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9" r:id="rId3"/>
    <p:sldId id="257" r:id="rId4"/>
    <p:sldId id="265" r:id="rId5"/>
    <p:sldId id="266" r:id="rId6"/>
    <p:sldId id="267" r:id="rId7"/>
    <p:sldId id="268" r:id="rId8"/>
    <p:sldId id="258" r:id="rId9"/>
    <p:sldId id="260" r:id="rId10"/>
    <p:sldId id="261" r:id="rId11"/>
    <p:sldId id="269" r:id="rId12"/>
    <p:sldId id="262" r:id="rId13"/>
    <p:sldId id="263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735AA-87D1-4CB5-AE8E-D71DBAD12BD2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12053-38E0-4570-AA45-D131FA11B75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12053-38E0-4570-AA45-D131FA11B75C}" type="slidenum">
              <a:rPr lang="en-ZA" smtClean="0"/>
              <a:pPr/>
              <a:t>12</a:t>
            </a:fld>
            <a:endParaRPr lang="en-Z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12053-38E0-4570-AA45-D131FA11B75C}" type="slidenum">
              <a:rPr lang="en-ZA" smtClean="0"/>
              <a:pPr/>
              <a:t>15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FE2F-9598-46E4-B082-C27CA2E66C77}" type="datetimeFigureOut">
              <a:rPr lang="en-US" smtClean="0"/>
              <a:pPr/>
              <a:t>8/24/2008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ACC8B-2386-4AC2-8BC6-5EE1767BA3B8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An investigation into FA minimization through Regex Hashing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Wikus Coetser</a:t>
            </a:r>
          </a:p>
          <a:p>
            <a:r>
              <a:rPr lang="en-ZA" dirty="0" smtClean="0"/>
              <a:t>Prof. Dr. D.G. Kourie</a:t>
            </a:r>
          </a:p>
          <a:p>
            <a:r>
              <a:rPr lang="en-ZA" dirty="0" smtClean="0"/>
              <a:t>Prof. Dr. B.W. Watson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3. Consequences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Super automaton</a:t>
            </a:r>
          </a:p>
          <a:p>
            <a:r>
              <a:rPr lang="en-ZA" dirty="0" smtClean="0"/>
              <a:t>Non-determinism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3.1. Definitions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Super automaton</a:t>
            </a:r>
          </a:p>
          <a:p>
            <a:r>
              <a:rPr lang="en-ZA" dirty="0" smtClean="0"/>
              <a:t>Exact Automaton</a:t>
            </a:r>
          </a:p>
          <a:p>
            <a:r>
              <a:rPr lang="en-ZA" dirty="0" smtClean="0"/>
              <a:t>Sub automaton</a:t>
            </a:r>
          </a:p>
          <a:p>
            <a:r>
              <a:rPr lang="en-ZA" dirty="0" smtClean="0"/>
              <a:t>Exact automaton != minimized automaton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3.2. Proof: Super Automaton</a:t>
            </a:r>
            <a:endParaRPr lang="en-Z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4366" y="2285992"/>
            <a:ext cx="8229600" cy="290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1357298"/>
            <a:ext cx="18859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1357298"/>
            <a:ext cx="676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own Arrow 6"/>
          <p:cNvSpPr/>
          <p:nvPr/>
        </p:nvSpPr>
        <p:spPr>
          <a:xfrm>
            <a:off x="2857488" y="2000240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Down Arrow 7"/>
          <p:cNvSpPr/>
          <p:nvPr/>
        </p:nvSpPr>
        <p:spPr>
          <a:xfrm rot="19556339">
            <a:off x="3571868" y="3143248"/>
            <a:ext cx="50006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3.3. Non-determinism</a:t>
            </a:r>
            <a:endParaRPr lang="en-Z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8736"/>
            <a:ext cx="4534013" cy="2257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214818"/>
            <a:ext cx="5781683" cy="16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own Arrow 5"/>
          <p:cNvSpPr/>
          <p:nvPr/>
        </p:nvSpPr>
        <p:spPr>
          <a:xfrm>
            <a:off x="4000496" y="3500438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4. Hash function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Ideal hash function</a:t>
            </a:r>
          </a:p>
          <a:p>
            <a:r>
              <a:rPr lang="en-ZA" dirty="0" smtClean="0"/>
              <a:t>Difference: exact and super </a:t>
            </a:r>
            <a:r>
              <a:rPr lang="en-ZA" dirty="0" smtClean="0"/>
              <a:t>automaton</a:t>
            </a:r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4.1. Ideal hash function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Definition:</a:t>
            </a:r>
          </a:p>
          <a:p>
            <a:endParaRPr lang="en-ZA" dirty="0" smtClean="0"/>
          </a:p>
          <a:p>
            <a:pPr>
              <a:buNone/>
            </a:pPr>
            <a:r>
              <a:rPr lang="en-ZA" dirty="0" smtClean="0"/>
              <a:t>	with                  ,                 and </a:t>
            </a:r>
          </a:p>
          <a:p>
            <a:r>
              <a:rPr lang="en-ZA" dirty="0" smtClean="0"/>
              <a:t>exact minimal automaton</a:t>
            </a:r>
            <a:endParaRPr lang="en-ZA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14554"/>
            <a:ext cx="79057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857496"/>
            <a:ext cx="14097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2928934"/>
            <a:ext cx="1400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2928934"/>
            <a:ext cx="13811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ZA" sz="4000" dirty="0" smtClean="0"/>
              <a:t>4.2. Automaton quality: FA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Related: equivalence classes</a:t>
            </a:r>
          </a:p>
          <a:p>
            <a:r>
              <a:rPr lang="en-ZA" dirty="0" smtClean="0"/>
              <a:t>Original definition: FA </a:t>
            </a:r>
            <a:r>
              <a:rPr lang="en-ZA" dirty="0" smtClean="0"/>
              <a:t>version</a:t>
            </a:r>
          </a:p>
          <a:p>
            <a:r>
              <a:rPr lang="en-ZA" dirty="0" smtClean="0"/>
              <a:t>K-equivalent </a:t>
            </a:r>
            <a:r>
              <a:rPr lang="en-ZA" dirty="0" smtClean="0"/>
              <a:t>states: current</a:t>
            </a:r>
            <a:endParaRPr lang="en-ZA" dirty="0" smtClean="0"/>
          </a:p>
          <a:p>
            <a:r>
              <a:rPr lang="en-ZA" dirty="0" smtClean="0"/>
              <a:t>(K-1)-equivalent </a:t>
            </a:r>
            <a:r>
              <a:rPr lang="en-ZA" dirty="0" smtClean="0"/>
              <a:t>states: state transition function</a:t>
            </a:r>
            <a:endParaRPr lang="en-ZA" dirty="0" smtClean="0"/>
          </a:p>
          <a:p>
            <a:r>
              <a:rPr lang="en-ZA" dirty="0" smtClean="0"/>
              <a:t>0-case: accept XOR reject</a:t>
            </a:r>
            <a:endParaRPr lang="en-ZA" dirty="0" smtClean="0"/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4.3. Automaton quality: Regex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Equivalence classes: regexes</a:t>
            </a:r>
          </a:p>
          <a:p>
            <a:r>
              <a:rPr lang="en-ZA" dirty="0" smtClean="0"/>
              <a:t>&lt;= k – equivalence difference </a:t>
            </a:r>
            <a:r>
              <a:rPr lang="en-ZA" dirty="0" smtClean="0"/>
              <a:t>measure</a:t>
            </a:r>
          </a:p>
          <a:p>
            <a:r>
              <a:rPr lang="en-ZA" dirty="0" smtClean="0"/>
              <a:t>Current states</a:t>
            </a:r>
          </a:p>
          <a:p>
            <a:r>
              <a:rPr lang="en-ZA" dirty="0" smtClean="0"/>
              <a:t>First symbols, left derivatives and empty string test</a:t>
            </a:r>
          </a:p>
          <a:p>
            <a:r>
              <a:rPr lang="en-ZA" dirty="0" smtClean="0"/>
              <a:t>k</a:t>
            </a:r>
            <a:r>
              <a:rPr lang="en-ZA" dirty="0" smtClean="0"/>
              <a:t> = Q-2</a:t>
            </a:r>
            <a:endParaRPr lang="en-ZA" dirty="0" smtClean="0"/>
          </a:p>
          <a:p>
            <a:r>
              <a:rPr lang="en-ZA" dirty="0" smtClean="0"/>
              <a:t>Relation: hash function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5. Preliminary empirical results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PSC 2006 recommendations</a:t>
            </a:r>
          </a:p>
          <a:p>
            <a:r>
              <a:rPr lang="en-ZA" dirty="0" smtClean="0"/>
              <a:t>regex operators =&gt; bit string operators</a:t>
            </a:r>
          </a:p>
          <a:p>
            <a:r>
              <a:rPr lang="en-ZA" dirty="0" smtClean="0"/>
              <a:t>Regexes of up to length 6</a:t>
            </a:r>
          </a:p>
          <a:p>
            <a:r>
              <a:rPr lang="en-ZA" dirty="0" smtClean="0"/>
              <a:t>Measured &lt;=k equivalence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5.1. Results: Short regexes</a:t>
            </a:r>
            <a:endParaRPr lang="en-Z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8811622" cy="311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Agenda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Motivation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The minimization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Consequences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The hash function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Preliminary Results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5.2. Observations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quality increases with mod N as expected</a:t>
            </a:r>
          </a:p>
          <a:p>
            <a:r>
              <a:rPr lang="en-ZA" dirty="0" smtClean="0"/>
              <a:t>Consistency in hash function rankings</a:t>
            </a:r>
          </a:p>
          <a:p>
            <a:r>
              <a:rPr lang="en-ZA" dirty="0" smtClean="0"/>
              <a:t>Results for the % exact automata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Further research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Finding better hash functions</a:t>
            </a:r>
          </a:p>
          <a:p>
            <a:r>
              <a:rPr lang="en-ZA" dirty="0" smtClean="0"/>
              <a:t>Retaking the statistics for longer/more complex regexes</a:t>
            </a:r>
          </a:p>
          <a:p>
            <a:r>
              <a:rPr lang="en-ZA" dirty="0" smtClean="0"/>
              <a:t>Measuring number of automata with an actual reduction in states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1. Motivation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r>
              <a:rPr lang="en-ZA" dirty="0" smtClean="0"/>
              <a:t>Context: </a:t>
            </a:r>
          </a:p>
          <a:p>
            <a:pPr lvl="1"/>
            <a:r>
              <a:rPr lang="en-ZA" dirty="0" smtClean="0"/>
              <a:t>Regex =&gt; FA</a:t>
            </a:r>
          </a:p>
          <a:p>
            <a:r>
              <a:rPr lang="en-ZA" dirty="0" smtClean="0"/>
              <a:t>Gaol: </a:t>
            </a:r>
          </a:p>
          <a:p>
            <a:pPr lvl="1"/>
            <a:r>
              <a:rPr lang="en-ZA" dirty="0" smtClean="0"/>
              <a:t>Minimization</a:t>
            </a:r>
          </a:p>
          <a:p>
            <a:pPr lvl="1"/>
            <a:r>
              <a:rPr lang="en-ZA" dirty="0" smtClean="0"/>
              <a:t>Accuracy vs. size</a:t>
            </a:r>
            <a:endParaRPr lang="en-ZA" sz="1400" dirty="0" smtClean="0"/>
          </a:p>
          <a:p>
            <a:pPr>
              <a:buNone/>
            </a:pPr>
            <a:endParaRPr lang="en-ZA" sz="2400" dirty="0" smtClean="0"/>
          </a:p>
          <a:p>
            <a:pPr>
              <a:buNone/>
            </a:pPr>
            <a:endParaRPr lang="en-ZA" sz="2400" dirty="0" smtClean="0"/>
          </a:p>
          <a:p>
            <a:pPr>
              <a:buNone/>
            </a:pPr>
            <a:endParaRPr lang="en-ZA" sz="2400" dirty="0" smtClean="0"/>
          </a:p>
          <a:p>
            <a:pPr>
              <a:buNone/>
            </a:pPr>
            <a:endParaRPr lang="en-ZA" sz="2400" dirty="0" smtClean="0"/>
          </a:p>
          <a:p>
            <a:pPr>
              <a:buNone/>
            </a:pPr>
            <a:endParaRPr lang="en-Z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2. The minimization Process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Minimization:</a:t>
            </a:r>
          </a:p>
          <a:p>
            <a:pPr lvl="1"/>
            <a:r>
              <a:rPr lang="en-ZA" dirty="0" smtClean="0"/>
              <a:t>L(FA) = L(FA minimized) </a:t>
            </a:r>
          </a:p>
          <a:p>
            <a:pPr lvl="1"/>
            <a:r>
              <a:rPr lang="en-ZA" dirty="0" smtClean="0"/>
              <a:t>num(states(FA minimized)) is minimal</a:t>
            </a:r>
          </a:p>
          <a:p>
            <a:r>
              <a:rPr lang="en-ZA" dirty="0" smtClean="0"/>
              <a:t>Equivalence classes</a:t>
            </a:r>
            <a:endParaRPr lang="en-ZA" b="1" i="1" dirty="0" smtClean="0"/>
          </a:p>
          <a:p>
            <a:r>
              <a:rPr lang="en-ZA" dirty="0" smtClean="0"/>
              <a:t>if L(state 1) = L(state 2) then merge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2.1. Finding Equivalent States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Inefficient approach for FA</a:t>
            </a:r>
          </a:p>
          <a:p>
            <a:pPr lvl="1"/>
            <a:r>
              <a:rPr lang="en-ZA" dirty="0" smtClean="0"/>
              <a:t>String enumeration up to n</a:t>
            </a:r>
          </a:p>
          <a:p>
            <a:pPr lvl="1"/>
            <a:r>
              <a:rPr lang="en-ZA" dirty="0" smtClean="0"/>
              <a:t>N = Q -2</a:t>
            </a:r>
          </a:p>
          <a:p>
            <a:pPr lvl="1"/>
            <a:r>
              <a:rPr lang="en-ZA" dirty="0" smtClean="0"/>
              <a:t>Empty 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2.2. Finding Equivalent States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Process for regex</a:t>
            </a:r>
          </a:p>
          <a:p>
            <a:r>
              <a:rPr lang="en-ZA" dirty="0" smtClean="0"/>
              <a:t>From PSC2006</a:t>
            </a:r>
          </a:p>
          <a:p>
            <a:r>
              <a:rPr lang="en-ZA" dirty="0" smtClean="0"/>
              <a:t>Hashing Regexes =&gt; Right languages of states</a:t>
            </a:r>
          </a:p>
          <a:p>
            <a:r>
              <a:rPr lang="en-ZA" dirty="0" smtClean="0"/>
              <a:t>hash(L(state 1)) = hash(L(state 2))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2.3. Using Brzozowski's algorithm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3 parts:</a:t>
            </a:r>
          </a:p>
          <a:p>
            <a:pPr lvl="1"/>
            <a:r>
              <a:rPr lang="en-ZA" dirty="0" smtClean="0"/>
              <a:t>Empty String test</a:t>
            </a:r>
          </a:p>
          <a:p>
            <a:pPr lvl="1"/>
            <a:r>
              <a:rPr lang="en-ZA" dirty="0" smtClean="0"/>
              <a:t>First symbol sets</a:t>
            </a:r>
          </a:p>
          <a:p>
            <a:pPr lvl="1"/>
            <a:r>
              <a:rPr lang="en-ZA" dirty="0" smtClean="0"/>
              <a:t>Left derivatives wrt. symbol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2.4. How? (Part 1 – remap)</a:t>
            </a:r>
            <a:endParaRPr lang="en-Z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3043"/>
            <a:ext cx="8229600" cy="3320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2.5. How ? (Part 2 – Hash)</a:t>
            </a:r>
            <a:endParaRPr lang="en-ZA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65085"/>
            <a:ext cx="8229600" cy="219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358</Words>
  <Application>Microsoft Office PowerPoint</Application>
  <PresentationFormat>On-screen Show (4:3)</PresentationFormat>
  <Paragraphs>89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An investigation into FA minimization through Regex Hashing</vt:lpstr>
      <vt:lpstr>Agenda</vt:lpstr>
      <vt:lpstr>1. Motivation</vt:lpstr>
      <vt:lpstr>2. The minimization Process</vt:lpstr>
      <vt:lpstr>2.1. Finding Equivalent States</vt:lpstr>
      <vt:lpstr>2.2. Finding Equivalent States</vt:lpstr>
      <vt:lpstr>2.3. Using Brzozowski's algorithm</vt:lpstr>
      <vt:lpstr>2.4. How? (Part 1 – remap)</vt:lpstr>
      <vt:lpstr>2.5. How ? (Part 2 – Hash)</vt:lpstr>
      <vt:lpstr>3. Consequences</vt:lpstr>
      <vt:lpstr>3.1. Definitions</vt:lpstr>
      <vt:lpstr>3.2. Proof: Super Automaton</vt:lpstr>
      <vt:lpstr>3.3. Non-determinism</vt:lpstr>
      <vt:lpstr>4. Hash function</vt:lpstr>
      <vt:lpstr>4.1. Ideal hash function</vt:lpstr>
      <vt:lpstr>4.2. Automaton quality: FA</vt:lpstr>
      <vt:lpstr>4.3. Automaton quality: Regex</vt:lpstr>
      <vt:lpstr>5. Preliminary empirical results</vt:lpstr>
      <vt:lpstr>5.1. Results: Short regexes</vt:lpstr>
      <vt:lpstr>5.2. Observations</vt:lpstr>
      <vt:lpstr>Further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investigation into FA minimization through regex hashing</dc:title>
  <dc:creator>Wikus Coetser</dc:creator>
  <cp:lastModifiedBy>Wikus Coetser</cp:lastModifiedBy>
  <cp:revision>247</cp:revision>
  <dcterms:created xsi:type="dcterms:W3CDTF">2008-06-24T03:23:44Z</dcterms:created>
  <dcterms:modified xsi:type="dcterms:W3CDTF">2008-08-24T05:03:36Z</dcterms:modified>
</cp:coreProperties>
</file>