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notesSlides/notesSlide2.xml" ContentType="application/vnd.openxmlformats-officedocument.presentationml.notesSlid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76" r:id="rId10"/>
    <p:sldId id="263" r:id="rId11"/>
    <p:sldId id="264" r:id="rId12"/>
    <p:sldId id="273" r:id="rId13"/>
    <p:sldId id="265" r:id="rId14"/>
    <p:sldId id="266" r:id="rId15"/>
    <p:sldId id="267" r:id="rId16"/>
    <p:sldId id="268" r:id="rId17"/>
    <p:sldId id="269" r:id="rId18"/>
    <p:sldId id="274" r:id="rId19"/>
    <p:sldId id="275" r:id="rId20"/>
    <p:sldId id="270" r:id="rId21"/>
    <p:sldId id="271" r:id="rId22"/>
  </p:sldIdLst>
  <p:sldSz cx="9144000" cy="6858000" type="screen4x3"/>
  <p:notesSz cx="7099300" cy="10234613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6286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1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F5620-F1A8-457A-B691-FB122612211E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7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E6B2D-D1CE-44C4-ACD0-B9D1B46FB8C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39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E6B2D-D1CE-44C4-ACD0-B9D1B46FB8C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62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E6B2D-D1CE-44C4-ACD0-B9D1B46FB8CE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6462AC8-07F8-493B-A5F7-E63E57C3D3B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1F23F7E-4E63-407D-9B77-7E116F8BAA1B}" type="datetimeFigureOut">
              <a:rPr lang="en-GB" smtClean="0"/>
              <a:t>04/09/2013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tags" Target="../tags/tag82.xml"/><Relationship Id="rId21" Type="http://schemas.openxmlformats.org/officeDocument/2006/relationships/image" Target="../media/image58.png"/><Relationship Id="rId7" Type="http://schemas.openxmlformats.org/officeDocument/2006/relationships/tags" Target="../tags/tag86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54.png"/><Relationship Id="rId2" Type="http://schemas.openxmlformats.org/officeDocument/2006/relationships/tags" Target="../tags/tag81.xml"/><Relationship Id="rId16" Type="http://schemas.openxmlformats.org/officeDocument/2006/relationships/image" Target="../media/image53.png"/><Relationship Id="rId20" Type="http://schemas.openxmlformats.org/officeDocument/2006/relationships/image" Target="../media/image57.png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5" Type="http://schemas.openxmlformats.org/officeDocument/2006/relationships/tags" Target="../tags/tag84.xml"/><Relationship Id="rId15" Type="http://schemas.openxmlformats.org/officeDocument/2006/relationships/image" Target="../media/image52.png"/><Relationship Id="rId10" Type="http://schemas.openxmlformats.org/officeDocument/2006/relationships/tags" Target="../tags/tag89.xml"/><Relationship Id="rId19" Type="http://schemas.openxmlformats.org/officeDocument/2006/relationships/image" Target="../media/image56.png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image" Target="../media/image51.png"/><Relationship Id="rId22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tags" Target="../tags/tag93.xml"/><Relationship Id="rId7" Type="http://schemas.openxmlformats.org/officeDocument/2006/relationships/image" Target="../media/image16.png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tags" Target="../tags/tag97.xml"/><Relationship Id="rId7" Type="http://schemas.openxmlformats.org/officeDocument/2006/relationships/image" Target="../media/image570.png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95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6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7" Type="http://schemas.openxmlformats.org/officeDocument/2006/relationships/image" Target="../media/image65.png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image" Target="../media/image6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tags" Target="../tags/tag10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image" Target="../media/image67.png"/><Relationship Id="rId5" Type="http://schemas.openxmlformats.org/officeDocument/2006/relationships/tags" Target="../tags/tag107.xml"/><Relationship Id="rId10" Type="http://schemas.openxmlformats.org/officeDocument/2006/relationships/image" Target="../media/image66.png"/><Relationship Id="rId4" Type="http://schemas.openxmlformats.org/officeDocument/2006/relationships/tags" Target="../tags/tag106.xml"/><Relationship Id="rId9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image" Target="../media/image66.png"/><Relationship Id="rId5" Type="http://schemas.openxmlformats.org/officeDocument/2006/relationships/image" Target="../media/image68.pn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115.xml"/><Relationship Id="rId7" Type="http://schemas.openxmlformats.org/officeDocument/2006/relationships/image" Target="../media/image66.png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image" Target="../media/image68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tags" Target="../tags/tag119.xml"/><Relationship Id="rId7" Type="http://schemas.openxmlformats.org/officeDocument/2006/relationships/image" Target="../media/image70.png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1.xml"/><Relationship Id="rId10" Type="http://schemas.openxmlformats.org/officeDocument/2006/relationships/image" Target="../media/image71.png"/><Relationship Id="rId4" Type="http://schemas.openxmlformats.org/officeDocument/2006/relationships/tags" Target="../tags/tag120.xml"/><Relationship Id="rId9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3.png"/><Relationship Id="rId5" Type="http://schemas.openxmlformats.org/officeDocument/2006/relationships/tags" Target="../tags/tag6.xml"/><Relationship Id="rId10" Type="http://schemas.openxmlformats.org/officeDocument/2006/relationships/image" Target="../media/image2.png"/><Relationship Id="rId4" Type="http://schemas.openxmlformats.org/officeDocument/2006/relationships/tags" Target="../tags/tag5.xml"/><Relationship Id="rId9" Type="http://schemas.openxmlformats.org/officeDocument/2006/relationships/notesSlide" Target="../notesSlides/notesSlide1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1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1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image" Target="../media/image10.png"/><Relationship Id="rId5" Type="http://schemas.openxmlformats.org/officeDocument/2006/relationships/tags" Target="../tags/tag13.xml"/><Relationship Id="rId10" Type="http://schemas.openxmlformats.org/officeDocument/2006/relationships/image" Target="../media/image9.png"/><Relationship Id="rId4" Type="http://schemas.openxmlformats.org/officeDocument/2006/relationships/tags" Target="../tags/tag12.xml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image" Target="../media/image12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image" Target="../media/image3.png"/><Relationship Id="rId17" Type="http://schemas.openxmlformats.org/officeDocument/2006/relationships/image" Target="../media/image15.png"/><Relationship Id="rId2" Type="http://schemas.openxmlformats.org/officeDocument/2006/relationships/tags" Target="../tags/tag16.xml"/><Relationship Id="rId16" Type="http://schemas.openxmlformats.org/officeDocument/2006/relationships/image" Target="../media/image2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9.xml"/><Relationship Id="rId15" Type="http://schemas.openxmlformats.org/officeDocument/2006/relationships/image" Target="../media/image14.png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tags" Target="../tags/tag27.xml"/><Relationship Id="rId21" Type="http://schemas.openxmlformats.org/officeDocument/2006/relationships/image" Target="../media/image19.png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23.png"/><Relationship Id="rId2" Type="http://schemas.openxmlformats.org/officeDocument/2006/relationships/tags" Target="../tags/tag26.xml"/><Relationship Id="rId16" Type="http://schemas.openxmlformats.org/officeDocument/2006/relationships/tags" Target="../tags/tag40.xml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24" Type="http://schemas.openxmlformats.org/officeDocument/2006/relationships/image" Target="../media/image22.png"/><Relationship Id="rId5" Type="http://schemas.openxmlformats.org/officeDocument/2006/relationships/tags" Target="../tags/tag29.xml"/><Relationship Id="rId15" Type="http://schemas.openxmlformats.org/officeDocument/2006/relationships/tags" Target="../tags/tag39.xml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tags" Target="../tags/tag34.xml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tags" Target="../tags/tag38.xml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18" Type="http://schemas.openxmlformats.org/officeDocument/2006/relationships/image" Target="../media/image25.png"/><Relationship Id="rId26" Type="http://schemas.openxmlformats.org/officeDocument/2006/relationships/image" Target="../media/image35.png"/><Relationship Id="rId3" Type="http://schemas.openxmlformats.org/officeDocument/2006/relationships/tags" Target="../tags/tag43.xml"/><Relationship Id="rId21" Type="http://schemas.openxmlformats.org/officeDocument/2006/relationships/image" Target="../media/image30.png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34.png"/><Relationship Id="rId2" Type="http://schemas.openxmlformats.org/officeDocument/2006/relationships/tags" Target="../tags/tag42.xml"/><Relationship Id="rId16" Type="http://schemas.openxmlformats.org/officeDocument/2006/relationships/tags" Target="../tags/tag56.xml"/><Relationship Id="rId20" Type="http://schemas.openxmlformats.org/officeDocument/2006/relationships/image" Target="../media/image16.png"/><Relationship Id="rId29" Type="http://schemas.openxmlformats.org/officeDocument/2006/relationships/image" Target="../media/image26.png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24" Type="http://schemas.openxmlformats.org/officeDocument/2006/relationships/image" Target="../media/image33.png"/><Relationship Id="rId5" Type="http://schemas.openxmlformats.org/officeDocument/2006/relationships/tags" Target="../tags/tag45.xml"/><Relationship Id="rId15" Type="http://schemas.openxmlformats.org/officeDocument/2006/relationships/tags" Target="../tags/tag55.xml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tags" Target="../tags/tag50.xml"/><Relationship Id="rId19" Type="http://schemas.openxmlformats.org/officeDocument/2006/relationships/image" Target="../media/image17.png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25.png"/><Relationship Id="rId26" Type="http://schemas.openxmlformats.org/officeDocument/2006/relationships/image" Target="../media/image44.png"/><Relationship Id="rId3" Type="http://schemas.openxmlformats.org/officeDocument/2006/relationships/tags" Target="../tags/tag59.xml"/><Relationship Id="rId21" Type="http://schemas.openxmlformats.org/officeDocument/2006/relationships/image" Target="../media/image39.png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16.png"/><Relationship Id="rId25" Type="http://schemas.openxmlformats.org/officeDocument/2006/relationships/image" Target="../media/image43.png"/><Relationship Id="rId2" Type="http://schemas.openxmlformats.org/officeDocument/2006/relationships/tags" Target="../tags/tag58.xml"/><Relationship Id="rId16" Type="http://schemas.openxmlformats.org/officeDocument/2006/relationships/image" Target="../media/image4.png"/><Relationship Id="rId20" Type="http://schemas.openxmlformats.org/officeDocument/2006/relationships/image" Target="../media/image38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24" Type="http://schemas.openxmlformats.org/officeDocument/2006/relationships/image" Target="../media/image42.png"/><Relationship Id="rId5" Type="http://schemas.openxmlformats.org/officeDocument/2006/relationships/tags" Target="../tags/tag61.xml"/><Relationship Id="rId15" Type="http://schemas.openxmlformats.org/officeDocument/2006/relationships/image" Target="../media/image3.png"/><Relationship Id="rId23" Type="http://schemas.openxmlformats.org/officeDocument/2006/relationships/image" Target="../media/image41.png"/><Relationship Id="rId10" Type="http://schemas.openxmlformats.org/officeDocument/2006/relationships/tags" Target="../tags/tag66.xml"/><Relationship Id="rId19" Type="http://schemas.openxmlformats.org/officeDocument/2006/relationships/image" Target="../media/image32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image" Target="../media/image46.png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image" Target="../media/image45.png"/><Relationship Id="rId17" Type="http://schemas.openxmlformats.org/officeDocument/2006/relationships/image" Target="../media/image49.png"/><Relationship Id="rId2" Type="http://schemas.openxmlformats.org/officeDocument/2006/relationships/tags" Target="../tags/tag71.xml"/><Relationship Id="rId16" Type="http://schemas.openxmlformats.org/officeDocument/2006/relationships/image" Target="../media/image48.png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74.xml"/><Relationship Id="rId15" Type="http://schemas.openxmlformats.org/officeDocument/2006/relationships/image" Target="../media/image16.png"/><Relationship Id="rId10" Type="http://schemas.openxmlformats.org/officeDocument/2006/relationships/tags" Target="../tags/tag79.xml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Parallel Suffix Array Construction by Accelerated Sampling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80121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Matthew Felice Pace </a:t>
            </a:r>
          </a:p>
          <a:p>
            <a:pPr algn="ctr"/>
            <a:r>
              <a:rPr lang="en-GB" dirty="0" smtClean="0"/>
              <a:t>University of Warwick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3568" y="5724128"/>
            <a:ext cx="6461760" cy="801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Joint work with Alexander Tiskin</a:t>
            </a:r>
          </a:p>
          <a:p>
            <a:pPr algn="ctr"/>
            <a:r>
              <a:rPr lang="en-GB" dirty="0" smtClean="0"/>
              <a:t>University of Warwick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Sequential Suffix Array Construction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eaLnBrk="0"/>
            <a:r>
              <a:rPr lang="en-GB" dirty="0" smtClean="0"/>
              <a:t>For each </a:t>
            </a:r>
            <a:r>
              <a:rPr lang="de-DE" dirty="0" smtClean="0"/>
              <a:t>                     </a:t>
            </a:r>
            <a:r>
              <a:rPr lang="en-GB" dirty="0" smtClean="0"/>
              <a:t>, find an                      such that </a:t>
            </a:r>
            <a:r>
              <a:rPr lang="en-GB" dirty="0" err="1" smtClean="0">
                <a:solidFill>
                  <a:schemeClr val="bg1"/>
                </a:solidFill>
              </a:rPr>
              <a:t>asdfkjhiuhoknmkjnkj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/>
              <a:t>(e.g.          and            , then            )  </a:t>
            </a:r>
            <a:endParaRPr lang="en-GB" dirty="0" smtClean="0">
              <a:solidFill>
                <a:schemeClr val="bg1"/>
              </a:solidFill>
            </a:endParaRPr>
          </a:p>
          <a:p>
            <a:pPr marL="114300" indent="0" eaLnBrk="0">
              <a:buNone/>
            </a:pPr>
            <a:endParaRPr lang="en-GB" dirty="0" smtClean="0"/>
          </a:p>
          <a:p>
            <a:pPr marL="114300" indent="0" eaLnBrk="0">
              <a:buNone/>
            </a:pPr>
            <a:endParaRPr lang="en-GB" dirty="0" smtClean="0"/>
          </a:p>
          <a:p>
            <a:pPr eaLnBrk="0"/>
            <a:r>
              <a:rPr lang="en-GB" dirty="0" smtClean="0"/>
              <a:t>Then for each        ,                        , define tuple </a:t>
            </a:r>
          </a:p>
          <a:p>
            <a:pPr marL="114300" indent="0" eaLnBrk="0">
              <a:buNone/>
            </a:pPr>
            <a:r>
              <a:rPr lang="en-GB" dirty="0"/>
              <a:t>	</a:t>
            </a:r>
            <a:r>
              <a:rPr lang="en-GB" dirty="0" smtClean="0"/>
              <a:t>                                                                   ,</a:t>
            </a:r>
          </a:p>
          <a:p>
            <a:pPr marL="114300" indent="0" eaLnBrk="0">
              <a:buNone/>
            </a:pPr>
            <a:r>
              <a:rPr lang="en-GB" dirty="0"/>
              <a:t> </a:t>
            </a:r>
            <a:r>
              <a:rPr lang="en-GB" dirty="0" smtClean="0"/>
              <a:t>   and sort the tuples separately for each    .</a:t>
            </a:r>
          </a:p>
          <a:p>
            <a:pPr marL="114300" indent="0" eaLnBrk="0">
              <a:buNone/>
            </a:pP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513031"/>
              </p:ext>
            </p:extLst>
          </p:nvPr>
        </p:nvGraphicFramePr>
        <p:xfrm>
          <a:off x="395532" y="4869160"/>
          <a:ext cx="7776868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100"/>
                <a:gridCol w="549876"/>
                <a:gridCol w="706988"/>
                <a:gridCol w="903376"/>
                <a:gridCol w="576064"/>
                <a:gridCol w="641524"/>
                <a:gridCol w="2670842"/>
                <a:gridCol w="864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x[0]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x[1]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x[2]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x[3]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x[4]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x[5]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x[n-1]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rank[1]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rank[4]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248" name="LaTeX: (k+l_k) \bmod v \in D." descr="(k+l_k) \bmod v \in D.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35" y="2026944"/>
            <a:ext cx="2395729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76" name="LaTeX: k \in \mathbb{Z}_v \setminus D" descr="k \in \mathbb{Z}_v \setminus D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68" y="1700808"/>
            <a:ext cx="1301496" cy="277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77" name="LaTeX: 0 \leq l_k &lt; v" descr="0 \leq l_k &lt; v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005" y="1716048"/>
            <a:ext cx="1231392" cy="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78" name="LaTeX: x[i]" descr="x[i]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298" y="3212976"/>
            <a:ext cx="374904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79" name="LaTeX: i \bmod v = k" descr="i \bmod v = k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211" y="3228216"/>
            <a:ext cx="1444752" cy="198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80" name="LaTeX: \langle x[i], \ldots, x[i+l_k-1].." descr="\langle x[i], \ldots, x[i+l_k-1], rank[i+l_k]\rangle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" y="3615312"/>
            <a:ext cx="4200145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81" name="LaTeX: k" descr="k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795" y="4035936"/>
            <a:ext cx="143256" cy="19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7" y="2076948"/>
            <a:ext cx="581025" cy="171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335" y="2067422"/>
            <a:ext cx="581025" cy="180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058567"/>
            <a:ext cx="632460" cy="21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4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Sequential Suffix Array Construction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eaLnBrk="0"/>
            <a:r>
              <a:rPr lang="en-GB" dirty="0" smtClean="0"/>
              <a:t>Sort all the suffixes of     by first     characters to get sets of suffixes having an identical prefix.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sz="1200" dirty="0" smtClean="0"/>
          </a:p>
          <a:p>
            <a:r>
              <a:rPr lang="en-GB" dirty="0" smtClean="0"/>
              <a:t>Each set of suffixes with an identical prefix can be divided into subsets of suffixes whose order within the subset has already been found.</a:t>
            </a:r>
          </a:p>
          <a:p>
            <a:r>
              <a:rPr lang="en-GB" dirty="0" smtClean="0"/>
              <a:t>Merge the subsets of each set of suffixes with identical prefixes, using Lemma 1.</a:t>
            </a:r>
          </a:p>
          <a:p>
            <a:pPr eaLnBrk="0"/>
            <a:r>
              <a:rPr lang="en-GB" dirty="0" smtClean="0"/>
              <a:t>Suffix array is obtained in time             .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65141"/>
              </p:ext>
            </p:extLst>
          </p:nvPr>
        </p:nvGraphicFramePr>
        <p:xfrm>
          <a:off x="899592" y="2479288"/>
          <a:ext cx="691276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85"/>
                <a:gridCol w="1110384"/>
                <a:gridCol w="826526"/>
                <a:gridCol w="1051943"/>
                <a:gridCol w="751388"/>
                <a:gridCol w="650936"/>
                <a:gridCol w="626423"/>
                <a:gridCol w="551019"/>
                <a:gridCol w="576065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aaa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aab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x[0:2]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x[10:12]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x[5:7]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x[12:14]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x[1:3]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alibri"/>
                        </a:rPr>
                        <a:t>⁞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⁞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⁞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⁞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⁞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3" name="LaTeX: x" descr="x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219" y="1785519"/>
            <a:ext cx="149352" cy="1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LaTeX: v" descr="v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386" y="1785519"/>
            <a:ext cx="131064" cy="1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LaTeX: O(n)" descr="O(n)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885" y="5661248"/>
            <a:ext cx="579120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68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Sequential Suffix Array Construction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1"/>
                </p:custDataLst>
              </p:nvPr>
            </p:nvSpPr>
            <p:spPr/>
            <p:txBody>
              <a:bodyPr>
                <a:normAutofit/>
              </a:bodyPr>
              <a:lstStyle/>
              <a:p>
                <a:pPr eaLnBrk="0"/>
                <a:r>
                  <a:rPr lang="en-GB" dirty="0" smtClean="0"/>
                  <a:t>The size of the string decreases by a factor of        in each level of recursion.</a:t>
                </a:r>
              </a:p>
              <a:p>
                <a:endParaRPr lang="en-GB" sz="900" dirty="0"/>
              </a:p>
              <a:p>
                <a:pPr marL="114300" indent="0">
                  <a:buNone/>
                </a:pPr>
                <a:r>
                  <a:rPr lang="en-GB" dirty="0" smtClean="0"/>
                  <a:t>			             n</a:t>
                </a:r>
              </a:p>
              <a:p>
                <a:pPr marL="114300" indent="0">
                  <a:buNone/>
                </a:pPr>
                <a:endParaRPr lang="en-GB" sz="1100" dirty="0" smtClean="0"/>
              </a:p>
              <a:p>
                <a:pPr marL="114300" indent="0">
                  <a:buNone/>
                </a:pPr>
                <a:endParaRPr lang="en-GB" sz="1100" dirty="0"/>
              </a:p>
              <a:p>
                <a:pPr marL="114300" indent="0" eaLnBrk="0">
                  <a:buNone/>
                </a:pPr>
                <a:r>
                  <a:rPr lang="en-GB" dirty="0" smtClean="0"/>
                  <a:t>	   		                     </a:t>
                </a:r>
              </a:p>
              <a:p>
                <a:pPr marL="114300" indent="0" eaLnBrk="0">
                  <a:buNone/>
                </a:pPr>
                <a:endParaRPr lang="en-GB" dirty="0" smtClean="0"/>
              </a:p>
              <a:p>
                <a:pPr marL="114300" indent="0" eaLnBrk="0">
                  <a:buNone/>
                </a:pPr>
                <a:endParaRPr lang="en-GB" sz="800" dirty="0" smtClean="0"/>
              </a:p>
              <a:p>
                <a:pPr marL="114300" indent="0">
                  <a:buNone/>
                </a:pPr>
                <a:r>
                  <a:rPr lang="en-GB" dirty="0" smtClean="0"/>
                  <a:t>			              </a:t>
                </a:r>
                <a:r>
                  <a:rPr lang="en-GB" dirty="0" smtClean="0">
                    <a:latin typeface="Calibri"/>
                  </a:rPr>
                  <a:t>⁞</a:t>
                </a:r>
              </a:p>
              <a:p>
                <a:pPr marL="114300" indent="0" eaLnBrk="0">
                  <a:buNone/>
                </a:pPr>
                <a:r>
                  <a:rPr lang="en-GB" dirty="0" smtClean="0">
                    <a:latin typeface="Calibri"/>
                  </a:rPr>
                  <a:t>		</a:t>
                </a:r>
                <a:r>
                  <a:rPr lang="en-GB" dirty="0">
                    <a:latin typeface="Calibri"/>
                  </a:rPr>
                  <a:t>	 </a:t>
                </a:r>
                <a:r>
                  <a:rPr lang="en-GB" dirty="0" smtClean="0">
                    <a:latin typeface="Calibri"/>
                  </a:rPr>
                  <a:t>         </a:t>
                </a:r>
                <a:r>
                  <a:rPr lang="en-GB" sz="2882" dirty="0" smtClean="0">
                    <a:latin typeface="Calibri"/>
                  </a:rPr>
                  <a:t>   </a:t>
                </a:r>
                <a:r>
                  <a:rPr lang="en-GB" sz="2000" dirty="0" smtClean="0">
                    <a:latin typeface="Calibri"/>
                  </a:rPr>
                  <a:t>1   </a:t>
                </a:r>
                <a:endParaRPr lang="en-GB" sz="2882" dirty="0"/>
              </a:p>
              <a:p>
                <a:endParaRPr lang="en-GB" sz="2800" dirty="0" smtClean="0"/>
              </a:p>
              <a:p>
                <a:pPr eaLnBrk="0"/>
                <a:r>
                  <a:rPr lang="en-GB" dirty="0" smtClean="0"/>
                  <a:t>This requires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 levels of recursion.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6"/>
                </p:custDataLst>
              </p:nvPr>
            </p:nvSpPr>
            <p:spPr>
              <a:blipFill rotWithShape="0">
                <a:blip r:embed="rId7"/>
                <a:stretch>
                  <a:fillRect t="-889" r="-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87624" y="2852936"/>
          <a:ext cx="6048672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2419470"/>
                <a:gridCol w="604867"/>
                <a:gridCol w="604867"/>
                <a:gridCol w="604867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1691681" y="3789040"/>
          <a:ext cx="504055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4056"/>
                <a:gridCol w="504056"/>
                <a:gridCol w="3024335"/>
                <a:gridCol w="504056"/>
                <a:gridCol w="50405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643060"/>
              </p:ext>
            </p:extLst>
          </p:nvPr>
        </p:nvGraphicFramePr>
        <p:xfrm>
          <a:off x="3868950" y="5229200"/>
          <a:ext cx="744198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4419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LaTeX: \frac{|D|}{v}" descr="\frac{|D|}{v}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534" y="1627022"/>
            <a:ext cx="356616" cy="37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LaTeX: \frac{|D|}{v} \cdot n" descr="\frac{|D|}{v} \cdot n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340" y="3319150"/>
            <a:ext cx="749808" cy="37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09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BSP model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Model developed to allow rigorous parallel algorithm design over diverse physical systems</a:t>
            </a:r>
          </a:p>
          <a:p>
            <a:pPr lvl="1"/>
            <a:r>
              <a:rPr lang="en-GB" b="1" dirty="0" smtClean="0"/>
              <a:t>p</a:t>
            </a:r>
            <a:r>
              <a:rPr lang="en-GB" dirty="0" smtClean="0"/>
              <a:t> processors each with local memory</a:t>
            </a:r>
          </a:p>
          <a:p>
            <a:pPr lvl="1"/>
            <a:r>
              <a:rPr lang="en-GB" dirty="0" smtClean="0"/>
              <a:t>Global communication environment</a:t>
            </a:r>
          </a:p>
          <a:p>
            <a:pPr lvl="1"/>
            <a:r>
              <a:rPr lang="en-GB" dirty="0" smtClean="0"/>
              <a:t>Barrier synchronisation</a:t>
            </a:r>
          </a:p>
          <a:p>
            <a:pPr lvl="1"/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3203848" y="3899263"/>
            <a:ext cx="2160240" cy="1666717"/>
            <a:chOff x="6165506" y="4269789"/>
            <a:chExt cx="2160240" cy="1666717"/>
          </a:xfrm>
        </p:grpSpPr>
        <p:grpSp>
          <p:nvGrpSpPr>
            <p:cNvPr id="5" name="Group 4"/>
            <p:cNvGrpSpPr/>
            <p:nvPr/>
          </p:nvGrpSpPr>
          <p:grpSpPr>
            <a:xfrm>
              <a:off x="6165506" y="4351089"/>
              <a:ext cx="2160240" cy="1585417"/>
              <a:chOff x="6165506" y="4351089"/>
              <a:chExt cx="2160240" cy="1585417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165506" y="5648474"/>
                <a:ext cx="216024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</a:rPr>
                  <a:t>c</a:t>
                </a:r>
                <a:r>
                  <a:rPr lang="mt-MT" dirty="0" smtClean="0">
                    <a:solidFill>
                      <a:schemeClr val="tx1"/>
                    </a:solidFill>
                  </a:rPr>
                  <a:t>omm env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165506" y="5000402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</a:rPr>
                  <a:t>P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607493" y="5000402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P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028384" y="5000402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P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605666" y="5000402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P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Connector 11"/>
              <p:cNvCxnSpPr>
                <a:stCxn id="8" idx="2"/>
              </p:cNvCxnSpPr>
              <p:nvPr/>
            </p:nvCxnSpPr>
            <p:spPr>
              <a:xfrm>
                <a:off x="6309522" y="5288434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9" idx="2"/>
              </p:cNvCxnSpPr>
              <p:nvPr/>
            </p:nvCxnSpPr>
            <p:spPr>
              <a:xfrm>
                <a:off x="6751509" y="5288434"/>
                <a:ext cx="1555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11" idx="2"/>
              </p:cNvCxnSpPr>
              <p:nvPr/>
            </p:nvCxnSpPr>
            <p:spPr>
              <a:xfrm>
                <a:off x="7749682" y="5288434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10" idx="2"/>
              </p:cNvCxnSpPr>
              <p:nvPr/>
            </p:nvCxnSpPr>
            <p:spPr>
              <a:xfrm>
                <a:off x="8172400" y="5288434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057113" y="4919102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mt-MT" dirty="0" smtClean="0"/>
                  <a:t>...</a:t>
                </a:r>
                <a:endParaRPr lang="en-GB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165506" y="4351089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M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607493" y="4351089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M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028384" y="4351089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M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605666" y="4351089"/>
                <a:ext cx="288032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 smtClean="0">
                    <a:solidFill>
                      <a:schemeClr val="tx1"/>
                    </a:solidFill>
                  </a:rPr>
                  <a:t>M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>
                <a:stCxn id="17" idx="2"/>
              </p:cNvCxnSpPr>
              <p:nvPr/>
            </p:nvCxnSpPr>
            <p:spPr>
              <a:xfrm>
                <a:off x="6309522" y="4639121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8" idx="2"/>
              </p:cNvCxnSpPr>
              <p:nvPr/>
            </p:nvCxnSpPr>
            <p:spPr>
              <a:xfrm>
                <a:off x="6751509" y="4639121"/>
                <a:ext cx="1555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20" idx="2"/>
              </p:cNvCxnSpPr>
              <p:nvPr/>
            </p:nvCxnSpPr>
            <p:spPr>
              <a:xfrm>
                <a:off x="7749682" y="4639121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9" idx="2"/>
              </p:cNvCxnSpPr>
              <p:nvPr/>
            </p:nvCxnSpPr>
            <p:spPr>
              <a:xfrm>
                <a:off x="8172400" y="4639121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7057113" y="4269789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t-MT" dirty="0" smtClean="0"/>
                <a:t>...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71554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BSP model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BSP machine is defined by 3 parameters</a:t>
            </a:r>
          </a:p>
          <a:p>
            <a:pPr lvl="1"/>
            <a:r>
              <a:rPr lang="en-GB" b="1" dirty="0" smtClean="0"/>
              <a:t>p</a:t>
            </a:r>
            <a:r>
              <a:rPr lang="en-GB" dirty="0" smtClean="0"/>
              <a:t> – number of processors</a:t>
            </a:r>
          </a:p>
          <a:p>
            <a:pPr lvl="1"/>
            <a:r>
              <a:rPr lang="en-GB" b="1" dirty="0" smtClean="0"/>
              <a:t>g</a:t>
            </a:r>
            <a:r>
              <a:rPr lang="en-GB" dirty="0" smtClean="0"/>
              <a:t> – inverse bandwidth of the network</a:t>
            </a:r>
          </a:p>
          <a:p>
            <a:pPr lvl="1"/>
            <a:r>
              <a:rPr lang="en-GB" b="1" dirty="0" smtClean="0"/>
              <a:t>l</a:t>
            </a:r>
            <a:r>
              <a:rPr lang="en-GB" dirty="0" smtClean="0"/>
              <a:t> – network latency</a:t>
            </a:r>
          </a:p>
          <a:p>
            <a:endParaRPr lang="en-GB" b="1" dirty="0" smtClean="0"/>
          </a:p>
          <a:p>
            <a:r>
              <a:rPr lang="en-GB" dirty="0" smtClean="0"/>
              <a:t>Algorithms </a:t>
            </a:r>
            <a:r>
              <a:rPr lang="en-GB" dirty="0"/>
              <a:t>r</a:t>
            </a:r>
            <a:r>
              <a:rPr lang="en-GB" dirty="0" smtClean="0"/>
              <a:t>un in supersteps, each of which is measured by</a:t>
            </a:r>
          </a:p>
          <a:p>
            <a:pPr lvl="1"/>
            <a:r>
              <a:rPr lang="en-GB" b="1" dirty="0" smtClean="0"/>
              <a:t>comp</a:t>
            </a:r>
            <a:r>
              <a:rPr lang="en-GB" dirty="0" smtClean="0"/>
              <a:t> – maximum computation over all processors</a:t>
            </a:r>
          </a:p>
          <a:p>
            <a:pPr lvl="1"/>
            <a:r>
              <a:rPr lang="en-GB" b="1" dirty="0" smtClean="0"/>
              <a:t>comm</a:t>
            </a:r>
            <a:r>
              <a:rPr lang="en-GB" dirty="0"/>
              <a:t> </a:t>
            </a:r>
            <a:r>
              <a:rPr lang="en-GB" dirty="0" smtClean="0"/>
              <a:t>– maximum communication over all processors</a:t>
            </a:r>
            <a:endParaRPr lang="en-GB" b="1" dirty="0" smtClean="0"/>
          </a:p>
          <a:p>
            <a:endParaRPr lang="en-GB" b="1" dirty="0"/>
          </a:p>
          <a:p>
            <a:r>
              <a:rPr lang="en-GB" dirty="0" smtClean="0"/>
              <a:t>Total cost of an algorithm having </a:t>
            </a:r>
            <a:r>
              <a:rPr lang="en-GB" i="1" dirty="0" smtClean="0"/>
              <a:t>S</a:t>
            </a:r>
            <a:r>
              <a:rPr lang="en-GB" dirty="0" smtClean="0"/>
              <a:t> supersteps is</a:t>
            </a:r>
          </a:p>
        </p:txBody>
      </p:sp>
      <p:pic>
        <p:nvPicPr>
          <p:cNvPr id="1028" name="LaTeX: Cost = \sum_{i=0}^{S-1}comp_i + .." descr="Cost = \sum_{i=0}^{S-1}comp_i + \sum_{i=0}^{S-1}comm_i \cdot g + S \cdot l"/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589240"/>
            <a:ext cx="4821936" cy="31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7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Suffix Array Construction in BSP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Sequential algorithm divided into four steps	</a:t>
            </a:r>
          </a:p>
          <a:p>
            <a:pPr lvl="1"/>
            <a:r>
              <a:rPr lang="en-GB" dirty="0" smtClean="0"/>
              <a:t>Three integer sorting steps</a:t>
            </a:r>
          </a:p>
          <a:p>
            <a:pPr lvl="1"/>
            <a:r>
              <a:rPr lang="en-GB" dirty="0" smtClean="0"/>
              <a:t>Final merging step</a:t>
            </a:r>
          </a:p>
          <a:p>
            <a:endParaRPr lang="en-GB" dirty="0" smtClean="0"/>
          </a:p>
          <a:p>
            <a:pPr eaLnBrk="0"/>
            <a:r>
              <a:rPr lang="en-GB" dirty="0" smtClean="0"/>
              <a:t>Integer sorting in BSP requires           superstep with </a:t>
            </a:r>
            <a:r>
              <a:rPr lang="en-GB" sz="2882" dirty="0" smtClean="0"/>
              <a:t> </a:t>
            </a:r>
            <a:r>
              <a:rPr lang="en-GB" dirty="0" smtClean="0"/>
              <a:t>         comp and comm, using a technique called regular sampling. [Chan and Dehne 1999]</a:t>
            </a:r>
          </a:p>
          <a:p>
            <a:endParaRPr lang="en-GB" dirty="0" smtClean="0"/>
          </a:p>
          <a:p>
            <a:r>
              <a:rPr lang="en-GB" dirty="0" smtClean="0"/>
              <a:t>We can perform the final merging step using the same technique.</a:t>
            </a:r>
          </a:p>
          <a:p>
            <a:endParaRPr lang="en-GB" dirty="0" smtClean="0"/>
          </a:p>
          <a:p>
            <a:pPr eaLnBrk="0"/>
            <a:r>
              <a:rPr lang="en-GB" dirty="0" smtClean="0"/>
              <a:t>Therefore, we can perform each level of recursion in           supersteps</a:t>
            </a:r>
            <a:r>
              <a:rPr lang="en-GB" dirty="0"/>
              <a:t>.</a:t>
            </a:r>
            <a:endParaRPr lang="en-GB" dirty="0" smtClean="0"/>
          </a:p>
          <a:p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3077" name="LaTeX: O(1)" descr="O(1)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499" y="3064398"/>
            <a:ext cx="551688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LaTeX: O(\frac{n}{p})" descr="O(\frac{n}{p})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278" y="3429000"/>
            <a:ext cx="615696" cy="3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LaTeX: O(1)" descr="O(1)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34" y="5805264"/>
            <a:ext cx="551688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24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Suffix Array Construction in BSP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eaLnBrk="0"/>
            <a:r>
              <a:rPr lang="en-GB" dirty="0" smtClean="0"/>
              <a:t>The size of the string decreases by a factor of        in each level of recursion.</a:t>
            </a:r>
          </a:p>
          <a:p>
            <a:endParaRPr lang="en-GB" sz="900" dirty="0"/>
          </a:p>
          <a:p>
            <a:pPr marL="114300" indent="0">
              <a:buNone/>
            </a:pPr>
            <a:r>
              <a:rPr lang="en-GB" dirty="0" smtClean="0"/>
              <a:t>			             n</a:t>
            </a:r>
          </a:p>
          <a:p>
            <a:pPr marL="114300" indent="0">
              <a:buNone/>
            </a:pPr>
            <a:endParaRPr lang="en-GB" sz="1100" dirty="0" smtClean="0"/>
          </a:p>
          <a:p>
            <a:pPr marL="114300" indent="0">
              <a:buNone/>
            </a:pPr>
            <a:endParaRPr lang="en-GB" sz="1100" dirty="0"/>
          </a:p>
          <a:p>
            <a:pPr marL="114300" indent="0" eaLnBrk="0">
              <a:buNone/>
            </a:pPr>
            <a:r>
              <a:rPr lang="en-GB" dirty="0" smtClean="0"/>
              <a:t>	   		                     </a:t>
            </a:r>
          </a:p>
          <a:p>
            <a:pPr marL="114300" indent="0" eaLnBrk="0">
              <a:buNone/>
            </a:pPr>
            <a:endParaRPr lang="en-GB" dirty="0" smtClean="0"/>
          </a:p>
          <a:p>
            <a:pPr marL="114300" indent="0" eaLnBrk="0">
              <a:buNone/>
            </a:pPr>
            <a:endParaRPr lang="en-GB" sz="800" dirty="0" smtClean="0"/>
          </a:p>
          <a:p>
            <a:pPr marL="114300" indent="0">
              <a:buNone/>
            </a:pPr>
            <a:r>
              <a:rPr lang="en-GB" dirty="0" smtClean="0"/>
              <a:t>			              </a:t>
            </a:r>
            <a:r>
              <a:rPr lang="en-GB" dirty="0" smtClean="0">
                <a:latin typeface="Calibri"/>
              </a:rPr>
              <a:t>⁞</a:t>
            </a:r>
          </a:p>
          <a:p>
            <a:pPr marL="114300" indent="0" eaLnBrk="0">
              <a:buNone/>
            </a:pPr>
            <a:r>
              <a:rPr lang="en-GB" dirty="0" smtClean="0">
                <a:latin typeface="Calibri"/>
              </a:rPr>
              <a:t>		</a:t>
            </a:r>
            <a:r>
              <a:rPr lang="en-GB" dirty="0">
                <a:latin typeface="Calibri"/>
              </a:rPr>
              <a:t>	 </a:t>
            </a:r>
            <a:r>
              <a:rPr lang="en-GB" dirty="0" smtClean="0">
                <a:latin typeface="Calibri"/>
              </a:rPr>
              <a:t>            </a:t>
            </a:r>
            <a:r>
              <a:rPr lang="en-GB" sz="2882" dirty="0" smtClean="0">
                <a:latin typeface="Calibri"/>
              </a:rPr>
              <a:t>   </a:t>
            </a:r>
            <a:endParaRPr lang="en-GB" sz="2882" dirty="0"/>
          </a:p>
          <a:p>
            <a:endParaRPr lang="en-GB" sz="2800" dirty="0" smtClean="0"/>
          </a:p>
          <a:p>
            <a:pPr eaLnBrk="0"/>
            <a:r>
              <a:rPr lang="en-GB" dirty="0" smtClean="0"/>
              <a:t>This requires                  levels, i.e.                </a:t>
            </a:r>
            <a:r>
              <a:rPr lang="en-GB" dirty="0"/>
              <a:t> </a:t>
            </a:r>
            <a:r>
              <a:rPr lang="en-GB" dirty="0" smtClean="0"/>
              <a:t>supersteps.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3120"/>
              </p:ext>
            </p:extLst>
          </p:nvPr>
        </p:nvGraphicFramePr>
        <p:xfrm>
          <a:off x="1187624" y="2852936"/>
          <a:ext cx="6048672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2419470"/>
                <a:gridCol w="604867"/>
                <a:gridCol w="604867"/>
                <a:gridCol w="604867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5462"/>
              </p:ext>
            </p:extLst>
          </p:nvPr>
        </p:nvGraphicFramePr>
        <p:xfrm>
          <a:off x="1691681" y="3789040"/>
          <a:ext cx="504055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4056"/>
                <a:gridCol w="504056"/>
                <a:gridCol w="3024335"/>
                <a:gridCol w="504056"/>
                <a:gridCol w="50405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012493"/>
              </p:ext>
            </p:extLst>
          </p:nvPr>
        </p:nvGraphicFramePr>
        <p:xfrm>
          <a:off x="2771799" y="5218400"/>
          <a:ext cx="2952328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0466"/>
                <a:gridCol w="1771396"/>
                <a:gridCol w="59046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LaTeX: \frac{|D|}{v}" descr="\frac{|D|}{v}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534" y="1627022"/>
            <a:ext cx="356616" cy="37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LaTeX: \frac{|D|}{v} \cdot n" descr="\frac{|D|}{v} \cdot n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340" y="3319150"/>
            <a:ext cx="749808" cy="37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LaTeX: \frac{n}{p}" descr="\frac{n}{p}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340" y="4855083"/>
            <a:ext cx="173736" cy="32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LaTeX: O(\log p)" descr="O(\log p)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794855"/>
            <a:ext cx="957072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LaTeX: O(\log p)" descr="O(\log p)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148" y="5794855"/>
            <a:ext cx="957072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14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Suffix Array Construction in BSP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 smtClean="0"/>
              <a:t>However, by decreasing the sampling frequency at each level of recursion we can accelerate the rate by which the size of the input string in successive levels of recursion decreases.</a:t>
            </a:r>
          </a:p>
          <a:p>
            <a:endParaRPr lang="en-GB" dirty="0"/>
          </a:p>
          <a:p>
            <a:pPr eaLnBrk="0"/>
            <a:r>
              <a:rPr lang="en-GB" dirty="0" smtClean="0"/>
              <a:t>By setting                    , the size of the input string converges towards </a:t>
            </a:r>
            <a:r>
              <a:rPr lang="en-GB" sz="2882" dirty="0" smtClean="0"/>
              <a:t>   </a:t>
            </a:r>
            <a:r>
              <a:rPr lang="en-GB" dirty="0" smtClean="0"/>
              <a:t> super-exponentially.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098" name="LaTeX: v_{r+1} = v_{r}^{\frac{5}{4}}" descr="v_{r+1} = v_{r}^{\frac{5}{4}}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624" y="3035686"/>
            <a:ext cx="1185672" cy="39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LaTeX: \frac{n}{p}" descr="\frac{n}{p}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409" y="3603959"/>
            <a:ext cx="173736" cy="32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37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Suffix Array Construction in BSP</a:t>
            </a:r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2204864"/>
            <a:ext cx="8280921" cy="283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Suffix Array Construction in BSP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 smtClean="0"/>
              <a:t>However, by decreasing the sampling frequency at each level of recursion we can accelerate the rate by which the size of the input string in successive levels of recursion decreases.</a:t>
            </a:r>
          </a:p>
          <a:p>
            <a:endParaRPr lang="en-GB" dirty="0"/>
          </a:p>
          <a:p>
            <a:pPr eaLnBrk="0"/>
            <a:r>
              <a:rPr lang="en-GB" dirty="0" smtClean="0"/>
              <a:t>By setting                    , the size of the input string converges towards </a:t>
            </a:r>
            <a:r>
              <a:rPr lang="en-GB" sz="2882" dirty="0" smtClean="0"/>
              <a:t>   </a:t>
            </a:r>
            <a:r>
              <a:rPr lang="en-GB" dirty="0" smtClean="0"/>
              <a:t> super-exponentially.</a:t>
            </a:r>
          </a:p>
          <a:p>
            <a:endParaRPr lang="en-GB" dirty="0"/>
          </a:p>
          <a:p>
            <a:pPr eaLnBrk="0"/>
            <a:r>
              <a:rPr lang="en-GB" dirty="0" smtClean="0"/>
              <a:t>Therefore, we only require                        supersteps</a:t>
            </a:r>
            <a:r>
              <a:rPr lang="en-GB" dirty="0"/>
              <a:t> </a:t>
            </a:r>
            <a:r>
              <a:rPr lang="en-GB" dirty="0" smtClean="0"/>
              <a:t>to construct the suffix array of a given string.</a:t>
            </a:r>
          </a:p>
          <a:p>
            <a:endParaRPr lang="en-GB" dirty="0"/>
          </a:p>
        </p:txBody>
      </p:sp>
      <p:pic>
        <p:nvPicPr>
          <p:cNvPr id="4098" name="LaTeX: v_{r+1} = v_{r}^{\frac{5}{4}}" descr="v_{r+1} = v_{r}^{\frac{5}{4}}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624" y="3035686"/>
            <a:ext cx="1185672" cy="39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LaTeX: \frac{n}{p}" descr="\frac{n}{p}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409" y="3603959"/>
            <a:ext cx="173736" cy="32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LaTeX: O(\log \log p)" descr="O(\log \log p)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163" y="4401508"/>
            <a:ext cx="1362456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01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Introduction</a:t>
            </a:r>
          </a:p>
          <a:p>
            <a:r>
              <a:rPr lang="en-GB" sz="2400" dirty="0" smtClean="0"/>
              <a:t>Difference Covers</a:t>
            </a:r>
          </a:p>
          <a:p>
            <a:r>
              <a:rPr lang="en-GB" sz="2400" dirty="0" smtClean="0"/>
              <a:t>Sequential Suffix Array Construction</a:t>
            </a:r>
          </a:p>
          <a:p>
            <a:r>
              <a:rPr lang="en-GB" sz="2400" dirty="0" smtClean="0"/>
              <a:t>Bulk-Synchronous Parallel (BSP) Model</a:t>
            </a:r>
          </a:p>
          <a:p>
            <a:r>
              <a:rPr lang="en-GB" sz="2400" dirty="0" smtClean="0"/>
              <a:t>Suffix Array Construction in BSP</a:t>
            </a:r>
          </a:p>
          <a:p>
            <a:r>
              <a:rPr lang="en-GB" sz="2400" dirty="0" smtClean="0"/>
              <a:t>Conclusion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76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Conclusion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lstStyle/>
          <a:p>
            <a:pPr eaLnBrk="0"/>
            <a:r>
              <a:rPr lang="en-GB" dirty="0" smtClean="0"/>
              <a:t>Presented an algorithm for constructing suffix arrays in parallel on a     processor machine.</a:t>
            </a:r>
          </a:p>
          <a:p>
            <a:endParaRPr lang="en-GB" dirty="0"/>
          </a:p>
          <a:p>
            <a:pPr eaLnBrk="0"/>
            <a:r>
              <a:rPr lang="en-GB" dirty="0" smtClean="0"/>
              <a:t>Algorithm requires optimal </a:t>
            </a:r>
            <a:r>
              <a:rPr lang="en-GB" sz="2882" dirty="0" smtClean="0"/>
              <a:t>        </a:t>
            </a:r>
            <a:r>
              <a:rPr lang="en-GB" dirty="0" smtClean="0"/>
              <a:t> local computation and communication costs.</a:t>
            </a:r>
          </a:p>
          <a:p>
            <a:endParaRPr lang="en-GB" dirty="0"/>
          </a:p>
          <a:p>
            <a:pPr eaLnBrk="0"/>
            <a:r>
              <a:rPr lang="en-GB" dirty="0" smtClean="0"/>
              <a:t>Reduced the number of supersteps required to a near optimal                       .</a:t>
            </a:r>
          </a:p>
          <a:p>
            <a:endParaRPr lang="en-GB" dirty="0"/>
          </a:p>
          <a:p>
            <a:r>
              <a:rPr lang="en-GB" dirty="0" smtClean="0"/>
              <a:t>Open questions</a:t>
            </a:r>
          </a:p>
          <a:p>
            <a:pPr lvl="1" eaLnBrk="0"/>
            <a:r>
              <a:rPr lang="en-GB" dirty="0" smtClean="0"/>
              <a:t>Can we construct suffix arrays in           supersteps?</a:t>
            </a:r>
          </a:p>
          <a:p>
            <a:pPr lvl="1"/>
            <a:r>
              <a:rPr lang="en-GB" dirty="0" smtClean="0"/>
              <a:t>Can we apply the accelerated sampling technique to other algorithms?</a:t>
            </a:r>
            <a:endParaRPr lang="en-GB" dirty="0"/>
          </a:p>
        </p:txBody>
      </p:sp>
      <p:pic>
        <p:nvPicPr>
          <p:cNvPr id="10242" name="LaTeX: p" descr="p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2028080"/>
            <a:ext cx="146304" cy="176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LaTeX: O(\frac{n}{p})" descr="O(\frac{n}{p})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784744"/>
            <a:ext cx="615696" cy="3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LaTeX: O(\log \log p)" descr="O(\log \log p)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" y="4165763"/>
            <a:ext cx="1362456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LaTeX: O(1)" descr="O(1)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5250402"/>
            <a:ext cx="501535" cy="25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54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0294" y="2780928"/>
            <a:ext cx="3096344" cy="1143000"/>
          </a:xfrm>
        </p:spPr>
        <p:txBody>
          <a:bodyPr/>
          <a:lstStyle/>
          <a:p>
            <a:r>
              <a:rPr lang="en-GB" dirty="0" smtClean="0"/>
              <a:t>Thank you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39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620000" cy="1143000"/>
          </a:xfrm>
        </p:spPr>
        <p:txBody>
          <a:bodyPr/>
          <a:lstStyle/>
          <a:p>
            <a:r>
              <a:rPr lang="en-GB" sz="4000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a suffix array?</a:t>
            </a:r>
          </a:p>
          <a:p>
            <a:pPr lvl="1" eaLnBrk="0"/>
            <a:r>
              <a:rPr lang="en-GB" dirty="0" smtClean="0"/>
              <a:t>A data structure, denoted by          , that holds the lexicographic order of all the suffixes of a given string     of size    .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Suffix array construction related to sorting.</a:t>
            </a:r>
          </a:p>
          <a:p>
            <a:pPr lvl="1" eaLnBrk="0"/>
            <a:r>
              <a:rPr lang="en-GB" dirty="0" smtClean="0"/>
              <a:t>Naïve solution is to radix sort all the suffixes in             .</a:t>
            </a:r>
          </a:p>
          <a:p>
            <a:pPr lvl="1"/>
            <a:endParaRPr lang="en-GB" dirty="0" smtClean="0"/>
          </a:p>
          <a:p>
            <a:pPr eaLnBrk="0"/>
            <a:r>
              <a:rPr lang="en-GB" dirty="0"/>
              <a:t>We assume </a:t>
            </a:r>
            <a:r>
              <a:rPr lang="en-GB" dirty="0" smtClean="0"/>
              <a:t>that a given string of size     is over                                  or an </a:t>
            </a:r>
            <a:r>
              <a:rPr lang="en-GB" dirty="0"/>
              <a:t>indexed </a:t>
            </a:r>
            <a:r>
              <a:rPr lang="en-GB" dirty="0" smtClean="0"/>
              <a:t>alphabet.</a:t>
            </a:r>
            <a:endParaRPr lang="en-GB" dirty="0"/>
          </a:p>
          <a:p>
            <a:pPr marL="11430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814129"/>
              </p:ext>
            </p:extLst>
          </p:nvPr>
        </p:nvGraphicFramePr>
        <p:xfrm>
          <a:off x="118762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934263"/>
              </p:ext>
            </p:extLst>
          </p:nvPr>
        </p:nvGraphicFramePr>
        <p:xfrm>
          <a:off x="118762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313587"/>
              </p:ext>
            </p:extLst>
          </p:nvPr>
        </p:nvGraphicFramePr>
        <p:xfrm>
          <a:off x="118762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56217"/>
              </p:ext>
            </p:extLst>
          </p:nvPr>
        </p:nvGraphicFramePr>
        <p:xfrm>
          <a:off x="118762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87760"/>
              </p:ext>
            </p:extLst>
          </p:nvPr>
        </p:nvGraphicFramePr>
        <p:xfrm>
          <a:off x="118762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64707"/>
              </p:ext>
            </p:extLst>
          </p:nvPr>
        </p:nvGraphicFramePr>
        <p:xfrm>
          <a:off x="118762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19" name="LaTeX: SA_{x}" descr="SA_{x}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161" y="2083613"/>
            <a:ext cx="463296" cy="2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LaTeX: x" descr="x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362" y="2473868"/>
            <a:ext cx="135775" cy="1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LaTeX: n" descr="n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097" y="2473868"/>
            <a:ext cx="146858" cy="1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LaTeX: O(n^2)" descr="O(n^2)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1" y="4592117"/>
            <a:ext cx="637032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LaTeX: n" descr="n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610" y="5440558"/>
            <a:ext cx="161544" cy="1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LaTeX: \Sigma = \{0 \ldots n-1\}" descr="\Sigma = \{0 \ldots n-1\}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691" y="5702198"/>
            <a:ext cx="2033016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37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lstStyle/>
          <a:p>
            <a:pPr eaLnBrk="0"/>
            <a:r>
              <a:rPr lang="en-GB" dirty="0" smtClean="0"/>
              <a:t>Manber and Myers [1990] presented the first suffix array construction algorithm (SACA) running in </a:t>
            </a:r>
            <a:r>
              <a:rPr lang="en-GB" sz="2400" dirty="0" smtClean="0"/>
              <a:t>                    </a:t>
            </a:r>
            <a:r>
              <a:rPr lang="en-GB" dirty="0" smtClean="0"/>
              <a:t>.</a:t>
            </a:r>
            <a:endParaRPr lang="en-GB" dirty="0"/>
          </a:p>
          <a:p>
            <a:endParaRPr lang="en-GB" sz="1900" dirty="0" smtClean="0"/>
          </a:p>
          <a:p>
            <a:pPr eaLnBrk="0"/>
            <a:r>
              <a:rPr lang="en-GB" dirty="0" smtClean="0"/>
              <a:t>Kärkkäinen </a:t>
            </a:r>
            <a:r>
              <a:rPr lang="en-GB" dirty="0"/>
              <a:t>and Sanders [</a:t>
            </a:r>
            <a:r>
              <a:rPr lang="en-GB" dirty="0" smtClean="0"/>
              <a:t>2003], </a:t>
            </a:r>
            <a:r>
              <a:rPr lang="en-GB" dirty="0"/>
              <a:t>Kim et al. [</a:t>
            </a:r>
            <a:r>
              <a:rPr lang="en-GB" dirty="0" smtClean="0"/>
              <a:t>2003], </a:t>
            </a:r>
            <a:r>
              <a:rPr lang="en-GB" dirty="0"/>
              <a:t>Ko and Aluru [</a:t>
            </a:r>
            <a:r>
              <a:rPr lang="en-GB" dirty="0" smtClean="0"/>
              <a:t>2003] </a:t>
            </a:r>
            <a:r>
              <a:rPr lang="en-GB" dirty="0"/>
              <a:t>all developed </a:t>
            </a:r>
            <a:r>
              <a:rPr lang="en-GB" dirty="0" smtClean="0"/>
              <a:t>SACAs running in </a:t>
            </a:r>
            <a:r>
              <a:rPr lang="en-GB" sz="2400" dirty="0" smtClean="0"/>
              <a:t>          </a:t>
            </a:r>
            <a:r>
              <a:rPr lang="en-GB" dirty="0" smtClean="0"/>
              <a:t>.</a:t>
            </a:r>
          </a:p>
          <a:p>
            <a:endParaRPr lang="en-GB" sz="1900" dirty="0" smtClean="0"/>
          </a:p>
          <a:p>
            <a:pPr eaLnBrk="0"/>
            <a:r>
              <a:rPr lang="en-GB" dirty="0" smtClean="0"/>
              <a:t>Kärkkäinen </a:t>
            </a:r>
            <a:r>
              <a:rPr lang="en-GB" dirty="0"/>
              <a:t>et al. [</a:t>
            </a:r>
            <a:r>
              <a:rPr lang="en-GB" dirty="0" smtClean="0"/>
              <a:t>2006] extend their algorithm to run on a </a:t>
            </a:r>
            <a:r>
              <a:rPr lang="en-GB" i="1" dirty="0" smtClean="0"/>
              <a:t>p</a:t>
            </a:r>
            <a:r>
              <a:rPr lang="en-GB" dirty="0" smtClean="0"/>
              <a:t> processor BSP machine with optimal </a:t>
            </a:r>
            <a:r>
              <a:rPr lang="en-GB" sz="3217" dirty="0" smtClean="0"/>
              <a:t>        </a:t>
            </a:r>
            <a:r>
              <a:rPr lang="en-GB" dirty="0" smtClean="0"/>
              <a:t>local computation </a:t>
            </a:r>
            <a:r>
              <a:rPr lang="en-GB" dirty="0"/>
              <a:t>and </a:t>
            </a:r>
            <a:r>
              <a:rPr lang="en-GB" dirty="0" smtClean="0"/>
              <a:t>communication costs and requiring </a:t>
            </a:r>
            <a:r>
              <a:rPr lang="en-GB" sz="2400" dirty="0" smtClean="0"/>
              <a:t>                 </a:t>
            </a:r>
            <a:r>
              <a:rPr lang="en-GB" dirty="0" smtClean="0"/>
              <a:t> supersteps.</a:t>
            </a:r>
            <a:endParaRPr lang="en-GB" dirty="0"/>
          </a:p>
          <a:p>
            <a:endParaRPr lang="en-GB" sz="1900" dirty="0" smtClean="0"/>
          </a:p>
          <a:p>
            <a:pPr eaLnBrk="0"/>
            <a:r>
              <a:rPr lang="en-GB" dirty="0" smtClean="0"/>
              <a:t>We reduce the number of supersteps required to</a:t>
            </a:r>
            <a:r>
              <a:rPr lang="en-GB" baseline="0" dirty="0" smtClean="0"/>
              <a:t> </a:t>
            </a:r>
            <a:r>
              <a:rPr lang="en-GB" dirty="0" smtClean="0">
                <a:solidFill>
                  <a:schemeClr val="bg1"/>
                </a:solidFill>
              </a:rPr>
              <a:t>             xxxxx</a:t>
            </a:r>
            <a:r>
              <a:rPr lang="en-GB" baseline="0" dirty="0" smtClean="0">
                <a:solidFill>
                  <a:schemeClr val="tx1"/>
                </a:solidFill>
              </a:rPr>
              <a:t> </a:t>
            </a:r>
            <a:r>
              <a:rPr lang="en-GB" dirty="0" smtClean="0"/>
              <a:t>while preserving the optimal computation and communication costs.</a:t>
            </a:r>
          </a:p>
          <a:p>
            <a:endParaRPr lang="en-GB" dirty="0"/>
          </a:p>
        </p:txBody>
      </p:sp>
      <p:pic>
        <p:nvPicPr>
          <p:cNvPr id="1031" name="LaTeX: O(n \log n)" descr="O(n \log n)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680" y="1962447"/>
            <a:ext cx="1304544" cy="307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LaTeX: O(n)" descr="O(n)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212" y="2989295"/>
            <a:ext cx="630936" cy="307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LaTeX: O(\frac{n}{p})" descr="O(\frac{n}{p})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87521"/>
            <a:ext cx="670560" cy="37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LaTeX: O(\log^2 p)" descr="O(\log^2 p)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336" y="4404048"/>
            <a:ext cx="1176528" cy="35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LaTeX: O(\log \log p)" descr="O(\log \log p)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916" y="5158584"/>
            <a:ext cx="1362456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33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Introduction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 smtClean="0"/>
              <a:t>The idea behind the SACAs having linear worst case running time is to use recursion</a:t>
            </a:r>
          </a:p>
          <a:p>
            <a:pPr marL="868680" lvl="1" indent="-457200" eaLnBrk="0">
              <a:buFont typeface="+mj-lt"/>
              <a:buAutoNum type="arabicPeriod"/>
            </a:pPr>
            <a:r>
              <a:rPr lang="en-GB" dirty="0" smtClean="0"/>
              <a:t>Divide the indices of the input string     into two nonempty disjoint sets.</a:t>
            </a:r>
          </a:p>
          <a:p>
            <a:pPr marL="868680" lvl="1" indent="-457200">
              <a:buFont typeface="+mj-lt"/>
              <a:buAutoNum type="arabicPeriod"/>
            </a:pPr>
            <a:endParaRPr lang="en-GB" dirty="0"/>
          </a:p>
          <a:p>
            <a:pPr marL="868680" lvl="1" indent="-457200">
              <a:buFont typeface="+mj-lt"/>
              <a:buAutoNum type="arabicPeriod"/>
            </a:pPr>
            <a:endParaRPr lang="en-GB" sz="2400" dirty="0" smtClean="0"/>
          </a:p>
          <a:p>
            <a:pPr marL="868680" lvl="1" indent="-457200" eaLnBrk="0">
              <a:buFont typeface="+mj-lt"/>
              <a:buAutoNum type="arabicPeriod"/>
            </a:pPr>
            <a:r>
              <a:rPr lang="en-GB" dirty="0" smtClean="0"/>
              <a:t>Form string      and     from the characters indexed by each set.</a:t>
            </a:r>
          </a:p>
          <a:p>
            <a:pPr marL="868680" lvl="1" indent="-457200" eaLnBrk="0">
              <a:buFont typeface="+mj-lt"/>
              <a:buAutoNum type="arabicPeriod"/>
            </a:pPr>
            <a:endParaRPr lang="en-GB" sz="3200" dirty="0" smtClean="0"/>
          </a:p>
          <a:p>
            <a:pPr marL="868680" lvl="1" indent="-457200" eaLnBrk="0">
              <a:buFont typeface="+mj-lt"/>
              <a:buAutoNum type="arabicPeriod"/>
            </a:pPr>
            <a:r>
              <a:rPr lang="en-GB" dirty="0" smtClean="0"/>
              <a:t>Recursively construct           .</a:t>
            </a:r>
          </a:p>
          <a:p>
            <a:pPr marL="868680" lvl="1" indent="-457200" eaLnBrk="0">
              <a:buFont typeface="+mj-lt"/>
              <a:buAutoNum type="arabicPeriod"/>
            </a:pPr>
            <a:r>
              <a:rPr lang="en-GB" dirty="0" smtClean="0"/>
              <a:t>Use            to construct          .</a:t>
            </a:r>
          </a:p>
          <a:p>
            <a:pPr marL="868680" lvl="1" indent="-457200" eaLnBrk="0">
              <a:buFont typeface="+mj-lt"/>
              <a:buAutoNum type="arabicPeriod"/>
            </a:pPr>
            <a:r>
              <a:rPr lang="en-GB" dirty="0" smtClean="0"/>
              <a:t>Merge            and            to obtain          .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454932"/>
              </p:ext>
            </p:extLst>
          </p:nvPr>
        </p:nvGraphicFramePr>
        <p:xfrm>
          <a:off x="1187624" y="299695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24285"/>
              </p:ext>
            </p:extLst>
          </p:nvPr>
        </p:nvGraphicFramePr>
        <p:xfrm>
          <a:off x="5364088" y="4293096"/>
          <a:ext cx="2438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922933"/>
              </p:ext>
            </p:extLst>
          </p:nvPr>
        </p:nvGraphicFramePr>
        <p:xfrm>
          <a:off x="592832" y="4293096"/>
          <a:ext cx="4267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84" name="LaTeX: x" descr="x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2490937"/>
            <a:ext cx="135775" cy="1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5" name="LaTeX: x'" descr="x'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983" y="3884981"/>
            <a:ext cx="198120" cy="19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6" name="LaTeX: y" descr="y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470" y="3964229"/>
            <a:ext cx="124968" cy="16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7" name="LaTeX: SA_{x'}" descr="SA_{x'}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140" y="4845101"/>
            <a:ext cx="524256" cy="2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8" name="LaTeX: SA_{x'}" descr="SA_{x'}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995" y="5210861"/>
            <a:ext cx="524256" cy="2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LaTeX: SA_{x'}" descr="SA_{x'}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332" y="5576621"/>
            <a:ext cx="524256" cy="2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2" name="LaTeX: SA_{x}" descr="SA_{x}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414" y="5576621"/>
            <a:ext cx="463296" cy="2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046" y="5214471"/>
            <a:ext cx="445770" cy="25336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553" y="5583222"/>
            <a:ext cx="445770" cy="25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Difference Covers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eaLnBrk="0"/>
            <a:r>
              <a:rPr lang="en-GB" dirty="0"/>
              <a:t>Given a positive integer </a:t>
            </a:r>
            <a:r>
              <a:rPr lang="en-GB" dirty="0" smtClean="0"/>
              <a:t>   , </a:t>
            </a:r>
            <a:r>
              <a:rPr lang="en-GB" dirty="0"/>
              <a:t>let </a:t>
            </a:r>
            <a:r>
              <a:rPr lang="en-GB" dirty="0" smtClean="0"/>
              <a:t>      </a:t>
            </a:r>
            <a:r>
              <a:rPr lang="en-GB" dirty="0"/>
              <a:t>denote the set of </a:t>
            </a:r>
            <a:r>
              <a:rPr lang="en-GB" dirty="0" smtClean="0"/>
              <a:t>integers                        .</a:t>
            </a:r>
          </a:p>
          <a:p>
            <a:pPr eaLnBrk="0"/>
            <a:endParaRPr lang="en-GB" sz="1400" dirty="0" smtClean="0"/>
          </a:p>
          <a:p>
            <a:pPr eaLnBrk="0"/>
            <a:r>
              <a:rPr lang="en-GB" dirty="0" smtClean="0"/>
              <a:t>Then                 </a:t>
            </a:r>
            <a:r>
              <a:rPr lang="en-GB" dirty="0"/>
              <a:t>can be defined such that for any </a:t>
            </a:r>
            <a:r>
              <a:rPr lang="en-GB" dirty="0" smtClean="0"/>
              <a:t>             , </a:t>
            </a:r>
            <a:r>
              <a:rPr lang="en-GB" dirty="0"/>
              <a:t>there exists </a:t>
            </a:r>
            <a:r>
              <a:rPr lang="en-GB" dirty="0" smtClean="0"/>
              <a:t>                 </a:t>
            </a:r>
            <a:r>
              <a:rPr lang="en-GB" dirty="0"/>
              <a:t>such that </a:t>
            </a:r>
            <a:r>
              <a:rPr lang="en-GB" dirty="0" smtClean="0"/>
              <a:t>                                   .</a:t>
            </a:r>
          </a:p>
          <a:p>
            <a:pPr eaLnBrk="0"/>
            <a:endParaRPr lang="en-GB" sz="1400" dirty="0" smtClean="0"/>
          </a:p>
          <a:p>
            <a:pPr eaLnBrk="0"/>
            <a:r>
              <a:rPr lang="en-GB" dirty="0" smtClean="0"/>
              <a:t>     </a:t>
            </a:r>
            <a:r>
              <a:rPr lang="en-GB" dirty="0"/>
              <a:t>is known as a difference cover of </a:t>
            </a:r>
            <a:r>
              <a:rPr lang="en-GB" dirty="0" smtClean="0"/>
              <a:t>     .</a:t>
            </a:r>
          </a:p>
          <a:p>
            <a:pPr eaLnBrk="0"/>
            <a:endParaRPr lang="en-GB" sz="1400" dirty="0" smtClean="0"/>
          </a:p>
          <a:p>
            <a:pPr eaLnBrk="0"/>
            <a:r>
              <a:rPr lang="en-GB" dirty="0" smtClean="0"/>
              <a:t>Let            , </a:t>
            </a:r>
            <a:r>
              <a:rPr lang="en-GB" dirty="0"/>
              <a:t>i.e. </a:t>
            </a:r>
            <a:r>
              <a:rPr lang="en-GB" dirty="0" smtClean="0"/>
              <a:t>                              , then we can have e.g.   </a:t>
            </a:r>
            <a:r>
              <a:rPr lang="en-GB" dirty="0" smtClean="0">
                <a:solidFill>
                  <a:schemeClr val="bg1"/>
                </a:solidFill>
              </a:rPr>
              <a:t>xxxxxxxxxxxx</a:t>
            </a:r>
            <a:r>
              <a:rPr lang="en-GB" dirty="0" smtClean="0"/>
              <a:t>, but not                      .</a:t>
            </a:r>
            <a:endParaRPr lang="en-GB" dirty="0"/>
          </a:p>
          <a:p>
            <a:pPr eaLnBrk="0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00371"/>
              </p:ext>
            </p:extLst>
          </p:nvPr>
        </p:nvGraphicFramePr>
        <p:xfrm>
          <a:off x="1979295" y="5085184"/>
          <a:ext cx="4064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 </a:t>
                      </a:r>
                      <a:r>
                        <a:rPr lang="en-GB" dirty="0" smtClean="0">
                          <a:latin typeface="Calibri"/>
                        </a:rPr>
                        <a:t>≡</a:t>
                      </a:r>
                      <a:r>
                        <a:rPr lang="en-GB" dirty="0" smtClean="0"/>
                        <a:t> 1</a:t>
                      </a:r>
                      <a:r>
                        <a:rPr lang="en-GB" baseline="0" dirty="0" smtClean="0"/>
                        <a:t> – 1 (mod 4)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 </a:t>
                      </a:r>
                      <a:r>
                        <a:rPr lang="en-GB" dirty="0" smtClean="0">
                          <a:latin typeface="Calibri"/>
                        </a:rPr>
                        <a:t>≡</a:t>
                      </a:r>
                      <a:r>
                        <a:rPr lang="en-GB" dirty="0" smtClean="0"/>
                        <a:t> 1</a:t>
                      </a:r>
                      <a:r>
                        <a:rPr lang="en-GB" baseline="0" dirty="0" smtClean="0"/>
                        <a:t> – 1 (mod 4)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 </a:t>
                      </a:r>
                      <a:r>
                        <a:rPr lang="en-GB" dirty="0" smtClean="0">
                          <a:latin typeface="+mn-lt"/>
                        </a:rPr>
                        <a:t>≡</a:t>
                      </a:r>
                      <a:r>
                        <a:rPr lang="en-GB" dirty="0" smtClean="0"/>
                        <a:t> 3</a:t>
                      </a:r>
                      <a:r>
                        <a:rPr lang="en-GB" baseline="0" dirty="0" smtClean="0"/>
                        <a:t> – 2 (mod 4)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 </a:t>
                      </a:r>
                      <a:r>
                        <a:rPr lang="en-GB" dirty="0" smtClean="0">
                          <a:latin typeface="+mn-lt"/>
                        </a:rPr>
                        <a:t>≡</a:t>
                      </a:r>
                      <a:r>
                        <a:rPr lang="en-GB" dirty="0" smtClean="0"/>
                        <a:t> 1</a:t>
                      </a:r>
                      <a:r>
                        <a:rPr lang="en-GB" baseline="0" dirty="0" smtClean="0"/>
                        <a:t> – 0 (mod 4)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 </a:t>
                      </a:r>
                      <a:r>
                        <a:rPr lang="en-GB" dirty="0" smtClean="0">
                          <a:latin typeface="+mn-lt"/>
                        </a:rPr>
                        <a:t>≡</a:t>
                      </a:r>
                      <a:r>
                        <a:rPr lang="en-GB" dirty="0" smtClean="0"/>
                        <a:t> 3</a:t>
                      </a:r>
                      <a:r>
                        <a:rPr lang="en-GB" baseline="0" dirty="0" smtClean="0"/>
                        <a:t> – 1 (mod 4)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 </a:t>
                      </a:r>
                      <a:r>
                        <a:rPr lang="en-GB" dirty="0" smtClean="0">
                          <a:latin typeface="+mn-lt"/>
                        </a:rPr>
                        <a:t>≡</a:t>
                      </a:r>
                      <a:r>
                        <a:rPr lang="en-GB" dirty="0" smtClean="0"/>
                        <a:t> 0</a:t>
                      </a:r>
                      <a:r>
                        <a:rPr lang="en-GB" baseline="0" dirty="0" smtClean="0"/>
                        <a:t> – 1 (mod 4)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 </a:t>
                      </a:r>
                      <a:r>
                        <a:rPr lang="en-GB" dirty="0" smtClean="0">
                          <a:latin typeface="+mn-lt"/>
                        </a:rPr>
                        <a:t>≡</a:t>
                      </a:r>
                      <a:r>
                        <a:rPr lang="en-GB" dirty="0" smtClean="0"/>
                        <a:t> 1</a:t>
                      </a:r>
                      <a:r>
                        <a:rPr lang="en-GB" baseline="0" dirty="0" smtClean="0"/>
                        <a:t> – 2 (mod 4)</a:t>
                      </a:r>
                      <a:endParaRPr lang="en-GB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 ??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278" name="LaTeX: v" descr="v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579" y="1785519"/>
            <a:ext cx="131064" cy="1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9" name="LaTeX: \mathbb{Z}_v" descr="\mathbb{Z}_v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330" y="1715414"/>
            <a:ext cx="292608" cy="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0" name="LaTeX: \{0 \leq a &lt; v\}" descr="\{0 \leq a &lt; v\}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" y="2032406"/>
            <a:ext cx="1432560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1" name="LaTeX: D \subseteq \mathbb{Z}_v" descr="D \subseteq \mathbb{Z}_v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365" y="2694310"/>
            <a:ext cx="902208" cy="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2" name="LaTeX: z \in \mathbb{Z}_v" descr="z \in \mathbb{Z}_v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287" y="2694310"/>
            <a:ext cx="774192" cy="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3" name="LaTeX: a, b \in D" descr="a, b \in D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262" y="3044342"/>
            <a:ext cx="957072" cy="2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4" name="LaTeX: z \equiv a - b" descr="z \equiv a - b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058" y="3044342"/>
            <a:ext cx="1115568" cy="19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5" name="LaTeX: (\bmod" descr="(\bmod"/>
          <p:cNvPicPr>
            <a:picLocks noChangeArrowheads="1"/>
          </p:cNvPicPr>
          <p:nvPr>
            <p:custDataLst>
              <p:tags r:id="rId9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621" y="3026054"/>
            <a:ext cx="652272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6" name="LaTeX: v)" descr="v)"/>
          <p:cNvPicPr>
            <a:picLocks noChangeArrowheads="1"/>
          </p:cNvPicPr>
          <p:nvPr>
            <p:custDataLst>
              <p:tags r:id="rId10"/>
            </p:custDataLst>
          </p:nvPr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683" y="3026054"/>
            <a:ext cx="228600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7" name="LaTeX: D" descr="D"/>
          <p:cNvPicPr>
            <a:picLocks noChangeArrowheads="1"/>
          </p:cNvPicPr>
          <p:nvPr>
            <p:custDataLst>
              <p:tags r:id="rId11"/>
            </p:custDataLst>
          </p:nvPr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" y="3691006"/>
            <a:ext cx="225552" cy="18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8" name="LaTeX: \mathbb{Z}_v" descr="\mathbb{Z}_v"/>
          <p:cNvPicPr>
            <a:picLocks noChangeArrowheads="1"/>
          </p:cNvPicPr>
          <p:nvPr>
            <p:custDataLst>
              <p:tags r:id="rId12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763" y="3687958"/>
            <a:ext cx="292608" cy="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9" name="LaTeX: v = 4" descr="v = 4"/>
          <p:cNvPicPr>
            <a:picLocks noChangeArrowheads="1"/>
          </p:cNvPicPr>
          <p:nvPr>
            <p:custDataLst>
              <p:tags r:id="rId13"/>
            </p:custDataLst>
          </p:nvPr>
        </p:nvPicPr>
        <p:blipFill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354" y="4349374"/>
            <a:ext cx="646176" cy="19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0" name="LaTeX: \mathbb{Z}_4 = \{0,1,2,3\}" descr="\mathbb{Z}_4 = \{0,1,2,3\}"/>
          <p:cNvPicPr>
            <a:picLocks noChangeArrowheads="1"/>
          </p:cNvPicPr>
          <p:nvPr>
            <p:custDataLst>
              <p:tags r:id="rId14"/>
            </p:custDataLst>
          </p:nvPr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666" y="4328038"/>
            <a:ext cx="1868424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1" name="LaTeX: D = \{1, 2, 3\}" descr="D = \{1, 2, 3\}"/>
          <p:cNvPicPr>
            <a:picLocks noChangeArrowheads="1"/>
          </p:cNvPicPr>
          <p:nvPr>
            <p:custDataLst>
              <p:tags r:id="rId15"/>
            </p:custDataLst>
          </p:nvPr>
        </p:nvPicPr>
        <p:blipFill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187" y="4678071"/>
            <a:ext cx="1533144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2" name="LaTeX: D = \{0, 1\}" descr="D = \{0, 1\}"/>
          <p:cNvPicPr>
            <a:picLocks noChangeArrowheads="1"/>
          </p:cNvPicPr>
          <p:nvPr>
            <p:custDataLst>
              <p:tags r:id="rId16"/>
            </p:custDataLst>
          </p:nvPr>
        </p:nvPicPr>
        <p:blipFill>
          <a:blip r:embed="rId3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450" y="4678071"/>
            <a:ext cx="1271016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39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Difference Covers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eaLnBrk="0"/>
            <a:r>
              <a:rPr lang="en-GB" dirty="0" smtClean="0"/>
              <a:t>Colbourn and Ling [2000] give a method for computing the difference cover      of      , for any positive  integer    , in time              .</a:t>
            </a:r>
          </a:p>
          <a:p>
            <a:pPr lvl="1" eaLnBrk="0"/>
            <a:r>
              <a:rPr lang="en-GB" dirty="0" smtClean="0"/>
              <a:t>                                </a:t>
            </a:r>
            <a:endParaRPr lang="sv-SE" dirty="0" smtClean="0"/>
          </a:p>
          <a:p>
            <a:pPr eaLnBrk="0"/>
            <a:r>
              <a:rPr lang="sv-SE" dirty="0" smtClean="0"/>
              <a:t>Lemma 1 [Kärkkäinen and Sanders 2003]</a:t>
            </a:r>
          </a:p>
          <a:p>
            <a:pPr lvl="1" eaLnBrk="0"/>
            <a:r>
              <a:rPr lang="sv-SE" dirty="0" smtClean="0"/>
              <a:t>If     </a:t>
            </a:r>
            <a:r>
              <a:rPr lang="en-GB" dirty="0" smtClean="0"/>
              <a:t> is a difference cover of      , and    and    are integers, then there exists                    such that                           and                            are both in     .</a:t>
            </a:r>
          </a:p>
          <a:p>
            <a:pPr eaLnBrk="0"/>
            <a:r>
              <a:rPr lang="en-GB" dirty="0" smtClean="0"/>
              <a:t>Let             and                          , then</a:t>
            </a:r>
          </a:p>
          <a:p>
            <a:pPr lvl="1"/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14835"/>
              </p:ext>
            </p:extLst>
          </p:nvPr>
        </p:nvGraphicFramePr>
        <p:xfrm>
          <a:off x="1331640" y="4980776"/>
          <a:ext cx="604867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521"/>
                <a:gridCol w="714489"/>
                <a:gridCol w="714489"/>
                <a:gridCol w="1936949"/>
                <a:gridCol w="20162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j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(i + l) mod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(j + l) mod 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(30 + 3) mod 4 =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(35 +</a:t>
                      </a:r>
                      <a:r>
                        <a:rPr lang="en-GB" baseline="0" dirty="0" smtClean="0"/>
                        <a:t> 3) mod 4 = 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(20 + 2) mod 4 =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(35 + 2) mod 4 = 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LaTeX: D" descr="D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380" y="2053742"/>
            <a:ext cx="225552" cy="18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LaTeX: \mathbb{Z}_v" descr="\mathbb{Z}_v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805" y="2050694"/>
            <a:ext cx="292608" cy="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LaTeX: v" descr="v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313" y="2120798"/>
            <a:ext cx="131064" cy="1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LaTeX: O(\sqrt{v})" descr="O(\sqrt{v})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" y="2364638"/>
            <a:ext cx="786384" cy="28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LaTeX: |D| \leq \sqrt{1.5 v} + 6" descr="|D| \leq \sqrt{1.5 v} + 6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" y="2714549"/>
            <a:ext cx="1786128" cy="28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LaTeX: D" descr="D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158" y="3533353"/>
            <a:ext cx="205047" cy="1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LaTeX: \mathbb{Z}_v" descr="\mathbb{Z}_v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888" y="3530581"/>
            <a:ext cx="266007" cy="21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LaTeX: i" descr="i"/>
          <p:cNvPicPr>
            <a:picLocks noChangeArrowheads="1"/>
          </p:cNvPicPr>
          <p:nvPr>
            <p:custDataLst>
              <p:tags r:id="rId9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026" y="3534461"/>
            <a:ext cx="76200" cy="17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LaTeX: j" descr="j"/>
          <p:cNvPicPr>
            <a:picLocks noChangeArrowheads="1"/>
          </p:cNvPicPr>
          <p:nvPr>
            <p:custDataLst>
              <p:tags r:id="rId10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213" y="3534461"/>
            <a:ext cx="106680" cy="2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LaTeX: 0 \leq l &lt; v" descr="0 \leq l &lt; v"/>
          <p:cNvPicPr>
            <a:picLocks noChangeArrowheads="1"/>
          </p:cNvPicPr>
          <p:nvPr>
            <p:custDataLst>
              <p:tags r:id="rId11"/>
            </p:custDataLst>
          </p:nvPr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924" y="3846576"/>
            <a:ext cx="999744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LaTeX: (i + l) \bmod v" descr="(i + l) \bmod v"/>
          <p:cNvPicPr>
            <a:picLocks noChangeArrowheads="1"/>
          </p:cNvPicPr>
          <p:nvPr>
            <p:custDataLst>
              <p:tags r:id="rId12"/>
            </p:custDataLst>
          </p:nvPr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06952"/>
            <a:ext cx="1417320" cy="25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LaTeX: (j + l) \bmod v" descr="(j + l) \bmod v"/>
          <p:cNvPicPr>
            <a:picLocks noChangeArrowheads="1"/>
          </p:cNvPicPr>
          <p:nvPr>
            <p:custDataLst>
              <p:tags r:id="rId13"/>
            </p:custDataLst>
          </p:nvPr>
        </p:nvPicPr>
        <p:blipFill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" y="4126088"/>
            <a:ext cx="1450848" cy="25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LaTeX: D" descr="D"/>
          <p:cNvPicPr>
            <a:picLocks noChangeArrowheads="1"/>
          </p:cNvPicPr>
          <p:nvPr>
            <p:custDataLst>
              <p:tags r:id="rId14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505" y="4156364"/>
            <a:ext cx="205047" cy="1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LaTeX: v = 4" descr="v = 4"/>
          <p:cNvPicPr>
            <a:picLocks noChangeArrowheads="1"/>
          </p:cNvPicPr>
          <p:nvPr>
            <p:custDataLst>
              <p:tags r:id="rId15"/>
            </p:custDataLst>
          </p:nvPr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354" y="4520062"/>
            <a:ext cx="646176" cy="19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LaTeX: D = \{1, 2, 3\}" descr="D = \{1, 2, 3\}"/>
          <p:cNvPicPr>
            <a:picLocks noChangeArrowheads="1"/>
          </p:cNvPicPr>
          <p:nvPr>
            <p:custDataLst>
              <p:tags r:id="rId16"/>
            </p:custDataLst>
          </p:nvPr>
        </p:nvPicPr>
        <p:blipFill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366" y="4498726"/>
            <a:ext cx="1533144" cy="28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1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Sequential Suffix Array Construction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eaLnBrk="0"/>
            <a:r>
              <a:rPr lang="en-GB" sz="2000" dirty="0" smtClean="0"/>
              <a:t>Given string     of size    , and a positive integer    , we construct the suffix array as follows:</a:t>
            </a:r>
          </a:p>
          <a:p>
            <a:pPr eaLnBrk="0"/>
            <a:endParaRPr lang="en-GB" sz="2000" dirty="0" smtClean="0"/>
          </a:p>
          <a:p>
            <a:pPr eaLnBrk="0"/>
            <a:endParaRPr lang="en-GB" sz="2000" dirty="0" smtClean="0"/>
          </a:p>
          <a:p>
            <a:pPr eaLnBrk="0"/>
            <a:r>
              <a:rPr lang="en-GB" sz="2000" dirty="0" smtClean="0"/>
              <a:t>Construct difference cover      of       (e.g. for            ,                       ).</a:t>
            </a:r>
          </a:p>
          <a:p>
            <a:pPr eaLnBrk="0"/>
            <a:endParaRPr lang="en-GB" sz="2000" dirty="0"/>
          </a:p>
          <a:p>
            <a:pPr eaLnBrk="0"/>
            <a:r>
              <a:rPr lang="en-GB" sz="2000" dirty="0" smtClean="0"/>
              <a:t>Partition the set of indices into    sets.</a:t>
            </a:r>
          </a:p>
          <a:p>
            <a:pPr eaLnBrk="0"/>
            <a:endParaRPr lang="en-GB" sz="2000" dirty="0" smtClean="0"/>
          </a:p>
          <a:p>
            <a:pPr eaLnBrk="0"/>
            <a:r>
              <a:rPr lang="en-GB" sz="2000" dirty="0" smtClean="0"/>
              <a:t>Denote every character        ,                   , such that                          , as a sample character, and for each such character define a super-character corresponding to                            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08588"/>
              </p:ext>
            </p:extLst>
          </p:nvPr>
        </p:nvGraphicFramePr>
        <p:xfrm>
          <a:off x="395534" y="2420888"/>
          <a:ext cx="7776868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988"/>
                <a:gridCol w="706988"/>
                <a:gridCol w="706988"/>
                <a:gridCol w="706988"/>
                <a:gridCol w="706988"/>
                <a:gridCol w="706988"/>
                <a:gridCol w="2670842"/>
                <a:gridCol w="864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x[0]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x[2]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x[3]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x[4]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x[n-1]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83567"/>
              </p:ext>
            </p:extLst>
          </p:nvPr>
        </p:nvGraphicFramePr>
        <p:xfrm>
          <a:off x="378766" y="5598830"/>
          <a:ext cx="7776868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988"/>
                <a:gridCol w="706988"/>
                <a:gridCol w="706988"/>
                <a:gridCol w="706988"/>
                <a:gridCol w="706988"/>
                <a:gridCol w="706988"/>
                <a:gridCol w="2670842"/>
                <a:gridCol w="864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x[0]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x[2]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x[3]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x[4]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x[n-1]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x[2]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x[3]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x[6]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-1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x[3]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x[4]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x[6]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x[7]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-1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11613"/>
              </p:ext>
            </p:extLst>
          </p:nvPr>
        </p:nvGraphicFramePr>
        <p:xfrm>
          <a:off x="395536" y="2420888"/>
          <a:ext cx="7776868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988"/>
                <a:gridCol w="706988"/>
                <a:gridCol w="706988"/>
                <a:gridCol w="706988"/>
                <a:gridCol w="706988"/>
                <a:gridCol w="706988"/>
                <a:gridCol w="2670842"/>
                <a:gridCol w="864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x[0]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x[2]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x[3]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x[4]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x[n-1]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91" name="LaTeX: x" descr="x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019" y="1772828"/>
            <a:ext cx="135775" cy="1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2" name="LaTeX: n" descr="n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754" y="1772828"/>
            <a:ext cx="146858" cy="1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3" name="LaTeX: v" descr="v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614" y="1772828"/>
            <a:ext cx="119149" cy="1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4" name="LaTeX: D" descr="D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113188"/>
            <a:ext cx="205047" cy="1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5" name="LaTeX: \mathbb{Z}_v" descr="\mathbb{Z}_v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13" y="3113188"/>
            <a:ext cx="266007" cy="21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6" name="LaTeX: v = 3" descr="v = 3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857" y="3113188"/>
            <a:ext cx="584662" cy="17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7" name="LaTeX: D = \{1, 2\}" descr="D = \{1, 2\}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093791"/>
            <a:ext cx="1155469" cy="25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8" name="LaTeX: x[i]" descr="x[i]"/>
          <p:cNvPicPr>
            <a:picLocks noChangeArrowheads="1"/>
          </p:cNvPicPr>
          <p:nvPr>
            <p:custDataLst>
              <p:tags r:id="rId9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6" y="4542228"/>
            <a:ext cx="340822" cy="25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9" name="LaTeX: 0 \leq i &lt; n" descr="0 \leq i &lt; n"/>
          <p:cNvPicPr>
            <a:picLocks noChangeArrowheads="1"/>
          </p:cNvPicPr>
          <p:nvPr>
            <p:custDataLst>
              <p:tags r:id="rId10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943" y="4566058"/>
            <a:ext cx="1036320" cy="207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0" name="LaTeX: i \bmod v \in D" descr="i \bmod v \in D"/>
          <p:cNvPicPr>
            <a:picLocks noChangeArrowheads="1"/>
          </p:cNvPicPr>
          <p:nvPr>
            <p:custDataLst>
              <p:tags r:id="rId11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83" y="4542228"/>
            <a:ext cx="1359408" cy="18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1" name="LaTeX: x[i:i+v-1]" descr="x[i:i+v-1]"/>
          <p:cNvPicPr>
            <a:picLocks noChangeArrowheads="1"/>
          </p:cNvPicPr>
          <p:nvPr>
            <p:custDataLst>
              <p:tags r:id="rId12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844" y="5157192"/>
            <a:ext cx="1520952" cy="25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340" y="3902863"/>
            <a:ext cx="112395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73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Sequential Suffix Array Construction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eaLnBrk="0"/>
            <a:r>
              <a:rPr lang="en-GB" sz="2000" dirty="0" smtClean="0"/>
              <a:t>Construct string       of super-characters, of size </a:t>
            </a:r>
            <a:r>
              <a:rPr lang="en-GB" sz="2011" dirty="0" smtClean="0"/>
              <a:t>          </a:t>
            </a:r>
            <a:r>
              <a:rPr lang="en-GB" sz="2000" dirty="0" smtClean="0"/>
              <a:t>.</a:t>
            </a:r>
          </a:p>
          <a:p>
            <a:pPr eaLnBrk="0"/>
            <a:endParaRPr lang="en-GB" sz="2000" dirty="0" smtClean="0"/>
          </a:p>
          <a:p>
            <a:pPr eaLnBrk="0"/>
            <a:endParaRPr lang="en-GB" sz="2000" dirty="0" smtClean="0"/>
          </a:p>
          <a:p>
            <a:pPr eaLnBrk="0"/>
            <a:endParaRPr lang="en-GB" sz="2000" dirty="0"/>
          </a:p>
          <a:p>
            <a:pPr eaLnBrk="0"/>
            <a:r>
              <a:rPr lang="en-GB" sz="2000" dirty="0" smtClean="0"/>
              <a:t>Construct       , identical to      with each super-character replaced by its rank in the sorted list of super-characters.</a:t>
            </a:r>
          </a:p>
          <a:p>
            <a:pPr eaLnBrk="0"/>
            <a:endParaRPr lang="en-GB" sz="2000" dirty="0"/>
          </a:p>
          <a:p>
            <a:pPr eaLnBrk="0"/>
            <a:endParaRPr lang="en-GB" sz="2000" dirty="0" smtClean="0"/>
          </a:p>
          <a:p>
            <a:pPr eaLnBrk="0"/>
            <a:endParaRPr lang="en-GB" sz="2000" dirty="0" smtClean="0"/>
          </a:p>
          <a:p>
            <a:pPr eaLnBrk="0"/>
            <a:r>
              <a:rPr lang="en-GB" sz="2000" dirty="0" smtClean="0"/>
              <a:t>Recursively </a:t>
            </a:r>
            <a:r>
              <a:rPr lang="en-GB" sz="2000" dirty="0"/>
              <a:t>call algorithm on string       , with parameter    </a:t>
            </a:r>
            <a:r>
              <a:rPr lang="en-GB" sz="2000" dirty="0" smtClean="0"/>
              <a:t> .</a:t>
            </a:r>
          </a:p>
          <a:p>
            <a:pPr eaLnBrk="0"/>
            <a:endParaRPr lang="en-GB" sz="2000" dirty="0"/>
          </a:p>
          <a:p>
            <a:pPr eaLnBrk="0"/>
            <a:r>
              <a:rPr lang="en-GB" sz="2000" dirty="0"/>
              <a:t>When algorithm returns with             </a:t>
            </a:r>
            <a:r>
              <a:rPr lang="en-GB" sz="2000" dirty="0" smtClean="0"/>
              <a:t> fill </a:t>
            </a:r>
            <a:r>
              <a:rPr lang="en-GB" sz="2000" dirty="0"/>
              <a:t>array            </a:t>
            </a:r>
            <a:r>
              <a:rPr lang="en-GB" sz="2000" dirty="0" smtClean="0"/>
              <a:t>  </a:t>
            </a:r>
            <a:r>
              <a:rPr lang="en-GB" sz="2000" dirty="0"/>
              <a:t>with the rank of each suffix of     .</a:t>
            </a:r>
          </a:p>
          <a:p>
            <a:pPr eaLnBrk="0"/>
            <a:endParaRPr lang="en-GB" sz="2000" dirty="0"/>
          </a:p>
          <a:p>
            <a:pPr eaLnBrk="0"/>
            <a:endParaRPr lang="en-GB" sz="2000" dirty="0" smtClean="0"/>
          </a:p>
          <a:p>
            <a:pPr lvl="1" eaLnBrk="0"/>
            <a:endParaRPr lang="en-GB" sz="1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94816"/>
              </p:ext>
            </p:extLst>
          </p:nvPr>
        </p:nvGraphicFramePr>
        <p:xfrm>
          <a:off x="300332" y="2266072"/>
          <a:ext cx="7776868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8"/>
                <a:gridCol w="936104"/>
                <a:gridCol w="792088"/>
                <a:gridCol w="1008112"/>
                <a:gridCol w="936104"/>
                <a:gridCol w="936104"/>
                <a:gridCol w="792088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x[1:3]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x[4:6]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x[n-2:n]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x[2:4]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x[5:7]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x[n-1:n+1]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45614"/>
              </p:ext>
            </p:extLst>
          </p:nvPr>
        </p:nvGraphicFramePr>
        <p:xfrm>
          <a:off x="1547664" y="4066272"/>
          <a:ext cx="5688635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149"/>
                <a:gridCol w="517149"/>
                <a:gridCol w="517149"/>
                <a:gridCol w="517149"/>
                <a:gridCol w="2987968"/>
                <a:gridCol w="6320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202" name="LaTeX: X" descr="X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00808"/>
            <a:ext cx="216131" cy="1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3" name="LaTeX: \frac{|D|}{v}n" descr="\frac{|D|}{v}n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7027"/>
            <a:ext cx="496824" cy="34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4" name="LaTeX: X'" descr="X'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40968"/>
            <a:ext cx="285404" cy="19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5" name="LaTeX: X" descr="X"/>
          <p:cNvPicPr>
            <a:picLocks noChangeArrowheads="1"/>
          </p:cNvPicPr>
          <p:nvPr>
            <p:custDataLst>
              <p:tags r:id="rId5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713" y="3160365"/>
            <a:ext cx="216131" cy="1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LaTeX: X'" descr="X'"/>
          <p:cNvPicPr>
            <a:picLocks noChangeArrowheads="1"/>
          </p:cNvPicPr>
          <p:nvPr>
            <p:custDataLst>
              <p:tags r:id="rId6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98496"/>
            <a:ext cx="313944" cy="21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LaTeX: v" descr="v"/>
          <p:cNvPicPr>
            <a:picLocks noChangeArrowheads="1"/>
          </p:cNvPicPr>
          <p:nvPr>
            <p:custDataLst>
              <p:tags r:id="rId7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983840"/>
            <a:ext cx="131064" cy="12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LaTeX: SA_{X'}" descr="SA_{X'}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414" y="5634408"/>
            <a:ext cx="646176" cy="24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LaTeX: rank" descr="rank"/>
          <p:cNvPicPr>
            <a:picLocks noChangeArrowheads="1"/>
          </p:cNvPicPr>
          <p:nvPr>
            <p:custDataLst>
              <p:tags r:id="rId9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872" y="5657268"/>
            <a:ext cx="591312" cy="19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LaTeX: X" descr="X"/>
          <p:cNvPicPr>
            <a:picLocks noChangeArrowheads="1"/>
          </p:cNvPicPr>
          <p:nvPr>
            <p:custDataLst>
              <p:tags r:id="rId10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610" y="5949280"/>
            <a:ext cx="237744" cy="18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09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ACHECONTENT#4F286E5E3229" val="iVBORw0KGgoAAAANSUhEUgAAANEAAABaCAIAAACpLySjAAAPAklEQVR4Ae2d7b3UuA6Hl/u7BQAlQAdACdABUAJ0AJQAVACUAFQAWwJQAVAC0AH3OVe7QiPZju04mcmZzIeDx5FlSf7rxU4yXPn9+/df++eSWuDdu3d////z48ePX79+oeXVq1dv3Lhx586du3fvPnjw4Dh6g7n9c/ks8Pz5c+A1CalHjx59/fp1ZfX/Wnm+fbqlLfDp0ycimaDt1q1br169ooc4B7ZogEW9qoh88uTJ0lJZ/jvmrDU23/7w4YMgCWCBsJw+b9++dVEQdOaIh/fvmBtu0qMxJJIJ4O7fvz8pBMTHgt2OucnV2QwBsQrM1UcsxejKSXbH3GYgVRaUuk2gQ+lWprRXqeQUcNIAiJZgifZ/3JT7158/f7548eLbt2/bMsWbN28QmKzaJPazZ88c/cuXL11P7uvTp087rbQEkLfLk7pbqhyq7A1pQWyzyKip51Q7DursWNTXS4WG5uUOQ+259Y9hMZ9Yf+Wzgz8S9LZ0u6roqVeB0xMdJY3K9KrZvH4u0W8NzKEDy4lkuBR7eLtdok0nJ5MoUKlq77pMjFMLIswE6eldVm9R9NTvJOJYEFypYp/RFsQceQqcxRNItUtsYCncrqkKrrROmUxt15SVyjzXvIqpnTHx5EoBIuboqRwLmYbJel9dBHMsoYMa8YzlRD58iHimx+JQIquNfGK71nBdb6NIqUavjw2RydF7nMHrcaPqK2rr45xozQo2rdpgzIEqByAcrkYHNHdWg0/NwJmLrRGC6daPrzOFt8PxZEzN2qMInmwvldu4t6JNGh1FDu4qY2uwPgxzTObQRmBrlV4DtVph0YAHyFTmFfBdXvtjXRWkqsExSIck1pK4cZnDAMwxn5ObiDU5cU4sBioOxBDL1VjqnfW1SE7sjfazdoo2aXQ7ueZolg+2BYPMxZzOpKJ3C61Sar5TnkvATnNKn2ertJtuxMTSmpqs+hp6yus1C3NaPCo4RmWoJaBsrWNhzVz20lm1XUqZGS/AqyKhYNVOzBE8NTHJNEg/x0XiSuMrqoA0RgGauXS/sum9ajRaU49GejEvNmkaniRWnoUM24M5sOX8A3HLKTwpX7nTOo3Cujyk8qpNKN11Z+VcJ0tmIz3mHRgyZLH4m6uSmzGHrA5wBUTPtHgMdcBlJk9bNVN/zOS23eEa6QUiA31PQx2ck2zbMBcBB9+xKdWuItOJRezfmQF10iJWgMva1mIfwxIyksjo1t16dbJ0acBcTKlIPLDGSirpYiozzgl1k+ZIynDJOu3Oj2i3RMiwU0SE1GKO1XLRmOUnZiy9HjG9Ikb3pDbIFTZW3fxPf6C1AEFoZtLI6Wtr8RjqajHHSEBmP5FXToI5/bbe19m7XVM50Jgj1UbHWsDlCvxRqlnAuNxdZXobKnXZuhe+SSsis86ojb70qg+PwGdpizfpuA6xBVzTDdk+8ay13RHxNObi8SxrhgJ9orSOslFaMde337S1QSwyWgXbFr0CbviOIWcHWzqzcDaJT2AO0ljF05ObaXi/E11g1yGA3QJ3DB+u15oMFXDkO7v2S8tg06uNrBOYiyU8q27HLy03/DW82Uar7dTuMHGhfgUVjjiFKl6jNStL1TGqarK1uK3+S5hL1lLrBwkLNW27snRyURFbx57PjlUBR2PSRBBI+TEKcza3YHwNEyXM2QJIF6yvfq9ROEejU9tGU0GWUz434+XoV8DV5yWx8ED1raurGFnMQWHXWNsDBaphlaznEKYpVtkgP+d4r0bgE6FRwNU7p3jmWPvYGx6688u+Ux3ftmWlk4cmCsclGjnMNc1lt97WCk1MksT8wNvt27evXbt25cqVmzdv8otunz9/TlLaTl7bfv36NcQMYaB8YHLv3j1e5+aqJe5o87Yzr0YTY4ARPCs5iJVs4V85sEBmrc0P4f1DmfTLXJBDhyT9cp3JmhLRm+KcNYpG+Pkyq0FZXT46S6Fax4Wc3zIw1jCV5VdSBYlw8Kwvy5CKlRUVxtZObvkEP+ncGq2AQcdG3aS9YmcO/fWYS6odJ2rtkR09NlE/tBncbtOUsxKwuiBDBwoBclrgJjkoq1xDU6o6QGuj3rA5GWy/S1MC6ATm3CKp0HOcz8rR1HZRQYVxC1bgqSstYwuU9ZfEE4AINrWjrK86c2lQFLvbUdp2B+CFeKlDbGM+4DBRfXS0Uxfa1pFEowTm1Dq6wNKoX+aCBK2XcsLUm0YCkqiA/q0CJOnFjjEk2LmYURDJXymS+DsptvOxepsPARwyJ/Wd02lXUFKln8MFQ1kq/o5arVbprZeoME2msbEH/VsFiPQS5MR87qpDjNSOArjKoOWSTN8oa6imdlIpp2PrV2cThv/XyfRnc3F44eHDh4cda3zjp6bk177dZBZG7lL8+v37d+1sGqijXEN+dasmrshvln/58gXosMN1fJJfnYTv379PkrnOpJUcTc1XcY8aynoapxH7eo858kWSnY2QSYIlOnMOUG8a9wNpTv8OmWEIhhiYdEKLb2gEMUhbCTiGXL9+3UnF0QnHKK7TfeXYhfjhOk/kq7M5JvLnc/OXeaCqOWHqHcCBIJep62UWGCFAEgeUX44VM+a0cJTyNdY2ToXkqFPunMBcLpdhOE4v11cst1rdmHP6d2gkecDtFYQPASnmOBJxEp25qSOHHOVW+p2f+zgnWSMqw3+bEjuX7sk5ALipdwAXJGLmatVCTJQEffQQsmrr/zUTI+V8P2nVcSy9szmB/CC3RoVl+vr6aaC4UqpHhsn1jmTS48KG87ncqFz/x48fuZSL+hFzORVy/Ol3TkJPU5gscD7WJSe/j3NRYRH0KHEut2Vze++yKV155HyuPDZeFVQldw8QO8zhqNyKjUzKPZFJmX5zV4kCB3Euh7n1wzs76qQwSNK0kC7OzVwhfA8kJUFPMecEborHKpgrb47i7SrMqIZNL0SBg7OS3Aqtj7nckU3NqZi1lItzLs5bypo2xVmuPnPxCW4dmJPcbSXpYGKHn2jbHitbPFpxLc067VGSuEp0OeFj8OuYK3oUPtPB59SGuJh1kFstzrSdW34lGN7g2bJkxI1LMnzqboYuzjmsV7J1JSxLNTMwV867Mtk05mbW3R365P4rluRjpB38hw+JxVxHHRaZJE8Bhwu/PsMDzCXhtXKco6ZxxbgYhUeATtbpXZBD4I46LJawuQ3y+igZPKPN/cmMQKelWbqdlIEs0zevW/s+JpOjYjHXUYc5xXH1yXm3QmDDFu2DOOdqPUF3srQaDPx/2XEv3B0WyJXc08L/jqv9l/xVS9pC5+Ic6GkNyQjmFL9MQc5CiFw6jTl33NCyFs20MWDAgs76F0nclNbDuLSELrEOc8HViZT8GhNr0hTJsdvq9HEuWflakC6qHm8rxbkIvWxju+d1kTvy7+asA12Qo78Dc+4uGQvTdPStwpx+w8e5nLHcU2hLKMYUye1qDABNs7td0RJxLmKuNSrHxHqZgpyrZ3ycowpxlawssCs1mla9kjhZvlDGzXT39eNc0oBlI7ggB3HSGvRT7wLoFUJAWeCmq+4UghU5qOdy2kZXbpp1kpisGmHNCfDjx48nx5YJHOac/uWxNVeHFHMOc8ic8zQOjFiL4VrUaNpN43LLxYq4/bajkJmgc2QDv7q3TmTGyndPJsVw6pCzJoc0EUThKQaaOMTnx3IvI6ouTfyPTuzOHC4sFmVKHn9jmkg5v4d379zWEsxRVs7nrBysg47lzBTxdhzI0KlrGrF0y72PCBaHG6dGwpk0zkQXnhM5orNdJ2kPjxDMy/Qu9y1hU1tgDQ/YljnCd/B3LlfwCpmrNY7G9V25x4UwZk9gjl6HTYFdqweXdUsCblRKtVO7QGIvzWxfuOzhp9Uzo3vLK7FRMEnBADReOvEeG1bEo9KYQw1LKoYdCIgk4HJ1zEybunoil7k6ZplfzEUOOceWaEEs6JDzuEOsV4r8WczF2pbBQwI7nF1CGcU5aVwXS4aoIBPFbJBDTFIwOh3mcqlZg1wr/9y8q/UnjZ/FXLSIAHZmnJBC2GKfMmUmz0kLWogPDBXzizm3JLliTibKpd1J9Y9IgIfbtRafKWEOWd0YxrN+fRBhlFskuC2UT52VbRmLDO5q91drTdqtxZzMa/0hWb1INB0odre+HQNtMa0qTGCOaeanQtBt55alwr592O3Q3JV0HRzikFh79GVtG/h1VXQ6uQouN5dVRQW7K9AMM405BqMwYd+5NQaiHFHrJBssTEQbrOhP0i/UifxW+Emxa8RwOIZ/NyywpIqnlqEhNu9OLDVaLErjzK6qVWFOJGOprHXETAAZVLEAcJQPZHwljNmsIcR0QrOonjnmVnJ1uBxxTb+rOjBCzagkDWtjxcOkajr6V8sGSdnmdFoToZGyasCcjAFSQEf9sqaBv4LC7jCgss5p2LCU2x628pdKC2uOAjGGErTxl3Zfsm7VYjl6ixNroitMWYObSMOLC9xv5t48t5zBkz6ahr1YVD7yBnLrgz1xoiE93Iy3zzURPOp/9GSIAGfIhMeUFBUHBl8O5qfG2brdOvvlU7PAmvKQD9XNqBDs1P5ZJqW7fA37qqJ7fOjyKXt0jayFreURrD+3Hl2rDgF4Lk0f1GM3k3tMrYPzPsRawFYy1FruUeEzinMYxR6GWUe09trb8y1gd6wuyMH8vOIcCttQx9an9aXA+etxDhzYn8nDzDHIof55xTkUtuHNhr1zgMI6OvLShj49n7Tw2cU57M7veemv0eyhbjgQNchxXpZ8Xejs4hwmts5n28Otf4YMbZCz5/AHprAHJ+fTtubY7s2lE1wvCjiBF6ehOfGa733lGG2uX29xFqyzOaWOK7DcDARzIK9wq/N8MUd404C/9Tubx4WazG7tyU2IgkjnizmMosdIZb8smG+/pBbQvGFv5+tV2zhrzGEITQc8x2HtsrebLNBkxnPHHJbVe/+TDtq0DOdDrOmCw5EarXfMXVhJ88Je2NWAxtJoGVdfn+yY+8eACrty/WvNvbfZnMrhCH/rj5x2zP1BjsLuWA/Q/xFlCy0ARzJl78/fesCh2Y65g+XV2q7JiAcszuaLAA5HLRzFJY1xjve+9FguNrh1wy0KMoU+Zhdp9h4swI1UoMaui/+ZrfXZnP8BtNG+Ue+vJN4AAAAASUVORK5CYII="/>
  <p:tag name="POWERPOINTLATEX_PIXELSPEREMHEIGHT#4F286E5E3229" val="83.33334"/>
  <p:tag name="POWERPOINTLATEX_BASELINEOFFSET#4F286E5E3229" val="21"/>
  <p:tag name="POWERPOINTLATEX_CACHECONTENT#6E" val="iVBORw0KGgoAAAANSUhEUgAAADUAAAApCAIAAAAakPbHAAADx0lEQVRYCb2Y601jQQyFo9UWAJRAOgBKgA4QJZAOECVQAlACogKgBKCCQAlAB+y3a3Tia4/n3khXy4/gmfHj2D7zSBbf9d/19fXBwcHOzs5iseDz+Pj47u6uVh+sfHx8YH56erq/v28ezAkOLy4unp+fB9r1YNFcwjuO8Jj/iNf3ziqZZMMwg/++HwPWxgcI3JG3FQy4V1dXPsDDw0NODDUKJjVkSrher5lHmU+8mWfp4Db78TMNfBYDcOZX2j42AQisJQQQq49EDbZeM3SGHPxqkCM+am7J5QqRvfJGAK58EcOW6GwHmekrhLx1TCI+S44wii2h8itwo82Sq9Dl8/NzLQVhgI+WWU5N5mZ8IKPMZtJvU4gaqAIxgoKGA3zsfIKRnJa9ICjqi/bpVuDwaYHkByGwWXF/eaXb21uGVNtPSn59fZVswtPTEwL6q9UqLG07fH9/b5ps8L28vHx9faEUii+z3F+W4OvNzY10JgoWyCvnGVvd4LPtCRWWy6W3lGzV0tCEsKnDajVkw4YlnU1hfoPPwp+dnQUNG769veUUoVGVTNOJJjNV9vb2tDoQjIlKiHqIm17QISLjzqbzhk1ZTiRUR+BP/cQtbUlZmpCbW1U6GOYhRA+TpLq7uxsmbfjb/nGmwPSjo6NKL+OrtlEzjJ/Mrqqi/LVq1j9M6tz2YYLO9GFG0zk+J+HL5KPY0wEFTZ+kydXhjOFm/2YzzWzXEZm1hMfHxzDdOdHQ/N/47u/vA76RfRaKn4dN8lXHQTYPM/kczg85bzLOvxnJp1PMl9CjyfJ4f2ckn70/PLjxQypDDjPbdiSY+2F2VV1Xshrpb5N8Mt5KyM9HCjnqYaS/ubn2BcD3aKKcd2710Bw47GeQ+cGbpW9SrQ6i/hv0d675GalwZswUpxlifibiOatphjuQP4Y9fDOSj2Chfp0+iKkj+OY6+fS49BA7d67x0q743v7ImyOXwYes5Hzs8ZzrPLyNDD/3nlqehbnIF76Nk0bnQaXm2hVa8m8u8jWb27m+rUWcG1avEt9c5FM91H3bmLldzKgo3NSmUPJvLvLlb30dEl9eXpIGO+Pw8PAnn2YeTM5Fvlw/ZppB9bpR8VBr91d1VlMQmk5HJzP/qpPFthGHi/fZjjoX+SxSuLKb+KzpQPTgkNv8y9/vO6TxNW7K4bfh8FPQ5+fnyckJdIdRmQzt+oWMieo5EVKcMvQ/qOHcSsgn0I3ofDbr2sYXXj46jaZAqXRCFX2laU51IrbxoW0vK9LqXOQVlGqeCuFN1wkCheh35g8J5R+6yegG6wAAAABJRU5ErkJggg=="/>
  <p:tag name="POWERPOINTLATEX_PIXELSPEREMHEIGHT#6E" val="91.66666"/>
  <p:tag name="POWERPOINTLATEX_BASELINEOFFSET#6E" val="1"/>
  <p:tag name="POWERPOINTLATEX_CACHECONTENT#5C5369676D61203D205C7B30202E2E206E2D315C7D" val="iVBORw0KGgoAAAANSUhEUgAAAkUAAABcCAIAAADvWlbsAAAXq0lEQVR4Ae2d8bUdNQ7GyR4KAEogrwJICZtUQCghoYJACYQKAiUQKki2hJAKHpQQ6ID9LT5rfCSPr8dje2bu/d4f7/h6bFn+LFuyLM88+Ouvvz7SnxA4GAJ//PHH77///uHDhz///BPWvvjii4cPHx6MR7EjBITAOgR+++23UOGzzz779NNP11WuKP1xRRkVEQIzEPj111//8/8/094nn3yChjOZ+ikEhMCJEHj9+vXXX3+dMvz5559jqv77778uBqv0WQqv0vsg8PLly59++okN2VLzjx49WnqkfCEgBE6BANqLv3Sak+bvl19+gX9s1md//21RbA/kbzyFKFwrk2iy77//PjgVYx8R+q+++godhu02yC8R21JCCAiByQiE04R3797hjgnKLGWAuc+a0KbVpM9SJJWehwCedJwP79+/T5vE8YAof/nll2mm0kJACFwrAug2pvwPP/xgOvjq1avnz5+bzIs/pc8uQqQC/RHgqAzVZbZlP//889OnT/s3JopCQAgcG4GsdfvixQv8N6sYlz5bBZcKd0AA2b27uzOEcD5oW2Yw0U8hcFMIsAIYhw1bt2+//bYehH+ZomzxHhz4L4Z7Grb180QIPHnyxHDLzkzKzGCin0Lg1hDgOI2okLTX33333du3b9OcctrqM1aWcoV9nxIMsy8Dan0jAj/++KMZRII+ZroZcXXixKBFDpyj5cZVGBQqxtyqybMRClUXAodFgInANJm8f2AasiEzmHzzzTcmp/DT+huZ0kROL1VAeRJvtvS0Pj/ek62vEkq2HRKubUXlxyGAFjH6bNqxGaqUY2fTeranhA3ju2+LsMoSVKYQOBECzJSgRbA1sf8mc45WMyfrb968efz4cRUbxOubP7PjS6kQSG0Kb/yJYru/v4dd1DJhmoWmAxusMhtbVPUdEWC4U3EKaTJHs4SAIbqxacQMjUVmaJr/nN4hgWkZCkvYRo+L6B8NAeYC63CcKd0X/Jr+MjcjAyFRPxM/8g0wzw259CeN+Sodc1hZfH8iA2DdsS2RmoyAFy1Uy2gemAxRfkiU5wYcpkYV8xl7azSHoi8EjoAA3q9U+Jksu+gzf+ZVv+xn9BnIFjQKnWTOj0bfmAlxPWL/O7pp0R+HgNdnoycMtwKi8FSKLrJnamFjjcNElIXAvghgsWHkGU0WZs3o6ZntuNdn9cu+jQcJ3cB/Sk/ShSBNm3dwpY96pXGh8rIv37Gaw49ePIjO2REg6IOIqdgLtGmNFx7Z4zCcKRQr8qaS+acIsXUlhEB3BJBnFliiJTgk5vIM58rmyKp7i/UEs5q1snpen1HZ65JIkZ7PCUijFWPRHwf0iIYSx0SAayvpq3Q4HqtRZrEvJnSYHZteiBzBUeJ0CCD8qC5stRDTi4nGtiR9aWphA7N7Z+uX/UV9RviyOXhIe8VKgXpPcwalGQYTwTk5hHRQv0R2KAKYn+kbdJirq25lwhszPw30ZUZNcEsMxUTEbxkBfOY4t7KKgdMptg2sq1s2RgfBdlGfwR/3DwpKmzO2ORYrK1Hq/JHL8SCic2Q2jO4xJlEl57gHUvlnxzbHhqtkT8WEQAMCKC2WU3QYkyIcDCPVq1wXDY1Oq1LSZzBR9jqWw0Y69iFdj6TPOgJ7laTMlW0mcLN73Lgopgn8VY6LOrUjAuw9QvAFiXB4xj7h+l7Kc0Gf0eFUl5jxmOl1jFs06TMzCvppEEg9jTwyezVTuPzT1MVdg7IsV9FTISAE9kLggj6DLePuM4wy4ed4HaNpLH1mhkA/UwRwnhgJMcH3aeGLaU7RoiEVChtleZGCCggBITANgcv6DFYKXkeeGht2EOuxFbNaDWpOZE+KQBrEEbqwRZ9BgUiwFArET+94TAFRWggcB4EqfUagZ8HryDn5BCdMtJSlz44jPUfjBFdBeuEM9jg8Q3K28Gn2Z5BKrwFsoay6QkAI9EWgSp/RZNnryMsrJ4TRB0M7G3LaFxRROykCfnOWBii2dcpTKLsr2lpRLSEgBLYjUKvPaKk8jaM/cDtPSxSi52eC7lziQflHRsBszmDVa6O1/HsKWFR6XchaGFVeCExAYIU+w+vICyuXeOK7omu/jb1Eaik/en7kclyC6MbzR+gzxN6jWrbtfHnlCAEhMAGBFfoMbnjfV+F0nW+JDrVb48oifTZBMk7XRFb2unyuz0NhvgrvCyhHCAiB+Qis02fwh2VaeC3KaK9j2KJJn80XlOO36Ddn8Oy9hQ0d8QKfbauBsqoIASHQEYHV+sy8186wgqYhcsRkdvyJvmSDOMjo7sinSM1HgJf3DGo0K286xB2EtsgKgWYEVuszWuLtQbz+a6lJLpxmPT9L5Vfloyy5/TNUZa7iR4WPg0B21+63Vg0MZ4lkm2sgripCQAj0QqBFn9E2gdHZSR7YGu117NV50bkmBLIKJru1WtvrLJFsc2sp71ieO6O8zQ53Cx8Q4T9vpK1/2zL3/KiOXcuRdqAQiEAQW3OcObsjXGr6FAg06jOEuBDixVQncuQU/ReTV4PA5IuJ59VnaCMUD3dGiWoJoPGfE0HMUPRTWRvxFM2Hgqc698oBIcJOAoK4Z7hXA/0ynauROnXkUAg06jP6gFgXvI5s4PRaoEON9HUzs3SaVfAi1AOSJXJefYa+QfHQKUxS3rn+4cOH+PYfOsXT7MxFC7Ih42mIhWHuc3vn/v6e6oEI1GL0DfQpOfoCT/0IquStIBA+ItD2H1HOTvWAHY+CrLcRV63rQ8B8bRw5YQXs0s2lYBAW3O30s3YbcUnbKc+nEPri56bpo8GNgYszHeVXmNfxkmhYBNB58/uoFtsQiEMclV+v6bmKny2rRPv+jD6XvY74H+JL8SNASgiBEQiwwo4gW6A5v8UCM5WP8AGGl0+yl2LyprXMmTd3SeNTjsqePHnCdEaF02tOyEzdWJKEeeUYbkk2dmkBpYXAOAQ26TPYwutYUFrTPpA2DiBR7ohAPGuJNL1JGB+tSnjKq6o3FJ7fYgOTpkqYqqglpq15FF2FIZ+ZG/QQygydRCbbMvyQBU0WKnJyZkilqtE0qp9CoC8CH28nh8TjUl86TmAKMX8uToPtbAyiwKxmJi/1blCjW8hybgHm5wW8re9Dd0vZ+MahLbaBUK7FESPHWpSJp2Xl8uE8LCgz3Ib1EV64HNP5Ah2WiHJbeioEuiDQQZ/BByLLMpplCDMWV0b2hDlb/miZKOOwChyNsSV+sKw5TKqPvV6iMyI/XeYCfWPLj2hUNAMCwRMI4GyhPCZePSNIIfRjlTKDshlTVgBUaXxZnW9aOUIgRcDID4+8cKbl0/RWf2OgxQx58eJFSjdNMyvOa6Cd0a10WJ591AbmQioqJ0ofFuQlDIM+Wzod8EZbUGaUr9+ZLTXt7ZilksoXAt70CSZRDTJ99BktEZvr9WrkAFsvps+VwDlT6NcB+wK3lQ6l+cx7MTBhCM0snU67NPe0rSKRIAEiE8cYqXlTg0d4DhssUT8WPie2q4QQ8Ah4KfVLh69FTjd9Bi28jtk2yDzsCrvEcMznzg3eklXxpvsWhtusQyn2aK+Ev410g+d8e4Ef5ibRN974DSyF3ZhhrzCjTcn0p/cO9Yr6SVtR+ooR8DFElRqkpz5jGc22iv/9mCvsFQvE0bqGljUyyhqXlZajcX4d/AR1tbQbZnT8FooThCXlV8bEuy6zATVlInp6ywj4Ayzks8bv3VOfMQDcTTEXKpkVNXzc8uBdfd9ZLn24ECtsxyBM7QAKUkSMbtAxS6eVfnMGnn4/XWgifeRPy87lsU/7ovReCCB+Rlw5AL7o/e6sz+h8euCMG7R5VuyFo9rtiwAnNygzY/7zCgBt2fviXKAWz8bMAhGreH22tJOLVZYS/rWNqMaOhstSu8q/PgSIijcSy+2R8sdVOuszLPFwYQVwYeWYUePXN/DH7BHbArbmRpmxfeddSv4+7zG7ELjyB0Lkn2hHyPYI2AunlV6f+QP5ygHypMySVElHxYQACKDS0g0SObzwGjf40gWwPvfPAvSsX9GtxBRaalLjdMUIIAO4m9gQsK6ZkKQQeEl8zYjuzz+hmd9iM27Mf79titSyh2fNBsdB9BmWNJxkDZHY8R0TCA/LtFwUNUOAjxHritP3eC7LCsML2FhPyMdaIvHPQW/HYLx4cobpiiR1pCxSB0fAv0I0lVTEjgJDu7DEgHmvbhsP2c0Ks6iN2tFqEa6VDhZpJnIzk4YUP7sMwSp+2sIyPeejc462SHqXw6GEHCsZI8AzGYeJp938jRh0UX/SsDzmEeVbSJjjsbTLLI7s2uPGPX3UMb20WyowtrH1wrzaSHly9Y47Ku+SAaV/bOdZHfMBKbNaXtfOWfhc16thpUPQo3E/pq1hx/TxN3JMEmcFlvJ8CU57pfR8BPAiYoYzP9Ef/EcYojxg5fCHuwDPAAH6g3wsQ7VLVikuadD54G9sMY5UpNN84mU8zBBsjiuJzDQkWPJY2pC6hrrTqsDkoLkwrQszG8JUSl2OoWlmffA3so8k539G86qNfLZweosI30W2TK9MhADWuQPQi6DojEOANSXIWSr3+O5GuFmWTkq6+Dmz6zuiOA66aZSxQtLRCenmAfJWRRf8p6Fx4w354TuCvxER9ROQHLyAfry2+hs5d433ZFFso6+a0Qdt0v0CdMyc8GqV1NyBT0x4zCjCRvryPNS/nVWWXlX37dEcan5zhn+4Dcz4Sq2U8+a4kpSI0jeLAPrl7u4ulVKULkYS27Xs7naTPkOCoz8Bc7V8M6DLkARldh1LSRdAjk8EqUD+Uj4ZxBEqLSsVWVdhykxNOksk21wNtUOVSVeKwJi3hSsZNl/ypFY2jqaSmooJASIbo34JaDDpWD0KRlK7PiPMN4o+iYs3t7cPD0Z9WFmuYynZDshZKCB/JuQMoYzC06sXMbw2JZjdWqUFatJZItchhB31mRligDWLUQ3UKiMEAgLswOJV5pDDzuxipGGjPkO1hE+w0xIT28c1jRgVOhPIXsdSMgKiw9LE98gOPmWP4/q+G/psCGV2a5WyUZPOEsm6O2qoHadMx5tnrAAepUF3DY8DoDgZh4BRZjSE7XXRE94Y34hxHVx/QWeO61VKOdqSM+Mn0dycAIXOpswcNs2yjua4OPDz+QdG45Liqj+Hr71Yze7Ptg9c9qjvOiyqOKGiMGQxjE8LCR/ZaMyXQl09EgIGAbx9ZuaicaosSB8icjEndYvPvCwZJhsa9CKHHQs0z3AzQjN/MkAdEehIyvsYOwbEZr2C26HIRgCyWHeEZS9S6UQO8tkcOezFW5GNew1rc7ssrWYcsduaqW2p6FfdSnFa7W/ERxRtMdqYtlXCTA4XSiabxt6LYob8gD8Py7PXZx0vCbHP89PAWHkNg5Wl4DvSQHn3Kn5/1tYv/5pWVsbCoT2PCk93h0UM7I6AXxaypwmez3X6jG0gPqJAhePfmUIZT5sn6zO8ZJNb9IO0KgdusbJXVZlW2COZ1RbN/PjleDt9P7VgzzfUzPNeFTsenhk3Mj0qOBs5aUOPelW6Fw5q92gI+HeNYh5Vnkqs0GdpwAmr/OTD3jhnJr+XIVyi2rJ3nlyXdWqmnbFxMmSdhM00/TLKVjV7AFbfhNeIKLPK2VXfyvySXqP43W0NV8DrSfmBiKSCd6etrUhEiStGwK8J9Wt+rT5DZxLQGEBEWPtGpl0cG1RpNJO9jX+xugocBAHvoO/rGsX77cUjhsW2geCrFxbrtiZ2qeWVUNumMxqasRcMQeEYIjhaFMof4VKiIwJV8Y3zr5qZHqaxm37BMoX185YRwNeaSgtQsHBv2bBGQyqgikpu8EywiWEdhxTVWcqrIrUWRrEXqXH6rODujmH912ETLAyRsvdD4KI3jN1fVCEkLpbvXsBMD+zl7k2I4BwEzItCkPoREmV2gbi2mnvnGUYa11LzH2RpjrrsRSobtLm2X5T3riHGlMwlUmEL2Nz9JbLK74KAmTiDpudFVv2kq18lLr+POHq66W1BUi9y2VbAT+D5PLRxrloegS2S6qkt5XC4a+zD5lslPqJ9rfj5LgfeGtb0jqT8tGrT+p4lNNbSuEQlKpN0CaJ9869An104P8O1Ev0tSOHkY3BO6YzviLVgMg9mZdTP4yOA2ESPQuA2BuWuYh7PXryaEiqiKdeKnxfgQArKuPFX8dORVC9noz/+LBzChReXozi3uFtXIabCt4ZASZ/tddWMMSD8BKH3y5BZp25ttNTfSgTM/oOYBZRTZd1YLH44IuQge2vDoGjUh0dG+kZZxvxsoiMp6PfSZ96ij+4c0wtmdOivjx8xJfVzLwS8dYI3Yi9m2tpd1Ge7XDVj0tIumozbc3FfmHZM+ixFQ+klBAgAMceuawPqWH/Nyut9a0utx/yOy0FHUh1vnvlbrkszNOBPGIg2Z1E8DpUgVMfzg4Zb60XwRKbmZD226dTFx5ItszGT+Yk/HR8mcV80wXHC0kxI4WA+bGxX1XdEIJWrMKwM+jh+zOlXvSQjnEYa4byNz1R6TRrJX0XTVE9/riJlNq/QaTs8C8ybDVn2qDI4IYeO9SokVdgggPz4rXYQMEatWfhNK5U/t6wSmXj99KoZXcLrYhwv6USanF4CfTIbau4UCPAeJjZq0bcWxPiizxAnAduO1E/IbG+O+Geb6N3moMcysTbuvxcp7/koHHpdHGishHgzlcLgll4+A0x2ZgwBM9evUxeJq0AvBLy/AaON7Rf/vTykjTKgYXwxXBBaf7UZsUxHPK27Q9roTLp3ZJ2BaWkY1s8TIeBXtAk2u3E8smlDyJdAM4ZqWIWXClfmmx1MmORtMX5dSHkibczE7qcIQzxs0fiPqguLCf+z+7ZIQYnRCCDYg7TLRuHxHd+ySth4/S2W2iC8UrJ01fdfOWdBYIukbukj7aI4U0FCq5EZFRtzksXXl4kFtrRO3UiclZ2mtyzu20mZu8zws7F3oYMpvGmaJaUXjNv5vFkKN6LPHjDAqfC9fPnSHIOnT3dPswYdaG+7OxxnY4Az59Q3BfuokGkHziHEKXUkLuHHEo9z8lojF/ABotKINkS5kmDKL+GwKp9xZOmAbECYkUWTQf9aYVwFzu6FGXTGJWyXo89w7eUTegGd0BdsFBJ4LBnoBjoFQLasElafFZrRIyGwEYEtkrqx6VidZZc1lw0ZxwZRtzHPmZYcm7EE89d3fsamlRACQuAiAltWiUw8yMX2VEAInBcB9vcXQ0LO2ztxLgRuGYHF+2e3DIr6LgSEgBAQAqdDQPrsdEMmhoWAEBACQiCDgPRZBhRlCQEhIASEwOkQkD473ZCJYSEgBISAEMggIH2WAUVZQkAICAEhcDoEpM9ON2RiWAgIASEgBDIISJ9lQFGWEBACQkAInA4B6bPTDZkYFgJCQAgIgQwC0mcZUJQ1CIH4op1B9EVWCAiBsyPgPysaXtNV0y/psxqUVKYPAl4uw1vg+lAXFSEgBM6PgF8T6u1g6bPzj/95esC7poxKwxbjy0zn6YE4FQJCYCwC8YOFsRn/haP4yCSkzwwg+jkWAb7uaBoY9yUL05B+CgEhcHwEvD7zi8ZSL/R+/SVklD8EAV5vf3d3Z0jjYdAr7Q0m+ikEbhABvl4UviMf+873LnjjfvxZTmh/VsZHTzsjgMsx/ZxxoF5vf3XmRuSEgBA4DAIYu0aZwdqrV6/qGZQ+q8dKJfsggAmGzZXSwsPw/PnzNEdpISAEbgoBvhRqPvZL9zmMWPUBZ+mzm5KZo3QWBwLfgE654dPGT58+jV+/TR8pLQSEwHUjwILAB3Xj93VDZ9+8ecOasKrj0mer4FLhbgi8fv3aOB75bDQyze5NWq0byiIkBI6NAJrs8ePH7MzSa2cENN7f35O/lnfFg6xFTOV7IhA85mgyQxSHJH+oN/4I8V/lczCk9FMICIGDIID2Qm8R/8VW7P379+/evUvVGEwy3zFzm08fpM8OMtA3zQZaDX8jWs04HCIo2Gu6phbRUEIInBEBXDKFyC/s12fPnq11MBocpM8MIPq5JwJ4GokNwWrDdkO3YccF8036bM9RUdtCoAcCmKQorTCjcbrw1g/m9aNHj/jf4FrMcvRflRuhx0xWIisAAAAASUVORK5CYII="/>
  <p:tag name="POWERPOINTLATEX_PIXELSPEREMHEIGHT#5C5369676D61203D205C7B30202E2E206E2D315C7D" val="91.66666"/>
  <p:tag name="POWERPOINTLATEX_BASELINEOFFSET#5C5369676D61203D205C7B30202E2E206E2D315C7D" val="23"/>
  <p:tag name="POWERPOINTLATEX_REFCOUNTER#5C5369676D61203D205C7B30202E2E206E2D315C7D" val="1"/>
  <p:tag name="POWERPOINTLATEX_CACHECONTENT#5C5369676D61203D205C7B30205C6C646F7473206E2D315C7D" val="iVBORw0KGgoAAAANSUhEUgAAApsAAABcCAIAAACugukWAAAYmElEQVR4Ae2d/5kcNRKGz/cQABCC2QjAIZw3Atsh2ESwOARMBMYhYEewOASzESwOwSYD7j30nBBVao26W1J3z3z7xz4ajbpU+rq6fqnU8+DPP//8l/6EwM4Q+Pz588ePHz99+vTHH3/A2rfffvvNN9/sjEexIwSEgBCYh8Dvv/8eLvj666+/+uqreRdXjP6iYoyGCIERCPz222/v//9n5vvyyy+x8aZTH4WAEBACB0Lg7du3z549Sxl++PAh4cp//vprErTIoqfwqr0NAq9evXrz5g1B+dT0jx49mvpK/UJACAiBQyCA/eYvVXS0+Xv37h38E7c8/+tvjWl/oKz7IUThXJnElv/4448htR7XiNA/efIEK4732ik3FedSQwgIASEwGIGwq/jhwweSksGcpwyg/dCKy+y6LHqKpNrjEGA/iQTU3d1dOiXJJ0T5u+++SzvVFgJCQAicKwJYd5TeTz/9ZBb4+vXrFy9emM6TH2XRT0KkAe0RYMsc421C819++eXp06ftJxNFISAEhMC+EchGODc3N2QxZzEuiz4LLg1ugACye3V1ZQiRgFJobjDRRyEgBC4KAXSgSVsSvv/www/1IPzbDCXMf7Djv1j6b9jWxwMhcH19bbglOpc5N5jooxAQApeGANvq1Melq3758uWvv/6a9pTb1qKjW8sXbPstZYHbMqDZVyLw888/m5tI+dvIZDsJfxJZzEjhSfRdORiKS4E7O+vhWQmFLhcCQmC3CKAKUBSDY0gUEUG5weT77783PYWPNuuOUuMc0dQFuA/UHk99W98f3xxSf0kYuaxYYO4sGt8PAeyosejDts9xJig/MbNnV8oREnawltWaZgmqUwgIgQMhgK4IdpR4gxhgMOfYdVNjdHt7+/jx4yo2OL1m/kzUn1LhWJEZvPIjpv3+/h52cUwo2S9MHdhAz66cUZdviAC3OxWn0KazN0sIGKIbp0bMsNl0hqn5zy4+EpiOYbCErfd9EX0hsDcE0AZYoqgrmpu8mvWinSIDoVGvi/7lJ0DTGXLpRybzlzTsQbf69UQGwLrhXCI1GAEvWhjX3jzwMET5oVF+NuAwdSt5nvE4e3Mo+kJACOwBAXLA6eOPutjEovu973rDZ/fRWQPRfcGmkpPvutfIdiYZD+MoRY1ckzKNg9XYPwJNNnEKy0SY04OeGOzyaRDGI2OcrAs0aVOWPz7tVliRvhICQqAtAmyWU09OrptMu0l3t51oMbV6w5ex6MyKTTUZyJQV82ba9KtWbcDlFbjeValfWCtOROe4CFD+Ru1o5B9zXrMXhezhs7J/Fi/k7XUy6hENNYTAGSDAE42JoW6Mchm8dvz+/dhykyeYhXbeokPCW9NIl5WPKU5mFpOn3Q/oEQ019okATnf6ekW2yWvMeVyLOUZC1K6fiongqCEEDocAjz/GG389nHDBTSc0TX9OohDEbr7YesM3adHJfpsNyHRV6EocnLSnU5vbYKr5Bx8n6LQuke2KAA54mmznWZ31lgZ448lPD33wRA1ITXXFRMSFwCUjQIUWKd6saWSXmtARy7ImON4JtpMWHf7YcSy4Ley1j4la0MVpClSJ952Izp7ZMNbXOIWVnJMiSuWfqH2MF1vJnoYJASGwAAHMNgYFK45awMxTkcdzPSuBt2DSYZeULDpMlHPvhQK6tgtINbIseltsz48aVSCpkPAAL94kMmmqYQJ/fjdFKxIC2yJA/BnK6WmETXRixfN7VeUJi86CU2tqbsnI3HsM01NlbfjRRyEAAmm+nY8mXp8FkbmWlB3uwiwKGiwEhIAQGIbACYsOHybpbThD5Y3JvcfwSBbd3AJ9TBEggWYkJB5FS4dVttlNj65kuMS4C5V0NEwICAEhMACB0xYdJgq5d741cUwnpuMsRl93mk5kD4pAWs4WlrDGokOBmtgUCsSv6/sY0rnUFgJCQAjMQqDKolP0X8i9UzE0IBUZoyVZ9Fk3+KIGky5KD6CzdjbRkZw1IJgYHVLpobg1lHWtEBACQqAtAlUWnSnLuXdetTPgUFkItrLHD9qCImoHRcAH6Gmx+rJFeQrllNWyWXSVEBACQmA9ArUWnZnKiixmxdfzNEUh5j8HeA9TPKh/zwiYAB1WvT2ey7+ngE+pV8jNhVHjhYAQGIDADItO7p0X2U/xdHd3V35j9tSF9f0x/6nEez1oFzWyh0VH7D2GZe/Wj1ePEBACQmAAAjMsOtzwFtxCndHLly+7xi5Rt8qiD5CMw02Rlb1OvwSD/3o4fMSwEBACZ4/APIsOHEQnhVfl9c69hzBdFv3s5XLBAn2ADhGfM19A2Qt8dq4FlHWJEBACQqAhArMtunnftWEFW0sNnels+BGPgSRBp8CrIZ8iNR4BXujYadKsvKmYoxPaIisEhMBiBGZbdGbinZq8FHdqSl7Bkc1/To2f1Y+7wGngrk7DLH40eD8IZDM3PrxewHCWSHa6BcR1iRAQAkKgFQJLLDpzc0woq+YCW71z760WLzrnhEDWxGbD67mrzhLJTjeXssZviABv0eAt1yQd+XlN/vNbHfW/xMObD7ic2IbinkAhEIEg8Ua/kGZDuDT1IRBYaNER4kK5L8qOGrpDrF9Mng0Cg19UIIt+XMnBHmN6eYsGFY5BbPhPbQShCBa6bI/5FtuPk8flvGsIMYiCRwOCJCk5Zwv9Mp3joifO94zAQovOkhDrQu6dIF4vy9zzjT8z3qZ2tQuZpHoEskRk0esB3NtILC6ml9tKWMLvcX369Cm+E5PbyrdZ3YUfQFDOt6EuEu3Had77+3suD0SgFisxoc/I3gd69was+NkegfADc8v+I8pZZRdWxVdB1pcR11Xnh8Dt7a2ReDRgk2VOlcWhcNfTz3quVGiupywK4xEId9NrJ3OXjeQgulHXYf4Lmi2+NiOIOlZ//Bo14zIE4i2OaqqVgprFzxo9uTxGZ83l3Ds5qPiDaREgNYRADwTQsD3IFmiOn7HAjL6qRIBMeHgtP/E06iu9ylT/8HaN+C1b5tfX1yg03DjuOzvl5to4koZ5FTHJeYL7dIDaQqAfAqssOmyRey+Y7WE/oN4PIFFuiEDccYw0vVMcv5rV8JRnXb5g8PgZFzCpSwwCQVlhmFFc5quYMA/96K5giTHnWGU6Cc3JxhdsebiQHXRDKnUOzKT6KATaIvDFenJIPBtLU9uKPEI8Pycfg/VsdKLAU82TPLW6TpOuIcvuHZgfF/Bla+8aMWdr3bvOuAwEXVVGgGILtrcZE3fNy+PDvngw5yTP66t9SbynGgM6KMnyXPpWCDRBoIFFhw9EFkOSZYhQhnRWttIkO35vnbgjQQvsjbEpfogt2FSuP4czRadHf6rmAn0TzfSYVDSFQEAg5MMROcJoj4l30XiUQhHcLHMOZSPV6ECcifgSaz+1eoRAioCRH77ywpmOT9trs+6BFk/Izc1NSjdt81Qc10U9YnJ1tzz7+jUcplRUDtTeLcgHwnAwq8GiT+0Sesc9mHPG10fnUyvyvuzUSPULAe/8BaewBpk2Fp2ZOKfhPYvIAd5ubB+rQYKusK4drgVuK5OK45n3YmDKkRazJPu6GLoLuZCauCAkpqY9Lt+7m3xF/nxBNOKl0ffEedUQAh4BL6Veefqr6Glm0aFF7j07B527tTFTDMd+TqCSMZt19mDbwXCbTSrGFW3V8GdzL3C/fyvwNW/QTlRi+gAogBMicgNUQaeZkelHnyNtVQGazqL2GSPgqykrbWhLi44hyc7KLtQ+bcwZC8TeloafYWQUHZeVlr1xLn7OA4FgsKdyQsinD6PZSZwy/2VMfAI/W1xZJqJvLxkBv5GNfNbs/rS06NwATmqaFyzwVNTwcck37+zXjrr0hZNo2IYF+YqBzl6K1iyQEyvByk7VbfgAHYnyWaVKHvyu+bF27iqXqWFdEUD8jLhSCHJyD6ixRWeFaeEJmwGLn4quYIn4MATYv8ScmwCIlyIpbTPsFmiiuEduVGRExlv0qWg+XjLV8K9zxzlo6LxOzav+80OAM2JGYjlLWf7p0cYWnWgsHN8EXFjZ5xmq87vx+1wRgRHpGWPOSeHwfk3/fo99LiFw5bdF6VdWYM+3zPBGiIzgFeo2vEX3pUmG5tRHT8oo5akL1S8EPAIY9TRIZgA/BcRm0NSB8Dbn0QMfaPCYXOURmprSM62es0EAGSDlSEiEXjPFmaEIn0rDHosdv085fsYeuF0ITTSgD53j2rOb6Iudzp1YdKIpOMk6o3HhGzZ4fDBUStTV3AIy7fiX1CHF+gx0LK8lRqPSj79I4++Cj4aF2XEHnfAFSWpIWaR2joD/aYFUUhE7BnRdwhQD5vc2lvGQDdd4ipZR01V7Q4DS3VRcaaPKFjNpSPGxiRDO4mdZib7nvHfP3syET7zt6jEnUsIN8kzG28S3zbLuuLTRg2Bi7RtFlC+hYbbJ0yWjHMncxORN+lXD9lTEXGBs5eyF52olZV0+GIGGUbVPTCInf8dPoxbmS/NGzTxvnqPwOW9V3UaHAniThE9nw5Nrk3VnuzQ+FURL4yU4XZXa4xEgl04gwvOJBeU/whDlAT+PP1JGZIc4rtYpz9bVvmbdgikfYjz4mnElAlFWI53FO99mpwmCiyvsIjMLGih9lDvP3YJrh10Ck520wbAljJwIZzFNvIep0Xsh604ugZ7/BU6zkjnZwempYvJX2TGtOhECWOdEXCuCotMPAXRKkLNU7slg90i1Te0XNsn2Z/U7otgPOlEehgCeaCqfob1YRL1n2UQCh6Fx4RP527eHrDsi6lUQPeTC/f1am3Wn/iK+OQTT3vvoOWtQosYroH32hNftpQ4ffBLE4EhSQNeW5667PFl3wTsrbVckamMQ8AE6+0TLxCm+aDblfHGFXUpE7YtFAAt7dXWVSiluB24iIXs2w7HKoiPBMadEyFI+J9fklgRzLmXaBMwxRJAK5C+di5vYw6hnpSKbME+ZqWlniWSnq6GmMbtCINWVgTEfD1UyHH4JJh2cralMB6gtBAoIUOUeLWwYhtpBfxbcxOUWnSMfUfRpnHyXTYHvyq8I7IJulTKtRGwnw5A/U3yLUEbhacVkPGqREsyG1+mAmnaWiISwBrr9j2lo0Y2Qs3ajjvePhjjcDwJE4fHlLoErovOTVecLLTrGlfNw0b76Cs8euLCYQFbKtAe8XWmSgSeLk05B2U7bpE62nD4bXqds1LSzRLIprxpqGrMfBBqeREcHejnp9PaF/QAoTvohYMw5E+F9ntwPWljrToAVEuDBa+i3qpRy9KZH1tLju7ATHBabMrPbNoYN23nyxo/nHxhNWpKXH1GE0YrVbIy+/sZlt/zlU46Xnx4zRpUSiWelKH5baPgqd+PCFq7VV0LAIEDO2+gubG5NFLHEouN4xnMRJ5MAhtE1H8Pj58sR19A8eS04xsWeHLyHAWgWbsoO37+L5QZMo0NJVLaqpszG6NmE+azblKXAQmYR0eB9ImCkESYX31njrUJKm+j7vOmH4MqLEye8ajifnXUnUxq9USqehoXLhErBsg4Oj3wmrQbWbcfslmevLht6S3gMPsAyfu6C+5Kl4BeygLIu2RyBVhbdO9AEHoXyJb4qfLs5LGJgcwS8YsxGLJ7PeRadVACZ0kCF6GqkUMaqk8EWnVzx4Bn9TZrVA7eV3twssk0GeySz9nLxXN7QrqfvHy3Y8xMt5lkXboVAw010H1EVUu7suONJeGdiKxw0794Q8L9BgINYuTs5w6KnpXfYucFFH/GZGfyuLpbJk+8P8u+2B25HelorH4ZsTnsxTa9GSVdkN8Lrp/A+Aea88umqn0UjxyPgbarP8dRwhYB5Ul4UI6mQ41w2VySixhkj4LVivdWrteh4DRS3BxAR1rZVyifvDc5EDJV8nHfycg3YCQK+BqLtBgF7QF484hGJZSD4ywvKetkUumoTBLwZXpZ6icFGXAVCWNiODOlGHWyLcKnREIGqyjjCvijrNAYcPTcrTOv4vco2g/XxkhFgxyGVFqBAca9JWkRXMqCKU9I1O0XAh8ZnUiZC6ddUt7a63VtNvdW8/Sx6YdsrHnKTX9hKbkXnHwiczB6TAYhGlMbJ8c0HmMeDmKn5FCI4BgHz8jgEsYdEmUwA6c3Fq/MMI42LqZ280P+sJ/XSJ69qMmCrqbeaN/s69wVI+gQpUk3nFKkQGg27rVNsqD+LgFEdnRRUduq006udej15+pda4n4Pqy1IaspQw7Z/4Mfz0HA5F05qjaTWQ0eRxz+c1hU/UO0PIPUTPw9OWMUA7b/V1FvNiyx5xbLM8/NLwGZPyWp0IxSWTEG0bf8ZWPQT++hbHT0PuozdepNBpV9FScZc6aNBALGJWaXwVTygYUaWP5INjgc1w0h8hX7i50U9TAoPbHuVWV357VZTbzUvcLVKuftCkLhB6W9K+FErXIeRmymeDfWcMQIli77V0XPgphAPofeK2GjqM74xWtoaBEwERu0S5nkuwfijguFCZK9fQSjs+aL6yLBxLGJ/k8ZWU281bwCtlUX3UV1Mapq7g04L99FX0pmR+rgVAt4/Iye3FTPL5p206JscPechZ15sOafpTUVSWJ4s+rLbfGlXUQpnyi/mlhajf43m9fnVhqhuqDi2mnqreblr5Dy87l5WPunf+zGlo4IEUhCnAL3hg9OQFEWLnhpy0jtD5idd05OvdR9w9BzjzSMNXoQm/LGxhAmnUV7M1NNSvkrfXiACr169QpxidEtMRk9lkI1wGg8Ac144j7Qe3jLxrmK/1dRbzcvN8gH6VGB98s6yC8O12fAjvRZ3AWnkPo4/KJSyofYUArz1b+r0Ace2yfktc/impuvXn7Ho6dFzJib3aNKP/bg5SdnnuE5eogEXiwBPKc9hVN9BjE8adcw5gVfqXI55PSJJBb/NxL3DDHQ9L8cUW0291bzeABc2v08+PlRXxHd1MBjJSZ2V4B0ihOiurmmek3xe+ACfdQshJf+9PKRYcUPD/cV142H0L3tBjNM7nl67QdvUFrK8PVtNfCXDsD4eCAGv0XhCevPP85Y+V5SOI+RTk2K8U/kPWnhqcPP+bKQ4pi56q6k3mddPuhLkVMYgTk07ssF/jH0QJ/6HzuYyI4KVCIQX+6SqoFV7pfB4/tfoSXt6bY2v2gqgAh2W6tevnqMgsEZS16yReXEdUrnCrtMZTTvPJMrXj4kD1sw+69rIBjYAJkeaga2mHj+vya82OR/IKlIBS9so1fGCNEvqLmHwhVj0B9zLVPjYazQFQem3m7fRwjvKb2wOx9EYoD4jzU/CPkZ0WOFJKPZM0+lT+KHiSdGrgmkKn6P3kwnHqFNjgdtEA6XXZEVIMsoTskHGkG1sOfQlSE3gXUmEm859CSmTmDlfcBgVOoETvDQalIJxoxfQKSxnjZ60Fr0wjb4SAisRWCOpK6eOl6N20bkE5WyeRevOc85jyfY5Kpi/ts9nnFoNISAEhMBJBNboyUxl3Mn5NEAIHBcBcjwni+OOuzpxLgSEwCUjMHke/ZJB0dqFgBAQAkJACBwOAVn0w90yMSwEhIAQEAJCIIOALHoGFHUJASEgBISAEDgcArLoh7tlYlgICAEhIASEQAYBWfQMKOoSAkJACAgBIXA4BGTRD3fLxLAQEAJCQAgIgQwCsugZUNQlBISAEBACQuBwCMiiH+6WiWEhIASEgBAQAhkEZNEzoKirEwLx5Yud6IusEBACQuDoCPBmWbOE8PJa05n9KIuehUWdXRDwchnejdxlMhEVAkJACBwQAa8V62MhWfQD3vDDsswbWI1Rxxvld4sPuyAxLgSEgBBojMD79+8NRf/7v2ZA/CiLHqFQYwQCz549M9P0+5VDM5E+CgEhIAT2j4C36F5tTq1Cv702hYz6uyDAT59dXV0Z0mSZ9HNnBhN9FAJC4AIR4Ld9+SnndOH8GiS/xpb2FNqK0Qvg6Kv2CJB4v7m5MXTrPVBzoT4KASEgBM4GAQIeY85Z2uvXr+sXKItej5VGtkEAJxSvM6VFlunFixdpj9pCQAgIgYtC4PPnz9fX12bJbEoSBZnOwkdZ9AI4+qoXAiSRnjx5klJ/8+bN06dPkem0U20hIASEwCUggEp8+PDhx48f08Xe3t6iFdOek21Z9JMQaUAXBN6+fWvS7+/evUOmieBl17sgLqJCQAjsDwFs+ePHj4nO02PoFLff39/TP5dfVcbNRUzjWyIQ9o2w5YYoaXn+MPD8ceBtVt7JkNJHISAEhMBOEMB+Y7mpBSYcv7u7+/DhQ2rIYRKNR6izeBdSFn0nN/qi2cCuk3XHrpukUwQFj1XH1iMaaggBIXBEBEhMFqqAiWGeP38+N81ucJBFN4Do45YIkG+nSg6/Fe8V644nGxxYWfQt74rmFgJCoAUChCWY7aDTSD3yJjg026NHj/i/IMGe5ei/zUiNMHQwKZkAAAAASUVORK5CYII="/>
  <p:tag name="POWERPOINTLATEX_PIXELSPEREMHEIGHT#5C5369676D61203D205C7B30205C6C646F7473206E2D315C7D" val="91.66666"/>
  <p:tag name="POWERPOINTLATEX_BASELINEOFFSET#5C5369676D61203D205C7B30205C6C646F7473206E2D315C7D" val="23"/>
  <p:tag name="POWERPOINTLATEX_CACHECONTENT#70" val="iVBORw0KGgoAAAANSUhEUgAAADAAAAA6CAIAAAB5+022AAAEN0lEQVRoBc2Z/U0jMRDFI0QBQAmUECgBOkCUQAkoJUAHiBIQFQAlABUgSgA64H650b2bzNhe796iXP6IxuOZ5zcfa3uTxXfH5+Hh4eTkZG9vb7FY8I18dXX18fEx6Pr29nZ5eblcLs0X98PDw4uLCwBrvovahPRnZ2cA5Q9r3N3dySwIz8/P8M5e0sCsSGuAkEBvbm4sJZAQKAKpClQYkgPZWD7Ml4RhrykEZoN7ixAkzJlwvVsA9YGyJKGbF8XyXpKxUQWxJGZNIVQJEZPh5hyAaFP2DQNDhLethCbE4JdEJgaP4PNUJUR8+GgxjyiuAmUBGNiQFrYCeZcsYyZ3BKW5SshipWoZC43HQlarhfwXfU2pfjAoRV4mpM4tIuYMGWg/G2BD3UGwZ7ZMyCLmgS8SUnWMh0LsqZQH9O7IFk+BkBJQ22ZCtg233cWeh2T/rBkIUzuBJsOnpydTWp6ywevra1CSy6Ojo6AcHB4cHASbx8fHKiGegv39/eBgQzHW7Gq1ktwvqBRyIdQqoVp6Pj8/39/fBWHChPTg+PX1FXBAjoS0Xo1QTk/NMiwWhiwUNAzJ2W7QUiaKRXVPT0/DlA3nIpTTDD45i4TQvry8FKnMS6i4d/DcxZI1qDClgnqzaQ2UH1Uwqcw4QnPVi7WLGeIA2RqhYoYgVNiptZNmYe2w+ZmwQQMbrh+CXB9wedWaJu9jANWM23q724iHCXQ0XiNKpiuAgKbtQLjnXkRpaCMIZZTJhIoNdH5+vg61nVs/mw/naQ2UM73m8YdJL6F8nxKEJ90jF9+rdPfqJZTvQNSrZ/lskzNNbEp2bw/N1UDcePIhT2x/t/scQVGTw1JMRfuaslgvD9VVstxAtmfUVm3o1927+VH3mFdXyXK9jo+PN2G7RtfX18GOwG5vbzeUjWg0lfOcX2dl3BBy3fN7RFfJMtAEQvm4CMWySIYJ5QYiw2Of+QyiV9WQ0WFCeQeyknPWBqzGMLzJk/Ka+zCh3EBGqL9q/ucifGFDwmrshwnlBrJw0ddAvT60DpVqsMFxgFCuPSGSbWNZ7ErPJuSGzqtVSl4DhHIDWTvryud/axIoApGEviFV3qAmDxDKDaTWEVeqgGyh8w3X4AUzfzjUqJh+gFBuIA/N2tnAWt6+oYJNm0GYbRHKDVRsZNJDHcWMhJEhEtlu3sBDwxYhFUVBj90PtUy/0Dpc85kamkNE5xQa3FUFrTetCo0l8lS1ZJ0NlBH/UVMtWa4XDaRU/ZxQJXR/fx9W3TIh9ptAaNotMYAMD4slz2wAKlrOriyXbFsNRNj/HaFyIXKl/RE2e5k8YIHQFhsIZoWSxRel35fOnLOf0vh0sTuHG6dWnXx6e/weef0vrlYdJXAX6FlgrM3OZELFn+JHhVQ03uVSrF2H36054fnG1I56++mEiykaZAncwsIFvog+QfkL4mNVKceKeXAAAAAASUVORK5CYII="/>
  <p:tag name="POWERPOINTLATEX_PIXELSPEREMHEIGHT#70" val="91.66666"/>
  <p:tag name="POWERPOINTLATEX_BASELINEOFFSET#70" val="18"/>
  <p:tag name="POWERPOINTLATEX_CACHECONTENT#76" val="iVBORw0KGgoAAAANSUhEUgAAACsAAAApCAIAAAAj90ecAAADKUlEQVRYCbVX69FhQRC1WxsAQiADJQREoIQgBDEgAiUEISghIAKEgAx2z3W+71TX9Lyo/e6Pq6enH2f6NVfrb+nZ7XbT6bTdbrdez2AwWCwW9/u9pBfZ3+/3UIeZXq+32Wwo0YoIfrMulwtE6di/ZeJbvPC7XC4DI7SQRICjU4F4eejj8ahgYLceBBQD91wCdRwBwkWJ+XweHC04CuIUCESXyGMUQXNOrwCjlEa+/a5ik4LoVcBh+j0InPC3504mEzBHo9FqtfK7AScAFOxqCWuiLYHkhjFQkFPVLgEZSkkGwYgWdYPMyjWIXg/cWL6lfUYrSwHGPYjGmrWOxAMAqt0yA9r2AuFWxgB2VGFUxLvxaB3QerQAKeabKg/XGieNBpZ7EM1SQqqpzJlQulYfNMIoC5WEjWLT9lJjueItjicC91jChBfLc+wxmsqTNK1nxpyCJByoLKnXE0oEM/iFQEMwkwLf05mWyQCSL8b7Dw+E02BsDYfDTqejI1ri8XgcDgfLAe07MxCILrvdLvk80heCfr9/Op2iCmRut9tgF/rQCpg1y9vtRjGO6shUjlrxCD4LAIwLwXg8bnxlEqYtPwYqFWXBEoSOAJBZFQPfBR8HANBZT7PZrAkAHosuRdsZQi1gSgnn+RrMiCslywj+bwp4tdpZXs7Cz6agJgv+Sv04Bc0Mfj12lheyIB1q8p2Zm/ki4Dy2KYB8AYFPgboo7yy6yxEU3P6FOvCT2N8ONjwZ+nq9ns9nCNi7EcsCAt8IuDsybjJb6/Uau5FZHg2XmH4SVH4VygIJ1ZOtQW4V6sCfKTBdueQXaPR74j0EURNFEApAtI3fQ/BZI7D0Uuh/HIFq2VdAVR0EAzF1jkwiOANwl6ZkCjEIeheFmTIU5bMA0VCZMVqwqK9KNUUqmB6B5mlepYAAdhlGIcjE04IQ9OL3dBmBSkkgwLHOPK1/BEii3w04ZQRQkEWCQF5TIJBvfcDVuIfxKgSQU1IVCThAqFlieIO2ZQvQwVlTy1oE0Icb60NQAgIxeOvu+AXTgYn8En+eEA/c2vjsx/N8PiGPvGBU4PMX7t/9G/MP1GxeKg4UzOcAAAAASUVORK5CYII="/>
  <p:tag name="POWERPOINTLATEX_PIXELSPEREMHEIGHT#76" val="91.66666"/>
  <p:tag name="POWERPOINTLATEX_BASELINEOFFSET#76" val="1"/>
  <p:tag name="POWERPOINTLATEX_CACHECONTENT#5C6D61746862627B5A7D5F6E" val="iVBORw0KGgoAAAANSUhEUgAAAGgAAABOCAIAAABDi8TdAAAHeElEQVR4Ae1c0VEsOQyEqwsAXgiQAUUIhEAMkAGXAmQAhABEAIQARACEAGRw14W2RCPLWs2MlzFbtx88r6ctS21JloZ6bPzrfR4eHnZ2djb6+BweHno6zjy34e4PXfsgbaHF8/Ozq+eMk3+5BL2+vrrzs0zC93d3d2fZOtj0b/eZEndycqIxe3Nzc39/7+KB0c/W1paLkUkWwsLNEmwEpExeXV2Zp118db1dNZMYeXt7Ozg40EkZgClYfnt760pwJyFHaYVAF4NJhh0dHdVg8847OQ56K0cY46JQa2UeNg/iSy3k1BmkLZAlG2FfKKDLuxo4xIEpJc6Eyd7eHp6OMwBcq9jT09OaEN79/Py8Bpt93iHOkJWxNmMGQltEYRDgFYZDCmCzP3KIgzsoWToYF5tqHssMRDEsiGUVO+PAIQ4pX/mSwejwFMNAgQoMqlnOrdBhRlIyWzvEcQqHwYjcjKAAozdynOwZFkjr5JFDHJJLxkGSBnDGDJI9Xx1BLCc3/QGYQxwXH9OrAZUWJ3uFBfXdD9CR38IhTt1tevGpFRlkBsmes+r0o8obPwVpieMMPTFkuCILkj1fHUF9N8XIVay1xHGumbif5kqEYSBKYXF9F0iY5ZH/dgSRpfZo5A4aXFxcPD09yRK+H4yQJMys6uJreVxITGBtSu3G8R4ke8D0TpieT0tDVjpjQ7XJZlwJBsleYaAvgDVRqbmQ9sRxlgySPcOC+q65wa0EtidOu/Q42SsMaaGVMT8ppzFxXJEFWfIXNfO1w2hJHFdkQbJnWFDf1TTuZL4lcdylB8meYZ2wMEKNZsRxsRa8UGHYxM5khLUNl7QhjiuyoHCD3lq4xbCGFq5IVBviks08w4JYXpGpbcU2IC7ZzDMsqO/amrc6aQ2I04osLty0+Y1hqzO1reSpxHFFFiR7hgX1XVvbViptEnHIU/qiIvlbmKC+W6mdzYVPIk67dNAXJHuF/cZmvsb4eOKSXXoSVtOv2/nxxGlFFnfpenXEsG4Jqik2krhkM8+w4Jc1NeV6nh9DXLJLT8J6ZifQbQxxWpEhWgPRSVggoedHg4nD21otQYJmnmFBfdczNbFuw4hLNvNJWKxZ50+HEacVGZwuSPbr1MzXzm8AcckuPQmrKeTO43ZGWdPV73QGEKcVWdylJ2EuQe4kN3YuYJbJLHHJLj0JG2Sq9h7xJT5I5nRwijiuyIIuPQkbqrRW0V31Hini+NcrQTOfhA0lTuvB4AXMUJnT8cuJ41+vBOk5CRuqMXsxXG/o8tXhlxOXbOaTsKGWaJyiAAqObajY6fglxHFFlizcAthQdfk+BXFdvTqOiOOKLAiTJGwoa8DzsYG4IL2OED5xSUScZuW4cFNY23KBzwOs4bPUVDg7LhBJGviJcdBNQxrwqJ9wp2mewQDmwEuWxk1Vm2SXnoQttbkEaCEtrMWHh+Vc7vFaEFG6KnjRGgDygQeMV2EyKLywnU8cJ5egCGAY9CiNHz3DVglxsXwQITC9QPiWN6RrlQ6yAGNaIQeTIgo/g0194kCWLma5hogkzKxa+tWkNtEkSLIQKESDERauAQgJulx0xqNaFLM3YKGeBEvG2CFOfT5YhpUMMxqbPQZ95cPg8KkZAOGSDcGF2Yh9R54Kv3DAwBsgRGByYMZbdQuHOA11bKy4cqCwmuhySTwDY9hUjDGjXoNzqi0XrsvDY2lgQWDQNmYNu8A9hTX56eItcbwGJ1nTNQmrLS/n+ZKBusIaYGpA7ZqDVYIpAUq6CsGMy4LRh63DWpeHb8RpigU6uFOSMKNN7StcqXQNAXNFUlsujJder4QqaxgEbsvyTZJ1V30jTmNbMgLL4jHDMgfIa3WMhbBZ413N44jTm7HkReWIMuUx61qVXGJUiBmogbJ2icfxTrUbBxswLEjYRhV8BVPQAEtggHEx0Q+TJtxAojyCJaVAmRFA6RTGa2JXMMJNjJuni33lH1hl0KJQJz8DZ0E+cp8aX86fMScimF9z9kWoQm4nHLlq5M1WPzByXK9xJw0V7qlg4YI40Nyzx5kQdg3mSc4nYDCIdF4lY5Pgallr8SeC8MeL3t/fX15ePj4+zFnN+xXHOeIPK5k/ZWS4iC1Krv32t5VGqBgrMddTrmOgQ5646+tr1hn31fb2Ns98jUtfXYOZL/M+R3mLuOHD0iC3fqvj8hv0jERpwsQNSnC8EOOgSq3+D2kj4hd9TSap0iITp2C8GqcbG/8T90Xg5eXl15fPppO/yvifzw/Gmwi68vGvntnc3GT9kwaiqPjz50+88PHxcX9/HxjIXDePu7u7Y+Pz92nG3aQ8XMjsOc2P0M28EeJXBrE006K5jb30CFISr9utal4fuPaXDGb6U2nFwJ0sXzfiOE4lGZU0lTOmYHb7U3E3rezWKseNTnBCipJuwhbzx8fHaEbhzhgIbK2IG13BodcsyVIez87OcHWA3G/vDkq//b0z4xKc2MukaLOBzgFhKwyadLlWOY6Jq72ADNyC38RhOT5CGQaGNQhZK+JgnlgLlwnazIA7XK9wMU15OAm9Dcyq/wCXZf0Zz2EZ8AAAAABJRU5ErkJggg=="/>
  <p:tag name="POWERPOINTLATEX_PIXELSPEREMHEIGHT#5C6D61746862627B5A7D5F6E" val="91.66666"/>
  <p:tag name="POWERPOINTLATEX_BASELINEOFFSET#5C6D61746862627B5A7D5F6E" val="15"/>
  <p:tag name="POWERPOINTLATEX_CACHECONTENT#5C7B30205C6C65712061203C20765C7D" val="iVBORw0KGgoAAAANSUhEUgAAAdYAAABcCAIAAABcJAMHAAAXOElEQVR4Ae2d4dUdNQ6GYQ8FQEqAVEAoYUkFkBI2VAApgaQCSAkkFcCWQKiAUAKkA/YBHXS8ksfXV+OZ65mr78d3PB5bll7Lr2WPZ+77f/7553sb//3xxx+//fbb77///u7dO5r69NNPP/nkk43bTPGJQCKQCAxA4O3btyLlwYMHH3300QCJ/y/ig/+/HHb15s2b//7zZ4R++OGHkLLJzMtEIBFIBGZD4NWrV0+ePCm1+vjjjwki//3335BQcjwFP3/+/OXLl4S9pd5l+rPPPisvM50IJAKJwJwIQLj8lWxGmr/Xr1+jMNHkf/7+W8PF7w/ciIB8v/32W9ltUEAx4IsvvoB2mTo2iuS1rUwkAolAIrAFArKb+vPPP7O2F/4tW4HioL4YEY+hYLZLCNd/+eWXUi1CddR69OhRmZnpRCARSAQOjQB0DLO9ePHCWPHdd989ffrUZF68HEDBbPvCtib4/eGHH7788suLzWeBRCARSASOiEA17vz666/ZDLjKnLUUjB4PHz40TRKuZ/BrMMnLRCAROB8CEJ1Z/RMgf/PNN/2WrqVgtj/YnC7by/i3RCPTiUAicGIE2JTgcZfZA/jxxx8///zzTqv/1VmuWuz77783/Msztz33H9gDIeynRWaC9//54+weUxObMj/99FNV7cxMBBKBRGAIArANYa8R9dVXX5mc1iUnIsJ/0L8RTQgclnZVRXa+fetGGbnk0Mivv/56lfAsnAgkAolAPwKcTjPkQyDcWT0eBcspDdMwz+VMzvBLYltiXuYZCcDlaB4G8/YdNvOfnWjmJSVoDimzW33V7sxwnVNgIpAInBgB8/oGlnJ2rdfeTqr2xWA90wZs6IuNzeGBY9kolw35aFjOTpByhsMNuOQW6xh2kwCZo44XC2eBRCARAAFGTclLVw2feBRsmuSSNy985sAcdrjLs3gwbPv8B+WJlDUwJ004zPbxQJXOJIqdfZYXer6b8+eJ1Zn6N23ZEwHzkKzR9EgKbjSz/hbP3MrYHv7teebIZjkbFxLWiQ68p5fMYrqDmQygdG9H7+pmjuZkIhFIBDwC5Wrb323nHIOC2cktXwpkq7eHf9VyuLvEiLiYjWy9e7cJQABYDpI8e/bMnKqBfJnk4OW7BScNTwTWIGAGVEPUASiYoLXcf4Adrn22BpXwUE5RAB2/fa537yHBCzUc2mPjqARWDGfFAPlS4KpJ7h5ASxsTgS0QOAAFG7r0p/B6cGEfo1xWExfzGbqeiicrA7cCBXvi5ZwkNrI44DAJE16S78k6Pc2ZGYHZKdi8/cF+AgwSA9ScpuC8cEzOQWsJt0K+5ZaO2MLhB86KsGmer5UftHNT7eMiMDsFm5WyiYivwt3UZTsCfr9KwkELC7fyHLJ8nim2yHsrLAg4C3FQ61LtRODQCExNwVCDOduhJ8wCoLMjXB6NQILh94DMyasAIIHt48ePzZdEUJs1Aa+xyEG0ya1I9RKBEyMwNQVX9yvXdAaRYFkdfidCLHNOkzaHfNUudnLYTId85SCa5mciERAE2LDCN3hmkIDsg8C8FMyRKbNwhj5WHpMyUTAQ+43RfXDfrpWlQ76gx4c15CDaShi3Uz4l3xABeVpAmMIhRZ4Z5MHNffpiXgr2IXB5pCGGjpfg3yyMSb55LeXW6iFfzKRA4JP+N7crFdgBgerTAo7H7NB0NjEvBZsQmK7yBHpt/3kJPJRj8r9WzlTlhVvlkK85EE7UD/nKQbSpdE5lJkFAnsT6pwV4Tp5N3KeP7ouCq8/9jxsIw63yhoVfMfDckjcsmF3CZ/j28b9s5VYI8LSA/SiOCZkn3oQpjIijxyW3QjXQ7vgfsQ8o4atUPWCjzwD50wJen9lywIenatWNbA75sheRJ3xn67JJ9GHNxISN85gFE+oR+ZKfwe/OPTUpBftdCHDx2wgBsHgqZZyv2lZA8j5V2LbjLF1VZw75ctSsGunvo1u2MjMCkC8MWz2IyZqJWzlt36T7JqXg7R4FEEobCgZ3VvTzMxfbdoyTaswO+XIrzzncZAjN3yjuDfP63So0Z82E58zv/PODHNZwUgo2+1NiHgFs2E6tWBVCczN7IeTL3oLHBFsgX24l+Wr/ZqJEoLFhldN2CdQN05M+jvN0A0ZD9oKrQqrN3bBXtOmlZyaQL8ELS8s7f8OCyYkHkqygmYTk51tJ8yE94j7F8D4Tes7MPDDAc/TFyPlnbvqX58mmc3H7QJ8KIDgJwRbDKiBhqyrh3x3hgbvRib3asDRT0UiWS3YnTLHAZfUVZ5wyIGq7Kry9BsNWA3ZA5g2L7Zo+hGQ+KkQQV3USzaz2KRXB9hA2hpXkPEP1qYlM22GxO1ekp6pWSP9eOwQYTeoYMQlt89eQ4Xtt0Y27a1ptiOUW6Bu85JL8dsWeu2x+eeFk9tTdoQwEAXd4DcmRQ7476DB5E4Z8ZU4S3wA93FK7mOlWbWH+1imtzNcCJ0gs/az44aZtPScqmsusWfYgw6GfhZceLA3s8TVkOCMFL0G2HQXPMCaxzpCLEjHkSx8P9JiDigIEpVHAIc1YrdqiQwJIKQC2CqYk+gdwVf5UmTDU0prpiNO26bsSahPMdhKCTsnGB5acp2yxM606axNMHp11Z6Rgb48Y1ol42/Jqf+Cp7Vqb3sWuqlZYzdzAhLRp60cRboYfLt72B42kcCcPL9KOYnhDz8aaCc/B8EbdOW/RpzLYq/tI2qdSRubXi4YwuqW8+d9Z/aJ8CnjK2oOCDRyYN4rIvGTBrj3kepCijB+NCO/Hq7OVzmLQK0PFeIZcoucQezs1mbyY6TU8TRanbbVlVUHnlrGzwIuPtetOfhffEOu884DVcadtOguLllalhhno1p5uWtrZA6ie6j1lzkbBLBK9Y5EzhJKqjtvZlz2d0VmGQdKYnIdY2qnJ/MUM/zJKe/gXuyhWdSQyOyVMCA6eYwBRG/HtQ3uOLnSWekcLqMlLJU3HCbNrLUksEb2p23O5hoLjh9L8Qa6qncbsvAQBTmvySUD/kgXTNS4ln/pNoAQBzpyZY1WEQp2nqShWZSsctVPCVL3AsSreHsZzDCAoeQLP4agZJ9yxBZ5d6h2mH9MjjBeTU72komcnvzaq1u3J9MI7FUN4nII9HEtr6h4bblvGvy+3qT7+9WK8ATzv/JCvx5wTvuadLsbnVe/Rml+rkiYO56gcj8VqvmdmPAe3ARDCtBN4jkS4WNT4fXRjPr1ZPebvHQlOrwaqvmQsx7/YBaX0Hk7vCbOrZbyunYuCqrQyUzrDyx+yyKpuRNBWqcDWaQypzsBQA0S8detHke/HTOBhA1B7R0LyUUA4zTmzi4DLiKg+hZO6PuajykWxZQGzwzn2VIxfb8nsWCpQTQepx7Mk1FZtIJDphcsoOg0FgwnT1dJTAoj4QBwR6N+eKuDjZ6kALFUKHhUr9BgSLsMo8AgwEFjzHv1ZosdEn7M1usYHT7CeF9XOKSENuFNDeHiGiFCwd2sMa2DX0Lt66x4oWA1fGmlEfOcbaWr1xYSPKQIhMK3o2NZYOCbnosKjCjCOluZmNB/LGqN0Xi9Htob43xClPaiJABoljw+kLFHbd1xPYHo1BcO/5UwicIxdPpv1giJ+pijYuNr9rDeN4dVLhpZ2uiZiE1I55ERUY6lbVWa3TNzbays6MyGNHWK7GdXZkJjZ2BnwUymrgU7hZTHlFkiszB+VlrlEnZZEwyhp9DoKxg88/wbmorbBClNpCekTU7AAgp/5R6sYDuYEy23QznTXgxAeMF7UcHddjzzDykf94vyQ8hC3X6/kdhJ0xm2EpZ7aYiNC22pH3GuM9aq2Z/1eCgYdP0WzMtrCPzal4Kqvh0f4mq5aqouXAKyZfoSI6cuGmy4JPFZ+tffxvYAVYOVhDMjZrgp97Ues6HwPfS3AwiE4fKOLq/0YYx5mO4E3xuCdnuCpklCAvq5Wb1EwlqMxQ8LTFhJjC8OqEibTLzoEtRjoRri3BeGYY4rd/BLklwYnHXxiIvZxKx205L7tbvJszlBvV9ntLk6+NNHCDifu3wDCACIMoP/DMaxyS8yj+pVHvu9ffJuZlVsllVUomBJqqk9AYTto79slp9S7HwtT8igULGpjclVh0CB/CCAGn9teLvleTCsP3aaxT6eS0KsfnHQoSzHmjE4hd1XMz8phoJTN9wGQQIqAiZ6tEhqZf8XLXhWdKHw1XGeHKVoXC0YB8r221+b4YUkr2HWtnD3LQ7V+aSPgEA4MgWVPcxptVXuHzEaVxi3v+jNg5WNzujLMKQ3zz3GrygZh08TB9hzvDF4iX0NlevmXi1aNoRrxCFwM4VaXw5uOfFpXFcvEkPGzZE4Vh6kyiZ6W+hKjtl6a7ANF2d2axg8DrVe9KCBneJUqpxDoJQtXofY+H56SkS+z8j6LIYakX+6gAPpjFN3N31/OUDXbZzIM/HIAWVtsWiFTh1+ZGMIyVQomxvQmT5uDA/n4DqDo7xhbTWIpypfdremYj+HfKkESdP08lvrRhJJ06z7sMAkOPWp4Vw87uc7KQ4K5hvI05HmGnGq7vRQs7eEfxq3xpNgIaRjALdOKXA6hYD8vIfyIfg/FVIcxmdxqwzvn3epmC+bEtJUlZ+lIs/VyNUoShYmSthhWMSRvWKu6YgjrI/QFp4cl9FT0kQQtNrjrOgpGA2SVbk16Cxaukkt49iuB205y2cpuaTCpWnTEeKpqSHiB4qOnagyyW08tNYRWPmKSIYbtxFNLFe8hf+wuhOAc9qgewP3aC69uz6ZXUzB6eJofvr3tQxicckhw50cmkuccnD1dLmWW4imMPVA8Jbxj/sfmXV1yltL68dy/JApXfR79yT+6f4bx9LNyzB9QAB4UZ2gEpGE9paIPTxmAbf6lYoSCqebXjAz1lQaU1f2OB/ANWUiWY1LTZdPHTbfjqYuucFvDq6RJB8XU9sHI8ChhC7gAwY8s8dKlncQt1JhEppKmjtOwP2CRuAScuJ11fsLomTuDFDwWHQ+Kn09Af/0Koqo2wHkFjpvTjqe4O6dpOGs50iQdHjB+aT82RNgUQ7wUbbHdA8JEsl0Qt6lRAeFjV9vyEGg7N/CzPk7YY3WQghHtvXzIRoEoXeVKVmQ9JjXKVEOt9czeaPFWtwDwWPFUddLtdGIPsievIzIXy74qERM0hNfjHqtpc7wDhwlUB/52IYhQfOl4nS4X/9UMT8H+l3hKha5K85V7b5L/qaSrZFK4KsEbcq3YCcsDID+AVI2n+OkBfvyGn8Dhh3Dm0bz6wyXeB3oU5nehfDHs9Znk8HsT/ORBtUq1/J6Z/H4EP+dDZGNWuLgxvwYiXbynPju35RdG+G1MhxcvXlCRke5/3iIm0Nfy7NerbXgO9MuEcMxS1YEZz9gZXpaq/OoWMzylBc6aWIqn4LhJ4invTvR+bF3le7nhmRJmTgJCw/3QsDohoT/2ntKH/QogFsMCjjBJZ1ja6IWlW3626Cer+EaEHzO4yJKKgXxdO5REvNLV/NKmMTgDOk9excdTgi1BVozsBtrrnRjdYmOGPi19hjQkVVVVfSw2tqsyN80EEG+dGEvIsnJ0bKp5QLjpRC4DQqgiwdymj3zoF6Ntf3NBqzBsTaudUJr1F0bGxqQ25+OI+cMfVX5Uoh1PjWrlWjnKhqUrx5ixlCBp+L2qDxMPBfoDlqqQ/TMxZ+kEG0FGDLT9rbjYounHflIrJWsIvOlIX0OGU1OwjJCyJ8L78dIrpagjjr3St1amcZpqPAUf3SqeMr3DZYBN/GBAzhJWggC0tVRg5nzA8as6wfAcR4mNP8QW2QJRjL77e997XX+Li955sfk1rV4UrgXMflCsG0SaV3gloauSx0004qn9tyb8lBCgYL/QafiMDPJN46OtfYMoTxbahrC4BE98fmsFtpNvLGr045IOuru1NQ6eW85Dwf7RSmBYSg/5tdvJ9s6WHPFiPpB6cBgAYagvtlgt4Bc9146cqhVLQS7MK4O8qszhMhkpJl4R6+CCg84xaF6ycD+pad/JfIxXaM5GiTNTMJCZnlgaUW1wdUtIO3XpEU1bzonvApFZ2O5MwSv7aCkYXOpo4WtCxTP1KdOYGS9KxPsva1YCa7wRQ64SKP7AtLRDpHVyCvbmBTA13RmYUa/q/uMWBlt8l/DhJiPW0Gg/P2oE7QPhqiFK9weNENsOhlESAGrAIQn4iAkpMHzazW101w98cjrb0iVOf5VOydViXtV+hrluYimbX9NqKacnHR6ZIly3hNQjd47vemzMMiAAO5jVdA9fQCvSsxLwai9LokrBGiKdGHZGqN9eF0wwvwfYm4NjJpLOLQWlpqUF0HC7tEX1vbNRMJCZ6KYfXFzNLM3Aa3gfpMBRCBhvvrjvpI6hLmFWPNCN0Y0JWIaKVjEFznTZeOIKUJPHIj54IqfdO7oeuug5bTlX3TVOi3edkIJBxEzpPePH8+8pF55Xucv8helZjSZIVMNYrMDvdXItu5VOL0NpIiljssRW/YPEVD/iJVRrZiZFmDnsIq/d0GSlVFGYnl3Sln7X+XhP/gWce6FgTDU7EiAO7kv+wbAshyJpkFoqnPlTIWAGHiNKBx5swl0lXxI+lKNw2fW67lbW5q6vNRUCWyjDYDEjSImY+Gba0aEbu6ot/oC2Mvb5T7qcYJbm7C0gFZkooLpJon+CP8ZecIkd1urwE2shYu0PSjL8CKN8mQZZl/IzPQkCUKRZ9xgvh0YbKyGqm51ErU5FJfRJjN1ZDXArpyhFBsTK9cTOWjWaY/CWJKsKmwRUcJOZ9b4oWPqpjINMN5hLeuXOx1vDs+e/Rd8RuEENShlMrvRpJ1NQjMJl3QZrz4/GWA2XBhEIwylj2xoiDSJGZzq09Ac6l0u69SbkK3atoeD3EWE4q/OSTx0+fvy4LEzPvX37tszZOk1zr1+/ZpTypTj9ECVdgiZ8KY4Yij++6be1Gik/ETguAq9evYK//LcWYbTtPu14XLiqmq8hww+qEo+SiYvwTdWjaJt6JgITIvDl33+QCB/V5VvSqiExTVKworFdIv7J9u10SsmJQCKwMwLyCX8WlCwcaZrF/tJH7ndW7PTNHTsKPn33pIGJwJ4IPHr0aKrfUtnT9lu1lVHwrZDPdhOBRCAReC8pOJ0gEUgEEoGbIZAUfDPos+FEIBFIBHIv+GY+wI/jcs7xZs03G85H4U148mYiMAyBpOBhUPYLgnw5tqwHmfsr7lmSZ+KcGN2zxWwrEbhDBHIj4gad/vLly8n5F1B45+XNmzc3QCebTATuCYE4BT948OCegBppK+9TjhS3mSxeMtxMdgpOBM6DwLt374wx+k68yfeX8Y0I38a0O5ve7NvmcOidl8p5JXRaxJhf2YjId7tv6yfZ+lEQ8AO5P0KNUzBPbGDhkv5Js3TldPdRgLuhnrAwfzdUIJtOBBKBUQiUL3aLzP6VbnwjgpaePHlibPBf9jQF8jIRSAQSgZMh4CnYc+OSyfEvpSGRD5U9fPjQiCYmzwWswSQvE4FE4KwIPH/+/NmzZ6V1fGej/z3vVVEwexH+I/z99F8qnelEIBFIBA6HAGGo4V9M4KPG/YasomCaYQaQTytpk8TkT58+1ctMJAKJQCJwSgQ44G++mY6ZbMZe9WbTWgqmSUJunp6XEHPulW+Qol+ZmelEIBFIBE6DALzHqU1zwJ+TTlDfVTYOoGDa4zUqsyPBwX70I0ZOIr6qP7JwIpAITI4A5MtxJuLf8jwYRyD4nZHAMadVj+MMUrItAvmafHYq+IOR+eMc21VRuhGVl4lAIpAI7IkAhAvVcsqAgJez/HzVvmReNIHWCEDDu68jKVhwgYjZiICITYiuqDFd5JuvikYmEoFEYFoEWN83zhcQWfK7ztfuPBhjx1OwNsAWBI/m9Lc1mUZk9kgKVogykQgkAjMjQLAIzwpxsYLnnTfoi29s8T+w51C19H+7RhE0fYMGagAAAABJRU5ErkJggg=="/>
  <p:tag name="POWERPOINTLATEX_PIXELSPEREMHEIGHT#5C7B30205C6C65712061203C20765C7D" val="91.66666"/>
  <p:tag name="POWERPOINTLATEX_BASELINEOFFSET#5C7B30205C6C65712061203C20765C7D" val="23"/>
  <p:tag name="POWERPOINTLATEX_CACHECONTENT#44205C7375627365746571205C6D61746862627B5A7D5F76" val="iVBORw0KGgoAAAANSUhEUgAAASgAAABOCAIAAAAcvxy9AAAPIklEQVR4Ae2d7ZXUOhKGmT03ALghQAYMIUAGQAhABDAhABEAITBEAIQARACEAGTAPqw4L7WyVC3LsuVu1D/mqO1SqepVfUlWe85+/vx5ZXwGApsg8PHjx/v373/9+nWT0Q4Mcvfu3cvLywNEq90+q3O879+/3759ewME//3336tXr16/fv3WrVs3b968c+fOalAMxqsjcO/evTdv3qw+TPEAnz9/vnHjRjF5U0Icr+Lz9OnTplLMYEagev36dYXMo0t3BAidM2Z6ZVKieUdAKjPeu3fvqBl+/PixMjhZ9qD2+PHjhw8fZinGjf0hcO3atWAzzB0zGAQkB75//z4pLDT6UPgkaaZMLPOoCwMp5X748OH8/Dwi2O5rK6f/9u0bidvJhA8ePICgcLjA7e3btzCkps3BQQQt51k49CBbDwHNY5g1Znk6uXgansPUl4sBH7klDHMdLRnWmCPb5vqV5sMIAqFMAzSXDARkL168gInlqfbJVJ6YI2piE1gPyiaRlNbVjV42xyRKZtoknEhBtJ7lb7IoVh/i7ARiFA9kjIsA6t6l0djxLLjCggaJq4l62KVlqzYxsgn/LkywNmwiskKptkYDo99eUwaVLsRKtWlQuVSLBHpi5ZiZHR0r2l79aMTGjhcBKkSqYY3E5SshLZn6HNCnTHZyBZm39DdNR5d4n7ONhRMnY6DhTKvIcHKHbLNb/2gymjRyq+SGq1j2f3Fjni5EDzMuLi4Alw3rJoqszeTZs2cI7IyCLnyauyWPZ8iubHI4Q690K5qvMAr5askjImAU21w1xECWLOf/K2mdZdvWxbGV6UjOerd6dGJ20iidEr96rLYdMbUkSqiDS2AW+1ehDhCWA5FtLKyDAEoMWeblpLLLn/0sSVqWmlZDIUJjYS2RA9QW9xpuJ4VETuap8SE5RoMuuS4nc91ugaA1IWahagT0MO/ELKd4tmQLR2zYvaXj5ZL4wsDmaBvNZZiG5TPqjFh9C8sgKAQJ9ZcU51hM9Vj77GjVdxJUofDW2JzNEhuddxXdWjoeZiSTso1CKCvIcGk7UGhTyFWwWrXLdEMIKzzVkjKHpF0aLA834ubXOCJbY72T07TkekvHSy5d1lbYxlE54a6SHg6m6Q8SrlR7l8x3RxrNDgF6oRg2xDvxyxb2y119ocxR92aOh2JC1jbWNjL42+FCe21vj0B0vgJL5HW7KngcydvesuaxEAFb5jibJTikDGNtI6zAqpnj2ZpbCtNYb4EXtLX42nF3EuFsQsYDnfBcMXlH1MWutRaKLUjB02Elsh0uPRD7P9ZYl7STT/CApuETvKR4uZ91JOVJcljvIme4P336FPgDBTEoJ+16MuyNs/yhTrCXL18K0lysh3MhWZ0MbXo5MWPWrS4LvCBhcujlC4lZ6k+JbUXEVC2sr6b8j+4KM4LXLamAbL3qrCZsed/dDHLT1KbUtIjYeODs8+YEqrjOHNhBQ7t7gWHDwQ7XGBU4d+9inx45SwmRUWU4ZH3VaeN4uaS/zZJGQEfu1xFZe3yJMN9RkpMZ2q4SnUBmybaJ+3UIt3E8u70r6/fXvnXiJnslR0eMbdw+KRK6C4eOYiRlO9KLqiD8WkZkO493bTZXkjsZyQpQ5rhBo9cP5FnZa2iy8dhQWT7XT5480WHoXHnFKHs8DJ1Tfnn867vAQ/5cqdlrP8Nu3I10t9zAwFDW62yWWDLn+d5yeZpwaFBq5iLQZjaXS60I1gSjWUzs9Ds7b7N4/uXEml9/s8SS7R+xBqVmss4Eo81KLBUhiosdG3qXDjLkFp8dxTu6oXn1pQzs1atXuV8SWrJcJtiX7stjg5azVjHKv+WcCznYcW27S8ZT3EWS3e5lFwLbnQwAtU3llw+FZN01kgBLMx5vtk0mHGt/1hmatxEgx1OTkSNY47rCMyu9XHheY9yT5MmP9LVNZZ/QRMpyQkhkx5HurlxZ6niyswiLzRwvOiBixUimYkvQvG2jAC+naM7/r2LI+96pLYPKbJbkVi6WjOd7xxLsVnG8nSzwclO1nvnaKGD3Ntcb8YQ588bkoB0BlOcEOU21kIaMpw45sr1dX8XxNkt3oKkjsxGyXepMFTwIw2uFIpHG13IE7BM5p8iETAZwLEVmAGGR43Vf4KFDrtbtUunZR5pdPL/csvdMiV3pFWzs0uVeQ2bJyHtr/w6mLWKLHC9n9FtmvOTWDhh1r/RGxqu2VFWPcNAyb8pNZMQ4VndTgj1fae94Wy7w+N8pOXC3dH7JYJ3NZj8RjMZBBJhTPQulyMxtlliyI9pTkfrtHW9Li8+lXNTL1SfSfO2GXe+tPdYp8deeCjWL89+gHj16FLT2yXaLTL3j7XmBt6Xz26m1DzByNbClH+0IAbYlFbCcIrPwzHTEfF9f9Sh9biO3ibTZEU2nluv4QyzNLiuQuZD+5fT2mKtzyrmQbOdg1h+S1tJWpkaDBd5mCju7zPjkZmJEA2kzk+wX3RpffQS0H+ZbUSGZP1b3u/WlZnJ9tWWNpyW49XzabEDnVuQR5RpfhQClJtX4GkOcJE/7eiKnyLRkuZrrOPCpc32b7q2em9V4Tp255HU6dWjYXtYaNkPDCnCMbWZTlQKRK6dCIVmu+66uV5aa1rys4222wMs9t6EO6YuvjQij2iycC/tTZseE7OoGnAuZ75Os0vEsUnI8vzRvq7/dP5QANIgIbQeq4GbB6Zt+K4Tfvos94Eo8zQlQSJbrnrzOFg6G1KUwqXQ8FQbW6DG4pHrNL9o3SVkBuqe7oKkVzymcmsNypAwVQ/0CoZCsHARbm5T3akVZ43jdF3jawLBeR3s/6UU7b0jV69UvrUxkVT52yeBMXyHZLFEVH7es1CRhjePl9vGd6lzjLW/YksM63mb5tkQFTSoSdpnXEiG709gI7jz2LCSbqw51ZrCfLoVSjePZNYxMfzPzyqW7va22rZy7CgpzDXQ9ekGE8TjTV0g2V05VJV1mp8bxgEn+psY20ufSXZf1sT/TdgkBSjuU0Jd/7bt2Y9wBp5BsrrQ2izqnZOayLaef7XhWYnndZoalKGWH3sbnyzEVZVST72HHVbJ1byh8+5VeIdlcdVRnbma6kYSzHS8yJjkADhmxbv7VrrA1LptdTpXSXIa5DO2jJ2QevhcAtLA4llNINndSomLE2dSZy7mcfrbjkV5k9GoQlsqHrKPMZdouqM1SQUuUAJfzqGoW2+MltusFp8wrJKvAwfozk9IlcM92PKV+eR2NDYo9Pcax4x5LAol8j69dJrvCRtfoovWC/+BOZG3DuvXnYEuFOlLrMXHB/vmL95YH/eDq9NJqdp7j5dKO2BXqMJcsClEBr7UHnSukTx9VCszBsUQNX6+5d5k1hU7nCWch2dzRoY8iuO/8gT9mr1401EaRkvpFESQoHrSe53gWDsFHwynTK6CJuth1sAYtUTji0/3rVBGm5K9yP7u4cqokS0aSaThxUemBOR3krwyJwLJzG0b9BMD8ymhDg0lHo3mOZ8cTO4J3Q2giVskNlWP0uqAX0Q64BF1oEEHRSJMaIXBKX639OMV2IdlcZJJ1k7PIhD9ChvmKyKw7+fY/jbZMOpznOd7UaOACTHMhKKRPIuUHmELOHcmYS2tY1gnxQFRmUomyjl12FH7J0PY0jzOJlqxhhLWYk3NULjqSoGzIkFMLt47HDDqLPSVMO9FM7gzHIyTbzmr7otdNFZJNqwJGDPVxHc9d9WI+kgoK1dAg0mEiDT/YXENrngUpWgSlQq2V6ysyGjmaWdexJUYUsLS5ohTiWFTwLiihj0aM8hiUEYH9GnkpksBwhuPhYJLeNprXSGAhXDQQ09B8IItOlzbuZyOxlF27sT2S1lKd/FBIVj5ZkdEGr6O7EHagCCEgGaesJ8PK0SiIGonxS4ByHZImgoeUczhICQrJUSjADvY9agKCIopPw43so23DsbY1YGQ4ye9MZSFZoYSE78g9QDj0xU8kT44b3QPNlMDKmaOZ9pIwwWX+kQQHG8mXrOgtiAe7+wThddzTl20QdYgW3V+S6Qu//O69/33g8+XLF/4ZAO9rCR+u/CpL2n145S72t/G/c9E7MLE5XpqS08aSkWdyZP51DIko9vz5cwC0lDDUvzTRrZDTLJnawRSTuwyRlSZpxEcNyIKCv/+5wNQ1k1eiXCl2fnWbZBVdJLQksxxDJLN81H183TkCdoXjWIslw9jKlSIwkcHogmUrq8g+aXAxyvDyaudZQuCAcU4liQqTg3Vm4KA8STnNlcOlJh1s5W1Vou1AOZU4XAEp9EF5Z3eBESHLcRjXjwUBJjEy08h++n7FV3NIYoHJuypBg+TkzByH6DpQhC7BZf6v1OSN2bivXuULqdo5gCg1Qdb+z4AcJdcPMkQNtOXT8f18jvzj1lwEMLKDJjSXZ0P6ZIYM/HP/ka+uzoSn6tvf+UZ+GblyQ/UOssLfCDCFKVsCj8b+EaBc2nPGi0rQg3gqa8mkuXKwVyAIizVlyD8Zj0tgtEF8ChmS4Yg3LDQJACO/aSJPrMEuDrsd7BhtYFezoMMIK3aY7EKU4WaZbtib1PLqj+MFjGZJP4gHAiUIVJh4CdvtaaKXl+c2BZOCBcdTlzPyYJJuXBwIDAQiBM7OzuwV6szCYu3jx48Ud6RZvdW//n8nWAlGeyBw8ghE/wWVhVKh14HM9KngcLyTN5ihYBsEogMks46ODMdrMweDy1+IQOR4zqOICJzwZIJtFbvWHWu8CKXxdSCQRoDC0u7Nli/wQkce19mTj6PUTKM8rg4EfAQKF3ikO9yV9Gi9Ds4j4/nwjrsDgd8I2Ixn9ycdgNjDDIe6OBxyfn5uKf88x7NXR3s5AoA+PeiwnO1CDthBYaheONDpdefIBz8cCXrZmtPRNGzAcAQy8rpfXQoPvAyycgSo5omIznz0vcUqv1yXQSkEop8KHDxuFn4DoTNi4hMaw/EiQBp81emEvg7mjD6OxVZMM55mIfV/s6bDZTmoh+NVTMGBLvq5l52nXbXLj/YeUPUvu12Y9GQA1D45hMbmyioecXl5yc9A9rnGIyHbB0qr6H+6THlVgE5ssqDgyThXpC6nWy4uLlgKcoukF+1kiozGcDyLxmgPBA4jwNsr8C67v8JCjm72F3f8CMiPbsPxDgM9KAYCUwQoajjLwkf+hvuxcZXew5z0/y/L+N8Ubr0kLwAAAABJRU5ErkJggg=="/>
  <p:tag name="POWERPOINTLATEX_PIXELSPEREMHEIGHT#44205C7375627365746571205C6D61746862627B5A7D5F76" val="91.66666"/>
  <p:tag name="POWERPOINTLATEX_BASELINEOFFSET#44205C7375627365746571205C6D61746862627B5A7D5F76" val="15"/>
  <p:tag name="POWERPOINTLATEX_CACHECONTENT#7A205C696E205C6D61746862627B5A7D5F76" val="iVBORw0KGgoAAAANSUhEUgAAAP4AAABOCAIAAACPPjxzAAANNElEQVR4Ae2d/33UOBPG7+5zBZCUQDoASiAdXCgBqICkBEIFkBIgFUBKIB1ASoB0wPvl5t6HiWzPyvZalon2j0WWR6OZ0aP5ITvLnz9+/Pijfe6NBa6vr589e3Zzc1ODxv/888+HDx/WkuTPBv21TL/KvCcnJ5eXl6tM3Tvply9fjo6Oem8t3fnX0hM0/lVZoBJ/bzZ5+PDhWrhHgL+rWpgmzNIWEPRfvXoF8mw64sDV1VXv1NDo8+DBg16aLhPPPBnCRAo779+/T+4WvSThaZ/7YwFhi0wDrb99+/b06VN1WgOsg92PHz/mmwU+2hgwHBroyZ4/fz5EVqb/jzLTtFlqsADIE8ppf/78WXi1flA7CvFSioJVnG1T6ZZvAHcjY14E8LfKtxv0y9t8tRnBugCaJBuPHj3i7jTJ2C1i+/r16yEmfva3b98OkRXrb9AvZur1J0rgnoPXHKFJkIwVjYBeZGyzgKzYrVbmCgC/f0M1rlcVn318fOx7RrXPz8/FFl8+NNaTDe3AobFL9RfbZG2i1S1A8ZrAaHKSY7qQ1osh6f6Qgr7GQIYhssL9LeEpbPA1p/PFKJDF+86URqdDcdnqyWbOuMfhDfp7NGbtrEiyc5x0pho+bwnKVl8ETzs+ypRnLFl7kUFg+P0bBwcHt7e3pidJCJdzdBY3dhSvBg2xEhm+/9OnT0Nk5ftbmTvL5t+/f/eJbA6vw8PDmZjLmaWXRrjnfH2mDC9evBA37/6TeU9PT3PIklGFLseGiftMT7ymSsN76Zxu2iLBobwZ/RadmXj4E/qgbPVFcHDeX94UNmPL9XdbHq+mQm0a1rujgkeeuwWaROFz7kkMfg1SzUB1+6u30xJZfN7fGVeoo0F/0NC4ye5pYBfE03oGZ13shqAPIudM4g/vg+jhyWYeoc6RNhjbytwe6JLBn52dXVxc9Nz7tws3Zp/kHZghet/PQGLIKi/rkqCDQvR6/PixFym/jWWoVYweLYbKVshQ07J86op3797lT1GOMtgW9/MW6U0voHGWJKx1OrBiK+WfDBAVh+YVWXzePzS8TH9LeH7ZmbXUmsn3sHikPeVT819iVdNSyoRxgrLVkwXn/aur1aD/3xIAbmK0EE8D0AcLvPrKlRdA9qERzC6ymUVFMMVebjXo/zQjaUyS5OD+g4C+F9Nvi4mv+IOsD2ch91F5qGzQ/4l7rZY1SPe3hculpQXEMlHw11WeLDjvX1raTP4ToY9HJI2jxjdnyTductQut8Ov1TMKZPb+nmA9SotMK2+dTI81sFUQDD1Z/SpPgT6o9XCRP6CRWdZgvkr8qxJT5KEdrGv9a7mQhP49hSAeerLgvH8hISewHQ397hmIhz7tHEdu7mH1Msjr0nDfix58gdwcq9ZLY52ZZAGHwrfGQV8RLYF7chn4BtSzVIchQbVUwAreSyFMy3N6ba4/JI9N5Mm2EjlHQN/7yATr3cshWOvQNyc49C7GvjrlpRA+3qv7mnFzfPwBQFC2erLVlzXfyLnQl6vuory3B2B1/ahwH4fOfOknU7JCEpstPZnP7z1QhRCNQFMSVzNmTBZwWOVWFvRVlUpDfACeku0OvvlmY/TGBBBm4Q8yHQyvnlUn6mwlQBfGh/cOQdnqyUBCYSHnTJcFfWVy+PI4N+BuXA/0RoM5CkwY61criOMTOP82Q7x3CKKiJwvO++s0y27oS718b80QiwMMUV5hjcB/FDOQlwpRi827oYl8DA9MJDI8WkBWp+K7oa8sf3I4U4ofR4wyBkIL7cbAn5URps5ZtF4YitUfEjKTbGj46v27oW/ZzmSUCGqBEUtawWc7NWzFkrpnzoULN+8QP3hR8IzJMictT7Yb+gQy4DItnAn3cCivW++MOo5gdXsJ7nmnTiOwTxDnPVn3KG8TNlxw+SvEPUti/ozvjfqqRVEFiGWf4AAgk2xRUeczXwr6SgTr8fcYi9ilpd3cicT8xd7JQSGRnCcgziQLONRwaxHok0MbwqrCPebWhkS8SmqPGkBgMug8A+MEVZAnw571yD9Wkv3/WTp/g/zy5UvDFn8HbXugkm/+vz7+/0ATBtelQq2keEyKDJP/MHwhUf0fkvNkJufvzQOyhYTcM9uxeyWmV/UTuI2Yw6J3vcfasx1Hspt2bLCccXRCjx5B2aqHm5DVpsJY4+wz4ZH5qo2D9UA/gNfYJZxPrwMJAB3kqJlko+TBVxIGWZdRo/ZCvB/o4wDs/YUa3lMI7KIiZKSP3jN5bRW2Ej8agfUyyQIOyS1/6pDcKnC5B+jjwMwofFceBFuZ24UUbl47OzjIzyTr8g96tBzxgVLAYc6tudDHWPbwj6qxctxjJh+yg3PrOQbd1lh/Qh/EokyysbqrMgQ8Y8fOp58Ffe3aya85zFdgLAd5uA3JPFbHfHq9Zov/CjxXJln+vEap5wOrrMV06Ktk3Jb7VMK6SpAdC45F6X3lExSamWRjRfWRZBUITYS+Mr/AZGNtUYbeH89h/TKT1jmLZaqEwTjfyCQbq6OyHQRYBUVToC+hqz3EDJbB+7BVnE0gW8lbmS4gk2ys5P5sB+gH5fVYzvn0o6FvtsATrCJuvmJDlN7o9zbnySz3M8mGTB30+x0F9IMyI2Ay89Y46Fu5Q7o8OVUgUAC44LnJTH1yhuvRG0YnCOQM+c1oVF+ylIFqItuvj/A7iiXgE8jgb5EXgUCEYQjf7J98/yuXreQqd1YkMEPMPLw3JsjhVSrc9qaP176wYGWmY+3/xdvPryBlzSSbIDM2lwA0cpYAV6tRNNRmeI4b1R62eU3rLOgTj2ww33NikzC3uq/1tpAbmLCKmxvi873gSNGT4Wj3qKbOSYX+nfwFGwRWuuFDd7yCvrqzSVl9NNoN/X3hnskEuD2achorWRNbEDrn7OdpAqw1yiMm0DqTbKwWSYpvQIwPGxDSMpyEzAMagkASncpos9GAfjf0Da98B5YKJtYtnYeum+1IHr+6Ox2PRm26QaDX8gee0pPlpBOZNvEGB05KWgJJ4GxRgrHJLB76KIUvSwh06d2c1AfMO6BvEyPlTNyjnp9VYq3YkDsxwRKnsqJgy00ttIG8YBaR0QjI8m9hanOgZmpzo+bL6QnqDcN3b1hOfDmUgTzJPmHSHdDXNpWUjEFu3HYgblcCL2VVCPPuDdX26OG6Rli9x69C4CMzyfLV8V7P8GNulLZ9lL53edom7F0Xv5fgE2hkbBMx6Bz0+t4E/xfyzr/sB2gCueHObpMLYfC+vEjXRpN7EjV7rTyZeT0DWSYtXpBwZpJl6oVnSQCqvMUnIUPc5Ji6BF5O06tL0+2RMECXu/3Q9wGCnIdL26lM2a1UADQAQlBo+EBDmx4fK0y+nVuzK26BHgU3EzJARgFhFprCElcUtFUfmsWTsZRDZHE/A3Gx3uWZYb1bEcACb2jr0rscicPqpekKKcePmtztgb7fkYjYZSG5TaXMbybusqqkJ0E/7oENXIls88Xw69W7oDaFJxu1WGAdzDAECMqzelR07ck2MAJDYa+ORoAb7d5NvGqmS1WsYOfAswf6tl/hHnDUBvIaBm2brKtDPT0sWyJ//TLnWA9cJkBJ1Fz3MnDY2L/3rhIhkzyIG4l9MIUNsf2fQl8ICHBvHJEs02pbwZBckfQCNHRissSIG7oc66Ske5nGqPBiZk9CtM+j4nUB0qaULegd6Gs/ZQqUCNFrrCDCxoKuchfrdJNU9ELT3si7ipCjJiXK1+z1xyaW8twCW75jMi+gKHHnd3iOjo5ubm5YZn6vRqzjBr+0c3Fx0UsDH3YkPHvv1tx5enr65s2bXgnJTclcnzx5ggX5HBwc9JLV1vn169fb29uqpGJDTsCGfuXJdGE5hn4yqKvsycnJ5eUleQ1Mft71LoS1RKD8bWRjcYdIYDMxHGSQ4YzdzV6MGtrIr9yva8Q5PZhoKxlgDQuRyCCk2RJkpifGBMszStH7DvSTadolXgCYmsnmwL07duuuYS1sJJbMd9OW6LOUkvyvhFe79BYgnzk/P+dH+TAce6D35M7T57cPDw/ziRulWSDJbViO/ITT0nIfyf9uZs2xAD+RqV/JvL6+piKyD2NxPDkcRAPoWYD8NdPA1ri6uvJG0M+n+s6hdoP+kGVG9PttMGJYI51tgQT6+UGY0M3k1Am+sL5zwjNbtsagWWBBCxAq/TkV8TYzeNpACtzj42PJ13J9maI1NmaBTNzj8tkwhAiPe1RtXn9j632fxfVen7Majh92WgMaO1HgoELVmo1qXn+n9RpBLRbguZNE8ZmPOrsNK4U5V0hwD2WDftdcradSCyTPs3hEHQtKqkNlzIb57/HtXeoG/bv2aFcVW8CfyiMmbyUEwvIyztnZGQT+Zew79Hq41RrNAvVbgAeLHr5DD8X1Eq5eW+iq1l5k6Nqk9VRtAf++MMVu8mowWLfzfm4FuEfDdsLjnUhrb8MC5O4kM77StQqYR+ymAFUBb7b5B1hdxRr0uzZpPduwANk8VSwfIZ4NAOh7z3O6Kv0Pz8zdEcEsZvYAAAAASUVORK5CYII="/>
  <p:tag name="POWERPOINTLATEX_PIXELSPEREMHEIGHT#7A205C696E205C6D61746862627B5A7D5F76" val="91.66666"/>
  <p:tag name="POWERPOINTLATEX_BASELINEOFFSET#7A205C696E205C6D61746862627B5A7D5F76" val="15"/>
  <p:tag name="POWERPOINTLATEX_CACHECONTENT#612C2062205C696E2044" val="iVBORw0KGgoAAAANSUhEUgAAAToAAABRCAIAAADNZP0mAAAP/klEQVR4Ae2d/50PvxPH3ffxLQAlcBWgBFTAlYAKUAIqQAmoACWgApSADnyf98nnOzeXmd3N5vJj9315/3Gy2SQz85ofmWSz6+jv379Xxm8Jgd+/f//69evnz59//vzhb1SmkgEePXr05s2bpZHG/YFAPgL/ze96aXrevn3727dvi+LixottRoNtIkA4vnv3bgMNXr9+/erVqzdu3Lhz586tW7fu3bu3DhBm1/GbQeDLly+JgL548WJmnHFrywigu0QtF2/24MGDd+/eJYLzn+LkD2xAAiFxl7/hNyMdzWbujltbRoCJjkmvC4cfPnw4OTm5efNm0koq0a1HM0Hg+/fvaNeqVhqMwgEgwPYEip6ZddmqoEGipGG0jx8/MuBMWMeu5se8kkhvNNMIPH36NHJXdKAbjPLBIODOuqRaFxEQ7339+jWDRFYULmdy45EMu4gtVNqdp5mQuTDWuL1hBNiCCtv+EY9MrVHNqstr1649fvz4x48fOK3tSG787NkzW0/NcFcXloVKu/803HUBsn3e/vz5s8t4KXXjtGS/dpp99erVy5cvLenhrhaThRqCoo24POxZ6DZu7xCBKXctqG42mYj+1mOfP3/+/v37CLPhrhEgy5dWhaVi7TLt0aItAlbX0C+ubnJjPNYuksmKmRu0xMNdNRpJZavC4vpL4mM0qowAC1f34EQNdeOx7DBZgfBYXTncVaORVB7umgTT/htZRQeZargrI3PCiSMTEWxsauqU+Ij96KjFuJxBgOTk+Pg4ajAwjAA5jEv2gd6+fWtlqafur1+/cjgxosiyVlLicWY4Amfh0kbcSrF2gY9+t8PbDqvoc1CWZG9Vly00trqGq6rqZgeLkxLRY0IScibYhw8fQn246zrDsCqsqr91zFVo/enTJ0TGgDAaftkUQImhsru379hy4aqlY7EauSt3meSDu45TTetOp9jtO/b01g2xh9ZsexQPQ/PH67aGirvxg+fUVjcoae+VMgehgGi46wo7caFc0X/zTbEJe75SLOaChc1Lf45B99wSwfpcozoXLs7hZOJIhl1w/MoDzoTJ/Xgu7+6sBCzY8Ag/m1/4YKlaOhafq9XwVYpW15Cx+0A1aAOXXXfAD/nwcNcVgFsV7s4KXWnZyWAysUe12PZgKYWMBQ/xuAxsrXJq4WoftNTgfMpdoTXcdQXg1l3dN+lWjNi7KXaJo/LKpWaE+ZNKfpyP0/WXp2wVHWRvE53d/CXMt8NdU43QPSq8+uMdqdRatEOi+/fv67wLQyElnnodpAVP26DhuivgtIlfPPdyYUBfw11dZJxKq8JdT608kWeu0AkwmR5r1z0+IHW0dbEqq2vGazO1zjCOsoa7zuBz7pZVYXf9neNvzYU9PcPG479P9taMc5BtpxauzdTN/rwLLPUXPTPMLgVntdiKICof/fOjTDYlx6ZcwnusXHRXROYdRdJjgYLcCR/QZz63IDh8astjY4MHVMNXRTVW0eGWBk0a1yjolEePf1qf9+gIBbMVoceyZZ7g2cHpGB742ltbrpl/4srd+T1Dlj3b+U4i/inKorxHdVQ1Fdew0WBVonpwrSDRFIXTkxu6XWI5kofR+YYFJkt3dM/3o8R2CUgypn6jT9dLgy0X7Ce2WLgGhvUtBEf84AD8BRbULIjTpbtviGrgaviqa3Kut4Cb27hGpRhMVFjtrtiitj/K4bCFZZqWgRi+zV07O2HKttdma2wiRO6A78luE+p0XVG36e4hp/pWvxBhN4t5F8bQl0LorNjMXKcYgJVTn0oHRU8jdCYIzetbjAMyOqgHDLaTHKYgoINU4B/9hTDMLQScGSQKVTItz3SpdEtLMRVnK5Hey7BitEHL8nfe1AtKJ/OckJbCqSElUor8LTGvC2kzZq0NJZDfkbmQxgtkUggSLcasAG+0fOgSqnS0bZnaJRrYRppFmgrqRtfN2GMaEBuLCvCQ5K6Rr2KjbuJnRZqZ2RNHsGO2r9GGrhFMx8E6fGPxI0U0pt5eZdkU0alWcSi3jG5uvICNEDKW3dX2X/UOUeTqQX5AyQa0fUe7cA3wrTL6ILj8dbfN64mmI05j0vWEKj5yFNREWc0Wrkjkxgs4CbuzC+6KaoXpUFibyLmLAUJAcazrDRghEC5XxSyrhpb5VUR9VZSph+oGR3ZtFXU3W7iCiWtsVIYgO+eudtWbsU0SbbQEbub3ZjalSJvHIkJGuLVT9FqHz4ZFi9Ayr8tmuFdHm0ii65aB1Xpc8Bf+BpeZPNXEUazoo4n00TmVDJRRaPPeYAZjtos940LM4iCXbbm2xo68doTE9pqQ1WniIJehmQZK5LVxVm4VL7gMBCrhZZJJdyXSRIehMNOMF1Dsh2cYZ0fnyC2CpSxevwpTXPF6QJ3jjcOGGhld7n5UGGassQUOJWT47spXsKJ3IOnGq1VavMSy5UBoJ47Qt1kp/q1z2ppKkkrEJFBWInEAw1pFB6GamSvxQjQV4Xm2X+uuE+z2VHYGb4fa+8LVRWyxMlIAl222x/Vu5752+BYhLdug+8J15omr7A46syv/i7MN/HkZoJtgZGTU1tbb1NiImxdrwaENw5aK3mcas6vFR2qsrrmVp24Zc1XB5rOhO1OrLB6d9135z+osmbPp2N6brtGrptBqXxZjVZinP+0zghYJi5TrFfQGBG+fW4nqkZaRySMI91v+4BMvFdopCv7z1C2CpxcI6FOq0YvQ2F1Ztbp8502JloO8WTpd7LItLf95+ptak5Tl1h1NJ8Ow0YsT5gA4kVnCZbVj5RQseerOEGTqG5RMbzrMxcmw2y1vaoXpUuaeIf/Fu/DJBTuIxs7enapxZ1e7qp/qfhj1OnBsTSKbBsIh6U+bjzNBy/U76vXUymXsrm4CnTclkmDoTAxi/PLMPfRt/NfGmuxM3g3ebR4+T32nqzGYbOQ0M/0M0ayuGaTZ1DqV0mJv0YO3c8nw1GdK8vi2EOSNk4F+kS6l+Hf32+CwzeyqV8jsPRY54FEE3u0M4s4rsNfMXN3dIhiwU+652dUaKH2wqrwlhx2tmfxFTKEU/3acwF4bNPTs6u5KFMFq14P0VRBrLpcBVqBOKqofXrnxPvthnY7rQZ0s4TS5LZfdo855DLsP9IA6b7SMXuJLWEBG94Pv4m7NYL1tBJ+K2vKsVbNx7oi/6FUXWIXrDonlguaeSLFsM7v3wEIij4QNW8C79sWmPNKhl0ThZiZ4EW7b93UV1Ca0uXuQmMfUOyRnyTAZvPZSKU95vzRwC3Z+z96nccevXWlxzMNhal3kRvRKQgnn7PxNabkS6e0PO6UgAa2qCG7mhW1MbTGcuavdxYVRAk/ewtXuMLeRvxS4dpmXt5FrcYBDIlfLbVKNvN29KIXYTsex80oQRINWSTS+Sm0fGZAKzelIcg/3XTuYlgarClbCHR0VRlKrrbx3lN2cIm99sQp/3Vg/8Bz5sEaGspvmNEDJXS3iNfP7Owuzq2tt1hWjGveAwdS5KGIMU43bJRq272XGfEii5YbP6GFabbnIj8QoyaGmHtfVZmOb47uzqw3WxZnnPxOzYxLHnd1g1e7MXVXlWVF2Kc6qEkoWghn52XQh87TJZwKddk3ycHAz4VKv+K8SXh+O0eVVgxxe414LV5am1uDZXlqO45Ib2M0V1JOXwVrnnNoIlZQgL9UU5osXZDoKNkqWkUHCOnneOBmkbRedKE1tPNpeh10DDm4MqmqN9vtn8DDlIBH+Zw9yxHO0AHl86xFCeSojD3g1WCpEYi9eRphmuJm7F5CH5yK3KQ10OAZw97FeyjiH1CYKysFWq1qjm1sl+irIn7nr6YX5ZZiXa6ZTOg7zcPpJDIwM2WiPO02FgClaq+qjuJvhrno2C7iGj9mtYqNsY22dIF928D2Ohmcak78CSpVkcR/brMp0zrmrTWIz3NWa6YytB7ASd0ptZKqHLIJrRZLWrlJhwVMWq+jONybYaQPtHj7mua19N1KxqHuV/yQyCfLWuaC4drF5zl2jKSVjOB2/Rf6pyVNsOkVmaSzDhkI9j9WWDa0UJkObyCvoy1BUpo9Qr2WU+6SnYfVY6jWytfZgURlT1LwIYB7ZEoSYADIInbNCTCpwLH9XqTNa7y0OEnw7MSuz2zYyfqWsOBInHVwbs9L7ziu+yN1IrlUqLsLARgaxasKi8KuC7KF3l8rUBLZI+py70jrSZaIv0VFileXPzS4kNKRkwtJYXFQXoLgoZ0aDiKgrhR3WZuyVooklnV4T6SjbetIpbrClnfEwqlJQYDwMpa00lJl11ibAGrrYXSETiUGN7uCWxUZDqI64dA09xIXEYEaUisaMLl2uLl6pEZ9ZgQuhKGNHug36auA28lik21QKIJBWKsjsEhlSyuQxzxLeGGErJC6eyMTuCivR8mYx3ghzwo22cnjFMyMJxf2kS9TAXorMbqGeV+gkfF6XkQXkLU6s4PVqIjW5mqpHvdfI2F6UQmqLmlexyzPzGS6DJbubSWFwKKZMe+74utJxV25DW8vgTo80g0uxZi1nNEXbeYkaxqevZmW+bG1Lc6ipz4+z9i7a1emGGxeQV2JW4IrLtYS6tI8UDfMIS2UR2+oikSaKzWBpmFn4aT1q44nKNPt/j4V/Fwekf1kwfXdF5miuQHKxVCyYu7AS5KRAjYaJMo21MBJdxMO5a3tFg0SXwckjcAMbgBI1LngZeSyyCOeIGYVq+EHGgtRrD4UIokqNLRFnX4JEQMG8FqdlGTyxCvGXiLGLXE66K4NilDPzO/LjcjN+QnfXwULHPGEgF2wL0tgTJKhhQNC5CAqLfZlt5qd3eICxqTRkcfzuDaKggzjywwa4S/6CynY062IbesIQcYoXoILqBaWqEM25a7AhlIS2cDwRHuZwlcT8k2Y01n1nPDzDaoOdlR1zig00ASENBXKhJyrzos8UoS712PdiSMqzdVBCTV2EOjCiy+66cYGDhbVx141DUYQ9QhKuJeE1zz/dXoSDIhxe5kEWXqBzcd9UJeYFPyFD3hRjO2WGl2N5A5mPrUpWVUoQ/U3GUmNetnHOfWd4j8KH97+HuxbXHe9Jy6vSfDzgn1eS/30tOYTIdIo4KklQ3leE0qlchpZHpBa7lvPo6Aj+9y7FrlUwmG+GwL6TYf63ApAaU2szcxmE+iKwb3cNX5lh57kviIP6QKANAvtOhlkO8a0wNkVkldUGtUFlINAFgR3PrnzRD18lEx6+2sV0BtH2COzYXXnWCl7hmER74AbFgUB7BPaaDLPJxJdaeZrPE8L2qA2KA4EuCOx1dn3y5Al4jU/mdjGaQbQXArucXfmqMv+PCKvW8R809bKbQbcLAvubXdlhCv/nDy8PdIFsEB0I9EJgZ+7KabiTkxPAYp9pbAj3MppBtxcCe0qGSX2Pj49BigOob9686QXZoDsQ6IXAnmbXsLHEGabhq73MZdDti8DOZlfev1n+X7r6IjqoDwSqIfA/j8GvV7mfrU0AAAAASUVORK5CYII="/>
  <p:tag name="POWERPOINTLATEX_PIXELSPEREMHEIGHT#612C2062205C696E2044" val="91.66666"/>
  <p:tag name="POWERPOINTLATEX_BASELINEOFFSET#612C2062205C696E2044" val="18"/>
  <p:tag name="POWERPOINTLATEX_CACHECONTENT#7A205C65717569762061202D2062" val="iVBORw0KGgoAAAANSUhEUgAAAW4AAABACAIAAAC1EQoqAAAMQUlEQVR4Ae2dgZHUOgyG3715BQAlwFUAlABUAJQAVACUAFQAlABUAJTAUQFcCUAHvO9GMxqf5TiO1uvNXsQMN44j2/Iv+bfsONmTv3///hP/AoFAYDMI/P79+9evX+fn53/+/OFvliYTJJ48efLu3btFkPy3SDqEA4FA4KgRuHPnzvfv32e7AMXMymQC/2bXcRkIBAJXFYGzs7MWHqH79+7dWwpCRCVLEQv5QOBYEbh58yYcoRGHJmx/HFRyEnslFsfICQQ2gsDPnz8fP35sQxUHLcQCZyM+E90MBAoI3Lp1ywYgNqdQ0mQFlRhIIiMQ2BICNiQJKtmS/aOvgUAnBL59+5bV5KOS2CvJYIzLQGBDCLBXcnp6mnXYsVFCDbHAyWCMy0BgQwh8/fo1660vJKGSoJIMybgMBDaEQFDJhowdXQ0E9odARyqJvZL9mSlqDgRWjUDHjRL6GQucVRs7lAsE9odAx5AEJYNK9mepqDkQWDUCQSWrNk8oFwgcCwJ9qST2So7F7qFnINATgb4bJWgWC5ye5om6AoFjQaBvSEKvg0qOxfShZyDQE4Ggkp5oRl2BwGYRsFRy+/btXdDYyl4J37P88OED363kS5a74DWm7I0bN/hKzaNHj8Y0F61sDYHuGyUAuJWvqPFmgX2ZeuUO9PDhw48fP65cyVDvGBHoHpIAwlb2So6OR7DNMep8jONqgzpbKnG/xafoOamE9QLftr9///7169dPTk74SzRO1KT1ziYoTsHXr1/PSnYRePXqVZd6Rlby/Pnzkc0taotw6enTp3y+XBwAU5J+8eLFIh9Y1GIId0RglkqwI2NTBzj25XtrjPFKmOzZK4EFXr58Kb+XkXXv7du3eFiWaS9hIrYDyGf/YuSOwBE5OpazuB08BwDfvHnz/v37iiYwoJ0hKIjF4Z1Kwbg1BgFsUflGCXcZ3Z8+fZpS5tq1awgwbeQCfOZk0T8W8HkVl6+Z/2crlGiKHeNZyRBYDwL8zFJqajaGmTl+/PiBhmxmf/78WX0D+6rafKQL55OCab4KRGIwAjZC15GY3sKa2BTLoh5/sbXaEWtSRG6p8v9oqiXRuKAi1qjUhk7iWDhZRSxurQcBXCp1I9JTJkZSjAvvoD9EI5f6F+uvp1/b1MSOYgJJeEEfBkMiGU0IUKkMBmUuScUWUInOOeoWlcQUTairtQQv27T02nqdzlTiQBKJTOkJy4hjYGvrM2H3KdyG5aezglgKfocXSHMLq1U0yeYGDWco0kolGkpI27N/0ck6nPJIBLoVa63qVsYFNqwtaitLIbzTeu1UOFOsJzK7I2A/Ci0Mwl/sZcesVSBb5+rc0EQlhDEpd9AkERE+gVq0zV+IJvM5kacZCYEQ0+cRFE/jIqtr5KwEgcym7YbLHCZ1njD9YY2bxZhqmnbjWjISmzZRifIQk0x9VuGuXYmpuiSK0cphwY3Wiwio0dV8+FBRspiZ0ZBUgr8WhSNzGALF4cmoXETx6hKSIEpA/3kq0RmmnbcoInEKRbJW6yuxYYBGQ3UENIRU82kcWy+od5lUtKwmoCcViMRBEFBbpIlFkwRqZ+MaJiJznkp0l2Rpe4qUbpHUIxqVj8RhEVB7qbelu2uNurGk1eKaiImkEb09idm1CaZhgC9tzoY21Dx/2lWObxOvcpxRfaI9cXZ29uDBA9F45Gm0dg1DMkWA04P8HnWaQ3pqgZ2JzV7evXt3ViYE9oeAPeTKJNFypnRWJWqef50PNyKesSvn2doRgEfEe6iki8YtjYbMLghg6OwcM97GAeqlddoXiKgnTrsuhbGvvKUSO234Wjw/P59f4CwNflReo6mly2ytIRKDEbBLGxzLtyy1c49szg3uUTSXImBpwrdrke2VUO3FkidtqWNanTJ4pCOq+67KuojsqDnatVXFRokDxo5FdGpPCcVXf1qDpDH3/F6JLTabw+uDsj8CjxRe+5ktHwKHQIC3NC/C1Mv/fAEwGy62Kscq6bIucbUTAnZ1Y3dPWxrAuEWx+b2SYrFKJh757NkzBNgZXs/+CO878j6r9e9KRw57iz0m1ggjNxd45dd2uXg8xIplOfZJMBslmcyYS2Y1hpAeaBjTaHsrvC2NlX0PNNpbEcleVFKMboheOy9w9DyCb4HtC7daStl4e6klxsszabR0rYuMLkizbvoqtwR0kHWuZbSsdyu5XHQ8zGcRStnO+jZKMKWtiqmi5wKHZ70ys+GXa3vue0TxiNpppM7FT5BYRlDd6oleE2C9ldm7IwGcVaYiMEBPnqVaBXzRUDEquZiq3SSXFoRWZd1FnNPyRlBadkya1dZFDHY8/9B2ZGRXBManQPFw2hgrZ63glodaWBXxLGaywMnU3selDSVAxtdQMcC/qN9XXVoK15Ha+TsmVEtbj/TuCEwtBHzW1OPROnJGrtR2R+NK1mB3WH3P5nEJNWuawIV2XeDIITQiNEiOyGfkNmHak0jvgoBdj1AbE4PPmrY268e7aBtlHQj0MoqtR5TBxDtRyZcvX3jQwOFIFtVwis/zHLhEkb4IFP3DPf5tbe6q+nZzs7Xx+NL23fds3hqXmmXW8VMJD33l8AiRUuU71LYPkbM2BIrbfr7xj9dm5+7prG97b20oHa8+xZcYfN0proXlZLOTSvikuB4esZ8X92kZpQ6CQHHKQhMfldhZa/0bnweBfWSj9pmLz7jFeYKOyJM+zxE1DrDqQ19fmDQSx2irjoANIpDn+ZFvuWp/9MDntXWd4+4iBGzU6XtF2xoXNZgq5IdWFlMJB1g5g4CrMf9E4LrIousULu7J+1yNDtqoJKjk4Ha3s4UvVCyubvhNHOngsgUOMQg8wi4LIZOPR9ipZbqLNdHB3UsVsH7GLZ+rFc9BTcWt+ACzWbGI6haJPSHg+ME2Vjd2zwUq0MOoC6ISuIO6hEd80S+4yM/62YhrT5BFtT4EsLKj4KKQhENNsBie4JuTHOpFEUHAZ9zi6iY9+dYUlfAuoPAIk9Uuh0eYgoTYIuhdj1sXHauYOatzO5XoBp4v/JnVJARSBLJz3tllKllJ21crsJ2GJBScpxJ4hJEPBVASX3HHIzQmD41IpBpUtI9bAxAoOta+qURIh6YdkfYATK5YEz5rpiCwL2FXEtnWyTyV9OIR1sYSkiihpLpG+lAI9BrMeJvtwtTiRaJl38dQbCuRU0dgdyrRvVVtiNNkuefU3ziQlQiq+F7H0MrT9zJ2rErrjEQvBOx60/FOpl2qkDOloXgk09qUQOR3RCB7wZLhvKjyLPrAdkXL1l7n03fM0xiYWggrFn1cTz9ighK+l4gW9TyElyKQEr0M8kX2pTl1FSkuf/GToibqmsW7kbkPBNIhjHXam2Diz8pyWYwGJitNx3/qH5qmRmTq0xdOkwZXS+mwvcOzkmgCCWagaF/WlkBPtF06nmdBmBLAMzIE2JmfErb5U64yVYnwDqGQrSpy9oRAZqP6sE11sJPEVNkylei8gYdhci6Fh6jF7nRAECiK3yPDP2RIk2PHLU9/Ui1Hpq0y2eBZ4eVI5s1crX2ca0RjfY5b1sR4iECNU9m7kbMnBBR2Ab9oGtt0+qxXClaGcIFKkNZxVbR3SjQqOZto1N72p0tOGhzNqroSgeKKtAsathJcLWNbcqxYlqOuJgFIhlvR4sJZtJVVFZf7RiANAlpcKxvmmKzCIyh/wv/MA9iY5cEPJXliN7UDr9+CzspOXeJAhz3hypEWHozbB1pTCh88X2K9fJN8n2rxCEZe9ZZG8DysXGmQJ/ryIAYekd8VkJcqtIg1OsdJTk9PEdAiKhyJAQjI0JaGYIrKmYxsgOONLDVmvDHjQqWuOgNRKguJK0AgmbUSl+tEQKMMsWYxrEBzvEqjvDRuzUIbO/WRQ82UXWf3r7xWbD6ksWdxjGPEbK3KZQsylxY4uEjdh7IasyaLbJK6WlY8LleIAPSR2pGpRR0OR+SukggJcrIuIJw6K7OILJSUfbhrS2WVxOX+EMjYBAOpObBdFh9gYgzXqMwlKhEvaSQhaUCjmNT/JE09qmWjNiG2BgSwmj1pktoXOpDNkaK2FJfoIy0iaQoqMRXLRuYABCD3yrAVS0EFUzHplIY5lWBsmUamCth8eEs9j+K4UUp1Vj5yjgIBmaOwJjZV92J6aAwzEUM4LVthn6MA5IopyTDHIql9MRYDmUwf3f8PhO0WUiqE/z8AAAAASUVORK5CYII="/>
  <p:tag name="POWERPOINTLATEX_PIXELSPEREMHEIGHT#7A205C65717569762061202D2062" val="91.66666"/>
  <p:tag name="POWERPOINTLATEX_BASELINEOFFSET#7A205C65717569762061202D2062" val="1"/>
  <p:tag name="POWERPOINTLATEX_CACHECONTENT#285C626D6F64" val="iVBORw0KGgoAAAANSUhEUgAAANYAAABcCAIAAACdqtzHAAAMl0lEQVR4Ae2d/ZUOSxDGr3tuAAiBjQAhIAKEYDOwQkAECAERIAREgBCQgftz6qrTt6qnv6Zndr1vvX+snpnu+njq6eqenp5x6efPn3/N/n358uXNmzdnZ2ezBYe8A0Tg7+k+PX369OTk5PHjxxBxuvAQeHgI/DPXpdPT05cvXyLzyZMn169fnys8pB0kAjMpeOfOnffv3wPTo0ePYhQ+SLps4dSlWXNB5d/Dhw9fvHixha0h8yARmENB5d/t27ffvXt3kEiFUwMIfP/+/du3bz9+/OAvJMlKmDAQM/+T8ffatWuvXr3KqomTB4wAg56QjL9fv35VznGYer003q7Ngtz/cvMrmj5//hy3ICnox1Bm3YMFkBZPlyi4alGGMVf59/z58+BfSySijkFgPAsyzDPySrKNKaCB9XgOoQELcPgrY/GnT58Yi7PuL2XBcQrqLQj6YgjOgn6cJz9+/EhKMhNBoFii4OBAzAxUbkEQHavQx0m1Ja9v3ryp07OlOun5kSxI7r169apIYSyOB3EpoFEGARLhrVu3DBQzsyCLzypd5gF6GIVAAARITO04dGfBlOCRAtuBPqqa6Tipjk/LgpECFdMoTEGg73bk9evX3HWLYlLg/fv3pxgRQo4ZgT4Kpnc6aTo8ZgTD95UIdFCQZyHpqmNQcCX00VwQ6KDgs2fPFLV79+5duXJFD6MQCAwj0EpBFv90LRplkQKHEY+GBoFWCsp2fGl8+fLlpb1fRnocBgJVBEYo+ODBg6rcqBAINCLQREFuRNKnzkwEG6VHtUCgikATBXkpOBUUo3CKRpRXItBEwXQiyD6clSqjeSCQIlCnoHkdKSiYwhfl9QjUKZiuxaDvxo0b67WGhEBAEai/QWcoGBNBxW6jAnuRwPzDhw88jpe30VDEQhgP5dmERwpgReKQngtUNmuZXTfb7c5i6VtePuBv+iIgZTmPamKTjTrneXmUsEllqaMx4/69vdvgr4hK34FAFFt0iT2TkO3Cj2o2XzLtThcfsv5yEkt4OrDPNhEMA1t+9IoUYSLCTywxXcLQRrxY2qz1a0d/4ff27dsUBcJZqDx2iY6eqlgqwwAvH7qAwlITPQ+HiK5vnp7h9ZfGxSaqUTltu7IMAuZpE07xURTA55IIRyPOGgupRp2V2gvN0dg49TeYZGO6pKhCQbMpuhrIJTWF81lzlT1aMBSklaIjAaOPasAoE0JtKwUkLFGHN1C1MmwAeq1Jgaue6JwsONV+CQ7RQ1R7lVX4aFwj/Op4u95yTd+3MYzopyD7XoFhIhZ71CMtLGmsUFDDLIKwbEnQ8HnMxT1+aSTUbi2kFMR56nOJvwWTqGZkcuijpakFBP1V9UurqUkF1dqqXDBk0hCWW3EVKggCYgxlnK22aqkAAiboCC/nWpqoI4SJQ36KkhaWtFcoaEI4y88laziPCvVHraegFMQ9sQpOFOTIJUKVCknlSAUhVmMIscFIWwOI4XRvWgWHlIUYhrNVQMoVTEpGJmNCuYleRbvERcA0QHGoNU1h8YLUM4JM4+0OPQuVgsKD9oRhIo1Hmr1EC5ARzhZfiJABhITR0tDXMVaNzXC0N6pVa1gILCpHCr1Waa8wfUOkeRDkTImCJoXA8SUp08+TXQwcQkEhTXvXxDDPGxEl53GqkX/io3T01LaBRGg62DCPvXeYN2APcjz/2ju5ICN/0e4hGqegMUvzUKpyu3IaZspoly5BD+tVakRxCFLSUyFilzSTvRDVmyp8lxgjjZptTBoIk8k1ODWxVyj4arAplLIg4Gr7lWYZrS2HqWrKICvT5F7SoMuPCyKK4LVYktYxmPTC4ofONcEWwzyBunqFNwmnVvYKgddEMIUxLZcoaBarBgKWauotGwfkcKCLozeLyBjQZmRASFdWNkMwzRHYi4yv7/tY++zCJFFM6prneGM4ky5yIVB+2ZqcLD0jxo3fzX/96/1Mr+5TTl/ha9eYnZ3Ay4Gv0XlRBqWCVTwBSt+/kZpTnnB4GjUCxR4UsxMPq3w/KTiVvaTfe8leNSdLFORpTFq7S27acGJ5LGBZy33YWuz0olqep4nkdM+bnCGptyit1vFpHl08Jas29Ewl0Qz0zKqiQoUSBdvBLSiYeGlWwMQkH7aJpmZF+RTov/2TbVg9mX0I7hlv5JAC9cMEemmsZ2rzgUKJgmaI8WPQgL41TWYFDBvwZee+zocovO8TO5WPTpWC2Qr798wSBQ1kfgwyFbY+nDgZnSiq0Wt/H0PDiWZ4Ucyjyt/d87NATJrYzxuRKVHwog3EHuVGJ321/bsTm502NSPrUVapmGE2w6ttZtuVnt+uUKLgdlqPTTJ3Btn+7EfPYWSyovxUT+VnL03s5KqoWggKViGqV6jee5q1hbrE/hrZLOhXrVVw9lKWx9pko0JQcCNg/yd2Bwr+T9/vg2zqlYtZk7I8/i1sq3+Dglshm8o1awvppU3LBb1Zdl64LGgMKvizKY4HIDwb7x38Kui9ONEsZcFzScs7BGZ/FaYz72ZAQe/FCW6JgsaBQpfaDdM/VNEO8c5mtYJeE1wB9lxCXKKgcSDr5B/KiZ3NXlrs2DrkS3pxv3BpZ3BKFDQdZWu8dvZ8T3VL8Z7Yq7N3uEt6lyiYFbI1UCUKGgcm4rW1VxdNPo8cDJhi4cSQZxNE4YFv9tK5hLiDghPxumgU2cGebMgnQpoVlVUqzmafBWd5vDU4QcGtEf5PvtmCLmezvBkwKLsdAf4VHvhyKUvQpa+mDFjV2KSDgufSRRrduPjV+P8p/Vhc2EbQ5VFWTpb0qdhsheyDu7TV9HKJgn5HXba3TbfpUAX6DfH06imQegpyK1ndYU4Fc8cJ8tkdXJtGpERBFJuOO2vg2NSlCyv89PTU4ImpU0Luhfg3/bKw+I37sLm66yIravhkhYJmW29QcBhoaehfLctuXe7Swn9PbuoTNehuTmYPz87OfK/I7q7NNl862SWhQkEzY81uMluyI857BHjJw8zA6NWeQ75h4YzPZF0M8JW9wIJ2f4kbGp+VfTU9U6GguXXff66qhh5MAcKZxEPIh8c+0pi5TYRSfhJfQI/7JDNqIxCxhSblS93/Lc3SC8Z63ujT81sXjF4Oe789pRb6t8IYqvRqV8F/jgPDWNHtEkJ9w8Ixe7wxXd9RSG32EA18tQKBXo7GcekLDaWvKYiJZiwmEaamb1T24OIJQ9iYOhNvRHEnOCbK39UibQAT/aiNRgicu0zyEGFblwRT2bOn1y+VYCYb4uNS96hT0GTp4VRkHC4c+vBonBhlCg2zl7KkQSAw9WYvH3UxDIr3RgtT0W7u9jhcShXGNX9bMyUunjqNuRBfNFURI34asrRALLyDdQrSJpUC0w0c6w+BXn7E0q9UpdqlTLXfLW7gbWoATuoln/y8KNRpfZNlQV8vtYhCeGqYxzq1U8umhyMEFwp9Q6xKHUHpQAdQA0zBs6faV2G/RI2/QlkvJDWYMjUxmx+e1imIiVRVETQ2Rq88/GXEip9J79oXB0TiZupLFceyikYKopGa3mzYDxexgaDyI8xQQSKtejk07qf2D5eJiA6pqgvtmKF9gwKHqUm4oFfboaNJEwXBQk2hMLHPAdMvI1b8TAx8LNtlnxcFhSsQkYg2WgtBp4y8BZq224Mx0DEV1UXByv87IojwEOnk5ETRIeprbtpVThSyCPCSOY8oWIJlyZCf1NGRiz7Gr2vZJaul/aTaQ+rRBSC6Kz8sIV96Y/h6CUszVMBsNj7LX38ouyiaKIi5rB7pujSs338/RTtkUfPPQqCyNK3OpGMEXJzycF2FR+GYEWiloHnm2PUE5pjxDd+rCLRSEEHpTcn6h+tVy6LCkSDQOhcEDp5jpu/UcROU/bLikQAXbs5CoCMLcv+SzggjEc6KwZHL6ciCIGUSIUtH/ob8yAEN93sR6MiCiCYRpjNC//HkXvVRPxDoy4KCF0TUJUqebcgCY0AZCIwh0JcFRUc6C1y5w3bM6Gh1SAiMZEH8515Y39riuQ3PTg4JlPBlTwQGKZjel8Tzuj0Ddni6RgZiUGD+p7sheF638gWcw4M1PGpHYDALigKe2um8MBZo2kGPmikCqyiIIN1BE8NxCmuU2xEYHIhVATcl7AbjkOE4NhEqLFFoR2BtFkQTewf1dWMmiNVPmbQbFzWPAYEJFAQmNtbevXtX8Io1mmPgzUQf1w7EYgrLhGyckTKbuWND68QIHbyoORQEJmUhz+4Yl4OFB0+dWQ7OGYjVGpjHiMxLN9yjDH8nRaVF4RgQmJYFBSz2bjEX5K0qcmFQ8BgItN7HfwGd5F0dHfX9qgAAAABJRU5ErkJggg=="/>
  <p:tag name="POWERPOINTLATEX_PIXELSPEREMHEIGHT#285C626D6F64" val="91.66666"/>
  <p:tag name="POWERPOINTLATEX_BASELINEOFFSET#285C626D6F64" val="23"/>
  <p:tag name="POWERPOINTLATEX_CACHECONTENT#7629" val="iVBORw0KGgoAAAANSUhEUgAAAEsAAABcCAIAAACp/9+eAAAGsElEQVR4Ad2c4VkcOQyGyT1XQEIJ0EFCCQkVBEogHQRKCKkAUgJQQaAEoAJICUAH3MuJfNHKHo/H7JL17o+NRrZlfZYsyZ4lbx4fH9eW+HN+fv7w8LCzs9OuIwiX+fPx40ew8X13d9em51rbsFcbdXNz8/btW0DyDd0w77IjBJIHeXl5ORVkBwiBBDDtw6kg+0AIyJ8/fxrIqe7aDUJAfvv2TSDrA09PCAH5+fNnA/n+/Xseaz6dIcR0FlrBCdoVRAgkbUhAHh0djYLszIaGZ29vz3yV79Ek2SVC76ujG7JLhFgS/5QZy776ht7q2hexubn569cv0xmrvnv3Lqv/P1luF8yvX79KT78zxTSiYxsCALtxtjIkVHMfPnwI8Hjs2IZof3BwIEieFvOJGM0ny9yB7efBZIvyvm2Il/odmDfjMpuoRjd/sMKeaQHQtw2BRHTZ2NiQr37//l20Ed0jBIYOHNA/fvxYQYS7u7se1enpqX/sO5Zqo+pIBTYu5sSHWAUvNVSy28XFxf39vR5XBGFw1JOTk1VDaBfHQoUZRfddlwoGhK9ReWQHWuuKeClgghmvrq5qERJ8eTHCCr35/0OG3d/f91vZBNV885qF4YjhaHd8fFwzpL7P1taW7/zHUX1gDTQVkC8X/Hjo8sk6iOJRt52SM1VCKtNz/A0VUyhnDOZDhSNAogpVPOIoAn3mqVcxVI8C6VV8IR3OGehpAvMItR5U7mHiYIq00g397dEXVoIHwTpm+7cx/eoj3KySQYjSpgTXBOlMsq31SZcgHQKHGzHrH74rh2dlpswwC3aiTyaWbm9vowd+fHh4GBRKHwPgtINxQqBTt+Ba4rcRIWpcX18jJyIElV1gDamu6y1TgmuSmriK2DC9hreByY4KU5iqMwjR1Y7JbDbSQ1ZKGjMq7cDAoAHyw87JzljPDPKfjeG92e7nFIV8k+hUJ9vQ6lAgtMOldHarFySUm4LfAZj+M5HGtC/MmhqwvBypQiQYwYOozzepqJSTqjeDUAtQsIm/9jFFK19xeW28F1i4860voVMfmUFo4U6lQHYmv/xGN6jol6mwmlkFysw0Ijxh1hjTuOA2MrJwmqNLQiUhR53q4TXypZsR+O1zLKUmNlY4SvoB6SWPt4bvWaYV8UKtXB7V1opV/7WRzEpBwJRDSYJE8qda/z3bUC32uz3/7/r6ujUMlQH5Ya3cZ4QcZ3SgyopKDYh+jMp2LjNVM4QiqzyqrZWCZCbjF6SkCNsMyBRC+OnTp8KM82qqQoh5pZYm/vLli+hJhGWtBRnQpyLTqgphGkWbDcistp8LIW3SeoXOep0ofhXC1EWb9bu9vTUlXifMPOEcTTJpKVQzakisHaAXkQltRpnOCAqScRt25KIBHo9PmWloscVXgtZ4MKt1EqGqqqHWq5lI8qXqTNWWFZGOYTDMbOdRptVri3PRtPJG1REvTesYovxQ3aOVGyIsYrXVekMyPT8NpKg6GWFzDCSK2sXJ4hAGj7PcOIIwDaTN5bK9f26u9bythuhgQ4sgIwjTUqatFqFwNxe1i5IhFV/ID9pWIQyrggZt1balQaZcaC2aRTiSLcKiouJowEw7aHs0p5lUZpYTYoRNN+KlAWFa14YO2Ue7oWR1XvTHPVnRs8w52JBNmF28AlOxakFZ3k89i/fZPUe81DarRjZ4qUWmhis5r3oNHdK9jDHipcGzgxsI+RDBu1RyIL6dnk6GhjTzLdlq+J+sVl4eXEtjjKh3NpXs9UPKypRbQx5SVBvxUoSGBFjpb1oa8kRZs3m1Bj1VPI8jVKiQMeGU1dKNKAVaueccW6UehDYh8scR0kkamxT21RBIVk4XHK8JL5jBv3qpQghIbSotFQBwRXMGvqF9Sc2izNE+o6KsZpJu3gC1CJkDGB6DxAUCGxK4R3Wabwe/CUNKm4DQdAIn9gEGQlXiQPDIQr4+Nlt6v8reRWmdjHC+az8XaSFMhFUeyfh+bZaWPjs7k264Ujz9zGUV/6IQdo3gQSjRS6XubejrQcJBenxZKYQr+PcWqg3xTwwoz/RE3zb0f12RN+DaWse/Eeadn45IGHDop1kd29AbzccbH1qfaO+yHdG+1OaYXtC8V4S+EA1FTEDbJUJfpo2esPtDSBFDXLHNVvZPM2Z/CHU5Bk7QBp9MHztD6P3TH3NTYOL0hJCIokwAVGEoE90gxCF1PR3OuCuCUNtv6gVXHzbU/R1E2WJpawcIdf011XqGdtkR6q5+NLOn1jPO868vFaOWjeBdEAGGu4ns/3lRo+1/u2hWFYe/fdQAAAAASUVORK5CYII="/>
  <p:tag name="POWERPOINTLATEX_PIXELSPEREMHEIGHT#7629" val="91.66666"/>
  <p:tag name="POWERPOINTLATEX_BASELINEOFFSET#7629" val="23"/>
  <p:tag name="POWERPOINTLATEX_CACHECONTENT#44" val="iVBORw0KGgoAAAANSUhEUgAAAEoAAAA+CAIAAAADARrxAAAEN0lEQVRoBc1a0VXjMBCEe1dAQgmhA6CE0AEvJUAH1EAJeSmBlwpISuBRAVACoYPcHIJFkWaNtF7L5ONOFtLuzs6OZMs+3u/3R/W/3W43n89fX1/rp9bNODk5mUwms9ns4uLi7Ozs8vKybj7gGX53d3d1bvxGX11d3d/fF8Z8VDguGfbw8ICk+sVcbQl8LpfLJKr80ggvN/T29vb8/NzB6vX1NQbkE2lPsIYkwiBUoKFHuXbbdIMnUVJWkWwZYGgALbiCEYqzo1ad4SEOGgFIMKDKpwAktX97e5sPRo8zPCSSun98fKTuDZ2oRkojzaAzPAiMwjPA6JiCGqEI8yp1hke9Ym3oiNX2JyCkIk9Wmj802bZO7PV0o+9Y+myOMGs6nVIhLBaLA5u25NFZ1B+cOQov8Yst/gDMx0Vcop7F2UZ4MUIkLocHgcgYT3jNhCfRo4GdPUcoBLppr6XwYjyp2D7+tlqtPsfEmejTbi+8EC2WyhittLG0YoAbe9vtVkxLA2v3+fm5XA7ROD09pWZDPMPCw0Ma9e3bSTXvCU8THl24fbHB2uDwaGXC8RAbep4devsSbjB8ipPCg1dNGHmIfXpwYEGnv7y8DAivDXUUWOh8f393gKcJrxk87SET/Q7waGUif83ggSXKoQ97FF4z4QEYfUwJgIdirxl1w8IbXXgIgFYmOlFBfdmjlQnTzdijz0QBMLb7QeD9EuFh1x0EXjPqwNLT01PgKvkXKUZPL3ijCw8ANHWEu/le8DTTLdnTdoXwFO8Pr6XwNptNUpNyGVLsD68ldVr5AGR4E2iH95uFJym2w9MyJ6alTgZqIL/asimP0c7wWgpPO7xCNuX4zBleM+qAYb1e07oAdTii//yT7fBPO34reSFs85jM0p7xgCo+8zeypxV9M/a+D2oPGcR2d3D0mGSl8FK0GxuH8Aqn9x9GT8cQjBy/BxfGdwzhji7GhjYw94+7xAI+KUhch0tQl0y3wBtdeJoEYtXZ2dPe3ydvRpNEel1qD3i0dizsjSs8jbrwziRJogXeiMLTqNM2pGp44wqPvqykZWnU3ojCo190YYegZWmEN5bwtKrJV8tYftXFOZbw6D6ebOIxMAt7Wgo1Zef+bD30m4sSp3XsjSI8fA6X36PQL8jy3NXBay88upwUYgPaOniNhWeuSaGxAl5L4WGtp3cnuJmW0EsaFfCaCY9+qI2VE/ktgRSPqYDXQHgAQL2gSuOgy9sV8KjwzI6TEFGNVGkgrbYgY8ul8LTK/HFjjZ3RNqKnjGEzKF8hqWV0/gwPBUN3nrAXGeCBKEBC6HTxCGbhseNOUgOT9x//h/j1u7m5wS2cvImHA2l/DSH/o2i1L0uS0T8aRCmiRPH7PslLTNReCmJktHau13igAl3dN8cSZ1Xjr4QIH+ChhC6ZYmsEtuEOD294C4cSdeMqC+gffpku9hczRCEAAAAASUVORK5CYII="/>
  <p:tag name="POWERPOINTLATEX_PIXELSPEREMHEIGHT#44" val="91.66666"/>
  <p:tag name="POWERPOINTLATEX_CACHECONTENT#5C6D61746862627B5A7D5F76" val="iVBORw0KGgoAAAANSUhEUgAAAGAAAABOCAIAAABQXIQpAAAHEklEQVR4AeVc7VHkSgykrl4AkAJkAClABhQhEAIxQAZACBQRACFQRACEAGRwr++Ja5rxuFf+WK/x2x/U7LhHI/VIGslXt1u/a5/Hx8fd3d2teXyOj49rOk40t1XdBzrNg5xPLZ6fn6t6TjD5q0rE6+trdX4jk/Dlvb29jWyNTf+pbkyCzs7OGGu3t7cPDw9VPDD8bG9vVzExqUJUeLEEGwEZkzc3N8XTSb9WvZQahG+/vb0dHh5yMgZgBBbe3d1VJVQnIYf0QWAVg0mFnZ6etsGmma/kIOhHLjBGwqZVMQ/bOvFCSzS1mbQCUmIj7AsFuHwjgwpBYIQEFe69v7+Pp/0UBacUe35+3iZEd7+8vGyDTTZfIaggJWNVRl2EZIjCwOAJw2EY2GSPKgTheEkKB/1iimaoTCNKYSYGKXaCQYUgpF7yEoPeYRUGwFQKNFWf5j7oMIHxmS0qBGkqhWGIuIwgg+EN6JOuwoy0iR9VCELwZw48qahmNJN0NYWbGExuOiKsQpBe6sNvWUrzSZcwUx+NaHZeVIUgus/wIo0VDWSapKtZb/iR5I3PIEuCNFMOdHWtaEzS1RRu6qOMMevAlARpLhi4H3MZwseIIszXR0bCWh/Vu3lEBPVmxHUaXF1dPT09xRLN04WQJKxYNenXJv1IHGBnSO2jcWqSLmDMzcPzXdOQUWbKEBtFqFZSJukSBpoMbBSVegsZnyDNYibpKszUR70NG2vh+ASx2/RJlzCE81jGrEPOyARpRWOy2Ayb0jZyxyRIKxqTdBVm6qM2jSeeH5Mg7TZN0lXYxNb22G40grTYMS8AFDawUu9hbY8l4xCkFY0pfKAfCx8P62HJmpaMQ1CyKVWYicE1mdpP7AgEJZtShZn6qJ8Z61s1AkGsaHzhw+bOw9Znaj/JQwnSisYkXYWZ+qifDWtdNYgg5BE21sm38aY+WqudvYUPIojdJmgySZewOTelbQz2JyjZbSZhbfptfL4/QaxofLfJFO5hGyeiTYGeBCWbUoWZl/Ztys1hvg9ByW4zCZsDC0aHPgSxokGUGdFJmJEwh0edCcLbP17tpilVmKmP5kCB16EbQcmmNAnzms3kaTeCWNHAiUzS/YlNadt5dCAo2W0mYW0KVedxG6Jc2Mi7/Q4EsaLx3WYSViWiOqkNTRWw1sksQcluMwnrZBJrcX9pdpKZB6cI0orGdJtJWF65QLLa3EgtniJIX7ObpjQJ60oQ6ynzwqCrzDx+NUH6mt2kySQsr1kg1SvhSl2XD8evJijZlCZhXTVmfKGwMMfTVWwev4IgrWiShY+B5dUKpN5fIGgjryIdQVrRGPdOwrqyA7weDwgy6a+H8OQSRxCzoy98CBv3GlbewQ4+SZMQibguIuTxFyznXS+OBKsYzq27AhFq4a/pNpOwpG0KY8EZavhDioWIbq7CgGNIQIGmwqtjnnTsGFbXCdLgN5erwsb9l1JWDKEr/q6UT4+DwsyD2jzSKars6C0cm4IvIOsEqVwT+UlYVSEzWaSeUNckQYiCkhFTBUzNBsBsqtclTwX4CkEs7YEzrCss48BGOX2kpOMMGSZGEywPj8NaFYWxEgRzTDKiA5IdDP6ESCERX6lT+FgTEDOEYdCG6TQPbTQLYEy/gK4mDwYLcBDgix0LvwCyAOjXgs06QSrR8J2E6fZ+rMkemgU7WIJxfJhWmnLiqKperIxDjrEoxBZq/FFA94MSf/XZQiLQRzpOwnSJGcM1CjMYKer2bRIY6U2A6hl2NTHNGSoTOesbQbw7fD5TWNOrm1tWZ7AQx8U45cGoI9DnTRRHzqoep7o55FcxTd3oRHFvfhFEbSDLxKrCIKu5QdsMGIFHYAkU5SmRFwwwWcQRyApA6FqVHIBqhsIxq/yV8RXy6XfgFzOfBEH7QpyK3vjYHD7MqD5l6IXyxgcL3kFFLAkv+SSIfrVxLqoKdHLVMFjLBcjUyC0YKb4y8YEpPPokCH41Zw8qQq8wqfmVXkC6w9omsjkTvkKP+/xpCvw4xvv7+8vLy8fHB4XOYYBj6/HDHZooYQVS2M7OTtKc+PkNXkRfSbrJ5c+d+TLvP1Y6RWhEErP+MgkqnCUfX5GAwBGdo/U/1BV7/KCv9/f3qi2qh3x8XV9fYy2uRUpYIEHFb/icnJzQ2pWD/yNB1aK0ytTFxQXmkb++XQsMtsUMinoln4CK9ByELDDECu9IJiC4D0ocuNvR0dE3CYtxHBqiHqT3EQHNAQvLZr+2QA/SNwTJujcSOS6vg4ODb+6DL006f/pM8ZZjZZsS7wzYWxTmL5Agvq8IX/BtKpuSZnAFUwskCIYlnYjvm9hYFO6Dr8skCIbp6w6k6ni5Q/vBSNRHeGTYWTJBsA09qt5oiDgkGnyYhlETrsxQi/UgOgt8B9eT8oIxZtqSDhfG4F8eHly4X69ZEQAAAABJRU5ErkJggg=="/>
  <p:tag name="POWERPOINTLATEX_PIXELSPEREMHEIGHT#5C6D61746862627B5A7D5F76" val="91.66666"/>
  <p:tag name="POWERPOINTLATEX_BASELINEOFFSET#5C6D61746862627B5A7D5F76" val="15"/>
  <p:tag name="POWERPOINTLATEX_CACHECONTENT#76203D2033" val="iVBORw0KGgoAAAANSUhEUgAAANMAAAA/CAIAAAD142p3AAAIv0lEQVR4Ae2d4XkUOQyGN/dcAUAJSQdACUAFQAlHB0AJQAU5SoBUAJQQqIBcCUAHuZcoKIplazzezWb2We2PxOOxNZpvvpEsWZscnJ+fr/KTCHQgcHZ29uXi89/F59evXzLpzp07h4eHDx8+vH///qNHj46OjjqErQ6SeT0w7fmYt2/fvn//Hr714AAL/7n43L17NxifzAvAyVMrOPfmzRtr3sS2Qa979+4B0I8fP759+/bhwwcdo6i9fPmS6XpYNrB5+UkEPAJQCu+pdMGKnZ6e+mHac3x8jNvV8dKAoK1ZK52ZjURAEfj+/bvSCM7BQj0VNJgF1QrycQgp/axknsdk33uUdpDv06dPs+BgrmcePbjjQk4yrwAkD8/VybYcZYwR68Iq+QppybwYxr07i2cU3sy1dhapKvNwxNfG2INsJwK6vIM9tMnPDVDw6dOnVfJZn/tXdUR27icCnz9/tskR2mSOnzx58urVq1mAkHmpjicpqP3JPIUiGysyc1UU3r179/Xr1+qpaqeuFIuz8Fh7knkKRTZWBAEtFCxpWmO0X5LMemgbbMHJYTLPwrLvbetqCyw6t85kll0sFnL0Esm8Apm9PqzmgSfJ5CFTevlT2pPMUyiysSKSbaHw/Pnz1infz56H75QeJXcyrwXRPvY/e/asGhyQJXnw4EE/Ii3XjBfWApZkXj+eezGSGJaNWnurlJx8/PjR9ky2W8yz2Za/J6XkgH1D4N+Lj6RRZpk6BaqVnbEZ5qzPU7iysTEEDg4OqrLYItL+9LYKRTY2g0Ar54zXthdI5lk0sr0BBOwWmYojtnj9+rUe0phmHqtLQh5CEkwoHxw/u3g/f/60UjrbbAsyHSF8SYS1ROesHLZbCFAW4BWGjhrVXp4NqjNaJaYys1poGkjzZVtzJQTC89RCEPBPGbbgZ716zfo8ZS6pPygi9dDs69mNkX7qtDYEvULZs7sIVAuSiWerd1RnHiVZYthI7RTTClJzsWJA9dCG05fG9uKXLdiqTszOHULAZ6E9f/R2KsxT5laNpNrCFjVVtG14nWZNt6KyvUwE/M4bRipQtcI82VlDUHVawTycb3VY0VlE1Gr2Wqa4mJ6HS0YAD6m7sfJkMTTFty68/uUeBl/Nla2PgmHKlWJjhKoE4twybNHRfxqIPTk5KeZysqeo4Y+MdX+jJ2+h12FduTc2n70mvNUktjd2/VIwALLc55HxU2Bkr4K6PQspFARkkiHlZH9syaglBoGd9Cu2zqUewos3A2W2afNaHt9jspyebeJjmeDbxWauhwjvN2vVfi2fB+GQiIig7t7XpgYFqFY/3l0NXLTfc1FPbbyxTfu6KeV3SGdUpZKKTC3k0cLjCAfLbsmYVAMLGeaTI53rPL0KiRirTX9eRiUMN3gjt0l0e5tjbbSdXC0No7GRifgxNOQhen9CnBArfxVh6MIOcS21vMkdcAfCb3kYA9+oa+mW/beLgI8zeMQQpkWnK+ZJVNwKaeWu/Ls7QB1L35ZatwtiXn0MAZ6mN34ty33FPGFV4P7UKCr/EDqgojrcuZ564Fo5ZcsIQL7qksYHH5cRBnv5wqeg3N7XIFjrpXScbKhmtkJ1clYO2AkEiCO9hUJzeFUUNl8yDzZgJ2FSK3tELsdHtT7D0oOOxsLi33um5JgdQoBypCoxIN+10r1OaywJF3v/8YowEKvvxMAaMRCbp5aDgG7AWsLQtsuza/m8Ypw99K62yms7pdXWlPfjx49bY7J/pxEgq6drKnsjPHpNFXcxDyOpdFFBL1680PashiQFfRA0S0gOXjgCLcPEn2hh5YbyXcxT/6h325KrA4KGrBeDUCaYm6d2BYFgEX+5cutZHNjcr9y5D5J75DBGVwBxgrtTWg5bLAKkV1oviWTTpm0ertbvHnYVI9SuTMUK3Vx77IucNZHZt0QEWkkSdIVOkGqaeelql/hgd0GnapAhiuPxyvo8f0dipWz/8BJNk4LrLBOtJtneLALUmJDEkL8QQAjI9xQD0zV5ab9I0ym/LxEvFKrems54Vuus7JuJm2+Nyf7bQqBaNz68oOcugiAD0zNh8/y+Ba/C8HsgScGxPTd9XYYbWFyiKp8eGhZ40xO3WZPM1hb5Dn9H+Dc8440syuM3zLMkqN6LRWlU21nDHEsbOLuLGURsw8CdDkwJ1mTDm1WBzYNXExGGZH3tqzC8zS+vFNp0/hdKe9GNtH2EvhGxNypkOzrjDQJX4P1e5y1Xl2oy9/cSMH4//CJxzGKpEre4V8uSJXizO9Hc5jC03Q5c6o5adxeTpHXWk0fl/06YtKZJvw7VRjy+dVZWr0DZGpD9t4iA2gV9yrYxHBFaIUWbK05422LCmM3AmIur9QUvhfw8vBUE4pBxLIkWfAlIgtR5zAvsZwCZ/PkqWDu88xEIz1MbQSAIv8bsRbA6lLB1HvMGbpJ9EkmmaBH8gJCcctMIVONQjAUhZmwRW4q1mIfxuqxyipcXhXvlMB7vz8rLtLXsgFcge3oQsEs9bBJ2bs3gpsVI/aLPRITh83k9t6FjJLCA5tyYdmZjmQjos8ZYrKlhy79ZyRPMg/gFeftfBS016J+y5g3n9HUQwDroOh4WriOqcJVKIZuSm2Aely/Wnp1+UymL3V7nHnLuNhGwGwedD9qrV93/hXyFAZpmntVGyEuPv57tUWO75qtjZWZ7Owiop+JZY3SslepRwE5XU+dph6hp5jFImSSysMkt8mGxeVdkWNKu51EtcAzGSd0uj5Ln2Mm/av6lxZYu5oGO5zIKoaKEDvykTY9wjp8awiwQ2VRpEgEeaJFnwf7xTFsU5OkXqzJhAkKEIf6KvcxjJiIst5RkRQOb19LPXz57lowA5sbHCtgwSMZThgx84JY1kEoGJjI9uLsZzBMp8A/uc2Eur5cUbTC2ybkA6x09hT3TFZQSK2jAxZhzgkP+37MAwzx1DQH++A47ExSyU1KFAdIKLuwOtXMYOTjHp3PP43+kO/fSyqTeIQAAAABJRU5ErkJggg=="/>
  <p:tag name="POWERPOINTLATEX_PIXELSPEREMHEIGHT#76203D2033" val="91.66666"/>
  <p:tag name="POWERPOINTLATEX_BASELINEOFFSET#76203D2033" val="2"/>
  <p:tag name="POWERPOINTLATEX_CACHECONTENT#5C6D61746862627B5A7D5F6E203D205C7B302C312C325C7D" val="iVBORw0KGgoAAAANSUhEUgAAAhgAAABcCAIAAACjsFsUAAAaJ0lEQVR4Ae2d6xkkNa6GmX02AJgQgAiAEM5OBMyEcCACIAQgAoYQgAiGEwIQwUAIQAacdxErtPKlfavqqmr1j37cLlmWP8uWZLvcT/7444834hMIBAIJAr/99tsvv/zy66+//v777zx877333nnnnYQqMgKBEyDw888/i5RPnz596623lkv8z+Ucg2EgcF4Efvzxx//7z8e14s0338S0uMz4GQgcH4Fvv/32xYsXVs63334bx+h//vwscY/CkFh4I/24CHzxxRdff/01IUgJgg8++KD0KPIDgSMjgNngY3WbNJ/vvvsOsfGQ/vfPz4xFeRJLW0fWgJBtBwQwIZ9//rmsX2l1DLwPP/wQ44HjttFqgNYViUBgHwRktfaHH34g6hYrYutF4RkIY+YkDIlFMtKPhQALx4T8P/30k2024T7D6f3337eZkQ4ELoYARgU9//LLL127vvrqq48++shl3vwZhuQmREFwTQTYDsFmuEDkm2++ef78+TUbHK0KBBIEsr7UJ598Qpie0NYy/pF9yBgjwHlyjE8M7GwfReYMAowflq2cFSHkD2WbQTXKng4B5nlme9ZvreSEKb2GJB+RMJzSFTRb087p169fj63c7SxnVHcWBFAnNhuttBGLWDQi/VAIsMzFpqDzq169evWvf/2rEYd8ROLGWCOvjchoYViRjbB9TLYvX750Go5Htmcsgg+Ix0eNKLaG/ZzuZ2OG5envv//+MfuFhgOLvvFwbRDQgU8//ZSZOtUBFAMc9lQDdI/9Egf4xx9/7HIqP/MRCXzFOrFYxjwu5YlR2OvP8oJGPxwmy9KkTCxzV8QeKmDBIXY+HT7xcwaBO4Yj2DDWDZwZy7aFA5kMkMdxoUBGZi6MOpNsFpMLZOL7c8qcWdu5/9mmMZdyGARN2GcC1GlfhekISjj+m36UEWtKPOXlXrYlNVMSWA4UnZrS4qUc+KiZgWELGSCWyCI/EBhAACV0msxPMgdYdRVhpDBktGo5vE+mVM03DhPzi6WBmCHWVcsZiWk7B08VGRA4YytaZOZAlDZTE2gCTdaJUfNtgtkS9WipYoaGydZWSrpd/d5IK6ZflZ3ot2skreqyH1qFVRcxUfrIJrQ91IsA9lGkA4FJBFBdVW9JoGaTPG8WZ0DaSuvjEwntiGOWqQyWm1UfnIC51TYWlC5pSJjHrC9OG9GB1DaQQ74DRDWnrjbzHc02odYlCWbsRrYZQ0JjlJ1jTdSZNr6xJjuA8bxKpWztKFmJLPIDgTEErB6Knm89c9kZhBoR4Kbkbt6h1PC4u1nXXQgwjaUZc+vu2L+9NFZtA4mWaQ1wdBK2CWbg7XxrN9tTL9U1wpUxJCk7aUll9m+pDP0QPnVFUbL2NrTUHjSBgCCwsyGxUTj632JFtKcYAjJk5PvstgT5mVtYb9Axblun6fr8oOCcJWGtCC5FuxlIFVUgAp92Jl0opTW2T8IZQ4LB0E7VRNcASKW3PCusLNmFw/kUn8jZDYF0tGw3czm/stcVY75QT5aRSHqjGWQj8Jk3wdY2QecTSfDU5fBzu+7YqJl1ttrG9mUiZWiXZyxQ8NxCE2aGRsaQOO2nAZOuECZBUaigCTRKhgyKZiQCgYUIzIyWLjHcLDA2P7rlAabmLhnuS1wxIcwD4lCmNGNA3belpdp1u3e445wC6Aw5zLAkKvkzQyNjSFwwTksqdbc8os3S/rpLZcla2AZNIDCAwMxo6apOXVFR/uFxtIpPl/BLiNVIkGCRhImFmMx5pUqjU+RlDIl6EvV57ybUOjEqRJJo2Wu5ydwSzAyNjCGxK7OVAMJKUElbi1ppuW0D6QrDeBQIzCBgNU0G5BYzF6puhz1TybDMC1kNy7BdwQsbEp1Ih30Igd2u6KxSqmyHzgyNjCGxXTu/Eqfc6vs2SrZFyJZFLTIfE4GZ0dKOmAsjWOJoL+so7ZLvRq6oq3HPnzrwdYrcwq7v2SKpS8OR+rzXKFgpKOnddatXNzM0/qH9pwl95RLt511HzR9IcN+DcrOhiWPFVQEtZK5U/AwEjokAf0jn3l0vTQQt8jMG1bcV+vTq7xY+QbMnAry+LtV99tln8/XqXotjpbW4/P1/ekPCG/wqhNss0fzGBPccaDvZPC9d9sDVOjowMLCTpqtRtiALBLZDQNVeq5gxJDBxf86IldrzIiZtRSTaEVC/mTtOuE6N2Q93ub24oyxdBIcmHOQ6GW9INCKjJe1XP7pmy0+1okSvlUuJ9c+ECWlnsM7KEJmBwM4I4Iq5K+nQ/0n3yEUktOhQl3PvjPDxq8M51iUWkZYZH3cZc2I99a6GpDogxZ2ydfFcSOwNibIuya0E9QRXsOkfz6lxTos0kqUFIycQOCYCaTji9ksGxE45VMbUAP8oshYBt7CpzMkfXulyUanytK6/Zu6f8IaEKIRIAiuSjod24bC6egUxQX0psoFMYaXSfW64bG9FUAYCAwikHmJqBnrZphxweA+yptHblkegLxkS2j48r6Y6IEiqv35fYP+ZVk+UkGZ25eiiFqUqrhNkEgAS+7M70lVFEAcCx0RgC0OS3V9kZIXvdUwdqEuFAz2w1Jkeb5Na0kN99do3euojkvlq2AbUBdzK5nkj2bw8wSEQ2A2BbJTw9OnTLQQ4iCu6RdPOzrPe4wNWBEBKPN1mzL2gW29IdFGLWKyyea5kLKNxSvhe7Y96A4GFCKThCMxLixJd9aYOabauLp5BvBEClUN6w8pwkMijhNhiQ4Ll0PXByqIWh7hayEpCR34gcEwEttv5zDqkD/KvtMfs64pUxByldyeG1/BLkUfqYVQE2+7RSkNi3wipbJ5DpnvslfdLtmtzcA4ENkJA3SPLf8lQzzLJVmerjvS9EOCl1DQuwYqU3gi5KWepr4dDnJs1dhFkNtu7yltiXa1C6SuG15JV3i+xnCMdCJwCgexozwYTvc3JMslW18s56DdCgG1g9sxYmCGYYLrHtx7bHRHxSn1dOha8UaNKbJcZEiywLtpyxK0EmSWrrH2VxI38QODICJTWHzaSuTS5bFRdsO1FgGN1q07W6ezqZEjjHkewz881S1scaNMjvzSsEr5ZstL7Jfu0PGoJBNYiUNqxyK5K9VadZRKGpBfGk9JnTwNKWy5lSNjzUF/M3Xpte67xDkdbJNKBwFkQ0CGwm8D717hb06Iii0Bp8QYrUlr7scV3SC+ISLCW+rpmZfPcklXeL9mhzVFFILAFAvsf0Ny/xi1wC543EdAJ1lFWtqId5dY/FxgSe+tiZfNcF7XYd6q8X7J1g4P/gyOQevHZVaMBlFLOA0y6iuxfY5d4QbwEAfaVsx1NOLJqA2ZeztnNdvtGSGVRCzJ9EbcUps035sIc2IXC+zjRmjiHSSaPqZyuNzeND7Kntjat8XT4X1XgUthRmW/3h2LKkNhbF3kBp7R5bsmYXI5jRfeHe7hGvA+1xMNM9izINTm8nYcztWelLXWlxvggJ/FbhA+aR0OAM8TZgY91yd7ANoNPOhDaPZWppS1drUL60ioej5Ss/n7JDASXL5uNbQ/e6mPKnL58fpBzLwO9eUyEBxoSRUoI6LvblgCN3WJ3ILVMKFjpLKKVh/S4IbG3LhJklQ4PWDKsaInMiRU/HQJAl/oLjuZQP5G2FJLfV069UVTF0E0+zRlLxLQ+hluUKiFAQJ+GI4wsJtVSkcn89GaXdLzkq6j/HXzlqW5RcutihUynvzpZhUM8CgRWIZDaNsLl7ZjLkHv9+vV8FRrWu2E8z/m+HHQa0XYxY9xXpIPUzrJSCg45S9Sp1MY0XqfGErHNH4xICKzU/6osajXe4ag6FIlAYDsE7CVvUguDJDUt2wkQnAOBdgRwHXSO1VK8354uQOnT+QQb2LzCYfkgQ8vt7COGhAHJ/w9LZdRa2jx3ZJu237Y80oFAigDamN5KxLBcuNaa+o+pGJETCLQgwKJWuqZEuFCabFt4NtJwwtbtGhIq3Py3wxFDomvKjJzKiyONZI3NC7JAYBgBXobFijj/7tWrVzsMy2GZo+DDIoDTk65k7mNFBHP2YJwt4abd+vZ+tyHBNOn+T2VRy5LFiyMPOyTu3nCOnhOYOyvCdh0LzaXT6neXOStA9iBmxEBZrM6eiQvunJ49rYighy1xxoxVKFaVivv8dsPkZtru/2CySvSNZKXikR8IzCCA+jHwOEmYHkFhIxe3ZoZ5pWzJYVqyO5q2hQF/gX3p1BZeoFEVJbn5yHU0+KDMN0ttREDUjtflDDMdxI4Gj6xiv9ElgW2k5eKYWFPGqHZP42cgsAUCaLbTePsT1YVgi3qVZ0mAykjRsjcTduhpuy4w54YhsV3vjn4AzhLlsVUMpLFkTOlpT6ke8rRjaYuFZt3/ocGlzfMtLmdkeY7qbm74aMMi8YAIuNUAiwBeFatbfGzm8nT2FhNqqQg2KUNlbE9yjuL7I8AGu339EC+BWxhK0+ye4slRLhseuNqJxZ9goFxu6SdNkuslaCHbQZNkpeJpPsvcOkTbpU35RM7lEUAtUVEmbr45kcXHNZn1WHygjfbYqf3dd991NfJzyQI3OzrZ5hTXrFM5DpnDqTlnaOvTyyEbsUAo+vHZs2fKCNeH7l54pFA59yYQDPOm++JSHA+GoURP8SHn3y5aY6RjY67Kml0jWWOlQqYrBkjfVTCIAwF8JdF1O35YJtpixRWethZNL1lSc6dohDlO4tm7OA2q6K+zN6pXfmZU1RYSle3nXs4z9KyqpVpHTnb+bzIkcNR2VnS3kay3bfqCDFa6t2zQBwIgYP0b0WRmqy1siQ4Tm1hiSNI9T6qgXWfv3zAkTJsWhMoEu2dfpydHELKiyU2GRO0SvCrDr5GsFw4dQjiSvWWDPhAQBDSu1Sl+C1uSRj9Ux5ic74XtOM/LNsPBzqHSNbR0huG5yjKd2p7FaT6C/OkF9QhZmfmR+fZmO1tAujiLB1Ratmsk02HcmGDdWZfnLOKNxYMsEBAE2GNwThb7KOr6rEJJnR7LkBFof46ls0xiRIyBeZxSaKBsPCMS03fl/e7dZGZThNcPbXUYe5azSjP/X5Q3DaC6DPWVpUaym9U5Al3XEqDd0/gZCHQhkJ48WesDpmto6O2SBSg7sDXd1fZjEuu8oY3COh5T1OVSWT9mSdi6RMLUO8luiri6bvyxFW8F65kK59Bpx5NoJLNFWtKc19JLvaDf+vhmi0j3ogEK5iN1Xu4lRnu9dBaz9g0vpp3dIkowdNcxoGAcSlklZzYime81ej8FIB3wKU3kHBYB5kxd6WHddeCeBV6HIHRADSpnaHubD0+nrli7plOOzrDYn/YsQcVxaySznBvTzn+sL9I18jwpWXaG6tWSnemPuadl3UABhCWFVVqRXYCax8EeY9FOPMiu7CR0jxmR2IWWyg52HVthgj7XybqepvNMo3i1PRKdxzF6lcU7JUMnKmQ6ABoT9sVGKXLTbcQyP3/+HLInT57wTZqdm0p10CMwvoAUkVKYX95/XGjkKwK0P9K4sL3I3SmPKXNqSHQTbh4xFCkdis7FG6glyyFtyADnKLI/Anj9utCCFz4Qi4jMordrA9N0LLSuA5Xsld24rxilRrJSLZV8BxA/K8Q8QkjBF3tmyzKw01AGF8+OQ+ghs6VgdSiPj3VFJ97+A6CrRqStqE29Kzd9mq7QrvXprLOpCjnZouzWS6rVk7XcpfijRSQ6TaEbLXsPlU4R6BbG03ZtqVd188d/bYReCcwt2drRaGd5aVKdv8b+CqudL5jUbH/osMR4QGYHJHysR1mv1PKM9FkQsIohqkWPLxReVVGYy7fVsYG6NOhXnpfRzIcyJHamnrQiOvcudNeskRNNczNnRXXzhgTjoSpbGQONZJXqs4/SYYMwlU0amIjhwUJYhlZHtbjIzCMmFEusae0hQUAtkxJE4tQIzIyWxoansePkaLfOjahlSXsbJTwOmR2k0rT2yes4rWiRBA9DGsv3pBWhOvWHKvNzi1SWZmZoZAyJZVeZRi2Zm8GtcL1pa5wYPzomK5KInad7XF12+MlTsTfwrKMvZNdWa4fV4/y0ertRF6Orwlm/1Y8Zw1n5SCJV9Ra26DzjFC8NYeYnspYaW2hoi2vddobkjghQtbSU7yXgi7c9pgmlfpkZGhlDonN3PeRXslUdD9Z26iet6KNqNLLUfrE9qTGz3OAgZEgL2xIryWekWeW+SV/nFk8PhcDMaGlviJsf60OpzjYVeMAsMTqsSstwqNe7z1MHFIKtmk+c/PdFQGZLGktc4gQb+ym4zehVWm+qae194Q2JnUMrlrORLJW1lOOcOLEiEKv2lzqAWV5oUoJUR8lpsQq2dTCv4FBqTuQfFoGZ0dLeqHTaSvWzkZuN0UXVW3TYMtdlEB1NkoCzJbtLOh2k7ZNXu8D3RUBWOGjp2ExCd8sHFUJ7mSp1yYS4pB2Em5QzQ+O/DAmCqqpVRGwkuym3ECB9GjrII3BXeUrcxAKlygf0WlYT1FXiY/MlbOwtZTlE+rAIzIyWrkaJE6paVBlQFbapGqeRd6W4PHKSqEgkxqa2mzW2E+xjSO6IQOoHWPwn0wPKUOmamaHxX4ZEDR29W6nPkqHoFcrKIwpiA9IOttCoHwFZiZUIk45SLatdldLUeWrBuw+2kpyRP4DAzGjpqi6taGCwOJ+mMhBKsqWmSBWbxN2DEiuMpOuTT6mZlfw7IuDWNtLGTuagY5WG9z5KNbZd3/42JHbmJV0SwpJhCUpkaT7dyYxMEcaGC0EETTJd+K/rA1iLlKHkSNkUUDcCu7TTeUmlqiP/jAjMjJbe9rp5pKLGWc42Ihc9dwMkW8pl2vWD7LTl6Pf8mfbFcDMrYt8LAZ2+srAvyRzQhwpQaXd0GxJmeTd7LmnnKiaVYIKxmn0KBLb2dpvn1K4dykoPxaPjIDAzWgZa4VY2bMBd58aQdDqM5PUipad2IKTpewXcuKSlOYeGDzc2C0LaapuzBQLW4bZ1rU1nGzucOTM0/rq0kWYf80ILwT0bwcij7KUsXHLnbpXgirTGLtSb1IRe1/EaiwdZIGAR4JIe7sBQpZI/5eYOHkuTplFgrqawOswIHb5LA0/LXVVpa6SWplv5bJm2dHrLEdaReYbv9CoOyxKR5H9nGfgYFf2nbaXBfez6M/OdEeCCpRcvXqi0GyUqs+JGNdbYivnCDS95B7XCez3rjeCcO9C1pOAsB6yGLXwUPCACM27XcHPcGhdhCpNpiRsqZwcj6Xn3PDvpSMTTHiSVBC7lu2G4cLYYiCH2RID1j4WNLbFavr81MzT+ikgw7zhBGNKjxSWMoi7XQ0BXB1B+OttQ6pj5snXO8fRhESBuRgm59FuCjO/+/DAR4CkTeXDVI8jgv6O3hA42EIGGHCGYQQ/myCDMGVMIg/1ACiIkTNoM57OUvR4Crdcp7tNDJW/i1PnO+2j3X5wPBZ9T4xDCpwjMuF0pt94cfFW381Ea5piQdr3tFUPoJU7aLiLBRNEElhP4kJbPgKj/KfqrsIInOQN80iJbI5DWeOScmaFx44+tSlp+8Hy3Atu+BOwMCQ7jwVsa4p0LAfbq+BD6Ew0wIaKoGn8QKGBjcDMJF/jMRyE3kdl6+YEmtA+9irQKhSYqxF2PtkagS5hTE1/QkPCfw7ZLGJP2Zz3N8LYEO+yY2eoi/SAIsFp7c799Byjw66mlMULaQZ79qwgEVmFe+2OrVXXszGd4g8T9C9Y+XuHO4ER1gYAiIIH7IxuSQECVYTIRhuRvAN0Ryey6Fo7kEXzJv4WOVCAwioCsqi1ZfRoV4c7lAoFVHXBBQzK2QcKhNRfK8E+9DmUOfvAfmfo3me5p/AwEToSArAA/cjgSCCxU16sZkuENkpZwRLbiuzZdFnZVsAoEFiIgbhNnwxbyPBerQGBhf13NkLioon3SbzEkQpNd8lrYJcEqENgBAVHmRz5OEggsVLMwJP8Gk+OYegqTn8T76cLxy5cvOSzIGc10yWthfwSrQGAHBDhXgjJn9XyH2o9QRSCwtheuZkjGNkjccfJsHCO3JPH21toOCG6BwP4IiBq7i1v2F+OONQYCa8G/lCEZ3iAhzrCwpjuQvESGseFFdxKWMtKBwOkQYJjgb6HzD6vMgcBypb2UIRneIOEFsdR4KNZySREDz733rgSROBEC6VWyJxJ+iahc+QUfibCXMDwdk0Ag22VuYQYa52FnS0lmGJK/wLFrVmqQOBOM1yZDjsyB6yMr0MejuyCQjg15vfkuwuxfKfrMdiBu08O+DhUIlLQuHQgdXteRLxHrlc3e1chQ6S1uL3+mOB9BnATXIvVyC/rDIpDakgfpXw2pH6S9qQYGAikmmpOeBWcXTZ/WE3//1W6d7hRPGR4y+7NbjnUdkJnrRTndqxMNlqn9rxUHqosid0EgPcDdPmDuIvCSShkd4hgRfC9heDomgUC9y3Te05Cl3eG4lCGpwxRPAwFBAHdBh4omxjyPs0CqTcaInkXmtXIGAnU87dq+DArc8XoR+zQMiUUj0o+CQHrytWvYnA4mWbXg+3SSrxI4EKggqVZW/SoSZFaKuEdP+G0LRzoQeBAE7F+pS5Px1nnt9JLN55Vbjvw+8ru0gUBJsTlSxL/g2DeyoWQzqUtbwpCU4I386yPAUHH/QIPfys0Zy/9A6fpQRgvPiQCv1HBNjjv4y18l4mZ1NehSx3+7Wh7EgQD3ZLg1LuwK5zV4cwg3LfAJBC6MACYEa/Hs2TNrRThexIpWrxUBpYhILqwq0bQmBFj04FUhF5pQkl0TPtgVPhxoibeImtAMokMigNnAYHCihCUsFjk5jmXtByKj5DhVw5cdhCE5ZLeHULsjgDlhUQtz4haLVRCcNf6QRn9GIhA4CwJE3pVrnvGW2B3s2hFJGx6GJMUkch4aAfmLM1w2HDeMCk6c+G5hSB5aLc7ceBwgrIWoMbE176ujzGyw8z2wipVF4v8Be6SQoYUau/0AAAAASUVORK5CYII="/>
  <p:tag name="POWERPOINTLATEX_PIXELSPEREMHEIGHT#5C6D61746862627B5A7D5F6E203D205C7B302C312C325C7D" val="91.66666"/>
  <p:tag name="POWERPOINTLATEX_BASELINEOFFSET#5C6D61746862627B5A7D5F6E203D205C7B302C312C325C7D" val="23"/>
  <p:tag name="POWERPOINTLATEX_CACHECONTENT#44203D205C7B312C20325C7D" val="iVBORw0KGgoAAAANSUhEUgAAAaEAAABcCAIAAABIsZ3mAAASPklEQVR4Ae2d/3nVOhKGyT63AEgJkAqAEhYqIJSwUEGgBJIKAiVAKoBbAlABUALQAfvu1YPQaiRb1u/jM/kDZB1ZGn0afZoZyfbJr1+/bumfInCACPz48ePbt2/fv3//+fMn4t+/f//evXsH2I9jF/nr168GgtPT0zt37lSH46/qNWqFikA7BD59+vT37z+vldu3b8N6XqZeTo7Au3fvnj596gp59+5dlqt///NXZdFSjnPh1fS8CFxeXr558wbDLSbiw4cPYz9p/rQIwGj8ucNKmr+bmxtkZt36zz9/JWR3or7qtMOvghkEYLdXr14Zh9RiwsR48uQJvMaa38jHsW1pogMCJvLw8eNHzHRDcG6jjDU6kMl0cJz+KQJzIvDlyxcozNV10jgxzIQ5BVapqiBAjPXi4sIbdy6vr68z6lc7TiKpOVMgQOgNOvPMt7dv356fn08hnwrRGAH2IgjVff782W0H7sOud3NW08pxqxBpgQEIoN9nZ2dew5hvDx488DL1ct8IMOIezeG0vnjxIr3XmRyH88waS2gwvaW8koRaiDsSfDGRl0ePHuXVo3cdFgJEXjztUgvusEawlrRQDdPfM+ffv3+/gQoy/FtugUpr9WFrPUQfUfc8sfWug0CAsIunFUTlhkvOvELtCREOl6S1ANjLuIQYMZCLHQhMDUbBxP6BorUMbv1SHxDMLbCcvrX8c+xXOkmfbf/7J+hkXgAy1iPNnwcBd2oZ1Rq+qtlpNgPbNhopIv2QeOK8phiHOrpt/kip0nk2k+MkygDEErdg34FI+hpoajMrJ+tJjENRuPQ6pcyaMyECDL0cbjJHiUrTGC9WpE0WxCiZM9q1JG57SgJmob+SX9wyTM8OTAd7uI2SxtJM7GY1jrPtBREp1Az0jDGQy7vp9vBF3vZdE+UIsLB52oxGlVebVwNa5+lzoSbnidH0LiaXa0bQQehD0pZxYD007EilM05eX5jjti2TYOFJrKoyx4GXJ4q5xL5LFGi5WHC1oYnWEC9Lpb9WREByXH9awTlAo4Lzub8wFbGVVdFT200SzC9ZxssBmeAcx6li+nuFa11KjksPGlTmOCmKgUMuC9mdZ1TQM4lyLRrNFkxvrILAKI5DRdFefKKgdll92xPHuQSHKZfOUHKMDD6Ak17JJm2RLQ7jOOk2m85v6s9qYXAMKiI6unqvFpgcAanNjWiFWU3N1oqxLGYTQR1rJMyQQbEdTPf7rJwsCRYoN0GdLWiuRCv+5cpXnuZZM1mJ6+3LXzNyeAELEEvt5FS0fU9LRrV6y1EhgApxBM87eGUQYM4zqdAlqWO7gejZs2fmBCLTk5d/bO0XR3ODTht1eu8R2Vpz9fI1Oc48VStFrM5xNAHNBSGeDV+JhubMhgBEhuMDrxHugPgwVZjzG46YztafBHl4To6XuFCQvgfnUUIdt3ioLji1MXRev36dUkOnMtb4LE/EwDJ6U16/rAG9lDAhhiypOYeCQIlXUr2P0o7bh68Kp5uJUzhZiOjJCUgOuNUdixKtqGnHBR1VOtzuGcOXL19KiIOZspjmKALHiQBGnHkCFKYrfMEBj9wFTTkiAFufnG83Fs05LghBrf7AnnZFsnUSEciIL9jbNaEI7BsB46XSxyrWQGyb0bYyHMxqHNczGOeiFgzAzYOvK6qmFYEZELAxJebOyckJttim13h4XYhZgpgaGIxe4SGX1Tgu5qg2teOALBiSQxg4dwig2qgiMDMCbBZ7W8mQ0dXVFUyXPWWkL2UQiHFCZ3zachyhx3bBOIMUYxOEbBJ8g7JppiIwCgEYLdg0+dmua+xLGmw2BtvqnNmW42Kdr9tJe5TRrVY5zkVD04qAQSDGcfyaHeEJTkAq9N5tOWoI6nBcLBgXdCSrdzUIsXJcdZy1wt0jkOeuyhM2BigeeJgBsTocFyOU1sE4g2AQ4oX1agbcVQZFYAgCvFh7od28TzjH6vQCfwvtNv2pIcdBPbFgWd0uxSDW57rq4qy17QCBBbMj6A+ldHkSey0makOOW0AzJk3d/EmWkbqd0toUgRIEsNRiEaSFF9wutxibaEEHa7mqFr9W4LhYMK4bx8WWkVh+Cxy1TkXgUBDghLycmxBc7KTbar9icaFsw3C1xU0F/tpUOlh4bDAOkWLLSCw/2AvNVASOB4EPHz5wQJfDwMwRmIhnFfIicQaxGMf1OVaxOmqtOK5bMI4exiBe7bwWUASOFgEOrtY6uzrcylkexAq+arCH0hhelqPkV+W4EvT0XkWgBIGFB7Z6ksBCF0o5bngwbuFEzyQhzwX09SdF4NARsE+/eh2B4Er8X6+2kstSjgsacQjUjcIXnheZJORZMjx6ryIwOQKxpyOyd2mr97cJx00SjOtzOq/6kBx5hXKnSO3xaVWCLVo5XkiLiVMr2Ffe99I9h6Ad182Io/+xZ+I6TwxcZhauA4oMsudVuJtWrnxaw6EjEDPWYt8IHdLfIo4bHowDsiDJkt953xpaj7HtkHFdbfTm5gY3f8KXicp1QmMOq6M5pAAHUII6D/FVd6GkDqSffi3yVWP80tOOk1PCjHfsnVaNtCFosTdqq1a1c8osA6w91akWtsdQT/BdTAxWyRs3Y7hJ0kR7Ex/WrM9xPYNxrCQxUDpPDNYuudTEZJshH2ljjsZY8TAwPQGCr3r2yuhlZwTwAKQRh1ItTMlCCeUjaFJVwk2UfD4nOKsRpaTOTfdeXFyEe3Xr1qZ6tPAkCEjaJWg4UDYZ1UXnB8ozSdP4iRIZcvhMVzsJpYFPiynN5dtxMwfjOhtxMZ7V/E0I4Hp47g9KLFlvU51auAUCLDwy0EHkSnqUFVtno9azaZCBL2GvN5FChMEysbN/TbnclWQh6Mi2jltS0/MjgNpI04Cle6zkUiS144ITv9tISfNldbLn+3RwuWTQROuxiuIu7E9Df1Wa0Er6IMAMkWzCZ4P7tL7QipTqyDluhqVI0hz23cIg5nPc8GCc7Krh3J4BwQVk9acUBFiN5GLJnng3b2BZSOU4Dx95XKGbBedKInUGOootipkchwpKI46cVbvRFbQkveCoDgG9pC/Hdi9jxxihKnKnDE3FFZoHEOU4dyy88QKcgXMNRpOEi/5g0/GTu0ZmclzQJ4fj3KpddKqnY6Foul29La2wCgJoXnBdNJnMn9g6XKX1vEqU4yxu3owDmW6T3cogE5AsNp0cJqtp/Jq5rxrkOFpqurFi5SYRexLY25hzb9H0WATkTpyVh5WJ51I6P5piW9fEKgKchnNnFuYSZ++7TfYF8cxmq3Rd7S0w1QnUaK/TE7w1RaosS3GfZ4M4Z/j48WMpLVNl4W1WsrzmdEaA0yHMDTSHfzlqwJ8nADFW7IV5HueWes70Tjxe73XtcC+96cYsY+BmeG8SgsG83lFkLC20iGHiD8z/t3BK8281Z3gwLrbbMDA6sAqaFggiwDJrdNGlABbLSXbGpROEtMGO7DWTOeUODVNvhp5CQZIEyAkyQA7HxQ5t9PHPPdDtADAxZkBfZchAwIv1MKZQyQw0d+Qcx4x2EcAlzBjc6rfIQBlCLgRzczgONrHMYhM0U70zwQolfxsZZpgSQYE1MwUBuSMxA825M9yo2fHYcUwoOmsn+PIZtJQhrlJGGlirepLDcXLgAaKPGRUz4rqdWakyTlpJEAG5Pg/fJZeqfjwcB/iW4CaZX3IhZIBWjZvNHDc2GOfibgegD70Gp6Vm1kVAbpCNNR+OluNcb4m1p+4oZ9fm2pVm+gcDcF79m/dVX79+/fz5c8svNgH3td5Lvry8dDewTdN0m34O3+XR9wBbTShJAOPp6alXAwv1qPE9zn1VHnS3Z7MwnR49euSNyOqlYQnmZsU9aMk8EHHSq5w8zlu9HBWMi9mPKUS+2qnyAkEDc1UVxhaY0/51LQiDz0BH6QjtOAxnq5YLgfzlKWMqYSiXi236VU6xRPE2nwGWZ5pAROqlhalWInggDit6krNU8rRgrY63q2dOmaUueQeg2gGiNWMrXV1dGRywHjIsOHOvGTLpWpYgLNUg8dD4No7D8gxODKmXJZ2R92I8y3eas7yfn5/LwkNyOP1Qd0Rb9wJp3RW7dXPp9UsY5dCn16Yl0xHA77NhKAiuxHrgdtqVlle6MF5JebYfEzsxgrHtmzVBIw5pmnIcr4e30QHbczgl6fV49obGCdh2HsJt3Nfe1ROP693k8bUHiVhXqZDgCKoaS0guV9m4Sh2QcdtY5dvsuCDHQajtdhvYZ7DGs+0DBNfiuxi2fk0MRECGwIKuw0AJ99c0/pkxUwC/kOAAx7JEoi/ZGs8Kdlw7I87d37FA4KJOZcFZwTShCJQggPmDv4JjDtHwmZ4SV3GTGLQLGbGQ0C70VN6u4ThqS/QlN0mbUXgDx/UMxoE7w2wXBNuxvJ1se7smFIE5EfDOReG7sOvd5w0XluCw4Ko4ZOYsd0VHtXDINnCcZBzTdnU7jtgnBOd5KEAGwVUZg0LI9HZFoC4C3puLTOV8WI8Ib2uaY+fUWI7M7ozJhS1ipCVeRj38IbaZuZM4qohXynFYpBnQxFQEU5FTvvKziRx/Z1c7dpfmKwIHjYA82W66w0RgK6DceYyBA4cawwVWqk5J89hxG/YcgnZcre/7siAQZTs7O/MIzphvSnAxNdX8pgh4zgRtyQ2+QgHQfMyfWCXyjSyxklvz2bXz5trWGpbLVzw4stzQ6q+pHAfLyPGm9nJHFc+U9YSd4OABESy77IOIq53XAorAAgLB54SYBejkwl1bf1omzUY0FDyusFXy5fLz2HHrz+TzENXCYdGM53UZVCJrLFAL/EiLFNv0qIcW3gcC6IY3eZgt/buGYhOH8SQxl8a3qChSsBWbyVZAxbaoyuwJ2PobJerKXKIV/xePw1sEUGuvwTI2HQMCXxVVSDyPt1oh2kPojb9Jdp1jvdb8HSBAqMtzHYx+8q98bMjtL66lOS6LO4bGSuVnhd4UpEbhPUm85iqG5DBCa8WXXCG99DyOKoL94Tgs8wWgvT64l/DgKhW65WUaRWGnHOgrjqVsRXMUARcBqCpP4W0lUGGQDeEsWyYlQSAI20JWxbxASP5SKkksE4yqJ96bXgzJ0wu3LvmH4xALi6yQrVLENXYfzUH27ObgsarVloKbltkxAhiVxMjgXBiNCcKkIJhDMI4tV+zKg+t49V3aEgT+cBzWtT3tUlKj3qsIHAQC8AjWE4SCtNbfzFhu7awxZISVkGfFsNHJnwudqdDK5v6UnSYexV/27Yd44x+OO0TpVWZFIBsB6KxKbMTSok1ki+Td2MGp8lrc5WXq2ZFddl47pQjMjICx4/Kswpn71Vk25bjOgGtzikAqAmYXQjkuFa9IOeW4CDCarQiMRsDsqFZxqEd3ZWT7ynEj0de2FYEYAuYpCzXiYvik5yvHpWOlJRWBfgiYg2zBT0T1E2IXLSnH7WIYtRO7Q8CcT+7wTMLukPM7pBznI6LXisBwBHhtnDlnp8G48rFQjivHUGtQBCojYF6ptPAujMrt7bo65bhdD6927gARYLeBUyM8gHFsDyQ0GivluEbAarWZCNR9dClTiKG3mY+cxl4OPFS0YY3LRz7MQ3gpAinHpaCkZfohIHX3EB9Kz8YL241jcRwZ8Z5dza5wHzdKHUhfC5Xj9qED++kF74bwaI41nNdy7KeH8Z6w1WC2U/u8xjIuyHS/yFdCpb+iTjluuuFUgeSBiWOY8/C46TgbDrqd6s0CyXFSSbxb7OUJryS2F5pQBGZAgHfV8vUiTxK8leov9vCaGHhpu8z7NfULTd5AeB+f5VfeixX82oZ3o7lUOy4Ii2aORAB3VR6bSF+3R4qe27bZYeCpBiU4D0LYX26/XF9fe8UWLtWOWwBHfxqJAN9j8zyUHds4zGTOi/CBupGIz9c27x/llcLe294JXGwCSjluvoFViX4jgCp7H9/D0iEqv2On9XfX9f9beKMY796pET7QtfVjpOqrqjLNiwD7jJ7TCuVxroIAjX3D+LzSq2S5CMBuEBkfP3MJjo1UvoO6leAQQe243HHQ+3ohYCIynkFH4wSe+YPy+OO4yabP/fWSXdtZRwBGg8vYU8InxWF3P39qbmZ8Weqyn/pQjlsfAy0xAwIwHV4qTOdFZ6xsrPNHcozOdnkHCUz1hd0k1jCCsJuibxIT5TiJieZMjQBeKnsR5oOk8B3rv/FolOOmHraIcCxLEJkZQYxxnl5gHNln4N8MtzTYyH8B/GHRhp7RUOAAAAAASUVORK5CYII="/>
  <p:tag name="POWERPOINTLATEX_PIXELSPEREMHEIGHT#44203D205C7B312C20325C7D" val="91.66666"/>
  <p:tag name="POWERPOINTLATEX_BASELINEOFFSET#44203D205C7B312C20325C7D" val="23"/>
  <p:tag name="POWERPOINTLATEX_CACHECONTENT#44203D205C7B302C20315C7D7D" val="iVBORw0KGgoAAAANSUhEUgAAAaEAAABcCAIAAABIsZ3mAAASrUlEQVR4Ae2d/7XeNBKGYQ8FACWEWwFQAlBBoIQlFSSUQKggUEKgAtgSgAoCJQAdsM+is4oyM/an35b9zf3jHtmWpdGr0auZkazv7b///vst/3METojAn3/++fvvv//xxx9//fUX4n/44YcffPDBCdtx7yL/9ttvAYL333//vffe6w7HO91L9AIdgXEI/PLLL//5/5+o5d1334X1xE2/XByB77///osvvkiFfPToEdPVJ//8dZm0nONSeD29LgLPnz//7rvvMNy2RPz444+3Hvn9ZRGA0fhLu5U0fz/88AMyM2/9+5+/FrJ7233VZbvfBQsIwG5ff/11cEgjJgyMx48fw2vM+YN8nFiXJyYgECIPP//8M2Z6ILi0UvoaHahkOjjO/xyBNRF49eoVFJbqOmmcGEbCmgK7VF0QIMb69OlT0e9cvnjxoqJ8t+M0kn5nCQQIvUFnwnx7+fLl559/voR8LsRgBFiLIFT366+/pvXAfdj16Z2baee4mxB5hgMQQL8fHh5ExZhvH330kbjpl9dGgB4XNIfT+uzZs/xWV3IczjNzLKHB/JrqchJqIe5I8CVEXj799NO6cvytcyFA5EVol1tw5+rBXtJCNQx/Yc7/+OOPBVRQ4d/yClTaqw2l5RB9RN3rxPa3ToEAYRehFUTlZkqOwYiGo2mMrigJcy1isMrHAJspzDp10XBgIUg6WSStD/RLvgxv5WdNc9Jaujx2//wEjawLQKat8PSaCKTMElRr2qyGUunaTfWG7OaP9gP7KxLN5PkmNFmzTf5MU8lxGmuWQujyHfuuSCdCaWHewCk2lYybwH1XeqZhv94dul53NzdHtxRlS9mNQRVMtlA1/4Nxl+ZBTkLgowU7vHzajkkbOwUE5otEX0QBQiIf+W4cF5utGReZGnEB5Z0JdtokH9voiXEIwDVCm9GocdWFksVOhf3xg4SpkqPbF55oGXdpY9vHcl1XMsaFVkC7mUV15jjISIgSLrHvMgXazxYNZlHLvlLul+lPl0JAc1zjBHmzdcJRQICbr6Dn4q2LbdmDtRlTgt3CoBvdHSb4muPyXebOHKdFCbh01ADQB2XBcVz2olETYr85DYHJHJd6YWhRDsFFKBhmqR52VPJYxcwE8jN+8QrN8RVbegjHaa04jOO02xyg6dtVzKJmN9BDfSvy0uYjoLV53KASLmrpNIkeppYOae7MR6y6RkxRsE2bEIksJMxRNq47dhrSohX/Eq1qvORbM12CsOp1htI7HMDCnKP7hl3R8ZyW0jI9/70hwHcU33zzTWw1Q7doZykvooccExBLYA+XOEIjPlozwSBiE6LYehZExbyFVhhNepSt2ZYdqXpyXPiqVlfWneOoAvUy/eJzKZnGyu9MQ0Coys6WgB2R+LAsNXaY4zksaCf/mo8gMlw/eA0QgsdNKwo22a7ZqijVjn1Y+sgkHSoKqJWWlpNfBFNCo9xjzYFu2TwtXkl+o8TiFYM8/12Rs2NRouQVLrUdd9e+qumowjvjvjH86quvIlnHhHkzPvWEIwACqZfKpbDpiiAS7+L6ffvtt0UleOahCPT0VU2OG+GoRkRgT7G2xSNCDGf0F2KjPDEaAdRDfAzboqWETYQSCgId3Rwvfx+Bbhw3MxiXNknMouFRGglOM3vaEQABrR4tHEeB4ghiCPSnn35yqBdBoBvHmUYcjWzUnpswmSE5hIFzb77rGe4QARRD6CohJ2yxFiiEHUdR+iTblvL93RYExnIc2jMuGBeavXX8sdDjFoz83SshoI24dGG0rqW6hK31t7ry/a0WBMZynLDhWwTdeVdrGJmd43YQu+dHWjFM/SmCSJfAygP774oK8cyDEOjDcVvBONOR7N4SrWFUoVW5e71e4BkR0Iph6k9R00xnwk25IgzHZe7DcVpvgsSjg3GhFr2Fh/ti4Wwcgl7yiRAwbSvOmh7RBHFC94gqvMwcBAZyHNRjzm85YhXl2dJR/66rCMZ7yGxOxu12HNDpidas6x5AXq2NAzlujhG3A6j5Id5Ofn90eQT45GZQG82J1mfZQWgXFduB47aCcdM4jsMezDZv3Tcz+817QMCMYGgTrAIKsxCzuorC/ZUWBDpw3JZNPo3jtuy1rfstePm7p0bAJB3TBCttplmIWV1pyZ6/EYFRHDctGEf7XZMaleB+Xp887blmrqBaozhumhHnHLeCGp1Chq3omOlmlrbILMQ5rhTGEflbOe7wYBwCbOFiqt1WZr9/eQQmG3HgOb/Gy3diRQNbOe7wYNzOSlmXPQEVmPorayIwfw1qfo1rIn+sVEM4bpFg3Jzdecf23/Vq17ZPL3tclzwavfk1jm7RGct/p1Fo046bGYzb2k3ea2Bk4oPLzDnRJ4q/8CkxPzDUeN5GJjiLZBtqVZnrqkNrXATV9cVo4rjDg3Hga5Is9+ccBxA7GFrfYtuYZ6kEh//g5i94mKieJzzmsJTmHCKM1oH8+aPJV93il5l2nB4SoQ/0kV5D++aMXsmaMusA60x16qskayLct41zStNxJ7DdWigXIvXnuJnBuJ3TVicPDBxVPdUIrJe6RNq6X6Ia3Qp9uqR51HOFGM44FaCt84o+xEiriiltf46bSS5bhiRNnfzLafwGHbPKCj+klCkD0o4+vtRUuP2bz58/FxnuLWgomu+XEQH9W1SZk3Q9x60cjJvJs7EPPNGIALQr9BifIFOPG6v219dHgCn56dOnqZwY5l9++WV6x0zXc9yWDTWNXyDZrTC/NmvNxvvNdRCA4PQyETrWceV38lL7OtheRhLMfEEvnFx/85ceO3PczGDczjmrvSI4l1GOxRvC0ZUQnIiX8WPSC3rTiyN5efEIwQuae/LkybNnz3Ya3pnjRPU7Fbc/2oo4YsR1nPzb5fQSdhDAGMfdEATHmvirV68mR1R3hMx5ZG5lcMsxB7rSPNAcUdr0LX7QloXXrRXISo7DszA3bUzjOMbGlrMsYjopFp5eAQH6DsMNF4OFGrbOpj+UxWov5jlP9V6BdsnNbbrtxe6UML/GHWGu9AjlwcxP94dBR5999hlqg00H2UFQr9ubuQwnsm35iUy/Iuegy61QNM0eVKMX24gASvla7VQK65sMjVXsv74lQBelNUPAUPa+SOs/1aboUo1iNyU2nRYy6hdPK+04k+NmBuPSyT+2h4QbcSkaS6VFuC2VjZkJd5W/9Gb39JZVtSNYoww7Y6+xZH89IBAWW4XrmoIDU1V+y2X6idMcVWxR01NmqOD+pC309DoI0DVYTHQcnMJ/VChqEevj/DE/oUJY6IOWGoYyjkmUW6y6TqecWhJ4AJ1Bc9JW0MtoEcYmf9z/38RZYS2jqWmhMf3ixYuK0ipe2SJTDNeK0vyVAxFgmg26GLWIBH4fIfzuUpnLAlTXxUc2dRL7onsrJheoJwb6a7IMujooSAPOHZMBanzVOP2mekla1yoydLkkIG0KwMAYNP93EdsLMREI34eI6Cor5ky/LE2Yr1TfHLrabhKopu9q4f3FiAAHSTw8PKQkABEzUWHWmQzQjeOoZsRaWGxYTGxF3LYidPFFTyyLAGthYkEAZ3YEzZmkY7qZpViZhZjVlZbs+VMEWFEVu18BGW3Z2WnUjeOONeJwk4fO0inKnh6BADoqFrJQ3O5Kle42iK0wTbD4NDNhFuIcl4leZjYsNXb8ppkxrfBP98d+Mcex8cScsrqrY9qSmDYXUPBScz5bi4V4Yk0E8FtF/xJO3t/CXtoQc+nW1OfSks1CTNeptGTPHxEQBMd9PNZ9giNP8bpq6gbHuklM4Di+VhNrKNTLVLmCl0rwiKASpkeKycppRjuEclM/JjcBDEVvsoWd6EQvOU07rr3XzNChG3F9lQcvVfQUnJM1i+g1i/075l5HLMb9t9qfbi3mmisp7dWVlmAOnr593L00urK0mRPy68my43q96VG242Aq5wUWVeluhrZQPLh7ghroKvQQy1wQL/ZVTTtO66XApf2SDzV0IURwsohcv9n7jumq9K6kc3lryqx1SRvv1UBgD+qhIqyDisLNEnRDKkr2VyICWg3MyEPMHxNlHHdUMI5wm1Yjpvd1dvziZJ3LN0FacRpX1IljExpG3fUtEmrqaS9fDz8k1BW1iH3n77JjTCCAgZkZwSjjONOIG92dRJ1FjIYa4ZSl1hnCPi9tYC97h+lqZ7ld6NOxl6aDWS2SWNagHOxZM6CWX4VmSQgucwTm13LPObUO5H9D0oHjINRxO+NYZyDqLHoXguu73CbK98sDEdABoL4+NbqqTUWiui1N1q9rJm0p399tQaADx42zybHU9I5fXFQnuJYu93e1k77loGRiJXxVaLoiioItyYyOzqPe2jXLlMSzGQjkO1Pm4hEldlz2isJgmprUmbmSEsvxxOkQEB88oGCYXd1bIaxFFiKqq9ACw6GlpeGaiMHZvtpbKoOZXwA1qDvMqtObGuR8rSiw47bmOpOMRIcVXbKbmQaI6rgDyZ4lhFTUXs88HwHhH2CIvXGqYolAOlgsCr9ZGB9g6lf4aLfCGLxZ1x1maOU4aL5jMA49o1/ZJiJCMEQ3eNSxojvsaW9yigD+ILNmekeHfdOnW2kcTHHmPhZZ6WqDJrhQHSW707qFfMH91CDcT2urlWp6bXTEOTXDtCii+6f7/XKxpy1eSREUuiKUsKgEMgulRV1LS9ArhunoPdxjTYUJaXigtI3t+XVn5UOda8fxIYWwrUKD2x1VPFNsN1aCtc3PlHiiLQ5aG/zOyggQ9xCLD+JAi5vCY2QJpdVD8WYh+xwnjMSbpfXNwNjUBcID1X69Lm3GnZsUSxRMqEIqFl8a3CxBZKBTUQX4a4cfqbFiUhUV+eUZEdA0kT9jV7QXQynVZ9QysxD0E8HSd5E8812RLS1Ep4/6WpGhbbpuSEjDqxsr2p552aIVb3yTz7o1gEZ7jV6MaQ19uMPUBxCZ+/FuFgh2GP/8lUY0tsTz+47APgLE+zHo4gJXCI3d3JxEGI4PidKtvzBC9YIYCi/swVRmahn0waK2Q8MI5b/YDZPKQxqRwreVrEczZvXwx0ZZKHoeeVQzpWjYuEtgApSj5quIgCdWQEDrIeoxWjDhqWDcMc63KhUGDnN8u1Gjv6JluNFw/uebllsCb92nIYMGdfex3KIVr+NxALplmvYFglqoC0cVxQJllAn3nt2PgyarvsJ7aZdEAPVjFAVOoYFEwbBNCBMTkIqfeWH1kA3zBN8l+jewIUZNtQUXwaRwuCwIwAChWGJE2HdkYIDEbJ6oQOC1r0rnxe6sKMhfcQROjQA8xVzL2hqbSIITCtPxt9UoaAjHtuPEjIMsfOTAbtoT3BKp9D52BgZXsGxiLRVhosgbQWAmgDhblIo0Iv9rjhtRupfpCJwLAULS/EF2sBvjn7BU4DtaEfwPwnBQA38VXFAKRbQWS1/MzE8TunB0hCImMgWYk805bg7OXsuZEMCnESbVIdIHs2gpm+gQHBorfR2PayzIX3cEHIG+CITFTee4RlSd4xoB9NcdgVEIBDe5izs5SsQzlOscd4ZechnvD4HwjYEbce097xzXjqGX4Aj0RyBsS2b1tn/Rd1aic9yddbg39yQIhC8fSj+hPUnjporpHDcVbq/MEchBgC/Mwi4zD8blwLWfxzluHx9/6ggcgADfPFCr+MLsADkuUaVz3CW60RtxIQRYbWDXCFuO2Y18oWYd1hTnuMOg94pNBOJHRebTe7j55MkTmrl1OPA9IKDbqD/5CJ+g6Zz6jnOcxsTvHImA1t27+igd241tcWwZWeFDiyP14M26tQ7kz4XOcW9i6VdHI8B3VILmmMM5luNouWbUz1JDWE4dd+rRjGYMqCMe8BfLNk+jik/ThHNcioanl0BAb5i4hzEPj4eGs+Dgy6lCETXHaSURr8TLtzk/L154whFYAQGO/Xh4eBCS4K2seayFkLPuMjaZM+M436mukKu+xbF9IjrJuS/mb02YCLgdZ8LiN49EAHdVb5vIn7ePFL227jCG+arBCU5ACPsLgiMDv1svsu1cuh23A44/OhKB9GcWghwXtnEYyewX8R+NFgqnfzeDDAQuioByjhOo+uVCCKDK4iReLB2i8hd2WhdC/2hR8EYx3sWuEY6kLz1Z3n3Vo3vS699GgHVG4bRCeeyrIEATz9feftufnBUB2A0i46e/UoJjIZXfuCglOCBwO+6senA/coeIjDDoaP4/R45/AuXxx3YTonj3g8mVWgqjwWWsKbExEIedI+ZTaqOl9C9TXfVXH85xV9KWK7cFpsNLheniDyyI1jLP38k2OtHwU19iqu+sJjGNEYQtir5pNJzjNCZ+Z2kE8FLZLRV/UIb5P0z7znFLd9uGcExLEFnoQYxxvl6gH/lhIP5XuKVmJf8FbPKAsyDgxqgAAAAASUVORK5CYII="/>
  <p:tag name="POWERPOINTLATEX_PIXELSPEREMHEIGHT#44203D205C7B302C20315C7D7D" val="91.66666"/>
  <p:tag name="POWERPOINTLATEX_BASELINEOFFSET#44203D205C7B302C20315C7D7D" val="23"/>
  <p:tag name="POWERPOINTLATEX_REFCOUNTER#5C6D61746862627B5A7D5F6E203D205C7B302C312C325C7D" val="1"/>
  <p:tag name="POWERPOINTLATEX_CACHECONTENT#5C6D61746862627B5A7D5F33203D205C7B302C312C325C7D" val="iVBORw0KGgoAAAANSUhEUgAAAg8AAABcCAIAAABmwsGFAAAaQ0lEQVR4Ae2d67ndtBKGCQ8FQEqADoASDlRAKOEkFQAlkFTApgSgAkgJQAWBEgIdcF4QDHM0kpZutmWv2T/2oyXLo9GnuUqy/eiPP/54w/8cgTtG4Lfffvv1119fv379+++/A8P777//3nvv3TEePvSzIvDLL78E1h8/fvzOO+9MH8Zb0yk6QUdgfQR++umnl//8Rdy+/fbb+I+o0n86Aosj8O2333766aeayXfffZfQ5z9//U0JgNxbaHi9fH0Enj9//vXXX5NM5Ib64Ycf5i55vSOwLAL4Bv60YFPm77vvvoNnYqD//vU34jYe+UrUstPvjM1FAD/x5ZdfhuUmoYyCffLJJ3gIorCN8nfpywuOwA4IhJXVH3/8keQ5uArdKdKOFvT5DPcWGkkvXxMB1nNJ0n/++Wc9PBJ01OaDDz7QlV52BK6EAJ4DIX/x4kU0qK+++urp06dR5c2f7i1uQuQNzo0AWxQ4hiil+Oabb548eXLugTn3jkAdAslo6bPPPiPbriPwd6s3k61RMFKVR2v8uVYn58graxBAT1hlilwFSboLVQ163uYaCGDMMemsterhkHC0eot0boEu2QUv3dPO5VevXvUttO3Mp3e3GgKIDRt9mivPKjQaXr4fBFiVYpcuipy+//77jz76qBKEdG4RKVglrY2aMUJ3FRthe22yDw8PkSQTXu2ZVRDQEb7RIwIsiToH4dksYdX4hx9+uDb+udExcGCRhwNyzS5QjwB8/vnnmGMrAEgFIOwpAwgeexgRqs+ePYtqCj/TuQV0gwtibQtjHe4n22CTPUmLNvLHUa1kG0tEE49u0bv5rBv4VmSEj/+sQeDAxAJHRaYf+aokzxxrRBHuJx4CmWCh8NwY0yQmZ68kiueUNqY5CuST48JgcgQDMdjHyoltF2Ya0gtO0No/IcQSEFd5zJV9QqkMBdwDUk5P9vZcDXTEl0Cwphkg5pp5vSNQQABhiySWn1QWbplyCY1ANaTrcM6dytA1/4l+sCO6DY1RpSm9r0yEsXN8U5ABgZW57eaN40YyRikgBoxXrJ/U6wImEdno7rfyRiyq7pRyvey9YftgUoVcEO5okIyqyUlIF1pWgh+SS7og46FfGNCXvOwIVCKAiIoYhwLiVHlvdzMUT3da1kM41JqFNSkoRTdLi9yIDdWDBaXreQuMlY6qGSACYB0ANdRHaIjYlGVmfDbZt5O+QgGzXEk24S0YjJCLSJM82sFX9qS1l9gqd5fuHQnLNfN6R6CMgJa3IM9bmydtKegRBsoccjWyL9zVrV83+zqkAf4vZxm3no6dx8tIxQFQqLFdICOWVhcws9tFyZFJp1+6q8Qq4S0suTCSgomv6QzhCHTKUiLN6sdQ07u3uTcEdvYWOm9GzmtchcwIoh5UI/w/u8OAf2wIKwSiy3p0Ui7bAQHnFAXtKgga6m29ldKAD+DUE2mCyPZYb2kT3gKvIDMqhSbpt9xrmgVSutmFs3KLj9dMR8BqxXbmKQoSW+Mq7IKEpWgc5Y0sxXSQA0HsI9jqIYjdCAWuRjX83G46NhpmgawMsH5VR6jp1RSNEjS3EIMRvUh4i0j0GcBgsIPdFxQKaAKNNIMHQdMLjkAHAiNa0dRdpO19RjBK6LG/TTwc27jgJ9D3EB3aNn1AHTvSZO+yz9o9a9HsixnsJpjkM1SO6EXCW0Q5NSMp9F1ziTGH8ZeDJt2shqy3cQQKCIxoRYGsvSRxZRDybn2ZRcdyuHWNeAIKLGtgQMiuohBT2ogpvIa3kFihbNxuToFYP8EnFGr2P24S1w1G9CLhLfQqaiEV0BwUytptFkaux0C5QNAvOQI1CGiJCoq3hXlCpLV6YzJqeEu2mUgqSf/Yyqt6C7GW3VFCmBe9ADNLopIzPqIXCW+h53V84UyolfdSpNkWyVcSNa+8NgIjWlGPTJQQsChRf2/UUq/EbhRXRj3u+VMUXEzhFs57zxHRlyQWZeNWyVUuvWjdBit3N6IXb8rkSUGeP0T0efBP6jsKvN5AqOkkIyLFw/E1zaK7/KcjcCwCfK0selo7p/A1fKJrEqiG9vZF0zV0vM1uCPDAdujriy++GO9U9j8iUtJLVL//z9hb8My6MBFtYEh9ZYHH+mWc7Frn3m3A62JEK/Cig/6pkjdv5giMIyDiLaRGvAVEos/24Yr2fI+QjMILlQhIBMyrO3gPGCaOwLfyXtss9wYzxGCRV6TE3kJyKwZT/25CO3JqxFWShBZejSvfkiUzHcE6yYNXOgIbIUBcFb02DTkfjHWi3ALOl3oV9EZInpQsYa6siIQhYNYJfPEZOuZuGp0VgHB7JGlNNCc2jr2FkM7xLQ3KBd4dJp8qEw9sb6lsZm/0GkfgWARsYhHtYXSwZykUdKeDvt8yEYFoEVIoU9+9MBUll0JTB/FSuX8h9hbkE+QEuAqrDPXM4VrlRbjk5rkchWYCK53u8wrG+lF4S0eggIAN96ytL9yevGQpEL0usgqRZPieK3PeAky6jacVgICwRN7HAv6W7Z5431Y21cgaFHcVgiOahVSOFJ4di6YuvLEjcCwCW3iL5N4eGuSB1LFz3dE7oXDHsqQ9ORa6tuflOlgavyXOLcYpsi8ni62FXevKZuP8OAVHYDoCyXj/8ePH0zuC4CJx5RZDOzXN8nR3uArQyNGMNkiOwm2+t5A1KLKqwq61NGPVi4O2R43f+3UEOhCwiQVEcssITfRtdJnsq4mmN94CgcL5t25JWCSHyME12VvgHmQ5r7AGxRGpmmY5pr3eETgWge12HZPR5T18lPTYCe3onewh94xB97p6LoewMUQHw+O3zPQW+smJwq41zWRzu/AcxvjYnIIjsBECEuto+lNUOkkk2Z3u2suHIMDjmTbDwFXknpy4yWRuoruTlZs9NjVI7HI33a8by+ISEl/wrrpZ4TkMTdnLjsBSCCS1OpkWtLKdJJLsrpWyt98CAfZf2cRiHYW0AJtOlNy3YxF4y0107mTtFiMq0JzmLXCzssDKAbIcZLpZYamqwLFfcgQORyC3YrARYzkjslF3TrYJAU6szTq0JiY0YsBmMFGDfX7OWYniuJicmmVghURMN8s9h7HPyL0XR6APgdwuQnIRqbWLJBH3Fq0wnrF98qBdGMilvAX7EBJtRS9e1tNW+ZJBfYuXHYHVEBBR342x/XvcbWjekSCQW2vBVeSWauTefQoTcgtcojy7WNi11s0Kz2HsM2zvxRHoRmD/Y47799gNjt/YjYBY0YhCYQ84arn1zwneQr8WsLBrLWtQ7AUVnsPYesBO/04QsPF4cpGnAw1LuYNI0y3799jEnjceR4AN3eQsk1jM2hQZZ3J0l1s/OVFYg6KZPJKaS7jGB3N2Cmz/EEecaJGaoxqDh0DOOGWbRvrJM1Gb9njGKbgez7kEomBU9wdhyFvo1wLyoEpu11o3w7is4yr3h7vcI3GE+NRyy0Wu8ooXnlMjLFqEH82GdbqLHFrXTHrZEQABjuEmFR8Xknx12AhoVgvqY5GhlShZXIL73KIbl6RZ+TmMEQiucW8yFV18aMvybB+3XuRgSceELgtyx1j8FouAPK2sLyGuW6zYW/eDdOWO+Wl+KPd7C/1aQNKl3K69boarzDWL2LrPn+BjPf/KUMBtLoM+nG15taVwIhtsUtNXcNvdh5vflUSA1NwmFmgWljPZfrzSvrDEKku6l/InvwtXZc+Q1wIWmon5KzcrUOi+RIbFHgmZDV4aNmCY//zxk7NbfM28m7LfuDgC1ochBrN4tsSDar169Wq8C0nEI3Udp3wsBTEXMi408ViWVugdG2WRoWaKLOUGaNNuesw11vVv6B/1ZaytzDp9527UzTYdf8QAnqBy2QE3W+A/Ius/T4EAkibCGQooA2o5i3n3Fh1IWpvo3gIYbZiPxO5gkbRlDjpSE071eAutjfSaE53KZrnb++oxCtpPUGaVDPTFWFBG2yPZZc6kQV+/ftciCCB10eROV7/cMRW6HgfBc4txDM9CIXk6dAdXEfDRdjI4DAS7DF2Pt2BNKVBHLQvUK5sVKLRe0pYCrSs7gMirE+lM0fZWnr39RATQNOsqpi85urfomDI7L3eeW2hjFczp9LDm5jRZh1GI/qHW7C20quAbcwzpZtPVNdkpviFIJP8r/XMEFjeWHUyyX69cAQEmzkblxCtbRABatkXPKUzpKwpiAn0kcwWQR3gIuqnhunNvIcG0YFJptUZmwd5rtYZ5yVnsNm8hFpkRYmpt36Gmslnu9r56UbN60FFvmapQKAyqjyu/azsEEDPmGtstUy+zicQXQplBlpILCHS9nbe4gGF1b6GlLpJYwKm3WprOlDK+wbouRI48g0taqtu8hR6kphIxrf0VKh1d3eInvYilAPpyPqUZsDDl/Kq+y8sHIsAEyVzbAiK69QzmGChoRD1cWsVkdO4t6gFcv2V0SgJ7NUVyBgeOu8JuW6cuQsjVhucteC2gHMtlwPYpj0B3i7cH8pQK3T08PAjrUUGHexyHf/HiReWDLdFiFGRljFEX/nMRBAqPO+D7eRkJf5uymnw5Bz0WGBvkp6DDg5T99p0R4OkK/SwecQAvHcjZ0j154xUbBNk60I96/9PG1nskBhbuL0c6lc3q+9V5Q+4uxhmNDQXLNdb1dg0ai6MbeHlBBIjFCPARX6IW6++RBCq3S+3pPRK28HNKj7nhLDgLTSxZh1c2I03Ez9I4ykoxNfssvdzEB8bsKgtTRqaLacVI8od413oLnT0VtKKy2U3udQOBuOAArLdAgTWRXFknJUHn71CIc+CcqJ55lDBFTDmyvoU26vBF+qKAoI4jlvQWRHzjlI+l4N7iT2ur/pjoY2ck9E7oY0WOmqSRrzKpOpgqCG5ls1aMxBMUon5r9AuNNQP4TDWDfxYrb9REvLwIAjpYCdOKC9nCYUQyE35O8RY2xIM441oE4W427txbYBs1AgUr2o1wx43WbMJkQYyrvIU4H2gVdK+yWeuoRH8IFQv3SrMm1RVXJPq/yEQWRuqXCghIJioTuoXDsHkM3aF7BcYqL21HuZKBjZppWxmmhpFu1NdqZLGZelqxOStwaANlmCyYd3i+7S20/6GD3Dgrm+Vuz9XrfOUmyrCHracZd+UIRvXi4cS4TNH5qBf/uScCWhTDtE7PF5MnlwraUT98a1UZQnJZoJ7mCi3tuO7HW+hAdoqQjE+oDarKmUDo8ba3kGkuq1xls9Zx6th/C6DFSYQCo2jl0NsviABBQzSzN0ONplHYJS+6m7JeFLEdfjbxtmZjsQ8ywDvxFjoeXScS1blOmJGaiOTG15CePn0q5wJtyCYTX9lM2lcW+IwSZ2Gl8fSTkfYzPvpwm/S7W8G/nTcLagx39MEVBInJnfXCfB0tCs/2+0tyqbKAANiWVrFtG69ZEwEM48uXLwNvhPO578UVmOexgWfPniEDlZ+gKJCSS9CMZBWXVvWRukIkojfxC6FZZbNCR7lLUYRYXlPLESnURzp/eLAT8SOzu3KhvJlUAH/rSzqmCwBOzE0RRTsp41DodVehf42NtDvMLfS6SGHruKwIgQjCXG7WdNXamUr2SitRQrRsRqXZ3GUc7YSC5jQhcrOxTZXqdztuEu9rcMYocq4c9+GWvMsuFs01uyL2YtapSXJSX2lXkyG+zvJF/UBsy3vzFoQmIhg1izwWsVATgp65oiuMSaEyEM8+y022Il900iOXDkJBN7P2N2rc9DP60tlcS0paF9FnRg9/ohIDN3eYTYB3NIZbHUB1UNjuFotklH0Pdm1zl3H6onGaN9uRvurlBRHgs3csHwXGMCxVizyZYYSg2YYmmea3q3nXRtQIR167Qpv0aTrRLuTXutncGNNqyET6TICOdDArh2cVyVnwyhEEbOwyHvtrfpKrRpUxmqajy9HSK1o9Uex1R/uXtcYFa4Xe7c/GDj0G+x7GSHmkRzGwlStFNX3Z/LV+ItK5hZbaaLdQ+yXdzCqnbtlU1ltDcuO4d2ULEZ8PcXbLZeue0Jg84/CsQobphVkIWPMkkz6lC2TGpi/aUnT0Ym/XKtZB0G/ZGQGMSYh0ET9mcySrgHPZIZ9+wKcPlsSZKEyqvFmPNahckqKbsYSSa9bK1pMnT6R3PAQaHhJ8q5k3KYfjBLlm+ImJh2RyvXj9hRFAhGTBIQwT9e449yIQRStRWBzUQa5WFoiKiPDQGm5nuXXQYFV2ulSzoxCg3xCJgjySMI588BZQm2VdR6fJJi9il8uZuzSjYIl01JB26QSCMjUgFUbYkYvdXFJnke0aW4gdaF/+lpGMux4ckc8gpWWVKZO1DCPA5VvsVbu3X1hJtrdvVxMBBVyz7EbE84EIBJPISGetbAfQRoQqAoefVszqJyI+E6UtbGHRrbKZ5TVXE22kB1dBY3GGUyYA98OgYF7LLmV6zzHm9SdFYEQr6odsbVO3oGLWRdpDAXGt54SWudXgFRyG1rgwunojVQ/CgQjoBah6hqUlcx3+kB9EF4sUCIIVq5HSbLwwohf/5y1gVOS1wGJls8qBwT2+QfqlIMKtl3ErqdU3i5STuWG26m/3losjMKIVTUMLEaUIcEFxCmSRPaEQCvihQvvkpYgTTbAQ+SVJTa/cx1schUBkTDTy4+UOSShM34he/J+3EG/G1Bb60826LSw34j/t7GpoJFKgWYGf7ks6Q2JSGXV3YNjNg9+4EQIjWtHEku2oQymi3ewOgbf+RtspicCahjaxsWYmlMtGpqProxCIzIgd6WANAtaBRu4WK671wvavtxDTzNgo5zrTzZoWcJhLAhxuQTGiZCKgSWVkrCXNxz/l+BmsjzhxhzGI5zq3j2hF6ygie9EqrjqHDroQKUINPzrjT5qnGiIbtbFz0T3MAoeHICA2Kon5lMoOYSigZOei2VtgyjGUU8a2BZG+7L4AmVyyilqPnRDxwoIIjGhFx3CitQidIpepoXqInNYaOC/fkruqidjyUYtRxJc528LAuwebBMGOWtdMR0CHzrqjueXkSLsrR/Ti7xO0DHvuafS5eEUZwETinHKDuD65yNHD58+fV37WeyInTurUCPCGSs7OygH58HrKm1IUzlzqh8DRxO4zuARVhaej6GX8TGdyjng8OOoXF4g94b/WLHsvLH388cfUo4N4DvvBc5K2pmeh9kTAvg/CDnC8ZjvT18Nb8FEkOzn/30N09j1zc7HILdtcEiiiNv7zdAiMxFDdg42WpEg4sJg5alHQjdSNB9pJ4xJyl/p0J8dwrn67ELsjG9gNARbVZ9u5BL3pG04jevF3boEDJ8zBW66WYaBCTcFFAu9bVVa8AIFQsePBqFtd+fWLI0BWyqYFj+yFdIHnTPlD4Yl5eW4rPGNFJE4KEh6gEzhoQ834Q1gQh4dAHN2BGZwEPJDr4LekuwsXLobAIk9x/y0wuXjhfuqTWrTdTsn9AHvsSEdiqHHOk+f9kjYaP9ERQTdxGDKe7XILNIghsADAH+Xw18RhaPzPra8DKWhS00HH3rI1ArbHZWtG9CLx5o+kTK9cSVaEcSeAgsmOGC0Z0CGpKw/ZeVscAV5Hxh/JOmKJLLF8L5sThPwsDREzEvjzlxS/uaPbesGAIUzZEREopDALh60RmMXn4nSu4C1QPFFFlBPNREsHcXfxGgTQbwcBFlFvbnTvABQROr2E3YsduluwC0dgyqSk30E7hfQ+RNhgEFcReuSn/YRqKzMEgK23eHtHYE0EwsGke/YWjsAUyTy9t0guGSUrc3glE5G1NpdyrHu9I1CBQAinpiwWVfS2YhNHYMqsnN5bJFFoCqOi1CQQZEE5SdkrHYFzIcCXBWC4SSPONcCb3DoCNyGqbHB6b5FMAqKvqJaxCFlq1MaPz0aA+M+TIhAeGOT0x0n5H2fbERjHMFA4vbeIkgBiKJahms5U2GeLomesZmHtdByB/REIT1k3xU/7M7lpj47ALHhP7y1wDBI3cZSYTYim9Vme5YlyC/a3w2sbZkHsdByBoxDguAen+wihmpTiKG636NcRmIjq6b0FWITYgQLP0Ca3rAt48aBGdJVUoyk1iW73n47AOgiEt9rcc67sCEyUxit4C4x7eECR/Wq2McKmVg1GPD8VJRa4iu53utX06G0cgd0QQBEQb3Jl5Hy3TpfqyBGYOx1X8BYggonHYaAY5N281ZKfZZ/B49/sY0tSEjCFgm9uzxWvA6nZF5oeyMwhXZNq0+89L6s6Albw7HPHDc+WLfs+kw7GeGJTb3qDAgtNvLGHfe/wBhv+4xLs6hN3camjR79lWQSY0EhVkIdluZ3OWBBydiymUz4LQUcgOVP21blYv2RLW/nvt/PstZPW4Btk3zuyF/YnSOE/TjpSZ7uMgA2akI3yLde4Ksf87mS8dtYcAYtJqLG2kW2tXOOo/oLeQkaIxBBf4A/0o0lYEF5RDmT42FlvuJQevbAUAjaJrFeMpQbSxAweIkRF2710tomf/Rs7AgXMR0KoK3uLAmR+6R4QsItRmNFrhwgyZDzlPUyxHaMjYDGRmnBCTC+x1C9DQcS9hSDphQsiYA+PNqnH6RAJ6wz8Px3nsxh2BHJIih/V3oLKXHtb/4gqfbOXHYGLIcABOflcdhgacffDw8PFhhmGw/NGnJq956N9jkBSsO0X4GnGWn2TqLi3SGLrlZdCAJUIH8uSURGBcn7aH8MUQLxwYQR4nIBXv0RnZznd0/ps2UWet7jwTPvQxhHg9Q/RkhTOg7MPfMKamGucvlNwBNZEAD+BS+ARNO0qOObDAlSrq2CAnlusOcvO1XwEWKPgUbUoyaAbdjL4w3nwx4kRPng3v2+n6AhsjwC+Aa/AOQ7easGCJGfDtJOgfyScsKn72X73FtvPofewEgL4DNag8BnJ75rAKZEX75pciWXnxRG4jQAJdOFNw8RDbNc17VLYLt1bWEy85i4QYA2K3W/iL6IwPAcRWQjE3FvcxfRfbpCEOLiEIMOkyLz5BknmvXn871h0SsLzP4ulKHt0EeRJAAAAAElFTkSuQmCC"/>
  <p:tag name="POWERPOINTLATEX_PIXELSPEREMHEIGHT#5C6D61746862627B5A7D5F33203D205C7B302C312C325C7D" val="91.66666"/>
  <p:tag name="POWERPOINTLATEX_BASELINEOFFSET#5C6D61746862627B5A7D5F33203D205C7B302C312C325C7D" val="23"/>
  <p:tag name="POWERPOINTLATEX_CACHECONTENT#4F285C737172747B767D29" val="iVBORw0KGgoAAAANSUhEUgAAAQIAAABdCAIAAADBgv+RAAAR4klEQVR4Ae1d6bkURxIU+60BIBMWWQAyAWEBYIIkCwATQBYgmSBhAWACYAFaE3jy4G1AsvFiso6uqq6qnqP58b7s7jryijyqZ4Zb19fX3+3/dg1kNfDs2bPffvstO2T2w75++6/Z7J/yfn///ffLly9PWYIW3h8/fnxsGHBivH379q+//nI36y6Bqv1fiQZevHhhmv306VPJ+PMY8/79+zp/mjVa1fvgwQNsi7+fP3/W++X0d+VDL3nkzz//bPYFGC5KD+Zhs3y7Yh+1AgLT7du3MRl/24LUDgPVZ5ymKzx9+jQ+4kzvwqXomPCwY5ZSkYAMVsvqDoMFjREDSAgLQ8/u8aNHjwiD40+DWr/VIuEWbEdRJxAfPnwAix8/fvzv//9xU8Sb/3z99+OPP8L57t+/z0dbET/99NO7d++wO/hBH7YVG5vsi/OAH374wbaGaa6urjZho2pT2Ojhw4eYAobhZnfv3i2dPiGEoXH5888/NbQUMocpb968mcBhdAv2A8Bmc+8VXfkkblJ8GOv4UwFVypMMIKHcamOzAdD5xx9/vH792vn9vXv3EPLx9/vvvwe7eGq5AVnCoq+OhxdCNhzb6c3RNA5Gnz9/brug7qyIK6M5m7I+Yj9Mw63gT3fu3OHlkRNwFXM5OBiqjyJuCaO+BMI/mHAcoLTA/cWNonOxWm3Bt7hRagBSEDl/9epVatgZ39dUcHIHAwCtxVYYEQVFiZn6t8jwIcRvupERUGV5hjK+AQYKw9UmOKUqEbgtUeKZjYEGqHAQtYY7Bm3UBrKeMIC+4DeqQdCIK816jC5YiO9mY6gIbYfQzVsfyUTELBoR5jsSrmrZ0IS2aMduMECcpu6MQE7oUsaEvfW4IK1SnFBfWOsimfEIPWrH5hCW2WLOI3DOagIVdX7TDjCIxuy+UUQjtBlpRE5QDwCG84o716fnkQrMOhrU8uX0Whgg3hNzjCL5LRscSJHNXbpHa007Ja18gyDHP4XqBbFYSxy/ONqmwotSDK+CAXxFtWb0oJP+6F5dii5TDZaiLBebCnjoDlWMyLcpLxx3XxNCRqJ2GKjK6EAd/TJUTXgC29FfdfGLTQWa2M8gFZgLqVAp/2yEgbbhczAAkaIJoUsBpit3hFaI5GO+o3EtEziPWYQobypX6nClBQZRDAyqhZxgimyDH+64MQ2XWkFCaw0rnMEU1W0qap6imHryAZ+JilYNAz1JYB7oEpJLVKxdbK/d9VUL1sw0UiUcnugYraFTIfNERQPbGrij0tXBQPMLvXBmAtXqhQwsngrn7aensTNlyXM1+anmw2i8nMxP3+0gEb0FRNj2VMAg6oKTK2kIoPKQDgUr1KNbcE5pV8jbtGFq2WiwnMbJuI0U5+FLrVIYOHeh/82PHNxaieaCXmu8Lm3GOEOOW1ld5FwDgRoanuOU6a/dY16qpuh/Iao4fhwR5aQ5hmlfuIk44xRVuLKmgpXlZeGOmwxzdRGkVjaKYKAdBjEAB9qkm9RSXplRqQpp1xyfayDMa0NfmJy3BjTkubi5DAPnK/S8aadDzorRwyJw1YBJB2+30SVcqnHPOBWYKZ3nqMMswABDFUPEACqTrbzECUOWGroUzgXhwsNW0k3eV1OBqxMmczJhOy3/YHGN4wu/WocvIv7zzz/qLka7hiMcMP8OvsZZtan7in201qpa8OQGQwP41quxjbg2+Wuu89XlTKxf983BAL9NgG8Sh+wiP/zyyy/h/W3vIHFVMaBawESNi1XrnO5g/UnG6Buh0xUtyjm+Tq2ljX5FPgeDX3/9Nbocv6sefTr6ZjQ7YdPU/RQ/Dgb4LZbUyLO8j++qUwOXkArMiC4h8Av7SRiompwfuM7SPR19mSp+qrIBfnmB9QAYjh7CjhZk2/U1lnUpcfFjuiirEHFvff2Hn5nC72C3/boRqjVMxzL4QZDff/+9o6Lweyi6GgNBskV2uOFk3J/QzWS20LxGrkBUvUHTExLMvbTPUOghOvSZ0XbJI7xazcQR7URLVgvLs9oVMrs4u9OZ4zBIvTOGx2x7npAJ+VUwcLqumpvR8qk80tO2lU7G4xcgAUvBQFACYKbRqnwLxafGuF6Kdf7DEBCHQabs6cVQ2zopNdXi0+W6bbHdpormWRrj6AdtqzG4wmHcCi7QYFM3IHqp+FQYdDSQ4hNbGG7jvUH0gAhzUlwqx0PpDAyceHk23DoXdUykXYHSeY2FT3GQaD8YitYirOBdmaSnUuFSvJNq/G6KeA5tJRxj5gkRGGT+45AnT5607t5nnva1bkUnnnvqLt2x0uX8NiN8lweFCBzoYp1myi8NA8irJf8DEGun/PouS3OwK2Z4v4FwfmIeFYFBKhVgyxSXDdy0TXFRXBcpd2Uek9n0qjSiO54irVF5TSqA61vkTvm3i+uIOyWnRljWuakp2YWtNZp36xufERikEhAqh81/zzWVDaqqGmchp5c1Kj7yuXBEjXGZDjAvCNYxCKEBSLlEGLAKIzomhhbpGKrc4nEYuI8YqDo2TwUZ3tx5sLId0g4G+tPN4eBzuqNtKwr6lAcvimzr5GuqMJgW6hlcsfMmJ853eb+BcGzEYRByz52qXI2zOhIZ3qog6mDQMdJ0FLb7UgjhvSoiSymZZIKy05UxUHI56lDf4oxVNdARBm6pahhUuZrK0IvuBQOXnZ1eenF7bOv0SgU4QTEXz7QWWnqZHmqdBx9a0/DU0Ua67I2N3PHtzYNDCpPdyMmXzneVOzQGVcy4RgL+UTX9FAc77eGyWQpzaPzNrKDWMRp1TmZ89JFmmzUMu8WdKsAe3mkctMiZXn7ziih1IgExao9xXb4ObXZ+dzQ8w73K65NQFZaTM2+QwgN3xPKGTy4yWlUVVCHD7k4oO/zhAAZhd88lOmYlrllFqCHdRA0b7lH00sWDeJaMzjzZm64iapaDpxSZ0BNaqtZAxh5dbnQIhj/8WzWSCZOEpo6fRuOlT+qoFNk5xHcVY+7ooGruSQzGYTwtiyhe/oIllA6uCU+AX6Z0joIibOEyqSPcgndol9q+giuUEwcwcEcougqhqTen0WGA4dYNHxKmT3CRyQQOUixAuhd5g9jQVKB0w3aAUJ7n0FJw4jbg0RtHh2BfFLlqQdV0nDAAVw1Fp8o1n0ZsRjRFcsO/8KM43fnBFoT9ylRQwlsIg7ZUgL0Igxkm1j46E1mBEB05k840x3jUwIkzZ9siDftChy6/A8YN61RN0c6n8GOeVevr4GhvqQOqaMMPUkHVrJLBqhM4AxzgoEV2/qGXqVpQxwyiU3kcPnRC3yJHLYEk4OpmBLzwXKWjGjUVNBcn5fyEAas5FWBT01WmFy9nzI1kery5r+hJORxG67CZdPhenaw3HEUb51zBiAnZwL0TVQZGRDsaSEtZhGreH0S4KAsxm3XLL0WMYFv1b0we+HfGWoMUt7hsqj1CbFucmxrgrFX+3ajUgvn7jIhuXxpjhKXBksbmNerKS8enfSsii8jQGNfvSFDzRiCeHhRFGjzc0E0ucUqNPjK6dQax0fF6kydxenMEjXNeHJLY5/vBMHs+t1fmUwluZNWlLpvJ81VrZgYr6mwY8Z+ZlXo0riIKd/ziDwoyZqJwqA6bRqdgCaOu4cFlmJWrpTihWyCkMd6nDiG6N69aTA6tuyh+aKzmiognls11L7kKCS5OJ//i9m4cnzmiu53cvuFlKoCtN6o7roFrhruvvMMKAXvpIVtoA9MzXiOs3NFNV6iPcCa3XVQuFdyNz19aqh9UEYWx/gvzjiFVnyKB8cyNH3QZVavxsx6QLll3d0HoBExCk9Guw+1OJTc7TWiC+amAqY/irIlW5oQjwhN0xQhFVnHzoDfAAxcpOTSczEcjiNQxGQzc9kpSmXTpOwM5nVVF29vW6E9casmua6ayn44ppHULpQunNwxzB8FYIeVIi4vzgzNtn0RaXN+Z+9u5hYslKXcfETLd1rxMtb+9ini3/pq4RZ6riKiL9KoB1IIAfBVjzYMtfqsLNjcG5v1QUTMz+YkucZn1fVGEJVywNNmmKTQs3YwB1BJ58cqfas2AxXv5XzMD9J5oEVW+rI1UjDX7Yu2m32IqJYn9N3slazJUj+tnXNY1v4rAwI2jaOuL8hJFREHYNzaESCthrO+YqJjrY80mqQCaoZOQaFOXnaSt10Nmd1drWQcSgQERSZGM6FWTZFjUSMbd+2LAdufiRsxBuAruUjP5WRkFtf/ukluU5wxN/o1o82M63tAk5nzM9orAANIaKLvIltGde+RgaruPwAD2dcF4pfM5QQovw0ICIq9pVDTLTa70nKu0SWEO0AahQp2Hpkf+xM04DPAgaqRxMI1ioGM/4NSkURMmnBk4yUmq+DTDcFg5oUJNlmg9DFjOjQ5JjlVTbxIG4MZNwOWgGBPFwKBjYxMbXqLSgYFyb+s1kjWAcgK6DfwbpgIoxGXXhohuZ01tspdbRLUEVTNrJWGApaOlUXfvdLWa+cS4tGMqY+yx7aiOcoV2GRnVMFhq6FU0lEzo4pz4urup1A3IX5oeEGQRGvIjVz6FXxl79pfhLwcDbDnUR2FsF0XAHO40OEGDdlQdoBtWWD8llRBonsItdJ1BGTvPSVg7lNc2dM3yKXlmMk9d3GG0XTa/ZSvnNOs5jlbG3VNNRiMO4c0VeWaLkkda0KuSq+KiBuP5qcDEdH5SWN4QP3PYdkxSycswgJBRUxFJJcbWMXA4xw3MjzuTHdHhcHJPSYW48oxIKHcLTQWYTtNyizlEKMiiQdmh1Wa/ZomoXnM5rlMEA4x2TmPLgfsqpUMvLgZjHSTxZkRRjAbCdUuF0atho8UpoU5MLYsTbYAm+pnpNGSPbm3uAcumkAC3YWydhgEHVNVVKQwgM1YJozgExnL5ah4yQ0HhXLQBW8VgM6F2JpuU1MYGCwPzHv4tUQ50y/EgqqJS6Mfr77DQJ1fwcghojOEvaNzh0xIZ13NlK7hQrhCtgIGtBTnVeygPbkI87ATBMAZ/QQPx0cGIf1BHL/Ga19E4CkFUL81rtk2Magk3F1dT02p4W5w4bgB8XR2dHuII+EY+enbnUAOx0201DIw5ODGTmhMvcwnvBzw2j1jUr6uL4FJ8NJkIg6ipcTFYIIlR4cejWGgPzMDWcBI4H5kEgUvoeTIAjB8qCoQLGY0woJcgglrUV2ltPwAONy1FbBhoyWqUAIfUDujomDk36SvkBwQCR2Z3TQXQc2bk/giYVMU6HK6FwanrN6+dmdKpT6vBMhFEkePsOpPzk9hLzyHCeHfpMIAJ1efgixsaVTkhjboiypICeE8FURXxJio06hMESlA+MmKHwcFnRlzn5JQ1+tK17LRctOjfU0G5OTTTQm/hxB0GX5o5OhyIxa40VGKvO44TcuX6OWynqSCVLnpxdQbrILpRmdGEv8Pgi5X1gG9br8LuNJgSzhfVrntX4JTjLhHXqMloKsD4HQZflObC8IaOhYaYNlNCY5ieruaPkpxDXOalNseqRtXGDoNv2tC6fNuOU81GJGgY01SQOUdSM18srWFFdegUssPgRiFQE90u2pXeDB1JaRInPyDsfGNPBVW615gSHhBxqR0GVMXBT0BvmxA03hMJdtqt7/v2VHBjvBilqSBfPe4wONCfBo8NnUxDPmEAQiu38B3QgST7xfW1hox8v7fD4MBftFfe1s+0QlMkkN7wYPdAZcd6oWfKqc6YvO8woCq+ERqJoUr/eNY1LEePD4ltITpLB+37IJwxjuTLIdtjh0FE1/oaIZ9MI5P73Qq9n3f2VJBXM4tbgKHktGOHQVyfLCs3jLvaCRAAINBAx5ne737VgJZDhQ3eDoO472hWDT/LEJ/T+642KgqDzMFfbxZObz1kb+qqvKbdYZC0tB63beV54Wcr9lSQNNjXTwPwrLkqeO0wyGj1Wt9kFabX3HL1zzS2WZArj3D1u538DLYEta99dhgs2J5IQLO1SbtM0wIG4GGB3Qt+zMzZ8OHIHQbLjrMtErg7YLBVbbaso61H8HCvNg8Y4zsMigyIPGBF5ybxGIUQrLtjIGUqHqktviZLrXALD9hZ70RGA1dXV/BF/F/fOMC5c+dOZuT+aLIGHj9+jP9GHmHi/v37bVv/D+Vg4SGm4shQAAAAAElFTkSuQmCC"/>
  <p:tag name="POWERPOINTLATEX_PIXELSPEREMHEIGHT#4F285C737172747B767D29" val="91.66666"/>
  <p:tag name="POWERPOINTLATEX_BASELINEOFFSET#4F285C737172747B767D29" val="23"/>
  <p:tag name="POWERPOINTLATEX_CACHECONTENT#44205C6C6571205C737172747B312E3520767D202B2036" val="iVBORw0KGgoAAAANSUhEUgAAAhwAAABVCAIAAACNVKqmAAAZcklEQVR4Ae2d+7EktQ6H2VsEAIQAJwIghAsRACEAEQAhABEAIQARACGwRACEAGTA/faqSquS3R6/usfdo/njlMdjy9JPsh7ux3n277//vhKfQOAxEPjjjz+enp4eQ9bLShkua3HV/mdx/oK9QGAWAj///HNElFlgBp1AYAuBZxH2t6CJ/osh8NZbb/35558XE+oBxQmXtbjSo1JZXEHB3hwEfvjhh4goc6AMKoFAEYGoVIrwxI9XQUDLlNdee+3vv/++ilghRyCwHAJRqSynkmBoOgK2TPniiy+m0w+CgUAgoAhEpaJQROOyCLzzzju//fYb4kWZclkdh2DLIBCVyjKqCEb2QYCbviSiQD7KlH0wDqqBwEsEolJ5iUW0LomAlilI99dff73++uuXFDOECgQWQSAqlUUUEWzsgsDz58+1TPnss88iouyCchANBAwCUakYMKJ5OQTee++9X375RcSKMuVy6g2BVkQgKpUVtRI8TUGAMkUjSpQpUyANIoHATQSiUrkJUQw4KwIffvjhjz/+KNxHmXJWLQbfZ0MgKpWzaSz4rUOAd0dqRPn444/jakodbDEqEBhFICqVUQRj/poIRJmypl6Cq8sjEJXK5VX8iAJGmfKIWg+Z10Dg1Q427B01HdPLU3jmmQHvvvvum2+++d//f+LgooxY/Joi8PXXX2snl+i1HY1AIBDYG4Hm46/j/80RkYUzcU4z9sYi6F8DAd4X+cYbb4gsH3zwAS/+uoZcIUUgcAoEmoMKUn3++ef6FvF//vmHnl9//VUaWZnffvttNrmUINkBdDKd+3Mgu0WHwuWbb76hSNqiEP2BgCDwySeffPfdd9L+/fffeT/xRGRIqiijIcjNyjyrP5HyOCleSMO9CcTRwW3y7bffshO/+uqrcZaCwqkRwKKwcx4fth4eV4xLJ9f/6KOP8sdI/MebKZ/sIQOBhFDRRJ/x33//PRsjqwxKliZqMfjREMB+1HKworni//TTT5obkeLMJT5Ojd0hsrPtv/zySwJqE02kUwqI2TQ3Bl8JATYR/lxNXTdU2mBYKvgraVdfD3ssXRLL7qPGLBEspUmQ5KdusleaCOaSMgQgqlab3JBeaf94Qx2u2OSCQSVNxYgusA2rBAwXY7AZ8CGBAzGyTrfR6B9HLCicEQG7g7AKTIgesR9shg9tHDv9YjM0nGlNCyqpQbOkW6wDYigo92r39CBbB7XLTEGpNo9A65cRbUQQrEKNBEc5QkrnQtOhLUucIqgoGk2NMCfV/kM1SDKsV8HNEj8KCJB5yHjnkKcFFcuNWDA9BYaafkozKcRoonCNwTg4l0cs6+DuArgFZ7BMIZshbGRTpWUxL3BbH1QiotzFdO++KJmTNZJKM2CbiOfH9lSEOUEF0pYhadtldL3uBuc8bom59LsZO2Yi4cQdvwgaBNc4qVAVaGaDtWhnTQMMgZcPRsVcpeNMzn69ZKWyoFA16osxgwjYbAwjr3Qp5G2EIs34iQLCxpyggi3a/SbtuQaajVvl6mwQ6EWmIzieLoUX31ep+0UE2ZsNm2q1GkYWYTAnuhBpUEGa08w17yngbEmRGk/aQ3YyWNtNESGIHI+AiyiVhq2xRG2JDSjMzwkqWWvWwDULJus1RBL2/CziC9Jhk2eBRZ2tTnNB6aazpOVFa5kCJ4ozRJhOIMHYrJO9cFBB5Eo/Ml1llyFISMYjnRFG51Sx/BqluFnijfFLMndOUNH9rFGLnhrmWscofW2cUZE3pSZmpIkAItNpPd1NOo8zADNQk9gj4p4rqKT7UcGxDYS65PY52Ow5MBBUT3ehl51i7aGe/6x3wpwE+Z7XtFg+aPM4WPrEYnZVN7HjK4FUn2uT6byQg4fdOkitOYXHv8kC9J8VKpOk0vTPfY5PiV+gof98no0x+OjfBdDgnQL8LxnyDwyJxxi5ICc7lGDDY8hsfp7fZIfmn1y7gPzHigC8sqA2jl2/czWMhKcX7eRs/WEHaLss6YSgov8HSZekIU8d254pbXyrCyrsGR77vIAf4TFmAiTiOKCIoxx6RjhxsNivQKdpTf3GsBSu1+Zp/9Ue+L8eyKeWCMeiuwZByMbqX4WFe08TX/X5E95SnA0qO1Uq2eCh/zbjpDrmfRjkjJ9++qmLKMQSMgI8ZkSUsmb19ZFNG6NMM34NBC6MAIWsc5tN2Zi7ti9AaecuQYUqe78sCcfhlJ2Nam7Mgl8pPyWccHRjUwbQQ8GcTsqvC3K+FEscGGowbtoYS0kRzAQCRyJAmeKWqy9TmEiay31YWjnQ4KxVc9/R46/sBRWtgxzfU74SVNSJCEG+4qBPdEAMt7g/za8VFkQj2l/pEpGKtl9Dr6YQjJs2xn4sBeVAYGUEuF7gDq/07sd6tgkh0MmOH61UslWCRrDskoOdaaUCQeLkINljphODiRlcLHURBaG4h0R+PYaTa6wSZco19BhSHImAcz4s7a7YDzIzWqkcH1RISFOZXe2SDrh7D4eYVCfuHBOuuBWH/uy1orvzvD4Det6FVUSFt76+gsO7I0DmmjrtuWXALkFlvwsqWypZOagQTjiiySqSw64IJ1s6vdlvq3g9BLs5KwYEAo+MgLt7Fig4Jpl77WAoqGQvqMwNeqn67TVt/TXbqb/eq4HXw9m540uY4QST/uND771w2GldDSSUKfzjuJ1WCbKBwJUQyB6WzBVw6JpKmn3D3N5BJfvcTbZzLlJN1Djr50LW+++/7yIKN11w1wS/RkRpwjMdTP2n2Gp0SYdFz8EIcAc8xTeZ77Nnz/jLrRNbl3MLjJEiCIU40iyg1PETtwilhzrZq9QdxHXKUKVyl6CSgqLCrNDYeoaRky5839wycwV578WDDSRRptxLC3ZdwjzXe2V7Ujvy4fyAvJgPpTmJlB1caJNvabrAWQ0EO8JSgf4j/6RvlLEgTL9Zd36lsncOvmxQyT7DyNYinFBIxUMn1o4H2/gvTWiAd5DaI0zHLxN6qSHYnvKhhsAmQXKK+NDHN7E3iR/U4mTEfNSFEVcqrx3CkkYUYQxFz2JyiqSnJuKwFVnwUU4oAKdG5KyFclMqTtoYDBkzanWDM1+7X76G6aTkOPvqJlg5MV2UHo6VKqdPH0bAyPo1VMW9SdOXC4IgYG+rB/8DMOEmPWd4C76KUWFRQNik6WNuThBOPwYNVW/oJ4ro0tKwDiv91Q3ma/Yohv2VjlynR19mirDrcJXlJAsvRqKDaTtTtxoUy8HJo3Gdkjb631KsUFobHbTOlD/Xk41kMLD3uo4N+bq1Y9Hcgh4nK8IZO60NHOZu3E7D5BZUsQsqmuvgFwgt+HSgE40TieHfuhjG9L3dGVLid7KA2CXA8Ka92fHqWA5IVW8yVhiA4MIqOBSGrfCTQmobmpbpS4sBHGvRfjjHctScZC7GZgdY6fqDSjYDKkcwu3BfG1EtHNquSYL6VszOAmLdwMoDDbbNwZxk2btjJ+JjGFvWNoUxi/yuC1luzxVUgEUZLudbzlN0BGlRB38tXNqWeKN7RPu3GnCrg7VRE422CB7Qf5agYrMxxZaGQKQRpeDBsCvijc5FuVmH3x9UsjnF3ip0e0DFy8q2BzMoxsKqDGD3fYneHkzei6a6e+LKTjzYjbHfKinz6qNV49nEPJ14ZI/iL3sTnmuCrvPjW+EhKwj7TgDZWkjhkgbqy9KxnWm2GkHF4tPd1rDhlAJB1EeE4FOjIOcAU7/XGVRgwnHGVxbrFrhyYrq3hY3K6ePDwN0JjtSHhbRx/neigC26JGPLywwyYD3OTktkOUwNb+Wg0roZNRqJbddHa/EvW/VN6sVqfBb4O7d1gGPJKr2y8yyVCiWI813yVQFPw0MWAYlAlpSb2BlUsvyVC+0sf62dVhJtH5bIpKEUT1qoFlulO+n4rDFsOZoRGS3+9Y5vZEWde66g0rojLLCyrWpCJhFCBjNdgbINmwHISPtroe34OVjXBcayP50lqCif6jmlIbG/CWS35V2J03lLsd7Qaflz+YX9aUp7687CvddV5nnKxCmGeyi5N5/77bjZToc9VINbD7Nvo0vfBjEOi302ZesgdHyV81LgRaXCvNvzNyXCsF0A4L/78L6M8kR5LyFVztbTV46N+n0KQavfNKKXGYtfswhsvXZEtpU7Bc1S0E5uL7YnE1C2TmBmUOH+d111j0Y2krFQvbGOc4UPJVtBAfYcjNDCJmQnPFRowekQTQkeQJGqADubiwY3yGugwpGx9Lg2L0ZBnC95Twc4LqiADCZdxkdiRjpRZvHkivNi7pCtTNyStf6rPCt+LSDg6j8dycMroL2VGegw17AK4ieIvHy+NVvQlTuzzOFWyrPGf91KWMYp91Fg96bmjocl5GwdCPQttOAsTULRO8LqSYi1PMCZyLlNXSuP5ieuntoe2p9IfwVSNk8SPRYuFur1ki3O0xCyNXKrX/lZfDfp6QUMb8myQr/dQXaf0i4oeotzvUdDSan4PddU1KEoORp7X1DJRjLWJWBuiX1MP2ikoQXGUOHim6EbH62UkVGJpE4EEABHB4w0rPZZaIRU39xHCCqpBgtQi4cqDED79lMYuaURwVxd1dawu/efJajotrV6od2NsKPDV9nvPcdf2WOo9AAkXXKkJxvJIOiqsJEl+uZyvMhBEImb8zucOHPGzXHZzbPpvnXvOAvrxBARmZdqKBv2god2btmxDqhs6MEX47MLVdKJYQUE0ndA8XqVrddyMBiD39JFevLZvU9TrgoixE8dCHS77jSZln3a80LJbFDZ+4IK9p3ihVR7r5sumu3h1UZ8uJWAbWbxAWU+pGn0L8Jqlv+mTq4hpSewSIeXcS8X4iuYjAuuwYkNME6tSdjHGZz6CGTHmEmbUhDozPbLSLdbSUHYHSmRco9ckul2eWXiBMv0AKc8ZetXtXkYnvXuS3TRcWFsi0PpRwvZAd1hGyZxBZYm1vIiC2ktHu1BhJJD8a10msZnF2X1Nc+1OfEniig42gAlsvsmwc81OFtNdpx7OKk1ooBkx+Gvo9b31ZWhy9pen3QySy+TqMXS6FBfulvtMWk9h8LGHhrPXgK0Uq/Q7gOtAG92eyJpt1PKejlWaT7+smm4Qr9TNqH0rVvRTgIvh0v6dZ0GKQY3QmC4ruQHOv7DCon2y9sk1mF6Biekrmm2S9I6eACo2sfMokyZoag8Db0j2f6sabjtLLcpzd0Ae7+p+2nrqz4/sIfGO4Ta4nO//qynHVluq1LJ6r1moexEkoBzBJXUTJFZfU2N/MePIbRwskzWJpc0lQEM+sKPtjhhRWp5oEERaGqAod6ZmiXeRC0GFxDIOh13vlGYrj+5jJg8oyMwiEvdKVuF7E6UFYTBBrrYul7VTTkbA6CW1Xv3Ki8CdqFcyv6UpqIsnx05q1NvrrBywsYs+sfQIQSmyqNnzRO8EUxSMVEcwbWPplLjAKqPwpRZj3D8tXUoRH89hrPOvsTpn2J3qIPCVuuBOn5kqhrxqN17053ECDV2SlulwkWYNHPZO+Zn81yXDdl4s2abf5EEetifjcrk4PLUJLdRvbjAdYlPNsPK1po3xbVlyuKF6U1ZDhiwkwlppVgjQroxO86+WGjXSqVGkOuNSW+u2UNGrKUtqGSP+XYNKriVNIwRITsK6j0QbKUpdxiz8WzmixpwxBSnEnhaaa42Ppu/9IUEzSeIxB23D62GzE78cMkKcPgPfZgQjsPe573TigWy6X1fHVtV7qFij0y/A6rA+SP8ZN2OyrtVweiApgbUVg8qadqLfyHSNMm52mAuaHMdkpsunI6v8WgLfi2NKwTOVq1xO4PmE30xaTW978EPEeXp6UmzPUlQyE4mrqUnkDU0lRMZ3FemSF3bN7eGyYcdY49JdgLhxZWbpqO9LE9NFJoGZy/M7nGLYRNXcwcjTrbU43a980qaPZ3HeJqgU2Nrndi0SuVgF/7ZkIsc96fxW5xFx0F5VmtQqyeV3pRMUV6JsB3WLYIlclj7LNdUAERZFYTlb7efydoeO6WhUjn4ggq5vJ5+KASA0lFN6/QFG4hDsc9+djd9c4zAQ0kca8x6nOpI2Tm1cOKwOmVHvSxRplTqC4+QHekqhuwY10mV43rka/1ZfHqrbjZhyq6inVLRMrF+XZ0bjTICWXXMPf4iBWwIKlkzzXJZFqzy17T4JTCu+WBKpUSFYfJoC9p1wR/MT/poS3puifhplrCFiZ53YaOFJ7e3pj9O/1YkaDqzEriyziUt0QrYugiH7joCg5x9uY1QWDR+qkcAP5Mahh4y19ORkVmDWTeo4EecqESv1kP5VozuPp4diIyoinM/q/szPtpCBZb6I2KkPtRWQJuCRnPe7BFoYe6j/WTtxMre8e4Nt+OEWlPWqFqTuakBWA6zbcwDIggVmUQWn/HOVKFbecnNtbIToT9aqexxGMVlRncPCYzWn5zcxGLxAYQWucOYbN26DPb8uf5ri1YbFvBspx1AW6scxL9qbepE7v5KYpjOBeSOEsGFBCGbHhiky2mPS12zvOngbENUrwaQHROdIwikCnX1ZT1xp26Z+OIuzcrLWdn5+PrK6fXD0sx0j1Xq+bn7SC4jpZsTb4vjQCl3Z6/MQMo5lldm25o4spfpH/ZrmnQvwpsL0vDZd20cJFMZUV8Tws4ftUIkqse2mxa9+2DEFMHPwjl8Wk2h9z4MHR1ociUVUrVBJX2mCRIYdB83W7PSq7vC5db4x+l3j7aoTRCDyz76vhDpflOGacBzgStyCBm81BZNHW6rxyyILD+hYmTHj/O3nrjesjVuBlZH0q5nQ0RwXqY1vAnI073KTeQHB6iRL2WxBaHSxL0weOsn7C01GHk3ZW1QyV436369ZcooeyPdt2XvkxK5fA+Aq8+1GiXFW1Z252iE7S1ubZmylHNJjbPV4W6JLP3p/qpPp6b44jRr7HCRrjBtgkgYaK2Nyqge8+vpgkoaDzo8eWow2KEAXhtUnLmUXUOrLlUr6igx6NY0p3XR847H87qSbuXo685nRMVbAUPl6vBouyp016CS7k9BqdIpy3QQGylWUgE7NqCqr6zlVFNwDv/M6vBuKbWDe9R9rWa0BRxcEsPXwuDsT07X6E5T26qgkkY2SGhcyi5Z2YkNpdZMMj6yPSqXPvsw+2iLqnNBobLGk91+epKDda0WJlMrrfT4NRrJVp9NW0zYY5/XLJeOYRuynP30kVL3KqTqiQgCHa4tleX4HpU6a9XH81OzokZxVXqTy003tdVdVVBpSjZrRGIMeVC6UdFKR35UueIlh6FdPouL5tIiseNU0Tb3WU0oLFO3nzQmhr3sMQCr1DspPTbs4AqonXTdZ1CQsihV8i/m0b3o3Y3/jEEF0NiAVlnE9Xok7VaFiNPd7aDi1lY+Uqdwkydsjlkw5IxYaHbsh5srxoAVELAliNqPM0Q7ZjVLyCZV2DA8T4E3za4EJfrr6atra0XPrY5eRiK6wwquyiJIRAHMkUXLS+z9qyJfGUT35qeePqai+5HG1qG0I+giQroRnjFB6PIWFojK8yyScfBgRPbWdRkPLYLbi9eHFT9KCmrZh2Wgw23p2FbHnfXFlePHhRDgWTb37BHMceqi7x7meRR9PT42c7wxuH/HCQ+YKxUAD2xm7VbAxSPLLsAXW7j5Wv8IF0+88gSSnS5t9mPTqyEZLO8sgCU83c1X/PIySp5asHscthF5EHx0at++AcEsFDgcVmckHoAxN7lN8VmkR9WHIDv994H9JHUbE7MpPxnGNrFPuuR1p1Eoe0axnzBwQ8lyxutyilg06hHAa6S2pBW3ZB4yADusJztrpK2TUj47epqKDKQACrdKKwWBwhYK5KGFWsqOlKXZj7PwdOI4TuBKc2TERPuz1r0LnfNWKgKX8/yYQVYjdLqRW7p7efyVGpmz8sGvRBGYgC10gIu5i/pj0TsigPZTExKvZ401a9B7s333oIKAbEApd9gp+NxukUnUoKBQ66bj1IIPuw+vob9Kg3Wnp3csZNlgIb6KgLo6IneLuc7EswcVkMQwVCnSIC1AO/83me9ppDZT0N3LoLKOkoKTSyKA23KGy1fCCVFE+/l6L9lJdAgtMCOfDjZkIkTk00Fh4hT2vPPpCrJtEHJwHBPXdaRQOjplFWWGBg4LRwxcbvBJv14gqIA86tDy0VqIa6M+hpV19/KaipscXwOB6Qhwbp6+tZAkSC+34I7Pe7Y+Ha5xgrwxj4sWfOwVTcoFvDyenU+gPQ7yqa+ppOJz1QSDIcdSmyGQYDO8opStqhdB04naE0FFoYjG7gjo9suuhMm6q+XZYdEZCCyFgFo1zvd0F+r3QLLhLcV7LB80HwoBbixh422JzInN1k/RHwgEAmdBIILKWTR1ET633mpOmRJHMRfRcYjx2AhEUHls/R8uvb3Ryy6+FWzsmGgHAgsioM/qaWNBJo9kKYLKkWjHWq/wYF0aV7hinH0+LvAKBNZHgOcHufEBPmvunlpfnHEO40L9OIZBoQ0BHuR+enqyc7jVJIKKBSTagcB5EYhKpU13/KNfjv6fLfMh8ecmP9x0mxh3HQ2AXEFRFqJMUSiiEQhcAIGoVBqUyP2Cax6bUncT7RokuffQ58+fc9u7cBFlyr21EesHAjMReHUmsavToizgjtjC6wXvBYA66Hsx0Louh108h8yrDKNMaYUuxgcCiyMQlUqzgnhKeam4wkXCuBm3WYsxIRAIBPZB4H8yUV01mLXN4wAAAABJRU5ErkJggg=="/>
  <p:tag name="POWERPOINTLATEX_PIXELSPEREMHEIGHT#44205C6C6571205C737172747B312E3520767D202B2036" val="83.33334"/>
  <p:tag name="POWERPOINTLATEX_BASELINEOFFSET#44205C6C6571205C737172747B312E3520767D202B2036" val="12"/>
  <p:tag name="POWERPOINTLATEX_CACHECONTENT#69" val="iVBORw0KGgoAAAANSUhEUgAAABkAAAA5CAIAAABMJxcCAAACaUlEQVRYCe2WXZECMRCE2VNwWEACGsABIAEJFBKQABYoFIAFJFBIAAlcc73V5GYmmywP98Q+UPmZfJnpTCY0j8dj8NZ3Op2u1+toNJpOpy0ArL7f+XwGQg5MJhMSBn1Bl8tFFDX2+z04X+pXNtbrtbeEpxjszTocDp7Vhtw3Rg/CyO12eyfG5XJpcMfjcTgcPgf7+gV74XCCUEqEBi2zz9vd3tp37PRhdYgTTH30CkTpGPpHvXa7HUowrm7TNPidz+cozVnXdDNNIy3E37+fELPZzBizG9cJlBGuRElAUaYpCrFwqvEpNGCx4GIZq3hqDf+E87OWhQrJBdvtNqWwnT4/4/HYGFgWtMDOOUVSv2DWxVJ0rN/GFF0FyIakpOUfNhSF0Wq18hSM6EBEzLL0iOacUpkXy2z58oumOaWwzIjl0+LFoikCMbux6wP0B92yZBqCMMjzVXRoeMt2CHpjuiPAlJKzbFlIYuRe+nCm2yIcwwqlCFxNKWwzV4SDst4GI2WWckWsXAKWWZvNRhQ2TIrKxzIrvc9g+Stdy9INlWs+rWpZ/t7kblhZe7nDRkcCFlhpUSYrTKuqGCvTqsyqTyuxsm+t/++9WCyMfOzyDb3f79n8MmmFrvY3DVo+s8dMsOvTCtkfWkoKzMas+rTiDWOuxKxiOZaPDJC5ErDktpT2TzRZrMYqQQHLp2ju3jABJWWZlSsMxqlYe3OIuTtIpdKyEfj13CH5cKZSWg0etHkiYxafJQLNAuA4C8mNjjELCxgCcSrKCJ96A6RBOZtlYU+orlhTNHDGI+KyLE4jP7CSqYtfnENHCfsBWLukrcaLdVMAAAAASUVORK5CYII="/>
  <p:tag name="POWERPOINTLATEX_PIXELSPEREMHEIGHT#69" val="83.33334"/>
  <p:tag name="POWERPOINTLATEX_BASELINEOFFSET#69" val="1"/>
  <p:tag name="POWERPOINTLATEX_CACHECONTENT#6A" val="iVBORw0KGgoAAAANSUhEUgAAACMAAABJCAIAAAA41AgyAAADBUlEQVRYCe1YgY3CMAz8vn4AYARGgBUYARiBEYARGIEZYAPECLABMAKwAX+Rqd84tHGagPQSlajcxPHFdy5JWtxut6/XXMfjcbvddjqd0WjkEID0ims4HPL8W63W4XB4CdJgMGAYMlxL9oRWq5WCwSPS+vZbE1ugjR+h2+3mR/Jh0DKfz/Ozt9vtFBiqAxrlR0JQSAW6gIf7crmkUigc2luuN+mEXD5IKYJ+2Puw98jAP6kIrN+z2azf77fb7aIocMdCvl6vH5Mpn+jvL/Z+Pp/V+o21rgz51ev1sJyrmE3+y7EuUFz5V424m82GweCA2UiwaCQON51OZSCyZaLYO0iHOCRe5bACyShsLxYLTgsG/LkrAglsEGm8uHEUNtAlkSaTCXdFIEFnRJGDOQobCglDuMuKRLSgBHjkU0OxJ/1NSOCNOEE5PAXgRlkRGBKNBMYwTNUSR5cGQtOc6C6HhHPihGQhyehssyeDyTchjARvjJTacmhl+PtkyXYYiQipeoEkGJHMCcGQvT+y46kNka/X6/0M9NSjbFQ7cnorys5HWDmFWLteJETLtj6phJCKOzPJK3buVf71ImHUg2hVUSzt6k3yazUPe5fL5XQ6Sao0dbn25WGRMAsLM0GfoEiIkAcpKBKQMuhkEQnkZUAyiZRFJ4tIeXSyiJRBJ6NIGXSyipSuk1GkDDoZRUrVyS5Sqk4RIiXqZBcpVSe7SEk6RYmUpFOcSCk6RYmUpFOUSM11ihWpuU7RIjXWKVak5jrJrw+Yrr+7Q2h1NVnd9/s9zgQA4Gs8HrNdaShkyyOdqGREbP+DA/92YTh2gwTQgu1n/fFPUYdjTxAGDnckf3Prf/ihcOo7ADKr8lTwDkkd7YkWNCpXelQJVbn5Yx2SGlyDpIrbUnIM6ZCktmz7UqkDM/6NLIUQQPJF5k9gNJVYGJcPfqocfBhVBb4DT7zGcEggiklTCoMxiMG9UBSoNeFquhwSLoDJVQC2KhM8qknQQPv9jkQDkAGYYUhER0KoN/mpxB5aef4C+vk5+GxV9MMAAAAASUVORK5CYII="/>
  <p:tag name="POWERPOINTLATEX_PIXELSPEREMHEIGHT#6A" val="83.33334"/>
  <p:tag name="POWERPOINTLATEX_BASELINEOFFSET#6A" val="17"/>
  <p:tag name="POWERPOINTLATEX_CACHECONTENT#30205C6C6571206C203C2076" val="iVBORw0KGgoAAAANSUhEUgAAAUgAAABGCAIAAAAhC5qgAAANeElEQVR4Ae2d8XHVOBDGj5srACgBqABSAqECoARKgBaACiAlABUQSiCpgFwJJB1wv3c7s9Hblfxk2fGTZL8/MrIsS7vf7re7khl878+fP39tv94RuLi4+P37983Nzb///7QtDbT/+fPns2fPeodhRfr9syJdV6nq1dXVkydPVqn6qpX+e9Xar0D5y8vLHC23dJ2DUkNj7o0txc/Pz/EVKjdqOtHz4cOHT58+PTk5ef78+YMHDxpSfg2iXl9fn52dUXKjrJTiP378MIpjPmp107ldto0AxM754Rlv3769f//+sLYvX76E8zkTbmOOhcCXL1+MEbHssYTZ1r0jBLJK8Xfv3pGWP378SMjHJ968efP9+3eoLjLBZOX8t2/fSN2vXr0iURjvWfPl58+fqXVPT0/rhIVSa83W6VP34YABe6nTVHMSsvLZP/j+/XsdSW6H/H7M2nrAJCxzasiNoZnEXmszyhr0/WtAyV+/foVOiUMMDJZbZG/lNg2qvoOPdDlAdi4hFNL+9OnT0fU1+ZnAfXSRNgFmRyBJbFzz0aNH6pqU35lrk6j1KRpry9vgBlYhAtIGzErCnJGthiIi07W2YfkIJIkdxnWcMn9GRuIr6j3kfDL/qMcbHYyabFVUcW2QEiuhNMCakgoh1xZ5G/WusWLHiW0OTgv8MqzhiRFjxWprPGyJUhrFa6PNtsFuy7WKpY0TO6Ql7YLZw6RNWigIDQWLLv8IvA1LG83SdML25eU5uKKRdttgH0Ss0QERYpugXrYHoy5VL6cxtpivH01CVfi+QJUldde89VA5pVFm3Pqtky8hZyI4fA2Hmvky54yMEDtM15i/OPOEZ2/MU1tRmoNOdAxOYFQTknBmVjOl0WXbYIcGNW8uOuO2JbbZXeOyIRaj2uZwmCJw1OMVDia0m6gnlCbv4SUVCmxEMrXYFOOamdu6JP4a5wQKwGlLi2FpLW9n3IMRAsXv9W8T3u/xkmrNU5qetrxhRuN6lJrogdLRY046G3XOFOyW2EpCaaBw6smD/dTeZrbmqh2MbU4BRSNK8eZ0wV7GHKvaYKfeXODhxZvNgxQ44oA9Yvs6fIrtiY7Gk6aEiYUxilZrqAOlGz3hX+0GO/XmAm/Eygv71WLL7RHbZ6cppSbpzhCb2nUxxYoXSoV2zsCbPv/zG+zOik9vcewVfXNR/zGn12Vszx6xPQoTs5MhNpc1x0gobXahIj+dTVNafMKohq3H+kpD4/Hb6JsLUlf34UzMtEdsz8OJDu0nnBgp7si3UqG9pw2YscWUTdYdWWGWaTn78JSWY86VUNoS22+JcYWJxPYnybX5Uyq0d1atrWGDzV7D+5tQepaQcUeTEIkopkRy/pJLCkgHrWQG/NYSm+lMUOcSh5iij4+d9ZyfRUM7KndZrXW8wSYPq1uHDozvVf7mAnIpQaClMFNUGEUTs4MmTMDZ21IcFEJcpD07sWvY2qVCe5eUlrhsNtj405R4XcmzQmnvtGhX544vxE3zKBzWgyfEVnWEn+Ej0bYP2cywK9B0NG6tk2pDl9RhoxomljAtYWnUDDMOTvkBIoHOjAtVOJUaVBpasFUoao5IuCUqGKW4xN8K6ticFecdsyPe/z8fgMK87e96MTTnh2jsuKxDo0jNTmyW1xUXa6T8AFAqr9ZmgUjdSG2f4zGzLD37JJiSFKeKaIP81gSlAYQEI+yN+l5I1JzyNhwfonFLsyherRM75QdA1q5zj2WLr9bwrbGTHH084clsKMSP8VtuHV28fAGEaPyNPhJmbBSMjgk7vXF5alcp66AoahOJHZ1zGa9C8ujqrVRrapfpDYMDMX76nEvOQCo2KiilJ/rnklrIWlo9pVggqunfHAV9rd0zsU3kAymco63QPpfbqZdIo6ENNlXVzkfdDxVyPH4uAGecRyIUe+DonHqiphpnqmkC3+5SF4gimDmvTmIaZj0Rd+KcZonoJeFQoZEGaWo9tXeIiaYIBaQJHBAyunts+s0Fni9WSKVrn3tDUw60jcMzT9YHA9QnWmnwpSHz9o4PEr1+/frx48f83/2taDGLnP6DPtFoO8tas0yCgTAfxtJvSDEt9RebSdz3w4cP7X5Gik9uoAu765QKhLMQw3xLMWH4VmuvFO8pY2tswxt8TU5P9EBSn+qpYZyj5g12ylj092ERccXU6b2vw0d5qZYDhIbdVApZl8QW7QDI13WaBBSBLhthBqBd4QabPEy28fEXk43y7MrNp7xNySmn5aG9UiNT/YrhrjLXQR0TW3Tsctum5os2Kt9gC6VDV5Y2lG7iICCKeapTSuXUWy6eMjgMjEwtIRSG3rvZdJCp2WSZiQdd0Tkxpy66fIPAGQ1h7R60DmBIEWvc5bjgq6j4lT8oQlRMg4F0WE8NQhXapd7LUJsYSxXgII4N6cDtbokdpVANvgW+0aBDmExB36KTGR0r2WCHxzzqzYha4MotGiUqs7GUZN3oyIFO2W/KkcQtsX2JD+gTM3aU2AOSLXwL7aJad+NkShtp1LDBJqwbqXDHnoJpgQ97TIh9BfMIsALm7esuvoBtEO/+krdfX79+9WUhr4hevHjBF6252y4IFxcXRniTFszdZS55MaNnPLIir7WIOOfn58sIUOEqZ2dnRire9pmeg5dqbvx2N1gDQ7RAmhhKpTYIZSqrMVTIu2sQNaMIoEKjZ7PVbrCBOrrBBur+zsxyPNYUtuCQ85QZI+Ymdkv/LbG9H0DI2YldJrTR4U4vwcGkFHCgpzl6m/xcG/L9RdIyt5yrDhdzq5feEptgGaZWaU88z/AM0YhShsJiTwEQTDCAoA60xxKLiTFlISN8DRtsrw5gdhNJvXY5PXiasVRZNpVJ9FDslthMZxbgcmJp5Ces071SBpBXFF4LivbK6e2tqbE8pexx+1P0biiSlgFoCiuSR8E8JGC8lJJen70lNl3egyd6g58QO+narTRAzeyCRC+ClAbI2nQBZwN+taKG0EULJRSpP5KGWoxqGzOVZT55uROSa4/YvvgMh44Sl8F+84AOE2v7sTLMOJ4caIKrmKTOV99G1LI8MCN6o6aiUPKuCNo4feWF0ig1GSyZNuR2WY0sM4Tg7BHbv9QlUo6VVcf7apDl9W6jDfKeRwm9IFJVMSv0FdrI3BzgLRZKY0H2hVVIzszZZJeOB4bj95gmI0KfmOIQPhqFe4BQiObaoE/2CIGSNgqWRdx5EfAhNbWlQospsXtesaOztVUoRVUY6DRJouzNhewTjePtEZt0ZJx1ChV9mKjchwYMEL0FvdHIn/xjnhSRovPM3unzQHSDLfwvc6bZZR6eEFENB8RRSVPcGn625rtmx1GQR8WIfqu1R2wgEPYrvf0D+TD5nNa0DQYUh0ie3vQci96ZG2zhP2YaUK2qW6l9EE5b1T4oHzTjNgWZT2yNKc2iltg+2BcU/bKGiRFNZAaDzqhLaGwCMPERywFpMYajBNDBGpelkcoD4hOmhNNJqm1Uvg8ahZux1NhMkErXyGCJDWpmsWLDm3l8UBkFQSuDgctENMGBYLwMvcXYIfgpd5Exy0g1u/kQG0hDNaVNbE3pO7sM0yc0GXss18TTosyyxEZWU0KXlWr+5KxRByozHuqbeljcboHNCM5h3D26wRYDtV5G4VS4taEH6tPTBL1NiTdKZjF0yoIRYvsjtALnNtGhYPNQsGhtj0Bjc+SzAA6e2FFYRLAF5ImuPnsnlIjSO5rNZl+9eELjHvnSEtFE39ThQoTYSGmKnFGBhMdZNUwaSFCseQcPhkc+C2RsX4p7DNVA0WTux7fSg6OaHCh+iD+jcoVaIHDIlNRpiJdc6sGBajpObCYKARrLTJOuU0HFi9txD461mG+FvkLbo0pmoJ8dmr/VQQ81y3GPOfIxxCVCY2USTfiVKsJl9YjV5YYpyPNjiWzeVNxuir18ax19pNneG3lwJqniIIC51dMlfhilN6yoqk6RIKt8OVgdC6ux4HCeSBIbGxuK5mwAgEycRgTNDwc9udTRdTFB2dT/sq/rNV0b8NHdhDn1zHrobSQ09lKNYLKMhGIHhR8iNjOyRkhUooUu4xvm2GbL1R6ixXrCzRsclujOX2F1jmcsJuoCC+HGorgmRmnAkxSLFpAqXMJwG+6E1KVNj8is1gwf9+0DxOYB9QaZF58gdYuj6HTk9lAyxvRd5qniNTdMnNUATaMSb14YPeghdWyd9CYWq42Ua+FRF505VbOgepjYMs5QlzUQglXNwnTmr72wXVe4HPEXc+hWE2MR+E1QXhssqB+lNx5eAxSIgXiYTElOg6wJ7UcZ7h7KmAA2cHl1dcX/4Mnv8vJSv5kmDGdtfqenpwOPb7c2BCpB4Pr6mpAnX8kTkQh5fPGvEvGmizGO2NPX22bYEKgKAcgMw/m/t0mV/HfUVck2RZiN2FPQ257dEKgUgdsPBlQq4CbWhsCGwHgENmKPx2x7YkOgegQ2Yldvok3ADYHxCGzEHo/Z9sSGQPUIdEtsTjs55LxXzY+P0fEukPeF1bvEJmAPCPR5Ks5byjo/HtrZy9IeGNCpDn1mbP+t1krMd3JyUokkmxh9I9Bnxhab8cnlm5ubeuzHvxPs6Z9A1APsJolH4D+wjVK+ADfmKwAAAABJRU5ErkJggg=="/>
  <p:tag name="POWERPOINTLATEX_PIXELSPEREMHEIGHT#30205C6C6571206C203C2076" val="83.33334"/>
  <p:tag name="POWERPOINTLATEX_BASELINEOFFSET#30205C6C6571206C203C2076" val="12"/>
  <p:tag name="POWERPOINTLATEX_CACHECONTENT#2869202B206C29205C626D6F642076" val="iVBORw0KGgoAAAANSUhEUgAAAdEAAABTCAIAAABPrqqrAAAWxElEQVR4Ae2d7dXmNA6GZ/ZQAFACTAVACUAFQAkwFQAlMFQAlDBQAVACUAFsCUAH7DWrPTpaOXb8lTz50PvjPY5jy9JtSZYVJ8/Tf/7558mkv7/++uu777776KOP3n777Ukkg8w5EPjiiy8+/fTTmPdzzFZw+VAE/jVr9F9//fWtt9768ssvf/vtt1k0g84pEPjjjz++/vrrZ8+eff/996dgOJgMBB6IwByfi7G99957f//99+eff/7xxx8/UJ4Yen8ECG+/+eYbxv3kk08IePdnIEYMBE6EwNPx3MK33377/PlzZGZ3SflEwgerExEINZgIZpC6MAKjPlctjTRubC1Pqijkhf7880+2Kf/+75+WpYBQv/zyy7vvvrsq3YsXL0gu0SxW31WsosEiAjwTQutQQ7SRAjunN954Y7HleStfG2EdJysR7jvvvBMOdwTJR/UlFUsedtboJBawFp6j8vf666/jgmdRDjrXQ4Bw7eeffxbfKk42lZGMZc1in3Y8ck1/nEtwBCLIhnUB2fTl6KeffoIsz+U++OCDIyN4at5YKQklVkVoSkBhJPIc9eXLl5HcX8X2tg2wa3xuWfzKDVaZyNHudsa5bAHef/99EQbTmutw8eY4Ahyu0Gcg/O/RgLsGP2D71VdfsYlDHMktpGbAJqZJWCiwUkKNSbykzTShEY0DAY8AIUzHn9ohmbuO7oUuv//+u2fxyRPceqFL3JqIAFA7/DmL0kpfibAHwqG3do/2t0IAk0dhNIaz6seafT0oes6KkbaTzSMWNf2ggjyEsbhTBnpXE5e7IbBoDOXRSSlIL6JdVuVy47h7cwQ4a4jCsJft0LQzQtfsc9n4cwBeROVRyXSZf/jhh5Qme9W0Mmq2QEBTOkq8L58uJ3YhwoTG81UFMwoFBDj7VLh7mVvNPlcfuZBe2O0JiQ56GdwPK4jL52oSqZVhgheSEtKLUJcHAK0Uov3dELhJaNXmczn9o3HQFkEuSpZuRX/88ce5z+jupspN8jqfO7Ld07NiZBgWU0ZNjEXjyyPw5ptvXl5GBGzwuYQqajmY4kbn5kgQq9tlFDK5fXvbO0zedBlJHDmaIz4XUhrqskKnxN1YcRkI3AGBBp/LoSJFxJa1clYBtysPK0mrb+TZZ7Fq6bCbfvr06fSHinaIrcsuyGW4wQVPF2lI6VK6tRRBPxA4MgK1PpcgVx+dkeM7kSvcB30eE0nWRVHaZ9y5ozif253MVa5ICqmr5axLnLNWZKJwWwRqfa4NbG3wclvgnODyWgGVWnANTnHpfO5gYkFE1vQCl6E5p1CDYHJTBGp9rg3fdjuusKnkQdwhkOZbp/hcUi4aLxPqpqM4NuIyELg2AlU+1+Yodat4bVxuKJ0LckFgMJmrGFqdsRsmbRCFQOA+CFT5XBvk3uTc8n00QCV1PleDU23QXbDHq3lFIs7qdiMZHS+AwLrPZTOoZ3J52XdW7HMB7C4mgvO5UxILAhFP0qwH168xXAzAECcQqEFg3edaC5lohzXMRZvdEEjTrHPn2oa6G71NsxtWMVAgMILAus+1FmItZ2TU6Hs0BFyQC3vyceRZfFoPzpO0SC/MAjbonA6BFZ9L+MOLmyqVtRytjMIFEHA+l1TA3PetOdBNYkqBspsnrYxCIHAHBFZ8rjVFvkAx1w7vgO9ZZLQTDc9bLK42cF78etxZsAo+A4ERBFZ+J8LGI1vYIafQMD8+qkA0TRzEEJwrisd0IzPa0XfrZK6wxOSqZ9dCB7fdXfjxN9SMl1bkP0+G9ZIXNxa1ji6in/oYme+wEHywDyDPVhmCQAR5+UuJgAnnl7slKnRUzsnkiMg0xsRY+eCf00eL8hYI3vDWFO/E18ZJz6JpeLb/Hbotf4bdAs0XUcuNm+7iZ/XTbagCfzoWCtFE6giN9XOxCHIEfpp4SM/MYqVNFGoa8304nWIKKEBNr/E2Nm6wDNgybdxAcGvPWtjGWsZjlqXgLm20/WKBURjLjT5yiSqqZcmI6CQ1rpJbeAF+o2FkrNW+AMsoyGgNHE6oTDEHLgdRGd7V0bsbMK7CBeeW+Sbv5FQIZYClJwW2tjMSpWxn3dqGMFfg7Wi3Tu1znV9A27aAFz9uLQpHv8UoKU2rV5YBW3b2r4fQQYZb6pgowLa1QIjkBEG3ZQiIoB6WCJeOCI1TzltrYNWSFebd8ok3Iai3zaYM7VhlFMVQcWZQVIs/W2PRo5fekgI1jvIOl+qdEEFnzWoRwNawgWhOHC5fyVjo7PoUWjbdUmSdokPEqkJ6t2mUnRuf2uc6zdjCCGU67Pw2xQsjs4m+YST8uWjLSq3KhocSp0B7tTc3urZRCngx24YGEuDwP+c1tI0SGYEdajCspArjKp/2OxjMS45PbV9ZADTLCSwx0Wkgz3DIKwwDuEBNpYoghVlcVTJPM+VBVUL7Wu1N72ozLdjVReV6Bbu2SAt2pWK8tEFHDcohrOOk0u6WS/QmbXDYmvP6XFUyVYsafeqbCGuNzHUfkcFeyGvVTKRWkeWWDb4Wh8NHKFxSsG5FHK5zxCmdMpG0fa4GOlaiet+tAZ2IsGiSuUEX69UKhCA4iDNdbEwl3kCdDMykqkhNru8W9XO9k50U1ZZXJlBg3fahaaFl/S2BmP+LXexKApeLbY5Zqdo2a3HaTUy3mwF2NG+j0TW0ERXcaJRVsqlti88V5ax0PeosRBYNEaR+1WsLkw4QLG6VedcAp2atpt7hCh3ndivZdjzIpQNkdclRImo7NvQWVHf2uSIC/5U3W7A4w569tVhOLYter9bjxdZSKWLL/9a5XCSrup6zajsi5fIiuTjEoypVb07nc23sCeYdZl+PudPCnS3K8uk0DZ/LH5X1ei7tLR3Ekcqc0VoGpOxcHtSaMMGObGCkfj8dqFDjJgURCo1zt5wW1TtcIZiCKcA2oZHjrbKesWTQid7JranQL/lc/J1wIP9HFkCVWSYmNx+p/oXPVei2K9hZplzvdDpYcqbVZ94d46ZdXMzCkklN03qDZTroUGyI8JcOV6hJiRQau1vO03Xbi3Xc8NNKx7FRv+RYcdIgF0729LkbeScHzqtLK7YtOw9YueGyFFxZnXhuGUnXBEfhyJcnjXN1bVfL39QPuuGmLOR9WoFnVJEpvIo+njxpld1S0HKrpThOsMlKiVx82ufpZCy3FjatPamvzBn4qlwOCiDdzedu553c2oyXy76Hpue3RZncSqgaVl+QD0KiGbmT5G7i3fpQP1C0rEeAg/qu8aawO6NyOuY42fOSFwfgrfVj/E4cGKbms88+a+Lc/ditM9EcKfuDsNImDVlyfdN6BLeyMC/2k9lpe63hbRr7oVfqWQlyBq69coUREXI0K+u3806gYZclVvdan+s0o1IS20xcag5WfimLVzVse7yzvYzyFgg4n8vK2m0wNew5Lar0LzWUx9vkNLNA2YlDy46PQFlnBwVnBbnR0185GnyvzHGe0l/kJAUtrVnsuFiZ4rnYbIvKTb2TxQQTy/pcN/dOM1rFVpea0wz79TIh3hovtLIU7UHA+dxNg1yGcw79OHEuvE2RfZxIzTpEkOvsZXxcya6oUWD+q6Euv7vK/kC7CIZuiu3dw5a39k683q3+k3evsz7Xzf3gEiS2XQhd3UdPCi0PO3OnY2yfzywUYHHreqHlDrfsJ3i6h3Oeq5tOuaNzuDQeT/2l4rukQcqSSyjT4KRmu4N3kgnC87ImZX3uXHtgRlHH3IYlXVFtNJ5OdtRMQcAFudAcD5dWGdMFn5ZuXV/tu2mDKQHa+AdrauzOPfkAlnFfz8c2HbzsQvhQjqvUS265IJdbqePW9kcu7OadBJ/sd8WcPQxqJEl6/nK4uyAXs8ylIHIU+urZo7kn6X106KX6h82wVemmYzuyNo7bsCXoys7nMtzgLDv6J7q0K8HB2UZpVdmU1cFtqNJxBQyTz2K5Srl0NiuVqeNe7Hu0yh28kyylEtNkfe5uuMiX7uxw+wS5jPvs2TM77qzyhx9+OIsUTzxfvHgxi5qj43zuDkEuDOAdNJTTgmNs/8spPmsfx70YJUwZGiJuRhbHktlxykPlFB72n/ryiKxwTtI+7ySPLsTEsrmFMisT76YLZp9UrSylwUIrhR3au/meOOLDk7kTZbkVqUW9nbJmpEQWxxK0U3c8nlM+4DymqXN3wKOGZ7U12Qc83uc6qchMbbqhVoxYc2TZ0ZqjFQgcchnwcVZTb35wNMZFvgaFPQ975MYi+nMR8TWwTaVwqXPWlY78idia2teDcwusAG5e9wlyAZfc5azEK9R4DPj8+XMKOEo0Mp28o9U4n3vnZO7RpqbMj3vQUm680d1FHtIweaPRdyObps77DmaIrWnfbJy7D4IuyAXNjtB9tzm40kDO5+oivLWM1lwvmQHcGsCgvxsCLshl3D7v5OLcrM91gm0Uuzmfy1Jw20fnDvBNLzXBpKOMHzZSUuWC3ZPus66X+Tnd3QBttylzj5oIEToSC7KZtinTrM91MYgNT2bJzHssjtRuiQU37t0uXZCL+LvFuRZqp2P2VpRzCOwJWm6sm/h9ZyZ9Qa6ElbZv1ue6p5A2PMlpQ2u9C3KZ4H2O5bbyeb32TplAfp/nlg7Jm5iuk3rw0hmmUJsSEqVEFsdixMXNaNp9UNLHdk8f9vTFJRIs22gy63OdPUwH9FHHch87kQcZ3fncPmXqkMVlqHJhVAfl+3RZfNfLPYjuQyONqxbHEuJpMirt3sfGQXql5+Q6zETesKWjXaWyPtctcdMBdbkSgLbht8Udvol/nbnaBlFuQiBN5uaUic8M5V5DahpRGzvX4HRMm0WhgMBiSnHcPBftK6cYsJfecpNbEOEUt9wBZHTV+s1KEWQrb4NcOtb63OmAusQCIi0qEyzyrQ3isukMVKJ2vWYuyEXA1H6oxDUzR+nSOAKI2y2Fz+0DU08daXfnILS+vrBIYVExhOZihMTmtX7Eg7d0cW4a16/yjwVBhM2c++zBY3wu3Dgf6pYClYdZlJY5j6wto1CJgPO5uWSuNCtYXeVwtpmb9PC5Fpz6cmoszkHUk9KWKYXyISLsMU0NpUSU/ukK4/GBvNCUvtaU9bkukHbWMoigC3KhlqqRDCFxVrqwDzJw5+7O5+a86g4+t5AuvPMErcpOqs0tV5jnYnJglZQ2SM+ips5CG0shbeBUy7U/16VL1zjAV2UhrAQNlqU0O5f1uRC14fRcn+smGLN3Ll5FWkyI6N0otCKAKrguD/S5uUl3HMZlikD67do0jkl75Wrw1y5ERStWd5Z4ExfqOrvODZerd6Flrtk+9U40d6ZglQcJItNliY4ln2vDkIk+l3SBW0NyQS7HNRgX4eMM2eocVzZI53HR58pBGdb2uW7RGvbiuJVSRDNShA7AEZ+benD9TdUy1K4jdp0eui9TsHfnPjywlDvKzsk2rQfyCxqYTxrkwknJ59o4l6azEuTW8AQLpz0KkHypfnGt0DZRGERg8WSuGPD0lI71+E67BqW4YXeCShuLgW2fvyPIdT8JgcNd1IoUZE62OOPttlaOJ1n1SMfaucbppwsTC8yApwSR2XWr8API+vvDMgBzXGhcf8ttQJBtsa/82DtatXj3aJWK78EZTh9Pp0jqko4CpHe7azZSpz5+rLdCvftmzeX4+og424aZeonERtT+YYC5q+8uLd3KymUTBUZ0YBL8NlGgsdMNlQgBW0nNaq8WLczUwyKLEG43x8nKBFs0+X52jkpTvTP7nDCi0EjeRPxRjXWG+gxvT7ZVoaWQDi0bxtxamLavrHFrbYd3qByoppkDgcuaXq7NFCLWxHIz4sa1lw5VrMbeXS275AD+YrVL2gCP6aRo8pVoghi7IwIaHe47Za+vBq7s/FbatUS45VlYUTW7Bk40QivM4oIgrPdpQB/Eg71O5HPdZtAJrmHLrG2N0pc5lamfqEtKv77gHI2w1Lq664xbZW71Ec5jCqlWIi7axeAr1zOiKMt8LvqpAbbb7dJRHC5q6fiBNzwdDWoY2KKN05NVDRENh+cy/k/h1eLuyvpZWKkvN3Z9C5ekljWFBNbu1Wa5C+vkd+Y+wymwNHhLgYLtwVM7g5ysdicvb3+UiG2HfULNwxkeZeAT0xMOq5TLDUgRasJu098ccmwgrzycwRLIyiFv+kRBuiA1z42ZQXl+gg/StOYUIiiGJMpXOcENYRfKCWU7R05ALmGPX4RSeKnBQZBsTVtKDZOLg7A4lNvn6Nh6pINPSxOftfgQSXvxu1OS/wVqktF6qQ2kYOcFZNwrBq7x3Eue3tsDcM5YdCxk5yURORxGG1UbbfB/hfL6gHLY1k1bhjJlWdyEuC5lsMu0UYm2aWWZzkHuatQD5wdhqcCGcgvUKLQsy/yXbc0W4DtFYqIL7M29tRhLWq3OlW2k72LJXJe0HqhVHKROG9TUWCJKLS24uIx5xLEiBaYE/vzBAG2YcTsoFjfR1qxqMQpmTg1DW24ZDjZgT9igLHcd/5ZJLcOtJbVDWTySMkC4YOGirOG5mlKZq5XcAp3tDEG9TK7+LtNgKVsXjJBukurJPqqlqtopfC4oOU+kBkBhC4doh9sZIju0Wk5NgY6qTqfwuXCL4WCkOptlMVlit5hreLAuVXiAJWzcmjn1LAnWfx3T54Iq1u0gFXEsvLpyqM7kCiu5BYjqrpkykLGLsSMNltlQsNti4tn0IQbelmk442lcRQkpDp5b0CmTrS6eRfaDTC5GyF5vi3yOpCxkaJzCdj9mrNLdvCDvQbHbJeGgOQfxFORPMDT+tphoCzs5QxhAu8TA5RZqRrDF6GzGHQNoBZ6LxA58yn8a20vK1LhedsRNy4hDkgpZwFOOjsEnYGI1qSwFTtZ9LpaJqEqCdWklW6FN71Q4o8/dc36wEz3hGCq0J/Ix1tEQKL0TIbxiLThy5ftQ74ooV1E4MgIECOpwiXFizT7yZAVvWyOw7nPhwL5bMvKK4dbCBP1jImB1xurSMbkNrgKBTRGo8rmcU9HnXeQypp8i2lTCIP5YBMhN6d6I/NeeB30eK3iMHggsIlDlc+lpHynasGWR6A0rNeWthRuCsCiyPTYQQe4iRFF5KwTWn6EpHES7euCZ4yCPenqo/BytIPhwrKRwFv1oPO/AD9lbeW5OkHuWEx07wBJD3BaB2jgXgGx4a8Pe22LnBCflwom8cLgWFs4C6kGl0BmLTJRvi0BDnAtG9pRlhLq3VZp6wTXI5Vjl3JPd9TxEy0DgUAg0xLnwbUMVWz6USMHMQRCwQa6+p3cQ3oKNQOBRCLTFuXCph/8px+H2R03bKcbV9yA4343/PQXPwWQgsDUCbXEu3JCv1HNj8Rh66+k5L30+KKXvR9onAeeVKDgPBKYg0BznMiqJOf0YICeB4sTllJm4EhGrIXwd5owf0LjSdIQsh0KgOc6Fex6M6KFLPkkTB4AONaNHYIZPfggbfM4mHO4RZiR4OA4CPT4X7oltMScK7B/VwI4jVXDyQATIKsg5br4dFd8Pe+BExNDHRKAnt6CS6NGx+DqfYnLzAs/KZA2Ow2E314QQP4fAkM+FqL6cFondHMT3qdc0Lq+c8SpEvKl4n6kPSesR6Mwt6AC8fCXHGIhu3M+aaZso3AEB0vp8vxlJcbh81zkc7h0mPWTsQGDU5zKkul1+BS8+OdYxBxfoIg6X5D4pBRxufCH3AnMaImyEwGhuQdnS3G68KKGY3Kcg7/iy4+G3WCLCvc+8h6QdCEyIc2VUHp7IL7Xpt8c6uIkuZ0SANK789CG7nHC4Z5zB4HlPBP4DAQr3JlcgQcsAAAAASUVORK5CYII="/>
  <p:tag name="POWERPOINTLATEX_PIXELSPEREMHEIGHT#2869202B206C29205C626D6F642076" val="83.33334"/>
  <p:tag name="POWERPOINTLATEX_BASELINEOFFSET#2869202B206C29205C626D6F642076" val="21"/>
  <p:tag name="POWERPOINTLATEX_CACHECONTENT#286A202B206C29205C626D6F642076" val="iVBORw0KGgoAAAANSUhEUgAAAdwAAABTCAIAAAC6UCEbAAAXgklEQVR4Ae2d/bXmtK6Hz77rFACUAFMBUAJQAVACTAVACQwVACUAFQyUAFQwnBKADjjPXN2lpSvHju04fvOh/cdejmPry/LPsuLkffrnn3/+Nejvr7/++v777z/++ON33nlnEMkgcwULfPnll5999ll4xRXGMnTY3wL/M4rFb7/99vbbb3/11Ve///77KJpB5wIW+OOPP7755ptnz579+OOPF1AnVAgL7G2BMaDMfHv//ff//vvvL7744pNPPtlb6KB/IgsQIH/77bcI/OmnnxIyn0jyEDUs8BALPG1PX3z33XfPnz9HeraolB+iRjA9uAXCSQ4+QCHecSywFZR1spFKjv3pccZ1rCTkpv788092Qv/53z8tSwFev/7663vvvVdm+uLFC7JbtInFu2youFuwAA+u8DrcEG+kwPbrzTffLLQ/461/bxEaFJYY+d133w1E3mLJw/YlI0w6eIh45C6YSzwK5u+NN94Ao4eQDSJXtQAB3y+//CLgKyicakrWdDUaSHsdvKY/UiZ6wiKoxwTDZDPXK5CC0Xrrrbcif723e7HWEoyscqlPgjGF5FHwDz/8EMO3atg7N/jwww+Z5mUL1GzRyhQOeLczUmYT8cEHH4g+zK6ZiMxM/umnn4Q16wGjEmet9nMsRvnrr79mnwgLSV+k84R9Ur0AdOeUDqTA+kvOqHpTRMuwwLIFiHE6/nQekh/s6N7dRVcCVYaabmrRscMCrMFqfClw5KaJjlJgTQXum/pG4xta4NWrV/hMOvdxP9b16xmk50gcyUHZgTKpZh63YCudhmmMisOIuJxsgcXZUpCBvY50IV5mUS+0jFthASzAVhif+fnnn1s97aTWawZlUsm8CyDa8sRmptopIsOdvfBMGYIXzw+cEcj9uZrVSzm5TDMyUfGIeNVc0UAswBGvO5iiGZT1sQ8ZjCM8qJFTVncYqoPo6JZGTWQ1iUfsQ9JDuhAs84iiqXs0vqcFbhKBtYEyx5g0UJocJuOF6VaXlfMIC8OtZogD5e4dpR6JI4kRK+utXKhbWQ5cdfc9UccGUCac0cnDVJx/PBCO5PtlteQ/W+DY+U52NZJXjmM3KENHg2UW+JSyYxSXYYGbWKABlDkapUaxZa2cUCAu5pAyz1v5//nnn0/gOJAFe/anp6eZj0YHCi+kXJhMZUdCWaXSNZ6adBukzaIQFriVBWpBmTBZn++RRpwfJp99VAjqJfOjZjyjRg6U+xLKqjjH2xWLOc/D43W9FYWwwG0tUAvKNjS2Ac5tDdequLx/QS8ttFI4QnsHyltyF6KOZjC4DL86whCHDA+3QC0o2/gunq09fNgeIkCa9t0OyqR0NNwmWE5ZPETTYBoWeKAFqkDZpkF1v/lAoYP1QyzgwmRk2JJQVhWsR9kNmTaIQljgVhaoAmUbJt/k/PatnKBSWQfKGuFWds8105PvNOBdkjiznDNU1N/EAuugzI5SzybzXvWQ4Ogmxr2Ymg6Ut+cuxD487rP4rl/GuJj1Qp2wQKUF1kHZTpJR87BSuGh2HAuk2d6BzmCD5fkvJR3HyCFJWAALrIOynSR28oT5bmUBFyaju3xNe4gRLL7zuC8yGEOsGkROaoEVUCY+4i1Y1c1OHq2Mwh0s4ECZhMPAj2hz7J3MmJrRbs60MgphgZtYYAWU7VTkzeaB8/Am9r2MmtYTUGr48mzjbv0Rg8tYLxQJC9RbYOWXR2zMMnweFqTkLWrSJgABzxgJ1Qmj4E7yJI5IF4y2361dE8oiNuOruK+F/TRapIzX4Wy83SP/xffkkpdcFh9x04UlhI9668NwPppD+MJOAnetDGIggsr8pUQwC0e5F6XdWKmSky8SHSHIRGN1RH4OWS3qu5HpxbpzVlhGXzGK852tduPz9GAdFOj7f4ePy9/tt0bkA0DlxkPu4h/21B1ewp+Kga/zMwRDGE0mol8QRp3JrLezS48PM0zbyVoKL1++1FGmMPMXJWzkYWWwZdpYaSkjsD00YhtrGUgtK8Jd2mj7xQJc4OW4b7nEFYFdywufpMZV0gCY2Hu6YVi4oKOd5khCZWpzzGXFplw27xYrlfvCV82F5FZ44Kvc1951LoQzcPdftoUrz58nqCrqobBdA6wkNBiOCE7xPS5PDcoOOBid4SZiTO18YxkYziJHsAOUNW7AMnRX5KKA5HaKolROF3BHVIYI7mGJcOmI0Dgnf309olqyIrybTcxBtgW22RDWTki4qA113GGKa/Fna6z16KW3pECNozzhUuEIFXTUrBdh2BoxUM2pw+VrHQudXZ9CyyG3VFV8IiVoh7BS55TIA2tODcrOdfaYpQyNBQKGe9pgMQ3wKP5cvGa1ZsqJPECYoAbtdUI6UbWNUnAuTQMJkfifgxVto0S2mB1qCKykCnxVF2TW9gxNTk5tX1nAaFYSWDDWzH3XHXboKwJgcDE1lSqSFEZJ5bgXLlUGdQltbB04vavNtGCXH9Xrtdm1RVqwOAi/tMHAmoKqwsWtEPMHY6Oy5wVlHRr1mxqH6zCXnav4aweFIV3QN50tqrLcsuHbIlNARM0lBYs7gsgOqVM6ZSJp+1wNdKxG9eCucZKogA/nWFTW6ywQgthB0DbXnbVEUQhhUlecjAPII8i7aAprZFTLKaX1tr16y+tZoC3Sgu1D07TBqJqyqsLFDWe9Y40SciMdlX/v5W2jnGl3txziPYxX2mx7jUZG4qDbCXZTSCe/gLIAxOKETHkpmigASRupX4V1aexswpRMGZVrQD0bwbVOHIfLlWIviuQMsromKRGdOzZ4F6tOBmVRgf8qmy1YOyOevbVYTmcWvV4v2IutpVLUlv+tY1kgm96SwKHMQgdG5KlZiFJGD6xR+U8HyjaAxfgduFBpduejk+ebE9I6P2VAmT8KZS+1RKS9pYNGUpmb1ba7lB0mQq3JLCyfNrTqmzVuXFAhlXO1xnlRPSIL5dSYYtgma6wKWW4AL2GaC0rsWFMubwKEF+7kepVAGYq29ZYVsqyqDPnqVHeesdq+zHT+3fOCsnUDyvWo1GpkN/H6Jn8r01x7F/UwfNQ0eR1T15kOJIIIfzmmi/UpkcVmi5UOCmtgYpGORXbkaaXjxKhfk6wwaZiMJDNBWbTILSfp8llpJWec15dWbVt2PHBKe3dUWR0XdmWasnFQB22aHmXKc+6eFJQ1OlDL74eVjtd+cUDNiAOdqjIF2cy16m4paLl1KjlJmLQ18tPGxTF9UCi83HrZNPtSMM1Fmqt6OVNg0mmgrEFqTvg05l1VRxooBoqHQCf7Rp+eY5embqlUD9tYkB+bwM9WT1xzxN3y2kkeyyLKWIA3Gpwd3MLu7m65dFPOeeAWytv74n6I1/ruktMIMahp/W1J9xPObg7nVLM/cyxtUtTI9U3rUdzqwtDYb6yn7bWG147sh3+pZ6mofKdGiWhhiwpKpK8gWrCw5YR361b9NIGgXbdY/mtB2XlGn2KuF34jXztyS7prxiUt3RSVyCVtGTVjLeBAmbUw55Tb+Tofq0Sf7XwrKXQggtMIRh2f9LJoCAVe/aoROP1trdW4p0zWSZ7SX+yeGi2tWey4WJnac7HZHpWCuTnh+XlJNy5uZ18WyZJlimVB2fFwnlHmUXlXsBh4Xf0ZVgcN0K9fiCqFiWaLFnCW39XsDu7dMrwo3szKIbpvJ1KzVmm4o/bZzteFQeDDarDMjwW7DS5iuFFWCY9cUMzNLWz2U5qiSNN+iDfpFWB5zT0Lym7s91ij5LszNUuugwbUzlnnyEN7OtkmfPKiYBMXFhRazrllP5nUzdFBWzedcscUI7an+1L1XV4iFSndATfFjynBR9UI/hSEd5/QKrTMqSADBDSzaGU/SDRhSiA6XGrydA6U53h2znz3qXdmR/HtAVfZejilOp4LC8odJ9wdEuJt/7qQ2qegsstv0nL7lEm3s2xl+KpRTiNuuTAZMVJkL2hxnFuIjQFz4WO6Y7DpiCYtxD5ZUHZTYohHOvlevHjhahYv04Ty3tCgYsDaHQnQW60FdVAmFbuh1u6L7Vldc1NisX1rpQNl2O3hBq1SPaS97i4fwr2JKU6rzqYd99jpQpwIkY+cKRdbcMGj3EqR3XY5bJnAsRA7Ok1xlY59vKy1gmxZUD6OgRw0INgcUGapf/bs2R52+Oijj0aR5blt5drWwdFZfoLZwQ6NBLXQIfnwLkNAbQ6yL4YRQ1hDxA3KIi8xvnMeKofIMHxkNxJkCXSa9oXJ8gRFplg2p7xR1oHdnc5Q7liIOuRJw40OInt3SY0ziuNjE8qjtLghnUW/HbKopEQWeYnNU7zentc+4Gim6Xt3TKVGZp1rspM4Hyhvz47VmIk2rFqycFW2n9+M0COX59ouTAr3B7fGdpWvQWHmqZUcL+JHF1Nfw7apFi59z8LTkaKRuabz6+jpC0bXDbyKnhpobA3501HJXwTjacDz588pgKQoNVbUPag5UL5zQnkP8+5H0z0N2o9RgfKiDGmgXaBwiltMZLdX6Dh3gaYy17RvNlI+iAUdNKDANFA+hVvsJ6Sz/Byz28l8yRTkfuMVlOdbwIXJCNCRu6CXzDWdYllQdho+Krhz0IBUcxLKTv27XWqSSxWfkzWye96DhAVqgbMUwm7TRio9d9GRu5DtOPNLT1JlQdnFKTaEmaYzjBwoz4GGmQoek5czO0LqMj5NYOeB0/iendFMu+V43WRhcNOkL0yWR4W2bxaU3aNSG8JM89oHJpSn6XhMRs7bmHu6jE8T+CYTe7g93cwV+kOCqpTIIi84Lp5nT7sP130mwfSBU1/gIuG2PUiXBWU3JR5iUAcNWLxP7ZlDdQ1ezvJzzO5SZLko7BoW3k+Lxbfm3NPyPu5pZLbIS4inm9q0e58YB+nlHvEhVcc0kbcB6WiXsSwouzXwIQZ10IDakVCe4JFpQjnnbXx1JfdCV4ecDjicB3YQvGeXxbTm9vnrlkyxbc4xuJvecuN79tFxB7FxVwusldpJ7sKGyXSsBeWHGNSBcrr2VmoezZos4MxO33SCUQl241LuWUcTI9fY7cYClJ196i/1cJV2cQii9fWFRQqLjiE0bZJUufCWrJbPXnCRcgc6MYMgwo7QvcN9XFCOhPKjvNaBci6hLM0K07JVfrfwByi3GlDbu8iLeocg2rK+kFIA+guxIQF7moBKidQLcLSW22MIefMrff8rC8rO3G7CTDCQgwY4Dpz/E+Q/Lwtn+ZzZ9wblQr7yvLadIzlZPrekMX8X8w/18qRnclM0cdTSBs61XPtzXbqMkDP4qi6EyViDdStNAGZBGaI2ID8CKEdCeXWktzeoTyjvDcouLNiu2q0opN8yTr/SUG8QAN0FuSzVi8lrSxO4ccFyiuy2/WrZBaer7Xdt4FRzJyNWWctuJl236FgCZRuqPByU7QqxqnA06LZAOtCLkbKcByI6GAiddtovMu1W6oYdSVM6G24B5RTi9YeAy7Z1HYku+TmScpfC3YEPMApcKm85FG5aMOQ3WZg+aZgM9xIoOxycmaSPhHKlZ0xotnhCWWZ4+kBpizx2PXC+t4XsbfsSltpoDvP2ASKT0f3ICIi86BWpqTmf49aGxdgw7ZjWcHrMekjaYHKNc1GXzSgIgz0lTM4tbCVQdta0gUyB5ZBbae7JCTOESxBJLVCTGsOr0hPvKammGrfk211aE52dGjfFQTvJ0EqWTYxLF4AFjF0rHffYkJW46Qfo0rWh4wvguId8z8sJ/8BxcYi0eDrFSSuXnEsBwbFqNh/7T/HPrrR8T73YduRN5wcoM5L6I2jpqohJH8G/gafzpLSn7EmJFNJb3TUOPphs3aSGdHRG6PPAIUTsHBSCTQo6w7LoNnV3+QeQqKm7NH716pXT4uXLl/V0cAaJFRwRrIF49XTGtnTrQeW8FmQrj8IK2Nn96dhJWDaQi9dmsi4L1n33RKDsQgCnMr4oc4PZ7m5tubTL8MOH2yGRQCEj2KSgjriF5lYQcZAqpFqJgIBWBiZX5ZpHHGY7ggZNFrCNu3GZjoIGuKWTB9lwRRpYRjPLzk9WPUScHJnL9n9CB2t3V9avAEt9ubHr233JDssl0Xf90aNuOZs6qiUZko4tZBOvjY3ZKtrfwWJfZp+z8wSJ3AW4mZ7T2MKXHKVmDCcPN/pKNoapwr4SfXOZOrQmr8IIin8CUppaHUIEx5Bk/aok4BQgpZJQtmOUDgTi8SNkamEagCCFLASDC4JYO5TbpxzTGrRDTksTUFt80qV9SXRIDhpTkxDXS20gBTsuWMa9i+Eaj70kBWFzrW6yKC90J2shZ+Boo26jDf5fobyw4By2ddOmo0y5cDeNDubwLYi0/ZbGTUyk7dT2pqDSMvp4vCzs/JedEyqMDU+cm+G1eyto6af+Zn2+ULZ7BReNFnq5W5hahUFxd7fy0hJRamnBRXaMI8iLFowmQ8AfAtCGEbd8QdKBw21dCy5gKDWwttLCDjEQT8SgLHed/FZILSOtJTWhDEflToGQwpqLsgb4OpXKUq2kL+hsRwjqZXJD7tqdrGg7hOxjiagvngKUsZWDKp0hFIaDpuU13z6Wu51dq2U6qlOdApSRFvhjFutolnVkDR4+1iKDxVyRAZEAaP6sSECBBbhjgjIaMbudSUUdq4suLeozucJK+gKiuu+mjMnYB1lOe5TtThb6rApjd8p7yLxKU83IaB08faG6yG4a6JEtJ6PPLGU7OfBssvCSlIiUgYyOp/MqcxQqLcCcYjfNHzkNTWsIlJCiIfrjb/hAO9k47Y4AeBfQr0fKcDOmPNzZ7zsBcAygjdwRcsp/GttLytS4Xo7pfpeoQx4MXbCnqIOcGJNZk+pSEGMdlJmZqKokWLhWEiLatKvg2EHjGrP0jKDcNYA9nZhFOif3drAe+aJPWGCiBUrnlEUMJgxIryLJIxG9HF5g5XQ0WTNdTVxeyQLEF4rIhEi7LvlXslvoclULrIMymtuXcLa8rFljxBSUs0esa8hFm8NbwHqU9bTDCx4ChgV2sUAVKHPaRh/3kS7ZNcPrnroo3120D6KPtgDZKt17kYCbeZjp0aoH/7DAsgWqQJmu9rmnDW2WqfbWAve6kxUaJMh7iR2rn+bltXAs+R4kjV2DI0x+0CAE22NZYP1Bn8pLvKwHvzlYs8cjTk6Su0+f7MRIlZpZEANyeqZwaH+mPEfgpSdtCJOJmo8gUsgQFnisBWojZaS0AbINnFcV4OABeASIkx0upz4sC8jygHEP6F8VeKcG6M7JxEBkNS/vaOlhrCaPUgpRCAtczwINkTLK2/OklTGsew0RIrkzT3poTK2ca6kNonBqC2iYzNnSCeffT22rEP4+FmiIlDGKDWdsOWcvDnunpyn0wY7r5VKK0I/TUc5EV7q0YbK+7nglBUOXsECfBdpAGZTU+UPydzW6qQFukZtNvX3Ex6GL8pdK+rSNXsexgL5MT5IqTj0eZ1xCkodboA2UERf01GNqLrZNlbE4q3fTl0EImmw2mc1sGl9r9yhcwAKsuOIbPN+zQ38B1UKFsMBGC7TllIUZAbJ+2pEjTYWzpU9PT04+wiIg2FbyQhcfFdQaEJmXx6/0fE9Vi4JYwPoP3/GJMDkcIyxgLdAcKdOZJIYeL2UTWjjJ5ILiFJF5uGcRmQbM2EBkO0LXK+vZc75qEoh8vfENjbZaIPf5uNV6ZpTwBnlzjYl5VT7yy7YZsK5pENqwjSVbbRtE+ZIWqHGbSyoeSoUFKi2w/j3lAiECW8FcZlquGbhMRkKhmTL4q5cCxw6vc6Si/uwW0A0WbnB2XUL+sMBOFujJKVtI1df8ysll8sg04IVAeVkAXGZaypdGYwNr7XnhsqaSGX3cIJJUFx7rUG2LBbaCMrwVl+OhzZaRuHZfHjywDHPiAkRm8xQn0K893KHdFgv0POhz/Hh7WLLDPLIrv0XtOsblTSwAIrMrApHB5UDkmwx6qNltgQGRsvDWN7Dj3ejuwbhqR+Ji8hWs3Bw/j6zFVUc59BplgQGRsohC1pjjE2xO9Utyo0QMOqe2AKlk+bFOdlGByKceyhB+jgX+C6u3OYsjDIF0AAAAAElFTkSuQmCC"/>
  <p:tag name="POWERPOINTLATEX_PIXELSPEREMHEIGHT#286A202B206C29205C626D6F642076" val="83.33334"/>
  <p:tag name="POWERPOINTLATEX_BASELINEOFFSET#286A202B206C29205C626D6F642076" val="21"/>
  <p:tag name="POWERPOINTLATEX_REFCOUNTER#44205C6C6571205C737172747B312E3520767D202B2036" val="1"/>
  <p:tag name="POWERPOINTLATEX_CACHECONTENT#7C447C205C6C6571205C737172747B312E3520767D202B2036" val="iVBORw0KGgoAAAANSUhEUgAAAkoAAABeCAIAAABTmaxqAAAbrUlEQVR4Ae2d/9k2sxLHz3MuBaAE3gpQwqEClIAKUAIq4C0BFaAEVIAS0IHzYVxjTLK5k2x2N7s79x/Plc1mJzPfTOZHkt3n6Y8//vhP/AKBQGBfBH7++ednz57t22f0NhiBMJ6DAR1N7r+jCQa9QCAQeIDAt99+G77tAUZxOxBYjcBTBCCrMQwCgUAbAq+++uovv/zS9ky0ng+BMJ7zjcm/OIrs7V9wxEUgsDUCX331Vfi2rUEO+oEACET2FmoQCOyKgKZuL7744m+//bZr39FZIHAnBCJ7u9Noh6xHI2BTt48//vhodqL/QODKCET2duXRDdlmQ+D111//8ccf4SpSt9mGJvi5HgKRvV1vTEOiSRHgwKT4NviL1G3SQQq2LoRAZG8XGswQZW4ENHWDzV9//fWll16am9/gLhA4NwKRvZ17/IL7syDwww8/aOr24Ycfhm87y8AFn+dFILK3845dcH4mBN58883vvvtOOI7U7UwjF7yeFoEH2dtHH31EmPn++++fVsCtGA9ktkL2inRJ3dS3Rep2xREOmWZE4EH29vT0JFxHvOlGL5BxgMRlAYF33nnn66+/lgYxlQpAxa1AYCACpezNvnPKnBzY69lJBTJnH8E9+efryerb3nvvvdh12xP86OvOCJTcm3Vpv//++51hcrIHMg6QuCwgYN8B+OSTTwot41YgEAgMRKDk3gZ2E6QCgXsiEKnbPcc9pJ4BgReOYsIeJBvOA5+EgOYbb7zxyiuv/O+vX6wIDQc5CNYg8Nlnn2kzDpVoOQqBQCCwNQLHuDdCWj1ItoWEspQqXTx//pwu8HFse7DDv0V3QTMQyCLAHq2oH3fffvttPqacbRaVgUAgsAUCx7g35jmRrP5bEPFG33//fWGH77XXXnv55ZclLVsCgsfZFYNsSgdXx49k7vPPPydxXKIQ9YHAQAQ23XUjRmR9Am5RbL6HMpDt9aT4/BinafDoK+faF198wXT+9NNP17MUFE6NABqFnvNhBOsmsOf4BVKXd999N78+x3/kW/r99NNPighEl5oNrM+u3uDScFpNvdD+yy+/ZHYp/7ZAGtdELW28PzIpD1EzOQL2/BGqOJbbb775RkM9IraxxNdTY4rJjMMAcZqG+dJEE+mUAmI2PRuNr4QAkwinoKpuzbgr0ywV/D9pldbsb8SZqI5pLpkeylJrQdBJaeLzudVKTdvvj4x2PWeBgZMwag2qc4rWzZWN1cZGh2r6RbEndG9pZImfg21YxXU5b4fOgA/xKIgRibvZSn33EMSDp0bAziC0AhWiRvQHneFHGe9AvegMBadac7m3dFbAt+O4Y8CgoBDo5KEGgDqo8QgElc5Yy9XHz4FPoV42tkL/DmRmnq5RLdUQTPYQxqDp0JYuTuHeFI2mQqjTEM05HRGMqrUq2Go8WUEKYiBp76z6XO7NiiTTgJqCVE230sAQLJooaONwb5haF1tNa2p11PYsWHBWBkAoGw4sG/lNi3mB23r3Fr5tT42dpy9iOKsklWrANBH3ge6pLMccLbHca5mt8vRISOqTtH1rgc1J+x9JeJxda85S8g+UW0nduT2nATkxoQcCFQpiBfQyzqYKIIoPa7ZN5z7QRrbQIUIAgX7ySyeFYn7hAh49PnV74fFdEo1v+dp3aUjLakyKfNOVk1bMHc404Ur+PqWsji4t7JyjoNCpzGMXXqxE2lc57U1hocbSWRmbZ+nPWYnU2agcCx4bJHbIbPjZql1ZhNFVIlP2rhgC0FbVlcLYOWIF6S4vSeE4z14SJ91nTnUjfMkH7ZoHulGp2GkKxAQUfCZanMxOCebz2IG0pkdmV8f6593cG+YmOzooVqv5Hjuac1KTRRK0C1fUyqHiDBEex6WhsdbcX9i9IXKlRWtF9T7tCQ7qHcNUsDjLjObXsOeeEpOOXZJnJ3JvahSERf5SUyNhaxulr4XWSXUf94b3SoMjcKPS2tzWIbhwe3RJ9WoL338u95ZOagXHFhCqdQ5eWIW6RWMRRVDtPlXQ3fXKB5kpVh/q+c9aJ9RJ+Jll723rjTeLHXGBbo1IPau9sdBvIaLMJhCRkf6Dab1LekF9fIBDAXEFfZWbKbrypWZH+YyX7NSyL0IkhCKxj8iGomwl4vb4SgNmiP0SLFT+ndwzCnwoz8Ar/WvhUHZqO0dJeC/bts7mZLaBlsuSzuLeZDtdmZaCfJTBVa6/xEA798bE4+BJGCPBlk9F4O/BxEFNWMDieDg2B4u9BDo9CVI/RS2F65U5WdN0uOZ6CIREZQQwLDpraElcWHOcRGjiI9IQXB3HLP8xIOvesolnGamau1k3pv+Rq4bCVdvw9SPi6A8++MD5NrwaURK2O3xbeej10FfTFC3TjLuBwIURILl3trcpLnSnUQQorZzXvbF8sV3Qh/VxGpP1r67NVS9ZHBDHxsKaDaMYAlSNVWy5e1XxR8nFcq6GBU1TdBQDQScQOB0CpG6O5/rUjQcJuDkJoYkQBVbCNQqfYnEyu/GmCaYTfsgl7k0tkRDkEit/tz0ARMYQa86h2IIPEVDsRyogNQXddSMsaJqiNcSjTSBwPQTYEnJLi3pyuF5YnBl0su2nyN6ymZM65CzfKyvT7A2CuP2VZE/0OCEF3ovtfefbQIbzV3L3ROIczmqkbocPQTBwOgSc8YF/d8ZkpURTZG/7uzfi6xQ4l8+lDa5Rw2I3GZtb70Y0jrFRn92YvIbgm0qhq5GoVmS9m0IdxK+BADF0avnHZjXzurftNt6WlOPy7g3HxgJaVqVYigzHtqQYD+vtGosuUT58KhoEAndGwB1fBwqWjsZuDx3v3rIbb2N9eKpD9gCF3s1W6t1TF7C/mF23zI1ErHRTv38kcWowU+bVpZG68dG8tEHUBAKBgEMgu4Dk2qy8PH7vLU0mEGlr95Z9GTBbuRLfwx9nT4it17feesv5Ng4sceKIu+HbVo4RObFiq35uJc14fD0CvMfCggTZwNPTE3857LN0AKHQF8GKUIgF5wJKHbc41JaulmWPRHQQ10eOz94OcW8psorIZQpLb2ezDokVHrsIcBnQOgSxLi1Stw4Ahz9CwMEJBZnj5NP8WJghV+DHcgUhXWWPRH4auLCSBsEOB1nZ192a6ffDrODDT8tPmr1tnVJc271l385mkuPYyFDjJTY7o1aWsaQanwHvSmp3eBwPQRBAXsUclx95FToJkkPEhz5WkgmOJ2N9giyBnxpTPFzlHjMsqW8TxhjoUUwOkfTURBy2Igs2ygkF4OTNrD+RgksWThmFIXZnWF3jzGXhU5g7fDjYdqHMsTJZ4GrILe3LFlivqyRu2Z7ny8K4rqyFRWk411cpWjRrQsC+pgP+Tc/2NeaAq1VayhN+jFhhURmZMukLvE4Q1qZWKqq+24M/066lYE1netc15jK7UMb8SlvOU6Of80bYebjKcpKFFyXRxpSdqtsRFM3BU5TN78HZm0a+VtG33njjMIvtTstZxPXuzAV5TS37EhsaT5gTi2ZbDB+wkw0IZQxfrPcugYz6PXv2jPU9LBRODu+ihoyYABWVqUfKJcvmfWuA6LmYDgimr9UzO5Q9fYtDayoL2Zyj8tloZhHIrp/pGKEAKAxoM6BoiwSOjC/OD83RIB73QabOWC9mcuot0wKElKGyk0yfrazJBnQb9aUsgZfKZQs1MZ0Q2QEZ5bZcgBONlK0sBD714pS7OOldxEe7Ns2oLPKbdmSHwIW0DDrW3DaYoazIAIsyXM7M1GaJGnfkSdIpf7MIuNg/28ZWZl0gstg2s5XRBEFv8uzN2k9rtQRP/ec4BQuGXtksCHmzXuPg//eWTZi2Vho3kRTfLEBZZuzw1D+VJdVdCQ92gFUKZuAW/2asm89DHlTziofbiAGrA9v1kjKv3kJHfGb3JhMcnmvcv/MoS44qxYQapqEAstSRwiUFhi9Lx1amwXe4N4tPd1kdmBsUCDJ8+Cp+NQPkDGBq9450b0jixOMSjrtRq3wwNRDCRuXjNLOm7Sj3hgY49IDuKGbqodu6JUPjYqYle7eSE2v7Nuoiy2GqvTO7t9YZrXGJ6HZ93CCWbinnS+1pjfUEf2dAd7BO2UGvrDxL9kZa5myXXCrgqaPKIiC+0JJyDx6593bIxhtYZBfQU6thUZutzFqzewkdm44t4CjabKzuyQ9nvlmyd8v6LicYwg/46zcXgD123ZZQZVo1baQpqkKQS87ILRHXejZBxZjYlzT0LgXdItVKDuBpuVBwhthFToUH41YBgWxiQ3tUhXFkQlWebmXeOYXhhRB7tOJ27m3paK8L0wpjM8MtxlUjNeEHm87QMmlrzMEMIgzngQPE2e+xugkwpF9rRpfWuod0dFIiekbAuYeH4qDYWDfbjP8+aA2WvaVl+TIvmd9SnOHYqJ/sELTje64gWPGZreBCc2VPplVTPMq5EhtzQNkagenc29b5RzZlBN96jdfBOLaANSdhRxXsKiVODnPAnLyVk8P84ddxY0CRjiMaPxYNm7phUivzgGO1ZefexQ0QgXWA49wbnKPSZf7Fe6UPylPkBM6euiXQMnFL1lrS8lNxt4DAUvbGuhpoL8UoSwTtANEGIv+8uZ9d05TKTXeYshJimwr8DLm1FH81Ed8UmSZOpDF2JJ142HqcHzh3EDzRIxqYozwIa4dG5wPgDJTIhvOVWzgDe08VmNEfSH8GUjZik0EsbCrrvtoS56kzW2q5VK/8TD6bdEUHhpdkmaHeziCdpA8HeolzPVWkpFT8w7K3bBaVht7K8ZACcXd24835/yF97UmETI4MBkNvnRwRK8k+y0S8dYTge/KzW198WkLWIpgwBOnEfaQLqTkjqf0noFvHHEjqP6mK1G0dlotPp3agsGAlliQddKXuNt4KLfURV5BphdFsTSwcnbgUBHTt2gECwh2rd+kjmD6Z7/dybxrpO1jP7t5EHJahcXIEsy7AxxyjT+ICneBnv5S1WUTGz6ksdmNMKwv2UdvUFOxOXrajGiLRpoxA+u1BXNRSiEZjFH5pLNJ16e7JnnJVliLutiKQhjWVFGxYL4/IPD3sk8rZ7C31w5XiVTZzcZw8BTRb91vJ3pBmHDrixwkaJrwFmfHmR+hK/WXkJS1LA2qkw965NJ1LMFkvuLpJpuJ6akNG/HpEUmuFjChz+i0S6qnM1gssbsqTHzA7WhGTrbtu41vuDredLq+VH1m6qzoPw00HVpcIUs9YdGygFghyi1HINugOIGASU2Bpoi1/xkNLC5rU222Mwtp3gcLSrUM23rKdgkjH1sV2yCwh1lcPn9mlGCaqe0Gkj/60T2XTdKBYybD6NtRm7IyoZ8yl5n0KXN/dIS11O80arI7hS6c8i9gdEgkbW4y4tSRW2KnKfaAVcM5OT0TuNkpZK0cvxyxO2qxCB3Kj4EjpW9uklcQRrNrp5cUKhF2sQTOF3IIM+PMf4Eg+Ru1IzYYb4XyaARDIPzxiXhZEVShStzJQK+9m92Y0NaknznKFa2xPjbtbS5f6KtEWyXqHUEt8blefNddrulvK3rLjXtNR9kHCkRu5t1TXAU4NVg2IJ22Dk2MHgkjWHVhiajHb5e5JRSuw7YSVlnoqpPDg0i0wlEUqGmSJLz0Y9a0IZM2fW32qoemyBCKeDhclxn2j4BuyG1GuwaemDWOxtK9Z83i2TdYb0TI77lkKNZV/hg6FFNImzmMT8zSyht0CJ+tv6ZFZiwts9FHeDpk+fpqewqOnakRNxyJtU7/7N07FZPRx832cKDWWB/soDHnqDouTdn7ZCUt9PYajVibF/ZxidqiVQ1frgdq/ZTo0Msrdc9OtTgk1ZsoB2Rs7fmkgtnUIkw3bXXBnJ9KFy/KeADPBBhnkJfI+OEcQl46onQ6TbNSZTeIfimZTtztk/A8BKTfYSIU0ey73LnfT2d2xMgmpTbO3GkGu1yY9DraFjGjLAe4tu5K7qXvDNqUOFYffsVKxxTAcQlNflbPZAAqBS2Dp4BqvymVjuj7npOERMUHH0btDhnj/TtnaBBz+qzIqhAmzb2vsz0x6ZrJjvsv5Q+bI8NOD+wMyVY/W7ChjS1mdNmgqQO0W7i2N4jFS+LwmsC7ZmCMY7JxzYMlp2zVelcPCph4OF9469BzA0fCozzteUnmcUPg2vmetwauESsRJrtmaS10friGinEjjvtRNcv2+Z2uYvG0bu3S0EQjEWLO4t47AqhIUJhgzzTVOFy5cg1tdyntybK+6HJq5jcESF3hSQLJnQDQVqxRKwyPmZOEVq0pqV22WRZXKgQuVS0cSUkjTt76cbqePZGskBUyDpGzjqKxHIDscqaGuJ5i2JBja273tvPFGapLOOradtvOmKcpnqQETjAK79+4lEmY4r1viAlOTMb9orCk5ceCZVKxelkjdKkeZ8Cjb0mVR2TaucsnM1e/ZpAfus/bU9esuJcvnwfp+HYW4XEIgOxxjFycJRvd2b1ldz4q6hEtTfbqqQCB24RfdmsDJNsYfYNDRMxexMnAnfVVOcy8rbxr02Lu2rKuRkbpZWNLykk9qWlEUslkz59bPUwZsjfO1jF2Hi5KVSTcRbC9R7kYAO5Mqhm4BtJLNKszF3RvrSA4v/Gjrvksr0Ndojy0AKJSGxT2rhWd8VY6sNLWMeGt9XbcwZCR5mgdk1zkLz97tltUTK3vHl5bctBVqTUGwjpo8myqA5TBbRj0gglCxHJ3FZ31lOqBLEdLDvrIPQn+K7G2LpUK23NzRKaStX5J6COgdGuDk5D0BMhhrvLA+5/qvcpqB2VHLVtoGlDXzQ/xI+h047pJg2dVwCcgdaZNzTkI2XYlJu9MaF85nedPG2YIMvSpAtk1UrkEgHVCXc9cTd8MtD/55wrnwTp99uZKOCy0rb2WZwOtUPl7fLA20x/YyHJl60Q5s6V6VEx3C7mPCGNkDGavpOmvgymzbyYbsNb3s0CZNRCbhzYUL8MkBrj5AUhkZviZSzjK2QiRDj243dXp4Y8TUWXk4MzUM2KAZzhn3mqfSNo4OpOQLpbtmb/tsvLGY4HZWEDXyNjfhOy5P/apcGvGAgLPIDhON3Jk8t0rd2Hwl8mV3hL/1i/l6hEeCBhb3upf10uwtO3xuvOyls3f1Ry6FiOy3qQJYylEeiIDb10zHvaYvjiumi5N/U049odYMz1GcMMJ691eilU8twHAa9zExtMGownBkRjG2Gx1GjYQ4Vb4hWf5GUjiTJ8wv9WVTN7zgUrP961MNb01Nyjynk1QC4fJTcld4WwlX+tIOA1fTu23jkvUmiISB1nzR9n5U+XTZW7qe1+EOUoXRLHDXxUmnc2X70qoiOrRqc5kV3csj5d7DvQk++ACN2QX2LYKJ8ljU383maku2WOXqsK31LHW03NS9pZZChrXSPcjjIFZe9S1LnQrYMYt1+IT/pVFOOYFz+OepDjubUtu5Rm3gbEpbwMGFU1wWGmdvubFm7DTI3s+9pY4aPtTNZvmurEQR0ylBbrFmjpW7Dvdm8QEN1TBVLNtgknJWA7OGwI7vbA47VfVK31MzCtmMvGmeCnvoQ013aRvmMt3ZXx8pNfRCqp6IINBhZFNZ9q9RqbNavT8/NT1qPKGD3mS300ltx24/99YUO9fgQhvCunS2M7Qd4V5lj9LMmr+ZDXqTUCsbo2f8VhLZ+nEXKsqMSrVFvTUNZhMK9VZDIIWBDji7vkIv9eaS6dDNFVA76bpXCCFlUarkX9Sju9Ottfch/TO6N4RiAtrBIsJ4KKk2sFMVIm7sdnJvTgAVJrUsyvdSAcXlKaRyM0FoDpzqSwxQH+6tAM7Mt+zAqRK6KWHb7KNO9YhlY0QmAjzXEym0TINFQYn6wlPulhrZVvRc74zLmtjCYQVXjk93Kb4NMNd06mjufKnIV7rzndkrdIeq6HykULmY7NxKOhFesETXlznEAmdyjkUCKN6RKpyHQaVg8eG5JiUFtfSQDGwjGMecoNbxks16qYPCWRCQb3S5FyJRKg7W/vmWzF8/e+z2kLNzHFy0eKL86DxZEQePs8pPJZ8GxTcQ9jKV8Ar2cS7r3ytlBvFGo31cyukrSmkbreGUKZACIz/mPjYX2PVutsDnmOnCGgrYRuQ105k3X0GMn/SIXLxgnoUCq0XvtMSMrOw0K11UPkSA92vRGZ2YzDvGonxcmWli1VLGzmtawaPaMJZRL7TUWxIBPRRmVANEIo3bfxO4AxmFKArHIoAmp+qn6yESSEkDlHl/Vq1qpXx21DQlXsgrm0+2o1YKAppNnojNC/mlbSn9MqlHIe/EcZzAleYNiMnoj+r3EDrnzd4ELuc+UIPsiFDpWi6N3eDFyVRT7TxZX8afIQmyMZCVHncLPbM26EA2thDtDjRRoVQVxf7aaZOdWlvjY1UrZbKjBmFbeWYWSwrIdMP6tz6u7Yk7oaA868xlwYYfUxj7pXelQL/Do1U6smzQEZcioPaOyMr2eQtnd28gj2LooEiBAIXR+UtlvqSQ6kxh7Aa7t/NqRhPn1gaFe2uCbobG6fE8JhKODX+mU4vLo1hFo1AwmJFfBxvyIETk10Fh4CNYH+ddFGRbwPlhwgb260gx6IwpvSgzFDCduATgco1PenkB9wbyDIem1FZDXJnho1l57J4g5x7TS/n/hHLJlMsuW2vjWxUCmbMPN2v0rPU7KQgMdfUfx+DX8V3ruGxBgN3NvzbCvgN23UEkhcLf4GP4BdotcObb8okZ2TrF9LOhmG90nlp219AZXI/qDHKhM+yhMlV1s7wg0OCjJYWe4lYgMA8CxH3pGQr1bUyesLZjBwtjVGOPxnYa1E6NAB916/6umwi+6zcnT411MH8lBDiURSS4JBHraUu3oj4QCATOgkC4t7OMVPA5GIGlQ/+Rug0GOsgFAgchEO7tIOCj26MRsIckLS9Lbs+2iXIgMCEC+gKxFiZkck+Wwr3tiXb0NRECvDKcejjOOMQRqokGKVhpQYCdKo7q8ETNycMWwmdtG0dLzjpywfd6BLACz58/t3Ri182iEeXTIcC/2Tsdz9sxHNnbdthuS5nP2HC672maH8kQR+N4ZWJbsYdSB0B22pRkpG4KRRQCgQsgEO7tlIPISy1sEaVvbh0oDC8z8ZKKS4YO5Keya7vTFqlbJWjRLBA4BQKxOHmKYfJMkipxrl1fj/W3j7vmjcvjOu/pmZ02vvXAx3wjdeuBL54JBCZGINzbxINTZI0Eji9BTOXh2NY+49vQ5Q+TFwchbgYCgcC8CIR7m3dsHnIWn4F4CFE0CAQCgdsiEHtvtx36EDwQCAQCgSsjEO7tyqMbsgUCgUAgcFsEwr3dduhD8EAgEAgEroxAuLcrj27IFggEAoHAbREI93bboQ/BA4FAIBC4MgIl92a/y1n47yFXhmdBtkBmAZioDgQCgUBgFgRK7o13h5VNa9C18raFQOa2Qx+CBwKBwFkQKLk3ZJAvT/NdPmvQzyLbpnwGMpvCG8QDgUAgEFiJwP8BDGsbefEp+eMAAAAASUVORK5CYII="/>
  <p:tag name="POWERPOINTLATEX_PIXELSPEREMHEIGHT#7C447C205C6C6571205C737172747B312E3520767D202B2036" val="83.33334"/>
  <p:tag name="POWERPOINTLATEX_BASELINEOFFSET#7C447C205C6C6571205C737172747B312E3520767D202B2036" val="21"/>
  <p:tag name="POWERPOINTLATEX_CACHECONTENT#30205C6C65712049203C206E" val="iVBORw0KGgoAAAANSUhEUgAAAWIAAABFCAIAAAD/4HsXAAAOTUlEQVR4Ae2d7ZnUvA6GX04FsCVAB7AlsFQAlEAJQAlABUAJQAUsJQAVsJQAdMC536NzKR5J8eRrJo7j/TGX4yS29Eh6JDvZmVt///79p/3tD4GPHz8+ffp0vt63b9/++fPnnTt35g/VRigWgf8UK1kT7KQIfPjwYZHx//z58+vXr0WGaoMUi8CtsdXE9fX19+/fv379Sg4RrS4uLu7fv395efnw4cOWVYq1tBHs5ubmy5cvBLn2Y1B61Kzarw0KB0x89+5dLC6d9HB4dXWl17RGnQhAE0P+yBjPnz/HLfIoPH78GAYZMmC7pkwEYPzQxFQfZQrcpDoDAv8MmQOCSF3n2bNnnz9/hjjkXnjBMAhkoWeHjF/9NW/fviX8SMXlw4LtUltLG4tXb6OmYAaBIzSBW6fpJR//r169Ug+j7oBKMhPv5BSYpCUYfFq44iwi1IjaaBVi4VY7tXg5mvjx40fq4nj8UWnwJ/UtGrutVKFXU4IJLJQVRzFc8QLETs2n7RVFalOXgEAvTeAxaWIZXnZSRKh70dhbTQFuYJUiIG3ALJ80w8cfrJVK8NQmw4oI9NIEzqG+jouPEjFNpNQjVCWjbt/oxagZLuxZtZVPEIJ5SHBDqsiNmqyJPRCBmCZMVpng5elqpfp0xFIrJAgU31YxldaPmiTaxsTAWKr4spgm0iCnPUH/tKDA4SYQzYRJz38LLJCWXRpadG4uutrGxPn9ZyszBjSRPrDA76dtzlOBa8zQGLtsKR8+iC99BqTKUlZsdJFlNpVEo+orwbGeBpkSIIVvRY9V6uj1AU2kpQS+Mjkrmgp2W+V3BjhcxKgmEcXCfqMEIcqaAlCUahsT6gkQRArRrpjC0oTZlcBXFKaxDbMfVkFeImYMh0os4T340Fh8Srs+LI4mJ4nStJsjD+xvnBm774pALQuYlTauMxlf6FaiSD83GktSZ3qCoKcaX0FHNVPamGz9Om6EIMLNaTo36szT7GJpInUR2sAxbVzu8mvdzdVpuEJaZyo4LDo2p0vejt5YKFtBAZjXOnOWMqqPIHZYYR3QhF9xECQZKPOnYGKNK2nMIZ38XIufDetMtIAgqnxqE7JhNbXSKPeAMU1Nrd6LV4waqpqLD2jC+8ocR/F1LFV6+cD1pRHWX9XswnortI0JMMG+IQ5b35z25h7bc0ATHqOZmdNUExyWzMcQRJhG6KyYIMRjvKXoGetM270ePw+fXpE4d7UH0WfBA1fwvjIzPPyAM3mnT42Z/X1phFXSHhaiqO8ttZONCfaYPEHI5nQjCA2rjib8VgKuM5Mm/NOBOZsdKvSCjb40sqs60y82Mf2c9eaCBjrdUCjo/VMI4nSTzhwZd6XkF7Fht4FpDL6DDbk4JUQGIRMAwhA27GgiTCkzc2kqluSrcnYxwzSCkDusM/1iExxmmn5mPJzudqICE3uCwFcLf3qlK2KET+XPxBTKmjc+uNFH5dHk3dEEGEkkp58zfcULhEeezgMGjtyXRnZIEIJYanFtDwRzQ5cJQaiC2sBLy1wLp9jCBQiMqBqSuLGqEIaVXgA14Nt6owxLWZByTTiCCtDRBAPprNqYuePo0xSS6dxnbvR5CSIB6JmFKWe6sIqsbGMCNzZJVTwc/5y5rD6PHSWF46j4cDpjmoZNRaClR8a3zT5DpirpaCLEcXGawDypnudp93kJKBdeZ54BnzA9ZHzrDCItOAWmlzysmU8aRNEmCEKgkLTvSx6jmpAIn5Ke+TwavybqTcWhhuiC1kwpaB6dRgcKG76aODNN9HkJgnnQQxWq7wxt1OcuG0IDFTSjphyBn29LOyklSGkefBPkkvPEoKjpr/c9ppbsu6ujiRDTmTQRjmkKJy/6Ij1IHs4OiBtKI4tAkR8kDSFt528p/Cz2DU1PDMz051UUl7APy15DEyjIH0bkc6CoAKJGl0Z4Y7U0IXVaCgGus600Ehps2U6TTAQugFp2lrONJs8LU6NLm3DaIkGAm4ZxmFxDNoRWhgPOsAaucKLuxwH9Deb+pQ7PMNHv37/T37NCcmo2fOXBgwdLaVHHOPzMl1ckdD5/WVE9/CTqvXv3+FVUfpIuFYydF/zt3bt3nE37t9L+9OkTomKR8Pf0SHtGEbJjaFNzmR76YAx/9q2jCb2zggaYyopOdUF5fAhfwWO0szVCl9oWTWBQzI1xU/8mWtiFJQZev34dBthWTE99hKiylDAy+1zIBe/fvx+lr8mmZoruUOsTWQJ1J/7XmlmqhQ43c0wVeEgDX/GrD3rCld6QASu7xphbDreiY59xq3lMgyHEImHICIOkFhy13BArm2zKaHCrd4Bub6JKmlAs0ifMgqwmHA/KTno2ujGBH7OU8Oxf3+NtMRCahg5p9i/x6glbb/5xeDjXLmhCNId9PVkArixfQ3Tq7vQuAholp2IhCGH59BOzYtz6jCUGgg5C1YwzTyglGNYUB32DdDRxigVCOGZY1YRAnKIThjbQiMNtdzN8MkohDhMy0mQBht9I1e2TJ4ZDBQw6fJxtXQn3oWBoEYIoJUracMoE7cwgfZR0WpoIHXFdmhAogT6kMPaKQqtMMED5txgXkcMCxQ6rHsxXMUEctYLfmJiABrcYH+gryjqaCHdTw72TozroBSFN6NnVG2gXar0HF/Qugsdgr9WNYgTwaZNiez9UbtDQQ19b6anhDc+/fSm8eyB6cXFhqKX6Q56P8rzdF7Q8Jnz06BEvWXC2VhC28iiUx3tmt5IHnwTJ9fV1raYZopcxX5iPj44jL2XoZfBv38PUjiaMMeTmoY9VdarDhr89nOXwpnMfycsU8KghV17UqfhVC+NnAnq4EDu3Pdx8wgtpN6aBx4Xl0/6dtHljIn1JBK0vLy/H6u4HCSvr/w+rJQpb3H6mmdWd2YxlfHp0xjIbfU/jK3vVwtuanjItIlJ5HhcV8KjKTHPUCn5jom9PITOUf2MiE+ydZ/i5McOEfZFUMl87kK/SC4ptA6LnONSBRPrWb8Xq4gXbysaElxzwd8LjXnft8RsTE3zSrFPwbR3fNzqagEt8hpnAUukcfsC+Jy7pXeW0Ud+gKRqxPJlgmHL0CitHlCpHwqOS9JFFHTyeV98ksAkbz3ivic18YHY0gWTmTg5nlnN+QKyYh6DAs+TekCxAduaToLWUDfcgZlaOq+gSFn143dZ5PAOmj/AJ/D5qxYEwBzRhWAq450S114cBt+iLYjOqrTC6tviqhadvejKuWfgpij7vumgEj2+66Ath95sDE2LKpL38igMxDpzDb3VOICrVLVzF6NmNNip41SK0y4TCtTQL1lf0hQjDfYblw8synT5/Hw3zA5rwpQjEkZkvfwqzGX0q8EVRGaC9tVAWBWfu5uQhXeQsFaKxC4dHHWWRqc8wSE1FXwiXqZsmxJR3AEAL58KZqaBJjQc08e/x4d8EIXQ+TzrV+KLoCFmgkX+agyHRXXEorREunSYUrqXplcqD3/vSGNdG976QSG8vtj2hEPC6GKLh0F8jPYQ/oP2b780VckK54uiixdyeHvp8u2kLpaqZNvTsyYKeMslCjZs2jEZ1HPatEHHyjdKir9DHVq/EYGp32n37j0pJOIOlCV+QcPU0pzGMkyGtaeOXdhekYHgaG0AWQDoZw8V19F6CkFhq8YnKGRDwfcYSrcfG2OpKUb0iefo31rU8FJBpqJdQAfUXZy1NMGsqBO3JUJpx+kgrFHG7ncBl+FFwwMBjLXoKEHwaQLzKFoMhboDvYwzdYfYyi75QC+NaE1KvKXuFBTJzSfhbmuAGwzcchqPkO311VEKQ5GVe8Czqh1sAqy+7Qqk2WoFPsBdOCFGaUIEsil0hpjoivKQc/Rwbm37zsY8ipeoEFhEgoAk/VirrwLbhmj3kK48MWJuNtNVxUA9LG17y6nsIj5AsSq55feodW+n7EfqSt/itumtAE7iIKc/6KKfPmQztKSf1XV93f7qRtm41ISkiJQjadW9M5F0Lx/bbSWCC//fFT37Ak541UYmcY4U0NNG3ZtFSQsePaQJtU/jGxrkpJfZT02a8BMQV9MxlJz1l7CJ8MbZwPamEqwxe+HaSYjJ/Y8IsFPo2JmSitDjopQkz4vD3rAxjad2i2rbGKghgdeEF89nnK6sIueKk+K2JQ6VRYmFFwXRqY7hp/J4utcKglprF1Ji3EMJMr4d8QRBf/qGHLNtevHihh2Hj5uaGb8jQb6NBjoq/ACpEYPVOrMa3tlC5iCR8fwnmoIxUo3gJcR2sRv2oPsRXmWE7vvfFX1x3z7dv316+fOm/swc08P8VAUEw890zFEFPnjwZaw5+3wgF5S64gGHTEeQsboDbHHyTlXJV2MC91HUYLk9gyJ1O2eqIENKTdio7pIaY1g5TzUmFL2dw3B71PW5UXpxaRU5fDE5ew6ZFk6pDQ56CEe++eupddCgWSJNCxijQqhGRgk3mEGS5ZuwerE7XGnMQwC4prXtHH96TLk3niLTde4mWcDdnFbIwOTifsPOY4yQpU6RVJP2eIxjtOE3IlIYI8DbckQn4Sz1PSCQvZTvbENgQAgRVSBZExJm1kF0DQmyROh3ege8kqfBJO5Pac3sTafxLm60Hlm38sfrVL+1kDsiCafi7urryd7WehsDWEeALZimi37x5o4oQq6zk9bDuxjiaqBuLpl1D4CgCUAN8wRYv1cSKO5pH5Vz2gkYTy+LZRmsIVIhA9zsdFSrXVGoINASWQKDRxBIotjEaAlUj0GiiavM25RoCSyDQaGIJFNsYDYGqEaiWJtiRZiP6VjF/vPrK02KeKFftTk25OhGo80kHT7nL/IH1XT1srzNidqlVndWE/7X7Qoxr/nunEKmaGA2BPAJ1VhOiM/8rmfm3yDwupzjLC/P7eSHnFAC2MddC4L8cdRj8Dt/41AAAAABJRU5ErkJggg=="/>
  <p:tag name="POWERPOINTLATEX_PIXELSPEREMHEIGHT#30205C6C65712049203C206E" val="83.33334"/>
  <p:tag name="POWERPOINTLATEX_BASELINEOFFSET#30205C6C65712049203C206E" val="12"/>
  <p:tag name="POWERPOINTLATEX_CACHECONTENT#69205C626D6F642076205C696E2044" val="iVBORw0KGgoAAAANSUhEUgAAAb4AAAA+CAIAAADbKOnSAAATBElEQVR4Ae2d67UlNQ6Fh1kEAIRAEwEQwkAE0CFABkAINBEAIdBEAIQAHUFDCEAGzHdHvdQayeXyo+yqc67Pj7tcLpcsbUvbsutx3/jnn3/+tX4LgYMQ+Ouvv/78888//vjj77//pvD06dO33377INlLzELgQgi8eSFdlio3hcB33333yy+/CEUKV0b1P/zwww8++CDWr5qFQDkCH330EZ5W3r6q5VtvvUV7HPXdd9/9z/9+hZP9G81Z588//0zA0B+GVem6Gt8HAiUO/euvvy7qvI/hPsuK33///b333pvZO/z52Wefffrpp/lOW7LO3377jYUYvCmi6QkazXezzi4EFgILgQYEnjx58sUXXyjbsMpBCFOyFJIC33///XfeeUfSyWQDKjOrJTJcfiSF3377bS4vJOus+r18+TJq88MPP1QJWY3vCQFcAgdgBo2OgYvfk6XLlusgAJ9Gf4Mu2WGvUpL2eO8nn3wSpVFD+rkl7d/JCzKVX331VTxLhMTKVfNIECAvYHXDyiPJno8EhGXmZATICmOPsFPhTqVeS3u89/nz53BopOPvv/+eHSdufmp7LVRT548//qgXayFphp5dhUeCwNbU/UjMX2bORIA1deyuxwPh0GfPnrGEcmz24sULbiJF9qymzqguNWx9JutX5aNCwPnco7J9GTsZgUidrNZZAHWqgQRuTLn1EzutsKeTXE2dLP6diJ9++qk2SXYS1uF9IMDe/H0Ysqy4OAKwW7xN5PiuxwR2n7jXZCXAnu6eezV18jSfsie6ssuZuwllO1/lhcBCYCFwBAIx5UTqgdSJNO4dOU3Zq7SPElVTJ+JgT7nrhKD11J7Ddx0uBBYCoxGYQJ2s3L/++mtniN2ZbKFOJ24dLgQWAguBmQhE6jxko9OZ8OWXX7oadglIHKVyUacDZx0uBBYCl0Zg9EanNV43J7Xym2++kXLL20QqZRUWAguBqyHAy37cgeC2Bk/V8KxivJ2SV5gdQ02s8i3POhtTTjSJd8APUY+nnXi004oCWDYqucGzqNPCssoLgVtFgIe6CfIkrVSZhBDY091NrpIwunHSxmPvEakJyXvg3C9a1KkQrcJC4CYRYPUK2ekq8hAbLv58bqRONjrH3a8GDTJNC6wosLJOi8kqLwRuBgHeb+G9Q7ecVO15LJGY50dN+fO2cBAr33E0pOo1F5IbnYNW66IkGDrq5BDwF3U2D+K6cCFwGgIsz7mD4fYxoUuenmHpemXu64QsppwIHLRaF1Vl+nFqs5u8qNNhsg4XAldHgI1I9ykJaJTfHTOmDsl86iQT1961QOK5qFPRWIWFwNURYJ1IhsWtc1WUW8A8ud3/7rYKvHghSZ3z54xFnRf3k6XeQuA1AvAmm3q670Y2xMuCyVvAr6+5r1Jyo3Poah383K6IIErlTtbJE14sDVjY05ShQkvWBWeNlgAnj6rxFx9CKznkQ3tJrbhE9FeHY8uczQvZFSr8aglCmOv4RSEAMmjCV83t03kMAcGD/uQaSXvvK1J6rTnEe3mlhFsxeBqef+IDj443cWAcstCBe3G8zPWYHHUZTZ0wTOz0oXLrG8jQpe6PErH89HriduuqEfXxPXzVRAu0cV3zPSfcSxskC4COme5Ce8jZ3YGhF/qyV3WW+ay/Ii9qAz41rpJTBDOfF+zsLn85wNILNloHQBMqI+bA5XDOw5vvuucs/SpcD77b6r3OhXCGHq16rrWaTA7AHrWPvRbDnYNxONrHLPLa+4MmSdvgAmlkg9NS2Ewfsv2q6q7gwlghRk9OKb9QYGPIBhJyqEmCgO3SC0KgMyuEQyeExkkhVZWoasWK8sxvVgiOQoptmx3Ste2CMr0ohgo1nT7wt/k6NzUWPa7SxlIY7dZObTlU78UEHTXrRYXei2nOHA5PsUhdEQUKlU8ic+uV1u11aEYblew0TZ0aAI6PUNFKiWcH2YA+uAs/l/sodhRUGYhGYpv2GjZOMW2jEiAj24YGMtXwdytUtI0K6aEwpKGwisr0q3rafwbAuGzpqe0LC4BmNUElvCSm1XSn8QzgAjWVaoIUjtKqUHmaqQ7qEnptrffaSULtcq6iwscVdCZABxxjXEcXl4yP6ShoAV8drbb2ZQsPzu86JobFw0is3CkOrTOdNYrEhlVD7NE4kVM2FYpWUBOHwbIDpiF2N0jyQpL9JiuRYy0qp2AbVCicHLJkj1uVSLD+AQ7ottWYerxFk1OUUdpSIZOp81jvtYOiFk2IVQe4VSM/HO7COzt0zikjshvpnSDEGNd+PXVKJPA32aWdtxGRbDOhMoaoUKcoX8ggGvOChc4EUl84JJp5iRC8vNZ8xsaiWs6b0pFjz0K1k0o6QHZnDhWiPm0TYQFkMnWKCfxV3WzB4lzivYApVti/6idW8riy1aHQsccpc65kF2tzHAxisaOv5Yd6C4dSErO3rdeyXimFE+dApwmWPBiT/eefaoUUpL2Vg/lSuRV7TgKHjrmQVkUW4GxzirawtNGFApgQ9dytcYv0ct4UyRFMAbYKjV0l8w1GeG8M17YxymueOat0P7nfjEpnnbKRomE7WpmYDahj/x91SvxshU2kiROpU11KLGFCpqYq6YO2dACkgOEI4Vc1HlFI+eWOsJrxdF5VK8epUT5zWEuTTjaTOgd5rwOHQ2v10LKm8/gY0Te0r4sLj9EKJhPGghnLBbgcAtdr6iTepHYr5Ywz8IlwQ3DWJLGwNuGyErRcuyxympQPp8sW2whLhsAlfVVTSKS8LQfYHW4HBZBOo85x3uuCtnZHZRe0TAON25VyOg+XaCWCMugdckppwRZkOF5TpzBjJoBdYJRzxCE2OCFOGQyjxrXZPTxEiMv4Cr3cBST6d6YVzpbCCUAXueoZPe4YWXgadQ71XmtXIbC7vrfbwHrItE53tTqrQczb8NjR3hWjQ8IEfwCH1/9gQ3g9qSIX8GFkXqjQAKMAydrD08tbmmcUix/jsv+2KXOhPeU4y6FkW9oynwuzh5Q73w5ymkf5rjs5jKDFmuSFycqIZ7LZiMqh3msxcTPlCFtEpn1zxg3uuE4vK9mioUqOfnU92Sm9kzU+6CDTiO5jbs0qkSi3Ws6pd4SFIQ1ZWwwDIrBWf11VPaBZlvzahEKu6k/hSUxElP7dTVXiIqhTDbcFgSaj8wIZrAneq/7G2NV6SFt75euq7Ze2vi5+VYwXXKvTV0tMdqGtkSXXvso6hV8jP2pr95GrTEu9ZHLhkM+dboF1rC3x87SRxGt7jObvfjk8Mt0Fh7UEhwneKwMEgU57bVxXi69ynBIg7rRNMvsbDQsfDbBfqFJodUp7RZ0EHqyxtcqLXz3Q61Xi6YVDfLr/Wx4lC/aY7vVTdly88LESviGyNS6cip4R+Xfr8kvVT/Pemfjo6PRPq5carAZlTqHOGKSiuVLfqy8n8fFUfltWuZSTubdzY26ro+Z6XU81S5h2YXI2G7RLyMDF/yUtlroxlcrIv9Ng6elogvfKjDg600mCwBQYc5dky/5K/JBZvD+B6NfESkhS52hfTQYI05j2u/PROQyQT65ZS5R3beW55UOoZw7/6kLMInZI1whxOW+yL+k3uuMhOlijrlBmonKWtnmvfG9wGnWitqIXt3f01KACT3pdhz2BQj/2qPaOHojoNtK1fdbi9R12VcsVIvu2OZ8T+2gPdSFmETiE+qOQZF/Sb2TVu1wYRt5puFvNfzYX0DTjsGN3f+WM28w31s18osBo6oy3AeiX3OLzzz9XBPazTud8F8zn1ZibKMQpdJzaW30xqbr8dJwO50p2O1Z2wVWumETv6HC1+riN+5kLAszM7N1ZJeeUT6FOR3piqePTHepkvnXht1LOTo9JPmnRKbP28qQOMWmtFXu19swQLoFqe4RAorft2n5MeMjMJjv9Am9LQpI6h6b/7CzHxIJJ143CzoI9sm/Deue2hmppezcIuJQTu9q8d37Wiaq6f+Jyl7sZnRJDTtnoTD7VF32pjjqZeN1SosT+1cYicH/JnbXuUmW3Tc+ytyFb4T06jJq/T6XU6RLnSyE8Wplkyjl054SUM85VLLWj5+So8/nz5w6atVp3gDQczty32urrkdC3C7y2lFMWXm3XNriHXqIE4azQBo+hkLRdkRmBQHy2nTks+XBYjjrdap04vNrjnCOwGy1TswnbUXLz0TYoKUchyb4QlVw6xMtLOr1sG8kWrXptISep6/ykwWobbbF23XE5SZ0xATwKAR6Cjruccaku3W1S5008znkUZDPlJN9IiWuEBpXiqCf7EsmsQF0X8XLX4LYO4zrXklGhLZJucGFysikU0tYMgtBFg9t5aBN4c1dN3ujklnjc5eQe3RZTb1JnHK2tNQvuRTaKnTc3NqconByJftpK4p8hi3jqEPo+BdJkp+7BVRLwBvqThdf8lFMs0n5RIzm+ScPvpjKZcka/PcreyG/g7+6q2742qdOt1vG8ZMwjC6rGyDsLPIvR4eX4mIuL84YekxIyfhYdhU4z77w3qHTuJS7rjFn2rnqkIQgh9TvrOUelTlR1DxXuKn8HDWZSJ0PsGIzYSW5xKrBp6ix/nJNgky63iFV7WgVFwIaEVLo415blhSgh/zgE46XrQe0lCtFTN1dwW7db274Zu+SOQbxvkLnk2FO8DamzLAnKY0s8k9Q5gmfY4nSLbHhzd385TZ0u5cQhYrSLl0iXOsDHus69SmN/w0Uy009nYMTN7N2Yjw2Sznqjo+D2QBzgu0aRPYAGs8vW91N2JRzSwCabyYXCIb1cUAjh4NJAlMysoppNYHzdFmcJbz50l/zkp8tHkJVsRqV4ZMNnhrcEFtY7DVGj8ELbzIUTMu3ZwnJcCZZcGJmOICm5MNnGZVjiZMmWrtLB2IaAyrQfRxBXZhtBz04uONMAvEoBGdaeQanqLtPYZi27n6/OyLmtUzFA8KjDhyPmfNQUApWgTv0PWeL9/N1yO/k6d2e8FSrqmrnAuDnqxBw3hbaZILBEzmIQHWLJQ0JRR1kKW2OdvNxVuqkIgSdSp1OminQkbntGxCHTeWhtmZ+mdCrfdrmdMNRFD7SdAIlJj/zToUKFE9QZ+Z6kJilOgv/wqSDZl6u8A+oEVWdFG23FlLOKJo5i8MjC51KnSyjKvVTH5cBAdd5be+juAZ44IdVq3tzezhZKnc3S3IXRV4nE2ujbp0642XUshyemnCjgSIfDpJL5Sjc8bULi3JXv1J4VDNUzUGBrlrJXubLjiPIVh8hRplA1yllGNYkrFZF2Ivu48CiHReYSsh617goFl9DUxvkVTCjXIWYDuNMWEZWLpSUOGQOWEW+IuwR1uiluy+eEd6oSnCoj8401zrWQb588q9dqIdksX+lIHFH59u6sCwlQdQ3yh9CcKk8BJ8i3T56F+JwVVZSH24kzOCHo08DCSQ0bKl34oVuJEFkn1o5CieT+Nm4yqFpd9vc+U4LzavHwTl8i0CJp4hXNk1A6zm00Jqdf8bC2QO0fgySytSTuHLFteBzxtQlxuSdxWzgHui3OrUmuBPBm9uRC4U2cwekDGrgmDUoUGNHG+cmuh4hXo3Mh/iN0zst0TgsX3N/iPRlT+FIDxzGOXEVcMKYSm/Zv59zzBkNlxUnZ3rAnJNwjTnIWbXh6oOENjdhdvoZHR+URKIDgiRN8ZevxQzyJVw9RTD5vAWT6fwIOEcIDE/LY1q4msAm4qSaU88+jod7HH39sn8YgSDJvMvDoDHFucci3zyMsZ7EOPa1MqCf/aM6zZ8/kCSeg5mMxeui6s+MCMjOfMOc5MPvEFc6THAhs59EfeRqJNuo2zpArHIKze0oJ8BmpK+ucxA3MUVueISOgaIP/W/dzVxFN+Oful2tUFNLcA2oiEDk4LeHTy11bs5ykEtKZJg54FdpTSfdauSXhqPqtWcghGw/tNOUyu9h4q8amKpi/1Sxfb4VkYHFZEiAzwFgB1DgEPxSgjVt3MCIHjgWqWltwA2ro2qpNd6iBetKSspx1+ls5WkZbK2pCWTxWFSDXsHBR1mQZYJ2lE9Rr6AKdnQ9gHWZah28QO/kSyfF1XEYXcFfmmKqdqDwg6QU71+BDdngskzJIMz3s8VCnwE4kKyvl/QlXgEzzA9xwlsG1zCg6oBI+YN2Aerzf0tA1qRMEYH8HqZhj4dUJoAGxUy7ZQpvwxIWIGnxjZpzWgrClvx2UnjJDDIPhooz+iDBJL9hVY1YHLFHpmNQXVRgVVFmfnlN8xhXkbRaWkKw7+ElHEvBsSjAQ/HpXHHvas1GDAqyhxAGkOeyJR9I7y0anAAt24oElFXrKXxrbQ8rUuKv2tDjsPOaw84Mt4ClLOfQETGagaMthvY4UxJqXtWd896+nT0YW2j1rjHo0n3ztDnVO1mZ1txBYCNQiAIHCnvx0iq2V4NpDnTP3o13vt3K4qPNWRmrpuRDYQYCbjawSZKHQQ6NswtzcTacdaAacXtQ5ANQlciFwAQRgUvYl2O5M3mhOKig7GGu1ngTHVf4XwcLTEK5+fukAAAAASUVORK5CYII="/>
  <p:tag name="POWERPOINTLATEX_PIXELSPEREMHEIGHT#69205C626D6F642076205C696E2044" val="83.33334"/>
  <p:tag name="POWERPOINTLATEX_BASELINEOFFSET#69205C626D6F642076205C696E2044" val="4"/>
  <p:tag name="POWERPOINTLATEX_CACHECONTENT#785B693A692B765D" val="iVBORw0KGgoAAAANSUhEUgAAAWQAAABTCAIAAAAncerWAAANkElEQVR4Ae1d7ZXVOAyd2bMFACUwUwFQAlABUAJDBUAJQAVACUAFQAlABUAJQAfsnSNWq5VsP9tx/OxE82OO4/hDurJu5I/knf7+/ftkhr+fP39++vQpLemdO3fSBfyuI+AIBBH48OFDMJ8z4Vyns5DF58+fb926xaIHE1+/fj07Owve8kxHwBGIIfDt27fz8/PYXcrHo/qvdAm/6wg4Ao4AIeBk4SPBEXAEshCYkix+/PiB2ZP98zlIls29kCPwfwTgONabkIN5vSw4JVlIBTztCDgCfRD4u083U/SCBeHv379fv37dd1US9nKUEuBs+5aTxaV9sdXy4MEDMAUZ+/bt2wd3krY9LILaOUpBWPaT6dOQE+wbYVOWmQK2//jx49u3b/czCHI0dZRyUNp2GSeLk6dPn1obHzwAZqtsO8dR2rZ9c7Rzsjh59+6dRQorFzZzzzmO0p6tT7o7WYTHAJYwwjc8VyDgKAkwtp90sjh5+PChsvP79++vXr2qMnd+6SjtfABAfSeLk1evXrEnYB8EqxW+dWodw1GymOwtZ8oXyXCC05/8exup1frieCK2ul6+fHlxcVHdyD4ryhfM/EWyfY6BHWmNLXDaFH/x4sWO1F5HVZ+GrIOrtzoGAghCSRBOjCHXlFI4WUxpNhfaEeiPgJNFf8y9R0dgSgScLKY0mwvtCPRHwMmiP+beoyMwJQJOFlOazYV2BPoj4GTRH3Pv0RGYEgEniynN5kI7Av0RcLLoj7n36AhMiUABWeBDSTgwi8OzOGp9enqK/zdv3nz+/Dl+/iehOk6MUi1UoVp48+JgrUSDC2/hHQcIwCrcv3/fP4plIXWULCb9c5pY4cmTJzTaG5x2D37VV2XiWPiNGzcYrCtXrqjPPTx+/FhVoUvky1qoyJdIPHv2LFgrmCm/RhP7unewImeiBRYbkkhh7t27x8WOlYB4eJ8Nb7LhP157PaIYI6NUCgteCaEhB3OX1j1i+VZjVbotcMDoKlJKft370gEPVoZLE9zoGNCzoyIhuQB3VVMkKIz05s0beQu9wjmpTTiGvJVIX8r67x/LkCivbsH9uEdAQHch2L9NFuOo2l94ySCzPDH+XdhRuvrgKKWFD96dkSzYCnCTJWPVDiqMLvhREKhgZhlZsFcD9GBzbAzIIXkLaZXD1aGDfKpnPkWXkAXXVbQFkaQk9i7LvGqCBwczBSU6yzM4SnUm4PE5S2TR0AocIcpxVfQQKiAL+soDUGZ6CxpMykScQhGHjTVQndmHFcgMLhhEVCyKLFCYGCHId1L4oMBBldtmErEyIJzoKc/4KNVhPhdZtLWCHNs8qOQT/SCkuWRBMcxBpkB/xCkkDcqzV1uKYcux6EhkSs/NokoRWRA94X8QGuIRlidYZu3MoFEhEmRbu2tuf3yUWNSiBA+5nmAWSSgLt7VCcBpS9ATKIgv2TCSkMsE024NcjtwvGO1AUHZLTqwaWbAiMX5hMShhCS6octvMICyQp8iuS0SaAqU6BXlwjk8Wa1hBPshphBcNKkUW4a1T6gMOj81R5U728tq1azLz169fuAx+OV7+NgdXiQXhXGBJgsSAItg9su0MsmlqLUqidvsc7hQoWfNtLGcNK2DzVfmX8tYyDC1hExnnMzGTN3cci/mV3Cifz3PMu6gVCxOULsyLsfLWS1UL3S6XILNQyIlQqtCUB2f+eK7oZXmV9ayAwc+OiQTGfL60LBUqwgEDkQUxXHDCI3vltI0XYo9EWI4mKVQXHoLf/uJ2mifoS2pgrmBYge7k1ikurcc2FynWIGIcAE6LF/iPUAhH4GKF2+ZPhFJbxYdqbT0rYPBjOLGysTkvF0glFM2Q/xTRsPUx1aa6RBf4A2mp/PRlRWRBxBTbmrUbluCytAybvLttlGaJLFa1ggwQYu4QHNuy4qUDqkLk+aAilZ+4JD2ZkPJnFok27a1SsmAusE1RDq08s9hIxEpuOH/zKE1BFh2swE4am5IHB7kiCz0NoXmBncxLp5JpvBhCK5qcaQMNvtUzQYpYRmAZ1O/xJUpyle0lHKURbNrBCjTDBWXEpuQ5OPytCsFnsF6Kt8VUfuyS9JR3ByEL/DA6Yhxaf5HiURqrxCoznx9VxakvHaURzNfNCuhoib6aLPA7C0XNWbIY5Oe88Dop/mK6qLACjDuI2DGBV8ofEyWEq3LWuUT3L1++UHXEv612yvGUzn+a5gjfwQoU/i99kAfnKvmZanF1pQULyCNHT9G8y+oiZ2Jky6I1GtvgJnOOhZLtN8ffOpfpNmDUxifUrOua8IETFY1VaQvU1WsWpaAzc1PFpdRV2n1VeRVWoI19zkHS4B0LJTWi0kIe664NqFeS5PXr16rl2LkEVUxe8jZ8zhlLWVGlF5GFjeumIAtlAERDbaNKBfGkl8dCCUNo8FGESWtsLay5rXHIQLaJGVCFwxO1LUdVr1lIyQ6mLb+OP/MHy6pTZB5WWEMfESUs19uHkJUwMwcr2Y8ePUJheHj6k26ZDfYsBoFVnFW3Z0d+WldX6rsoslBkodYvZDfjpNUDE4JVxHXjqLOSJI7SSsAWNavCCtStG6utIot6srC0tzzOKYKyrrByA9Dtkp3nOhnGr+UojWAjtWyE4KhiDkJhWpO5dj1ZyO0JQnZ8srAbwz4HsV7hKFlMjpKjIve6sIJ4v66u0rqeLBTtod2FRz6UZGtcqgfmbo9XpLF1lNL49LlrF27qHsbkp00eivVkoWgPcc7g8Tx+lEDJ3ATBPkOnWy+OUjeo0x2ppU0UriALOqmMik18s5IssGCh9hSKwgr8lkH/fRMbCsViM0AM8aZbPE8Pvsy7jlImUGsXU9N8bJpWODwFic0eikUnuriwXadFDt9NJ/hQWtFBTIldUUUWht6lYRvjkm+pBJVEjyp/D5cbQ2mKt06D40oZAivxwWKJTHIZzLUTZdK32pzgVPE8PDA/RiKiARYVTMmuXprIPziAOJyCpoqV51KpRivvKI1jEX6mkkiKO3LkpJNjDc+P6UNZiL2JCNLzHEUWRZ7fODTKge3kRC3aoVIsNqM4fPkJljy5xirlKI1jD/Xlh1KyAO/DSRFWYMrfTCkZhyj/iX1URwYnJEd+jMSzidKpBFdEj6V1oSNQk5CBCqXiMk1WiekuS7ZNQ0HgD8HwH+m2jWe2Nj5KmYpwsXmnIcoW+dN80p1OSOJbjQxFRUJ6+qUDchOKKeBacBu+KxN47006HtL5b8KRDvnlud8lZCF1Jslj0NM3i2An7rdPwn7xtAKihaKOj1KFgvOShQoloEi++jzTz68SLCmHxH9kIXMlEQSbUJyH8pkERjrUueISsqB+pV6x2IRWXjLVCYJTkclfVZMSIh1jtIoucqoMjlKOCrbMvGShJsL5YxJjmzx0eXQsaQEO+Gfr1G6YYbBaUkAmthXVbAqZkA//039YDaHgxQ7KdMXmd2NHQnAMpv00L0N6+rKzLWhXEGyZ9XJGQ2k9TcdsmZ5bLJt8WHJmMIEDAfBQ+Frz0wl/yEIdmiAh7MQEDk+LqyBsmlBQyWB1qQkq4iAGdEB03VwH2VEwrSI6dclV6PVEOyPgAislYujlj48mgilY1CV3cSyUWICdJNQhILWlEAPh4uICJWE7Oo4VK1aZT5Gb9RBwgQ3qiO3wH7fUULaFOQdxBzELVeT8ooTsLjaJSDQo0QEJ2pLEjEsktG1m5kjalXIGTZDZZl0x2ftoKNVpNO80BPoqrzy4bEFjGBOCCgcJwqumIX8WONU8IjhQaBIF0mJRECbw8ApWgQSYONF0ZqEfLiQLKaqVhO42RDkIfSyTBzSDSYn8aWqs5dL8kVEq1YXKM7Ywbl0Lx62FsSpHBbwgKA9ckkpCTXh4sExFZpgs0BDTGB5oamkEqwwUlOK/EoXIjPRBmnkEDaIWqxqjknwFFpIFOiIVSFTWAs2ugXK+XlSSgeKR0T+sIElGRqkUVZSfnSygghobIHQevbiLNFM8xox0wAq4VBU0zgPy0gHlbbg3RQFUAml5icgiKArbI1gLg09Rj+wxP72cLCA80GTlpVfAHkHV8sVbXhJkTSLhP8y/vMG6FgZHqVQpHpwYyaV1xykPLaQnYgzjUg5g5KwRh6bIgtCBZOAFFgVi4RK+msAOIwy14HKsEqqjVhOaoH6XkwW1Q/EOyUmqNRQyAdFctzaD0jbIggYPBioidDzw2MuQgNNBx5UedYosTiEHP2xHTuD4Kr/YCmh6vlcyMiwuWxoBbArM+w3OtGod7uI9qfPzc+oIT+vKV9Q7COpdOAKOwFAIOFkMZQ4XxhEYFwEni3Ft45I5AkMh4GQxlDlcmMYI4Fe+qUVONO5gT805WezJ2vvTFb85TPvlfBhhfxg001h//KZZw96QIzAGAthHG0OQ6aXwyGJ6E7oCjkAfBJws+uDsvTgC0yPgZDG9CV0BR6APAk4WfXD2XhyB6RFwspjehK6AI9AHASeLPjh7L47A9Ag4WUxvQlfAEeiDgJNFH5y9F0dgegScLKY3oSvgCPRBYMoTnPg0C3+bR8LU/7vhsndPOwLzIoDfwbDCq+/OT0kW9DkTqxs+7HN2dmbzPccRcAQSCOAjN3fv3k0UoFs+DTkIkRdwBByBSwScLHwcOAKOQBYC/wB5Y3dv4m7XXQAAAABJRU5ErkJggg=="/>
  <p:tag name="POWERPOINTLATEX_PIXELSPEREMHEIGHT#785B693A692B765D" val="83.33334"/>
  <p:tag name="POWERPOINTLATEX_BASELINEOFFSET#785B693A692B765D" val="21"/>
  <p:tag name="POWERPOINTLATEX_CACHECONTENT#5C667261637B7C447C7D7B767D6E" val="iVBORw0KGgoAAAANSUhEUgAAAKMAAAByCAIAAACwbPZdAAAKzElEQVR4Ae2djbkOOxDHnfsoACWgApSAClACKuCUgApQAipACagAJaCDc3/3DvOMyce7m5PdzbvJeR5HNptMkvlnPjLJ5pycnZ1dGD8dcOCfsjF++PDh5OTk8uXLZdWPotbOxliI9MePH0Hr169fnz9/PgrYCjq5szFeLGCBYCwVf/z4UUbB1vr586d9LE7X1THMY+lJlTEWD6pWxUKkazUPnbdv3z548KAWwatXr964ceP27dvQrAt8rR5uRadQe2/V3YPtfv/+/d27d48fP75y5cr9+/e/fft2sEonBbZHGjzw/+UHPfnmzRvH+ocPH5L/p0j8/69fv75///7JkyfItFYH8uvXrz99+lRzuk7EOXcoF+4L1+DvobLz3oOZw+MgzK6BT58+ocAtER7nEoHmcmN0HV7ncXuZtpCQ/vLli81BRuea25s3b7IiePnypdKB5q1bt/Sxz0RzSMvaRsHAt9L0rMSjR4+sIcB+37lzZxaFnRXeLdLghAeA5VbAmEOvXr3Sx94SbSHNwhrhsxgUy7QQef78+aVLl5Tg6elprbW70jyWRFtIO9VdYKRDvoOuZhIMef36tT52lWga6XMKtAB57949i+izZ8/sYz/p/SN97do1q8D3HavPTNyGkA6NtFsWZ4aRf2XDKZR0NiJfdzdvG0LaAYAgIo5VGE1k1NIhtGIfO0m3i3QVIy0oWu1NjnPvB9Jrc8DJdEWkdf9RhuQe1x7nRu21ItOhka6IdJ9C7GZUK0g7ga5opBmwQ9opc8eRvT42inRFgQ6DYs5B2yu0blz7Rzr0tGst3hwrG39sAulFjbTbBgUPt7xuHKFa3WsC6UWNtCMO4yqahlowrECnRaTrIuGQRqBrBWRWgKdiEztHmtP5jlluw8O93fHj9kgvaqQ5NOjA09NhLn/3j9sj7bRr3ZW0243GLvSpupnHzSFd0UiHZ4m63ZzeOdIvXrywOhkLzbFRm9NVemOZXs5I8xGQC4I6Td4VzAx2Y6RdAKuikXaeF8e/554b39lU2Bhp547VMtJ8oWO3JtHbHP/eGXJzh7NDpFlDWwtNlBtNPpcv+yu/JdIYaReUPr9M83Gl/UaXiJhTG/uDcOKItkS6upEGZr6/Ur0NzDTRuXnWebAl0k7azinQfHVnYUZpD5gVZhI7QZqvcizMON4AP6TZIr3l7RdVjDT+Fzcg6NKZdRrrZr69s4McaTiwGdLOH567ksab46NZQLXThdUUOUOUozN7PaTBhosJ6AQeExbahaA523XwThIqIrtYX6pbgKEJxhDsdvciCq3LXAlpvlJ3/pfrBxByJ4nLPPiIdw3GWOWB8UFerYT0wX5MLICSB12cL1xrfPUB8ES+UWwlpMOzH9O7OEpW4cCWq6wqAxhEJnJgID2RUUdfbCC9NoQsLzkQwVKQy5TxM1j6T7lll5ULR2goTBUqyg9EcHWJGvH28DDKrj3T3d/qN8+V9WeJWkuMUSO+uJb8KDysIFJDYGmqPZHyVMQt1bqS4JamFAXJv5B/nXqrbQ+kUywK84ETVGTfRd7aoAKribCKFgBdsCSWYMvAfDtdohS0/EBaWeETdWez3HkIMO5eSyudTi5VAYC379yfZ3f5ZkY3DKT/8Cz4vy7SInxEcF07IuiqimUe8BsBJZPfYOmquEftpxBxcq+Fh0emTF4wgTNFKBfxDbde3Ce+cgMm0ky4l0mAs3YwOuTmiip8N56VIieu1d4e5ViqvdoyxQFixvwIzG4TKFXF6n/KhJ+tSMWBdIqB1fLZuZH9GHvsSanrfqvkCE4o7YkwU8tpBXJYdIUbekN7K8+XSgh4KOSQ+zSJWXUNY9ERa5eZecSou7du9sjbgbTjUv1HMb3OmkozCJ+eetOG526xhxSUlE0UIq3LuFB1WOpHna41RlHdumSyPAllF70dem22SpgOtYKz3L+rqBc+KwF1GEG3ZtU6rsJVxkhwA0bDq+jY3QKJkjQaLZnJDB29aOHC9XSU1sgMOSAwgGj4ihwnfGWSQy0r6Ckihdrbkh7pDAfk0EQou1TBSDvXKarhM8TllVgHLUaLmv4rEZ1rmvlX0fEQcEAZVZAQT82SLNhEEOtgiYRhOOnbkGnLpVXToTtW8DdhQiJJxZCfjKsO/Qgby3Mv/7aKkXZEeEw1OmR6m/kVGumkfU13MCQSXbULgQPRUCZIuqHxppwDM7RuupHQ0kcDrkJgyHSakUu+qYK0bJxoN1m1Zy5yGUgro1ZNOKRZBEej4pk+obrd+ioj0NAZSGeYudSr0L4mHeZ0F0LVHV21K4GBtLJivYQTaBouQHqW6qaJgfR6AGtLIdJzV9Kh6s4L9EBamb9qwiHtAtdTuuIEmiopI82JBqbRf9+xphbaI38hDoQHB9yR0CntTg+YyDQiaDq09xQRqlkm3E6eGzPhGKHbGkmpblXyiPVAuiaKU2g51U2Vue5YqLpToTEp+Zv+FF0xylTkgLPKmUh1qlE9DCMTCyBTJaUt2d0aMj1FDquVUXWqFOcKNL6VOziWEmiUPKEVpoUcVxpIK8/XSIRGei7SzkLT6ZTXLUf81YQPpNcAWNs4v5FWUpJA+UfDqAg0p48R6NPTUyk5kHasW/bRIZ3CKdOJcH0VLSyijFjrPBhIRxm1VKbbk5iruukWn2lZj8ymtdNcek1DuGP2ruuBtPJn8QQa1bVRgDQUVCGTDs02VyRw6TUzwOmPESNLrVDq58sn1BZs+Ya2oCW7VNMj4iRk6gBz+C3uQLqAz4VV3D4jprSQ0NmZfmAt8wbjrWqcSRDCTEMD6WJul1SUg/6gUhDrDttj6iDEgjG/SUuQJCxJzgn/rD4Z6b1yYHhke0XWj6s5pGU/Ve7bYkXBgoEIou918Mz1Eiwc+cHzDF6OjP85ENXpm2RaLwOTo+4lFijqYmgnnU+bsVVapcNEKx4ZMEv0x3qkFuwMNuKSqOQySzKFu33VCtLAA1TOI9XoPK8Q3BRIirEmUiV7zm/CTmNlCegAtrOyCLqC5+KImk9Cli42Z6QjHGhhmov6DY2xjeazC5vpqpV+Bpkp2e2r7WUaOWZrHSDdFWtsudugbv6wFVrBGvXIjB5Zm89xEdzwI3Gnk0OJdz3XWOPwyBxn5HFjRQd+CBvaO+yc9aiR17BAmCNya733sEy3OdtrbxB1VhbA+Lsd9rRUWCCqjGVyqBqPluk288D300vzBdscDYG5yy9TR6Vc92RyyILNvRqPje5wEA1VbHDWplyiiQfHX9xCrKNTR6l1m9hee4esd7hOFGhZcA+BDvkpOS0irV60dHHi7YpSa+K0SLFjx/ktam+2pNQdm6i6QUgUPq71jtE6z9Cak2mO1SnMDGyiNhaFz7Q4Dy/2Xbc5pN2JxolIy6dm9tDkvmErGF1zSNsIKI60C5FGR4jXzfwg1pa5uSdasavMppG2OxwZVESUU39pJFOxq1fNIW25PwVp+QCJkhNddEu/q3RzSEtEczoGEih1B4ymV++nZHNI291Ja7OjkLDjScAEl3vu3T9RajvPbG1vR3a3lOkcO0n1UK62RgdkyqTqdpjfnEzjbNudq5SfxQL67t27wMzHSERadGaMRJIDbc5uu/MI2LaTSLBMBYHZvhrpDAc2PomQ6ZmVbOYp2BNF0RlAeijtDPfCVy3GvVX/EBJho5qoCCpaQqSspsB4uGDKoumJfwG7t2v2Hy8sBAAAAABJRU5ErkJggg=="/>
  <p:tag name="POWERPOINTLATEX_PIXELSPEREMHEIGHT#5C667261637B7C447C7D7B767D6E" val="83.33334"/>
  <p:tag name="POWERPOINTLATEX_BASELINEOFFSET#5C667261637B7C447C7D7B767D6E" val="30"/>
  <p:tag name="POWERPOINTLATEX_REFCOUNTER#30205C6C65712049203C206E" val="1"/>
  <p:tag name="POWERPOINTLATEX_CACHECONTENT#30205C6C65712069203C206E" val="iVBORw0KGgoAAAANSUhEUgAAAVQAAABECAIAAABRUVrNAAANwklEQVR4Ae2a/3XXOg/GL/fcAWhHgA2gI9ANgBEYARgBOgGswGEC+o4AnQA6Au0GvJ97dY7iSraTON8kTuL+8T2O4x/SIz2S7PTRnz9//mp/B0bg+vr69vb2yZMnl5eXB4bhiKr/M1ZpfOXm5ub79+94jMw9Pz9/9uzZxcXFixcvzs7Oxi7Yxq+FwI8fP16/fq12xHwYdy1h2r4rIEDmH/L3+/fvt2/fPn78OC/iy5cviQtDFmxj1kXg58+f3pRfvnxZV6q2+5II/O09wPe8e/eO9H51dXV/f8/bN2/efPv2jXAggsJ2jQtfv36lBHj16tXd3Z1f57A9nz9/fv78OXV1PbC8f//emwNT+s7Ws1sE8pEGhlPSq/IkduW8n/jhwwcdSY1AgPBjjtYDJmG5RJSsBAG1VNj49OlTJeI1MRZA4K/MHlSGoePix5nB8sqkjsOWkXJKCnkl7XrY5WWjJxPZe03fBmwOgST58QNugNVFKPUH6kbC11k0jpb/wQ2sQgSkDZhVhUIv5NEsNdCfdzwsSX7uftWDcdxREFDc6lxqByqIUdM3Ohg1ORap4trg3FQV7RVe5T+2bte0CstxGnHy46zquzQKfDc8L+Bb+wYU5kRpj+Itne7b9JvWLk7+kLq0CzQMk39Z+CjYdPkpcDsskTRitly6vC3ajmMRiJA/vLTHm8suqM1n5LEHh7FqLD+eaij8DqK0pwQ4yDFneczn25GbGty+nuvY+TQNV46QP0z7+HTxaTC8L2Sd3RTAuIhRTZjPEbrRPvStTbShfVilHor/lvzmtI9bF5tQ75OEGzs4+ZuP9qIXv3gPPlQMVJu4CgJEauOimHLI9+xVpJ1jU8ttc4Klsi3elSCq9JDGRhkiNaEpiNCInkP5SrEn1DYR2kcvaOncqIuWIWzJb+gKHGXrMos636y2uZoKVwhrQlWHsn9zuhTbcU8TU99l8PPi4+128XlAfl/zl932CRzEV2WLNKaEkoUhjtaEaAHtCz58Lix8284jkPoug09iaz/+CD0PyO+z3JSylrRpyF/21XBhM6SSAyeg3dxZLgzputthteh3mXZB+4D8HqOJWc6Qn8eaoyy0N1ceIj+djfbrErhsd7w3+l2mXdAKng/I77k60en9ghOjSZkT9M5KJYdjHgV74ap/ADcynvZyQXuoK728pTry+yM61J1Ifn9DPuUSIa9J2dtUcthZTQgZqF/EHPwS1CZatgztBWZFP8cK7RfYvWwLnJCiW6xDzBqYcohimJXBYZhjEQwNCENiXEd+vMEn6olXoKFYsjiylgF08lnR5ICQO6sJsaBaAc/gT61cjy2mGxdfx3ChdqImumPo6evPt4KeNP8zziDroKz5DwXmqpXVvr2JtiM/GOk0bZyc/ES4+XAcuHIqOeyM9qChAT0sZMgzal88byBo1Q4T2qtG2oAMdZ4xQySJvwiMqEo0nFNViJJFB0B4PFYnyrJYPIyA0RVUgI78LKS7amPi/Rx761LSQDLde+FGyksQCUAXFmaB7XALwdxzIPQP/3YB2U6yBc5pEqDoi9dt4lAj6RZb4JkhIGEON9lby4SMx5rze6a+68gfxfHk5Mc8oZ7LtFNeAsqV14TF+OBPwvCogqF75ZNDsQCzTsSgkjOF7foLNzZBewFHDOSDr1FNQgO/kkr57WWl4bKpDtQ0HRXNlgJo7za6ULQh4qptpBEdOVNnyksQzIM+kwyrLCvW5De6e5j5MUp0TJ2d+LFmv9Cv0DTl4nUqImmfKOzFM9SV8C1UShnULKLHPYEoNaszfBTTieSPrmmKHCP3qR6RPLo7IG4oOZShoQV/CuqQNrQnWrlMyLGzsFrUoHj2JuQ3+gqZo3WZIT8K8oeZ+DWLpB4BxJg4OnK35DfJDSxwnW0lh6jBhnQKScxxUSeatFA/+anRhCrGoSHJFmmPIZSc0egcjXEgoBbsbbCswSq6UUf+KL4TwY2qMXHNXs0Z4JWnvtp3na+w5B2LYSax4CU6t7YGJguvJ9ShiWtRb65N/pQ8cmMPO6IDfN6iZ5S+6gOKWDTtdYbfE/nBVM5Uqrw08KRooRW1wUY7hduZEtH4VsoF11UfMxk5sSA90GYUDdbVIrW7cC3qij5vofjYvKXnPvX/Y5FfcMdXoj4UxT1lqm31i76pew1f89cGRcpk9G/LEBlphZPREhieK2OlMargl02xqVkkGjF3m/lD6MHCV4+7SSOhpsrtsDNsy9VR6Bnh2xXbeCfFvI/U+yvWxEZoGkXbH8qiSTs6VztBMjQxbX0VNrrenZX9oZLS3usBMtRUrJ6p+Y1PZEaGy87aFtobwXiE9mPL3VnlPNXiYiNIHl3QZKmCtM+yhsupRTryz3E5F10zWoFEgZijk7hroBG3wxjRMmwOGeZbE7agXSpX+GoQNOYTpndlAPeJDnOgwrqC9Uo+ZUDGRlDDBEEiRcFeZpFUoJmX/FGarUt+gRJ6RAMTmTDFnAIb1DbFqJyqPJcR25emuCwS7pj2vcASFwxvC9BgilkkVUB15PenQZaYmAyj5O+FYLEBaBfVepcuiLLGJ8qyykms41Mc5e6Ow+5A0HwdNHBiOMxH1VS67cjvN949+QWyTPGZCpkh1ltpc1tuyD8xsk9U3N/t7bvaHwLXSQ78ZhEeU1t35PcBA1+ZGIyNHCy4bqmZQoF+omMUAVSo7WNYRovMK2MLmJYZvMArAI/mG+TcU8wdjqSvhlJn9cyafpFMfdeR32eGOciPaTOi1/Aq9Z150yGAIG7SfiXq7D7mDndpf+AvCIL+TjeTvzvy+71xl4L7hlBbX9pxnA4HVNsGRJMqpWwhNOCv1YqdEszn2Kq0QJhdxtyUOaL9J7GRuWXLF9od+X1ywN0LYk+omMk2PBZUMuGCC7dR36ApGlFKVUWeXliMIWr4vB+VORUCNhpzozqmOk2yKTiX4ZPG0Hm6deRHJjOTx4nFoV8QK6aUr7af8icaAkB23TuzgYj5mm5iQTdw3+Jh0bILX9pczB2OgOdt5qyeWnZUzc8iD8hvYg9wT+Gq14cFK3e7FKz0UxmZ7+QS2ur/1wAjdr4UzCCw8CtilndIMCfmbqvsGoLbSQK0SVG9hn5Afv/RuyD8qKrRc4S+3WiDVO9RwiOr/dcABJYgpb9TbLq81bZedg1EjIimBpLGwIk6zOfaXkM/IL8vG6YcDjGb0afgGKO6VdUAaG8tlEVBQnhVolK7GSukrn+xPiGszqS63bJroDOYGqeAKcMNjYti6H+zQiiczxIFQuiCPpT0hiKdu4kGPEEj/0UDQ6J7JSoYr+IxJZiMTIWG1Kwl+5EtVXbVLHYvRAVJ26853NCQmnzwb242q8gLzRW9xwYzPXz0uXHTFgpVM22Crg8B9KweAgBcTSmN1CWOxn2jWoWPiBoNAbjuRm+UfI08tn4cbmgNNFjWkt8XD8V1oIkjmZxToYcViATVTfSFb4QAIC3GsECMcIqPvylJxO5TTnnhvgu0UcRrB+B43VjmLCBtfgvqRxOjU2ZKreOhIERGB4uhKft5a8nPrkaOYijNOuwalWZnncBlop7ggIHHWnQ6MqYeEZNHl5WwtbnMCaSeOQCOOquXXVGco53GYQrS5HBDy15Cakt+hDNRhMeoxPlOX8ks7/p5CWd9i/owzYQ/Hpc8+Gglr2Kk4rgYCweaFZP5Fse1SC2GAGhNT/0hAOHVQNIYyzhv6JTWcjpQQ0fI79cqMJuJIITngkW2PgWszel0SRyguvGqVPyVOLWD0gynj4aAmlXzaTIVo1N08CukDC3eqE4YIT97mFIqFUhS0phgppEmNX7f/QRTDQFLZn5Dfuq9KM5bT/teKdzVX74QB/HqFCv8Iov1GK4h51ghDflTpwZN+7p+nPxoHsI3lr0m7SPcYlBWuxGIK+jLCCnG1uSfuswTQ4+N78uoMGUXYp85SwsUtYUAI2SKuhkoTKmeutmRjUJDJ8lvVky5jpfJxCGw9mNazzIIKPNpRE+SEqZT7rKMkLPugjcadgkmKI6Hz7r1wMVDG6XM1LtUeNiJUlXqC6AIl0qSn0GGxkMOTgDaK0e4fWvPikBYUnqGy1vstXBJMqvK0cUpguRewzANnqwbAkx1hnhjD/yiL9xU1QzDGSBvvaFz5GcawoVkjmYPhdscMlvOV2RWbITHN3V0JQPG1c4VhVxma7SG7UoSbRAXeLWMDGYXinAVQxrFgTgscFSdvKF7yI+sSBNChrsQSIyI1AhhZGVMWQAz0LTH6QhgqdAtwliAyYwdp29X/woEOznsGNatEgJMvswn1zy23tCatnGAaIjvJ79saegNcCyNJ4XOJJ1DTgd5NdrbkyOAk+Hc4g38Es0x6Ml32dCCUCUaApaHRQ9fJ6mUjaExeiYNP8JgJgRmHn/9+vW///5ubm5ub29lpEQBtuHv8vIyM729aghUhcDd3R256urqSqWCgR8/ftTHfTfGkX/fWDTtDosAhCcKnJ+fk/mfPn16EBwa+Q9i6KZmQ8Ai8LftaM8NgYbAMRBo5D+GnZuWDQGHQCO/g6R1NASOgUAj/zHs3LRsCDgEdkt+7m+5tn1Uzd/Z2RnfQflW6kzQOhoC6yCwz9t+vt/y2WYdRLO7HuozchaJ9nJ9BPaZ+Umz8t9s6wP8UIKLi4uHHe2pIbAaAvvM/ALn9fX1/f39atC6jfkX6+P8A4nTvnVUh8D/AfPg8/quk7lmAAAAAElFTkSuQmCC"/>
  <p:tag name="POWERPOINTLATEX_PIXELSPEREMHEIGHT#30205C6C65712069203C206E" val="83.33334"/>
  <p:tag name="POWERPOINTLATEX_BASELINEOFFSET#30205C6C65712069203C206E" val="12"/>
  <p:tag name="POWERPOINTLATEX_CACHECONTENT#5827" val="iVBORw0KGgoAAAANSUhEUgAAAGcAAABFCAIAAADYR2+TAAAGMklEQVR4Ae2cjU0lOwyFd1evAKAEoAJoAVEBNVACUAJ0gCgBUQFQAnQAlAB0wDus0ZFxEt/87yBdpEVJJhM7XxzbyY74/fHx8Wv9kybw+Ph4dXX1+vq6vb19dna2ubn52RfU1j8pAre3t5rnxsbG09MTOv/GP/1gXdYEdnZ2Xl5edMve3h6sb01NM/lWvru7Ozw8/Nb0t4Ld+idsXbcIgfv7+ygKuLY1tSiZz8abm5vw2dHRERrXOzQk89ny/Py8u7sbPnt4eNjf3/8vfJDZcnp6ajxl5ou6G8L5xcWFbkmV4WWw+PApqQ5O+9bW1vHxMWbr9DGPooaGUPA1SCro+u3X19dGTHUVQ/my5CmifrUIvAhqOVLYB4BCcVS1Ml+DoTZOQ3TCIDAf6uoUDg4Owmnkt3DCjgg+ilo0tgU7VFLj+1JA7oeE8OTkJGcaEI+emIZkjGYov4r5nJ+f+1JgJugDfSrGF+mXl5ehCDRStz7UOBxsMJTHFlhW0ZpzWFNIgcNiZFquGdBUQ7uG5rpPZ2oYWmIzSekC1l/Lri6bgw5EwG114SUqaZ2ljPXQ2van5pibNnKtRGlZ7yBYQa/FEDXCJQE4syT9qUF2NABBtnaopaR0f4wjJoCCmY/uVleG2crg/B3G3yHU4Lwo0hRgiXWT4Vv0AFib7sggBcZrdA6jyhBqUdmiCubM+VcUGKZHWBn0Cd0LIkOo5yhqqTAHdtUGwjEHIQMdrgrNLbo5RlEDGgo2BROPwpWMtjACYAdVc4+OrBvpMUVnOAH9lOVR1CCADshQM7kPVXEKdJR4N/QyzotFjzCyUTWVXQ6kFvoI6lSUguhUILpfitA4nWnOoifsLtV5IDWIbE9BNPqhyKCtORI4SzuWGncWrYyFnNRUb5mc/inTyGynbij4bmQsNagL8VobllemIEDGd1P+JRNHTjezwH7IGk4tjOUE5/h1REmGMyQcOdNu7GNilx+mh1OrSEE0Mn/NG0np12nXWNTwCKV7ojycGmSYZaStpXwHY8hK7c1kqqs6TEM9ZxOIiBnUdBwkMimEcYqBbKXjq2YUvqjdSPQIZV6ZQQ0iaT6GmsmJaJU5qpuZtFTpQ6FeTn4ziZpJIDU7phS8okmdY1q4OO/q/CZT9CRqUFq7W01NdiL3CJbdj1/O/Ose8VIAWmWmOPOokYtGJmVa2XxkAE3vYdyFswbzqDkpiLCDMa4MXs5Mqh9xOcPQlBpzHjVoQGcfmtu/QiZcsKKZe1P6T6XmpCBzDgAp2yltn/11TPgdndgdfAo+SAltcJkts7/EohMxOPChDb5BNI3LrZYaZ3t/PwVpH3/CCLNtzdmG+Pjp7e1tufalNJtKDVDwpev7+7tS4FsR36h/qy+2MsGeRYS+/0lt0vw8c5raUUHzMg+m4DgJmItTbVI8lkbVXUjjJGrh/U/K3CbfdtQtwwxqPBJoIvrMrG0N5X9yrirCN5waT+bmEsY5liKnK5rD/M5jqTGnjV5mEKixNVTngyiSOFA/7sEoMmjpHEvzrx+KZtur8yhqvLz1LzMYWI25LTwFGUJNJxb+NbzuacAtOQXpT03/L5mPTPZLKgWRm/Fee6rvOJ2paVeVaSx0f8bWUEWc7TvbXqP1pKaR5V+N/sQUpBs1pKbca6URkGmwMTcM2Ms6+o7Thxrshcgq7rK1kRpwpQvQl05qtA7UgAyJgsy2Aplo9rNSkA7UOOGWk5CTguQE4pRRDGpvpcbLDByPGlXkHjebdIEpSBM1IusyMR5aDTVUl5aC1FNj4NP3Py3m9oNSkEpqtLJeyAQ3V8KY29JSkBpqdP/dz9g/JQUpo4ZNRGQwhxGXrkxijLlBbsv27/tuATUw0lNqD5rRmfCKyVBDdTkpSC618Iydf9KM0kk1OjGhS6ROyS1qX00NdLSJ0QRaclpHRedafDnmFqeGzQhYmEAq8xR2HQ+JMDGMFl0erhOForPDfcKjL2rABHcLRj4mMwGp4pXq/AMbX+RGR/Yb/yr7+QusB7mL1AJ8UQvdlq9x+DQlwGl3XFg4vt8yKDSllP/66046n4B+WED8RST8RhkF/OYM8W2LlPVHLqns1J8q/pAZzKT9T0RBT98b+mpUPP0fWieBNtfbEMIAAAAASUVORK5CYII="/>
  <p:tag name="POWERPOINTLATEX_PIXELSPEREMHEIGHT#5827" val="91.66666"/>
  <p:tag name="POWERPOINTLATEX_CACHECONTENT#53415F7B58277D" val="iVBORw0KGgoAAAANSUhEUgAAANQAAABPCAIAAAAcHXzPAAAM7klEQVR4Ae2d4ZHUuhKF730RwIYAGQAhABGwhEARARACZACEABsBEAIQARACkAH321LVeU1LsiVZsr2znh9bbY3U6m4dHbVkj/ffP3/+/HN8Fkfgy5cvjx8//vHjx507d5AX67sWCv5dAXwfP3789OnT169fGZufP3/+/v2b0N64cePs7Iyhunfv3qNHj27fvj0d7+/fv1Pz/v3779+/n665ybfYj3eha3y8efPmJmZcsU4B36DP58+fQVVhOG7duvX69eucJQwnFVAF+HJ1Nix/+fKldRPHNzTmCnU9hPmguhcvXkB1dkigOqgLDCFAfoECGadAhKEm37579+7u3bu2IfKDBw/gTgSG+fnz5+7bbS9//foFhVsbcOH8/NyWHHI6An0nyrdv3yAn2xN4AjGU5zoCf8+ePQORauUo8MmTJ/pqh6QSs7uzP+f4Uf5PxxAw44USBPBUNQxAUM1RFQxzK1pHa7uo+vDhg2yWgCNdlJ+8km7gs/zEMHDZEDs7lpCcQ/MOE76QiQp2QWjzvSFcV71JH/C5pbaK8FwEhb94XGFBV3nbS8fKguAOJ8m2gcr13gF8DnmgJ9dZYXluUHeV8LFhEtqcwPlRoafXvNpS8Ll0W7nawrDGtMcAL9TZt7lz3OKPZLdvX6eqbdGIsrzaoHfMdZxmetnVWqbcwLpv5VOFS1+/2sHH6YkNN1zV0bJ4UdtVwidilmBDgYz9HaNxqqr+56JWfsmtTFs5l6jZOuUyt6fInGx9l1nar1aWX716Fe6kcaTijJQlutWmkkNIRKBtVrlDkL60F0yyx37Y3WZn91ai5OCyM1LxXb7r6m75DhU2Ml98qqe49xLsirYf2pPjISt1N9bk+8F8CsWE0AI+niuxN2TRPrH1m+h7+qsdgo971hcXF5jNZOB2M4I10rrj4mO/OmRFoAV8b9++VXsEThZmH4iy9QtlSyo7Yb6nT58G47UZz4HvYL6SUW4BX3jARNpzA6AKbYJ91CB+zqVN55JWdp+hyWaNtMoP8Nlo5ORq8LH0OF2WotxXSy61cu2B9nhuiofEcIeZBgrll1CokiBoX+LKj0sbgWrwuaf00DU60HsAn9tn2Agm5YP5kmFxhdXg4warUzEo0FK7Ofj4TYbbZ9gIJLMO0batecguAtXgi8NKCT+wcHqXX4pQN0/4dJyufYb1Lpf2sVLbaoccR6AafMKE1eX2v/arZjkw3+a09+bNm2AJ58nJDC/JfHidDFRzNE6zYe3Bdw4NxLpW1XR97h2TaW37GJUABMJy1h43OXKRmS2vZr7cRM+BsnnKQjOwzrZrbtjh4kJywQ2u5Tb7ylmbI3DyDbuBj10wQDmlRId9RkgnmFfhfkYSDbnZGCfHyebXubAafBMMB/4YCY7BTgOChccruQ3HwXzz82p2YY4r5Oa67Yw6JENX9+EOrbN4EUfAlrjnGhUE7nfbaoccR6DlUaXaR/cgS5psu3WIPZ8oYZ8R+IwpNFEtfKVNiWAXhOOXHLOhawEfSnNrjRsAd0kr+ABSmfgN+azFK1TQglvI3M7NcFkC3BV82XMXjeCb/RFDcjxsYViXd0iHuoUDYReOXG4qFja/ttUawUe8lBVZSDXILE+7gqCejC+nZzVx7nc/+zwxmLaDryP+GDOgvIfIakbN7jOstblnacvha7VdH3kR+AgTpMUC6mZ82+Xmv0+r2mdYiChHdI4XpoxW1bWSq8/5XHw5WOapAnCTy3tc/YlLbids++JHDAgnw+K/CWvtV7npd5wz2yghcwDMXSs+4SS45/v5whtIw0tIXa/llyxVyfv35RraanI/g9cH0pZ9RvzA7LROoqkn7G1N5mT3twnSVy2mIebZN6XivntA3Tri5BKFrgmXAI5ZKuMvN3YjeJ71ixUHE3OUEFumkvI9Zl/LtWloSNRye/+qxLHEHdCsQJULJflM1cLFyJZY6+oQDWszAz0EfLZXgMiPfKuAuP7mV+tsG1wuJ3Hq0/0mh+xM9ZYtK4lnOU1Qs0ShxUCQXReXl3GlcSWQCuETx+Si1Taxms1u3meoRzQkfcFT1ekuhGDmGAvc10IEL5LMiheMGtqo0OwFzV2ILomwWd2ShqxTbh5YywjoEuW1bcF66H3J5tTaLxkfa42prZ9c8Zf0a9EM7GoRnLNfQVZwLmdsrvYK5ZerfubTkHi1GawZuTDXtGNmfWqzqqpVMoxtoCHsMh62qzJjurKLT0hveu52ZXe5wElN/HM4mjOhJx6hK9c/W1MGwBYuQLNtbYWkF1RgSGy1EbL26VY5iKzds9M8RIM4sPNFtgqXyFjy8OFDqwHau9yATwN29LciHmsZct9pl/PCve7I2dDlch0KX05+oCHk4kzCJbldMtTuDpB2dRuDD1uDz26kS04Hkn6WFxLiJVTnDM5dti1/5V6Emsk5XJ5ICHmMRXfkYaELjrqYucPBkWb3Y1Jnin6YaMtXgIXuZyzZZwgll3u31Ged55lZIh27YAtLZ8nKy9kvp+ukDYCVFXz2ODrl5VSZu2tFoP7fhcIXCyA0aB26diT3a73e7Rw7FUqUWfc6iiNPSI7AChTuPLJmwGS5CIRyhph1liblNDmtMP7WpQSiPWpOLbtKiWKNHUuEAxu10auV1nobiyVOKVbWC2TlN0uUF7aNyQ8DJnidyIcVptcMjO0Uf4WwuGhMgS+czczOnrjLqpIk+Ko01FYWUDrSUjLrIuLjxjX2OhnJ3JnfCsjDQrcguKk+Bb5AyKPDF4dsNNzDdM+NSjyoJSVuioeJzt9xy1nSqiT5xTnMOsjDQq0whMLRHt9mwSdMjL7ZFed8sZXJQLcVojwgY2I9atMswFmhL8RnDdOoTdgASY9ebYOdzhhHe9TJgk+EORQKWBDfT8To2Si3VVA4RtB5codOYZupza3iG1kAUeemqyEP++3IJlGUBZ8IPNmsOTRxQ7cbGrrmqq94FsaG1ZaELMVSTpBr9Sysn0wAwhxQYjpi7sVm24AkA54Fn+bx0GU3jlScoMRetZWM2GdYS4Rsh79xRG57t3KS/FS4DvIEdKKR29ilwafliZZDU2Yt7mHAhmZIYTqN60Kj68DHMFhkrCDHU1omrYM8fFQ0JhKPNPgsJiYaL4+jZWYCNI72xu0zFAR1oZEOwjin1HUsJI0ZmtI4G7Ry5miP+mnwKeEL4Rs0dy3E6WgcxWoJGDrvnTuCIOVuYFa4TJLfUB6xTukEY7rHNPgE2xBBKNSq7iK76NAjJV00x0rEr0PTL+WUgl0QRu/YYn9DSZL8Jngop6ehXGvudHcJ8NmET3Hsjgx7/Egv3U/dFDIFYijt0Z34VUELwoipK+8mhCQTT1PRhLaqr0LXs30lwJc0uu/ICRBheKbnR5XbrjKaBYXRy19y0tL7uHTCOWsvczSMPeOibQ2ArWbXmQT4XMKnwetltEPeuFXJrTtbgW/c/toOtpWFPELtMihGc5aQrKqhcgJ8zlwlTNi9HCgO2csVJqPDnItP3Ubv9RzWNWkRkkYOKhTyQmwt98ukXjyy0AUfF7d2AET4U5sXrGdQZ+k0aRMpkcUxqrpTEaYSeodvRRwBA6iQNK+5MMRnotMQtEEnBs5sIc/Cy7EJ9oRhdW3Xv/TgcwmfcCavwljC5/pq1mhqurHB+V47DAwDUnF8g525v9RvTsUIUeixttNgDK34oMHiYzaGJRU0dk4zl3EcBq05JXaqjgefRYnDB3OXqFk3iCA+UI3ZL40SwBzhiJc/ukjWV8Mqwe2arXmzclVHqozXs5pLKvRNA4Q8BJkqwQ1cMK/jKKijKsGDT1YmfUD1RGYTJjQxzQ0PQOy++lh7ggH0jg186C4IlPCRayH0zIGqSKmynZ8lIMvVyUVYHZUL08hDjypYYzYnv7/AB1cF46bNYsbA5Ayn9WRaZpnuDrvysTntmgLWNJqT47Ut+XnwQQ8ApXC0wsJKfQjG+hYYCOIBxG7tLtR8VCuMgJA3u5FyWXsJyxTa0FztL/A1azkabhKBcuQF8yxBaKXakPwO8G0Cmw6dCnnla0uS/MoXug5G/63iAN/f8bgiVzo9KUde8GxX5HeA74rAzZjZjDx0AFYtuBK2Ir8DfGZUr4Koo6Xm0wN2h4KdBPaO63t/gG/9mLf3qCPGZuTR937I7wBfOxTWbMmeVIxVm+fFdkqVmA9hffI7wBcPze5K2KXq9gy4WW4fxGlhF+TmWz7N9sy8Ii028ShZMwK844zXn/EWOf37ii69J//lxsXFBa9I66K/UMnGr8UttPKaVONVeZAcOGOR5YV58FMSc9w6gqX4W/XfcvhHUcCL9wWGLnIhRTOv6wtEe3Z2dn5+nqvZobyZM4+G3SMAnspHlMpVBiTzvNnuluxsZs07lt3Z+K9XIXkCnOu+CqkoCf/cK6ctWY49VSYllUwU/gdE7/jcXhAhawAAAABJRU5ErkJggg=="/>
  <p:tag name="POWERPOINTLATEX_PIXELSPEREMHEIGHT#53415F7B58277D" val="91.66666"/>
  <p:tag name="POWERPOINTLATEX_BASELINEOFFSET#53415F7B58277D" val="14"/>
  <p:tag name="POWERPOINTLATEX_CACHECONTENT#72616E6B" val="iVBORw0KGgoAAAANSUhEUgAAAMIAAABACAIAAADH+z+1AAAL+0lEQVR4Ae2d8bkNSRDF9+23ASAERIAQyAAhkAFCIAOEgAgQAiJACMjA/nxlzytV1T09fefuZ+/O++NtTU939alTp6t7Zu/1zr5///7H/nPSDHz69Onbt2+fP3/+8uULv2WbQegXLlyg/eLFi9M0/DU9ch/4+zPw5MmTR48eLeJET4t9+h3O9mrUJ+g/fffKlSuUmcUQLl++TMVa7Nbp8Gfn3n7rv87AvXv3kIj9sHO1wrl582br1mg71Wj/+f8w8Pjx46yMFy9eHMjAvqllVk+5hc3r6tWrIUKO3oecr/G2b2qB0hO/zEcltrwDNbTL6MRFk8P78OFDaNzgYLRXo8DpyV++ffs2xLiJjPazUWD1xC/Pzs5ChIcfjHC4n40Cq6d8+f79+xDeJgejXUaB1RO/PNKOtsvoxHUTwjuejPazUaD6lC+PdDCCsv1sdMq68bEd72C0y8jzfOL28Xa0XUYnLh0fHv/jzF9ib/LGyHzuZ6PA7cleHu9gBGX72ehkdeMDe/Pmjb/E3uqNkbndZRToPc3Lox6MoGyX0WnqJkR1bBntZ6NA+GleHvVgBGV7NTpN3fiojn0wWpDRs2fPrl+/zmea0DK/b9269fLlS4+vZTPwzp07fJ6cgRrLtxS+fv3aGnJIO6ju378vqMyI/fDhwwM/pl5CmuYEb4QvZoxVI8fQ5teDJYCJxsN3NBgmocJMZiH8F3rLD+Hy4YFr166ViDnhv3v3rhxF44MHD8pRanz69Glr7Nr2jx8/8pF1eS4N8GS3DCTA3N5vmeYEtzA28pIGzjvc9uF17uZUjn/4ms9ud74LwF2b949yerRCVhiv+cJHwV+/fh0G0qL5oAy5kC3rg8GlgtHcwcOqyyAgAGtG8g2Y27dvm7AAI88kyYNU+4gROGGWRU5wSzchAQ+24aTd7sKwedYy2IQfH5E8y7DZfZ9sw6GAkTvRS09oVFCmkEJGliHoDpNppKGRSvDLHNbYWk9QIxnR04/NAfRbvF5x5bUeBtLTUBERt5jULvUb2GFI69JiX8UJrjxUGAh8+rk8OcAbB+adlLZIUNSIo+zpG7Wr5ISiG9iQwuCEgVFGCM3mY3rvF5vxgoKhVa5FWS4jkqcpNdzyGvyPXGouc4XnviKFmXDCMsBDCTjDGOeEKTRcSwuiOgKy/ppCFC0O0UR9Q4KQ50XyRVTmR7fkDeMH+ACCmLkhifi7WdekUHlqLaCsIfyjce950A4x4GSEayuuwGDd+OCxAT8ytZWKkpNW+qWhnInWjIGoxWS3/IR2A+8D70dt/eGK0IKrsIbl84cGfFeV/eyCbpkyyxDuypMsQ8SmpjSjTIlHku2gIUgf0RB+6BZm1+WIh7WcELLWW2tp5ehoCQHaZlH2XNWoYGV0ojYNwW1Z4/M6NJ8/4vWYrADixTfKFjsCZEZHE4EaDWzJTnMFQ3qVh1LoYZQuSxitMDXKjLWcwIaBXKUh5rKJFCBGmcsAr3+ZU9aJWhoqddZZjWD4RUYmt1YdLmsaQ8pZLbwyf2sJyvy2ELY41c7rkzS4a0xwwiyDzj3gHCYi8B0m7OyzBczUj8ha2WzJyByey0h7VmsRlJrob7Rl/lYt07yeWDRrCdXG5GU0kqQ5TiYQEhH58PCw+9yOkGAFxrstfVpmOxqyubIAFOm5jEy5LL4WPluXHlNnO5MTvyAAWoahzsFgBeRJR9If/JQyai07P3aCE/hprUPvOds5SRORerdl/chR27zwnG95b2ajdcsIqfR7wrmMTLmtoldmYvCAAj56TpCbmZX8c4SdllwUB/1McILyOkg6t0iMX6LYg/S2fOZCzhShszQ0kR3v6qeMpNxWtWAnCkEOZsJPtsrOLACgBa/vOe8XI8me4ISV2kfSuRvo5XKkPHQc+n3AnIcaofPQgRoCw08ZKWct6LkwjGSiE+Tirbw6p5OUXY3sFxOchDwtxqgOOoRJTNPByqeVUjnE0KmULNtdmGllXH5GjJ8yQo/47bBgO6LHNJKJEQRln1z8mLoDr3RijdDkYZvd6a9b/yYn+SmYdSskE0YZtVUdKrplk2q0iYaAd3426mBl+pyJrRCU8+b6AYA54WZFbrIdl5yUsYw02v7iSVblGBme++TjINIBs3aVbTeTIRkdKRM5eGvRbuJpxW7177eLOHnzjxj9sZ2723IibDKscnQA9G9RueUqGOhpbkF2ZvwrzFFeHv65p9Jtq/H58+f5VlZD7lO2HAn8hm7zpxPJNB8NK8MZbMzwNJBK/+rVK/7ZtRs3bvCJObUfZHQkplu2lfppNpez5sLwE8mee0bbduvxIDfkJFeOuVOg4JUHIzEZDNbnHLea7kfK/EVpHy8T5XR5U7ew545ieesZeWVaAvONJSdzCHG7oSINZOaQ4yAPg7RzJLJntCAmLrk1HcKyjHImNjmi+qx4Oy9NIqQO+z7jdt4Kf7eDUX7UJ97xAMuemcNwoEYu8JDlS8vcPrOMOGciYCojmW4sn9Gmi3xm6sBXwxbXhpzklON8mj0bmDlsiSPPjogpHGsBLMsoZ6KFae3cZX/CyD9zm3e59ZSTrm3ckJPsai5YhUClyQR2dqu82zB8bYoXZHS8TChsb5TTEVWHBT882JmgTbbjEmSYevCSbOWUD45tdSsPRq3O1s72EmCsPUUsfN0xPze2DmgBx9xl+ad0WK98Q2rCIY+1YVR+yxc6jFxuyElGWO4yI6jUJ8PjwV53SyP/lSNeB6z63txqGW2SiTIYGsuCvMhCy1smdBPwG7rNb8jyqasVXat9Ah6rNDOT/bRmpP33klFZjebqX7mY+OJvyQXf6OV1Xzkk98/85hzkUbklfwWZuttCyHBude6af76Ym/+cwwi8fCovl7Si4JUp4oM3a+m9xebbtTmv07VBCNYaOcIRD6uSzdMvkZKAxbe6JSeL2S0B51LU2dFIW44ou819YG/uSJBT76cDvDFmjb1qtCEmj6Bjl4opGztO7FYG31qUUsZI2ctuR0ZltJSN7KojIztFLc6VfbaiDpByDevTbhOdO++c4fM+fdQ3RiApH4Jo7IBs3Qo0cdl6Y2QPdGwoLVe+fStOqH8BIWnzEwXb3gssvjvNuR98fRDAdOgCmF6Z6gm698Bv0P0Ea18nBC5GLv10Zk/IaNWDtC0pKsEIvK04yfnuvPRTOEpbCbU8zfSHmJ9yYDmFNdoLAkqj+jRlVBaGEUxyPWec18l/BDUho1z8fcwBmM0zsmpLToK3kcsybR1ujZPFt9v5jVG/wglqjqtDF6NsDfjS2Dwb5V0W13OHtX/0MPTfvGvkbbvviH+JJ//VsNaTgR6XGNV3y92Sk8VRuYM2Bd1CKC1uObrZvPntjoabkeHlNRmGtC5zsVRPnmctI/4kt0JG05iEYMS4e/du6JY1ETr4S/51rPxOjw4tXmwFD4a2VZ7yQ1AHgKmHNbz4FJnh5TXpuZJ96dIl2Wa06OKuPWAC+Bfdq7IFY6tDQHA7chnezYN4ZBR99H8/Mn3lyUOby8iOhv+tONFZR8lrHTpVt1rPB2JGscgnRmej1EAzQmh+w/I9NUsAXJ+N8mYJJu/uqDZYQ1QjdOjZxyjwbGKXMjK9MtdIOBtyomQIJM5LDFYVRo7/+WDUP9+E6fwOBarWI7l1y55rcWhZK848MuDY9jKs10UeVX60jBZ5kSw0pB/CtpzAp7jFKGVkOx1K6gOzu2JAbltSKL2JDRuOt9xNScmlsZZRyAGuV2HKCCZaVF0ssLKc4JbYtJH7vSmUtLwMLJGDSWKibTlRSiw6Lj1FgDcNUSlLhfnOZof6jdvgMw8JLT7AXKG1vZZKqGUU1gqYsgADiGNchgJAnIIBudyVgDAy3XT25BK/bY5S3niSiG5zTsBjGuI3zg0/v1k/BnsVPLmSMZER0655oCAJkqCWVYqJahl5YeK0NXgC6NohROJjE0cy4LqzKzE8p9/GMlCiHEF1DE5CxVVQGERtoh/BRp8QZoeTvsMQpodU1iHzVsuIAJAOLuC6M7gPaMO75BsYMAUeC4zyA0K/i3Wmoxud/dgJlo/ECUInNF9WfdHtBBVuab3hqnUACENal7gCgyDB2yKkvwFyvfkSoOp6bwAAAABJRU5ErkJggg=="/>
  <p:tag name="POWERPOINTLATEX_PIXELSPEREMHEIGHT#72616E6B" val="91.66666"/>
  <p:tag name="POWERPOINTLATEX_BASELINEOFFSET#72616E6B" val="1"/>
  <p:tag name="POWERPOINTLATEX_CACHECONTENT#58" val="iVBORw0KGgoAAAANSUhEUgAAAE4AAAA+CAIAAAAK6rqLAAAEwElEQVRoBc2b601kMQyFZ1dbAFACJSBKQFRADZQAlAAdACUgKoAWoAOghIEO2ANBB+Mbe/JwIubHKMlNHH92EvtmNH/e399XTZ/T09OXl5emod+Ddnd3Ly4uvut26f7+/vb2dr1e213MJzs7O8fHxyugNnxubm5MwZUPIKpEga2trUrBP7oD9e+PhuIKvNE5d5oKQg4ODkqm3d/fL+lm9fmYpcSiG/s8PT3d3d2dnJxYM8l2mAk94UyM2ihZdcACPj8/l9KW5b29PfSBPkp+DCoVenh4WM7NFviwcLlSYLZg0cKCsEV2CBqDUSHx6OiIbKoAS1t6VLVDjpKMrehAJuGNe1XNJKtnZ2eyKsv9J3aSJuVgpYD86upqe3tbzpUpV5mzsDN2S2am1Qq7tFCC3w1yknwUNjqTouIXMEQ7oQibmXO3FbhBYNByTsw1BBVyrVAERdsI0yge8lX+TGNHoVqHJBZelSukXSizgRNyRqGCJ7td0QjPSIDC8uXlZRKI9dJmrFGoAOCmUszQtRCP3bj5MVYlBuyzsTAQ1Ukn4KKNmrGDjKI9p9pAVOjaH3WkvXo4ocxYVC48tYZRLcmcsFY5sKQ/F0K2MBYVUzZHHXBybEjmPByVkZD+YcE5YHDGMiVCjMl6qbZxOGpD1JGcbZEpa4XhqJi1NurwMMP7SlbptsYZqPIU5epNhWXU4aVEZwq5NMcMVMxKRylUbEipE/0PYNkeUp6EyrROoaLKKPJxqff5gV1C2JSQSaiYlZFD0aaFyoO6LZVXVNnqPFTCKFRU6c9xnICfh+pEnQTfk8pn3aga56FiYp46S8eO5pzqVUzmRJ2olEh5UlanehUTM91TjlVRR6oYVY6/HFUMqmodTrjvfHx8VJ2Dq1E2K5fjR51yObU9Z3v1+fnZ8hV+U3x9fbWe9rdPRQXJ4eHh29ubpff19bX1KKC9dhk095evZtYaHno4zTuBmfEjN+q8iGkz9yTU5auZ5dgR7zTJNDNQmSRJDF7VLzehcxHT5s9JqEzl1auZkxIHXrJI04z1KhOG7CsLrbB0rFQxqjwQlUs0ywkAJyVeXsT0A49C5bWD/8rCY1k5dkTUGYIqY4n/64PsqWh5EdPvzyQhHhUqUmmfM2lgRZ10ERPFCTnBqHL7FbqFW5oGYgGn9C9FlZzlv7JMizphXpW/JtWen8wx6M9UwNr+dV6FZ7jlGq5O5HJQtLVWc0wT4FVwIjYkFRs4k3ITok4AKrXsSeicqFNyjDvO5KNeVL6yIMuj0LYCt4Baw1FRpwuVnCHaMGFWqKiGRJ12VB6b8tWszZ9p1Oio04hKf0ZxJlqaTzk2JOq0oPIcCk/Kh0adOlSsMXLC8COuCxi3lGMxb8/uwNgKVIBJPfqP3KzqfPtTqKh2Rp1S1GVSXp7lZpGsRudw6jznN6MCSTqTxu5JGCxOtDu3MJ2OzaNirYIQs1phPQEHJqhwJqRlbUrjclJ0doxlPfpCBRv2PcB8NjVrqmJIc8jBvkjzZiX7jZ/KfnzBQCW76Qt1uRX9aZZPLVs67c62XMr3W0rOyH9JhAwhaIGp8Jc5fKOMAr6pFn5cSmX5K5MV+pNw6xt/F4FD5D9JrJ5+O/T0d3ga/h/WXhQqyILSgQAAAABJRU5ErkJggg=="/>
  <p:tag name="POWERPOINTLATEX_PIXELSPEREMHEIGHT#58" val="91.66666"/>
  <p:tag name="POWERPOINTLATEX_CACHECONTENT#30205C6C6571206B203C2076" val="iVBORw0KGgoAAAANSUhEUgAAAX8AAABMCAIAAAAKvyCHAAARD0lEQVR4Ae2d/5kdtQ6GLzwUQFICoQJICdABtABUACkBqABSAlABoQSgApISCB1w3726j9ZHsj0+nl+2x/vHPh6Px7Y+SZ8kzzm77/z777//mT8TgQQCr1+//ueff968efP333/zW9vS4KH333+f/idPniQmmN0TgSQC7yXvzBvXRuC777578eLFIgbQ0OKYOWAiEEXgnYrc548//vjtt99+//33P//8k7gn8xIDP/jgg+fPn3/22WeffvppdLHZ2RECz549U+Vmto3SyY8yA+atiUASAdin/OeHH37A2pJzBTe++OKLv/76q3zmObI1BL799lt0LT+ElkC3N00U3drO5356QeA/hRv99ddfMUS1O8wRs6OT4wBm4DepkNirjqHx9ddfF84/h7WPAPoNlSvtn376qf2dzx22iUAR+0AiodnlOQVKCkMlnDWToEXd48MfffQRIFO3Lg4+awB6DM1A2hJ+ztrSXLdrBJbZ55NPPgltDnJZFBiLNE+RGS0+dc0BvphtFitUH1oCbULLNbU2pd4EgXeNPZnLzz//nANm7cT+Sk6Uef/66tUrCebyLKfRnFXrPLMBArxUAqivvvrKHO6GFW5TQPGSwezHxBhzd15OBBYQyHCYKbgo+zOD/S0yoLAEoz2zdFACBAOsagjeKUktPdTH9HiumYc+xyA/6irJyov8X72CRl2OjXWGk2C+o+JYIhfnJhzVh4BomzyxZd4R6XS32pjhpETvc0wKgST7mPy/OsptNU9KgC764R2Ok9VpwwaM3OxBT4itiUaIUBeQwjln++IIxNmHo9DQQyiaqmHacKrqPZz4IE7rCxbBFj7q6G2gf90+P+lzol2NsXScfUzCssbOSM5DIqMNH42BXV4KKqnw3D0EATw74h0R03NodTqcx23evQ4CEfYxhzW4zUo7M044fMYOXEZkpR7Omzs9K1ERtNGpINfx7fYljbCPj3Ir7cwftbZ/wlqnOf/hHfFVSlcql5Uw1m1pk6fmoc8mMC5OAs7YSXd58aJcqQGWffAQDW7qOamHC/vN0Q/TrinlChc9eBhGE368QDGkc4BKcx767G1O5nyw30B1F1CWfbydUUTcNaMfTKaj3rgVo/lVTunBSiimorxDgbmyYj1FouiivpAcRrSovEd2Rs8HRy0ODLCWfXzZtf6bR2SShn24hOzNVvq6hHd8RSli4quDOadX30WC8642iZGY1ztqP7uu287kln28nRHb1293p2nXb6xiBsg0xTtw93hRy6euw783qLCKux6hGB8+Xy4B5OZvG0a/ivX06VPPHet7/JeG1s+59wzgQ2X6yy+/+IXIEPlLgB9//LG/1XtP+EU/kcUnyL3LeMz+3759+/LlS0zI/0FI8mX6S75EecxWD1olpCh/6MMmNikiokwfLt14m/ifcjnyoLFfUsxDn/XGKeeDUZfGrno/hajG56byin4bYBP2ida3XTgt4nv3EzOCd65w/OF95gpSV3uUeTBTp/f1YXcj1yaXN+wTdbNNDjL2m3kTFKKTpA4FyeP6/dBgVNJM5zz0yYCTv0VGEw3nsPlF4lYeH+7esE+0PtokLYyWLc1+ECZ1KAg+FKeLmI40AJ41uQ+ec5eAkDhOqKZFFjx8rQplR8Ntd3HL6A6hquOuYoIBqOPfsI+xM7ncj302eZt2lyfkB1NQQC7qJyEaIWT5SQa7670IiyyUMQWmADskj2fy5b7kpWCMnpaI7pQ+yi0h9CbaMsMj+7CeGSGXm5zORFNQOgt3v/ewzKEg7lfub3vv8/j5vUmUHPoQ6NR2ARBTUysK65GRgEVGFTkErce4hV5EBNm8aBzFhYG5nIB4MARE2xjzI/ukBqndrDH9KPtQjq2Zc5NnkY5CQBEJG7gNXrTJKp1OgvghILQxx0VZtFgDQIwqHI9ZYwnqpVhzeLfHdiZf7jRuqdJ9iU36FtpDITNEfZ95HjhOVa6rhgvQLlxD54k2ojtAPdHBx3QiV3RXiHzll6Ah+MojahLeIsPxtBVSX2joLZ2NhqEnM1vLl5l8GfvpNG7hFKKd6KmI5kQyZtEYRH24eahxbT9EfVWwmVoH7cc+JYFUt7dhA4uPnoIjMh6yibwb7vbEqbzdYCSZ/ch4MhrPKSZsqnXlJ8ysdeItLOTBc2I/2I+X/cSt3ru0pKWposRQRGHq6mOYIPcQjXR/FHIxPLfJfaLaKty97nB9A8vwHiVSs8PJOwZhbw+ZQx8BFvONwoiu/Wz09JUjYD/RDA5BBrAfjRApLesAVWVqpDEkrbX1QRoPGYCOG559MJ1QeG3DzYUgKlZXaPhKPJOrKvVEkaRT0TaNXpAEjVS+PIb9qI58yaw68swbjTQ6XhtM7gmI2W6+52UsY+9L/22XXVf031ciINM55Jez1iPp4Uq5H99O4lt7mBf8zn8oK186mhGXP37MyJ9//hmH9F9LxHj4Zt8333xzzDb2XkXyGoTKSORNovBLoFgF9P3hhx+GUjzwkfKTT6tkaCG96TzRRsrOooN36kSQaP6PU+E2Oy3a77S+RI2e0Ug8xJKiWY+K78Mm8+vdNhsjvURfRFhcI3rYLM/60oFHFqcNB5jq6uFSbw/PPkiKh6TOwOCgvs4gVHF7NDQPD4OV5xfhFKzQ3/K7IgKJiUNVGJsf0E4P25OthuLTZudRCm5n53U70ePkjB59AoH2710uRPWhtNfnr8A+obAhEGpkBOQhzUsFL2w8WMbtD45nnlXq2SQ7NpOfconvpYIThjFwcJKamt8Z2G/N4eGqApCQwkD7kX1MXqSLbWJb4ao6M42MtAfculRqfRee3gnRYDiD2CuUtIl5hDOf0kaKlIlCssMX5uKSuEMKfE2O1Hl9NEo9G/YryRD76X/0f72hC0hjE/NKqTbc2VltkAVKIzWXANR4gbAfYv7QR02TkCV3AS2TqO+3t21nhlkkifMGgNFuYvzbbnjz2TTPzWhTgk0IUZ1r6FqSZx3EPlEFC/9tjmbdhODiXU44iEQgo5i65Vp+CmFDO5O2+CFMLRUr1tM7JmjcO5UIeymNo1ks3+S2oX1m7CEcVtLWo2shr0f28clVaHYlU2fGRNmnLnnLrLL+FuikLBL19O5vhfh4S4BxsFFVIs5ZOFWbwxAwFWnwiotouVw1YGKikWQu5TPoSDUtqJ/OR/bRpMistEnyqYYbTt4g+whMoaeFG6aNIJsAovposJEqkxEfGhK7aXDbJVuCWVK8o6VlyTyXGuPPJaqxUiITAN9V70p9cGi/zwRKDq8baKfx7NkzPmMGy3g/5E/K86EpPl8X/Qv87YiwZif+Q2U6G4YIAj/++GOn4hN7/ecG8SX+3vuXX36pYs6GIoCi37x5o5fSqMZKKq/HAKAsjrOZNeSSB3RMdSNazlTnb9XbqHiQaOlfAAky7L/rRCCKBvJGzSDaSSaIP0fnabNTzx1CcaDU6mDeppgb7sobP0qvnl8SDjn0YZLHyitldps4WJR9Mgdd1eLt9yCQRZM1iLwvD8xDpJW5+icC4rT0Y4iPUUtv/6/BLewnP3MjdxHElxIIgXLVKxrZagvb8DZfbe2a32hC88g+iHprUf+/2oR9olbbo7IJklHbHSZ++mITZgndAJaJEjFmuomphGvt12arUZvE6Dti0v3wkZmjqWL1opiNsLzOcMM+Ub+qpjpdg8Z+M4erHNYeOH56TaU4xfMUttVXCYN3RbNyBEG64V8vLPoLRAwU4c+askugDiueG/Zh6nAlaW9iTz5/Y3JNwBZRaHNAKn4ibKfxM1p9Z0oqbMMbTIqt2lQiu4JlopaPaPT3bqVrYPehqDoXUdMKzeOGfSQ1Mva0SX1k5pTLNbi082w+fmZctx0RdCfYltEU5YnejTZ8eMRkoyMb74SDotkcgBC0L8hByhehSVTbswQqAnNoBjfsAy2FK0k7zJTCJ8vbUTE6tdGU1Pn42UsO791vUftR5fbrq4gDn0ZTdYg4jNspSximvyIUZWSXUzawDcfcsE/UktZUerISvrcHqYViNNIGQO/AInsX8bMu0/ZHJ5vky+fqFBGiHARE1dXHuRLdu7q3ZMMd5RMqA5gwfMM+TOdfBCzm3oubiKZUA6swEz9x1GbjZzT20Lmo33vNFARw7C4YinrBMzLhhP1vch66iO2JAzwVVPusWAjGb8Sx7OPLeIA2z9x7iZ353KfErO9dqLXxqfiJXqsVuZ+MbMmoqbA69uxDT2afcsSbH5N5/PhbIONdUTgIFY9qyT71M5lLoSI0qvm4a9lHc6TQEFfi663Ts2ChJD0OS8VPfLup+OnVVEgQ91ZeYtYN8m/eunAeL6m4CTF7pY/klz7lbsgA0q7bhiQ00Uhm2YcFfKrpSeuuffi40Z3l3SVvdHA+fkYfObjT671QTd5MM6fO3JLxnbor+0+9noes67KDgxVduJxRa5Q+FqfSxCdqSxH2ISCbhatPm2RzZrb1pdyizM0OSMVPMDk3fqqVhMoqIYjogxn8JRISkDJj2r8Fy/hUUaAb5iNCoSXQrlOZoJRirgj7oHtT8tUtLDaEvxkxVnJZ+6a5uMNM/DyrFiM0GTWlLMZI50v1vLVIhtXFkbOR1F/CvEKmBjouqdFWVgx+uYN7jFB5tUb3pnluCoo4+/hz4uqU0qepJRE1KsxgnUDqwUHl1VCvwcdHcnpKJvTsg1CpB9UcB7OB1OsFqDZacaTwaapf4oRyUGE0CkWAsHg8Yw9x9mEKs3ahLYZr0/Zp+RhBz4i55hKIjOefwj5G3RhNKl4ZYb2KM7mtSDrqO4deXi8YDaYujVliEqmR0X7JCqmiMpEmOaOvmDKzRJen0whQQZ+pmQfrB1u0Raw4pfLyDIKplavb1OmpAKOrFPJapyom2ZGYD4bhDyiBTDmqp4vvGaBccVrI5x9Jsg/Cm5r23pClabbq4JSofroW29+A2opq6q4i38SYVO4jw+6auX3oUjvE6wZ4PW9oNFNDhTgobaXikA7OsQ+DzMHE4nQ6Lxxvkvk8C+qDs3E8AkbLcFCKQaJ7M0c/URtViyQmRScZshNhPbZC8XBx+8HYJxCL6tM35gi4qNMF9uF5Q+ElBOSpp9+zt0UEBxhgSifc495QEaY/zGYwUSO+i9TMJP1ewjIhPppg0oCbFv35XMGVTWTbKDe1YbxeqbaEepBrmX0YZEow1siUrxBNaM207zXlc+G+4OqhP0i7AoQwSmEhEtj5rcZDZ8W0wzyCyygUBnCga9lHfGEOubBhIQF+0w7ptfzssoh9sAAWMJUUxqQ7YACMSFrkx2R4ahjD6l0QU96XpLdRkUMTNA52zawnihLwhuFZgUILzZYIeHFGuSqCRp2o4L6zlH3kSVjN8IsubBrsI5Wh+U3MnnMRIEORzAXllgeu6J6lylAjwc2w2mkJHquUKwEdQd2Pb6EHDmLbuDZEqQRKg0soVbLdu/b5DqMNcSxevn79mn/qhEnxr5H0f/2wCYB7/vw5dszPkydPFueZAyYCF0eAfxuH3/p/MYYn80/lhgenhn2GB2UKOBE4EoFXr159//334T9xJP3hP1YeuYdT1prscwrsc9GJgEWA/xr64sULOIjShpzI3h7xerLPiFqdMk0EekDg8f+497DbuceJwERgHAQm+4yjyynJRKAvBCb79KWvuduJwDgIvDeOKGWSvH37lo8tlI09etQVXrIejelcr2EELsQ+8A4fR9IPKLWplOu872gT/7mrIxG4UOX18uXLxqkHxfMxTt68HmkBc62JwFkIXIh9zLeZzkJ8cV39msLiyDlgItA1Atf6vA8fKuVT7c2e+zx9+pTKa57+dO1Rc/PlCPwXK1HsCl8Nh+8AAAAASUVORK5CYII="/>
  <p:tag name="POWERPOINTLATEX_PIXELSPEREMHEIGHT#30205C6C6571206B203C2076" val="91.66666"/>
  <p:tag name="POWERPOINTLATEX_BASELINEOFFSET#30205C6C6571206B203C2076" val="13"/>
  <p:tag name="POWERPOINTLATEX_CACHECONTENT#6B205C6E6F74205C696E2044" val="iVBORw0KGgoAAAANSUhEUgAAAOwAAABWCAIAAABD4O1QAAAOL0lEQVR4Ae2dPZLUOhDH2VeviiIDAg4AG5LwcQGqWE4AHAE4AXAECMmAIwAnACJi4ARAQs7HCXi/KfF6e9WSLNmyR57RBFuyLbe6//3vVlvWzB78+fPnVP80gMDXr1+/fft2dHTUgC4rU+Hflem7o+rC4MPDQ4y7ePEi7R21ci6z/plLcJdbgsDjx49dd5JxJ3EJcpu+B/nlBOD++vULlH/8+MFfabsGss6ePcv5c+fOlSqx5/0lDYNDz8QjyJBVTjx9+lRSRWIM2Jy42i/FENDYPnnyJNZt+fM/f/68efMmiWnuoc+fP08GJICvX79+9erV4gcDMvHgB+k5ZtBtUFTv4CHw5csXwbY1ALcYUbdv33716pWHVewwqya+d+8e+LoPESOgew2i1jvTDwcRaDYNozlJMeHuQdOmdHjz5s3du3cvXbr04sWLYTkxdqfPB2M0P3TSwvfn6sePH8VDMKZ9w3kcYuoIet8ZQr6jQ6YhTtrbt28RmMiAIJOWeSpzPK+bngTFDejkdeuHaQS05/BlunNTV4MZmrl6ipLw5/nz5wgRRulGIkWOJDGI6wFoTzRgivErvXd1aVhwhm2e990hCVX6TGlA5aD8hw8fBsWOJLGdUJhHggP0kzEE1puGSYpBkhGWMWNLzzPVB1NyME5Gklg7wNmTyPalBuxDfz2VraIa1k4hYQVJrPtMb5Pvgzy2TBtJYmtDL4iL3AZxBcOKCaxIh9Gdg9wir40WGLsRUgWLb+85L2uJTeB2jU+fPnlnsKq/qPMwSRy+e/fu8+fPrgO+v3btWqJza5d4AxJ8/WEn5+maQ6pg6cLqmxY+hsTv37/XImjPYYA3xC4dtrw2PIiz9b67ZSYO8PaOFx+eVqSA169fH5+MZfLEeauuLVMSt+/5JZ1aQHJ1aCxTEGtY9DKOEJfJX/oUbACS+w8ODqTtGtQuvZxgngUHDxl7eOPGje/fv7vzZJQrV67YPi2f4S2aLSeIRmqk+dSm4pICTEYhHdy5c2dzKHTObNiw0DGRKWQHurG8wLIlzgs+5QjQg411JeNYlAZXvip62S7pAqxAV0xiK26vVoiJfrAbpGZRB+9Zu6Lvq4vStZC2ce4FluAbYhQgqLCxmMR6bciZgWHVwWpNIGCRd7XbKrZbMzahT7AgZhUscUutS0HAHfey9hPr+21pUj0z6eG23qbSZTHh5cuXMU0oJ9wnuKKp72JD1u/fv90Z2EB/blwXesGlCTYBazNnaoOVrcXRZ1MWFwWKfs/kdEV0kYR1dSbQg9RkOqKsKppD9X6AlRZgsYIY0xZwazDaHf3KSGyn1JX6YxB0HGaXJyE0CIwrYXUwuEpuUIfWOsQK4nGAlFpn3eHSKHLKygk7mwTjY6YJZTGxfOnt1q1bevKCghQVjx49GqcDhYR8d4uwX+lypPU+aIAMi27jYCm6i68wBftvvldbFBBWykqTSsJqigSdNTGZHDDRTC1woqiE5nNfYu62BACcucd18gl+Ozpn8FdBJrar2Vi10qQShIOTbAvxHlOYQ/+uqMfuGTrP12wlDVONrBSxJbdMBBEl+GPnC/ZO2NmktJbgfTeEwIu88+PDNHT//v3NdNDGB020RYQo1d5EBmOZXlnXuybaMDpXC+t9d6dGLFfWqH6SCLy7N+fz54IpK8Q4Uk+pnh5czVdjvp56uqRdZd7XDCYNz6f83JKDszk+nXtcka+9o/mzedyUToMNfadr57iZVTkZnjBgOUYeZqlm5JETVQYVmLWDaIJptRjszYA5cM1q4xTh4kRNg8UKYjTX4+p2AYnHrRDLkhz09VZVGRsIBJolY9r6cgOE+kiY2Z5FZ8R8ZDcy2xTpL529aBSollkhRo2YAmiyYaYomm5ofzgbBleIJbdZ/8klgYOGx/K0PnWv6lKn1pygcd9uiE7Hygty8VqtaB/U0OZQrUMuiUsLYtcf51lq6jJRVKFRiz2DiHgdtD4V50cd9jaMPR0aP9x6Qazfd2rO0Aa6XBJ7d3KYqPAcgykVgpGq054WS7Qt70udL9NGFemmxa49DWO4VH3aXxUDfhDbYBShjMM2i8Q2mWNVbGBhcJDl2rsaEdoxgbOe12mY3FlrLA36YoVjLeU9OTGXLWlXMIrgDAt8aJtFHT0zOubFCmK3asiQQQYzXgyRmEAP0OqHGp2YzqWDaht3IA1vvSAGfy/fyaHLO1kkziyI3eNagsGODfapDvmlRKnSn3pd4Kg4Oe5SGgZnbY7AtWRw2kJA1HAl6DCJdV6Rm23SctTENnvJEg5c6Ik0GL/Fhx5dS9R6rOQxQFDCOmv76s7oyUpMqxjzg4DYQkDUcPcOk9jGgfWNMDj4JDeo5bY66Bmmlg4OCodyrcCopdsIOcEUhnVLFsTaTUJfGq4gxqhhEts48OpXqYPXxeCN8f9/atUzu5eGt14Qx6II10kgDe9iszs/JDLY2QSD+cISuZn6cl37s1D+fw6f8nauyfnSht7fo2uVUjnt9LfeRzdKwWX2EDNWLIq4dPw7QOkpJhgHLuMi3dW18DinDk4PtPxVXSZJTE9RY/fSMGhsvSB287yNal2UD2RiG4iOuGxQ5AfpEU2xwX5ZO0b7Z/TWPr4Hai0tNeHDhw9yy4ULF3L2cEIR0kmzv8XG3lT99RaxLkYs6VCrwWwZ84ue9AZq4uDyilMRNrsFjinZa4v3kn1rYT1RTrPzWGwqX+zhJ1aSec8wA5viY3GA28giJGO+PWZ/JHOiU/ft9mDN1gIIQRIvWRDHfinhRBoGqUQuLAKXGgWbE9JauxT00PLU8ZZ6mkLJlY4eJroYnVVb/dCidfDSMDqkSGzdzP2sQnCeUljWKPQAtLnU7PyoQdcYTXyw0zXiqkssjY9+TtUunoiVHiLd1qhqBey+yBSJbUEMQfXAkJWqxcbrKspl/c7Zs0vbONjWwQDug/3X0iH2zLBMQay9oxkcnAdSJLbLK7E0Y+nOwIuF7GhaCDpBaDLF6hnJJolMIQ12AxPBRxqkp2VUjaXh4CQfJXGwIA6KcFYFAzdG+mWAGBxFonS0b3Y1DQOdnWCh8pRoH3SHdIil4VhajJI4WBDLMMEGk7KErGvAkmDPRk7qCWTcLLmraXi7BbFGVRiViJ8oibWDnSDOpMkXTN4tz7A6UEeUxfr2BMRp0Nq8GpxXocG4UC+yMbg2TDZMVAFREstUK6GAzwa1saUMOg3eta0OOupGVBQaogW8uyRK2yqIYzNAOhWGX3YEf7PIElT4LQ3tV3dSE0W6SYOfxmLb0LZeXDO0eIu30Cf+IY+oGGnQWV7JImSxDTERdSqfDr7kyiHARD34HUcrgew58GY+GN96onRCYWewp3eytAhxHBosVLxRKh7qZ4hMG93oOlx3LA3H0mHsuaqWOyx54F7OoOFyworL5JkN1nQ54R6BcwqVWkhZOfoxIgcyJOggJw6tzFWf2UpBbFcFYHCaPAJymMQ6zbhMnMkz11n/TVQzkgUTNbsoOl9D1EBtgipHGY3PjqVhcJYSS/txxDNDvsuCD3OZDGaUAImDVWyOa4M3JixxwUciTPRZ5pJ2G5NJelCdqDInqLTA1q666VEzmPZ8E46d9hkuc0p00AVIrOdKZ0lmsWhrqTRBXT7LD7j5nE34ac+ll9t0z5zYnk/tOSRbJzoOFLEqUzHQs/Unw5W+IwuQ2EZGZr6x9ifCVybxRnig372BYyy0dj4NawMdfd3f6lUTgOt04EYhr40YKEBiXfA50ZmRAR212bQTKc2FyuDcnRnTVbp5zxZBHmvcGwm/KraLEF1ZiTexWjpMb0DT4CiZudIq4JPYEhFL8r2lfcyNQR6ghIySGR5W75nOeOB6sGKO+DURnzPptoxYz4POXg+H0Zrgd5e8BEbXIG9OYYJPYlsQp+tazx5PxZinXbciyd5A8x16PEZJmeC0g/MDez5Vq0uO1RKZa1MJfeCoB6zwOJbpEtK8Sz6J7UgxInqC3CH+FuVoIM12wx7XJ7H6Zu9a8owXimgLCLudhnEcNmrf6fYIEhPkOBrQgo9uTjgjVskFB5BDq8ubWP01YC6hytHRke6TbvO/ZOSrUaQu/fMO3Cj/nggDtvW2Oa2/u4pu/he51G1Av64f2VC6n8JBpA/xMrZIW3fz2rgy9p/kvJ6DAikeSBN8qmHoZThPIQ69DjmHOvhIxm461rEezNA5kpfsg6ftMy6AXL58mcBeUpOKY8k0aB099xnAJHPNMf36HKUE1MaMrleIMy1Ht7GkolfmFoW2WnndJla5ylSLY6pMi3PbgnxSia7stTl124wCawWiWfHxSYyRLo+iwcT1bURBZUlmWMXhHIE4t+8TATnR8WCyrpCeG+px8v2aeKJXdu92anqpBU+fPn3mzJmcCrIIB6J9x3ZyFpk/vXN4P/F0uTsjQT/ePXv2DE4zmZA+vbprir0SJFOE7PO9PROnvK/TMFO/t9LCnSy2sDXefTik8kuJM9egL7XKwI5vc1c/4SEw8IOCXu99O9RpWK8TCw7wr1NQ0NhWo2fiKPL8JuTh4aG7zONpO/9IParxvl7oNXHU84NpOHpnv7AsAj0Th/HuaTiMS5NneyYOu6Wn4TAuTZ7tmTjglp6GA6A0fKpn4oBzHjx4IGdjuxOlQ29sHYGeiX0XyD47LvBGo/8Ovg9Qe8c9E/s+6dWwj0jzxz0Tn3BRT8Mn4FjJQc/EJxzV0/AJOFZy0El87Ch+3VB+SI/9qEXfZzmW0luLI9DLiWPI2QXBv/h1x2xV65sijqFpu9Uz8V//UA0Lg0nDncFt8/aEdp3Ef+Fgp6UAE9ywJld7ozUEOon/eoTvVvBtOb7Byt+ehlujaVqf/wCDK6wDU7utoAAAAABJRU5ErkJggg=="/>
  <p:tag name="POWERPOINTLATEX_PIXELSPEREMHEIGHT#6B205C6E6F74205C696E2044" val="91.66666"/>
  <p:tag name="POWERPOINTLATEX_BASELINEOFFSET#6B205C6E6F74205C696E2044" val="20"/>
  <p:tag name="POWERPOINTLATEX_CACHECONTENT#30205C6C6571206C5F6B203C2076" val="iVBORw0KGgoAAAANSUhEUgAAAZQAAABOCAIAAACIdXcKAAATSUlEQVR4Ae2d4bXcNBOGyXcoACiBUAGhBEIF3JRAqABSAqECSAlABYQSIBUESgA6gIcz35nVzkiyLMu2bOv+uEeWZWnm1ejVzFi7++iff/55Z/wNBO4R+Ouvv/74448///yT/3///XdYppIamv/www8PDw/3z42rgcB2CLy73VBjpCMg8Pvvv3/yySdCT3l5YbF8g3F3ILAqAjXk9dtvv/3yyy+//vrrmzdv2JNFvvfee+/DDz/E7j///POnT5+uKvTofD0EfvrppxLmQoBPP/10PTFGzwOBSQQezQobv//++2+//VYJK9P7F1988dVXXz1+/DjTZtzqEAF2JuZO+EsjRC8nexWhpa8fNQOB7RCAvEr+fv75ZxwrFQvbxcSpxL55nP84Yt98803YhsbwV0nno03PCDDLOu9awL/uWeYh2xUQeKdESThIrXaSkrB1qE3bQ2dv374tGeXKbUh+f/zxx4DWJymIbDqnFL777rsrz9fQvQcEpsnLpDbgpkm5ccTMU/hlk09dswEsYNzVDrEKaUvKY0O6prl2pfUEeeEIhIZbwlyqntmuO1yTKuouBaLs0EVVnCUS30Wk6KDIo7JJAbGjLUflQGBLBHLkZaJFFtssyTD6cHFS7m1ZzlKnVWNAMMAqNeCCzdoeWomU74eQViWUQp+xbV6Lcfd8CCTJC0cpNFnWVYXyxu6JJSs6Oc0jhFq85QhR1TJeaoe0Jcgb7xuZR8LrNDZ5aEWS5GUSMdBQnZ6t+qkbvZOnoC1PAcJcEHrnAXXoPovMI+HViV1dXIw4ebG1qlNAYUmOo2FXR5wqiMm8u1BgobP+WQAJVWApLDGGI87gkLlbBP5nTFMuOYka1j979iy8nFU2z3L6kZOus3o4aOPXr18/efKEjxzwaQSjAsEjpPDjjz/2f4jXC5/iYqPjuBwIrI1AhLxYVOYM/RJ7ff/9981rR8OMa2u4ff8ACG199tlnfHzKjE6qnoQ99N0/bYnkg7zMDI7LjhDwPqGnqoVvCX2WutvktEdjVo0/tCUzTajFu9qFMM6SpFXjkfBqheQ2/ZCmwNL6T0c0QcPmvFhghlmX5zhM2ov+obMm0vfTSerQFuihfj9yzpJkJLxmwbVvY5NdPeJOORdAGza+evXKkJd5XWjullz6HswRipJO+mzDh5O//vprQuMXL16YL2NAa9SkwfPnz/sUflKqETNOQtRDg2h2FS7rQbZ1ZTBs52PG5ScS/QaOSoBrhj7WJTubD4dlqsjxVZ8s6QoEf7zjuF5kV8C2EgYz854BRogFthqi535s2OiZkhzzcgVW6na5YBU9wMUp2oL6z5TOGwmvCvPY5hF2ET87rDLx97eRYfdR7sgr6mrO/VRQVCVPXqzzaMueK8HHOyOiGvVH9yUN8t5fXp79NEOMy7kI4O+nsqs9f0hjrpqF7e/IC1w8yzSJgKK7RKGIPTTDn/IBtWCFF8Y670HItjL41yzLEwhtJbxUb9BW6iOxWObJNs7Cmb37Guio5+XprKLmgw8+MPlsOuHr0vs/7sShLTjdn9hCfmiLW2TrKwDp/5GRre9kjlgmHI30b9IQj+0EC+x/Ea2FZEhy5jSpDNkkibNez6H8bcupbChepJw1bTtcb715Z/mUDmZvsIfyZNIUbJxXOAwRouHLd2Gjt1f4q4lHGo25un11lcqGgg8bnQfxfDUj4bXvnOIxRPf7Y22cbP/4hsoqaFS96ysgvJFQ3rgjr6h3tx55NXmP2dDIMtnQELKGI3bb1Uh47TU1GX//QBsnm1/0DIcwjLJPIcgobqhJeriRl99s5YEmwQIEbIbnsp8EcCYbynbR5JVF4Tx10szP11yD60SRA4kBwtEFf7iNk/Uii10kl/AWH0hdMO6WmxMPeuqghpm9kVeq0Xrk1cNpCbRLHdqCtprk+w60flTU0M7EdJqYgfY/CopAxt8/4sbJkhGDYVmpjlIwDlShRfl9VPr/jyJ1AB1V7un/wjG0n2ghKgFzE228TSV6RaVC8cu+exbkQUZnXwpw2TaTcqlRMv4+FnjEjVMtJ5oRUo9MjMqzW3T2YQljjfr47bON/ihD9JmGlduPKMLzu6r8pvdHH33Er0MbdaAzJkA+LGZuXefSwxJ933IdQJpryukHPvHK+SH/9VBYIDEQFnjEn53na6DACmt5+fLlJGiGy1LtU7YH9d88L6LQ6PMs5igjzqqMhmbb7+eYRYbIm2g6C5Y+G3tzKc9Q9KlRP1JhgSl/nzVyaAvUqFCSXB5zbaA8k2ppno2mArHSu0Oq2ukpCzhcfK+pVw0Xl++EOOtZU6/vZI3Pfno6m+xkNDAI4EzhZ/mjvzQ7gQXy7SksInSBoVJLydsV5JVqHKLHg6xc8w2puD57ktfGYaO3G/Snkm89DZG6eBmKN/MCStc9w93CGlIf0gBYFjxfqdRikJ37EK8KjTLq+AVI4FwiNwRHBpA8T9gYd2zPnFcoygZl3HXADQdilcLoJBdYsWH9lcvewobbVW0P8n3f/IyD+XiZnCGQL4Or7ryrB+XTS9HskMgZ3RRL3C55nO3T5LXuyKsrLNYQBv3xPHHRTecsV6EwHHtz64KXa5AXhssyJolLlvrh4YHdgrnAcB89esR/stfnwxllUe3LL780wQ5LjkS1JOxPozWupXjrEjlG9fKfzZy7KWI8ofMBkreEvU+niRBNkogpSjaZuc0uUTYEQuE+4smatqApFFpYaACpIzjaf2HWtq2aK/WGLn53FE0xrSOefigBSmiI/5nGOt1aqEAjpBGgvpGX8cp0jIW2K/qEo2rPFDLabnALlf/jb/dH5TXfr/mUKhS/cCLoM7pPCOpAvbD/Th5nmaSMXE4/dCLnGmLIVGaWjD8VUTfvylFilrecl1vC56/AEcWBB1lDYbj6OPy4/SXHVc4E0xoxI+9DSO7ImmGFm6Mqc2OHDtEmKCYWJp3sIyPoDJXlp/A6lLyJSJpsMb/QGnYeRSZsUFjWdSrHBjYir/98PPeX2ZBd2xUrsDwoDCfWrCvCeDlCwQsUlt+KEnTT9RrkFSpHqsu8YDo0eclRUhaSP9ZL8IjNH+gHOsNpmlWGUFg40DSbffRB1o63q9Rht2gPWqnG83+zUTfSu3byTJOwMSprneuoAq9RIMZJLSemB3NcY9B++lQr0UKT2Q8VNDvWQSFlsZitThBDO9KpB1UqnKaGZZ9MZ4nV9a8cJfmyW9aJazXZsNDEfI9CXoIpKkcFBhbqmwBSN3mrPrVGwssIDHShaXW4exmB/SXElKKtTNLH93OdGo31dOqrgVIeFPRuYaO6ZDqGFMyRRXN3yaXZhJd01fZZohvyFKw0n4IlQCC7ccqjYd63Tzmh1WibIZr3Xy1Y+YNs/ubQFs+yGgmOSKGW93ORliQEzWERFK8GSvZX3Txu5LUqlUQZMEWXncwrFEbOgp3Wv/xmEZ7vaJhhFmahObmYIZr3v4HlSKrYDMTnfjAVUzkuQUADPUUjFdNog0xB7Of2ZkDdV1Zp9LGK4xjapxaiZopfow36L5z+aJif/eYBstkgD5obYkH6UAj0JOHVvyVvKaGZcVACvToBNOeA/yU93HJeXHvzpaYJeamnFw4BHdSpseNTBAhRw6WyOpLfUR0deiS8FIrCAusiatVYuLxqLOznxM28UQFOtb6S8IINtYdb2Ei/0WUZjfhCDiopRzuJDlfS245tzno0zAR0IBx1lpcgb4Zo3v8S2Sqelbwn69MrQhRJSkRMpaLn0zyybswITEpjFKLhaBOHwnuPDK3uXyjDgcqpvRdlD7f3+hXYZN7D2TTWVR0+hH12UiaiMdopAVF/dDuvBtl7J9WTrkmtMBC8Iy99E6nQU2gS3IUdarkalK4ejO69ouOBjobppGhhJLzmmhmI+dfTgid7w9UoTOlGLYpCdZaTrZTHw5iR2bkjL1gtHEnKy9PqUTVg5bnG0XP7/N7bnAjaQuHn3VjJ8uFAIDStk81+iA/Wjt8dDTXIkYWOQ/jU+co+ZkT9ajUlvQiwYQ93Oa/oa+Ao9YSGOFmO9uDjlMl+em4gR8PQ1O+9/R8NM9kocG4+O2aI5v33YxvykViOfRGyGArjgBjf8i6m0o/AK0liZnyJUfHpPTlbZxdXyGSU/QuUJXwpnfuNHU2qo18jcIeXmb2XRdvh3usnPZXwQjWcJvI4c2E3KaHJ2WcgFr8KBgtguFTOHXf39iDpUz/YPxqlQN5d5iYC6NwpOU5Oempc4SzWjmlwFzZyD8dMB5MCKJtn5l5GU2lHNMQKxc3eK5Ayr9UTOVeGkvZmxrlMxbmSekD+km7DNgaH/OyHGywrX5cBnaQEC8fqsMx0qxYh2mjE6sij0aE6JSKZGc8YVb43wBHE/K5vycvkJuSxheCGtigdehLNK3Dou6m9l2XZw97r/WLMLgW4OFBMaKpBtN4YFYpHm1GJMGL0tAn5nWy31B/actAO+WUJmP+Hez2dmkGtNwpyqbdmFcSditpMpEfamYE9580a3u85oV3O6uq4jfN77456eV87ExWKYcydPvHX1KhS3KceuuF0E3Iu3Ep3hFqGhoiNRiEyB3UtPaqqlBSi7OOfMjXqdkVNLkJextQYG/s2nc66NGpkNvZZ3R6xcWrvBZO99l6/tRjuUJwRXqZyLn2YtRo1RHHPMXGzej23nuPMAWr6iETgBa4T6GhWPWamhlReUKuIPhIhL9qJi67D1w0s46nFa28LqTCqxrEqM3tvijjWU9DMNdNk6EOHFh6pMAYzhOc+Cabo2d8yzyKeb6MSHq6ALp6dZaWAycKIZ180dL1LocJsWCbybAqHOHmpA68SpAx6EiCz69LhmYxvUv1MAyD14IBPNdSZsTK3dIq1kGosPIJtpBpE61FHe6bgwwdhLqCIPh4+S7liDUS77a0SVD1NC1xRR7U3+b08Jvvk590/YmqYaxBIGQaN4+TFDTN2Kk9hxjOX8JQxvrmmbzo83yUQmfBhX/JiCUVBVg96rngmCxEaErpPGmgIDrLNHT2qS7eVYGXWnSwfKrd3yReiFE6caDGrQ3FImfGMr5MkLzVWZZ9MLymxjAIV7Jvq+WT1YMtssZK3t1GhD53l1ByJk0jjucgb71L9CGhIFiqK5/sEEwyJba/CAvM993kXiMykyOywkg8EgieQVPTnZwEEROX8I0nyokcTjePe+2EyNRqy6sI497aZgaLnW2aWo54XEyeTqNRTrhEdqgFQEBtQ69yerMsl37cl61YC6hA9KTNlh+BxQ8GZADCEWllvMkrLkRc9mm1zsjsVAnBlX1Xo8ySqD47CxggoMelMeQFkFaWcMt9ea0zn9IBhiFFBasMkFKhUIfNuB29UdoLUs7vXe/eFmrxUbGZih2iXb8ndCfKihaH/Ev7yzFWxY0+KPhq0QsA4X4ZTmHGxJ1NfMrraojKjFNiTD+E7lOi4QRtIymRgFE92gklG2EDC1BDGANixUtLqroZqJczFiNPkRSNj3OCVsTx4KowUxgabmteu6kMXWy2MNaP12ECFwPq4LjYlL27RJ9aSsaWKEU/8CECZlaio4mFUbC3bYKUpApUWbkJamXf+Uw6puTyTUEReKMkAJgzE+FQCGkCobNG+zTDNbUxk+SiphYHNlbjbUQHCbYx+zKVac89rL6rXvpVMRxRJ/Nk+QxxIIKQnnXdTgFJmBcKl5CWzBSkaejLD6yVypPzDfSd+jJ5BANOBwjTPygpZMo/0pvZAAcuRoWWf01G0DRQ2trrM7JhbqcUIzngVpnEPl0wuMmNRTL2SLwUuoeNZtCXqzCMveYZhGAwhQiITIeDXEQj0YCg9yIClKjFRwDaMVLBYaEJCcIO/DEr5S5ab3wZAsoIL8gN1eLeGvDpUY4jUIQJsbyF5pSIas/Z4qkNdOhcJV8u8WOvT+WoL4yO6Cy1slAcCrRDgO0XDX43CpaLGd873ZPIj5GH9sMkQjfIyP0/94sULvsKUDYCffC9/8KAtB3kddOJ6F9tQEuEhNSmh+Wbk8EfhCSefPHliGvPFygSe/Fryw8ODuTUur4nAu9dUe2i9NgLmK8xNUFMxOmlWfg2ABwd5VaB3ykfufoDjlBoOpXZBwJCXSWwZkUK3i1ve7aJSOsTzMs+Oy8siMMLGy079uoqbhBcvv4gNo0OWBJjEjPwGNY+nEmfRnkfluRG4XNjIMmAB9DmpqeXdp7QZqeCjMFXPMZpy1aIB5qtXrxiOW9GUf0aScevECFyIvKAtfpjSRCi9Te053hOZmDHKR4q8uFR6qccXtYYCCS/+Zz4DEDYe5YsgcKGcF7t358yFzZGT5oX30Y1vFnnhTIVHVUOXTXB4+fIllWTNnj59enRkhvwNEbgQeeVzxg0xXdhVuJIXdrXX44a8JrPs4QffOCcRii1nl6jhjGtYP8oDgWsl7F+/fs3vhneb8yKAImwsTw/1ab4lCXgvOW8Y5SfducXpcHGymC+ID7eLTxo9f/7cPzVqrozAtcjryjO9me76ZlBGLOQdnoKn1GXD/WSPkRCysIfNFBwDdYLAhcLGThA/vRjksKAb8u78kWIv9Jh4Cj9LPqPHg5KdxA/ljEVhD6cHdihoEPgXbUIbUXmsvnIAAAAASUVORK5CYII="/>
  <p:tag name="POWERPOINTLATEX_PIXELSPEREMHEIGHT#30205C6C6571206C5F6B203C2076" val="91.66666"/>
  <p:tag name="POWERPOINTLATEX_BASELINEOFFSET#30205C6C6571206C5F6B203C2076" val="15"/>
  <p:tag name="POWERPOINTLATEX_CACHECONTENT#286B202B206C5F6B29205C626D6F642076205C696E2044" val="iVBORw0KGgoAAAANSUhEUgAAAvwAAABcCAIAAACdufYfAAAgAElEQVR4Ae2drdotObHH2ecgwAEOCWyHG8aBZLbDAZfA7CsYkEgYh5vB4gCH23AJAxI1cAmAAzfntymoU09VOitJp7N69apXvE+6O6lU/esjlY/u9eKzzz773Oy/v/zlL7/97W9//OMfzyac9BKBsyDw+9///h//+McPfvCDszCUfCQCiUAikAjcQuB/blXofv7zn//85cuXP/nJT0h9uhtng0TgQRD48MMPf/jDH7733nt///vfH4TlZDMRSAQSgWdHYHLS8/7775PuAOrPfvazb3zjG8+Obsp/XQQ++uijL33pS3/4wx++/vWvZ35/XT2nZIlAInApBF5M3N5i1ssYADwffPAB6z2XwimFSQQCAuQ67777Lptckv1861vfClXyRiKQCCQCicCJEJiW9GjG86Mf/ejjjz8+kYjJSiJwGAJ//OMfyXuE/CeffJJ5z2FIJ+FEIBFIBCYgMCfp0Yznu9/9Lgc8J/CVJBKBB0EAg3/16hXMst5D3pO7ug+it+uwyamyv/3tb6w48p9QfB3BUpJE4AAEJiQ9nOP55S9/CW8cbiDof/nLX97PJxsH+PBf//pX3Jj/WpYC9BlguD+lr/3cJoUuBIjRUbOiZYndUPv1r3/9QC9GsZkrR9nSLLssISu3I8DyuaQ1NhiqvyidiccVlGYWEoErIfD5ncIQ7iXjgc6bN2/2ZyE6ftQZw/PrFfLpCRHQQzA3eSOa36xzngp8nYF0n880YJYsdrLndR7ekpMLIIDjvH79+gKCpAgXRoDZLNGP6evRMn7lK19heskiC0cL3nnnne7VTWYGw39kOSoeL7MM07ENkURpVgpUs62y/BAI8E5fRaf20aeffvoQEimTZGn4oYjw/e9/X+9nIRHYjwDuYL2jUt7fV1JIBMYQaA/vFQMee0TIZXOgke3//elPfzrWDWndd77znX/96180J7/7xS9+MUbHtYKg7FuxaIQMQt/V4ZK9j+9973vxft45MwJf/OIXWRHhf125ZA8P9/YfQnGK+Ve/+hX4//nPf/7qV7+qB5zPrJHk7SEQePHi7TmEb3/729/85je/9rWvERUJv0XOh+N5kVreTATaEfjnP//5u9/9bmvIbqczUJOQ+5vf/Ibw+4UvfOF24G1MjmI1Eh1l7tB5eTF/bE/rIud55zwI2MVCNafHXSnh1UWV4lCnOI8Gk5O7IMDkQVcW1eQo3IWZ7DQRKCLA+jdhsDiCi9ESMNvjpFBjyICgTT+s/VNmw6tOc9BJ2MzSnuCgKPCsmwigfWkB+WfRTzr3RQAbVbVKYdZW6Xq57CYXcq1nIHt8HgSKY8nziJ+SPhACxQR95xkVgi0jxdZ5mMqyyMgXmVlZ1VN1dHn0b2zFg1F0uv/EtBto8/JeCPzpT39yXVeyeFfzbJeYpQ5FyJUfrDqbgq7Ez+O6yZW0kLLcRICEofjikV0Xv0kkViDY8uY4Z/ztEoxW4zeCtjKTkaTH8qohXjubXrjSoDgdnEcnGI8mMCd46E/d4Ic6+WBuEAV8dJUl/ydBQM3sJPwkG4lAEQH5nYb4aFbWTshlOyi6Az+PWDwb2p308Dour+aKAHSz4GMqEbJZYEU15J3FCFxSufwMi8JoZwh6MwuJQCKQCDwJAjHIi+ATv1/PPJlTbjHv4fNpHHB2OHcnPTaIL1jmgd0IWSY9TouPe8nOq2P+Aspl5qF72MwQ8rM9TsV5mQgkAs+DQBzBkX16nGe3q3i6n30utsAs2n1JD0mTbjatWeaJAwb9PtuBHpbTZP/Sau4a5egP053hLkDJB5qla1u+CzPZaSKQCCQCd0GA/f14KhdOjojzjJJxFk1f5D1W9r6kx4Zvu+RjKc4tX3VQbEdJ9hM5CMaXr13G2k7knDURxx1we/QDPYqz9Q5sOObuWjMLiUAikAhcFYE4goukRyQ9UObrzHzxxIHJSo3d5OpIevhhRZuy2bDu+ph4GSE7CKyJPM8lZTG35bm93IXahZXLnMM6iJ0t3AXq7DQRSAQSgfUIxCAvPEw80OOEKgZbe7Pjt7c4C63USabW7DFFyJ4t6VHMKbh1EfvoEcvXVi5Jj/4sHZKyrPXQb6U9ooElz4nAaRFg34cvzXSxx29OrRl2u7iqV45BnvqHDuKkU3wjTc/hCHusF7DYI+9dtSY9hGzLvZ3F1mXe8zRuCjzhgZ49AJ68rbUoYfVQZ1iMBr6HueriHHOG/GzPYhVkd4nASRBgn4Rwx0hMQNCYMMAbERJSAw3v0mTlgR4rIId4XNLDU6agkvS0bm/pnJXGHLzo/l1Ty1Fz+dqDYjMM16x44QM9qjC7u2w9SCtkIRFIBC6MAKsLjJX8dNqrV6+Y9jCi7cl4AAoKRM5HQSyO4ML50ZNbG3gVK5iRr6aNJD3uLLQSnV6IJ7GPBmu6CElwC4HoD9dTrvMUe5huC5a8nwgkAo+OAIMrnwMm1yECxEC3U7oH2iUvys6iyXEHegTbLYiEn6btLdbT7GmSYhq1U5HF5nGF6nrjYlHwZ7gZ/eF6ysW38XD1HV1ffQb9poyJwBMiQLrDmdnKsi5b3vJHZOjFh4aPFSRjkEfk27+C3otLqT5YxUU1+GGHqynp0U8wC/E1e1tx5xIxHu4YV0kdee8tAtEfHsufG7WIUOo+iExMTBtuhC6rJQKPhQBLuZx21UmOMs+5WpZ8CAVHr3Boj2coEOti2gFjaxZNtpIeGGja3rJ567KR6UkGxTNY53oenuFAj6Dqdrjiju168LPHRCARmIsAAzxLCDi7zXhYy+EXafhZKN7IYbfrqTIe4I0juGC+JoUoLqRJEnY76XErLms4LkK2rOu5/pDUIgLRH66qXCdXFDyCk3cSgUTggRBgCseWjS7owjkjLr/RRCbED15unS95IAHHWC3GOpBZAwiv9xfZRlm3t7cc66zUFWlNv5kHeqZDeh6CzqhgzCUH52F1JydsZuHnOv+zkXEn5WyeCCQCd0eAVRxilzo4/LB9w95I7mLHIA84d4/zaOr2So9jPQ/03N3NLsCAM6ozOMNxqDo/j1+fOq7rpLyFAFpgFs6WBPNOxidetOGPAnsQ/F4sX1Rimr7VNu8nAoIAVsQaj8142L/mZE9mPFsHelwwPM6Qtj78yP0bSQ+s2xUXDgcdx6WlvH9QxPKIaBrOCG3Esgf6woFF42Ll5znQI4pzbytE216mX5AnTLNhjXcw5HPOAKfATRjpZeyvHDugoZxLUJ+yWYLbBK9LRFQhq5CE49/Jxn8SDnjg5qEJB10jBSKgFN6yYeGNbX4dtCgQ7pimv379muVxJngAVZdl1lMYoy/UgQoswmACGyiLCrP6WkPHRWDkAvkxKbAummMloHGeL3ziTXYIZ3Dk+A4GvAbek/eyFeUsYoeKoE7tenl7/7Pq35s3b2wbFu6q1ac9jJtoZNCN1NlMLR5iEkF42kjnJNXs0dd2EE7CfJGNjz76yBoV5WV2VeTn6JvOiXD7o3uM9LfmPU4R+F1si9W1zHbkHENsbu8wKjS+u0E1Ktu2O8sg4L4jj1CcM0U7PBLi9IiwjkOqUWdn75Xm9Ng4EjhMijqtdLTsETBWDAb37+KEiO2stJdCV3ftla2MlNWK2ilcuKbzNdEgIWKZyFY71n5wtxtJjzO4ZRmD5VLKLSZFbFJRCd/4hsbNTz75RGMZYi+Dfn9Hb5X037/H4nxLdlXEf8X63Emi2BbDO++7wWml5yvnjgdF3hVc0kMrHY/xLFIE/Eg9kTJ3IgV1Ou1dCmhZKxMTMWatSYGn6rxabZZhEBnsRIiO6nkMMjrRMFoV3Mk1fAkCTmQuibEWZJChmnUZGJMe4UeB0sIwM7Mawq0wgyyoT0BDIot/u1ppqKLZwixuh+lYjSDpdNsYZuwkDZ1hi+4AbRl71lps+a191pnQkCfNaFCvP+Up8chySRkEb1LWIEXgxlVsfYkaqoa7jDqWn66yBhFwWIN/F3sDlW34E0Xr4DdA7SGaOJHXh0h6xP75c5w4R7NJD0qhvnhfxfCo5mhyGQXUQQI/jU9ViVpNGat0ra3qBY0MQlOThnornhJGBAFpSHmWoYKAC60Qb8/DUBMU+FOUtHBTqEMraOgmqXUduflzI5LRHkTS/Vbh2Ou6pHcFnEKjLF1dPHTlomUCVHuyu1P8LQbg4a2J1qm7cLZGuy5IwWh0Ice2+kZci9JH0NE/lxU5aqe6tA52X1efAgsmpFqQAjY2hfKZiTBKWanrw9sCQdBC9DI41KSHqCG+j/vc5CdOx5WOtBUfbEwaHFZwtSfsOPfvDbvgYPMemNkfOtC+i6s345uqgN6lrYBpjUrKWnN9QV27mFbaOAarjSJHYxAxG5sfBIJV3wVi8nSUnK7VSvc4cheTmnxr11p4a6V1WlpVCvXKs55GQ68bltTHEGM8ctMLFadOcJYgU+hYA3ogtrdkjxppGVa3qD3KfTf0xtT8LoLEvAdXEk7Ep4qjV5FVJyCOprYqvTBIk0AU27qbMWCxKOLqNF46rsZg1/xPo0eMM438UM26sxDs5UrzMJeNCbV2TqbXFH62lOUEJ1y3MBBNVMS8Y9CwEeyObLSgd686pKTqLFpo1PgUnpnbaL+uAP1a0oNv2wbLmLadSrkSLiU6y7wn4gXPkRp37j7Vjqxu3bHBQgeSrcrnv+9W9dFF7+T7/DJGDl3svu88VdnTqbn6iCQ9wm0XkzFTEVJyHzesuLDyo4XotgNzRIf51mCsnVYKTjrYG+AH+taXBXOYrPS79YjeI0RCcKvJ0fc1FdhStFZQY9uq6Vgt5nZ7tOnod13Cs/JPoVGEri4uULmospUJYjHrQl94DfDWkh7nohLFjlaJiy8wCoJbnWrGUzQ+Z6DWWLcInvC+1cIFkp4YrMfGjxNqqsKSm3ncK2RHDq1TUMahZKpTcbpIRO44UlyiWQl/OPVWq+J9t0IDqd7lkBhGdpqZY2kgGLo5JELtMYMooOBfxPPomxppK2pyAIp5tDAG8TiIrhxBLZM2dRtLWC21S5bVGMQg9f/KyW00GGFDPK72nR73a2Fb33VWqaYU4vv9MFqkzOcr+KgG4hFN+LJFsU7x5lYaWKycNyciwLde3OcTyIH49sbELs5JyvmO86xT8czXa+DHZWktHMZAw9dukJTxqfeLpu7LRvQew0KFJT4G437yjBiy08wEFu2UyMO3c/TyZgGWYhwbAFk7AtJIUJ8uLkgqgC/zJZ6trqMGnVNsNSS2xwwvGttW87n37c9QOpOY29HjUouKFllWmutWgJVVko6kJ87Rj1BMhKwIFt+AomY948Fb4vQCsc/zeasjADwzzUblnlmEMd5cjN7yyTHiE1sxlqMjfKQ3TYEHJyN3RN12ctzIaiTVhRg9utx6/zyHj+M5rhjz2j+1BwORpZ15WAxujfBOryapQAXk4mynfaYKUC5BdLqYLlGRIFKoHQJ+O/9Fale9GYM8kq6c3FY+lCq5RC3pcetUC+yMIELYddYQkx4yHj6lCo4313j4KiiuKOka/BMNMVxHPy+XIRD9ISq3lxkUShbLtFs+LsxoTYgkHsn3gk/yDe41E4Ze6Lbqj01hizKi34GhPZJysWiLc+6j8Q8//NBVmPKd3JhkNAJFFI6/ueaOHDmGWy4bV0paSO2pQ4yVfK6Chl0gkb56HR/vtlaxYDCKmNjw5ZYSY+WnvWNRUhB61a0NBwpFBoTOf+ZylW1FWQvSXskYKpWnPCouYzrKEnpwgJ2b9I7saS+vdKZHbUkLO5UYDUYpS4HB8gyajWP2TsFnCeXgkssx4sWJ/thGfjz+AmONXMVkgjjW2LZerWhsLQbmAimyMGbX+2p5aiOD6rGl4dw6Mp7xv0JW2dMCYFbqFx9ZA2uBvUhkz02rxz10Ltw2BjrR+FgcGAPKqkntjYKaaG2lx63H2vYHlWOO5jJEMjXmTIQMwuLADPIgtpNsCwJxjY3MdacSmeza+Z9jAzs5yRJ0ZGO9czlwti63QsZW/fp957/1ylOexmWeeEJorKPill9cw3DEWeaJq9dx0ci1eqBLCdoViVgKcuLgmEUwXTV3qZaJy0eHcpWPuFQ9KidH9PLQNOMILuIsiwPFzSLhQU20lvS4rK0yuszSU4RMzQth2FanQmY8s9BeTCcqd78nYBIYhkwIWDtRaxHR9tM/DiLnXMd11Et5VopAv/uT2l7m4/gKBWcVvTRt/RgDbyY9xQpntkwr782ynp+obPdEBOyazc0utAKRX8oTTVSJ3ywQZ7TOXRjQ3s9ciEEeblfGgeLypyCmJlpLehy4R28hF3M0iQ7EMiyeRJvLm+d4HNt5eRIEoj/MDf0sGjkTnUv/JDAezYYOLfs7mkiqkZliyJvIRiTFydb6ubF4mgdZLjNqAgg5JUnM1tILUT06vs65G9Uq1dS77+LXdst1YhrdhcD5K0ddw/NKfRXdDR4wOTXRz1dwXLwCH/GSeZUcW4ZPduu7XhOtiJaP1iMQ9TvdGWxgQsDp9CeCtti52jmP43p7W1dTRyl3/7jLaGP0NZGNIik63dql1YUQJ7LGX3f/4S4RPG5bWyniMg9euQWXbRjL+ubUXXIO67AIVbS0yPPcO/gmyxUsb88lO4sa2b/qyNJcFoeLGbZwYk/Z15Iey/eCcjQj7Ozly5d0TfbDHG5gG3gB27YLVqQAt6h4W224rAt0wxRcQ7wIYBd4UYyM09c8cTkbmBDtMkOL01peFhEg5FkD0Doyd9LLPYUiKT3qESkXH01MK2OPZ7sTk56xZR7k0rh6l4HA7kej1qJmF4DPkTU4OWdk28JkWdITjU00QpZsx7iO7a2jNRqTHu2RMMGyFW8mx7FT65yhcGjGc4SAxBGbAh/RhdCMyp3uCa6L6fR3glMcL3fSfKrm5DR1eXVQrFfb87S40uPWFy394qPnsQTCdVQKL59biNrLAuZdlnnamVxQ06ZfC7pr76K4uYy1jy3stferNbeSHjfGnWWlh4gW3UOF+Xdi/f/f72GuwJrHlG9vaBdTCo8Yztbw7DIS0J6elLguptPfaSHFRYidNLO5RaASQGy16eWKZossFTOn6VydgWAcBYeXeRBHHHz6ancjUCfRGsenluUQjchoNReB5f6yOMxWctHdyJJdqnCWpCfiBa8kbohBgs9Tu3TGqg9/YMopH5K486z1wSdfMypCr5bRW4Cayg4mc9fGOVA59iZFrxRRv9OdwXUxnX6vyFl/MQL3mgFX+i3mQ2umGYvBL3YXZ97DKYtuXt/Lr63W+OrM8HpVEagL3FQFOVmW6St+q0I4iUZYS3pQs3Xaim87OQcu3YgFBcBiH44/SdNYCoJ794F55OTmeY77kH5NP2rNOSGNFGR4LmkdgHp9k7gpiWnNna84lzv/gR4bQ9dr5JI92mC1UsBKv4fGzJUyDvSF10dkhsOXzHLxGkaEAWb2N7ErPXOntft5OwOFOIILV2uSHoytyAAri9Fgamd6rJqPhjVy7MAin+DX7Eh93MoEfvXq1av8Oa2jFbSH/k3l7iEubV0Xznj2059OYaVzTWf+nATvlUdW+n1mLV9pbwuDt2NnJj0xArgILBVwjbmT29iv3HGndrRaXObhUS3pcc4c03YlvbNQPNCz9SkL8hv343P0zu85b70dupO3bL4fgegP05MS18V0+jtBwMIdBedc7mleDiCwIMMortxU+i1q+bhAOgDacU1kbcbS1xVre7OljPuIg+85EtTSUb2OHi1w0abe6kmeFjFZE4e3lnnIE4pHX2pJj3PmosNP0WjEi8MrRXalO/ZT4y/skPdMYSaJTEcg6ne6M7guptPfiUn0HedcO+lncxDQMcmhcXSSsdVvhSXH4fUui/PYYa+URSMyyLu8rK7aUf6xKPbT9X4W3OkCBUQR0ztHFNzmj3RBfrx17qqW9LhpynGxw41YML21zKOQxeUslhzj2RGtn4V7IRBX4LCruWuezuVOeKAn+k4lp7+Xph69363kI2acw5IW9zW2+qWX4qMikWGWztkwhvT6PLYuhWxSFMe2esO5T+0QXtw3mdvdA1GL6hbmLWIHicMhWn3RR7vA7yoKqiU9zmMnxg5lTgoRsptgMWbEOpGO6ygv1yMQlRIVt5Mr18V0+jvZo7nzHTed2E8/KYAAMcGFLIFlYpIRk1e6qNhb8ZEzhkvqzrlkHaU6AkxpZFTLpKcO1B2fRnXDzPTJbRQQ24jLH1RjabAyq+xIeibGDsv98EJoDHD1aMKSA0BMf7vKypLliED0h+JIQEMsgRWggfc7XBdb9JU3OsIMOJn44t9/WAULodzUCtMLbrCMpju9x+ckWFT9xMBVJFXsVPAvrlg7Y7ikpuJXGYtQtMguryID8tzl4ZauXR0ChR4qQonFX7d1TZ7k0kVgkbriF7Ng4R2mSIqMx546jxXun/REvBgSKmlalEHv1KMJ611UKIYtpZCF6QjEtcctZ8BY0c6AgpwJbdEX0chvOE/D/ADGsDRW3bEKbIMy84bp4gtBJ1QmPQfhXFwMcOAPd100D4ytEqx4VLTGy2/ER8xxtAHkmYrIPkU8xDlAbX8Tu65gy/spPy4F/KI48hYtf6KYRPJoZhxevjlt7kh6ioLtl8GNWBBsBCsKXB9LpKNG4vvlSgog0HWgRxTUOyN0LocNbA1CstQn+Q0J1meffUZbhh9mpazEYt7HnYV3tlo31LScYQSY4UVsY4QZo1+kU0yzLP1ihbgQYptcoBwHi7F1Gj7MBhro9L5HmFUjGJhmbzh1fioFZIp+wf1Dh1q+XyPZsKqGAtaydXjZVqslPdFMi3MdS26gHCFrBKurIWOb+GEj8QFBsklEoEtH8o5rr4JcF1vN2c9iLRQbYCqAGetsgAJpltgGpA7a5HJJT29iF4HNO1sIxCUBlDslcDlLgwFyZTWkLX6oEI9wxde5t5pf437MRFvkwhllb0tSn5YmC+rYsZbFnoMixgJBZnUR/QLKhx7oIZjH7y9jJGRCLULVkh7aO2N1sbulg3odLCbS3Bq3LKmiqVV28pjZ03zPGwS29yw3IhD9YUu5uia0VWGrR9dFsTnpP+EJY/7000/tVAAnccNPtMatfrvuO7LOrbpIZeU6Aug3wuu0XKew9TQSaRyM4z4IRluMYFtdP/r9mPa1SCS4oc2bmWULtVl1GGXsyZ7hjw/N4ufudFwEFn6KcXgKqxLMHSmmso0ZDw1vJD26lCd9uNjtOh64jHhh4lvbE5Z+PLPsWLWVKUvASgN1sBx9GQ1myxnEEgayUmdCkT4L40zOoMyeglu8tJM2gSKOl1MgcjhUsvMp3T05ESKgQyAq2lW4eRk3MrAom0BXKBCOo13JNKzS6uaj/RRudnHHCqzNi9aiNu/IlXQNY5rGEX/ah9u7cz6dAdZQZZncUY5x2FUYuGSeIMHctX3z5k2jJ0rDG0mPYz0eSnXd9166EYvmrsd2gjGsaFv8R0ad4v66VsvCdASiP7i0Q3uUANeblTqXixkzToKNMTPDBmIy7dgbSLmU/0rB7a3QS6VyPtqPAEp3no77x6ylq6O4WtOVc8TKkWAXP9hzXHnqonBoZReNnaO1dC0axHPRZkv9lXWIJFahbLU87UvBcQQXRQyP41t6ZCsAo3LdcYfF+14LuZH0uMMH08/fORkQWFcOt4SX+/GDts7NbHMZUFFDHPZstSwfjYBOj1xHGLSExUbta3NnP9bTmBawoEIFaG69XGqHRnizgUy72F9wUwXnU/vpJ4WIACmOCwgkGcM7Skzl3bCNqWyl75EZ7mCKbi8MgntWCHqnB0WujrtpPZFe3ErnzX5BBq/BJSV036y/vgIDrT09hnU9Z97jIrAoAsV1eUddfUwa2d+UE5m2JtGbRyMd8Q5L/c92Q7leuetp3KKCPjcbibgRlJhSbKi9sAhWrHDym3Ykpnxybh17blWDcchVkEvJdahcfFq56ZIkxYf0X8Y8AlOlOY9YPMd5MJ52w6sTjE9tcMTClclYc/0d591cAsgYG04XkBpQqHSNq0bGehVEfZf3jPETmdkKNTdxixCNBaVIR+HC8m+ysaBCBK1dUo147U0WSFTswimCSFKsduGbbhQWO5yFAy4MKbVtLeDXe2zjdhLjcnYWe2apUI1bhemKSg6OreFNqnVRniXgFDoWpVONly3SufEeD4mtCNNiAAPSOZeTiK+IDY/fkck9d7A9tXAKvYP3nq7rbePIBHvDActlGJAqqrvOkjx1ZiPoDUQezX2FAv+JZi0MaJ0I0Vac0Sb1ghsmYalXLqXgAqDIOJyQ1dkeeOrMHrZbiCjg5xGkzraqQ/BH6pPknXW2pzzdOm41EMkdP5iBA1bg5f9+w7id9NCH9kdh4kASpeoKKDpYCntFp1IX6o0sTgd3vNQhHDH3G9NiQZyOECEyIFk1Q2Z8VL/jiEOBfEKMiuEW1debL3sq9in/z5N8g15MU4TJATMrpilQY2DuTfLUZy1ulOF2wIvp3Y2+7cNSjOlTol9MVhptFVl0CoqO+HMQySW6QLnLzHurI5Tl2LupPgV8OPPeYubQ+1GhXQPZobwdRBwD23J5lI5l9vaLbeMFJBtq4c54uKTH3mBSZKMwCLl6bmgp5hauSeOlm6YjVaPzK31rbXFaqV730CZoQ9uAMSlW9yo433Aq1pTa3W/hVkOkcw9GtSm+0cLDzTpqhMLkHU0RWOSP7CG6nsOQS6r9t8U7zvCQQh9tZU6WIN1pfTeeoXd91ELKMdY4uquZKVeIUDES4UorS6c3x+ybxqAVrFNLL8BS4YeGWLtojf/iLJGIZZgyNYGUvzpl5Wp6wXko/GxhCIc6B3YWMp2rIwhGA0NYbt4L+Ykyog48VAyJ/8jlzKx4qbanDbcKNwnScC6St5Me4KNXFQwWZwGqNLUwQNkmhriNBEGbh07M0gbY29/EhjY39uwnvoaChjMUjf1I4ENHen8sFdDmaj9SwOGzOLMAAAcPSURBVEV5BE3gunvQcdFwK+gfrQhwcCh1XSKF5dA6XRcdKhNMLClr3r2kqN+Y9NAjNSPbmIrYCWkEfwzShHgXhbl04lv+h8t2mFfB6R021GgpcGlZQgR92g6dNhnmdrhhZNLKqAIqAqhguK/7NsS17UCpEhGLUOJ9eRvuHc5VkMUFwMQ3jwiYTUkPfVuBZ/FBxLFkhyMLXmTp2DKcD+v7JA1t1KB8Eq562XAmZHU0rPc4OFmyWmacuGPQsUbuxvteDPfUZ3RRQAYKTkcxe2in6UCw5t1ORGu2Jz2CHvUr4ULJSgHdHT0Gt/MDM86M26G7Y9ID7PTegjnJQa8293jEQW0rgQ6v4SlaYwC9r0baZUcjLsw6H5l1SS9EBoXoUHyakh4kt7K5CNiOoKsJWYmeSLszuEAKv4KO8AmCXM5Kzhzbiy9taKO8uPeJ3aEjfF6TAHREmBvWkbNJHUohiH1qL2q3WNqhjlQEih6VAQqIX6yWN9cjQAKBOrAKDRooCJvEcjBLwhEGtpIr5Qce1GbgDQ6x5yIzEhmoA89Ug22CHpVhnkcQPNXgii/AGEzCrcoogG8JuBL/iX2hrJYkT7XcXgCujCH7NdWU9NCNHUUo7+84KTQicJmkp1HexmoEUBssiDKuIRHfjmdU5nJx3uOYLA5dju28TAQSgQsgQKghQdH0zgarneUMIzvN48bHCVU9NnXls1HuI7NaLQuJwBoE3EexmOm6fvkcHFZqk3W+kGbN2NU/4tJ+MxdORr6jdQRbSTMRSAQORoAP4fK5Qr6HyeyL7McGop09xw/z7iT4bM1fkDQ1yvzixQutyYLkns+JKp0s3ESArwnr11dZ9TnVb+/dZP64CsQU+5Fc5lXFz22T97x8+dKy0W7wttVAmXhnw1PqbgDDbJIIXAkB+UEkZl/8IRdRq0s64gnTtvzlvi7QYuXPx1tbd0hX9ffc+Tp4Jj1bQOX9oxEglbEZD/tWxYwHNlhc4amEGOGKuBOjBgkK0YTkcmJOab+gzyr3RMpHw5v0E4FE4AgEiDwx+BzRUdKsINC6vQUJ+wt5jCL8XlKFbj46AoEjdoiP4PNomjf3tnoZYOWSrSh7fKqXQqxvkx7rO7Fm3kkEEoFEIBFYg0BH0sNk2h6JsDF9Da/P2Ys9jWu3S54TDZHaJT31/XK7zEPz4kxLCOo24n5smRJov6SquSy6H9KkkAgkAonAfgQ6kh46Y0KsXTIzzuPMisZxBQZpOaXL257FAfu4rk9L2SU98RSzcu5M1GaQWoe9Lfkh9AodrdxY0I1g6ucyTyNoWS0RSAQSgaMR6Et6WOzhZI/yZCO73szCdARYNuD4LSeap1N+RILuQA/rKO1vRRXTGlmz5NHWwaBelDg2pGlZLvP0opf1E4FEIBE4DoG+pAc+eA1PT5YwWjBLPo65pJwIRAQ0n5BHxTxGW7kNQTVdrUBB1i9tNm+fDpTt0k7uAg8AmE0SgUQgETgIge6kBz5sHLfx/SAWk2wiYBHoSnpYvLFbWvadL6FJEs9NTgW99957tpfhsl3mISHLl7aGkcyGiUAikAhMR6DjOz22b0YIHXv4+FKeNbHgZPlQBMhjbO6y9YUe5YG0RlNzkhuSEn1E+d133+WSj5y275Fp82IBX5ATQnPJFvvKm4lAIpAIJAJdCIys9NCBfbnXvtLV1XdWTgR6EXAHeljFuXkQhzen9PUu0hH91AIF2RrjxyJmZTwff/yxZjzsms0i24tS1k8EEoFEIBEoIjCY9DDSaN5DlCfWF6nnzURgLgLujE7jQRxWJfXoz6tXr8hFMGAKrBiR8bz//vtTmOR8my4p0V2+pj4F1SSSCCQCicBEBAaTHjjgsIKu8bx+/dq9GzyRxSSVCCgCJCukKZxH5o+MpzFfoRXrOvzuNLkIDeULOnwCgF2tRgrKQKXAZ35k340udEpQqZ+PEoFEIBFIBBYjMHimR7nUEwzutIRWyEIi8AwIsNhJ6i+S5im3Z9B4ypgIJAKPiMD4So9Iy8YB81rKbHLlev4jWkDyvB8Bljk142EhKs/174c0KSQCiUAicAQCe5MeNg70NS6+VZgf0DtCSUnzzAhwlIfjQcJh+47bmSVK3hKBRCARuCoCe7e3BBcOTGjcz7X9q9pKylVEQD/fwBG3PNFfhChvJgKJQCJwEgTmJD0Io3kPu13kPfmy7kkUnGwcigDH+fkROrrgWHQucx4KdRJPBBKBRGA/Anu3t5QD5ru8HcMlL7Dwwbd8mUuRycJVEeDNL8l4WOPJjOeqWk65EoFE4EoITFvpEVDIddjn4pVg1nvyZ7muZCgpi0OAY/vyg7t8hDCP8Dtw8jIRSAQSgXMiMG2lR8RjV4u9LZb6We/JpOecKk+upiBAZs/3oLH2zHim4JlEEoFEIBFYgMD/AaFSZhMdIxUzAAAAAElFTkSuQmCC"/>
  <p:tag name="POWERPOINTLATEX_PIXELSPEREMHEIGHT#286B202B206C5F6B29205C626D6F642076205C696E2044" val="91.66666"/>
  <p:tag name="POWERPOINTLATEX_BASELINEOFFSET#286B202B206C5F6B29205C626D6F642076205C696E2044" val="23"/>
  <p:tag name="POWERPOINTLATEX_CACHECONTENT#785B695D" val="iVBORw0KGgoAAAANSUhEUgAAAHsAAABcCAIAAADBDF2mAAAIOUlEQVR4Ae2c4bVNOxCA3bdeASiBDlACKkAJqAAloAKUgApQAipACejA+6yxZs3LJNmZPTnn3Xtf7o+zsrMzycyXySQnybknv379unA2/75+/frkyZNN3Z8+fXr16tXNYvkCd+/e3azk3r17FyB+Rv8+fvy4aSEF3r17dxwDR5R59OjRXyPlVpmJBBbxiTCHqjonxF+8eNEKHbdu3RoikS7UUuDLly+27nNC3Jp0ytOL+LE7aBFfxI9N4NjtLR/fJv7s2TO+Q52cnPD58uXLbYFuib+7b//vL3/8+HHz5s3Pnz8LiG/fvj18+JD0gwcPdqNZPt5Dd//+fcWt5Z4/f67pHYlFvAmNfZu3b9/619+/f/eZ4zmLeJOV924peuPGjabMwItFvAnp4sWL1XdsRlbzBzMX8SYotgeuXLlSvGY74fr160Vm6HER7+Fip5e1ipS4du0aj5lVitSzVoc94izA379/3ysRf7d8PM4sJ7GI5/jFpRfxOLOcxCKe4xeXXsTjzHISi3iOX1x6EY8zy0ks4jl+celFPM4sJ7GI5/jFpRfxOLOcRJg4B31caZRzP47+Ll26xF4aJ4Hs329qgiwbcoggyB+VUFX+5HCz3ZECb968QRnVDaMeP37MqduIbKxM6yaRz9/cF75z5w7nI16QnNevX7e2m0VdKq8KdjLtTc/OnaxODfKKO1N+V1YhZmrW+rU2bnoO3a3FNtWJTUuUQEupjleA1hrBqq/UVE4LpQA7n6DXXkEW0Foz9ajISGIKcfQR3VBDdaNm6x9J6PYW3BBxq1PrZrB1/wK64qYez9FuQGN5yNPzxGldcAOi0M1aRBnvRkX5zmOMuOLedEB1VfRjHIgGqne1q7QzxGw+qaSjevEqSVxBeNw0pIaLbqhatD7+qA1R1YaPd1zAt8fQU3AkeFQi1VGpnWGlSPuaWzlavzTXKtbKFxch0FULFMQZuNViI5mjxIm2Ess2vVtatfaDAHvwdBLq74VyvKr+FcU6j7bFaqd2ZKW/MVAnlaKwd4hWyULQPxbEm6du/GLl58+fgGPZVEVTZIrLaCbXlyT96tUrzdRE6yirqETLz02w5pMfEPHJcrBaue1OKQDxVuFqDa3M+nocyh8+fECmGFytWlr5OHjo5NtH9lbNmXx1cFbcrXrEfPv28uXL9nF/2o8CciSehKYL7xTo1Bns0oTVuxV/qhqSaVvsNOTFpenqhCmFdQJT9RDx9QzmFFGl4uN8CSSe0JiPZaqBT2gYsa9+/5iu8YcTWejY/+nTp0bZmdkMX7Gu88tEf/lN71DkVanEcbnJyIQZClvW40QtfLZTA9GGeMreAPaHIk/SZplXINjRzc89E8NdSRxHE2/tuEDVZn9Lb8Qv2Fqp1na4TAnQ+FOrCb9SYCxO/PlWGVVEIdYMUb/zPj5CvGX2gfJ1jdQJdwd1cOwqfZxQAO7fX40ifxIcComJflHUvPsR0zCQy7GtkEKg86uUiSEFzUviYBrZdy1s9lpiWFHmNDwSxPrzs3dwDJkb+sqoso+LJ34KQ8qIaZ74XAdHhznE902bIwiOWUZXDbbR/GVaWxvpCcSJfX4xfgqDeGG5fzyCg88h7ncCTmcQ94iLnDND/HwEcX/cumOJXHRh9XFCVDkfxI/j4PRBlvhZWYlX3U0zscJP/tNXKdJclrh38LMYxL2D9zdetKt2JOYTP4srcU/8QA5ODy3iF9hskf1b67Aj/9jNlh9Pp4jzlcHrGl2J8xVDdm7HlZ5bMuTgmMyXfu6g7dYhRTwfxJmyMJhZy3+H2m1SSJCvb/78oRNSOKVBVb9ROt7oZOLRIC7+xQZ0dHN43MJ+Se/g/WW4dE/UTKtDhTjdztjh05arpr2PR1URgzu71dV2J2b6L8wdBx/ZXt/U7V/EocyMwaE1O8h89sOrNm/bCP1fBj1yjG7H2xYzaewNLcPFP/Cq1vb6kDJ6IK1XgqwYtWuBIuEPrqIH3oxf2hq8gVS0zqMNpqGzfK0KKWss6Y698JHCDAutYSTRPMuXK0GFBj5uSAG8w084oRsd7GPIbOkjaaHD4R69g3s30tZFT7wquXD8E1VYM7TgapM2kcREc/IPp5j6UyPU6hRP+wVSa0bBw+QuSehGSVWjP8R9b0vp6kxI83LSX3iEjrtqSzbz9u3bPFJ551aULX+gtIQ1rRz/bXU/9vLNg/L5A4p/zZzatiaqc5o4Avrh6RY6OuG8KttK8BUJ50LcrxNaIgfKL4gXj9ooawQZ0z7ua5lAQmK/je4qXJ2OtA/kSnjh1yytOpMJhWWfC9y02Ck58io/cxZWo5tvlzJoCxMM929Hcmwrv+mpjA0ggKsS0bWq7Yzilp70hFarCURE9Sm4qTZPnErsGEUx1VYSNCE6d9YwhYh/bBLHAXVY0dsAUugkmDH0rcUtDRTxgZ5UWZS2sqhOQ16tHTlTiFurrSNTubpXBjd2NYnzjua1GY0tNgF0VKnSoV47SqyUpHGW6Eq22pBmTiEuVnf29HEXbXFfokdcaoQ7zYBPBhS8SDD6RniJa1gD6CR6sRVq9tkgUrOIS21oiI1iMp+YwEidMhy3iWcoHFN2LvHDaV4Q31gd+uCwcpIEFvEkwLD4Ih5GlhRYxJMAw+KLeBhZUmARTwIMiy/iYWRJgUU8CTAsvoiHkSUFFvEkwLD4Ih5GlhRYxJMAw+KLeBhZUmARTwIMiy/iYWRJgUU8CTAsvoiHkSUFyt/lJ6v7r8S5T9K6U8YJ4twf1rdsbN2OK37UcE6Ic6esda2MU9bjEPcXMat9s6JKFcsBMxfxA8KtVv0P4cRsvr8TTkoAAAAASUVORK5CYII="/>
  <p:tag name="POWERPOINTLATEX_PIXELSPEREMHEIGHT#785B695D" val="91.66666"/>
  <p:tag name="POWERPOINTLATEX_BASELINEOFFSET#785B695D" val="23"/>
  <p:tag name="POWERPOINTLATEX_CACHECONTENT#69205C626D6F642076203D206B" val="iVBORw0KGgoAAAANSUhEUgAAAdoAAABBCAIAAAD5UPLMAAATZElEQVR4Ae2d4bkctQ6GyX1uAZASIBUESiBUQCiBUMElJRAqICkhpAKgBKACQglAB9w3CBQjyR7bM7Mzu0f5ceLxyLL8Wfqs8Xpn7/3555/v5L9E4BwI/P7777/99tsff/zB30ePHp3DqLQiEbgQAv+9UD/ZTSLwDwLPnz8XwuXvr7/+qvzL5T8ib/7PRKFEI8uHI/D69Wv1WPxWy1LAvHfffZf69957b9rUe+n009hlwwkE8OkHDx70NEzP7EEpZS6AwLNnz54+fdrTEbnFGjr+T08fKZMIJAKJwJ1F4MWLFz1jf//999dwMV2somMWjQ8++ODevXv85Qm0x+KUueMI3L9//39//fv8888//fRTPPiOA5LDPz8C+CqOKv/YkagZ/PHHH9duddZPblbwkQt9//zzz2U333zzzZMnT8qaLCcCiwj89NNP+JLZOKZVblYsQpcCRyEQbl+8fPny8ePHa0yapGN6ffXqlemY1YOdQVOZl4nAIgKhcycdL+KWAkchEH4EsnLjmLHMbFZgiudidGHNUehkv1eNwPqnvKsefhp/dQhwgsLYTDK6cuMYhTN0bPYo1KyPPvpIy1lIBPoRwJX7hVMyETgcAc+Bm6QUM3Rc28z+6quvDocpDUgEEoFEYG8EfvjhB9PFJnQ8uXfMUQqTrufneGZ68rIfAT4Z5sSFkc+9YwNIXp4HAY6TGWPWbxyjcCY7ptl3332nq8HDhw+5zDMVZnryMhFIBG4SAc4CmXFtsnGMzskvSZMdf//998amvEwEEoFE4OYR2GmnAtwms+ObRzwHmAgkAolAiMB+dDy5dxxamZWJwBwCuXc8h1u2OgSBnTaOGUtmx4dMaHaaCCQCV4nAfhvHwJF0fJU+kUYnAonAIQjst1PBcJKOD5nT7DQRSASuEgFeTGHs1jNmpn7iMveOJ0DLJhsjkHvHGwOa6nZDYL+NY0zO7Hi3eUvFiUAicFsI+NO9W504FpySjm/LX3I0iUAisBsCu24cY3XS8W5Tl4oTgUTgthDYm45z7/i2/OU6R5N7x9c5b3fO6l03jkFz8kvSd24eTjxgDkKyaP/444+89I/3mMjPavDWPXa1eOUpbxT57LPP1r+J9cQApGmJwCUQ2Hvj+M0YeG9W+x8HO/hNM32pJuHNT50R9u1We9/95ZdfICBeXYR5vNgTk+S31zAPGsJaCjUbaIg8AjoocJAmKEFnraGvBwdeZWd+8w1V2EAlt/YDCs2MohxCwyU5iwNQ3v49ajCMvkDSIAwmmMFkeUyo8cbvYduczg1DAO8CFgYLGrjHnD3Z6hAECDfjpTj5kCXGkfABNEBlqqRFx8jRwFigl0c5Uxi6apUWQjoGjsaItC0cB2soRmEBcCBcbdIoIFYiHmobqgQBZrHskUHhK4S6Mh09ytwbsaHFZsgqhOmx8wymwSSc09He95DfNgT8C8GPCqI9sLp5nbKOlgGFw3eOmqlvZE7KNlU6pifpmFCnLHFOXlkqPcSZwtAtMZKyoWNaKVMIeTEWGRSASr5slKChRqMMXIVhRvBRSQrc9aS/FVbwaTkFdNRmWMZoVnWoUAfe6UyLYiBghswlTlaCDDKIlWsYholm7FE8tbDY6d4CWCvGMBamT0CbDgEa6tDKwt6jSP1bIVDOmpR74ojw1NCAUnAk5QpcQsMBZ8POmI5RIf1pwOiQzAqvqlVg7wIQMDz+lazkkSrpGCORR4a/MuzQSMSMTi494oog4Pi7qlnF1LZG19qqXTDE6men1pyJFwTEGMpbTRwI6DqnyvtXCKYJDfxTlLRQG8tl6jUE/APpXAh4f5CRrveKywByx3tRf1D/JIgWMdGAxc+JwVKeecclNCqhGu4GdEygSpdhtKNFDaLgnbXs8gJlrNUxl4YpHRPqQrIMftEen8KoHmkrQdVJZ7QtTaK8hgRNPI+m2+Cgcy9WGf9YBMcL4KNmAev3B3qXtgKmAYpL393FavYIAe8MMuR+xC42/OzII+BJZnHiNGB1L0LV6q3S7d+Qj0poQYKWlEdryoKhYyH1UuCQsgdLaVTCIFxaQlM9Upq/SC/gA7WFbU2lX1FrqJqG/tJY5SfYN/E1ujKpE6xhZOMJ6By1SlcIs06Ied7+i9XsEQLeRWWYzOzFxpUdTSPgV1OlhVCnyEOPPsTM05UGIwrtueNnz549ffoULfwUXng6SgRUBQWCKpQsZfYuv379+sGDB2UvwMEJsC+//PLrr79mHXv+/Hl5t1HmOMsnn3xSCogqqW8gUzbRMsjIyTOtIfPit1T0sqcgo1BJON2fudG77YIZnbjLqD108e2333J+ruwLusE3ypqeMhPHaTwDkTTEy3s0bC6jHl5zbBXQrmuSKiAF/wuT1K+ZTaN/8ZLz3XCB+ZXLxVYHCuAbBO/h9AICQyeOP/zwQ06dsqiTkPng8pwgCL/J3kpqx6vkRiPNMWka8msewMveV5bFcv0Lh75J/v/aLx7VrEq0wBglYwKyIW0erga2oWafYq8E3JgEUGG/jUoBVsGhMJ3104sfoGhuGLDfrV1DAOX+OeCS2TFzXc7aVZQviU/Nr7yLMo81YQEZAabby6iDefAR/hcdy/MUGZPXojXcNYrCXlX+YgVjFaDAEVSOEigG+5gRVROe4R9MhpgLbA3gQ81D8D2ZDq0Q3iRAXrlCCLxmBkPj967cOwQAygyTHvcelOr3jm2MOeHleofX4U8XxCtKcGobx+LJNS7GgBodi8J/0bFEfsM//CrR5u7p8U80LMHS8kTqR9chO6BzgnT8BitT1T867wftHatOzT4s+9dUk1wDS801O41BjI8ldcq00N98Q8nFEPCL2WgImMGOfiS7ZrA4j596BfyEBawF8DVD3qStf6oIw1BCA5vb0eQjSGnqLR0rcTR0EXhmziYSxk0A8kqMYXIZoubbmhqPF9rmVuk1C5jPpDDDmDp36Vm+k1L9cDBpYpUyZqvvyazJXyNzgUs1Y+8QENKXYU48vV0AiuxCEcAZSreUsvcQIQ1m1t9SVVog3MQH4O7y2fRteEtK2CYdb9Z5nMnbRo2Of6jgVx1UzWUxPpnqt8qTpq6iQ8PxwiGr9riRTxPwJ69/tEZ5sJzEUSXr5S8WAqWD9cC+fmipYRoBHyze55WLV6Ymb1+wKe+OCxNDCRI+TC+jhTIE/+jRI1N5nkvPHWtsk1hdo2G0LWdCTBM+aDY1c5fhrL148aKtjVMZfF5sZBoOYyTPfzkRAkRmCGZ7sOqZRNAZjg20rb3jdxdfqokDvHr1Ck8g9/LnKIbQ+5uO9eCUOb1U6vLhWi7ypeRJyluRF8MhbFYCPYqJX/zQoGE8qs3Ly7NSWe/nt7xLORS4/CplrNrq8pIhQOiK2Ru66FY4pB6DgKdjDUMODnKmDYFNuJh+/6Zj1NEH9Fpbq+nYm3VyOlanN/hOXG6oqrP38Pl9QzO8Ko6jcgq4YR4pgL97M4QCIBMhMPdwcP/+fUHyZhYz7xi3UQPv+SdCmTUSJnyGu1ySF9eYcwiHv993TOrHlyYaLX1mhO9eOGFsmBfe8owTivVUavz0CG8i4xc/1G5oRqiKTmtzqsmjGd0mXmh0HnI5EQLEYQ2u9hD0ixiaZ7Xl8+5RCPgwlMfKx48fS3bCBzwT336qDaf39fOejk+eGtcGfBX1rMnhF9X8DsP0cEJVPhFQ/eGtDRc87ei0BR8Cc6kxA1Q6nth3Pi0+N2mYp2MCU74ATATxCLvtDL79KK+BJomzOpCKPXnyRMtZGEIAtm3Le7Tb8hN3w+w4PAciysNbIadPGHP+JtuGgICZqfH5593TsdpMLkKCzNsX2vsKKt9T6MqOfV6QqXEPuNMyF6Dj0LYwJRfJ0KSQ00PN117pt/KnU2OgkCBvfGx+7XDdhv2kTaHby+h4XiwfGfEHJpRNjDVj78qOk47XQDzRlrOoE63WN2n0GzL13cmOfQhMkymflwqY+Tneeo/dVYNPjXmg4cmGtZktY/NwQ6aMS/CmIV74tfj4WzN7mY79u9DI0jneUdOY9esRCLlvvdpFDY1+G0y9qPbaBXga9chM50HyERArWQbRyR3D0zErKLPG1PPxHV5BUPCdOpOU8HUBGLL20Xd7yMt07POC3KloY7r+rpng9Qo7NTT6vTv7Eh6r3KnwmNyFmpCOy4FzrEhyYUOJLN68pNcnsmXbsLxAxzxYlfsjosL0HerNyjUIXID7wmy30W/I1D5nXDPq07aVfLY0b3qngsdYCfI1W8+lJVneCYFw47h2yh7mNW+GwqovvvhiNEdeoGOfGpOu38xR050mcr3a2gGyvemv1i8jatxaP94zawjDcnrbVxJt1rZtD0idGcArtc2nxmwWN6iPk2b+JTMw8tDwF05WeDrO1HgI3znhGveFKe1cF+FHxrV+6SK8FSqZs+e0rUbDsj0QCaijgoilhb3OK5o1slGwapBgG+01d/2811Jj7YXfUTLvmQFqtpj7PyRo0TGZtk/Hpj/BUKOzsIgA/gf9+bDxNYuqagJ+ZpFsJH3cMq6G/IbLQ83Ow+t9WDZQalurW39H0TGW+73Hts3H3mWbiJMM4ftb9jZsYt4JWxA2Dbnsp+PWZsVQaswiwBdGN/y+4N5wn1x/GPMb0nGoKuxUgApTg5DTTw7sqHnylY2yVQhFKVAry3oGyHNfra6p7a+/xvk6xObpHSr/ENlOWUh5IXGlzSodY5D/BKOxqstDkPfdfl9JyRKBEOqQQ8tWneXwVUHQROOpUFZ+r59l2FfeUo3H3Bw47RwsASX5jd9h7NSwXowg9XyxXu1+GrD2ELhMhssAsaQRHQ0E2ssJLoGA+liVjn1qjEGNrFu4u5FeNSzOWx4BoPaR473EN+ypCfWEC0CpLRS4+QXYh9NcbgsVAiZzeuCHeOw0shJPv4j98g2x9hC4fIB0MpsSqwaOj2K9RUE6UuVVOvZnLcNoFNV6nmP6AFBpYpYFAZ8XQA1hYjuKmPc2Putf/FQAAX/czT9CjRpzXfLt6KqNhdRYdiqElGtiWX8SBHyAKGO2LRxqyJOlLPaqPKZjvMdv+TfoWFJplM7l8+0R3tm7HJ3xwb8J/XklnTTBZ8dmOvA/vMVU3vClX5B6Biu4MZuLa16PtpTZFQH82Se5ypiNrsNAaOwoSMpbnp+L6dinxg2qxQgJ7wZfN8aQtxoI+LPlfhOp0Ty85b8shEN0vp+P7yD5FcJ7S9hvo3K9hobyw2+RBMms+dk83LY0wCPgM1x8vifR9J/atT9mENosdxRiOvapceNLROJqPU+7fuRZ00aAjTOzyLFuez5tKzF3fYY7xIZe2Cs0PbYvYSufrbebXPKuWX78VvKiMTKDRNAh26CL5qWAQcDTcU9qbJTIpXGeUga3lxy8DPCYjn2uXlJ4qZTUWJ5zO592y7ZZ7kEA8jWTCv2Fj0U92khvDaFAr0OfTfHwZeYahajt6T2UqblWKHz5ShOKPjTaJoEMyQ3JyvrHmnZHeXcrBDwdN5LRslP/jgETuaWw+IPddQg/LS0JGxU4UyhGpUjSa03gYvXlUKXMs+Fc7x59HjrmVPlfBcc2HmqGtCFv5nXOHm8MxDpkiQp7iFCud/sLXo/O48rfSO+3oS3pQesfqT5J9DdpG5N390bAbzgMBaz5aKEWX9qLcYx3wuGZ9KcW/OqpRmmoc9dKtUSDmQJLxVynhvtQ1ViQ2l340xFo43BYu5W/CzcZq1hXvVijxkOEbQ35xVueSUfHpRrM8i+TWHPlRcM2FzA7gJjd04UCfp6B9Jh9x2V0BRUn5G+N/UKgjCfXQkzEvOaYjgl+taZmEDKyFNS6DM3do9JTlRoPuKM9hgSKQhAczWo1INUeKUCso8zFKOjd8AKXjL1ngP5DpOlHh7I743yMjiGXArUyY9FNAOaIfwYiuWQuOgdY62iTen+2enH6FHAg2sSGVHIZBDRFUIcc4jfcVRtSCFdupQXvRTEdM/LSLJ8boki4eDRH2wRTaEj+wWtiRgmBLyP2T4uHRH5pA1jrLZN+ej3U0J3Km0gDZb3VowptpWGdvGMeXFDCEBrrhFhVjoVOvR+UmAyVPZMurltQlcwaf4W+vZLSYMpIYjb/GiMdMntUWOlVDMOeGoZYqLFjPGS005S/PALimaX7iYv2W8Kka3O0mYa4jdwNWb5Kx3gV3q96tTHqtL9DuBjD1KqJgnly1BxtQhX4lFgvckq7i046pkckvdmsBMwRNuA9/IM+mCbjW1ya4Zf2T5dLAtIx0jtmcEvUUuCyNIkh6N1+6LTJtLXTDb2R5Rh1gIoAUzDdVzY8CgGdPi1MWFKGJ2uzhDZ/iVBRG2bNdFSlY+7hYQS5mmUKewR2z8ixylgydGnMLoEb0oPwUXQsKDG70EGnzczj3uzQbw/GQM3lXHumq43rQDqWiOjBXCOwHGOWrwIBw3iGLvqH0PATTW29tntU1Vxf6vkCNGcyOPzBeSbSKzgICuOsVc+56LbmvLsJAkwQs8NpKs5g6TEsmSmZLOZr6CjbSqvUHh6k9FAdlogxUJU3hjcoctwNAczmtJD89ZcncTlOGbJ+gLkALmMUwBlFOMCVkGbziyHASwh4ZzyTi/vBm51fjwrNQxXfjBc/QQAPwT2g6cb39P4Pt27w079c8LYAAAAASUVORK5CYII="/>
  <p:tag name="POWERPOINTLATEX_PIXELSPEREMHEIGHT#69205C626D6F642076203D206B" val="91.66666"/>
  <p:tag name="POWERPOINTLATEX_BASELINEOFFSET#69205C626D6F642076203D206B" val="1"/>
  <p:tag name="POWERPOINTLATEX_CACHECONTENT#5C6C616E676C6520785B695D2C205C6C646F74732C20785B692B6C5F6B2D315D2C2072616E6B5B692B6C5F6B5D5C72616E676C65" val="iVBORw0KGgoAAAANSUhEUgAABWIAAABcCAIAAABr4FvGAAAgAElEQVR4Ae2d/7EWN7KGl1sbgE0IxhEYh7AQwUIICxEAIRgiAIdgiABvCJgIWIfAkoHvU7frdnWpZ/RpZjQ/z3v+OKVPI3W3XkndrZZGc++vv/76W9e///73v//+97//8Y9/fP/9910J70nsP//5z6tXr25K8Msvvzx48OBmseUFnjx5cpPI06dPW4rdpKMCQuAOInC0KX8Hu0BNFgJCwBFoseYy+g6XEncZAZnvu9z7p277Snr+/fv3P/zww8OHD2eA8/cZdepVfv755z///JMyX79+vUyk4Nu3bx8+fKg3nKf/+te/tgkTtAjDmGgZcDcbpQJC4A4icLQpfwe7QE0WAkLAEZDRdyiUEAJ1BGS+6/jo6WERWEPPsxI0sr/99tuMVeH/9AXr9evXFiOALGcK+hIXNSEgBISAEBACQkAICAEhIASEgBAQAkKgjoCHHloOxWdSncMEv/76q/P46aefPK2EEBACQkAICAEhIASEgBAQAkJACAgBIbABAlwCYFzYxf/jjz+mcuwZJoC9HyUgRrDN8fupDV5e/u3bt1zoMPj36NGj5fRbKAxyJ/PLly8t1VVGCAiBdgSOMOXbpVVJISAEroeAjP71+lQt2gABme8NQBaLXgisoedfvHjh4sW9fM+sJ3qGCSJ73tKvM9ZTISAEhIAQEAJCQAgIASEgBISAEBACQqA7Amxgf/fdd0Y2rtMbGfW8wjCyf/bsWaMEKiYEhIAQEAJC4DgI8L0eTsZxCy//uQ0rpskkB1Hn3QZ0nDZKEiEgBIRARwT4vkChLU1zWiaMWKuQc5mrzTtCJ1IdEZD5zmCyc//mzRvLf/fu3aQVercwAZ9bcMl0lMChUEIICAEhIATOggCeLh/rsUBAXWbiBfUCeioEhIAQuAsIcHl5y+1oLXr1LsClNq6EgMz3GLAxTMCO/qQwQbeXDn755ReXT2ECh0IJISAEhIAQOAsC3Anc6Mv6tUBnaZrk3AWB33//nUUU/usu3MVUCGyAQDxKXGHHV7p1lKCCjx4tREDmewxA7gr0rwp8/vx5kj3qEyaAJYxNPhTBw4cPx2RVfh0B/Am68969e/znZEi9sJ4KASFwdgQ05Q/Vgyz+saZYMf78db4sIY+uekdvbqxyZiOAEX/8+DEbrU+fPp1NRBWFwMERYGvQdGZdbV4vtCrzfaiRKfNd6Y64f98Y1zNqfcIEkWUUpSKxHhUI8DoN4RX8Cd7d4hH/nz9/rkhBgZJ+CoHLIKApf8CuRAnzyR4C3/zRQVw7/PHjxyzn9fzd3EblLEGAwfPkyROMuBFpPKKyhKPqCoG9EHj58qXpTFeb8XyxS3UltSnz7d16nITMd6Uv4osGcc1eqWKPFCa4CdFGBQiv+IkMZ+l3TniOEkJACFwDAU35U/QjtwT7aT0X+Er+rjdKiV4IEN9nW5UTsL0Iio4QOBcC//znP7PAV1KbMt+5fw+YI/MdO8VnJWFr3oaLjyrpDmECmHmkHC2gV48qcI89IgQ76FLolqwxxJQvBE6NgKb8ibovB3Cv5O+eqCMOLiqTmm1VXCAOEbhTdHCZJZ4QWAMBOxUbKRM4u8zqQOY79uzB0zLf3kHxsH/7gYIOXzqIzKIQLpkSNxHI49iqcOf2zboqIASEwOkQ0JQ/S5dxuLQQVRcTFIDc5Z+8osKK6N//95eXRncZGbX9LiOQDdyVQqu5ddbX8tiPNuZlvmOPcLaCaJ3ZKXamAaclcrc0TAAb3wbHeeJlvCiT0o0IjN2VNfh+VyNNFRMCQuCwCGjKH7ZrCsFYABY5V/J3i6bp500E8LRwszjoN3ZewP2wm6RUQAhcFYFrq02Z77OM22uPwxm9wF6+f7v0t99+ixcWjFFb+tIBbJy0jhI4FFMTFuMpar19+1bfjCgw0U8hcA0ENOXP0o/RxpnMChOcpe/WkPPTp0+ECQZjBLz5yYWXHEgeW0WsIY9oCoEDInDt5ZnM9wGH3KBIMt8FLHGdHl8FKIrFn0vDBJFNZB95KN2CAO6Fe5/cmMXPljBPC2WVEQJC4IAIXGnKc46M02uXVFnX9ncPOC/OIhKxACw1oQEO/RE74KMY79+/Z/1wFvklpxBYCQHexCkoX+liAmuazHfRxcf8KfNd9At+mq80eXeGoHZRIP9c9NIBusBf0cFe6jvSGd/2HNBrv3mynaxKCgEhcEwELjPlMQT26hlR4xcvXlzJEGBEi31jFodXauAxp8aRpcovux5ZWskmBLZH4C6szWS+tx9XUznKfA8ixo6+z1C+psd3eQaLeeai0wQ6SuA4KiEEhIAQuJsIxJvbYvoCaLg19bZ4JN5zlBACQkAICAFHQGrToTh+IprsmD6+5Dcl1DgchIizn/5aXH4pI1dZFCaIDC553DTjpRwhIASEgBAYQ6DYex8rdpZ8+Rln6SnJKQSEwEEQkNo8SEdMFUPmeypiJy3/9OlTk5we5125eivmhwkg7UOK1/PqbPRUCAgBISAEhMC5EJC/e67+krRCQAjsi8BduJhgX4TFvREBme8xoOJNgvG1gMHy88MEkbR/X2GQhzKFgBAQAkJACJwLAb3ZeK7+krRCQAjsjoDWZrt3gQQAAZnvyjDgI3rcKmoFmLD1C3dmhgkg6roAZvpuX6U/9EgICAEhIAROh4DbOJdcFxM4FEoIASEgBDIC8WVkeyq1mVFSztoIyHzXEW4/UDAzTBCPEkRmdbH0VAgIASEgBITAKRCQn3GKbpKQQkAIHAcB//yZi6QwgUOhxGYIyHzXoY4r97iiz7UUJsiYKEcICAEhIATuOgLyM+76CFD7hYAQmIJA/qo3x435VPsUGiorBDogIPNdB5FZ6bcK8oWLfKWIV58TJoCcfzaDMKFUgKOphBAQAkJACFwAAb3ZeIFOVBOEgBDYEgGtzbZEW7zGEJD5HkMm5jceKJgTJojnEyKbyF5pISAEhIAQEAInRUD+7kk7TmILASGwFwJSm3shL74RAY3DiMZY+tGjR9999509jev6ovyiMAEMnjx5UlDUTyEgBISAEBACp0ZAfsapu0/CCwEhsD0Cuphge8zFMSMg850xGcyJO/3v378fLDM5TPDu3Tsn9PTpU08rIQSEgBAQAkLgGgjIz7hGP6oVQkAIbIOALibYBmdxuYmAzPdNiKxADBOMHSiYHCaIhF68eNEoyrxihCQ4rfDgwYN7//fHJQh8efH169e8dnKTIHU5UEEVqwsRSMUYx00K6xUgZoMwLhuNevnyZf3DlesJI8pC4DgIaMofpy/usiR6s/Eu977avjECqH28IPOI+I/nNravVQiW7QV1cRFX8qaQ6tmzZy4qvqU5by0eaSH5zZ+zMYEyzXdk3M8kYdJW7iq7KVW9wPK1WeEb47cD+Brw1htSPC2kMhhXGmMFa/2cgYDMdztoTLGffvrJyjN/h+faX1P+vnz54uwhPaXqtLK//PKLMxpMcEPj169fB4ny1VZ/3WKwLsQHK1YyP3365KTevn1bKVl/BIDc++qkisQSysY3dhBBnLoweioEjoOApvxx+mKqJPFD2aSnVj9geVRxoZyxOAeUUyIdE4HsgWD3VxL11EYfL86d1GLGgRh+1xhoN/eolntTzhqE455bIaf9HHS3qDjmpjrxnJiNCaRArOXrg2BewTaL1JiTu7LdHOAA5FnjUE912s/isTcCu2oxme9V4e1FfD09H72dQT32t0ltiKq5oxaOMjC9fSGN0oEL6FgBHvn3G1Af6BR/5BRcm6MrGf2uo6mLonHKU32+LkrHZyNiuGxQjspxIarrjSRHWAkh0BcBpoBPTE35vthuQ801G2qZ9DZMV+USDY25qgs186rSivjREIg23cYPKm4lIU9t9E3zA5frjSJe/PHjxwI3chxe3LzoIgIFP32xOnVtWTCyn+5Sej86R9xLhHFdgTBOIfp1Md8LVBIFJnC5iQnUKOaSICppk9N8YP6DsNtZa0sXfGJDjGz8b9xjmZwGQxes4gD4CMkUcs5ZPPYs+fY5AOtdNgnk7UVt5BgngjWNudBY97DFVtXzPgBQrRmBaWEC184QbZn/mV89x8crWiObB6sbNSbygJ3TdIU+ONYhiL52OCapyOVKB+7GOkdrYosoE1vkTWtMrDqSGmVQMSHQjoCm/MIp3w71eiW9E2nLoO5dj/VKlKOlM729RC2vJKTIHhaBPH5waVaS9rxG3xw2sCqcycLLj1MPd9/mI+tJvLIMKd6UhwkWqlZ8ttiPpMeUm3t3tAiRYo+YtO2rFGv7JEzgGEUFgQLPiFIEB9naBYtEBtMOgjWZ/y1j3rcec4eCNmh4BAFMBvkOZp7FYx8UfuNMme+NAZ/HLmqVvIqcR9Nr+dqZactE9nxLTAgTRC3A7C0ILf/pg/UmcVccNAnlYqx9sZ0bSYGIgmmxFhXmjVqodLyDB3vXG26CmaVx1pMSzghSg7wmUVNhIbAqAj7yNeVXxXlt4t6PqB3Sa7Nbm37UoqaTJ3moa4sn+sdHgAFjI8f/T/I3JjUwDtcTGX33qbLDFvUJAPpuvPt4JDJE4BA9Q0N+tjflvIwOlKGfmXqOy0xzMGfe75YYFNjreqIdk2gxPXQCUJUAgXFxFi7hzSouXj3B2HOalrgJvgOV8fFHkSbC12Xwp7GZM0IhPqcGJ5T3dWMzXapjJmJzSB9TyHapvO985FzDfMd2DQ7LdohyyThfom6xkhPCBHHeZs2eGU/KgaB1akv7XS1aFX56Iwc1QqHxffS0S+j0qTvIok7KrJdbu6JwnKXQXzKmVx1Jhdj6KQSWIKAp74poyZRf0gW96kYNdgE/I9uLbDh7QSc6l0RAYYKb3WpHOwedIjcNriFxbFzJjDlgOUZAdd9GuilPLBB9XSPSspa2vSjEyL3fqBVtq38Qk+iCGiwmEmjYz7zSji2K6QKom4v5WLeSNuFNGPtfb7WVByuaVpDNGriFYCQS4RobMLF8kd7MYy/47vLTZxYg17tsF/GmMs2D5xrme+3FXVQLhbpr/dIBt3p++PDB5ioTm+tkLd3lP8Tt24p0J7fU3qT5888/xzJv3rwxBY3e4VrU+MjSr169ypmb5dCiP//8E9DibIzceRp/fvv2TXeoRkCUvh4CmvKxTzXlIxq7p5ff1717EySAEDgyAtynbbMs+/SIff/+/UJ4fDxzEdlGGvTxuNi/8KOMQiZVUM4/+QqV+7o8xXtGVD4TkEsWOdYWxECfF48sJlJkFj/B5PPnz2QOYlIU5if+JB8gfP78OWlWwnwtK5cZzCnW82N+6WDdSqYJHwtUWs3HAigPtqznScdapMcQyPGXomKXn/LYu8C4FxGZ73nI2yLa6hY6oTVMEKt1X3VjAFCsqIzGr+DEsAetQi+bhoofa3Sk8qdc7VFBxMv3TbAcMrj4P2ZpYuDTuBPL6SuGqAmBQyGgKV90h6Z8AciOP7NCrvi7O8op1kLgpAiYq4YPlpeItCgrQyvPNBzbRsprA0OmWBLfhIsYRIwRUB7Xd8xzK6hRrDiGYAVoZguFqZgg5+PHj2FBjGAwdFKI5z8L1xffe/graF6hIZHd7EqrY4yA77EV5PGZc5zFyvTdniz42k957IOwnChT5nteZ8UwQbGUbg0TEM113oOq0J9OTRAaMBUfIxFTiVAeezBocsZIRVDGyizPt7AoQdBKrDdbuBkh8OWiioIQ2AYBTXlN+W1G2gwufFS8cFLR3tmXnUFZVYSAEDAEzA0d88HyvjS1KucxK6iOsRisgpNW+Mf4b5O8SjvyUBBvDDJOxcSMCA2cFCMoZLOfgwcxBkuOZWaLNtZqlvp+jqAleuIcJ3Wl15qakMc+FbFDlZf5nt0dTEafs8zQGDpsChMAvesRCPX1mWzy879dHbswEZExJYJWykeViClU1u2R7MJ0XfVDnChs9konac+FEqq6ENgYAU15TfmNh1w7u3Z/t52mSgoBIeAIuCs/tuGU9wOpiytV8YsG1+dss7c7q3hicTMMjjO8xMHDC2PNdEBIzMMEdrxtEem0pAvrQ5Wc00InlmlUm7zQQUkOGtDFY71JfkZsXkujhI1peeyNQB2zWOM4PKbwu0sVF9E2EUykpjBBrBAJLW8VOs401NjLSIMsBsMEg3bCqjN0YqSA19tQyoOU+2aya2qtq7ymUZxwQwCP6PQVRtSEwBEQ0JTXlD/COByTYQ0/A3PDsOe8NPt+OMpErlm94A3fu3eP/zFsPyaV8oXAZRCwc6OVQzqDc5CJU0GAp/h1XoCFKFzat9n9rhynQGKSUxorFuniLq3iqf2cgQkV553Aze90RPd4ULx6JujlAyDZj6WPsH3wqsQIjBGeMwsNk4qupCPksde7QE8NgUHVsRCcu2O+maGuCuKq/+8tCLoygkRdWbdQi2UsfEvscCyyGAt7OgebiTVWKHBOAUWGN8aivf3MgrObnTCgUZcV2WJnGKO+gZjZwquiEFgDAU15Tfk1xlUvmt39DHYp7RXiQQkxSXrFbBAZZV4VAZtiY/s65qcVbW9ZsROGYz+GPSTc1PZDBMYIp8t2dJwvLuWMN+Hzarnumjq7GZgQFpnaTGOXhVyogrJDni8maI8RmJDEVflzfLZJyGPfBuf1uMh8L8QWtWyzAH1ItM7W+7dPE/iWOOzHNPs8yQjS2LmAymb7IOWs5nLkMldEpW4ZI0AAG7L5AJXLBraetgQWboZxKojopxA4JgKa8pryxxyZJlXes5qx5CgaiAsOkSLTf2Z/2h8pIQSuh4DvPI/5bNnRZ6Xd6LmxH0PJqYtnAnn5hNdUp9R6Kgs/1szYszMwQaWM3eYYKQ+m82lctNBgycbMm63GpwVhuBBQmNo7jTJ0KSaPvQuMexGR+V6OfNyl9g2t22ECL4oEkcRygWxOojsabYBzzMHLFl3s1bdJYHuMUSW2ErG1wn0R3qal4iIEGhHQlNeUbxwquxS76e/OkArrxjLAPv7Mp49Z80QiB7RcUTylhUBfBNx5Gxv5a8zBehPsm4KxDIvwecdm5wk/A5OKVxkbktODS6nKcddMIefkVruWQ/WhAClw/BiBPPbcs+fKyeNwTMm0t+uumW/a65MXPJm/YHUjTEAhh37Ger7eGUgDzfhGWb28PR08k3bAHXiaRgNZ9o+p4IitN1xhAodCieshoCnv6tQ7V1Peodg9kXtnuZ8RG8VOWnG+ty/9yEtpIXBABG76RWvPwQITTrbn3fV5i3A8ukyqxTWdgUnljGrRwOJnd3hp9djxXo7O0TSeouUIhYx5woWEe/282Qvy2Pfqmka+3cd2wfeOmO/okdq21o27CeLe19T1fAFx/okCnXF7Ux4KHvzILHbMYUjlwG2UJ2Jr+TTkyCeyovBKC4EZCGjKF6BpyheA7PszG5fuy3jfObSWdqffHUB8fWDJ1551ZzSPIGEX3Br2QOZVV62NEaj7RYObQC1XAM5uRfF1A6MzbxHud3i5MI2u6QxMWqIPLkZMdFdxmaC9Y2WXEcCahcPs9yOi5Gun670Ad3nsa3fBQvp5KHY3r6cz3zMgJUjqB6wY83wTcEKYYF6EdYaU9SobDIW6AL2eZqUTozi9uIiOEDg7ApryHXuQVZ9d9NWRZiTV3UywyYP/vcE6MEd18Xf7xm2LVRBNO/gOG6Ole4fG0dIljSUlinFwJLu09PJEsqpnpb1ez3LOPO//A/K8RXgWvsvcyWQbow+DoyVTW7iUygS5/OzHH3+EO/oT1T0PzEHh9808gscu8z02BmS+x5CZmo++JU5q17WgHgH2xksHvofAhF9PWU9qxtgBp0lEdi8M9Nk+tX+/Z3f5JYAQ2AwBTfmOUK8aI+gop5NCT867TswpNCayv7vQgc58Cxbd6WeOC3OykVpIcKXqZ5FzpeZfhmwxQWjXqnMkL/zgOO8oARVXEr4jWX/93gfM8khoFs+JEwZlscFrHXkJ52XOkjiIxy7zPTZg8jjsrjoKFt3pjzVt+3xmrjPFtt4IEzgQBAiPMNVnv/3lbT5IItsnHSU4SNdIjEMhoCnftzvwC/sS3IDaNjIXTgDtcvPXq40Fi+70e8npdLBKS7Yunc6qCb10sCq8WxIvJgisV50j+QMHcJx3BKA4KGSgdTkD1RGT3N55jfUhMWid/SnxfRxdDjDz2si9e/d4DYHNcH96rsRBPPZtTGHfrtlG5o7TZKz5BYtVVdOYDNvkR0VBM2+8dIAB9gp8unb3ST777a9twG3nchCl0y6wSgqBXRDQlO8LO6YOTd539xVqfuKDVWUMRS8XHhdzmxBq4QQgeXc/oGDRnf5ytAsKHCE8wvZAIZV+XhKBwZX2ekfWx7zZebOymNp00Dw6Rc8OYjL7soZsTGcfnTA5c6vR/zi3WATe4uap2wXKs5Sw1QS3FbArfpDjyQXgYz8P4rEDqcz3YB/lodhlAkZeBYvu9COvHdPx4Az6gXl6I0yAjsbnM5/SZviO0sO66CdyzthVnMIqYATkLoHngqx+CoGzI6Ap37cHUfrdL5TC4fZdKfy/ed8S69vMqdTyYpg9kDt+McFUDFVeCCxBIKv6VU+yZHYIjyc2b/maqXVxTTNZMJknISqOQ8FFBy2MwmTxaDWuLH9mBThuwAKblW1kzbWRZJ7o2oLjeOwy38UAtp8y34OwzMtktnpF26G58dIBpeNOTp4tTm6bxKBW2oZ1Ry4HCUx2bJFICYGVENCUXwlYkY0IbDDMChZdVhGxCUoLgVMjUEwQ2rLqHMnslnDM1LoI35FsdjsXHiUArpvisazlpnSCBXEdQUWiBo8fP959QYEkLX8ZuqI5LURUZj0Ebo7D5awLFl1m93Kp1qDgBwKImVoYcVqYIM+WNaQcozl4/mphNHSM13r5tCIexDJGUjrrAS7K50VAU/68fXcuyQsnAOG7+wEFi+70zwW4pBUCBQLFBOHpqnNk8MWreRwH7RQ76kUDZ/zsiEl+48CPgM0QjCqDFxOMvRBBRODt27cFI64tyLcqFmV2/ymPffcuuClAx2kyxqtgMU9RjBE/Tn6M3Pmy9HaYgHCgI8L6ljmzV5OKfkKMVc+krdTMHGoB3nmnyFaSUGSFwEEQ0JQ/SEdcXow80tzq9Wp7waI7/V5yio4Q2B6BwZX2eptAY37svFlZTG3Q6+KadsSE1Xg89m/9u/DtsMFWV1xZvuTFrQTF0PIvtBf5x/kpj/04fTEmSR6K8ybyGH3yCxbd6VdYb/kojvYJYQJE9NKkI5UtpYdX0U/knLGrMoAR3o0hFTshcGQENOWP3DuXkS3vaOligst0rhpyCgSyqu+y0h5re14zU5JZX1nljpEi34/pepkurmlHTLKEy93OLN7YUQKHJX/aljMd+cVyL3+EhDz2I/RCRQaZ7wo4kx4Rl/Sj7mgwV4a3TxPAhqCjf9Miz5lJciwpnLVSF128RKSpddeI6U6VQeWFwFkQ0JQ/S0+dWs4NhlnB4nSW69T9K+GPj0AxQRB41Tny9evXjMnNVW6uYjkrCd+RbPbbN7iYIMPFwiN3a25mrrhXjjz2vZBv55vHTx5j7dQGSxYsutMfZLp9ZtQSMYzYFCZAXH+LiShsDt5s0J4u17Ry6okXxnilagOBB1nEbrACsTOKKjSZq7a7X0tecNFPIXBMBDTlj9kv15OqcAJo4JgfgO1AJ884rFuwGKPv2MIIzY+14nvj/OFeY7x2tFwumBJCYA0EigkCi5tzZIkYg6cJ5p1fGNwMH3tdgkmNAhmskpvTC5P86Ue2/cYkRAweVZ6anOiifLlDS5dxL1rR0sGQjZdhuYH228sNlsfuHXHYRPs0kfmud6KPdvRDdHJawwRxNeu06iz7Ps1DYapO50AFknOmImu3vqKOUWOMTjr6Zd9H5fOzYwSVLwQujICm/IU791BN84N2LtWYv8s1YJiPGRakGMxj9E0AIgL379/ngC6C4VVj6VjVYLxIj71T7ZIrIQROh8DgS/iz9/ZnNz+vYFtIFVObKpXZbU5diwIZxOTm6n1Q4OyxR3++qMKynBblRhXFcgHQ81PKReH6z8GQjVdBeAq0IOZVeiXksfdCclU6Mt9d4CWY6DPRjwUY5dYwAdsarkNZ6zJ/ukjWTiRrpYouHiRrupIwSZcbaAdZ1DOzsgbSijAWU5jazLoMeioEzoKApvxZeurUcubDcdgIdvwGG2VjcuoCpvD4K/60bZ1hKShDSOKvv/6iLnuPBIuRCit+/Bu/BnFTphCoIJBVfWWOVOi0P4J+LjyYmYsVOVn4MZ/N9UDLFlcm21KrkI2f+OqZVCVMYG7nTV6Z5lirC5Hygr8OuzFqJF7wWvhTHvtCADeoLvPdC+Q42gv90BomQJRYM1JcIiUqDB+oJegwWyu5eCZzESbxpxsk8gdpIqSFAD76dxS4EEk/hcByBDTlxzDUlB9DZtX8SZZlXui2YDHm8nKwlm+JEwvgy2GsKPzUHwkCExbph1SLuVwVMREXAn0RKCYIxJe/OV+XkKBbLlBfr+bylpOFH5vgVrIShYws2snGWjmdfXWaORYGpbq5qTfdztniTarI6sD03hikub0dc+SxdwRzJVKThpPM91gv4FQ4kuiHYvf672PVcj5rWr+nFNXz8uXLXKY9B7EgaN1GLYKXSDl2Zskd6Eh/0paOH6jIX2SJNNdL0958NqYSJjDljnIcw2Q9UY0yAiMDoV+sGjajGDcbcEdHg9jG3Gn1LnzBcy/Wm3U0jDTljzzl157Ux6Tv1tHFG3NJ3QyNFXAKRaJgMVidFw3Qt1jojx8/RiceO+tW0siikzfWxkVz9POqCGxmCwoAiwnC08E5UtRa8jNOsSV0XCdEImPT0ybyzRW4keqFiXmSUbyKD0xzbFlesVOQYpzkQwEtXUbFKImlx+DiqS3UWR1s7wYj6rk89gzsXchpnyY+VVsGaoSuYDFY/ezmO2qJAf3Ascb2vxji5Rhke8WiJHeW5Ggu6BfF/F3UkUYAABGeSURBVGfka/1HdX/akrA4MXRaCucy8YIAtnpygZs51Iojj3SlvX6nC1ryJuVY4MuXL86Fzo6PJqV5g87pWGI2dJP4WuGM1Tbc9+JLq/divVlHa8qvNOVnzK/uVcyZM0UxVWV1F2YqwWyJ0KKDRMx84rMOPq1kFiyYC0Vh8zygnB8VdQE5lymo6efuCORewwNZSaqzG/0ov+mQbQZ5dvfHJn6l45izLrMlKvrBCrRoyEFMKmKMPUJXFOLxs6JADJOb7lZU+Ea/cXjndlXgolHmt+OljDVwLP8sHvuY/Fvmx95sGZxbynaTV9a0Y7P47OY7zp0li7tBSG2i2VzO+uFvg3XGMtnocKVDuHGs2M38rKCN7GDFQU3XqJWMoK/BcvsHOebM5UonR2eRKjOyHFu8MQHGCozldxlJUWt4d5O4aTzGpJqUH8fYltz34gs4e7HesqM15RnMa0z5SZNrpcJxIJ3Oz4hKxtJjKJlHMtVnjToZ+tly1V3zQry6Vz0mufI3RiA7r7nfe4kUB9hs9zFO4TjkNjD67p45320GeeaLIZ7UKYDjMntizDF2hFtYZNnmYZJdC7TNmAA+kG5uAWZvdqzVBS9n4XBVBph73TP8dq8Lo4rZLcSLP3MbK3Rme+yR415pH5lgJfNd9EIxYrMa38x8R0lm6/midfYzTpbB+TjhbgLGEPesuv2LpxR8zrckeOuyOMVRrzWbkZGFnV37xEze/uSSNy2f0Ro7e8ZhJ1M69t8pbJbwV0sKjhyZa/yQT1Fx0s+xO7rgTldOIjWp8F58EXIv1pt1tKa8DcXDTvlJM+Xahd3AFc3047iDa4OicPxZGLsYL0PVc+CWAtDMHy0zItFbRbbo0kUuSguBJQhsZguykMUEoUCcI7l8r5ysjfMh8wqv/DaQFWYhMVjLZm5j03phYm8QRHkqAtgYIB5ReQvASGXxGrUiH3CJwpAeg4tH5vkj8C5++4k89gLSu/xT5ntG78cldvQ3nNS0MAHVIpUxz8apDybGdPGg/sKRMuVVqKHBIwaD7LgUinyIL7xMYZB4e2ahDRnNY7qP9qLcKc/rLu30e5UE8KwfnfjakYs69+IdXZdqeWIvvki+F+s6374drSlPRx92yi+fPqemgFsc5c+OrD01U0rhqW81Fy61mzliZ1yvw9RgZ6BiSd+9e8cuFmaXKYlmnso9Nk3pzRDIy7N2j2UzIZ3RlrbAmXqimCDk+xzxMmskcMCYepFyliQ+jWlm5Zs3b8gp/FJyBhcqIGzeS/SfI8EinSWZh0kWplB3zpcdIJMwrhn8aUwMjpbGm8LAvBBpTN/CxSQp+ihKsmr6LB77qiAcn3gxnseGk8x3pSt9yjM3Bz+5uihM4NQrErQ/GlQHFvFFenhFjYwZbtlbps24VlTffROmUDrFT0eJPStDNZ868zKrJurezHoLdWtUnft6Dd+LLy3ai3Wd79odbV2pKQ8Ou0/59abVKSgX/vfgvMDW2IwY23SttLTw+M2tIS7w448/YpvQ83zgoFKdR8SLWZYQ5h6LLNer6+nGCPhdWZFvo8cSq2yWHhzzzn1VW8DMyiGVQVfV5emYYDrHVStTldXpTfpMWD+gWgnwRToWdoeXf74kPi3SHTHJq/cxz9M8baIYM44SoNPaVVNxiGNs7JmmhfJmg6HohQKo4qcXlvl2KHZJyHwvhB3XwimMBjEH31WoZ8b4DZO8Xjg/ja9YuHyDr/34KsLeGSsUCk3KxD2HwiYnqhmOnj8vEV/eGBT1Jtmi1ciWq1DGjBYNz09bciKX2US8UwYTQNEiyewyg0wtc9X3pvbiC1B7sa7w5VHHjo7D0pkOziNN+dkTZ8eKMQi76iRdo415cGYu5ovgKeZH9ZyCOBQwTBbvRtVPfRe6zktPj4AA49+MuCs6T9D7a/R4HGOnM/pYAcfHEoOu0Xo9W7y9X/cqEcM3q1j5m1SFb527wDvIq9Sb0xeT6K6DMMJk7pP0myPgHZebnFl4jqNh1aHmjzzhnTLbCTmLx+5N3jEh8z0GfjFW9zXfUZhJM26sdZYf9cOgcqDYtCsMjW7UYo2KrxA0RoBQsoPCufKNywlXH6ZixowuVcxU83+QeCHPzZ/LlQ4sonpFsIIpLExmwCketf/sMpIceTcDMbH2MoAJENl5eoaP3o4bJffiuyPrLTtaU36lKT9pkK9U+NR+Rp6AhVmxnUAUUZHfAma0la7KSGCbZ0TYWziqzNoIYKnRnPEPy45+i/5W7OucpiRVIgVLz/NVTm30aXiBT0cPuHEk+AQ3SaLDGSkw/XFCrEz0gpjI5rnZIzo31iJtA6PdgemLCWJHhAslhvBmmmlC4/CLjTXKBc2i+flnbOCgWTSyS0bCWTz2DM72OTLfY5gfynx30fNFSyPNrLi88JwwAZVd77TrPmdJAt3kChfh6AzXUCTQ2v40q+w4phEDVeJ1UQ2xLuqvlyvWRenEVpvkhom5HQYpMkegpqZjry9RsmbYvJctYZ0CwlOlmlp+kDsoTaUztfxefJFzL9aDfNfo6Dj4Yaop767Swik/dZCvUT7q5OhAr8FrJZpFDNe0DerU8+epU69e6FKmAI+gCVy9jNRKyIhsgUAc7UW3Lvw5z8ad2uhnAzQPhKKPpv4s1gMoZxcDeHnqHikJcgr6FI6LZ+a1TWqPLLQvwqHcHRPk8ZEJcZOf//hyJvYk8ZyUJwo0Wn5abMIooAldJBeVzBY6Y2XoERcvLyLGahX50WmBGrJZAYjLfBdY7fsz2lkGs01eBpXne99NktOr+1iyxC7mm+a4GPOak9vu0w3KlWkyM0wQ4ZsaSjRZmYE+07zxMYE6ts7ObQOvqGViLUszUPp6q12UDg2h1dkGuPzLV+AdR5IHXACT7oYyOYjaa4Dmbo05mXt8ul56L760aC/WmS85a3S0przPdE8A9XqDeTPKceHUV/Fu1gQYRZPpHWSJ2d2E8oykip/+CHM2z4xuiY94GQJxtHsPdkmMOTx15E9t9AsnEE+j3tj1nrZ4lRU9QPUx145ZP6ln18DEbPrgKEX5YJrbgS2aWcGkTrNoZpRtuZN5Fo+9DtE2T6NCk/mOmBf2uvjpI3Yb891Rz3sbY4s8MydmhgniJFyi2VFPaBlQdnFJQLBlsCIDiibqLCIL5Kzhb8X2VoIuGd/BHCSkjdZk/tME1OIkTT1Ilsw1RpLzMjd6tlVwOkocHIFVO1pTvu+UP8JYuoafAZLoTwa/2xQzRij/eSBHbYxLgXkyOhBEizqX6G10sQLzpFWtRgToI3qQzuWPtP011o3F/r/qVyMFTXJigcY01X0IMXobazUWW9UWIANNxhdCfuZad+Eb2xiL0QumAZDHUGXaNnqk0EETumtHderO8JdWwoRxQtMQyduFt0x7Y/Nb0tDBY7fWLXSGIYUMLhKYzxMpi027rJn8XygkxNfz2LPk2+fIfA9iHvWqjXYrxtDaxXxHebqoSka1zxHm3SAIljkzTEBln9twmmfeKmId7VFfpbNe67qPpCgqI4m+nmH2IhGlj4+AOpo+OsuUP8Jwuoyf0RdM3FM3wySyJWaMRTNKGX5e3pj2BVnUZPQ1BoRAgYDMdwFI5afM9yA4RzPf3fW8xWfNRWG+DIJgmZM/iOh+j60l7GccZ15AiYshgP9Kiwq/9mJtVHNAQB2tYSAEliNQfArRtuAiWb49xsfP4rECPpEYDWssrLQQ2B4B2YLtMRdHISAEdkfg2uabL7/6l25Z09U/g9onTPDrr7/u3qkSYG0EPn/+DAuFCdbGeXf66ujdu0ACXACBm36GtbEIsrvxvgACasLZEZAtOHsPSn4hIARmIHBt8x3X7Dd3JuaHCb7//nvfHsGWsCsyoydU5UQIsNOFtPWw04maI1HHEFBHjyGjfCHQiAAG8du3b16Y6CoW03/GxIMHD4rY6x9//BELWJrw/5MnT96/f58fKUcIrISAbMFKwIqsEBACh0Xg8uZ7ozABHRyDEJHrYftegs1G4Pfff6du4c7OpqaKh0VAHX3YrjmFYH711ymkXU/Ixr2IdgG4FIaDBsXRg/bqKikEpiIgWzAVMZUXAqdGQObbuu/a5pt9CIv/0lg2+8c2MHwkzz9NAAk2N3xUKUzgmF4yYdMmXnpxyWaqUepojYGpCMTo4f3796dWv2T5ws+IFxDk9rrNtkeDJ7aM4NOnT3N15QiBNRCQLVgDVdEUAodCQOY7d8e1zXdcrcfN/oyD5SwKE0DCvRYOWOo85BjKF8i3geXdfYEWqQmDCKijB2FRZgUBlrX2AhphxMElbqXuVR8Vfoa/oJfbW7yvF502L8wbB/aWeIWOF1ZCCHRBQLagC4wiIgSOjIDMd+6da5tvDxOwzc9mf25+kbM0TBBDEc674KGfZ0eAABBhIPxXrQHO3pV1+dXRdXz0dAwBzifz7RxFig2f4s1GjDEXEIxBV+QPBgLMtvLo5vnAgpp+CoF5CMgWzMNNtYTA6RCQ+Y5ddm3zHZ20uH6PCBTppWEC1o1+nJIADJseBQP9vAACvBZLK168eHGBtqgJFQTU0RVw9EgINCLQvhcBweI1DX+PL/LSxIxoKL0BAhpyG4AsFkJACBwNgWub77idv1GYgA6OnKIER+t7yTMPAQKNnHfFeX327Nk8Cqp1CgTU0afoJgl5fAQm+RkcEIgvGsTvI1hLX79+TSbh+EePHh2/7ZLwAgjIFlygE9UEISAEZiBwYfPNQQlvHR5F4yHHpacJ6IP4vrrCBDMG5cGrPH/+HAlfvXp1cDkl3kIE1NELAVR1IWAIuCW2n9FEDkIUQ+2fPn2KZbiU2HSvvnEQYVF6VQRkC1aFV8SFgBA4LAIXNt9xhR69jnpfdAgTsBniF+BzY/PgN5/rQujpYRHgBAF9ymbXy5cvDyukBFuOgDp6OYaiIARAoHizEeV580IBtKu/u8fRLfZyDUkSdlXB27dvGwP/6gIhsBAB2YKFAKq6EBACJ0Xg2uY7hglu7l54D3YIE0ArhiWiHM5GiTMiwF0X1pvayDpj97XLrI5ux0olhUAdgeKugcYrXdjB8MsLHz9+TFCA4AIJXjcgRqAXvuqY62kvBGQLeiEpOkJACJwOgQubb3Yd/JVGtvZv7l543/UJE/DOpF+8pDCBg3vqBKdCLNrEVUb6wMGpu7IuvDq6jo+eCoFJCGB9WdhjEPkjRtC4wqcWVvzjx48EC6jIGS6YYsu/fPnSSGGSkCosBDICsgUZE+UIASFwdxC4sPmOa/O4tX+zc/9+s0RjAbi+efPGChOQbvkYYyNlFdseAQ7e/Pzzz/ClW/W6wfb4b8ZRHb0Z1GJ0dxBgYT9vbU/Anb+7A5RaehwEZAuO0xeSRAgIgb0QuKT55iuEHz58MEjZh5jkZvQ5TQDvGJyIQYu9elp8lyBgl2axl/Xu3bsldFT34Aioow/eQRJPCAgBIbABArIFG4AsFkJACAiB7RGIb46bqm+XoVuYgHcp/RImXrMkMt0uhEoeDQFeNGBUcSrkaIJJnr4IqKP74ilqQkAICIEzIiBbcMZek8xCQAgIgZsIxM17/+bAzVpWoFuYAHI6UNAI+vGLEfTRayPH76blEqqjl2MoCkJACAiBsyMgW3D2HpT8QkAICIGMAJfO8AUly+fyI1R9LlPJ6XY3ATx4o8M+t0ua0MXr168rjM/7iKYV39X0thCPn9oBXndSYmwN7/dYTqKmwkJACFQQOMKUr4inR0JACFweARn9y3exGrgGAjLfa6AqmishsIaeZwq4tHE73zPriZ5hAjghgQnEepV7myddk1AX9DhPicp4YKaQiuZvEybwuygKAfRTCAiB7ggcYcp3b5QICgEhcCIEZPRP1FkS9TgIyHwfpy8kyU0E1tDz8WKCsTBERbCeLx3AZkagoiKcHgkBISAEhIAQEAJCQAgIASEgBISAEBAC8xDgC80zKnYOEzx8+JCD9z/88APSXPIowQyIVUUICAEhIASEgBAQAkJACAgBISAEhMBmCPCaPF8Y4FaCqd84MAn/F0JGMEB4n0KmAAAAAElFTkSuQmCC"/>
  <p:tag name="POWERPOINTLATEX_PIXELSPEREMHEIGHT#5C6C616E676C6520785B695D2C205C6C646F74732C20785B692B6C5F6B2D315D2C2072616E6B5B692B6C5F6B5D5C72616E676C65" val="91.66666"/>
  <p:tag name="POWERPOINTLATEX_BASELINEOFFSET#5C6C616E676C6520785B695D2C205C6C646F74732C20785B692B6C5F6B2D315D2C2072616E6B5B692B6C5F6B5D5C72616E676C65" val="23"/>
  <p:tag name="POWERPOINTLATEX_CACHECONTENT#6B" val="iVBORw0KGgoAAAANSUhEUgAAAC8AAABACAIAAAAF57l0AAAEVUlEQVRoBc2Z4VEjMQyFk5srACgBOgBKgA6AEqADhhKgA4YSgAqAEoAKgBKADrgviFEUyfZqN9nh9kdGtmXpWXrW2pvp19fXJPe8vr5+fn6+vb29v7/zq7II2FhbW6N/fX09Z6+kBZrO5/z8vDS10AfQTmsNhUljTIc2NzcLnkMXajplmPAn2Cx0HB8f40ke0lHQ+O7a29urDWX7hy2imLvr6+th1nRWKlOqrcLLy0tc7pKkwXgqU9Exe8d1kseldtO3uYFonp+fHZoVkGYyGYjm4eFhDDRTsuXsZprT6dSpQZrfydTT05ODshLSYHNIpkZK03+HZghvRiLNkNiMR5ohaMYjzRA0vIyYZp+V1D0x2Js345EGQP12+P39vY0K8qoqjZjth2ZU0vSOzdho+vFmVNL0i83YpOmHZvk03dzcHB4e8qonxjxbW1snJydcjITCs189XHYK29vb82nfUv4gzDm6cbxnVLz3QOOg0MwchO/u7qgCMpf1XF5ecqYW34+PjwcHBzIkC8uiwahDg4/OcJ6enioOfFt93ANFgRI5RrNo1K5i4pJlrUdZ162JUB0dUmsIwM2i6Usa0WfFLiQAKt7FQDN7AyretmAXIXKDNAKFLChFrPEanWdksHo1uRdpFEoRLp1xYdKD99R7Kl9p9vf3uWoRFRLU6woBC2eYavGw/UnSCDeBUoyKGowUxr6MdqMpxjb6Ex9wIg4pDhWIhLAH6HbHdaPJkEahFGmrIDqFbjSdlUZOorUd1InAKnSjiaShuosJktLeQdZTRu5AUySNpINiJbknNhmurADNrD4uPiAAje4L8phxk9TpiM1PGVgEJC1gQfCkm6Ta35KjeV+sezoGbW9vb/nItbu7u7Ozo/1LCQ3URdLUnJE70tqwlhlqZSqShh1EyacfusS9JkAZGkzqFppIGsdZvFJJZWfZmA2mVAsNzLA+kGu0jbhR1rKUyZHoVNEUSdNIAb4d9Ab6Gr4qmiJpalaknzw6QES3PcWNVtHE4NPjJrtmMZzxJOpm2Wb1tBUrTed3Go5XUSfacfGzzTKaj4+P+O0+erKGRI7ELwZMJ3KbZg0XFxfSU0YTF4SbXidL9cc/eypH4erqSv/6YzSLJhMYzMWIxmhZTLLsuXFLIpWjiWTVt55EbrCYIdHRwlHYU8VM6wRFHIXixKimPVIReMNoTyFTg0kT0dTeZRISjgAIR0dH0uQ3hWaeV52XE2LGdR5fwYVktrCl0OhJT20VhY2NDdffQMNuQpl1LmxVzZkIMdrMyZBGprv3ub0rWUfqxb2GfWwiacj9Any3/MWmJYEsY3H8p3V2doaEZW7KCwoWMnJMijvTOH3X5ABvrWPNKdDU62Lc/H6Hu1Bj2gUzWnc9lpVYc6NaY4qL9GjsykR25jJNuwcJj9y/+NUjRzFmWPZoXIWo0bATk42QW2ExKmLQo2EFsjI254CjpEWJKTDpJidrNCNX7JR/rm5ajztPSCUAAAAASUVORK5CYII="/>
  <p:tag name="POWERPOINTLATEX_PIXELSPEREMHEIGHT#6B" val="91.66666"/>
  <p:tag name="POWERPOINTLATEX_BASELINEOFFSET#6B" val="1"/>
  <p:tag name="POWERPOINTLATEX_REFCOUNTER#6B205C6E6F74205C696E2044" val="1"/>
  <p:tag name="POWERPOINTLATEX_REFCOUNTER#30205C6C6571206B203C2076" val="1"/>
  <p:tag name="POWERPOINTLATEX_CACHECONTENT#6B205C696E205C6D61746862627B5A7D5F76205C7365746D696E75732044" val="iVBORw0KGgoAAAANSUhEUgAAAasAAABbCAIAAABClj2XAAAWsUlEQVR4Ae2d/bnctBLGb+5DAUAJhAogJZAOyCkBTgUkJUAqAEqAVAApgVABUAKhA+7vPEPmvkjWrOy1Zdmr80eilUej+dI7I2k/Hv3999//GX/DAsMC21vgu+++u7+//+ijj3755ZcPPvhg+wnHDJct8Ggg4GUjDYphgTUsAOr99ddfcPriiy9AwzVYDh7XWmAg4LUWHOOHBSot8Pjx4z/++APi999//+3bt5WjBtmmFvjvptwH82GBYQG3AKWftakEf/zxR+8fjR0tMGrAHY0/pr4tC1D3ffjhh6bzZ5999vPPP9+W/l1qOwMBf//9d3IXZfyff/7Jv962BtpR29M/jni7dPSEUG/evLm7u7N92cTjtl2ff/75LZRFT58+ff36tZmWdTQWS9som5itCgG/+eabFy9eTIzOuoZTM5P02/Hs2bNXr171I99vv/3GSVk/8mwhCShP1jHO33777ZdffrnFLD3wpOClzm2QXymrqb24YX/y5Mknn3xCjpmnPnfBF//gXsMUsousBkE/FiBcatzahuZ2gsftif37CYbVJfn6669d08YN9hM//PBDpUbv1QjHCe73339vlFR5bHsnRwH5k/2js08LeH7+6quvPMlRFfo2LREbGv8j6yZP9aUyUeZKQ5uJvAglZJOnZ33J+jStf/31V06Wzlr2gu8ESQkrNnUu5uWPWCX2LlfZlUiZkE0CfD3uJtzGy10s4FHI9hMByG15DrMw+umnn+olhI/jIwxLA5WMFFsiO18/xnTLs0TPp2BJIzxOpE1ChxmEMLBQLHHQfuOGMWGYx61bGCCOef5Hmda3YepzeAOZ6jkMyn0tgLPUcXxKwWHL+omqWcDn6lDjOOcg+PytIcx7a5HjpibBuN1up+Hqe5zQuNIUhBDnqjBRnt4OirOFCKh5zKa5UoHbcX8nmgJ5Gh/epkHa5OkyOTUwSM4lJjo7gVsiO2s/pZ8bfLGpD2ocTb1uBBpBtMzSlHBStt4uldsLETAvZW9qIzPLJX0Sl87drgxET8JxRnSyc98GlFyvW6hbWzilwFsxE2BeDzBHwBLILkTAfOMd1JmlOBj9O1ogz2GEyLJtr2uhPANWShZsk53tKRu6RE+pYEkpP/1QbKJdol/WT6WpFva5cphaOLFz9MatHeUsc0w/o3QjZk68MglrXcNRYElT3QSVNialsWfq1zSQL8szaZroMglMwY1ZMrz+JZE2eeCYJN0lCKiHOLZ40KpeskHZgwX0vgInXr8IfVsQ32woWQ922EsGzQRbrP+99IrnVa29eKJBPogHLnuqp9I+XXLwsuSbEfL3i3lY+zSj0bkF/M2AyAka8vmQawTmow4eFURz6cNefBLWycDca2Y8+lhM5KsGm9zIV8W49xP3uSmS/itf8vmQJNPDkLdh/uvzlwvANRf3+gpigRhjyDUW0A0CmfkaVox1bkmCTdg6GSGUPLrBl5oDbuRCvM0hoMZSvmEFBHXPWvW54ASJHz16lPSwhEppP6E88UvSeKnIL2nNRxr3sps7kaC88ts6edu9f2SIQ5bShxyeP3/+8uVLM8UIGLODe4HMwRdVlOLkNP3+DYmqEelw06/J+fTTT6n7dEbapJ9/9j2KlzXtHFMVUGs4nIOGIwYO8nHe5MluYu7g5S7VkCJ1cGlb4ymNh+BmQ+9JNjr0qZG2NxrdoyUn9L2Jer08GnW6IraOB/jrdNb2dTf7JiRnd1NvaCJ1YLvcoNf0tA99PSG+MrIpXkx3drgBKye7zXxZsow6IsgfpeHH6tddv64Xkuimimj21XlBZOadjYAeys4LxTZVoAfmGIsAdZXXbbRX0Bce3rxmdn3/fVBLKtnW4X6NOruM9bPROIXsItu6k04eArbRenLBGnDNPgf0kwtnCjrsdZjlMmzX4HSP70b0c658Iooa+/NQzmlKPQykoiwdnJVGrdLP4R1ghF6ckixjiGVqvvEYMtS07wi5/sxxmag9j9LjUbLI7K+361m3f8u2yyGgiTA59T/ROAvmvXZw1QjuWRyORUyWmMQ1SidOA268nNEzLNtQTDrXybBkQDY59hY6dY924gMlXO+goY02l+CTJ1eGXfN2wflO8Kw+w2G+dN1hrGEs0P7YrkMg0FwYnGQrWZtY79BWF0ViKXqMXSQ+KEHpELDNasrXshkcY85DwBs5BMQrGpQYC+wL1vlBg/Iasd0+lkhLrJzsygPHEv9z9Ovt4llP1SmVHOW9wbJq48HJ2RHjoQCfJYGL7o3z7WvY2+IYV5AGCeR8as7ye0KsW4HgKEAXdptUn8h5lJe6Q/R3aRxF+Eo5PRcmK6ty+JVkJQQkemcgoO5oTI04/18p9C7DHyzy77+z5uTF5n1Im+/+gjMQJQMxF093IwP1oOp86VYh/l3sPPzf7GCktAsG02Z8Ljj/TJ+6TRUrtfk4Hu/D5uKYC2X+uKDhRpKfSijRN+5HEtUIfGcZX/mB2cYqNJju/v7eZrGTgdKMSsZvDZbIRr9ZQIuU4I0HBzVXDh2miC63TVUr/VzJQ399jr3mEJANUbK1VIU7OWLTQp32+VJxva9LlHqeHVTHSkaaLXEb/WoBXxHnOzNVfHc1mx0CYmRd2i4AjYdAVR/EbR1p7RqMYAH49LiWutePhNhyenUaLKdYqrWeuiSoNuBv0qq429MY2XuSxjoryQION/hII9DXyDns4AigGIK+zbTTebU9AwGXHQL6kTnYlxyZMzcmcNO0TAi53R8MIX8ni79c32U9mskDEylZTY5cJsz5RukSO9PJKTEga+v/zWaHgCUBEOXB5pWR5FjmGhDo8VjPafkm1x85NxoJRMbM133qNQti7F6NrqvaWtz0jihYn0qW+30tYc7Kx+Nw34JgXfMm5YUv+SCJriuAphaf3RrIUIuAcw8BjR5H5rjGwkjksJd7QY/K07IyX9fNW3Pzap1GMJfHSUwWcLjlR1pnsG7PYQrdE/jCbwnxFJs+b9LAwrUImIzkZbDBsWXAGpiEeU90Cc9dXJ5UyIFS5wjHZVpokgjcpGR55ls29U2NeihJ3v2dJhl77nyn2cP/LbWbhGBkMBSuQsC8jAwyvMPfJJokiKNG2SXWddEGm7tdZOtkUnVZELhKdvGEpBPVOhRD8aJD8eaKpFGhi73ZISACq0lVBrvNq3o/YP52ntIbefhmC76OlSkpAWZ9YUwJp1XiLdr63iu+A2aLKY7OU12j5kr0cjJSq+aVhGy8jC3gZoTsXz9nEQ/r9WkOHSZpCUC20EN/Ekf5/3NiUwPqfrjj4yfP7CgQIAD+AP6ArZE5KxrwD+i3e6TH9kF1s50A/XPW8j/I25Vk/eu7u4RaNMVvOdpd1BoBFNB9ybc8BNTIdAGswSNUuLwLVpc4ixzjDNfQLX+UWwq7QAk34JJ6ISdo06OlyiSmtxGj51nMTXgqzlK+0YjJeta0H9m0PqpZTf1InkvigeHQQaNltaGXSyoDbZP2MgLmIIpWiaoOf5NXHwlxPy+1tu1Hqn4k0egJbjaU7FgB0I+pVRJ9+8iO9YGKtKw9WTwBPcFmYtlEwShd44qAXl9fRkCNb2NBBadTWsoCFg8X/W6RUbmoQ62t95LEQE4wi6w0fPRPWsAjM682Jun77FQod41oNAOKEgQjg6PwZQTMQdQHM4E9xU+HK9fVOgmm9xlPjaVyv8enNpVkjYU/+nS2qTLUaIYXqxtt90NAkEqRV9uOVxfugvmRh/ynNq3o46IK4OMpL+fe/Kooe7X1GsSX8V7C9DYvvyDsfg/uf5WslPB7U+0Q8ih2BPbvXJfJi2BDjzaSv3r1anIiEoy/U+XCLyUBc3d3d8qFigDs4I0jxp390UG/+0hVAwFBc1WzTZtJMe/i3yraSEj9bSPitfRr1pVkGwl5erYsUftOJ1Ycpj6cvnzX3Mcff5yLTV3Gd+Ll/av3YDT/Ja+EOQj2/0UXl76aixIuOMauk2MO3T4NKuRE061fekHeia0qt2AaG72p0IklrxFDz9+PuNBKe4Jmm3p9p4cuYcod9cuFc8CgMoIRawAcAVCV41Ha/SBgs5iocY0eDgQXkZVkNTM6DWueeMMv3nPLDaLC1y056XCm0DzqisRnyuvqWMIuoFknihBQ7wpch1IDhRPWOk2H7VKOKim4UT9ZpCvjeNzQCASrJAs4JI802JJHN/vSjUzsHc4IgF2+ZJpBef4ePhMmKQCxamTZHCMYT/Knn3RNO9eQHh4dYk+kNhp1hy0w3TgEpX0l2axF6+5oWSbMkrA9sdr5WOWFFrCKEs0WWum+JY/qCAH1oMfUAN00DkA6nJSDPT39n1zoPi7RS3W8nbZGbVCZVpLNtRsusBjLs/RcVqeh17qYJX0gvUpHTARPAy10aSv+TlagEQJqEW6MSriWYyX0zfB+sU3dOpOmWcz2oAM9bZLAgiq+kmyuEXxLMXyhpnNrE6uBU3RID22c6IvLG82qezWaz14yYBEBNf84l8AHk6hfQswenIQMDvHNfNOJ4rkYeuIRpK5Kspx/3KN15ajH1VZqcPZb+qjnNgvKQcMbbXJbqQAsRXURAdX0psPF7YlvZFxnIKZnP2np2qY+79YaHrKxlyvJ5qqpkVOK1Lk8T0N/lNXkBtd85sLTaONZ30zo1AH4FhFQ0cF4BWdDpvxk2ZgfPbqldm8oyt9y6aG+DjJBJdlctyZh03PAzFVtFXrdUR7COCCdoo+3g9BaxVAw0bsjn5c6LNi8FhHQd4jOCLy4KGi+A++5dNe1d7MbYd01BGmgkuxihOQECqwEWxCs+dhb6PFbcowTOKgfUyhkO3o0WF+l2jNOG9MIqNDgOtSEZhLNF32GdzHNjiip3qqB+H7ibC1JfNcQH1k42bqhrMBqkVapF4UG6RZhGMW/BF4c6MrWopRRbfZlOvWytqlpmi7j0HKUS2sOtX+DfehasuVFG1NfXNTTCKjbQ1MgXh6uQ46A9PjTvGEAFNPko1bs0RVYqeOKs+/OSjcswbVVJdkCdZKorXEBqd5H0fA2gVqTSh3KLbADrReos9EQPSftXOBSIbZ1ssmRB//WTDqNgDm7SpCauwu2dHERpzcKLGOrS6LGZJsK05K5VvpBilYy/LuihHm0XOTvGQuB/VzJ8qghWuzBPLXj/RU12oiVwkrgqY1mn8UW+5sjkn/dWbO4VRJrhvB5a9Ih/KcRUPOqcawEKZ/eG8HexKO5Zn9daYsFZC4GMoPI+wqzQP7FQxQ4Aq0ryeaKkWdZ7B+fcyGkpcyETHENgkCSyaUS0PfzSJdkP1Llkmi0OAjETsmZzOoB6Xwib1TCHxNNICBx5oy8EawQF3dyoD/NGxaOPSRhddvFMiRX5Ig9bKbcuUHdpGT1UXXRIGpwAsCXdyAJPK1mZGzCXxEQpWqSrutOoya2kxnbv9R1HlupvWw6o6UoNS/t3GU65Jr2ZB6dZZ8JBEziCQUI0BoptVY3E8ToZnG/4rqqEXKShjWgnktKjMkhR+900KnxUX0MXDQLpmZGCw/+pa3GDw65LCxxUw5YSWUHZSBGHt45w2D4Xo8Q0o3WbZLOEcBkngVJlRbGIJYR3SzWCEJokvMEAuawWnkImOsfYL/vPTuJPy12MGUPuDzpsFU6FTKCiqmSrF4kVoLGq8Efw70zOC0K8qVCKqwCjUzURIx6+fel1AXfyapJDJIYtsatCYfKl6xWLVlsIiIkiJ8S5wkE9OrAFaiEVU1TNjYopgxnu8pmuuCR/6wgqIkqyG2VZKXASvoJoQSnPDt6LsTmySh/6fnJe7yhclrU+aOg4cKwkAKyrh5p9dpncOJTc4H+u66FcffkLEEkx05MYy5HMZSpTzgJMJf85LNUYmusw4pPE+MuNuuKIq3OykuJODSVrD4AEmkZSF2Q51QNDF/YkCXD/aX5ZdIdSd6apHE+3vBqpasc7OKVGo4sga1KYxv0J8vfpK30yEXxiCVYuQW8gSmugZEUAT0cfQKy5UXhnCARsVQDGtkszj7F1o0EBBGStLP1pM34q39pl+ZVMsCiRJb3E6bUdAzBxV5neSzRyO0JGhpBAEZGMBnoyaq7uAU2mb1yLIVorloPPRqclZo2E9uTirqbdhBmlbLhd1Vc+WsqreSWkKUImM80K0Q8sExKuCXz8RJ97GlvLnRRExxH2llGcD69NYCnBC80mHZvY/aSxbD/5FOPJRO+vjLCFDbk+vVZknmLftV30iBbTHqRJ6seB5XiZ4GF8Q6agm6+EcmZMyNkF2W7SJAiYL5CEOUiFyVQ+ICbPqIN6pkynWOKFyZuenShcxWjJzZp9rKUpV3HfRuzik0zWpKw6ysCj8PDOdRXaL64GgQSq5sqnkxjfy5MHDmQvRtx4f+LDBm/7jJMETDXZIFZFbmJUdtFaqKYrA0XTLTpEBYJ5s4NgvBzs8KmctYzxwUXIyzXt1mPxUm9OoBXIls9nFkywL/103VCqdVW4zhkusTgzV7iKRTfYteY/l4wP6PpP5WNesDt8+fPF+jJT4KWfukZTQ70E8Oo//Lly0kLAPTkwydPnuAe/vw3mCeJ++nkh1zth2j7EQlcfvz48Vx5+L32+/t7H4U7Sj9t7DTeePbsGT94TUUDE+88REN/h5dkzM9eNxObqYn2BsFDPPBTv6wpW194dsPFlWQ28rBVcEy/YFei3GBFhMHHPIRWvNwCxXXSLdqmyBZxhk06Pw3Ywp5r8bRAdb/MClcsz8DGNdRaivuaQoX6snet2U/GJ90Fn0y9FdUh1EArWzm+6lZpzN39rajUoVklxq/HAjsExJUHVZ+dmes+C/cPqu+mYv/XTTkasQWow9m8v337lvUDFFKfx/T1Tyn464kHpVkg2fDijvqNkp3PsCM5qDFV8tJZ00FVay/2e+2nPPqMHJXyZ1q8efPmj3d/9FCGzNIO7COa65fuLObnJn79+rUqeHd3py/j9tERkIDhBMAswKk9x3MLTlFjE93O04GAV/la0fAqRmPwTAskCFhfktstHAhyaNQgcboFuNJZdl050+TnJE/vgs+p5dDqdBagDtJLSarvylLaBnIH8vTp00Nb5dGjRyY/FyOUgYfWZUfhxzngjsYfU69mgUr4owAENykYjw5/GI63wpj5OIbhNGY1U94Yo4GAN+bwM6pbeUHPLdaLFy8wwDluD8Z9yCqxPBBwFTMOJq0toO+J0+1wIIfdlgAcfpEVEPf/iDLWoV+/yaJ/ybuScCBgV+4YwtRaIHk79MWDMPa/XB2Am4f7EEhgES8DyQEtPxwSiHS4RwMBD+eyIfCDBXzxmzm4Dw3sAjrY/vdktZIa4WSqBd5c99G4C17XnoNbOwskH9nmozWTb3Ch+jP4O8H9b25cVOYmxPrrL8RzPjfbM2rAm3X94RUH2vw+FGX40H6yE+RzIxz5AX+cl50S/tB6lIFXxvGoAa804Bi+swU41wPj9DLELkm8MuLEkA/PTpaHO4u+xvRccPunKnmXz3hbzFyjDgSca7FB36MFqP646ODPgQ8cBPsokc5x8xsYnUthFDeC0lFAMPzGHw0EvPEAGOof3gKgv38s+lhfvtmD6QcC9uCFIcOwwFUWGJ+QW2y+cROy2HRj4LBALxbwG6HxCbm5LhkIONdig35YoDsL6I3wOT7z18zEYxfczNRjomGBDS3gX5bDW3+4IN5wpnOxHjXgufw5tLlVC3gZOD4hNysEBgLOMtcgHhbo1AKOgMjnbwnqVNaexBoI2JM3hizDAkstwFu+7ReUeF+0ouFSfrcy7n/NNNEYHXBH+QAAAABJRU5ErkJggg=="/>
  <p:tag name="POWERPOINTLATEX_PIXELSPEREMHEIGHT#6B205C696E205C6D61746862627B5A7D5F76205C7365746D696E75732044" val="91.66666"/>
  <p:tag name="POWERPOINTLATEX_BASELINEOFFSET#6B205C696E205C6D61746862627B5A7D5F76205C7365746D696E75732044" val="23"/>
  <p:tag name="POWERPOINTLATEX_CACHECONTENT#28" val="iVBORw0KGgoAAAANSUhEUgAAABQAAAA7CAIAAAD0ET25AAAB+ElEQVRIDcWX3XHCQAyEk1QAlAAdMJRACdRACdRALdABQwlABUAJDB2Qzeywo+jk+8tD/ADifN/tSpbt4/P1en30Hl8d4H6/H4/Ht9vtA8pNx3a7hd5mswHVBoMBuV6vqdcAU3O5XMppLbzb7aA5Go0ej0cbfL1eWdfT6SQSQZXydDq1qYovwyySM0y+AMswqiVBBQUYtWWdBNggB6M8rFMoi1Vy8Gq1ImwvT5UyAJK2KyyZU2aRwaM9HKOfg7ZxbaisqWkQ35Ln8/n5fAJmtblK+hnD7OQiHNtmPwI+HA6pW40EsOoMWPPCILCt3pB+mi1HAvhyufBcD/x/yvf7vd+2yqMm04gLfMF+HuXvYzKZvMP428N2VrMyW9oukYlzys22bW9mNHnKK1u14kIeLqrZCR62FS4Wz8Oz2Uxr/8l2szJkdSeqyeXFBd42Ts/nc07qgReLRSUcPKXw0COMyoePLg0GsC0yYk1NgyBn7LFUMz2S6MV9BjBm6P14PB4d8OtnagYjShuVDydwMMiZJ9SnmbRj2/CGbR4d5pwPudJWpufljkX1fh1yPpgzYF0n7nFTjzkYs3nNhlqtACvzcDdVgCHOnTLE08zLMHjepNqjK/kqWOZRQpEIqmDM69+sU43J256pVSbf/wfF6rN4bcrkkT+uHKr4DWFQ/dVZKrskAAAAAElFTkSuQmCC"/>
  <p:tag name="POWERPOINTLATEX_PIXELSPEREMHEIGHT#28" val="58.33333"/>
  <p:tag name="POWERPOINTLATEX_BASELINEOFFSET#28" val="14"/>
  <p:tag name="POWERPOINTLATEX_REFCOUNTER#28" val="1"/>
  <p:tag name="POWERPOINTLATEX_CACHECONTENT#286B" val="iVBORw0KGgoAAAANSUhEUgAAADUAAAA7CAIAAABUjlVXAAAEkklEQVRoBc2Y6zVsQRCFzY0AISAChEAGCIEMLCEIASEgAoSACBACMnA/q6x9t9OP6T4zwz0/zqqprsfuenWfmXx8fCz9x8+fEdiurq5WVlaen59H6HarEL+u5/T0FB/Hx8ddWqOFl7o0gQW4w8PDLq1ZhDvwReR2dnba/V1eXqLFfvb29jY3N9fW1paXl7vC34oPT9jF+uvrayO++/t7VLIPoBuNTJDLmnAmrbCxsQEHl1tbW75Uod/e3i4uLtjP+/s7io+PjxLusNOyD/KC6RnLTuAgWpyGzHTR6ImuzKbun56ehI9CTAVKnCn4ZLe9YrKeonwDYtdsmoKPbsUowct6bWdSG4rfzc1Nu2INnxpwxuCBJio4ILaDQ7KGj6EVFttnStY36gpeV/FhrXj+Mh2ur6+xS4o5beVgBHF3dyet7e1t0S1EER85DX0vnRaLqYzji4JOZYqcbEZgxkGEWkmgne/F11sqeffqjK7TNovYiw+gWZkKM59fjavudCR58uTSHMn6FEYeX3QGqiMsDhw6vjG7TWPrGUlXezm+Q06jkjoVxTiLouetiZupP+Z7xGBEuQzc+1ZLhxAyMWiJ7tnZGd55AwAm1jL4NFlmbw5tFX9Za0SUKPAQP99bRB1mpv7UvKgNiqn3Z734uFYyrvECoWvl0dHRZDKJy+KnuqMOWrBUBKlMI8eLbxAhIkfGI4myFnc5ReEzk1oToWWmjJjjCJmCcAvUHFFIM67QhCLlkcmvjEY36WcvcXt7KxUPJEyQYdwFJCkCld3d3SE+/+peXV2V9AiiVHz7+/t8kfiqjJOxCCEb+BLwsEPrwoxOZVwNtLI/PWZkKmRiyLVb/lYWmFDzzo5PUYEYBw6tYX7d6Cz59doiZTFBmBrsf3193b3U6SE+n/h1zfqql9fLywufz+y2F9yni4i83vPKrxefdkIgqT+OL6Igj3ViUfiECYI905jcw31gAbSlS4b4vH+xW99cadWTQCBdLM5+oVdfu4zTQ3ystSu7Iad1w8BU+jXu6BGo53rYHwIHwRT1n+20NweTdqDIVcDPWf5DGgh8++n7DlqH4Oj7gTtI7cPxEKanMALUa1RnJn5qPeaCe2qkHx4eJClT4rQQfHofHBzEFSuDT5/Q4/DVkxv4PH7pHsJC8DP4pOBWWvYdMi34fOcKh1zELeHrmEnrw4+QenOlunDkBiIrANP7I52CKKr0M/Hj3xa1SG8IG4vPT/bBcXx+fg4+/amSwccyw503jycrOPW3y6eTRbqyL46Ik5MTwP37RyqbAn13UYtZgRLTMRH7khh8SboYuDkDvaiKJaKz0qUr/mJJvYV6XRizUUW8aQie0HW4WCjiUwmjWffkqwiDjGfqwRpa9IFqPXtjKOLTRSE73x3TQukiPryqRLpSPF+4NXwaLukdZL4gKtZq+FCLQUA9VUwsdGkKPlWhBvpC0aTGp+BDAWQMT0L4K1U4HR8QYzIx1tP9LZrThE9ZHgzPRYPDfhM+5Bi8v5LlVnxAjEL84XHdgQ+Icej9ZCH24VMUfwxiN76oRcZNeu9lae7PX7IIrPyjDhYzAAAAAElFTkSuQmCC"/>
  <p:tag name="POWERPOINTLATEX_PIXELSPEREMHEIGHT#286B" val="58.33333"/>
  <p:tag name="POWERPOINTLATEX_BASELINEOFFSET#286B" val="14"/>
  <p:tag name="POWERPOINTLATEX_REFCOUNTER#286B" val="1"/>
  <p:tag name="POWERPOINTLATEX_CACHECONTENT#286B2B" val="iVBORw0KGgoAAAANSUhEUgAAAGEAAAA7CAIAAADkcXNlAAAFmUlEQVR4Ae2b/zUsSxDH777zAkAIiAAhIAKEQAYIAREgBESAEBABNwRk4H7uq3O+p053z2z39M7MLm/+2FtbU13d9e361b3u5Ovr69f/TysC/7S+Tb+8vb1dXl5+e3tLv/5+XPyo6Dk7OwOE4+PjolELLfyraPVAA0CHh4dFoxZdeIIBmcFxfn5+enq6vb398PCQOYSo/P3f8/7+zr+fn58QfII12jKVjC+Wuck3NzesdWlpCSMzhzw9PTWZR8BmKpkHsSw/Ij2vr69jMGZvbm42WR7wPz4+rq+vzXEY+PLyIoEiPRo1GpGzUaurq6yvMg15C3MmnR+Z6Tnb8nRRlMXmvb6+CqONjY1YYJ45U/ojouzi4gLzyNb0RLKzlPCBRtYvHT6yfPsGmj04UbvY1LfEqey8v7+fKj9XAm2xpsJUX4YsoxlMw9tPpLNJmNNt6jaM9vb2zKr8ep9cBMPlRKMkI0upxERyeVOZjfmIyn13d4dtqK7JRGh4fHwURltbW6IHI+hamctvVdHUjRjZuQxdPpUUqZawx2jxEjZmNHkaedqMbBLI5/tkVBm2+ZN6SdvmzmGe9qPn52fzz/ptJ2Y5qRncgFUZtvLNIYk0RnY6Yx31GPlAYyeHtG1Wc6UxsmzNHPVWeYzqEZ+V2UV6Ehj56NjZ2SlSFwuryeJVC0ZE9/7+PpE4mUz4nKubkwRGssrn2tj4HA5w6xRCEVhbW4tHIQM69ARkQIopXTifHH1gxsKjcP6NZ5VV9RgJbmZJdkacB3d3d3mLpL914VKFeMe5PDNe6jCcfv2oPRkBEMCxExDC4ujoiHCzffLDh4EjOUsCoxn6kTcySEYGEEx/83tycoIHJRc6IjOBkW9nKlcmuNEjT4EmBxFiOBEX3n4K1VNj1ldVr7wzncBIutRqi1NEeAcJrMV9UO4FYs0Mqa+qsdoOnBAjQkBaVlZWRHcgmgKNgkUJ82+lnN7VCgUgJgUkOSSRqGuavtKPvJFKRgAEnyqWPJQQj36TtJJxidCP7Jg2kzX5ZGRRI4CSjdJMJu1DSZsf1cSazzVW3Q8ODtgAPKgSIDSXbqRVIUYFJWIqoETS37bO3yFA0+ZqZM09hl39SRUE4Vaj0Napq1GvuVea0hHGmvedzhd3LNonI7MBDntCuF1dXVH7uxn2d1eHfRJ+5E8PXJUHXpb/1RuCTgoWF12+COARNfrzV4Jk5R1bGGv+x0JsK1qKhD3Q+Kr4EJeXlx6+YX5HqsQojDWfUDvHmg80VX2DhuOYR5Buu3Pceax7pUOM/GSl5UNjWzBChibIZ/Q5PKDJECMSGOlKRAe3YMzUrx6j5HmCPkBKvLCYFOn5aSYTGOls1Q0jLn1kqlSJk0MQfYDoW9CcUf3JJDBSfe2GkfeLIBnJDJ+SYhxNQ8zX8IGJBEZanLckf1k5GHn0tSWawk62vnro1ShEAiMtmpzdoeh4jJLJKLBTWyI+t0hWrcUZl0hgxIlcabvUlTKTke/mA3+hCweReceIJepY5J0iZzO9fFMy8vpjnfwiAkDJm5NYeBhOwo+YWOZ5m3MW5OV9gQ/G4juawrsepzkk9ecYwajRvvqDgqd1tio6rCu5MNxri2nUWkTzSZLmsbFEdyxcyZnxWUR7pYzgXUNvmwgiBXR4sLlJxvhEE12iuQwexwNYnBb9TwPtGoZ727RFOtwSFE0yi8Lvy4+UMvCjDh3AcJvc/0zpnG3zKneK6H89Pc7gG46iadowIjVYEzD/R/N2m62GqpK2CyfetucUZSVcqV3yG78N7yFjUy3QKFVFTUCsZ3E50zHCNutcqA6La2fNynv8v1mJwF5MVlvOlkX0AdYTkvZ+Yh+Q74SWmL5BS5lvsklm5SMptbv6n5aYyjACLPOmHwVTMUbARG6iFaB1kn99b+IPM3uht5G/ef0AAAAASUVORK5CYII="/>
  <p:tag name="POWERPOINTLATEX_PIXELSPEREMHEIGHT#286B2B" val="58.33333"/>
  <p:tag name="POWERPOINTLATEX_BASELINEOFFSET#286B2B" val="14"/>
  <p:tag name="POWERPOINTLATEX_REFCOUNTER#286B2B" val="1"/>
  <p:tag name="POWERPOINTLATEX_CACHECONTENT#286B2B6C" val="iVBORw0KGgoAAAANSUhEUgAAAI0AAAA7CAIAAADJr56aAAAHJ0lEQVR4Ae2cPzouSxDGj3tvIjuEQkRkyDwyrACZFCtAKMQKsASsAKEQK+CmMuzA/bl1znvq6emZr2fG93dmgk9PT1X/ed+u6uqaeYx9fn7+aK+BR+CvCiO8urqamJh4eXmpoNuqVEOgNE8nJydbW1s7OzszMzPVumy1qiCA30u/9vf36QOS0lVayW9BYIxWEunFkg4PD1dXV29vbxNV8JD//n+9vb3x9+PjgwK/8E1riY00R+zx8fHu7k5YgZjBNT09/SOR7cvLS/D6+fMnmokqDw8PeRAfHx8nNtIoMeCNIrawsPD30dFR9JmvJGRYWVmh5v7+/ovbtGt8fJxwgz7m5+eB+/X1VXrwNDU1pdu2YAgA19zc3PLyMtBhTIJle3s7yZ6Mm5rbknql0CgrqTZZ9hchdnNz0xkyix1KebzsyJ6fn9UrFpYVaGsCBLzfYq/pEJfj8U5PT4GYCAKrFNZlC09PT1LxK0WVbSFAQH6PZQ3yHXja29tDH2M6ODgIGip1Sxgj+ZYnQZFX8BH10tISYkU8WZiIEMaU12JivedpbW0tUavHYjiP3d1dZt3jfrPdebh+LevALfrbjY0NayI9FvfqKqOuoQzy5mQ7Mbho5P0qgJIQM/Bz7en9/f36+hppxl1nZ6IFvzrMijWIgSpwAGc8flX1a3jazokmDPxcnjji2CgJx2sO1/PUbk4dwfSbk+DK5eni4sJa3Nzc7Nh0sUDLUzE+wdMoXHGe2EvNCYjPoK30W/ynQkxZcbp6AyVL8GTZPDCqz5Pv1W+PDSQgccrZzQnFuD1ZBMHj+sh6nuqznjjV4RXzm5MHP8KT91T1zzo+a17AE56WjZDYZmxsjN/GvvWQMbHUPFwRnoSsTzFVW6FQro5JakRfASMDQ8Tr7IgEmeQc+eVkXT9+qTbm/mrluZ9/ssMSsvV5EuX0Ej05kQJYX1/nKZKLi4saDNEmvhcj85V6OsIF8RQs6+7ak3oFWW/FBjQkQR6rgYL4IHOD67O14tVHmBtNzaesArgiPH2jPXmgg46NJCr9zkm2V+c2jb45hQK4Ijz5405NjEQ57chiKLMn4e4wJj6g8F0ozrRKH/B4sVEtl+NJKOAiVa5Q8IYSII4Z0bgXyLaPSv1oM9vsINeIp2BzYsyhPeGONJPJyUmVKxTUK7re6RHIEdr5p2qc87UFL8hHBSQ5eoWCzYnJRuI9QVDTnjzQ4gmSqCe6i+bg8Y1+oWgkTSh4uLKxcWhPltb7Flz85mQeTCRFD1Lf0unwNuJ50rLWdIrsqY7f83uPRd587cwiwJJ6QxIDKLvmLIBCK4huBFZeAceDBUQ9RJ5Ktt7z5GOuX5LBK8uvT5B+X3Ve49q70d8tff1ljdRpMBhn8a3eRPsBdLVM1FM8pOKnPiEAUFnh0O95G6rzZtOvDgOIGhYdru/8/Jy4vKuoZf17V7uj8Zo9eriyTu9r8AF1nlg+uguept96XGiTQI73wj4wYcnXaT99JOmS9ua6pmWkd+clPTfA5R9ZOeTJfxAZVcg2ka3xZAfTPjs78xTiZrPq/arpI09+BUenH/o9v8lX9nsFVkz6zrNIVqLbPtAvi8EscxRRyOMNy4825Mk/k7KvTCkX8IQ6wYyPMpqc0DMwPVy4nyjCEZ70OkOJvqhmQaXvOJr7IUaXuhdWJZFxcw68HoHAnjhdEHkBS4QnUVqNJ5//UFMiIKWAJ4RIf0xO0RpeGc9TsKxxNsZChCeFmNV48r0Gq0NQ+i0qy6W1kK2X+igV/OaUnTJQGB0RniTt0UyHJoUnvwK0LNSFZWN9RKNHo1cogMsotDN7hCcBRxxRIRjzHQdWHEVZy0JPeQtV/yNctTZEBSFvY7YIyzCM8ESeSqFEWZNK3Jx81iOwG7IVjLI5PHko/CkKEFivSoBFeEJCj71xGMnFv14+b3Py7Wdb40sjSKqZ08w2O7A1eSjZvwr4s16jp19lY3FKUYG8St8rtpgnRr0kvRjrgzXVs3RtMDwDpeyUg0Yq3Moq+CDO1EEAlwZEai3MG+mBbLAUatpsUFdT0YINhWXOgAgcuEzX0xZV7F5lv3hiRjZ3QCOvxgUmwXrN5UkpAxBMhwZhOuBKTNyxgrQXsqz6m5ntI08gLChADygC88jlSQlZb33phA2jZH95KkYsHkfgjgjDbAshNKgQnQ/svj2kA8vliflgiTYrFYZ0kqWG7QPlUopdFS7iicS2hSINSWmb/7DfroJepfFit6hdCpMqlmyfdhWB3DhCvZrTIwgJIhAJtIUeINCZJwZh0T3hUA8G1HYRRSDp/ySSuJ2dncWrcgiNfFpWxd22OuUQKIoj1BIxOgdYbtlj2xhdsPSykMQTA+LtLxsVbzr8K/NeDrTpfUW9YV6lJZPajSoPn+7VJ8URvnsL/1qqPCY9KCfFEYHP4dUIPBFTBK/4ArH29hsR+A9h9ul0zqKOzAAAAABJRU5ErkJggg=="/>
  <p:tag name="POWERPOINTLATEX_PIXELSPEREMHEIGHT#286B2B6C" val="58.33333"/>
  <p:tag name="POWERPOINTLATEX_BASELINEOFFSET#286B2B6C" val="14"/>
  <p:tag name="POWERPOINTLATEX_REFCOUNTER#286B2B6C" val="1"/>
  <p:tag name="POWERPOINTLATEX_CACHECONTENT#286B2B6C5F" val="iVBORw0KGgoAAAANSUhEUgAAAI0AAAA7CAIAAADJr56aAAAHJ0lEQVR4Ae2cPzouSxDGj3tvIjuEQkRkyDwyrACZFCtAKMQKsASsAKEQK+CmMuzA/bl1znvq6emZr2fG93dmgk9PT1X/ed+u6uqaeYx9fn7+aK+BR+CvCiO8urqamJh4eXmpoNuqVEOgNE8nJydbW1s7OzszMzPVumy1qiCA30u/9vf36QOS0lVayW9BYIxWEunFkg4PD1dXV29vbxNV8JD//n+9vb3x9+PjgwK/8E1riY00R+zx8fHu7k5YgZjBNT09/SOR7cvLS/D6+fMnmokqDw8PeRAfHx8nNtIoMeCNIrawsPD30dFR9JmvJGRYWVmh5v7+/ovbtGt8fJxwgz7m5+eB+/X1VXrwNDU1pdu2YAgA19zc3PLyMtBhTIJle3s7yZ6Mm5rbknql0CgrqTZZ9hchdnNz0xkyix1KebzsyJ6fn9UrFpYVaGsCBLzfYq/pEJfj8U5PT4GYCAKrFNZlC09PT1LxK0WVbSFAQH6PZQ3yHXja29tDH2M6ODgIGip1Sxgj+ZYnQZFX8BH10tISYkU8WZiIEMaU12JivedpbW0tUavHYjiP3d1dZt3jfrPdebh+LevALfrbjY0NayI9FvfqKqOuoQzy5mQ7Mbho5P0qgJIQM/Bz7en9/f36+hppxl1nZ6IFvzrMijWIgSpwAGc8flX1a3jazokmDPxcnjji2CgJx2sO1/PUbk4dwfSbk+DK5eni4sJa3Nzc7Nh0sUDLUzE+wdMoXHGe2EvNCYjPoK30W/ynQkxZcbp6AyVL8GTZPDCqz5Pv1W+PDSQgccrZzQnFuD1ZBMHj+sh6nuqznjjV4RXzm5MHP8KT91T1zzo+a17AE56WjZDYZmxsjN/GvvWQMbHUPFwRnoSsTzFVW6FQro5JakRfASMDQ8Tr7IgEmeQc+eVkXT9+qTbm/mrluZ9/ssMSsvV5EuX0Ej05kQJYX1/nKZKLi4saDNEmvhcj85V6OsIF8RQs6+7ak3oFWW/FBjQkQR6rgYL4IHOD67O14tVHmBtNzaesArgiPH2jPXmgg46NJCr9zkm2V+c2jb45hQK4Ijz5405NjEQ57chiKLMn4e4wJj6g8F0ozrRKH/B4sVEtl+NJKOAiVa5Q8IYSII4Z0bgXyLaPSv1oM9vsINeIp2BzYsyhPeGONJPJyUmVKxTUK7re6RHIEdr5p2qc87UFL8hHBSQ5eoWCzYnJRuI9QVDTnjzQ4gmSqCe6i+bg8Y1+oWgkTSh4uLKxcWhPltb7Flz85mQeTCRFD1Lf0unwNuJ50rLWdIrsqY7f83uPRd587cwiwJJ6QxIDKLvmLIBCK4huBFZeAceDBUQ9RJ5Ktt7z5GOuX5LBK8uvT5B+X3Ve49q70d8tff1ljdRpMBhn8a3eRPsBdLVM1FM8pOKnPiEAUFnh0O95G6rzZtOvDgOIGhYdru/8/Jy4vKuoZf17V7uj8Zo9eriyTu9r8AF1nlg+uguept96XGiTQI73wj4wYcnXaT99JOmS9ua6pmWkd+clPTfA5R9ZOeTJfxAZVcg2ka3xZAfTPjs78xTiZrPq/arpI09+BUenH/o9v8lX9nsFVkz6zrNIVqLbPtAvi8EscxRRyOMNy4825Mk/k7KvTCkX8IQ6wYyPMpqc0DMwPVy4nyjCEZ70OkOJvqhmQaXvOJr7IUaXuhdWJZFxcw68HoHAnjhdEHkBS4QnUVqNJ5//UFMiIKWAJ4RIf0xO0RpeGc9TsKxxNsZChCeFmNV48r0Gq0NQ+i0qy6W1kK2X+igV/OaUnTJQGB0RniTt0UyHJoUnvwK0LNSFZWN9RKNHo1cogMsotDN7hCcBRxxRIRjzHQdWHEVZy0JPeQtV/yNctTZEBSFvY7YIyzCM8ESeSqFEWZNK3Jx81iOwG7IVjLI5PHko/CkKEFivSoBFeEJCj71xGMnFv14+b3Py7Wdb40sjSKqZ08w2O7A1eSjZvwr4s16jp19lY3FKUYG8St8rtpgnRr0kvRjrgzXVs3RtMDwDpeyUg0Yq3Moq+CDO1EEAlwZEai3MG+mBbLAUatpsUFdT0YINhWXOgAgcuEzX0xZV7F5lv3hiRjZ3QCOvxgUmwXrN5UkpAxBMhwZhOuBKTNyxgrQXsqz6m5ntI08gLChADygC88jlSQlZb33phA2jZH95KkYsHkfgjgjDbAshNKgQnQ/svj2kA8vliflgiTYrFYZ0kqWG7QPlUopdFS7iicS2hSINSWmb/7DfroJepfFit6hdCpMqlmyfdhWB3DhCvZrTIwgJIhAJtIUeINCZJwZh0T3hUA8G1HYRRSDp/ySSuJ2dncWrcgiNfFpWxd22OuUQKIoj1BIxOgdYbtlj2xhdsPSykMQTA+LtLxsVbzr8K/NeDrTpfUW9YV6lJZPajSoPn+7VJ8URvnsL/1qqPCY9KCfFEYHP4dUIPBFTBK/4ArH29hsR+A9h9ul0zqKOzAAAAABJRU5ErkJggg=="/>
  <p:tag name="POWERPOINTLATEX_PIXELSPEREMHEIGHT#286B2B6C5F" val="58.33333"/>
  <p:tag name="POWERPOINTLATEX_BASELINEOFFSET#286B2B6C5F" val="14"/>
  <p:tag name="POWERPOINTLATEX_CACHECONTENT#286B2B6C5F6A" val="iVBORw0KGgoAAAANSUhEUgAAAKEAAAA+CAIAAADMA+x3AAAIWklEQVR4Ae2c/XXVOBDFN3soACghUAFJCZAKgBICFRBKIFQAlACpgFBCQgVkS4B0kP2xs+eeiyz7yZaf/T6cP7KKPBqN7p0ZjWSzB3d3d38tPzuNwN8DVvfly5cHDx7c3NwMGLsMmR6B3hyfn5+/fPny9PT00aNH05u7zDgEAXJ1+c+bN2+YA4LLhyySsyNwgAWFrkEEv3379unTp5eXl4VDyOr//Pfz8+dP/nt7e0uD3/gK2gqV7I/Y9fX1t2/fhBWIBVyHh4dVO2Ohl33+/Bms79+/z6yFQ66urtroeffuXaGSvRID3ixiT548qcHhXlZp0okTsQfTiZdRbSVP2/7E++AyPBG+v3//LkmSgdpLQwgAF7HLn2AF1OqvhavEQWCL+Sq3YVlMo2TSPZdxXr9+/VqDxmq4o87qlaWbBv348UMcV2aepvKd7Im4CtDK98csFCvOTmTp9+/fMxPVVnmWFp1qLIlaUBQ2ImkjTEjUII+GFRy/fv0aIYL47Oys0Lis2Ji7S3aC3er0k8vx8XHl4ro4jlKeCQjiymmc42fPnlVqW9NwktarV69Y9Zr0l6t1uHxjLtfwh2Q2g0fn8+fPQ7RyP2C4ptzkzTgqDzDtwGSaR6AkxCrBx+DWOP7169fFxQUzsebK/cC9sj7zaPGjN7icQad75OhTFCpU+ULlVQk+M7ZyzFktDOLIVGhZm5hzPELmaZtmV/p9Mx4FrlaOP336FKC9ePGiEr2F414Ajg5XnmPqjkhc9X5EztcxYJTM0wuvbRSeiOO4nQageo7dYi8lthH9aWwedzPG5nwcR7XF43pWnON6j5kG5Rln8c24HvxYSIZjz671Z1l/+9TBMbsDGz815MHBAb/39s2jghh6OuDq5YUZjsWKX5n2Uiph3EVGc1mW/XQEGdjlTEUFQDHP/Tu/uXWpr/VkxhY11pH2Mu8WxUo9x3IXUM6ejLlaOjk54SmSR0dHIoOqnv2C4PZOPd3hhjhuC4kBa19vHMtiLGtmHgiGeDyJhrjkNpF0HX7mwwesbeuG+DVqE67By8lwPGIcO0mJ0UEwnV5l8OZD5/LBS9regR1w1Swqw7EfZ2tUM1buQluRSps9mBRNEPPBl0+hej46xyosfYpNbk/HsVBgS1B7QMMDNGGL8EW5CzT1M6S+qm+q3eQecTziZsx60zgmhQqFhw8fqj2gIYsZ64magpkS2p9KOXcvUeghnxWQ5O41xt2M47RC7kRtpq4WfJVx7CSJYwimnyo6+zoFm9zJZMk+NByu7BmkFwgAHhslr5TSOI5r6l7q2oR9M46sK4KzB+U2PXvS7xwrJAavXeCTF7viuCZX+14bpyO+3sWBiOBpCMaAvv4axSajkkpwJdAkPCIvm5lWjpWAc+z1qQR6NQhfTij4yu9zSvJhA9dM0lXzBUJ8UyFVNJivRmFiZ/ef+oLFDVhrmwqx26Tup35ZBFDdwn2fprnaY7fmiwj3ygCXHpyddP3x40cqgrUiXr+f9TWvckaHqz5Rp8YnTuEOxUfRydPyP30adFIwkz28iCPUavSXW1IuGV+8VEZk+XQu6bwClz+qb6e52j92HzyZO0oC2YcPH5z+yn8BUL9+1zAjx+79btIo7TRXe0E0OFd3ZB6uo90DuO1ad952l9rMNsdFlYce0GNZm3LsejWxd5a0OzhmOEWjV2T7fEEdYDpcpL0ShHvJZDiOmya06OK6l0aE3ejsfWT8K8hQ68KaiNPL/lyGOAJJHHMCpEoVLB0NEAPq+MiCKPLjX4ZjudIwjv1OTqo6jGs+InvjBDrFNwV2rMc5TkKCJLeSBeBiFMUE/oEqylugA0B9S5PhWMeAldqzWLvFiVdK3rfkph+Ehma/hu9Swzfj5pKBQnRkVw3BCFA5QRZvZolg4j708C1N1DoZjjWTM5GdINtZwrF7T3MN8WbCq7/sRLvR2QFX0N99nxO7Hkqyt2yhPMOxQKfmCkfohaYbnWSerB65lJ7yFjmOMerZk4aQj/VGNdqBIbdJoE1IJAQrhOJIluGYASq7+oZy4Wbst2lJvGI3K9wfjh0KPyUDAr7eHcRkY4BKLrc9+YfTZDhGu1R7UIZzdf92+bbN2PU3tYXdiWM2xXampw0lCmPCsdvXGeun0MBEFBCo/8OYvUnRmwkSaVagrdMtJge0idEvSRfDt/DlyV5dJOYFoH2XnCgZ8Kciio+OYzgIwBAQ1WiD/hie3mVKqfJGL8S1uTJcqrKNWAaux2LYUfiJsU55duD6OufimBXF2gGNu15+wGSwr4s43RO3cqwkAPrlsCLMHPxogu6xeC7riSSDO8/7lmJGjkFJUIAeUPQKLYHsrxukoZVjSQ/LGJp1ixrzcjwKUDhKBIzvOPmaCznK3dgy2cMHnKBipuX3xAio4FK5gwGtHPNMTqHGxBbPMp0fZmYxoGZSnXWd49ZcHakjSj52iFEyyYYroZgAXxx6w+1sM08EswqX+eMPfxBt7crbu/Lmona1R+nWN2MW25WrcQd25RjJ72VXrsmiE4zNbsa/5y1x6ji9UXaWCC8ycyEgN0oOrkX/j3KuQB8/fowKMn5yOyq9S2NeBHhToFcaOJkbsyJXhygZO+oRqrUlYzt8m9NWoo6k64YVccwA3jyzJfO20T/TcUVLe14ExPEfp6awqdfmERecy8bcC7RphOVhzfvgoprLrYwye6HZMZmsDX+EKdcVvLfwSYMUaOap90e7N8cMixcPTX9pal96xkVAe63fSukOA46zpAzheFy7F23lCCghc/8Yo/SKlkdtr2UXjssRnl9SV8vQyQ8pmoCGXeI7G8FhcdH5WO6zNGZHgA9s+c4rvsqLb0WojbovLf4F/4Jaf/YC9OQAAAAASUVORK5CYII="/>
  <p:tag name="POWERPOINTLATEX_PIXELSPEREMHEIGHT#286B2B6C5F6A" val="58.33333"/>
  <p:tag name="POWERPOINTLATEX_BASELINEOFFSET#286B2B6C5F6A" val="17"/>
  <p:tag name="POWERPOINTLATEX_REFCOUNTER#286B2B6C5F6A" val="1"/>
  <p:tag name="POWERPOINTLATEX_REFCOUNTER#286B2B6C5F" val="1"/>
  <p:tag name="POWERPOINTLATEX_CACHECONTENT#286B2B6C5F6B" val="iVBORw0KGgoAAAANSUhEUgAAAKcAAAA7CAIAAACR0A2DAAAIr0lEQVR4Ae2d4ZXUOBCEb+8RABDCkgEQAhABSwhABEAIQARACCwRACEAEcCFAGTAfe+aV1fIkkZj2WvvjOfHnEZqSa2q7lZL9nInv379+mv7HBkCf49Y7/n5+bVr1759+zai79ZlDQjszfqLFy8ePHjw8OHDGzdurGEBmw5jECDCt3+ePHnCHFDe3mWTXCECJ+jUaCx4+bNnz+7cufPhw4fGLuwF//z3+f79O//9+fMnBb6xHkZrHOR4xD5//vzx40dhBWIB1+np6cT7aaMlvn37FvSvXr2KHo1dPn36VCLs+fPnjYMclRjwZhG7efPmtDhcyU6TVGJo7OVUYonkcUlr6ScWCrthrVjAly9fJEnAUHkrCAHgwr/5CVZArfrp4WoxIvhDg87tXGug0DLpkcs40+/fv58Wjd0ERAa3V2wfqvj161exPnm8Gk53ADXhaQFa+67auPAdJzdi+8uXL5mbPK49totgFbbwLigaCxHqEcZJepDPTreD9cePH9MNR3/69Gm2f2PlvLtUoxKXR8xPSbdv355c8RrrcZBgShy9c2Jn/e7du52jzdSdwPbo0SNWPdP47cM6XL7Bt4+wQ7KyE9y/fz86d+4rdJcSa97UI4MB5QomF9MESkKsE/yswkVf//Hjx7t375gbFDr3FbfcOeKVAOoscH3ECG6jnQOO7q40iJyuE/ysDkXWOTtGBw5s2Z7tlc76LPGqXZXLIOmb+kxwFVl/8+ZNQHR2dtaJ1cb6XgBeAFx51sloItz12xo7hQ4hM8WrvTBdv/BirMetOwD1s+5r8CRl/egvpeHcmzrryvt65HE09/PkrPfb0FJMXNi8vqn3g19SO8O6x+T+s7U/eauwzp5CAkG+enJywvfRPoeVo0NYBa4SnY31GdbFk18FNw6XiGFAWgYXfNnXb5CBb050ZBIcHHjSwDf3Qv1ZZKLMpfh5MaEx86RVPPWzLgMC8exJneuwe/fu0YrkrVu3RAwnCHYZAoBXqvWAC2K95CSTrH1eX9ca0HUYr6AcU8C2KIhd7kQJ8mF53n2S1a58EL8MHsI1ofIZ1if0dactWUZQTqXnLzzj0T3BhIu8LENV4Jp2CRnW/XjdOZkMiHHkzZTZywnsODov1vkUOjtE5XxJrE+6nvKSrAsFthaVRxTciRP+cHEGd4Hh+HTpP0EMh11zjVifdVMHgdTXCbzC5fr16yqPKGgN9PXwTnJOuu6tGpzboUghkc8KSPLwCuM29devX4Mn7sH5KM69HlNLKGVyeIl2+rrTJtZRkXoy9uyjJDR2s5Mmx1BwuLLnnSwI9GIb1aaMTMvJK2U9rt+zE+xb6Zt6xGpRnj247zv+gck763KSnWtUYoQXtT86SVn3aXoivO/ZcTbj3WrUwssvhnIU2NeCw2PoJSgdjUqZoIh3ZqNXpVfS5Ky3RGnvTnasxTZZTPKuBVdjGq7nLY54L0VDUUCbngETPes/9RaQKzBrmdyzrlK91a+zAKouPGzV0zLsb9g6rEmzOffvnrdK3HIDbmpwCII8CQi2OSsH7fviVGp0zuhwNTnrn3qre2vfxBDc6HiJPWlt/+laMSbGyDs5nh7ijj3jt2vSLhlvDXV6bft0LulsAZc3tZSVwb169apFPv0rCP9zhRHTx5RuOgmIqOUGMflfdbSsuSSzIOvuDyX1SvUekhv30DTCe6rlwzlVO8sKOEi6FfOTa3a3CW7o5o72O7VdXIDD6n652J8aC208vjGjTFn3AaWKV7aUpQfCCevUkKB6rnfMF+8BpsNFaGxB2GXUfQi1i3k5w7o2CT/7e5+dZemBZPZWNf5CNsZxYY3M2el4rmscgYQ5zp/kv4IlW1D3pG8IkzvjZjzG5MNQEVkzrMvcxrHuN4saKqtuqRLNMAu/5ClJHka9aGM5iZMQCOssgJUEEtYhgv2aEchXSNfIqHi4Ff6WYV2HEA23F7i+hkQPjeNb+9AyYoRhvbofUsE39eGSgUJ0ZFcttJNNHRenIzsp3JNL4ULxJ4shn7mb09zOTXbKbKX0oLXEutvTcFXxDMbzyuxEh1FZgSsMon7jpO4OdbymAH2640v+UrHm62RzIxJs6QErSbzK8iQjUyuBKA5RqjmSQuIAkefWMRTaYp3NGwDxK1EOesrV4k+aMqyT/UtoX3dv3NT9BjDxaUITWh4P6w6Fn9oBAfLqjp5s6vzEROAb1pIjHFkhEZT6+Iv0DOvMp8lkSlS2fFxe1jfsqPGHTcQiKE+UHoodTE0JJU4x8Fe3fqGNl1Lmmw+Ol0WPGPC/92dvfPQMhvCbFShV+hqwrJIY9ZJ0MawBe2+8YKoMPq4pIN53yePm8l7yAcJv1IMA/AGRiw3L6hg+gDzEtaCX3shqaEWbllHUS5s03VWZLcTCUJflEXz4RF83gmzH+SqXYp0VxdoBjfMVHzBpsX5xBN9CHkgpM0gFqCLruj6Dj0r/pAlhVOHTeMGOdbPCMFUsd9nnMQuyDoyCAvSAYqez+RMTCYO/8KyEiiLrGrTSOaH8sv9clvV90cObw1vwbO+LBWA30VTy+Hw2Rx9Sa/imQJow4vwWs27f8yGgVC5o0kSkcmG+1EgmWskQ44hUZB25ONt5ITof9rcfpda8UjGasI7OemyWrAVC4567xjqJfmSJR/JYLOAbgrhC7v0ed3iNo6tPT/HoAuW/037fEoZl7e6YybB1q1kKgdKmHvrIcD2nJuyT6IVAzdexcXb3iPN8b7v7epy+Et5R8rdDW6jn6oaALVsp5vBuxREoMBav3MoLIqAsvXS9EZTxjUAcp52+JtYV50tzLLj+45w6snQncogDNy5xduc7OcK1/r8gSPp5II+JkSlkr3nXE/02TXYisGNfV3/u7tnaORL4y09q3QqXDIFhZKjUxDVtPbBUum9NK0Eg8y5NxWz5p6E4+MeLGXHLUxHemlaLQOu+7gtgj8fdyeySFyJcZiuvGYF/AcGUOYFLo+zyAAAAAElFTkSuQmCC"/>
  <p:tag name="POWERPOINTLATEX_PIXELSPEREMHEIGHT#286B2B6C5F6B" val="58.33333"/>
  <p:tag name="POWERPOINTLATEX_BASELINEOFFSET#286B2B6C5F6B" val="14"/>
  <p:tag name="POWERPOINTLATEX_REFCOUNTER#286B2B6C5F6B" val="1"/>
  <p:tag name="POWERPOINTLATEX_CACHECONTENT#286B2B6C5F6B29" val="iVBORw0KGgoAAAANSUhEUgAAAL0AAAA7CAIAAAChXByiAAAKPUlEQVR4Ae2csd4MSxDFv+/em8gQCsnIkPnJ8ATIpHgChEI8AR4BT4CQDJmMm8rwBu6fus7v6Onp6ZnZ3ZndnQ1WT091dfWp09XV3fs5/PHjx8HyWRDoicBfPeV/ij9//vzYsWOfP38e0HZpMmcEbt26dfny5W/fvnUbSbzp9Xnw4AFK79y506vVIrwVCHz69Ono0aMnT56kUDb4oPw6eQtdIM3NmzeT+uVxZxAI6sCeMnUOGXB3UPol8fDhw3v37l26dOnVq1eVTVjR/v31+fr1K/9+//6dAt/wD22VSvZH7P37969fvxZWIBZwEQA2mRVgxvnz56EOBpCQ5PGvnCjPnj2jPboYSWWTd+/e5bs8OGCxq1SyV2LAm0Xs7NmzG8Yh3A1f2/r9+/79+1lbvRKyX7x4kZo3b96gy18VykeOHIGtjPnMmTN0/+XLFwnDmxMnTuhxKQQCwHX69OkLFy4AHXNdsNy4cYN0VY8bKOCyjx8/vn37lu/r169nemwjlNcHV0amNd63K1/KWQTIB4TYy5cvszJrrWRhifhH7Gl21J0XRy7ca4VqdkOSJRQ2H3Wb9sy/xuN6fW6w2nE9fvw4vNY0oIM38vfIjCTWyzBi2cPXeHcm0yzoe/Xq1cTmjnO/27dvMwCCzd27dzWSAQW2CWrlEViVS8ER8B0rWxt/teFyrDYvXrxgk/VH1wmP/FEbopHBBp0edb2LWZUJruRwjHpyq8Jb4adserFJCyPLSbKL0jpFdArTm8tbL7tpLqom3ffSs27h8BbhcN0ddeoHJSE2EvzOvjoFRGKfUa3rFJcURCesB8fWwx8NrljwRWraqFs084ADSQSc5WX59b398OFDKCdOjwR/vJHE4FDCsiNtrbyRkJqpTd+C82ZJbjrR8+RmDnCdOnUq0gziiK48W3nz9OnTGOG1a9c6h1oWWHhTxid5O0O4lLGIFXnekDxH0B7Pdxiqo885RN3ESTN8nCFvdGSs85Q8b/R6PG8cBU/3ZuiwmZg0q+QmMDl37lwUsC2WqjxvIiNGdLynnTfjWTgT167PDE9uxoO/QjtlTDg0wxtfWcZfp+kQiDEUeMPKSCLF3uHw8JDvvf2VhYJNGa4VEqJSlXzXyht52g/rKrUnYlBQQHB8RGaeCPCIDIxhf05GxSaOOzy++aHP+Hy82df8a2YbnnWAEhb+04RSnh7PG1GQXtSx98gvNK5cuUINklpEeSRvj7Ntr/SGu1oWb9qm2VQDFxlil5NZp+RsiQ62VSigQYFO2iANZKIXCuIHP41mqQruenO12uGC3wE14Zp24E4G7MzwZoXxxh2fABGkodIzQW5PdUIwLUyT9F6AaxJ7vFM/tibkZHjjxy3eckBZFKStIgplchqWJ4INP0B2tdrHRaVyeJfZ4fKceQPsCjl53sgxcRGqx74FDyQJAwgzKHeBpnKajN/NNdXOuUa8mVtyE6CJDxnesHwI2ePHj6s8oCAUaOuLFBsltk7+Vso5bwxSI58VkOTuFYYlN0+ePAFPJhh71TjF8Li+WpTEB65+M/spdSZ+qaZXwR0v3jBI6km9fb2UWsbsxFX9PhQcruzeMwsCrUgGlFogo9UkKz+mUnxg2qe8iWupMdrV1pObWHFEmuxBjhruZ8F5o2nWCYUSROZh+K6+bafyNoGOeKO41Na+UO+5CzOAKMLdGAMj0myGNBjQdw7ErKWVnFEYoL9iIhIhshHUxcpl503ftYZ9hga7Pt78wYfk514c12p4Y35pph+JSRvjGaMwsbP8qHt/9b7uAll82aTyW52ZYSdAlYWbb3UPDYObb1dVo19iMdh0H+6cws2D4fbZE0qoYVKyVJHKMT8Ga65pWJ8f1GirkRnZo8M1IGCo+YC2NaPLyCRkdOKX/7I8aZg8ek/oZELAViVWvCUkjNGfdLeSx5hPIyPHMEvc38DVV4lyYf7iqW/benlF8Z/WJs30B1O4dsAAQpuTL3GD/pQriDXJXyImQ9bjhLzxGSV7Kgu+LKw1ExC5IVC6TnnS6gZ5/OgsK2wiqc6iFddPzipOjde9ZnVaO7kAm4YxWa3QJuqMzM3LUIgPJDMpb7ylBuOVNWWNBOGEN9SwWfCseZ8vpAJMh4vwXIOwy6h5E2oXG18WHyBohjdaLP00qVevGgmtsncF+r0qAi6sXtgJ788BoCOQ+J7TBHYSgiVbUPOkbQizC2Gi8hMDPqgaE93FhzxvRHnJZc1tq/TzcqlqE87WMzaI5ceGWbGdqZTjGVEyzQjGZS+AlQQS3uAIsg40kLeRtpJZcm3sM3YwgHneaEspg3p14CgkI5EeT3Ga3AoNzXo136WCJzfNIQOF3JEdtdDGl57cEGZoSD4Ae8gpmYTxp/6Sz2orVHo4IICl9wy0lPXu3YLG5JVb1sYbZ2QTl7jd9Aw96WKXHgtwBaW0+82OWs0d6vgZE+7TuTO/u802r6+UyyKNyeQ3ciR50IDlUCPBpiTqZq0UTfWWcBpbYtXsSUHIx3hjx1DGUGiLNyQxAIibRRq0hbMp6M9w+0KqIBIdZXhDuFM3kq7sxqNZkxBS4qfSSVwhwCK2P7xxKPwUBxBwfznYJMkNj5AMxuA1X7NQRX5NFKd+8P9Ho3SzlTd0I3NFZyprPi6vGdBsKP3NV0RUSJMMuym2MzVtKLGjhAHl+SO0meeU+ebD1M2iRxzyCNQXQPX1v8HZQ0ndbhIzsgJtlY4C7G4To16SLgafmHNrPfQsmBRO6jvkgsLKV5pFLCLRBARgABCVNahhkAB5HLcO9PBRdCFw0nsGGaqY2csOrU00l6psIaDBGgAihPKJtk6jbMP1VU7FG0YUYwc0dst8wKRm/shHMEbIAylllKwQKJ3TSm0rbySKR+stQJjB8Km8eGKGgVFwmdkz7U3nhLwBYUEBekDROV39JlHC4C88O8NVvVulUx218kZmrbD7ekMnkZyWN32HzNRP1o7QgGthXrxSeOir3OXFBNis+sx+KrpkmwNjKJMQDdiNh5Lle30IpInq755IimMCUCGZeEmuHdvV37JV/z569Cjk/BColTeIaq+vQlU/Wy7kG+M5D0WciOntpuoCMhkLftR22uXLZdY+BOjlj+2YIk+2EBk7cS/7dscqAyDAnf+4tHbg0aa1YpKvU9GkMu+UTq2GyX4l06vaUJB9W4GmW77bZbmTrVNzpOKNs4TFi/S2KVyuiVTJM5uQ7+ANQrFI0V65dLmn5e0GEIh1gGDDtrfZnVhFBI23cQDjNGq2atYUXN/NG9TF2QCEbapeaiZBQDumZPmQMeEyvhGAPcj3dR9hIvIekU/KKVTxRqtVm5WucSlvAIHYMZWpQCiKcxe+PdGpNC8Wu+YKFc2reINo5IzLalUJ+raLxQpVyIdqeQMQoQsabjsoi/1lBCIZKseIHryhs7h8KIfHsk3L25kjQE4CY/hQKJjajzcoiqizUKeA6fa+CtKwPJVJwwB784Y2kZ93qt5e+PbWcsIBeUjNgct/DfHRhvr8qYQAAAAASUVORK5CYII="/>
  <p:tag name="POWERPOINTLATEX_PIXELSPEREMHEIGHT#286B2B6C5F6B29" val="58.33333"/>
  <p:tag name="POWERPOINTLATEX_BASELINEOFFSET#286B2B6C5F6B29" val="14"/>
  <p:tag name="POWERPOINTLATEX_REFCOUNTER#286B2B6C5F6B29" val="1"/>
  <p:tag name="POWERPOINTLATEX_CACHECONTENT#286B2B6C5F6B29205C626D6F64" val="iVBORw0KGgoAAAANSUhEUgAAATQAAAA7CAIAAAB6wuGpAAAPZklEQVR4Ae2dPd5NyxLGz3vPDYQIhRiBIxQik2EIGAFCIUaAVIYRYAgYATeVIRO6/3Prd59Tqnv16l5fe+291w62Xr2qq6qf+ujP/Tr59evXH9tnQ2BDYH0I/GuASq9fvz5z5syXL18GtN2arBmBu3fvXrt27fv372tW8nh0aw7OJ0+e3L59+86dOxcuXDgemI6kp/fv3//w4cPly5e3zLsGi580TWsfPHjw9OlTIvP58+dr0H7TYXIECEuCE7ZE6ZZ/J4e3iWFDcDJmPnz48OrVq+/evauUwQT4P//7fPv2jX9//PhBgW8yNNwqmRwP2cePH9+/fy+sQMzgOn/+/JJDGWoQn6dPn0YB1i/Hg//yPWUFYSY2W7Os+E0HRs6az6tXr2iGweBVQw8Nqfc3Se7h8ePHlUyOigx4HUj/FC9durQwDmZuksLCco9BHHEBsP9Y15VCcP3bveoskrZZZ/KavF6fStGAILTEgEKfPn2SAIZflbeCEAAuMiiPYAXUql8erlu3bt28efPNmzcUmP5Ik60wHgEiwqzcz6omV1mgs9SsIe6i8ap00Wz1QsAH5Nu3b1W/WAEfspGcUXQxoUcliBGLmPJxEUbOP3rhYH1I+6YJbcrz8+fPUmL5SVqqz/pr/Mwn2Gwx5Z89e2ZW25UCi/V0h4L8Wibg3HOUwoSW7VksxFZQ/YRWcajCNqcVFJUFzXzIZWOQrxSXJWN/QpOmLMFWOR4Bn4UDt57gvHfvHg0Ibg5RQsumx92uoJpUXQOx3w+3g41daWXzJhafbOHuSoejlVsKTtvZBxqGzZEA+eDkDspIbjM1Z5rAWLEGL/Rw+cXnTB0vsAUQm3eF1VGhyfZqMgQKs23260xMmAoXmmRf0VzqrnnBaaMEwZDtxZKVoCTERoI/Xm2DBX3YwBjPbeMQECjYunPk5HiUyQwmwVlHrnn8OLDbSZo8PlvgdgT1PpVkyRao1BKdBclI8MdrqzGTk57x3DYO9Qh0BqcsIdvUMw2UPjh3O0kLiq3z0S841wAXl/hs04Jkvd2JX9JnOoPzxYsXpgfH0CMV2oKzCcAVwqUFjryiqUcb8TAE8sHJpojN8cZnbnKtTgXWMEkbBtOSrVYYnHY/DBDsWt+SaByzrHxwygbjg9O7ml/7HjPo5b6vasFpqv71119WQLdtZls234Rv88FpW0GIGR9OPjjHh/qEPV8nK7/gHA/+hH2UMt6gE/LfWKUIZILTT0THn0my/y6pheBkIs3ilp3Jk5MTvo/2B2UaNgGtAJcgXawgZWqCE/Nxa4UzUmzKqMuWklnWa4ubQcZbLG4faPC3wj17fkUMgbGiidGP+WkxstAQ9f6vwgllago6+C70lvFqcAh9hL9PwSUm4dSFR65ZWwOWiOnbphp/LMFZdrYtNLbfgPm5zIl0u9JJZZZ+vkrbl2aImE9EL2fFACbgQnIv/WIEWun0eoW/Rx08T9qaiWHFoQAWJ4NTw6McL/QdGvwHAg5djR59NJjzikoxrykg1y5X8A1PuMGBb8qmBvWoVMMqS0OPpJ4cm0pEmLfz1vooMvoezrQzF991iALTrOD6Sjos82S5oR9Y8EFvz9Y0DpWeYI7yGoJTcOEcc/RxME9sId16meDWeBF4WgCEhnarIev6yk00lKdCCQcYpnL9OV+I55TYaiBTPGR1gMwkIhRKqdHFMK2XVqljGzE8racEiJRBXJCVCU7tmyMjFdxUY2Yw26TgAhM2CEGrjnXZo0mBJmITDVhNrSYk9gGw/MSh3BH8xuzId33SpJWPT0Tg99R0ccAlJMUQYKihpjAwir7GcMg1fQo6GA6yBZSVYW8NFWwUQrAFhM3fTB/rRaDPBCfhbqRpOAXuvY9SFIbBHhaZwQV9MNNkvAK9GnqCnQcn/TXk+e5K6l7hhcvSjYCpF61cT3OLvUKkwdb7jDlJGYrAv6CYcbNelHUwJpYXoK+PTylPkxBpWcVEb1qFJpngNDq+m2yQlS1WFDwBSpACwpgJgfKCNaxB0LMdWd55cGpSR/fxpJHdmby5rNOUNA1VMygdDOk4VdLTIxH3TWl8TX1Gk/69Ooi/LNKrBk285pWua9nKwOE7BGdmt1akfsBVZX3Bb0mFDEGfYe4JUrY0Gb9XnLJdc402QgGHbcO1qSp/0K2SVg3poI+lbHNJ4S2CWumzPKlkZ1hq1//KSlM5dtHLJwhszOr6FFmg0nXLVo7B6f/K29mzZ7u6WlMvV4NYGYgyW8lcP/JvxY2x2tIb9FkCUR5eAeuqUx4uVWYLHCSAJ66Ame2MQRcGsvRjKuUPJPhhfDBu2R1hKykmotfLPb3CL6jHsY0CkuCvh8hLL6cJ8Ue0H0KDJk2PpT/w5XNYE1Mj9tElb8OTqGf9iSelPEHNZ4eU4IBrPFz1v92hFUndO6Umb5NjJX+wq50D+MsNKtu20nex1ZgGQT22xo0ZnB0+02tSIYe3qRSc1ptvKrXjyDkY91Rjf55uGUiR2Zs+U24HXzPMuhyX4xkseBQ5U3lGAfAxI2eBbfpqqkSjrR1EtPL0waybc0HVUF8/Mgc+4bE0cvoJQ2jW++jXk8CBA3F5mshnzFwmMlGgNdHY+EOr1gsiBAYmzM4FeoESgQ/OVusybVNn5wvOMf5g3VQGUa/LhVb6Lm5+nGgNTq+Dt5GX5es9vacZUI7BOTgpBtleXZz+4sWLOA2VIz04SOl6ZIgOyayLMq1HW/0II33bVcPkxy8au8i66n3bAdEltPGMZXJfV0dWWO+xHaBeSEkMMynCOhSFf6AfIFFN4rTWsx4TqHIXSaKG4YWwYeJOplf9HAU/FZmDf8pzpEQP15jgHNA27cuB1fgF+fiuZblp2gL/CUfOGJzjtTcOfiJBXmHSzxYW0c6Axl/0IwUQpSShqcQFPtw21lFVfcE22RgD65uIcsz1a5Tfi+BUsvYZPCB/8I8+DufubAxOH/eD9fATCXydFZQGTN1aJEqZ6/ql6dxdXTN/Py8asOBUOh8wIa+HRf7gnaS++WFQ9vZdKI3vbwxOP59WpmwVUxgH2In2jnj9+vW5p7ityi9PzwxCFh0wLxXabHXMuqSXP+zXyNm6AxQcQL22+iy3bGXgM+AxBqdnIY/xlTVluQvEqbcxMujiBQT+DKqG+eHReLiYaLR2UM1TqFtZlenlDzP5Yln64LdhJqJZRiVD9dro/eglDt5qrfzFJC1kglPQDxYjd0Gev2Mh8X725YlFYMd3ejzsgkcgBBjTflYE5e6reWhrrVgM4532Y2JYjZmnyB/kIWXF1vN2TPCo13Qni3BaPwZkD1omONUTr5ZvUy6HBWeZOPuWvhG9fkspS3YwlYouehRyGdOKshXASgTBdTAEaR4ObHRxwZrVPut8nxYHA7h3wenv0/lVVQ0C3jqej28bUG0V4Vn5ciY4dSogq/sGvWXfmeAuauu1Vy7QW+OQ1ovgkAp+wZl2GShkjmyvhTYB4xecDJg0ZPlAiLLOJ9PZf3sj+iy3QqXPuWGiWGi1klcgoI0cpqn1xwS+1yDcNYsBeR+3g8/YA1yZ4JSL+BAKzQqP3vxdwenDPnU+u/6endwX5O7pqwJcFrf+94ppH9XcQ81JEvewMZ8ugvpr2SmTmhqZbO+GTeud39qw/zivptf+srsvp215q/j3twVTSl/jg9/XWzkTnIoWcsyA2bPcBQFhkpaKp0a5QG9JPD4Pqf7gC0Leemr+VMZQaCs4ye4ASCz58U0RVfawAsLK1BJUIF7hK2BRmgPYmsGTyNEYiEN2DZvWWQZPxT+BQ36sASHMh0OTTHAiRraUSUKzrkefCdKoUyu/Fx9GSDvNP57g9FAo9RpQeIb8SdD5Qlhw8kgkE5ZYzU9xacLGEumc+kqn8VKsrC2A1uD0RxFh5zOVQs189OwySvneMzzAVOTQquaSCdGr3Mfg3HuGz7xG8xGDIjz+9gcKdN9FRx0UVFlTkHIIK7T1PwAPbHFQIjNULvNoGYGcsow4k+J90f983qZGvibVStMnkinlWaFTIKFwqklXDcQ+49Rgq4EBiZR7xSneoEdW71+QUL6DeRcx9VID+q7eZet9CBTMZ2rIggYv+JBAxTYfnDAVtUhrCh4pLyZtK0pPhsbg22uPlNskNTsJTjSXu2BX6wgI4BxAVO6XGpqxoMdwc6CHjer9AQXQBD+Tf1tbffMKApRX73jkQ71ofMHoIRA9bY3eR76aINeadMUeG9dqiNG9B1I2N4AbNOU/XyR9QgEreP5BDZMOgYWu1A6Fv9UIfPUo7k3GFr40F6tswfwPhYCS/MHH2nqksg3nq9xVcNIj6zugYTk+YEK5F3nZKHg23GAyIVCaSdWwxReDn2UfvYdkCdJKAdIV9qFJwZdgRSrs4kO9EuVgGM2OphKdxSgSB57qS9BZj39j3iVb9iBsumjSeojRg49lhZQg1HiASIchxwTiuR93GJx0TVCAHlDIeF299jEgYvCXB/ihpotJZb14SlBlw/WTASOgAb59KE/rhJ4/4ZrGBXKpRy6pBGKPcGdwQmdBPKGNV26q3QZnKzhY1AxESvZtsS7hba+g8a+GleUJfiI6jNXWqgmBzG6t2ZVNVMKSMpv1Aw5UjMn2PR8C6SGKyfIH4qKxV2xX1uw6Bp11Kjj+sDRw3h7LCHQGJ80YcK2xCmVeh/HWn22suUcKPMuhXlWdWIS+YEediHj6cpkZFwRI8Qen5Sbb20kQKAUnxmAmgxidrk4icrVMzMtTX1+hwv7SX3pLQcdlts9k+tOEyDSD1veIkdZC/agSdD0+81KWJ8Fab2CbMuX2dkkEuhacpoPyi99+YEXNvk6rkrZ83VabrbhNQl8aOckKrDwtZfK9rTznTZMt3AtzWthoeNT8lptbTH8U0pWi+BvncCA+j2TqVAnLcmQ1IW6zI1JvDfFGswAC2o/tOsozk/ENAYtG6FvNx66veSHNF+jRJiJFoPMoxZNqctvlCp54Ky+AgJ36lOONk2o7n+R7wJmKzY23Ce0C1uwSccKLmmGaXXjuAZOA2WwIl6prmm80+4UAE1oOTojqml9v7FfX9kjbnjWnemI37lmB6Kq+Xm2FA0OABSqRSSJmonRgXduv7vz56NGjSo2vXLny8+fPly9ffv369caNG5WtNrL9QoChEkOfOnWKyDx37tx+KX9g2sb/jqHcPWY7nGvbTZEBd03KzLe3O0eAyOQH35iYM5jwO9ud63aECtSuOT00rD/ZiiCzbvbzsBxA2X7+y/bstq2wBmv+F4MjT9cEXAP7AAAAAElFTkSuQmCC"/>
  <p:tag name="POWERPOINTLATEX_PIXELSPEREMHEIGHT#286B2B6C5F6B29205C626D6F64" val="58.33333"/>
  <p:tag name="POWERPOINTLATEX_BASELINEOFFSET#286B2B6C5F6B29205C626D6F64" val="14"/>
  <p:tag name="POWERPOINTLATEX_REFCOUNTER#286B2B6C5F6B29205C626D6F64" val="1"/>
  <p:tag name="POWERPOINTLATEX_CACHECONTENT#286B2B6C5F6B29205C626D6F642076" val="iVBORw0KGgoAAAANSUhEUgAAAW4AAAA7CAIAAADU9PcoAAARUklEQVR4Ae2dO6IcNRaGfWcmIDSEhMAKMKFDTEYGXoLNCjChQ65XYCYlM6wAWAKwAjypM9sZIfNdDv75kVQq1aOrq7vVwbVadXReOvp19Kj21R9//HGrf7oHuge6B5Z54F8zmn/33Xdvv/328+fPZ7TtTfbsgYcPH967d+/Vq1d7VrLrtk8PTIaS6+vr+/fvP3jw4P3339+nSV2r2R748ssvf/75548++qjPE7N9eLENryYtcB49evTkyRNw5JtvvrlYl5234YAIUIKNYEqfLc67r9e1bgKUkI989dVXH3/88Y8//tioBEuh//35efnyJf++fv2aAn+Z/eDWyORyyH755ZeffvpJvsJj4a733ntvyzQBNUCT27dvowAr2cvx/24tZckZkRAhwTp0j6qSlbR8nj17hvaEFya10EPDtDZk8Ndff93I5KLIcG/RYx9++OHGfojuBsI2ltvFyQMMH/xfjIf2MShuGxT+U9Q1qWRKZH+ESubM9mkKRwAZgab45ddffxVbUhuVe0EewF1MO3zFV7ha9du76/PPP//ss8++//57CqSW0qQXNvMAAyeCYTOJSwW1wFWgI1skLcRDNK7oEE2vlwccPn744QfVb1YglCNLIkPZTGgXlHuAaZih58Nnn1nJrVz1pIZ9DcyYtLRJOPD1t99+ky+2T9dzffZf48ntsULn6dOn0WvHUmD/3bSZhr743Wd3jBwGs7ThyIZ4YsO1fWkj1FChr27kisaCkluQd4nnG8UVydjeU0JaJOiVm3nAp5bNhE4SNAIlX3zxBexARI6BJ/FNiI+78k+U2f9XPyOLo9lj6Rw5KZsmHOscS4cu9yQ8UIOSOJvEDFKShcY4lHCfciG3AzUnBWMe3sOYcXf5psmBDK+wxSGRWifL9UqT/ugyPVCDEg4UwikLw4hTcU/Xd+vo//75WY6byw3cD5RgS/Q+S9Q9gOxy33YOB/LAIJQw/klrkcqsuHCt7gPjuOl63YncnYOAPa062QZPtbXECnmh85drq4lEU8tynp3D+XlgEEoUN4qk2cY7lBw3XZ9twpYNfaNkD+7i+nzs+TG19Df9toyE05I1CCUk+2EJl5QWmtShZJIDd+gurquFCYqKSRZ14kvwQBlKWBVHtr98VvSNkj2k6/vv1B1CSdx1xnVxoX7/Puwabu+BMpQoYpZDiQ8Mrkhsb+HJSdzVRkl4786dO1FAt77GObmI2kbhMpTEhisaLB/8DiXLgWkbpxxRim+ULHf+ioZIGe/QFfl3VqfugQKU+JJk+R0Qfz+4AiUsqdiU4bTi6uqKvxf7EwRKSQisiru2DzspsyKU0MtcfeTqCl1P4sP+bgSAW0c0QsZTAiM+0BCWlZcM+TEdCIIVTYJ+yS/sIAsNUe+NCleUqano4CaMlgl+/JDYCH+fV0aZLCSIS1XhNKwbvZJKv6AhDsHVfyWq+UsEvDwWarG1kT+dVOMHq9x0KraFJnb1CFZe+kB6vPpBZZH+cJVxVsX0ezgRo5w1YukCXlwapd+MQGve5VEROvtrWckwkFERCUjkPJHAYFqihq+Kz8RF0BBmEHBJN+hRW/kUj6gU85YCcuOGHn/hCTc48JdyqEE9KrWwKtJgkdRT/FOJiBgUPA0bRYbtq7+DgzjYIgJbKIfJfC3qHJWuTwzVwut8OgbGtgqvlkf4XVFS5Iab6BI+uM8ZhqJJpRMcorwHKJG76M5D2DibJ30h3WYzSRoSuAQbbo/YTfjHnf3iQBXg0lDjCko4wDCRwle/0JCgT04cNZBptBR1gCwkIhRKqTHEMK+XVnn8BzE8w1LGkZRB3AxZuXTVxCDF26oRAnilnlLAOeqsKFBZgJKAQygw1dvPKEc0hLC8j1GIUEggRv6lVd5khg7tTUI0fdbeZF1KH67bJ2V1Wwjf6Ef+rg7xMHc0QRNGKTVDgjyUw1ExrzIqhqyQ8i39i9zQp6JDCFKXQYlWQ9LzekEDhTo0RFiGPmFFnT6XVakJzyfBJohEaLEtreTPKNz0SE4KRsbj5SNZ/oJhEhaBI4kNDj00Wa5Abl2l5uhQgr3hef4OzYQV/Q/9SLoxbleXRSSIfyBFBReQ7qEVsVT3WMK/on9wC2XqOgSTQDHo29FEytOkBRdEH1q1NKkY6I+I+VwHH4ZDsjxW0eqmy5xvlENd/i6PGLGi4ILQD8BK8hEIhGLRsKUjne3C8tGhRHk75tM3C81Zvbl65xAQH86PfscPyRyT2+L0KMZgy2m8xkO/Djoyc1QH8VfHjapBE9e8McJvBqp9hoa39GkswAeueW/KHJ5WZLkhN6xyqdK50c6cQ9TQXKwSF/M1qYkm6kUaFgmGZK1SH67ZXq6Ul7uGEktRHqWAZ0JDHLW6Ah6XSBlFUp85oR+NVSXtENN2SH9HnCSPHmpCvYd6PjK9oRZEqEG0+6N6GXp9KsO7ziR5Gj5MuN2AwpvPaBxCELRwTg+DORN6w+fWO++8o/KMgp8aOs5xhsRVWn8q5uRBgSbQFwlEeX4Ff+/W3VW3lDNO/MmBnE5SdZ2s3nDGU8WDR9sMPqNNiAHMqZNJmSDDA+30ek89acKhpt4LZ5C0e9KlOxgl/Pkq/pQT9MyJD13DaxBEGgfALkjrtRYN4xp0zDG1n4kW5Lik9rJjgcYGcU892JwYEGzpPMeydllnQOnuan9/mlZcRfGx4Zndum5RPMRLFesyd26KFq+slKfSD7HyN4zauyC4MZziThDOAd+5LJNLIba9l9dSOxfUUoMyqOpbSNHKnTAKdgEi4as0K1kxSvy2VcC2cGR0zmnxxZnRzAsybkkRE6SXGucbBOgGWcmkzl0LPX1CnsrToUeXxRMrkvr2rCfhs9ZXQkVvVwVPYknDtj03HM9KkhxykgF+UQ+dUBGlwSnykW1wBAWmwmLM7bSaeouRYUwkFfOsdqc5lEwNMjJzGXs4KFkSD+1+gFKw2NhqKv0QW40iCKZCievgXemyvN7pnWazMsPQB2nIdbAbTUloEpNKhFy6wFlrwnGvMUQ/+OAD5FG5cLw1Opr0x53S2CrI0DaB6pbmALNvdrQ0cRpvOwML5G0CdBukduXPo+xdMMOiBGeZO/OO8D3XhH6GxEM0mbS6QQHAVyGXLnDcwiWwouCWwdQwdTPIWUn+dWlfz9YueLa5Nu8yv4US3V1LoGRG27I9l1fr+03LrS9yU+YI/6NnJbmNwJ/UZmpsmfWJW4VcCiW5gHk1nisCxqxCyZfAJpIFfsUewAJTUH0e89FWvIyUnHu1fI2MDie2ECc0S94Ww5yTgBJNLT7fjPbFZRI4apyKBzwlaUnMSQiAnkEocbCc7Q7PFRmZrPyVjOh4H0xh1ZOv1k7F7+vq6anvjI0STSYtETBbc8WDB8lsbufdcNRFcuZ+/ODzWX6yk+sZu9QKuTQr8QWeZqGcS73GdRJoRRMOyXzYfPLJJ4de7NRV3cNTsjMFVuKuFvXkbXYKW5LSFp5FGsXDWWYlU/dZExfJOVFf5FasTPgc6yvDUCsJ9HQcGFKJbIBwVcilUOLNFN9e2VJWcEOcjw1mXb+q6GlVC/Pzo3F3kcRNNVDNc1dPZVWnVzzseUjUTag8TZJBJXqVJv5IzonK4lD0zp3K32UdouwTfEsgAT0EnicvBShRoMy2VsGNzX4RUC5QUkSNE4sgrkvo63kX3ANJL7IAZG1YN1/Nk7bRik0cBkn8Zg+sluSAigdFSF2xk3u6ZKjLOVhd7Ii8fklfrO5bpSRwdj8MCYoMwG/iFaBEjNw7Qxzz+mSjJCcYrcHFYI3bNtrkpAmEBViRIC8dVu8FfCWCJILpCOZGOLCdzCst7FKRkTqIz3bauUKJ36TwWbrFUd6JzsfbJs6fKsJZrV5WFMG55TiS9wN8bUGrApSIkXNvV919mgS3mLgThVx6GhzyehGcU8E3SnKTcYW6o2i1vM3w1qoVSpIRGtLZAApTB7gc//2z6IvcKpU+QyRrgUqr03qEo7RdyoKl/YTRnUNHDCWSdJCjDMi+H//4Xs/oVEF04R9/nwhDClCigPYB326zB+sQlDhI5UOFnWGMKa4229U4FcqKuwJlfDmaG6Xm7mrOwulmuk/5Z9LrOZ/RGnXZaJyNstozge/cPXnypFFVf4XPy3lzngqt/J5+Tuk1DlVev2J50lY64QQm+tSFJgUo0dgGeGYs5xTccE/S9aLlQi49Ba0dvFV/9gV5PiyNsK77UN4WlDAl4kBGvucOGv/1QK94WPOKBFWIT/cR3hN24/+WxIRxrvyCuB1KScInDD+hFeNr9NeYo1WyMjqEexUho8xjfsoDqQAlWCu+CqBRAUHg8JljhJg4BCbZR9z1uhwocVdovgpHEaAKa7nOC8lGCV/BHUCEXktmDLZvmQOpb4xdlxJlbV0dCEo8wWaM5QokNYejZ8tfNo5eVsDnGue0iuhNVE2+gjUahyQ+o1erGLpKCYNV8jXhP++rTKZ5ZdSjLVDIJwmwG6HJrc34qg0VCkWCoUr5CM6Vtv6rUAkrhhM4klRu8zXwCwTcRlxI8SHhv98T2a/X5FopQwb6KR/UdTex8ucHhXNNFtbA02G0pQs026EU5VGtfKgga/SnlQTiMB8ipl5qQD/JCT5SKr0caqijowvwD6N9krgWYs39Q7YExAyN6zKU6FehWjrVtfQOq1srSifDBrp5NCxc4orlo0AJ+ke4ECWEV5iDB4hRXFS3Tg0jwqCn4w7hvYghpEyNh4r+6InCMNRoDCv0l0cQeFjzlQ/1ovFC0EMgobQNescpNUFuNBlCCs681JDY8EClHNECN2iglND2Ap3l/BM1QjoEATRSOymgRrvEOiUKiDnglRAHnFXElaEELjJyUmiqm2meqJJ8jdGC6vQoWvKJtt5hSZNDf43gQI1DC8r5h+04jQDig08oj3pefZQMMLjBJJcyu0ZZ6opsPXAVwXnBAyl/WqyR34ZAKmlVCTlYge9DfKgX+s/2bXR3qISx9J3E4XbZkuisr0M5wjx96BRJB4hjYGJjxGfd2EEoUfTArl0tiHEHn4DS0YbeT6ieAPNo83UJjgglGCJX4D1coRgastGHoojxv0LB5+chJo314ilBjQ3Phgxv41v6KD6U141V5w+45MMHudQjF+CD+KAdgRQiUJ1OATQYtXcQSmgZyLdiRO48sI4LJVOdQ2BFBzFjeFuCDDCKR9D4o3llRQLhNY9Db3UJHiic4EQUcrACiFDmuHHGkXAw6X8P54H8GDhksbUemMhX0cQjziZajhgSnXW9YvnllIRz/3pOHhiEEowkpwpTVTgny4ds8dPZIZo91AsmAvFdJR2mJrbQjzrTdfp6mXQXAqT4RZV6k/70Aj1QgxJCh5wWp3CMfAmuiTGZj8wd2u7X7fM7bLp3ELtloT9NwJHo0HaL4oo09Bc1nbT7p1P+7YH6Kk7rZCKpTtmfbumBoY2S0EFo6Lt3rHrYP5uqZGy79F2SqX67QPpaVgLesGMS0xF/+47J3wB87FJldYNqSj200uEWMqmlAKhR/evraziAJheSlja6pZOVPdACn5EnM621EHeaDTygM5qhOxHRZfyFgM0O6Kd2HydBETE038CiLuLUPTB4GOyGaZkzFLhO3MsbeCDOaOrowF2AuBrA3xmnwrFK6kubDXrzPERcYUY5XflnLeeIvLbE5MaWXuFNnn8S92+n7gGWNhz9gkEtr8aeurFd/1U8MLJXIhnxOiMrZ70HqUe9cGYeYGMFHGHaIAk9M9O6OYfzwL8fP37cyP3u3bu///77t99+++LFi08//bSxVSc7LQ+QhtDRb731Fjjy7rvvnpbyXdsjeiD9jz7rqpD3cuspbj3OuDdZZ96fHt0D4Ag/v0QXc4qc/I7M0XXrCuzcA617JW4G+yZs+DFr9Whzt5xBOX5lhyObvh12Br25sQn/B49v8zX5lwuYAAAAAElFTkSuQmCC"/>
  <p:tag name="POWERPOINTLATEX_PIXELSPEREMHEIGHT#286B2B6C5F6B29205C626D6F642076" val="58.33333"/>
  <p:tag name="POWERPOINTLATEX_BASELINEOFFSET#286B2B6C5F6B29205C626D6F642076" val="14"/>
  <p:tag name="POWERPOINTLATEX_REFCOUNTER#286B2B6C5F6B29205C626D6F642076" val="1"/>
  <p:tag name="POWERPOINTLATEX_CACHECONTENT#286B2B6C5F6B29205C626D6F64207620" val="iVBORw0KGgoAAAANSUhEUgAAAW4AAAA7CAIAAADU9PcoAAARUklEQVR4Ae2dO6IcNRaGfWcmIDSEhMAKMKFDTEYGXoLNCjChQ65XYCYlM6wAWAKwAjypM9sZIfNdDv75kVQq1aOrq7vVwbVadXReOvp19Kj21R9//HGrf7oHuge6B5Z54F8zmn/33Xdvv/328+fPZ7TtTfbsgYcPH967d+/Vq1d7VrLrtk8PTIaS6+vr+/fvP3jw4P3339+nSV2r2R748ssvf/75548++qjPE7N9eLENryYtcB49evTkyRNw5JtvvrlYl5234YAIUIKNYEqfLc67r9e1bgKUkI989dVXH3/88Y8//tioBEuh//35efnyJf++fv2aAn+Z/eDWyORyyH755ZeffvpJvsJj4a733ntvyzQBNUCT27dvowAr2cvx/24tZckZkRAhwTp0j6qSlbR8nj17hvaEFya10EPDtDZk8Ndff93I5KLIcG/RYx9++OHGfojuBsI2ltvFyQMMH/xfjIf2MShuGxT+U9Q1qWRKZH+ESubM9mkKRwAZgab45ddffxVbUhuVe0EewF1MO3zFV7ha9du76/PPP//ss8++//57CqSW0qQXNvMAAyeCYTOJSwW1wFWgI1skLcRDNK7oEE2vlwccPn744QfVb1YglCNLIkPZTGgXlHuAaZih58Nnn1nJrVz1pIZ9DcyYtLRJOPD1t99+ky+2T9dzffZf48ntsULn6dOn0WvHUmD/3bSZhr743Wd3jBwGs7ThyIZ4YsO1fWkj1FChr27kisaCkluQd4nnG8UVydjeU0JaJOiVm3nAp5bNhE4SNAIlX3zxBexARI6BJ/FNiI+78k+U2f9XPyOLo9lj6Rw5KZsmHOscS4cu9yQ8UIOSOJvEDFKShcY4lHCfciG3AzUnBWMe3sOYcXf5psmBDK+wxSGRWifL9UqT/ugyPVCDEg4UwikLw4hTcU/Xd+vo//75WY6byw3cD5RgS/Q+S9Q9gOxy33YOB/LAIJQw/klrkcqsuHCt7gPjuOl63YncnYOAPa062QZPtbXECnmh85drq4lEU8tynp3D+XlgEEoUN4qk2cY7lBw3XZ9twpYNfaNkD+7i+nzs+TG19Df9toyE05I1CCUk+2EJl5QWmtShZJIDd+gurquFCYqKSRZ14kvwQBlKWBVHtr98VvSNkj2k6/vv1B1CSdx1xnVxoX7/Puwabu+BMpQoYpZDiQ8Mrkhsb+HJSdzVRkl4786dO1FAt77GObmI2kbhMpTEhisaLB/8DiXLgWkbpxxRim+ULHf+ioZIGe/QFfl3VqfugQKU+JJk+R0Qfz+4AiUsqdiU4bTi6uqKvxf7EwRKSQisiru2DzspsyKU0MtcfeTqCl1P4sP+bgSAW0c0QsZTAiM+0BCWlZcM+TEdCIIVTYJ+yS/sIAsNUe+NCleUqano4CaMlgl+/JDYCH+fV0aZLCSIS1XhNKwbvZJKv6AhDsHVfyWq+UsEvDwWarG1kT+dVOMHq9x0KraFJnb1CFZe+kB6vPpBZZH+cJVxVsX0ezgRo5w1YukCXlwapd+MQGve5VEROvtrWckwkFERCUjkPJHAYFqihq+Kz8RF0BBmEHBJN+hRW/kUj6gU85YCcuOGHn/hCTc48JdyqEE9KrWwKtJgkdRT/FOJiBgUPA0bRYbtq7+DgzjYIgJbKIfJfC3qHJWuTwzVwut8OgbGtgqvlkf4XVFS5Iab6BI+uM8ZhqJJpRMcorwHKJG76M5D2DibJ30h3WYzSRoSuAQbbo/YTfjHnf3iQBXg0lDjCko4wDCRwle/0JCgT04cNZBptBR1gCwkIhRKqTHEMK+XVnn8BzE8w1LGkZRB3AxZuXTVxCDF26oRAnilnlLAOeqsKFBZgJKAQygw1dvPKEc0hLC8j1GIUEggRv6lVd5khg7tTUI0fdbeZF1KH67bJ2V1Wwjf6Ef+rg7xMHc0QRNGKTVDgjyUw1ExrzIqhqyQ8i39i9zQp6JDCFKXQYlWQ9LzekEDhTo0RFiGPmFFnT6XVakJzyfBJohEaLEtreTPKNz0SE4KRsbj5SNZ/oJhEhaBI4kNDj00Wa5Abl2l5uhQgr3hef4OzYQV/Q/9SLoxbleXRSSIfyBFBReQ7qEVsVT3WMK/on9wC2XqOgSTQDHo29FEytOkBRdEH1q1NKkY6I+I+VwHH4ZDsjxW0eqmy5xvlENd/i6PGLGi4ILQD8BK8hEIhGLRsKUjne3C8tGhRHk75tM3C81Zvbl65xAQH86PfscPyRyT2+L0KMZgy2m8xkO/Djoyc1QH8VfHjapBE9e8McJvBqp9hoa39GkswAeueW/KHJ5WZLkhN6xyqdK50c6cQ9TQXKwSF/M1qYkm6kUaFgmGZK1SH67ZXq6Ul7uGEktRHqWAZ0JDHLW6Ah6XSBlFUp85oR+NVSXtENN2SH9HnCSPHmpCvYd6PjK9oRZEqEG0+6N6GXp9KsO7ziR5Gj5MuN2AwpvPaBxCELRwTg+DORN6w+fWO++8o/KMgp8aOs5xhsRVWn8q5uRBgSbQFwlEeX4Ff+/W3VW3lDNO/MmBnE5SdZ2s3nDGU8WDR9sMPqNNiAHMqZNJmSDDA+30ek89acKhpt4LZ5C0e9KlOxgl/Pkq/pQT9MyJD13DaxBEGgfALkjrtRYN4xp0zDG1n4kW5Lik9rJjgcYGcU892JwYEGzpPMeydllnQOnuan9/mlZcRfGx4Zndum5RPMRLFesyd26KFq+slKfSD7HyN4zauyC4MZziThDOAd+5LJNLIba9l9dSOxfUUoMyqOpbSNHKnTAKdgEi4as0K1kxSvy2VcC2cGR0zmnxxZnRzAsybkkRE6SXGucbBOgGWcmkzl0LPX1CnsrToUeXxRMrkvr2rCfhs9ZXQkVvVwVPYknDtj03HM9KkhxykgF+UQ+dUBGlwSnykW1wBAWmwmLM7bSaeouRYUwkFfOsdqc5lEwNMjJzGXs4KFkSD+1+gFKw2NhqKv0QW40iCKZCievgXemyvN7pnWazMsPQB2nIdbAbTUloEpNKhFy6wFlrwnGvMUQ/+OAD5FG5cLw1Opr0x53S2CrI0DaB6pbmALNvdrQ0cRpvOwML5G0CdBukduXPo+xdMMOiBGeZO/OO8D3XhH6GxEM0mbS6QQHAVyGXLnDcwiWwouCWwdQwdTPIWUn+dWlfz9YueLa5Nu8yv4US3V1LoGRG27I9l1fr+03LrS9yU+YI/6NnJbmNwJ/UZmpsmfWJW4VcCiW5gHk1nisCxqxCyZfAJpIFfsUewAJTUH0e89FWvIyUnHu1fI2MDie2ECc0S94Ww5yTgBJNLT7fjPbFZRI4apyKBzwlaUnMSQiAnkEocbCc7Q7PFRmZrPyVjOh4H0xh1ZOv1k7F7+vq6anvjI0STSYtETBbc8WDB8lsbufdcNRFcuZ+/ODzWX6yk+sZu9QKuTQr8QWeZqGcS73GdRJoRRMOyXzYfPLJJ4de7NRV3cNTsjMFVuKuFvXkbXYKW5LSFp5FGsXDWWYlU/dZExfJOVFf5FasTPgc6yvDUCsJ9HQcGFKJbIBwVcilUOLNFN9e2VJWcEOcjw1mXb+q6GlVC/Pzo3F3kcRNNVDNc1dPZVWnVzzseUjUTag8TZJBJXqVJv5IzonK4lD0zp3K32UdouwTfEsgAT0EnicvBShRoMy2VsGNzX4RUC5QUkSNE4sgrkvo63kX3ANJL7IAZG1YN1/Nk7bRik0cBkn8Zg+sluSAigdFSF2xk3u6ZKjLOVhd7Ii8fklfrO5bpSRwdj8MCYoMwG/iFaBEjNw7Qxzz+mSjJCcYrcHFYI3bNtrkpAmEBViRIC8dVu8FfCWCJILpCOZGOLCdzCst7FKRkTqIz3bauUKJ36TwWbrFUd6JzsfbJs6fKsJZrV5WFMG55TiS9wN8bUGrApSIkXNvV919mgS3mLgThVx6GhzyehGcU8E3SnKTcYW6o2i1vM3w1qoVSpIRGtLZAApTB7gc//2z6IvcKpU+QyRrgUqr03qEo7RdyoKl/YTRnUNHDCWSdJCjDMi+H//4Xs/oVEF04R9/nwhDClCigPYB326zB+sQlDhI5UOFnWGMKa4229U4FcqKuwJlfDmaG6Xm7mrOwulmuk/5Z9LrOZ/RGnXZaJyNstozge/cPXnypFFVf4XPy3lzngqt/J5+Tuk1DlVev2J50lY64QQm+tSFJgUo0dgGeGYs5xTccE/S9aLlQi49Ba0dvFV/9gV5PiyNsK77UN4WlDAl4kBGvucOGv/1QK94WPOKBFWIT/cR3hN24/+WxIRxrvyCuB1KScInDD+hFeNr9NeYo1WyMjqEexUho8xjfsoDqQAlWCu+CqBRAUHg8JljhJg4BCbZR9z1uhwocVdovgpHEaAKa7nOC8lGCV/BHUCEXktmDLZvmQOpb4xdlxJlbV0dCEo8wWaM5QokNYejZ8tfNo5eVsDnGue0iuhNVE2+gjUahyQ+o1erGLpKCYNV8jXhP++rTKZ5ZdSjLVDIJwmwG6HJrc34qg0VCkWCoUr5CM6Vtv6rUAkrhhM4klRu8zXwCwTcRlxI8SHhv98T2a/X5FopQwb6KR/UdTex8ucHhXNNFtbA02G0pQs026EU5VGtfKgga/SnlQTiMB8ipl5qQD/JCT5SKr0caqijowvwD6N9krgWYs39Q7YExAyN6zKU6FehWjrVtfQOq1srSifDBrp5NCxc4orlo0AJ+ke4ECWEV5iDB4hRXFS3Tg0jwqCn4w7hvYghpEyNh4r+6InCMNRoDCv0l0cQeFjzlQ/1ovFC0EMgobQNescpNUFuNBlCCs681JDY8EClHNECN2iglND2Ap3l/BM1QjoEATRSOymgRrvEOiUKiDnglRAHnFXElaEELjJyUmiqm2meqJJ8jdGC6vQoWvKJtt5hSZNDf43gQI1DC8r5h+04jQDig08oj3pefZQMMLjBJJcyu0ZZ6opsPXAVwXnBAyl/WqyR34ZAKmlVCTlYge9DfKgX+s/2bXR3qISx9J3E4XbZkuisr0M5wjx96BRJB4hjYGJjxGfd2EEoUfTArl0tiHEHn4DS0YbeT6ieAPNo83UJjgglGCJX4D1coRgastGHoojxv0LB5+chJo314ilBjQ3Phgxv41v6KD6U141V5w+45MMHudQjF+CD+KAdgRQiUJ1OATQYtXcQSmgZyLdiRO48sI4LJVOdQ2BFBzFjeFuCDDCKR9D4o3llRQLhNY9Db3UJHiic4EQUcrACiFDmuHHGkXAw6X8P54H8GDhksbUemMhX0cQjziZajhgSnXW9YvnllIRz/3pOHhiEEowkpwpTVTgny4ds8dPZIZo91AsmAvFdJR2mJrbQjzrTdfp6mXQXAqT4RZV6k/70Aj1QgxJCh5wWp3CMfAmuiTGZj8wd2u7X7fM7bLp3ELtloT9NwJHo0HaL4oo09Bc1nbT7p1P+7YH6Kk7rZCKpTtmfbumBoY2S0EFo6Lt3rHrYP5uqZGy79F2SqX67QPpaVgLesGMS0xF/+47J3wB87FJldYNqSj200uEWMqmlAKhR/evraziAJheSlja6pZOVPdACn5EnM621EHeaDTygM5qhOxHRZfyFgM0O6Kd2HydBETE038CiLuLUPTB4GOyGaZkzFLhO3MsbeCDOaOrowF2AuBrA3xmnwrFK6kubDXrzPERcYUY5XflnLeeIvLbE5MaWXuFNnn8S92+n7gGWNhz9gkEtr8aeurFd/1U8MLJXIhnxOiMrZ70HqUe9cGYeYGMFHGHaIAk9M9O6OYfzwL8fP37cyP3u3bu///77t99+++LFi08//bSxVSc7LQ+QhtDRb731Fjjy7rvvnpbyXdsjeiD9jz7rqpD3cuspbj3OuDdZZ96fHt0D4Ag/v0QXc4qc/I7M0XXrCuzcA617JW4G+yZs+DFr9Whzt5xBOX5lhyObvh12Br25sQn/B49v8zX5lwuYAAAAAElFTkSuQmCC"/>
  <p:tag name="POWERPOINTLATEX_PIXELSPEREMHEIGHT#286B2B6C5F6B29205C626D6F64207620" val="58.33333"/>
  <p:tag name="POWERPOINTLATEX_BASELINEOFFSET#286B2B6C5F6B29205C626D6F64207620" val="14"/>
  <p:tag name="POWERPOINTLATEX_REFCOUNTER#286B2B6C5F6B29205C626D6F64207620" val="1"/>
  <p:tag name="POWERPOINTLATEX_CACHECONTENT#286B2B6C5F6B29205C626D6F642076205C696E" val="iVBORw0KGgoAAAANSUhEUgAAAaIAAAA7CAIAAAC2dxkHAAATMElEQVR4Ae2dMbokNRKEebtrjAmYmAwnAExMGA9vhiMAJwBMzIETwLp4wAkGjjBwAlgXD/Aw2X+Jj/hyJZVKVaqqru6nNt6opVQqFUqFUipVz92ff/75wvgMBAYCA4HbReAfK7r2zTffvPTSSz///POKuqPKmRH44IMP3nnnnd9+++3MRg7bBgJLEVhMc5999tl77733/vvvP3z4cGljQ/7kCHz00UfPnz9/8803xxp28pEa5i1C4G7RpvXjjz/+/PPP4bgvv/xyUTND+FoQgOCgOayF78ZKdi2jNuysI7CA5ojjPvnkk7fffvu7776rK3Up29v//PX59ddf+ff3338nwV+iBrRZbCSEwA8//PD9998bKxATXK+++uqR4RVmwHQvvvgiBnA6MUbn4ghwjCBPkEtwtnBxk67MAKK5ls/XX39Nx3B94G6RR4ZwYAqLp0+fNiq5V2LAW0Ts9ddfPxgHDTf0enC7ozkjwPQB/6I/tM9Ba7vniX8VcUwyCSU4jyOTWKN9eWeQoDOtQozZjz/+aLWEhE6PhBEALpZrvoIVUDv/eLiePHny+PHjb7/9lgQhuS0ZicMQYOLIGQ5r8ZYbaqF5rSocybUIT8lEEKdkRr4RiNT27Nkz5x+WYJopuiSyO6zR0VCOACECUy9OnxHN5SjVc16oF1PKORoQL9qu5jp/+uknj9PxW7DcnvPnxA3Lpdz6iy++0KhdyoDzD9NhFsYDjTEcS2GfuVDCdpVHq/g6Dx/at6tmNCfGjtVQNCa8YWFV6EG+sbmiGEfdDuSLAiPzMATisndYozfT0AzNffjhh3SVlYSrJD19vuxJU4/lF6kbn2XresdFzKBRxfIc0vH49VI2jHYHAp0I1GhO9xtogFCus5lIc9yz79S2U3VCV+KXM8znCFc8pNup4xW1AKLtUnI8VKkyigYCZ0OgRnM8+JO5nS7OrZ+4BTsbBLbn3399+jndClcnzkNzdEGjz7HDGRaA1ZCOivcZgckLJXATWxWgIZroPBuKk/ayW7D6SHNvGQHOd+tiB5T6KJMTmU7w+62F5nQ+y7I3Lpf04zk0bIKAgidmq6ZtRScMNklzW4VyNB9p7rJbsAoW5ymKB3NngItXvmBb4nGWPXzr4rR7npEalhyPAAstN5yglFl2s208xJvctLKBkxwXRF1hXWLQ3CLcTggXV4XVBXvFoh4N4YFAJwKsrzwFZYnlPQWW23aOo11ihTLNcQojRf3RhGJLdfIMW7BOuA+ofkKa0zsw9F0vgR0AwmhiIGAE+KEQqIOTE5ES0RkXALgzz23clgt0vD5f3rTam/tpLk5a7LPpIzGFwKkO5mTkG2+8oQS2jX3r1MCN/D0QYDephwQo55gYglvxwznlaM56+4kp0lw/ae6B46l0xoO5fvA37JqNiQO6of6haiCQIMCCyvoqLoI6eNpAWLeC41BboLm4zey/4xZ/p6RCc2yToW323nd3d/y9tz/T5FCOsanAlTjEAV9tzIY0xyhz4MLVPIYeh8aD5QCxO3gjYpTiGPogg1tWnvkyGRCQKqpIvucXEmkLCzHvbxPuSJNTsSF2YTaN84ND0kf0xzVvVkmngC6NCjR6N/s6AOOChQAC1KQ7W8+ro5NbGZoOvHQIFNiWi7Xm5JtbNr2qzH44L12UEy9ncMu0WBcZnXAzkegPretVSjKL8vtl6oIYYct+TcxqNpswBI1HD7M6NxHwOUa/V8ie+Jpz4qw2WJ5Aizz3xzFYMsnhq/0zgQgZ3AwBnd0gj9mOQylCwMpbErSr29H8RSfa0MBf0jKDfExqUVWUwUKbZ/+X2ZoUlKqPFqPvTJmittWZGlyaoC+k1WW+VhRGe/aYqp4IS4esaHPh1X1fJaGlYp32TEy0Bxe1MYS4Cx+GNqoViElmFNgjfQaaM1y42h59XK2TsbBtq5UkFZlUOBuwa14l+qEScook4jlARc95JJFHYdIKXzWy0p8wYy6sHMQ8k4s2IKYWUYukzZhSmOfbqtz/JYxO9ZR5ZGNobkVbeevO0SQFbeeYAWKmS0kAjsD031jan7YBcG6/NjQUaE7LCB1gGDrbkKcKi9z/AAs3TejPY0+tvEqnPfXqahp/qovtVxqpZI8VssdyppZ9evPlB+WR6bATBiFnqqE4zQSU4pHKym/jW8aXdmVPxQaB6SFDEqvaETZtkajTltxS9qgXdfl2G5AU8omzmb5ptKiNWsZTiUV9L+p0ppX38491FmiOtUWm97OMxxKFicuK4xJ8Iy1Spd8A97MlcXGao79Cnr9TEURLR3aSsW1brbHRTjzB+sViFc6iYnQt+VIdsUR/bDpJS5uMqdugimJY5NuZzsZTpYWzLC+rWqoknZr6is/nNsRpONVW9FWsArSpJpbmm9aXVqzIF2hOUPK335utikQ0Auwg0ySOQ8AMq4otThbVdqYvTnPei9H9Df2mExZX9+jssfwIfI07OCTrn21wIspjGETgomIiTss6Ibqbsza4IQ/crBlUiZY3ejjOIGT0d4p6bE9jAj0ozEfT3aG00lbsSEWs0RiJyaSiVYv0JML/xz4qE5T8bRyDRKO/Ut2qkuHna5KjWvYwKhYFrHyPhIbt+HbdF8M1tVmw5EUSICMLAWpzA+KcoZVZlo8RB/KzvuqNGMLUnbI/smGy/5iqQn509Zw1YkVvcjEDb49F9TTy/mzFKcIw0WaioblZP0RAVtWNby/1MCVWtWsoSqYXSniubDRffvllp1ck4s2DuD7wHJrbzLHUyokfxXTIFwUseXuJ+PsfEa56T7knAZ481PdtDO4l1KusLrU/xJmwWlulIj5AdyoCFNkYiYFAu7x/LyepwiUG/z4NE7gdydh6JMpEP1+tn3TC7Lnw3jm8uoenJRc1vAdvsVCvx3j96zdYsz63qlNz+S0IKTVVr2sj8pTnLXOSfNa0BFw1gWNFnl3X7pXWinC1/44LtbhbFOdtjIi3hcL+sOiNwhU22Fsa6y6Vn1Ib39htHwJpY6rrkhfgsPZwGTBvBd+Oo7yV2XlDLTkYg6nxyFK1IgizRCyCW4pVxTzhszkyaTS3oQfHm65a7sxxs2t1BYhbLVo3Abihir8SqJuDNneRHPADorm80UrOVsweA5mlOuNU90tEic1Jfnu0mOjZ6iuu4reVpRNf8rRtj6k3jObEPxsqVL9q0VyyL1gEbrzADV7AB6D0gTjuGI7DgKWUrZiIWktvt0MxeHkxPm0HLdLc0gnAbsud3Y/mevyhHQckTdmNtZbKT6n1DEdgKc1FG+JQxrZifpSPMoelmYZxkqrdSMSzoRxVtOBt5XKwhMyAKzZ0NjqS0txWC3UcUejjtddeAwsyO7mg0QkIG+OANdaSGNYmS1xLddafeLjWUiXKxLornMZoM3mOWUWi8beRjkOwokfJtGTG5gMRnz8k8ita3KPKoh0rBrAw7OFyrNletvu7SZCe0lxEH8pbzUqeeLaSHEIe6IBpDI+s1myFlQQNraa5itpKUdyzVMSmiiJcPTS3ou6USfctP55v9vcdbTnNxal78Wgu7yPUbBCYpy0zFL/dw+WIv5ZG03l3lAPOWJjS3JT00vwY/7OIAR+IQKuwDx/+wzDOPnkmlbvC0oaK8rx4PPvucV6RY2NWs864LFfbknMVNOdIP66FLb27hzKR0a6l+zGUa9nQcFTCvE5u9vR01mwAMbEh61GV1E0fQcRFZvVQxfgf1uCkCaN5/AQuvhcD2bGTzU8HEvvuyde4nVlxMOdFuMU7V0Nqf4hOslrbbVechchgngeHuNbmT2BzO/XEZluXE25xOuTtrshJac6Eii6v3kv1RrySmJaIKfbh0aNHcN9S/Tcmz2bBTp/A1dJTo02c37LRaNFZlLE/3GQ017lLMjiCrqitmFmE+vhMpqF3YNgZeWDKGCIV3HVbl5P/26Wnml6an9JcrO+5FzNb0tHKfN4SrcRAN4bKLcpvTybCRfC7tIOunkO9VFVd3v5w5ula70KlNAmiHSBXqsQig6PMIk3EwV2qP7a1RzoGHy2OBC3ieC1B3yJr1TSE66eui6pPCRdozk68eiQ88Wg1XhC3ETHQjcIW0HUwf73tREQg8TA29bOHFK6e1BVonBUwgfV7kKjqiZ3tD/aQGxuXHhoyOGBSHIg8v2csNkfeoRyaIw5TDSk6Kd6CnqrSkm+F+j8zW6q0yBRozp2MI9eiSzLJwVx7RUsy/PBgxN1FN5kwT9G7ZFXAmeqjAFYWSGYXA0FMgQaeW/GKKKei7DLiArMazFuluXhTLEY3LUDFQYx6Yt0E/KVNRFWbp+1FaG65NsDzw7gn29AeoYffbhjQFWjOnYw9b+9GHO9k4llJHGCzqkulIc+3wC0l4sFc3mWg8HAUe220oZ54SkIQR0UcEbJjhWTN4Ok2Gixf1FbJjKtXsr+r1LquIoDyowM2oe3TLILDQEwF4AxQZEBWnfPgE88WZ5cxvAt84vu5G3bELwXLYzfRXKA5T7ZIRu2NxYk0RXORQPNpzBMcgC6ebrSbcS2SFbjEgPXjD1ePUHOZBhdk+LwF6PdID9nsHLgW5It2ai+movZ9k2cmFWM6b4JSM6meVOYyeU6k0bx0k5xFj5VwJ/g6Lqub2CAlqNV9DHx7xbWwoiUFmjPvQNgrjg888Wgv2YIVLTCrupRVLi56zr/5hJFXTzXl6hgabdMcoQQAwkox5jI31SdhBWGveW6oIny9RaDndaVx3wQHOS7Db6dCOWHCHDaTMr8ap3Gy290DXnvIrHKtnasdaVY/AjQhN2Ol2eZ/vyr+PJP7PPszXkl1TwZshb+SUn+NGDlTCRE5IXSSf8BXcWvF7D1siEt6gjajwJSrNBo3GqT54BzYTyKvRUOMTp7fmGN2Q09jlUViJhc8B/eYrRsPhhi4WXlf2EQ/fanLu7MMQRFMV6fUk2VWrWtF/08G3TJO5Et+zzhabZKIM7diEkUAuJMPJCY5AGKsk6KlXws/q4kK+9DSBuL4VerGX0NNLCakb/HapNYmXy9Cc8wT/Eaf6F6iv5iT91Ey1GWmkd4Vur9trP2cbG5hYw4geCtHQy0rjclF3a+TEWaYuZCnrdmf7TTt0tCUMPk2o74g5TjEmVIZZZnhgdYogM8eTGdameqLqLAyr/Nu9uQwpjaps8tlmhNnNzpc7El0pvpIWDKKgS8uOOuyscUN0xehOeyXK4O2oxgQYP7MRgeuKO9HnoHbAz359wp/qIwOdmIw7mumUC/8lyIE4pTjKx+7viWVkDwCbpS6ko8c6lq0qypTLEYA6Ir4RnRU0vIWtCGDpBttTzBYUX9ihlpHQCRos5MEZrS3WJfEACuHWBNhUe2GzSX6p75GJycdR2GqSp5fpjnkPACLpo1dkOp5YzFHMxlY8TYQ5KO667oRNa9Oy3ExY7WG1RXVd0DDufmACelZ5D1GyeRHG0pWG5NXdHS/odo4qTy78kR0pLy0mGPcpgg0qVVxOVSx9kzpId8rUw5aY46GWybRWcbOzQG7+5LY7K/bxlYMiluHUzQx6aP8s7+zjZgkYphhV6fjWEivycRa45NUSb5O0pw9G3VJncpXGYRNWoIqkiqKPgSs2D1bZT+BC9IcnTIUoAcUs+MXacLC4G83jXFNJ2jW6YY6FV5dddAGW8ZIH9Lb+mrUD/Hl04d2yaddSBnhXQeCVvBAD7poZdv+rnAAEIhkZ6KfTfxvXk+1R69Uf8PZMtXWSfIvS3NLQcDpNUCstLEuE8DegEwsWpe2J+D66zSMWgOBrRBgAWCemoJnOQ4BJsjkDzFxbQ2C474CH66V7HRHpsXKIVNEgHFRPsMUBRgp/EB3vpDx1TlkeIUOEow5seJU2tfH+i/fTTUx8gcCjQhwv8pXrLhYquucXM2Zqs6Szz2tSZqjGlGibnKR2Ob2ypQtZ8pfdE/ygoZP0RwmedSTvnhAF5nNFgZ5yDRexFukYQgPBPZAgFCMT4vmwvVgV8Ot2afw1RcaXXSTCYVFSXB0zp7GV8S8uNlUv7Ggk2PlU4VXvjSglpxN6LUexKDIWeEhMBA4KQL1PbPPZfDyuuQoPRKBqYM52WCmjifZOtFYaqSO+cap3FLchvypEKhFcxAzMaGWcf6uePHrpNR+/WZVdqx0ziGbd6+8kERIbnJsBICTCjTAdPcknG+EZYhdHwItpKu9D+FAi/CQOQABBVl429SdLw0ZfxHgcA35pcPHwwp5M9UP6NFoYiCwHwKTF0pik966Tk2qKDzSByAAZ8FBdebi5qOeu/N3xc0S7XzHdvWA0RxN7I3AHQ20hKDcReBnEggKON4el0taELtqGbarXB+BH3lwcdUdGcYPBEBg5mzOGPHzMhzPcVJzwG/CuNGRuAgCHOTBcSxpBO8XMWA0OhDYFoF/fvrpp40a33rrrT/++OOrr7765Zdf3n333cZaQ+y6ECB8Y6AfPHgAx73yyivXZfywdiBQRKB2PTivwF6GG6e6Dc+Nqlxg5Fw1AnAcF8IZYm6iNF68vOr+DuPvCQKtZ3MRDs7pOPxmtR8zIcJyA2neA+PslUer4/j1BkZzdMEI/Be9uqbajc0cjAAAAABJRU5ErkJggg=="/>
  <p:tag name="POWERPOINTLATEX_PIXELSPEREMHEIGHT#286B2B6C5F6B29205C626D6F642076205C696E" val="58.33333"/>
  <p:tag name="POWERPOINTLATEX_BASELINEOFFSET#286B2B6C5F6B29205C626D6F642076205C696E" val="14"/>
  <p:tag name="POWERPOINTLATEX_REFCOUNTER#286B2B6C5F6B29205C626D6F642076205C696E" val="1"/>
  <p:tag name="POWERPOINTLATEX_CACHECONTENT#286B2B6C5F6B29205C626D6F642076205C696E20" val="iVBORw0KGgoAAAANSUhEUgAAAaIAAAA7CAIAAAC2dxkHAAATMElEQVR4Ae2dMbokNRKEebtrjAmYmAwnAExMGA9vhiMAJwBMzIETwLp4wAkGjjBwAlgXD/Aw2X+Jj/hyJZVKVaqqru6nNt6opVQqFUqFUipVz92ff/75wvgMBAYCA4HbReAfK7r2zTffvPTSSz///POKuqPKmRH44IMP3nnnnd9+++3MRg7bBgJLEVhMc5999tl77733/vvvP3z4cGljQ/7kCHz00UfPnz9/8803xxp28pEa5i1C4G7RpvXjjz/+/PPP4bgvv/xyUTND+FoQgOCgOayF78ZKdi2jNuysI7CA5ojjPvnkk7fffvu7776rK3Up29v//PX59ddf+ff3338nwV+iBrRZbCSEwA8//PD9998bKxATXK+++uqR4RVmwHQvvvgiBnA6MUbn4ghwjCBPkEtwtnBxk67MAKK5ls/XX39Nx3B94G6RR4ZwYAqLp0+fNiq5V2LAW0Ts9ddfPxgHDTf0enC7ozkjwPQB/6I/tM9Ba7vniX8VcUwyCSU4jyOTWKN9eWeQoDOtQozZjz/+aLWEhE6PhBEALpZrvoIVUDv/eLiePHny+PHjb7/9lgQhuS0ZicMQYOLIGQ5r8ZYbaqF5rSocybUIT8lEEKdkRr4RiNT27Nkz5x+WYJopuiSyO6zR0VCOACECUy9OnxHN5SjVc16oF1PKORoQL9qu5jp/+uknj9PxW7DcnvPnxA3Lpdz6iy++0KhdyoDzD9NhFsYDjTEcS2GfuVDCdpVHq/g6Dx/at6tmNCfGjtVQNCa8YWFV6EG+sbmiGEfdDuSLAiPzMATisndYozfT0AzNffjhh3SVlYSrJD19vuxJU4/lF6kbn2XresdFzKBRxfIc0vH49VI2jHYHAp0I1GhO9xtogFCus5lIc9yz79S2U3VCV+KXM8znCFc8pNup4xW1AKLtUnI8VKkyigYCZ0OgRnM8+JO5nS7OrZ+4BTsbBLbn3399+jndClcnzkNzdEGjz7HDGRaA1ZCOivcZgckLJXATWxWgIZroPBuKk/ayW7D6SHNvGQHOd+tiB5T6KJMTmU7w+62F5nQ+y7I3Lpf04zk0bIKAgidmq6ZtRScMNklzW4VyNB9p7rJbsAoW5ymKB3NngItXvmBb4nGWPXzr4rR7npEalhyPAAstN5yglFl2s208xJvctLKBkxwXRF1hXWLQ3CLcTggXV4XVBXvFoh4N4YFAJwKsrzwFZYnlPQWW23aOo11ihTLNcQojRf3RhGJLdfIMW7BOuA+ofkKa0zsw9F0vgR0AwmhiIGAE+KEQqIOTE5ES0RkXALgzz23clgt0vD5f3rTam/tpLk5a7LPpIzGFwKkO5mTkG2+8oQS2jX3r1MCN/D0QYDephwQo55gYglvxwznlaM56+4kp0lw/ae6B46l0xoO5fvA37JqNiQO6of6haiCQIMCCyvoqLoI6eNpAWLeC41BboLm4zey/4xZ/p6RCc2yToW323nd3d/y9tz/T5FCOsanAlTjEAV9tzIY0xyhz4MLVPIYeh8aD5QCxO3gjYpTiGPogg1tWnvkyGRCQKqpIvucXEmkLCzHvbxPuSJNTsSF2YTaN84ND0kf0xzVvVkmngC6NCjR6N/s6AOOChQAC1KQ7W8+ro5NbGZoOvHQIFNiWi7Xm5JtbNr2qzH44L12UEy9ncMu0WBcZnXAzkegPretVSjKL8vtl6oIYYct+TcxqNpswBI1HD7M6NxHwOUa/V8ie+Jpz4qw2WJ5Aizz3xzFYMsnhq/0zgQgZ3AwBnd0gj9mOQylCwMpbErSr29H8RSfa0MBf0jKDfExqUVWUwUKbZ/+X2ZoUlKqPFqPvTJmittWZGlyaoC+k1WW+VhRGe/aYqp4IS4esaHPh1X1fJaGlYp32TEy0Bxe1MYS4Cx+GNqoViElmFNgjfQaaM1y42h59XK2TsbBtq5UkFZlUOBuwa14l+qEScook4jlARc95JJFHYdIKXzWy0p8wYy6sHMQ8k4s2IKYWUYukzZhSmOfbqtz/JYxO9ZR5ZGNobkVbeevO0SQFbeeYAWKmS0kAjsD031jan7YBcG6/NjQUaE7LCB1gGDrbkKcKi9z/AAs3TejPY0+tvEqnPfXqahp/qovtVxqpZI8VssdyppZ9evPlB+WR6bATBiFnqqE4zQSU4pHKym/jW8aXdmVPxQaB6SFDEqvaETZtkajTltxS9qgXdfl2G5AU8omzmb5ptKiNWsZTiUV9L+p0ppX38491FmiOtUWm97OMxxKFicuK4xJ8Iy1Spd8A97MlcXGao79Cnr9TEURLR3aSsW1brbHRTjzB+sViFc6iYnQt+VIdsUR/bDpJS5uMqdugimJY5NuZzsZTpYWzLC+rWqoknZr6is/nNsRpONVW9FWsArSpJpbmm9aXVqzIF2hOUPK335utikQ0Auwg0ySOQ8AMq4otThbVdqYvTnPei9H9Df2mExZX9+jssfwIfI07OCTrn21wIspjGETgomIiTss6Ibqbsza4IQ/crBlUiZY3ejjOIGT0d4p6bE9jAj0ozEfT3aG00lbsSEWs0RiJyaSiVYv0JML/xz4qE5T8bRyDRKO/Ut2qkuHna5KjWvYwKhYFrHyPhIbt+HbdF8M1tVmw5EUSICMLAWpzA+KcoZVZlo8RB/KzvuqNGMLUnbI/smGy/5iqQn509Zw1YkVvcjEDb49F9TTy/mzFKcIw0WaioblZP0RAVtWNby/1MCVWtWsoSqYXSniubDRffvllp1ck4s2DuD7wHJrbzLHUyokfxXTIFwUseXuJ+PsfEa56T7knAZ481PdtDO4l1KusLrU/xJmwWlulIj5AdyoCFNkYiYFAu7x/LyepwiUG/z4NE7gdydh6JMpEP1+tn3TC7Lnw3jm8uoenJRc1vAdvsVCvx3j96zdYsz63qlNz+S0IKTVVr2sj8pTnLXOSfNa0BFw1gWNFnl3X7pXWinC1/44LtbhbFOdtjIi3hcL+sOiNwhU22Fsa6y6Vn1Ib39htHwJpY6rrkhfgsPZwGTBvBd+Oo7yV2XlDLTkYg6nxyFK1IgizRCyCW4pVxTzhszkyaTS3oQfHm65a7sxxs2t1BYhbLVo3Abihir8SqJuDNneRHPADorm80UrOVsweA5mlOuNU90tEic1Jfnu0mOjZ6iuu4reVpRNf8rRtj6k3jObEPxsqVL9q0VyyL1gEbrzADV7AB6D0gTjuGI7DgKWUrZiIWktvt0MxeHkxPm0HLdLc0gnAbsud3Y/mevyhHQckTdmNtZbKT6n1DEdgKc1FG+JQxrZifpSPMoelmYZxkqrdSMSzoRxVtOBt5XKwhMyAKzZ0NjqS0txWC3UcUejjtddeAwsyO7mg0QkIG+OANdaSGNYmS1xLddafeLjWUiXKxLornMZoM3mOWUWi8beRjkOwokfJtGTG5gMRnz8k8ita3KPKoh0rBrAw7OFyrNletvu7SZCe0lxEH8pbzUqeeLaSHEIe6IBpDI+s1myFlQQNraa5itpKUdyzVMSmiiJcPTS3ou6USfctP55v9vcdbTnNxal78Wgu7yPUbBCYpy0zFL/dw+WIv5ZG03l3lAPOWJjS3JT00vwY/7OIAR+IQKuwDx/+wzDOPnkmlbvC0oaK8rx4PPvucV6RY2NWs864LFfbknMVNOdIP66FLb27hzKR0a6l+zGUa9nQcFTCvE5u9vR01mwAMbEh61GV1E0fQcRFZvVQxfgf1uCkCaN5/AQuvhcD2bGTzU8HEvvuyde4nVlxMOdFuMU7V0Nqf4hOslrbbVechchgngeHuNbmT2BzO/XEZluXE25xOuTtrshJac6Eii6v3kv1RrySmJaIKfbh0aNHcN9S/Tcmz2bBTp/A1dJTo02c37LRaNFZlLE/3GQ017lLMjiCrqitmFmE+vhMpqF3YNgZeWDKGCIV3HVbl5P/26Wnml6an9JcrO+5FzNb0tHKfN4SrcRAN4bKLcpvTybCRfC7tIOunkO9VFVd3v5w5ula70KlNAmiHSBXqsQig6PMIk3EwV2qP7a1RzoGHy2OBC3ieC1B3yJr1TSE66eui6pPCRdozk68eiQ88Wg1XhC3ETHQjcIW0HUwf73tREQg8TA29bOHFK6e1BVonBUwgfV7kKjqiZ3tD/aQGxuXHhoyOGBSHIg8v2csNkfeoRyaIw5TDSk6Kd6CnqrSkm+F+j8zW6q0yBRozp2MI9eiSzLJwVx7RUsy/PBgxN1FN5kwT9G7ZFXAmeqjAFYWSGYXA0FMgQaeW/GKKKei7DLiArMazFuluXhTLEY3LUDFQYx6Yt0E/KVNRFWbp+1FaG65NsDzw7gn29AeoYffbhjQFWjOnYw9b+9GHO9k4llJHGCzqkulIc+3wC0l4sFc3mWg8HAUe220oZ54SkIQR0UcEbJjhWTN4Ok2Gixf1FbJjKtXsr+r1LquIoDyowM2oe3TLILDQEwF4AxQZEBWnfPgE88WZ5cxvAt84vu5G3bELwXLYzfRXKA5T7ZIRu2NxYk0RXORQPNpzBMcgC6ebrSbcS2SFbjEgPXjD1ePUHOZBhdk+LwF6PdID9nsHLgW5It2ai+movZ9k2cmFWM6b4JSM6meVOYyeU6k0bx0k5xFj5VwJ/g6Lqub2CAlqNV9DHx7xbWwoiUFmjPvQNgrjg888Wgv2YIVLTCrupRVLi56zr/5hJFXTzXl6hgabdMcoQQAwkox5jI31SdhBWGveW6oIny9RaDndaVx3wQHOS7Db6dCOWHCHDaTMr8ap3Gy290DXnvIrHKtnasdaVY/AjQhN2Ol2eZ/vyr+PJP7PPszXkl1TwZshb+SUn+NGDlTCRE5IXSSf8BXcWvF7D1siEt6gjajwJSrNBo3GqT54BzYTyKvRUOMTp7fmGN2Q09jlUViJhc8B/eYrRsPhhi4WXlf2EQ/fanLu7MMQRFMV6fUk2VWrWtF/08G3TJO5Et+zzhabZKIM7diEkUAuJMPJCY5AGKsk6KlXws/q4kK+9DSBuL4VerGX0NNLCakb/HapNYmXy9Cc8wT/Eaf6F6iv5iT91Ey1GWmkd4Vur9trP2cbG5hYw4geCtHQy0rjclF3a+TEWaYuZCnrdmf7TTt0tCUMPk2o74g5TjEmVIZZZnhgdYogM8eTGdameqLqLAyr/Nu9uQwpjaps8tlmhNnNzpc7El0pvpIWDKKgS8uOOuyscUN0xehOeyXK4O2oxgQYP7MRgeuKO9HnoHbAz359wp/qIwOdmIw7mumUC/8lyIE4pTjKx+7viWVkDwCbpS6ko8c6lq0qypTLEYA6Ir4RnRU0vIWtCGDpBttTzBYUX9ihlpHQCRos5MEZrS3WJfEACuHWBNhUe2GzSX6p75GJycdR2GqSp5fpjnkPACLpo1dkOp5YzFHMxlY8TYQ5KO667oRNa9Oy3ExY7WG1RXVd0DDufmACelZ5D1GyeRHG0pWG5NXdHS/odo4qTy78kR0pLy0mGPcpgg0qVVxOVSx9kzpId8rUw5aY46GWybRWcbOzQG7+5LY7K/bxlYMiluHUzQx6aP8s7+zjZgkYphhV6fjWEivycRa45NUSb5O0pw9G3VJncpXGYRNWoIqkiqKPgSs2D1bZT+BC9IcnTIUoAcUs+MXacLC4G83jXFNJ2jW6YY6FV5dddAGW8ZIH9Lb+mrUD/Hl04d2yaddSBnhXQeCVvBAD7poZdv+rnAAEIhkZ6KfTfxvXk+1R69Uf8PZMtXWSfIvS3NLQcDpNUCstLEuE8DegEwsWpe2J+D66zSMWgOBrRBgAWCemoJnOQ4BJsjkDzFxbQ2C474CH66V7HRHpsXKIVNEgHFRPsMUBRgp/EB3vpDx1TlkeIUOEow5seJU2tfH+i/fTTUx8gcCjQhwv8pXrLhYquucXM2Zqs6Szz2tSZqjGlGibnKR2Ob2ypQtZ8pfdE/ygoZP0RwmedSTvnhAF5nNFgZ5yDRexFukYQgPBPZAgFCMT4vmwvVgV8Ot2afw1RcaXXSTCYVFSXB0zp7GV8S8uNlUv7Ggk2PlU4VXvjSglpxN6LUexKDIWeEhMBA4KQL1PbPPZfDyuuQoPRKBqYM52WCmjifZOtFYaqSO+cap3FLchvypEKhFcxAzMaGWcf6uePHrpNR+/WZVdqx0ziGbd6+8kERIbnJsBICTCjTAdPcknG+EZYhdHwItpKu9D+FAi/CQOQABBVl429SdLw0ZfxHgcA35pcPHwwp5M9UP6NFoYiCwHwKTF0pik966Tk2qKDzSByAAZ8FBdebi5qOeu/N3xc0S7XzHdvWA0RxN7I3AHQ20hKDcReBnEggKON4el0taELtqGbarXB+BH3lwcdUdGcYPBEBg5mzOGPHzMhzPcVJzwG/CuNGRuAgCHOTBcSxpBO8XMWA0OhDYFoF/fvrpp40a33rrrT/++OOrr7765Zdf3n333cZaQ+y6ECB8Y6AfPHgAx73yyivXZfywdiBQRKB2PTivwF6GG6e6Dc+Nqlxg5Fw1AnAcF8IZYm6iNF68vOr+DuPvCQKtZ3MRDs7pOPxmtR8zIcJyA2neA+PslUer4/j1BkZzdMEI/Be9uqbajc0cjAAAAABJRU5ErkJggg=="/>
  <p:tag name="POWERPOINTLATEX_PIXELSPEREMHEIGHT#286B2B6C5F6B29205C626D6F642076205C696E20" val="58.33333"/>
  <p:tag name="POWERPOINTLATEX_BASELINEOFFSET#286B2B6C5F6B29205C626D6F642076205C696E20" val="14"/>
  <p:tag name="POWERPOINTLATEX_REFCOUNTER#286B2B6C5F6B29205C626D6F642076205C696E20" val="1"/>
  <p:tag name="POWERPOINTLATEX_CACHECONTENT#286B2B6C5F6B29205C626D6F642076205C696E20442424" val="iVBORw0KGgoAAAANSUhEUgAAAeYAAAA7CAIAAAAhJr7dAAAWDUlEQVR4Ae2dvfo1Q7PG32e/OxAiFOIIEAqRyXAIOAKEQhwBUhmOAIeAI2CnMmRC+2fXte/3vrpnerqn52OtWb2C/9Orp7q66q6PrunpWc+Tv//++1/jMxAYCAwEBgL3gMB/rRDym2++eeaZZ3799dcVY8eQW0bgvffee/311//4449bFnLINhB4ZASaU/ann376zjvvvPvuuy+88MIjA3dJ3T/44IMff/zxlVdeGevxJe07lLoAAk+aNkY+/PDDzz77jHz9xRdfXED5oUKOAMmalE0/uXusyjk+o2cgcC4CDSmb+vqjjz567bXXvv/++0qh2UL5n//7/P777/z7559/0uAv1RzcKpk8DtlPP/30ww8/CCsQC7ief/75I8texCBrP/300wjADtjj4H+zmrJVFZ4QLsH+1c2KOgTbHQGq7JrP119/jSiEMa5TQw8NZdqc9J988kklk4ciA95JxF566aWDcQhzs1QcPO+YTggQPuA/6Q/1MShuo7ErAlhkLngnLTjZCQcinT0Moq8g7X9PDk46KfHYv6aTGrC+7MLhSM1RHeB/P//8s9hSqqs9GkIAuCij+ApWQK3+4+F6++2333rrrW+//ZYGt0qSZDQOQ4DACWc4bMYx0WoEMNazzz6r4WwkqO2NubQe9Pwl8Pl8+eWXjJrdiiikc12K1Z70r54VDRd9xfBHG+Jp+rvvvjtefRUO5TX/eMEebUbKHULPwwfTPBoI96UvBkrukD7//POyCgwhzBNDk+KxfjLwX8n3/CvJHndhcI+j/PLLL/K542/zc6Vuv8dN3oN8j6b4WVjtLAF6hL/YWC/Qhjlu37gev9iuXmCMyw2usiWNpGZaOOTHlghHRBjGg8f6LRGfL9pU++r0+lGdo5EgoJtiVrge5BO2TV95zKUbrKaBg3hzBDwFbM58MNwWAR4XK37h3JTxCHa2IlUtMZxNaT/xsZCy33//fcawSnC8r0erc3dmeyQ/ZaxbKI7cnSIGk8Y9FpvaHCM5S4Yx70DgvhDwdIfkTSk7NKVaitCLr2RtveBWStlx5owxlNgxcvVf14H361bz2XUgtxQgdQu5yeFaYe8NUQKQuCVPdtk2nGKwGghcDAGPX1RbF8Icg9atFU8m/xOAhU0Wbal07p0xXCa55Y3sWNbAt4DJMZdASYh1gt8vsFb7/ElIP/PBoRKBm3KJSpkflkyplihu2shOEIuztkoFPBGEYPaQH3U4t8NQk8I691J9zTn3Nl/KTzbiqI0vMJNkB3Rq6x/bd4LfLy3LezzP4AziOPDXj+fgsAkCsV9MtEbYFnj2Z7AC8/xSspHdk/E4Yuv8CUNeO59N2cRnUP+nIPfRLW1P2evuEVpmu3ta38i+Bbh4bZ2Vg8cpLOG44+lLyN0beCjQgQBFA7UnKWUxU2sSblCO3O30dIcMnSHMcDFEcVL27F52HOdmyiTTC4j6hqbsV6B+0vulvEG4tEUmr7hfeIfk94gAtQInICgXeBBH6VCfr1G2M2m2wuXx2z+7b4ihNWvPdMrmQoDSr63fJtzCbX6rAY6nd5P347+J/PHuK6ySzbVNmA8mA4EyApSWpA62BSIpkcV4vsKLJ7G3m+z/5l8P/jkjj182sl9++eWyduWrKO4EPE+a3hhRZPanDFfAVwyXY7QdgZvayA7B5HbINvZG3FijvTcC3OXHQzUmYpOWZH3LPzDpFSoC92xkTwLL/uR0lS2M+pOsp+z+BWBSjSt1+kZ2P/gbIiNh3KAb8h+sBgIJAqQ/aoXIRaQOnjRSbt9yvkb+JDo2z3jTKdsXiv4z1FTyskRBAbZiWE7Zq3ry5Al/D76XkYSnN1RiI0kBruPllDCJU/ZIgpXZoOToN6YnOInGcADniTdCxlUcIz7Q4JaFsysENgTBiiFBT6ezbWozFxIi3v+L8IQ2PQUZmvjj/OCQ6Ah/X7+bGK4gjpcSAjS0W3x1DrsgIYAANe0VM5aHwJMSNcKBVwGBAtnKQ27hahIdiprVsk3s2udbP2wSxQRso+RXm3r8wNzc+URo4ukW6mEbZo+XNelsmqufOM7GUE72s1rNwW1cuVW3eq6mgdor6/eKmNd/diZxaAkWnsCMnF/CMVj+6dHuHo0EImhwM/pjrxN6xNb9AZcgEPOaBvMyCvH4C0+4wYG/tEMM+hGphtUkDRJKPPl/iB1BwdXQUWQIQ8hMclvdGcZlCnShHSrztcDQ5dkjVBUIrSYryHzAJTlnuHT/jMmBvX+8Imeq432gll9t6gFuReMkN9wRJfngps45HCLpdII92reQsgUXYbOHjqt5YgvJtppJMpAEgbMBe+SIhD9pkZ7JhKh4ZqDyF5TQwzCZha/u90mWz4mjBzJlpUkZIIsZmRRKiTHHMO+XVLn/BzE8Q1PiSMIw3Yq58tnVE0EK2upRBvBOXaUBOIjhH7/a35YArB/93A7jgF0ck8mM1yqMXD04/+MzOYtY3qHgcn61qSeiLibLYwnDE3KJYvJjRuVDmmZvJY6piY3WgVvRe1rco3LpkdPdcfOlFOaetZGTbEjP3ESeMgKoqBMLFVk4IX9r7Mu8IU9BhgBTJoMSqeoRVgqmUU7B4ZYhT2hRpq+XAcpAPnE2LUVMOsmNUcIzGk26T/JUp5j35x/xPKYRTihkNklfbnc4/5NRc2VY82PW/inllzBMwi/ydeIrnuIZ0i9Arl2h5/SUjb6BPH/nKruC/Htfkmx71D54gvhHRi7kXzR11wpfKiOW8C9gFdxCmLIMwUSBWp+1JTxDavKv6EOqmiEFBf0SPp/L4GE4N5f7KlIBmrPtaWuJ6mFyytiQXG6cZLwVImn1Es9/nC1n5Jfzq009YkXDByIKC0NSX0Og1SIG1gSMs+1sn56y/SZowxjohEXDZZ09llJ3d3BI1nLJoIbTIxhJTZcmG55iysldai7KoIlkuEUxGOKSV3o4zuChNJdGJU9lIzJCbk2pw6SFuVyRAlmlMEEWIjFvLlUTn1OI5TlhrH4ZcA+3O+1/PCHnK6JKf8o5RI/Pl7gyX5OeGOI6TxLMzbVJf7jg8fNKeCFP4aPO22mATEgIUJtL5fEfrlmewitB6Bd9VTf7EDN2jrln9voqyV29nGu0kYIYePucGHk/9PpslR8Dw4SbkibTLfohBCFVLvC6HpkpkWodtyNHOW5gwrLXP3vi5GGO9Fw2Z33kGf6/mamzvuHnXXzd5mwQJ1f8qnhS9kfWhn6SQJTXa3DSS0o5XOqcbHB2DTw5aKUTcpwVm6Ts75Q/JN7ZzznhgA+gTtKZfJUw0Q8CCUHy1en95+edjINl+p1hwqMeSZ/dk74zj7b48zVZpXLivXv4+QE8LTk8p32eGgnjtVit5f0CR9TnUvVz3ptDkq/qQ7gg2CTP6bcfg4uW0ALTwiWfTwqQX+in1kgcJfgQJL5mFJhf75LDVf/SFKM4u+o5yO9UtkVJ/jBxVnTTmeQtlVxb6efY+i+o1JsguJG24hAx4LCOctg8nwXfditvJXY+UU0PwiCqb/HHKAdhcVGJZN2KVUG8wOdcZAriFS65ZSHrV4ECwt/SgGcskGmVvWE0+nxRhihfL9ZQBWiueslNXm9v3uYg9rgFUz6tH7sayQOq7CbZtlqlvMBs5elpSy8PJ1ok/fVVfMJnq6+4in49JnjiSwrb+nudDavsyD8bMtwKq0U+Hr8Q9xvXvRGGBDj5k0apyvZ7yUWJEwJ/cQvb4wo4B/agvj4mXyNA6/ITtSqjWt9qA00idvK+IYGl8NVN3mpvFmQpu1/K7vGHguL5JS0/+aXJnlb6SSZ0KlvRbk3ZLoOb0ufyfqd3msPahKEHaczri8piic2QWLy3cjmyRIhBrtjQ2VBk8WXOTtgJQL/T3QQQtwXiyRxpyt6qgHLvRJkXX3wRNejszGuVyLIcJQpXDoQMaZPSo2YsdYFvRtcMcRofu8LeQptEcMyK6MJfo+0mWKFRkmLIPrkh/NljQr9ixj2GNO2KIACL3B4uR/2hEqRfTcrVvVO2AjCkXRHCiZqsAQlPPQVJU7Z7Eul7dYZN5kMgeihFSW3oQ05czTnRbfIrE61O2ZMMFzv9vniROCdwuFbYW8NXjM2Fecwer5L6EYBbnrI9DZ1eZec6sswIBOK0JkJxvD1cjoqy9S4nVyd6wHkPCZPpfDHmUv+MyUNsAJE50pSdiLL6q99jog+ugHVZ7sikfPiP23nugVi5W6+e0QeyqK5YV3lkRJXRWS+7GPVt5VyGrLC3hq8YWy+k7sB8Xa8f/lCUnp3vRXEvsWtuNGM3IDmI1qOssgFuHPu2PdyOHKsAjElbNzZzUeO/7ot+Vh3P4OnjR1/8V7ud32OSAVEAA/AYHRvr3CWJm92SfDctl/4RenyVbrW376PVRNpqPOUP7iSruV174CJEAvN2cPC8k58kyeWM52Pbulzg5uGQz3trPQSgV6j9ZVNSbrKUqsRG9zRla6HjmqqqVozc9okCVLJujzfeeAOFW/lfjJ4bUgVwAleNpkKbe0k3bc3YJhr5wyWr7M47cYETkE5ym+xsMsF+xJ53kNPzwNykVF2467YuF/4vl56b+qb6PaEh2IoQdnUwhJfYrJ3JDUeasn2w8oh31rQd8VwBqki/mfLbsRrm16NxuLgpaVVQw3OoW1mV6eUPt5x6yioUriY3N9rVLQzxSwInOidTnhu3lb/PtUfb806NI5FZcLyaYrxJ2piaolWnR5qGn0KsAIzZa9AryOl3LQRanh4nUrYCcrVXuQ7+YpgEdbGcWARx3Fhfr91wBBJ7s3GUrLE5FBqejA1K9qNIRvHb/LDquaeRP8hDcmHuuqcnpQocEJg0RN7fY4vNcfZbe8dhbqJIJZNvDM0NqekXQ680awaeSKMADBmStb9JMKJV3Ngj4ocQ8puYiZQtg7kX1k+cbGTXDxQlrkxOdx/SpUs2ZCS0S1Y4AqNsBbASQZIpMAS1Hhx43MyvyfAUgTtZXyxXg3nVlK2jryDjVWcNUG5E5+NjE/Bbp3BWm7flRXCuOf7EAzG/V95QnkAPv72XQtszVRKDTbBQn3EuQ0PwqMl7tYmULYO5FcVoseG+O6eAO6tWCHEODnm/CK7U8I3sXGWgkDkmtRbapFFfkFmuGUhQkbipXPCq8AbRT3IrdPpK3FNHFKY4/RJA6bEhGx31KcPBwRBzN0YYyLM5K+jpKksA34tfXJLxLvDRSWEx2aSh0xGevzbhvAeT5ADFXMZbnBo+PNgTGRlyLsomUrYShydW8VpseFKYU8AXgzwl8SQap5lcYRZnvzuCAlyRzcvbhRruUPPEmXDCfLrN7I8umWwxnu/OBC5w3O9HT/29ubIMA73tnKPNVa0KceIip8l7fEnIr27S0/RIGXdi7fESYRMZggls41wZvp2cndhwlq1YKQCDoYdh/RT876bK18QX98Rz+RqeEylbOZSFdMV2m+uQ3OZP6qAVQlepPrwYUf/lG0I+NI30UcZQaMtXKPEAkAzrVleeLSeUAsJavzVRgfh+L4Ge1sjKe3Pyqepl/HauxA5MyEdaFYivypSU7KjsAa88ZJF51AGrHWmRPwRMEW7Gqnnj/3O3AjD08qCr0ZSyjABXRYXWBNpCtTr5o66y3+LPECfDFdiISy5Oruqr21ud0YgFltu0pP+Ar7FOFMTeQwYvtRK0sQLpozCp38zS5oPJkZ9GPoqJsE7eX9mjTA2fyiFNZEqUeA7usTjWN1Ix3CK9XgiAP7qU6aUsJpgEU8O5qmBZZKtR7v+J0UWjRl6+9NhRbJOGR25BJC4B4E4+kIikYg5bJ5du5CvWBw196h0A+RmbWBYXrdFr4r84YJjioRUs98XCWP9fNhIpuW2sicBk1CZfA8GDU7Zb3UMlUrn35DoGDR5D1qC9K3TySwTOJensgae2C5ioxgRKlKH+olTKwtAzFx5YlllLCBPNEdMvMcqLaz6XR0rByiGGDB1WAJ89srZS5JwukdYLcZ2r2dODTSXSTir3iIf13akwTU3iYhSpOR+46MASdTplx1qKECAl0pqGi1L2KlE6Gb5CONVLXyNSPc0pKRvxIixBW9UlCJALgKgsvAZGJEOP4fZAL2J1hT8U5EdOBMbBlPVCC/3lEgSePvjKh37ReCPoIdCkjA16Xw80hHljyFxGJrQ0EN9wR6Ud3gI3aCrrIwkWDYzl/BMxYnYIIqFL7KRRkyaSeee+IoCYs0gkZLFsbDhdwn/uqzs5bbfC3JCd+kEAh8Ft+MhwQiwacXXybz6EHkK+NWCnUzY6a4ImjgonhpeBgy2KoSd/wSLg4OuJJokgRIWy5HtcDdwAjUDlAya0F5GXjZJEBjeYbCin7ro2ZOsJIvF7/+qO5P2FtnALBytQxqWCy8GKoJrjQ79W2dVoh7lDEpTFdpoO2KXLnBbb1rwYRbOTHyMw0TH8s1/ZdSghhlwdHJAQrelEWuGzjnPTKEXBnC0W+9EC4QEWJAteV5ZqNmVLPqAps/CrAS6SRWnglybbiO4ugg0myY7pPDFlo6CgAD2MuuiLnvJEDP7C0+vNTgDFUxN1Mry74aANttgoPrS39VXnTxLPw4d56WdeQh3iXQ3BLHigjE6DbLCtviscAAQ8cS/mRxEcf2ewQrv6IbMpGwuFzhtGfr1Yp1Cem7JbVSaAw0BUQD6WYJZnQ+OX1rXlCYTxOg5j1EBgKwRYzIhTLSfKy4VGEiBbSXIWn9kfX+WgCcmaIyx8OOq30xnMAtDjUhkB7BIEmMkpsRQ+HWeKodHRbGj4GQASuvf4wLm2jifrKNIc5egfCOyNAEfi+MQsnJCL1wU4Ljk3L+VLcnZ2jvJe+mdTNgpwJxLa0rjx05Ebwt30TsGG87aymkvZ8JEHJ7rIoE1zcZsMPQtD65nTplkG8UCgFQHKSj6to+6dfuJVGqlEiHIvzFcd/telSzaiXE2K1tvUNF6MDNlUdEhUvakYT42inyG8th4GFeViI15Nhox0v0g8CAYCA4G9ESilbOaOQKVqe4Qqm/fW2J+qfCFtb8OU+avE9qScD/EtP/Y3+Jrn93yU98RmCIl+lNgOy2gPBM5CYCFlc98RWZu/K15eP0ury8+rlD15T6BSWjskvFTNrZKeWFbiwzoNB3YDH+Q2qxKWQTYQOBOBmueeUcpd7KxMjeI3S6MzIXOnO8Nk/IWAzWjoW83Hg8rwS4bfLA5DsIHAoyEwe8jPgdAxr7kE4cSjfQAC5F/yaTkLc5Y2Nkb4u+K0X9TvFOwHqDOmGAgMBCoReAJdTZHP+TB+ToxijUdb48BfDWJ3TcOWCLvY5HoeWt61IkP4gcDFEFjYy5a2PJpjO5udzQN+B1KTjsYpCLDxTb5meeam6hQBxqQDgYHAHAL//vjjj+euJf2vvvrqX3/99dVXX/32229vvvlmcnV8vQYClNUY+qmnniJfP/fcc9dQamgxELgMAqVXaXIluV/m7Yw4+MWJ3Zxg9Nw1AuRrXp7CxLwW/IAvKdy17YbwD4JA7V62w8G+Ng++qMJGVDssF2jzLjvPKjgiMh5XXMCaQ4VLIvC/z5KW13vRcAsAAAAASUVORK5CYII="/>
  <p:tag name="POWERPOINTLATEX_PIXELSPEREMHEIGHT#286B2B6C5F6B29205C626D6F642076205C696E20442424" val="58.33333"/>
  <p:tag name="POWERPOINTLATEX_BASELINEOFFSET#286B2B6C5F6B29205C626D6F642076205C696E20442424" val="14"/>
  <p:tag name="POWERPOINTLATEX_REFCOUNTER#286B2B6C5F6B29205C626D6F642076205C696E20442424" val="1"/>
  <p:tag name="POWERPOINTLATEX_CACHECONTENT#286B2B6C5F6B29205C626D6F642076205C696E2044" val="iVBORw0KGgoAAAANSUhEUgAABfcAAAC4CAIAAADBt0H/AAAgAElEQVR4Ae2dO+IfNZbvL3M7mQxYQuMVtAknbLwC8BKwV4AdTmi8AttLwF6BIZ0ME05kOp0MegfcD1N3dHX1OHVK9VKpvv/AVumnko4+eh0dPeqTP/7443/pTwREQAREQAREQAREQAREQAREQAREQARE4OIE/uVC8j958uSTTz55+PDh77//fiGxJaoIiIAIiAAEfv311y+++OKzzz77/vvvBUQEREAEREAEREAEREAERGAPAtew8vz4449MDN68eQOCX3755aefftqDheIUAREQARHYjwB9+D/+8Y9//vOfz58/x16P0We/tBSzCIiACIiACIiACIiACNyTwAWsPKz6Pnr0iIlBKKG//vWvwS2HCIiACIjAJQjEXTf2+gcPHrx9+/YSkktIERABERABERABERABEbgKgd6tPN988w2rvjHNFy9esAgc+8gtAiIgAiLQPwFO3X799dexnI8fP9bprRiI3CIgAiIgAiIgAiIgAiKwksAn3d6+zOU7f//731nvjXOIiefZs2exj9wiIAIiIAIXIoDt/t27d7HA33777evXr2MfuUVABERABERABERABERABNoIdGrlwcTz5ZdfcoNDnKvvvvtOq74xELlFQARE4IoEckMPNn3uX7tiXiSzCIiACIiACIiACIiACHRFoMcTW1zJmZt4WOyViaerqiNhREAERKCNANfxJEe3uFP/q6++aotNb4mACIiACIiACIiACIiACAQC3e3lmUw88V3LyMp8QJd0hjKTQwREQAQGIIBZJ/lg4t/+9rcPHz4MkDVlQQREQAREQAREQAREQATOItCXlad4UEs7+c+qHEpXBERABHYlwFX6yeVrMvTsClyRi4AIiIAIiIAIiIAIDE+goxNbRRMPX97VZQ3D10JlUARE4J4E2MsTf14dCBh9dHTrnpVBuRYBEZgIoA+zsV00REAEREAERKCZQEd7efJF3U8//fTnn3/+4osvmrN3zIuMx7/99ht3RXPQLDh4xD35hANo+pTMMSWiVETASYDGG5rq5AgNOW689EVv3rzhzmBntArmJ8Bk5sGDB0l4ndJNgOhRBERgAAKTuhjripOiGIah6ZGcMugQeIAsKwsiIAIiIAKnEOjFypNf0ACO9+/fd7KoyzyEUTmeBMbuRSXXT6YWia3AInBRAjTeYLjBEbuD+dWZtT/++MMZUsEWEWDD5qNHj5JX9FHFBIgeRUAEeiYwrRkwxMQrfMmjX35ZefysFFIEREAERCAn8Jfc63ifJ0+eJHdwIsOLFy96MPE8e/bs5cuXxzNRiiIgAmsIoHCzde7du3drItG7xxCgq6fDf/78eZwcHS+HuRgdYk+5RUAERKBPAuixjx8/7lM2SSUCIiACFyLA7BsFHiv5hWQuioq9/vPPP+cnHOi0/PEZ8cnx2WefFV/Z0PP8vTx8Hz1R7sleJ9v1+bDX5mO2tgNsWH0VlQjUCGAd4IxV7dcGf10D3wBt0SsciMutctr8uIihAouACJxFYFuNUXt5zipHpSsCInAugZtssMDWg7mDycV+m1pOvn2Zjfq5iYdsd/Ld9B9++GHbis7nY7aNULGJgAgUCWzeeOmIiwnJcysCWOWY2CSxYWfXLaQJEz2KgAiIgAiIgAiIwJAE8gW/IbPJTiU2rXNfwSeffIKhZw/Tx5lWHnT34k6ZzadnzZVj6bUdswlpojiLSAFEYBMCarybYDwyEjav5kd3Kcf8yp4jpVJaIiACIiACIiACIiACxxAY4KDWUlDTgV/MPRxE2HBp80wrD7p7PhPjxk0+trWUzk7hN996IyvPTiWlaEUgIcCWwMRn5WM//dLKjPT8OpAZAhIJGe/1dbOEiR5FQAREQAREQAREYDwCm8++L4SIXe18dhaldxNbz2n38hRvzaBcP3z40FVhvH79+pdffuGLCZNUk1lq+oBCg61Rl/J0VbgSZmAC3L5MX/nzzz9v0nKxz3K8dGBcXWUNWw+9biLSq1evdBNzwkSPIiAC/RBAKQ+XwQVdEUWRv3xFc1Zs3cszi0gBREAEhiRAX8pRJhT4pOdMJuOb5H26FDlckLwmztDt46DbXxPV9C639jCmrLmk+RwrT+2Ouo8fP37xxRfruRwWAzYpCoA/T4od2rA8YiuMCIxHABsQ2yP5rlNuTShmlpDcBlf8SZ6bE2CAZykjj/ZyA0SeBfmIgAjckMA04qAr5odSazRk5amRkb8IiIAIQIB+FUsQnWrbt7BR7PkU7xobymwpoM0yy5iEdE438jjXrHGeYOWhVCabWZKT686jip8JS3LHIycRCJn7y0cEROAsAsVtI7kw9NE6sZVj2c+n+IUFTuExZO6XqGIWAREQgV0JsCfUedGYrDy7FoQiFwERGIYAWy74PPmi7Jzy/Vb6fy6W5vbhZI/SrOScJ8DW07AP5oR7eYp306C+X3ep3HmAsJjx2aJVABEQgf0IOFulTDz7FUExZgzi+c1K7IC97jBRzKY8RUAEbkWAD6n084GRW5FXZkVABEYlgIqea4xGZtH89/t4uZEuiXIPDJtdGAWcs48pNvYrYcZquDjiaCvPdM1NjgAbVe55FR+nTe6UKnUVhpJTBE4h4Dk6u6gvPiUXQyZaHBTYl9vb3W1DwlemREAEdiLAtZqLJiQ7iaFoRUAEROCeBPKvfBzMgVEAkw2nBPzzC0wN7APFirJI1EOtPGy2f/r0aS4f1wtd2gLimSg69/vkcOQjAiKwHwFP4/X3wvvJecOYGRSK5B8/fnxDGsqyCIjAMARQeofJizIiAiIgAucSYHeMR5kPQnZic2ALErYezo757f5YURZ9h+RQK09NO3feXhyKpzcH1rhZkYrTldm3FEAERGBXAp6BQY131yIwIi9u56HIdG7LgKafREAEOiew9AqJzrMj8URABETgRAKeaXgQrzeVHpMTm2D824uwmfgNPcdZeWpntbh0edcLrkO57ufw3JvdW63aj4ZiFoGrEMD87zluqUt5zipQrprjCwh56jq3lTORjwiIwFUI+Fdur5IjySkCIiACZxHwf7sQCfucj3MZpf/KNr+h5yArD7Op58+f58XPRwSuvirr3CempZu89OUjAucS8AwMfY4H53I7MnWWAYrJFa0/xZDyFAEREIGuCKD6diWPhBEBERCB6xLwKPMhd91q9VzW8/HjR+fogKHHYz85yMqDiae4Zl40/YSSuITDs0+MdZur71e6RFlISBFYRMAzMHQ7HizK6XUD03MWDT3soFx6C911IUhyERABERABERABERCBhACbLTxHasJbPW/PZwM7VgWnoYdd7W/fvg35KjqOsPLwSZTizTsDbOSBqSaKxYolTxHon4Aab/9lhIS1bTssEjC6XyILElIEREAEAoHPP/88uOUQAREQARFoJuDZbBEi73/hdpGhh/uOudMn5C53HGHlqenoxRXaXMTOfTRR7LyAJJ4IFAk4z1r2bPUv5ms8T7bzFO+lY3/oGIPIeEWmHImACIiACIiACIjA3gQ80/AgQ/9WHkTF0OO/o4fPq4fc5Y7drTx8JKy4k4qNPP47onO5O/Fx7hO7RK3qBKnEEIFjCHgGBrXcY8piNpXa2V42rNrrGLMxK4AIiIAIiIAIiIAIiMAVCXiU+ZCvq2j1fHjLuYrJZ2cNc8ruVh4+7R7gxo6a1h6H6d/t2SemS3n6L8f1EmLvo5lhf+UPhw6SrEe6dwyegeEq48HerE6Pv7adB8HGGEpOJywBREAEREAEREAEROBaBIpbSWpZuND2fC5Xds5BuBWHu3GKWd7XysPtmBiZigl7roYuvtiVpyaKXRXHicLwDTWaGbWdPxzOlnmiwEpajfdadaBmzXn37l1teLtWBiWtCIiACIiACIiACIiAkwAHhpwhCXa5qdmrV6+cueOCnmLIfa08bKcvplq8ZKEYsnNPTRQ7L6BjxOOSc4w7cVqYlhd1PfG7ch9AQJfyHAB52yTYzvP1118X46wZgIqB5SkCIiACIiACIiACInB1Ap5peMjj5aw8nA5xGkyYhBY/O7ujlcfYyDOGUq5LeULLubmjeHBv0R7CmwM8PvuegeFy48HxGA9OsTZwUJraznNwWSg5ERABERABERABETiRgEeZD+JdUav//vvvg/y2o6gh72jlqW3kYT2WVVlb1kv86qlbupTnEkW5UshkI88UW9FzZUJ6fSsCnsZ7xfFgKz59xsOBanrUomzF4a0YUp4iIAIiIAIiIAIiIAJXJ7BoQf1Cl/LE5eLczsNnZ3OT0F5WnvwMS5C49mH1EOAqDk0Ur1JSklMEEgJqvAmQqzzWRjsKVNt5rlKIklMEREAEREAEREAE1hBYdDPGdRdu/auY+We59rLy5ClNBclKLJ8HW1Oo/byriWI/ZdGhJL/99luHUkkkCOhSnutWA+ODkbVB57qZleQiIAIiIAIiIAIiIAI5Ac80PLx1XSuPcStlyN3kYDtPcjvPLlYe1lRre6iG2cjjnChet1YlVUePIjAMAc/AoJbbbXHX7mDmY1u//vprt2JLMBEQAREQAREQAREQgU0IeJT5kNCltfraJ7RC7oKDrzwHN46/xA9buY011WGsPJ66pUt5tqpRikcENiTgabyXHg82ZNVhVAwiGHSKgjG85ceSiyHlKQIiIAIiIAIicAcCrACxzWG6LnPaaM/jThn/9NNPP//8cyaAF70FZicse0Rb21BSTOvSxfHNN98UM5V7woStNiGz21t52ORSU8GZOI1x7zJYPRPFv/3tb3kByEcEROBcAp7GKyvPuWVkpM6ZX7SoooomK4/BTT+JgAiIgAiIwNgEmITy3VvmutO/J34IBUXlhx9+GOaWkt6qzU0u5QnYmZV4Ji+ERxMO57a2P7GVbBYK8uEYZiMPefGw1kQxLn25RaAHAs6zlsEQ3oPMkiEhUBtKMP2EsS15RY8iIAIiIAIiIALjEUCv45s/XNv3xRdfsI/m0aNHXFjLhoMTTTxARiFBEmQbD3gPOfJMw4OcA8zH/VnAthgyvr2Vxziu5d9xFOTr0+GcKPqLpM9sSioRGI+AZ2DQLrzOy904omwsM3SeKYknAiIgAiIgAiLgJMA5LM5osyaHZQetgNH/XLNOUWy2FBX95bmSgEeZD0kMMB/3ZwHzYvjm7MYntthAVdxID2i/fKFUunV46hZb9TAqd5sFCSYC9yTgabwjdVZDljJaXe3QVnImecjsK1MiIAIiIAIicFsCbNplq45HnTsdUW1SfLpgVxfgPpfyTCW16IQB23mm8Bvv5Xn58mWt3tT22NfC9+zv6Vk0Uey5BCXbbQmo8Y5R9MZ2nni36hiZVS5EQAREQARE4OYEOEjx7NkzLnh9+vSpR5frAZf2hu9RCne7lGdiyJXeTpihdWxp5aH5hXhzOYY5rkXWjGyGjMvKE1DIIQKdEHCetdRteZ2UlyFG7XvqvKJDWwY3/SQCIiACIiAC1yLA4Syu3eFkFpsJLrQ7BkVFpzr2qGmeaXhId5j5uN/Kw0Yn5jsQ2PLElrGCOgxikDkniiNlOTQVOUTg0gQ8A4MWXi5RxMaXtlABWeeRqe4S5SghRUAEREAERKBGgDkXVylvuHjDcW/SwmBUS3G9P0kwIWfH8Uj7G9Zj2TAGjzIfkhtmPu638pB3LoRCDd7SylP7gDqJDYOYvHjqli7lCa1LDhHoh4Cn8Y7UWfVDfg9JKKnaoINGKCvPHswVpwiIgAiIgAgcQ4DLlTHxtKXFit2XX37JxDj8cdSrLSq91RuBu13KM/GnJvsLAkRbWnmwthozKGN3vV/iTkIa2QwSaqIYUMghAv0QUOPtpyzWS8JCWc3KU/Nfn6hiEAEREAEREAER2JUAG3K5fGfpN7OYfE1/i66q3TUjinxzAve8lAeMi6w8zHe4xGqzvTzGca3BNrZoorh5i1WEInAAAedZS+0BOaAsNkkCZc6IR4e2DDj6SQREQAREQAT6JMAVPP4jWswxWfJhM4GUtz5Lc3OpPNPwkKitKIZgl3BQ1f1ycmKLwJvdvmw0SONjKH5xOwnpnCiOVKs6IS8xRGAlAc/AoEt5VkI+8nV2XxsrG9rOc2RZKC0REAEREAERWEngw4cPXFdszCjj+JlqvX//nnkZH1aXiScmM7bbo8wHAredj0+XlG9j5aGNGWfkRkLsqVuD7V0KTUUOEbg0AU/jHamzunRhOYU3ysvYXuqMXMFEQAREQAREQASOIYCxhpt0PKe0vvvuu99++007do8pl95SMQwOuagjnd1bemU4X6bbxspj69OGIp6XR+c+mih2XkASTwRqBNR4a2Su628MLqxjsCp43axJchEQAREQARG4CQFOaXERz2xmJ/sOtzLrKuVZVkMGuO2lPJTmohNbhMdgus29PMb0iR31IzVFI6ehOWGKDm45REAEeiDgPGupTb89FJZfBsPKQyQsP4y0jOPHopAiIAIiIAIicAkCqGcM5bMbNL799tsXL16MNKO8ROn0JqRnGh5ktlXEEOwqjukQll/aI6w8I91z4ZwoDlar/PVJIUWgWwKegWGkzqrbgthWsOlqntoGb0+hbyuPYhMBERABERABEXASYGI1e0oL3YyberRm40Q6drBFet3N5+Poxhuc2GJXvGFeGgmxs26pJxq7i1HurkjA03hH6qyuWEZtMhu2OdYG0SDbotVbIiACIiACIiAC+xHg3hAOfNTWaaZ02b/DNFMTq/1K4Voxz+75irMzWLXhLqo4dx73Bie27OnTSBMnO6cT7pHy66lACiMClyBg3x02ZUGN9xJFmQhJqRmf06LT/uabb5JX9CgCdybAzApFmc+sMrnij1U6/o2BMO/i/D//8scyO4ZUvnoTB5BbBERABFYSoCOiezF2CdD/8AktdT4rOY/0+p0v5aEcjcZSLGXC727lGal9dmLlwaqNJKhoKGoY9kKp0yGijTHn4Q6zYnnLUwTuSQBlIjQTg4Au5THgdPuTfQ+arDy1gpsaxTSCMMmfHPw7TftxcAkCN1zWXrf9iRzyjFDExt8UeXgFCwKfivjThPDfYxYleNiCmy0Y8gxs3Xj79i3GbspltjOkyCiseMkULKgWjx8/5t+b3IvBNsDJEBZXY7AEelNtofbiAMthdTi0ozs7aMgY96nMcfdCQUxlcVZx8IkopKLaUEkmSbgqeKRJ0IZVjvb16NGj0JrymL/++mu6rNxfPncmQJP3Z59+wB/4EiFRpRbJ+Wf4P1b/GUlidFgdfS8ROOHSv+8k8cePHxkwULYM4OGn6Rb6nSRRtAkBRqNAPjjwTILp8SwCr169CuVSc4zUWZ3F+ax0a2WKP6r2WVKdlS4jBcMQS6BM6dnrzliAvYbuiBoODecIAjreWpoF0uUtfxJxwaGQ0U4ZZ5cm6gkPjTbByAsv8ronlT7DIHxxhIrhL3JTUlStPjO7Xipw0WRoLIuYTIH9ZDz6JHVvfXbGi4Fegn5stnQIc2QtpdrUpELg8UphfY5quKaSZeRan4RiGI/Aop55v/n4WWAZm2a7vjjAn0P/Slnp2uIYE3eDmrhSnv1eZ8BIcld83EMAtPYGLQ0VgdLZQx7FmRAolg6eSTA9nkWgWEBJ+6X3PEs8pbuSgD3w72Q4WCnzHq8zUiS1es3jouGb8dHW2v2SkC4Z2YoPs4U2q1MiMJEQ1bXqEgJvVSgJDR4nIFsV0+nxrDFQ5nAYTeyqIitPQ4nTySxtywwNG3YmNZlnl5Fk6EnQ2ZssjjTPJYLpsXMCeWdr+HSelwbx0I6M/OY//dnQGpKJX0GNyOMNPiN1bR64AI3hrHejCnjSDcBzh7rL9aUwG0PRiCArzyy3wwJ4VEOZRA8rjs0TsjvJ+5TsKVYe8O5hSqBM7XnybC1C/fA0/HzQtH3QeWaTPj0AQs7mnVIDMpQwcFBzJtr8ixsf/Pl1tmRJ5RJAjBLZ0ECZ1ByjDsM5CZw/wtYQ+24/ATNH5PTZVQ0mco8YBxibrlIl7P0I9xmvr1Je/chJ3fC0tSnM5vPxHjjY5tEczp+T05VyF+e3IaWRtkvNqjvkelt1x1BSKWl+pcYHPXhSy4o1YKRSWFldd3q92Apk5dmJ9tJonVPfpdEqfD8E6HjDoJM77rNLy1nVc0RFH6ZVdhEz+hRHHGJjgsrrkwWBYPwRFf8iIZMifpq1QUyRtGn8pFLb3oU/9QEZGBYnqSbBpgG02JPncI7ZIGDDr/0KMVtXmewyIKrFkPhDifY1G+euE+lEpK0eqZ92vqaiJ0yozHBLqs1Un2vxQJtUcoGJJK9XiQ/v5i/e0AdWRbwUCvBDTaYJG+13p/pJ6kmp1R7pKm9YdnmWKYgaIvw1W8mJyScQsO2DSb3adj4eZDjXUewJk4zHj392iSsltnW1lZH387pnSN6whyK5ovaMcjk7VuXGTqpFPySHlKSoW+A5ZGYvlymU7LjXK7ppWZfLlwQOBPJOLy7l+6jX/ilHzKfmZhIVCOcOmOejPz7oYWHelb8V+zCWeVSW4iQ5jidxF9s7CaHzMbAmgfNHwjhVSQjkr5/og+TFkSiULxBm9QdDfvJLPxliyx00NA9hI4nDfiIvs3VvUWVGcvJeM4flZAicA0x8EOAwIN0mRGeS9zPG/M1oAntYEIqKelKO4XEPAbotuKJg9gjVW49azII8TyRgD0ChoU2OIZtbksfZR7S4VVYee6BiED2xNmybtG1+DqA3SZSqmY9qVG5/D0gMQaTJYQyKm8h880iKioWsPJ3UimLpJA2EeV0n0kqMBgL2SHSfyZKtQyd1fvbRsPLklhQgt40ynubpj/lPneb//1s0dIa6B8lZKwDp9KNHoh7kakMgwU9LjWUBReJAF7IT8isqSczHPNJXzFa5lbiK5kvijGuL3WVNBccrxzDpNpXcxENzBp0hsNEHbj4lMdIKTS92SM0wZulrDNBGfdBPIxGIW9Ose6SMT3nxjBoJlrVWHobzJMb4caQV1Fx3jHM6uTfJb649E7lHP2O8QRVGhqIGJnVh1wZf1Brx3DVRRe4kUGwRSfvtfGbizOmdg9mlbE8MhuFGNhkC+EOZ5o9ZjY0laQXJY83Kw0DjDOkE6xlePXMAMp4I5hk6a0ICc9bQA94eqpa9+Qgs2wpJbMUhL8DvdjZr28Im+f0mxVrNmfyLulwYaGAYcNUc1C47ibF/BVHSAGs9UsIheSvGu1XhGkUcJ5e4ESwR9VaP+cAR+HTbY9yqgDrPrG1wCHVpcqD/dJ6dBvEWEZg4/NnoGlIKr9i6xUjt1hg2Qt1aP37kyq5HP5tVuSYJ43WkUIJybEKgqPLKyrMJ25WROFfbVqai108nwKAeuuLcESZXp8t5igCMERBghPIMZIFecU6VaOpMRDcZWezim0SiLRv0EhOPZ+g0Ypt+IsVZM9np2mRx9AmFuF4tqVFKakJIcXLAv/biWf62vorYtA67ji2VnNjyij3ZK2XlmYWZoCt2R8VIkq4grpnbGs5ma1Sc9OQuCnwHT9pCTmPy6bCvuEOJXC6Pi5rbSPaHUFLFlYNas5r8eeVf7BD2r7/88osRYJFCacRz+k+///77P/7xj1kxjKFl9l0CfPXVV2/evIlDokX9+OOPn332WeyZuD98+ADnd+/eJf75408//ZR7ykcExibgqfaJNjk2kFFzZw839lA1KpOQLwYRxpdnz579+uuvTDKD/1LH27dvnz9/Ht5iyGNkfPjwYfBpdnikevz4cS3+b775Jm7paHizQ2ctqtj/iy++sG0ZBKZqff/99/Fbh7nRTIBvjP5QpdB3koeYjVKjOJANCXdKfVG0E6iXL18ab2Eso3VQ4kaYpT8RGxpasnpHNaZyLo3qbuGpXXGnTem8fv3aCcGwzP7zn//0x+NMblEw6tii8MMEfvr0aTEvFJbRjRRfkec9CcRD/CyBlfPx2fhPCeAxRCSCff7556v28tiK9TDLp84+KNjbGhzJPJOOz0PPs9IYity/EtIg/81fKa6m4nlzLD1kv1g0oVFMjiGt/j3AP1IGe51HjTEuC+eIlgwZ7NmJG87mSO0SnJIunsBKXiyGibO/1G3rOZNgbM1YGu3K8KRoC+ZRIVbKwOt2XULC48kkmZoFRQnuPQQkVZQUbW5Tpdp240mCpefHpKuhFi2S1h70N9w54inEqSjDv8e0ykW4DghMrgOBxHFPIAcwHy+JpObYj+Nlnxw1mK7+7EvXsLApnz66r8la/G6yFFPMNWaa+BW/G0qJiYchzbltOHmxKFjw3Fwp9+dx+JBFrULAeyh3Y1kvNA3pGT2U1EoZ7L2sS+cJK4Xp/3XP2BFbeRin4qa0R+dGEqFJ1hx5OSYTrc1NPBSlXbUmUWNWB5R+rjYkxPbgUMuXzYciQ9rau3v7e1bC9jvUFucuN/QkRZY/3tbKQ52JaTj14UB7di4UQq53xL1iLHPNTX+1PtHLxZAUaIBzcLd5OW4SOBAwDIWhOgVH83w8JNenY2lvAxAy0n5ia3bnoX3UKJRH/w7PPrHZcaWYTTYS82K8MZXaie3Ns22YTb/xi8X45SkCdyZAH8UO7VkCHGaZDaMAnRP48ssvDQkbdroasQ3wk2fpIs4m4UNTYpDi6Fb86yZuFIbZYZRyjJNmAI2PcTGRfvLkySbCxJF44uS09ZGnkxK1IZYW904cklTCI3yK6xxTAIpstlhDVNs66P/pFkK9LUYOq/0OtcUpcqxvaaOLX7+PG1Bxd40NzqMPx3xm7cWzk5c4NtudXLNgB+bXWdlmY7hcAHrsuECD/ExZzz09FySRo38Ci2a7Z404u2JEwbDHsjz1ySrUbuWxoTfYnHIRe/CBbLGHSmRrq1WJrsYjp7id1jH7kHkiHo81a3oeUj4iMAYBj33Ws6lhDBpj52K2f9tQsx+ApG0USzKImh4uf4Gzp1klMTgfDWNBiCHevBObeHh3v/txPON7LFiQdg8HlxAZ2hcd2n4catRWw2wAACAASURBVNmhhhgNEGmPt6SjuT169MhWi3etMzkr5rQabnIssQ+9dHzzF5WqwQZntI4pLY9KH0tluGmMs1d3xa//eU3Gzf7iAo2zvtRAFr8r990ILNI6POP15QAm51g98k+DcruVx+4ojSHfI1w/YZx1q0GJ4W7CeDRC4Vh0J59TsEBymBIJOZJDBGwCnjYy5HhgYxny11njuD1gDcnEyNSi4SDeg4AtYxa1ka79k6cxBnsTloXQwFlV2nXOsEgwO48rf8WCEwgUozrM2JSkbqdLSTVM15Mk/I+YeLBj2k2eJkAV8se5SUg4DLMCugmQJJLEImAfBkzenR491nzb9leM1vCkYvsNPXcrfZpYsRli7sRAZlDVTyIQEwhjfexZczfMx2tR9eMfmwucUk2Lee1WHtuwtEiJdEp8SjBP3WpYn6EWxmWGiWeRwsGWn6U04mXPpe8qvAhckYCn8Xrmb1fM+w1lthXooq55Q0pTlv2WGuYwYVLE8ZZNvqhVw+48mjEthxxme0JaTy/h6W1qGXf6M+4n0+DkRQrIyTB5cf0jFQM1xoiH3ceL1rGMqGZ/QtuZbe+2WWo2ibYAtLtdzZFtUnXyFgaa2IJJo2uYrcV69WH5opOk6XmSu9tenpr9q+bvYagwdyOwaMLbMB+/BM8GBWNC0W7lsQfRW1l5PCpgXI04xx4X2FITD1EtPdxLYfvV+lhUuUXgogRQGcPs1MjCoqMrRjz66XQC9qBjD1inC9+nAOyJCEeDMaIdcBTIo6IxeiJJaN0MoA2zwUXAnbatRcroIgEITFnMahq2DWhpikvDz9ovML6Qi6XRLg1P3Yj1q+LrmAidZVp8fY0nWxg8lXxNEhd9N6m9bYaA2aIHjr0e0EaPWmdbOado90i6TeAD3kIHKxrdqP9799gH5E5JHEbA06iDMLOjZAh5LYe9saaYl7V7eWyleQyLNRqJnc2J7KJahdU/VoZ4d9EuninFpXjbxstivZGnCFyCgGdgkPXzEkXpFNLuFT09uTOh+wSL513xsLUfAY/VlaYdj2ixez/BPNOzBj3MLzBlEQxbxbewXJy7lkPq8QarXEjktwPkryz1md3uNEV4TJ2pCX9MU6ql3qd/spGHobnNDOfZomWvBzTzQZOf7SXO2mrXnKk1L4YVgiSSeFhJftKjCOQEPMp8eGvRfDy81bnDuWid5GLqQtv38tgKx07daJKHvR+ddctvlub6vbjjYyRr28O8aPyj0vsl3Bup4heBYwh4Gu+Q48ExeDtMxR50ZOVJimx2QsKO0TAdhe0x1yjYhThlgfXhoH5gNThm4uQRbL86hp4QyiIpx/DoPDMSwu/hmDXicCSnTedxSus5mY6J51xzGPrbbOtz5neYYLFiTKbaDAHY+ELPYJDZr8ewbUx3K/QijcOGEqMC6KdrEfAo8yFHQ852i3viQpaLDswLk3+jlWd22+0Y3ZmnbgWURdCxJ5b+p0+fBh9eXLPB26nS0aUWu9oghhwiMCQBT+OVlWekorcHnf1m4CMxjPMS35HhHG7i19vcdiHmcR4m2LlWnlhzyCHggzqx39y1mGLRE/vFrEbkMcQUI5/1ZKO0p5nPmqJmE1ofwLNnbX0qF4ohNmLSCbTZlD267mz9XAONGaahVNyq0DHmFi1uPbS+NUWsdw8msGiavGvrPjjjcXKe6UwcHnfoiP6S/OB8nL0Xxt4870zl9GAesgGlLS1dXqzcoDJ6Ijfi5BgwWrit05AKe8jPXbYysqCfRGAnAs79jX1qXdNBUfpYlCQaeOKYHuFGz4NSq9YdqpA9Dy9qnOFdOWwC3CVnB9jq10WaA03gMNOGRzB7OG5GxBbg2Zhj7aI5oU1eRBJ74ZGWiPaCRWaT5EIk9PnJfpDwU+xgktlDn7nUmhlnYTw3NTzOVNtGHmKITUVxhLHbqbHHryxys1OsplfYI9SiVPoPHC8SxNLKyhPTkHuWwKKZ8t6te1banQIsgjDJEFA0WnlmdY4BxrANL+XBGPno0aNQ/MB5//79elUDCw4FWdOoWORElwqJyiEC9yHg6ROx+q9vg+uRTmcx6FEnm44/QvKIUrv5ZMkvQG8hZ+fhdOk9lHhv3GblOVIvX6Q59CbYTpZEz6TXc/PrbEFvEgBJZgUmwObWltntTlPujqwzm/C8QySJdaatMjuPa+1dAdjOhjWnOEW6lZWnuK+qE6XrDm1qmDx6lPmQ2WDaCD4DOJy2iCSn4eRa44mtYhcWpzGrcMeB+3Q761bNbB8yxdgTh0GLxTqzyQokMxYipzOlZk/KMf/iZjGBBX+ZeEIRyHE3Ap7G28N4wClO7L+semGrne1U80K8ldaYZz/xmTUQ0Csmr+jRQ6Bt0uWJOQ+zSHNoO9aRJ7qVzx4VjHF81nhEP7CJRrEJByTx9Evb3n+MIuTp8xFs0Z2GmwBRJDYBNmHFS5UYAtoqc2IqKiZ6TEupGZJGPU6So65tpu5ny2Eus3z6JODp2IPkwbQRfAZwFA2mdr7i2U2jlWdW7RhgydRTt2Yt07mJh2jbxrBaoaLpsh0Aa98ff/zBv7hZ3h+Afy2/8heBWQKexhv3g7MR7hSgofuOJekhC7E857pnDQQNdrRzc9RJ6n1qTgdX/tnaRWHN6kUNBeqxhhyMYjYXHnk8p6tmEwoBZncPTSGPtFcG2eSwCSRHe2omEjsSfvVYeY65xqtWzeLl3tnsXDpATQGrkbl0ZiX8fgSYQfsjH9WKWmtNBpm4oTVaefZYszIkPuUnD1m7105MPOSCOLWUdEppKtH7EKitIyUE7MabBO7wcdbE3KHMu4o0u5dnj0n4rjnqIXLPjP0UObsVbEMa7PXzVNretFunPMltLM3c6PA92hrx36HONGM868VkqaNtuwctxSN/W+SemOMwrOPmgxE+91l8LbbHYzZSxQUh99UJFCtSLVOjdu+LIExw4o6u0cpjax55B1crlW79nQfhjFrFnppkGslBLZl4ui1xCTYMAU+fiMLRg8rFQj0zorYO0+h8hinKbTNyh8WJbYkRW7fVrFvBNiwCz0Yekks0jQ0FaIvKKc9W23n88fS5K60N8hhvoWknx7XaxmXPRh7Wt9sib0CNgpG85WwUyVsXfSzqYE7j70WzLLH3IFCsSLWEhlQJ2Cxi21tyGjS0uKNrtPLY6rJnb3MuWVc+zrpVq1UsUiXXLcvE01X5SpiBCXgab63lHoyFRT868em4JScup7+PHz+yvJmriYlsnWQhkerEx9lxZ+lgeWJe+km6W9V8+CWT5L4So0r0hsIpDycoF23IrxHwzPB5t9uaXMvXHfyTwTpegvZnnwE0iaf4bvNZsGJstmc+fN+n+lEcxaFWGotdZ/RrTsDTrsNbQxrxk62OIbOGI+noGq08xTYcUm1bmg6v9+Dw1K3adgCuxYk/9wANYnPqPT3kXTKIwKUJeBpvzwoHph8u23r16pVdCrdaG7RRTL/GyxfF8PbiRPEVefZZzfJJVCclxQxnK0mcxos+1S1nATnzaCB1HtUhhp77fCODY/+UDNbxdRL+jHtqEc3kyElgXv/77Ej9kP0ha/ff3YeAn5VCGgQWrQGMakVNri0zcIWfElt5o5VneHU5GXsCvthRVBqYnsX7hxlatIsnhia3COxKwHkpT7Hx7irY0shtSzpD2qxRY2mKCi8COYE+q1k+icolv7qPU73rE4VTqoaFyqRYPTP86RVNMhN0PTzGUwnqTNuXSTx1IFnf3jvv+cbSUWehOUmmPLknPlrqLmKRZ42AZxoe3u1fpQ+i+h1MZ2o201okcEh0tkYrjz0DyTu4mkB9+rMc5yGb1CrKgyEq1swYtIinbdzqk4ykEoHOCXgGBhpm0g92mKmaqjSJmnQ+HcrfoUj2sNWhwKeL5JyrHy9nt4JthcKv3vWJwrnDiCa5aME2x+vp8Ke37jPNzil168PH0UJVmd2+WswF9cejrifr28Wo9vMkj/eZCBSLI5TyfpAV82AE/H07GR9SJY7tCc7CzT8j2GjlcaZ30WDOuhXXKi7iefDgQdy78SuKWv+TyYuWkcQWgSIBT+ONW24xkh484zspc3kukYVc7L19bFUyXjfeW5Ix4rd5npjHbgXbiomnH5vS6tPK45fKn9OcLd+4yD1rPveZZtcIdOjP/g5WVacL6dpOVHk28lAbD95Ikow1t9pHVlxN8XcIHdZSiXQKgUVDQ1vvcUq+/Il6Orc4NvSinMNf4hByTwQ8dYs+a7LgsJLAXtBkSobPVl8JVaFMq5rFkaMTOLF1L4iEp//KgPDWYQ66A+rweIqvp/FewkRiZ+RWWuNhjUIJJQS63ZbbrWAJwOZHu/nH0faJwi8VOeUqwzhHfref0vBmQT+0wUJ6Dv0dfFwLwolOeAmVY6uKkeQ9RLvIJhveuqKD3o8OZzzt+siyWLTHc8h9ms5dinGhsDUyfpzcjVaexFCdxHv1AdWjOtBrY32Aab6lilGH23kSJnpsIIClDMI923eMTGH4O3eTsCFb+AlDD9ukc+tvCHAtB03SU1v6V7nsEU6X8rRVS0/daItZbx1M4Oo6xiwujxIyRdInCr9U9tFUG5SfkrYS2CQv+iuGA0+vLivPkeVbnB6iD8ffHT5SnhPTQtVEwZa5p6EI/H07kfev0jcQ8Nivk2iLHZ1ObCWU/pfzUh4KgCNaiYkHTYKvIMvEkzJtemYjDJ8q8wzhTdHrpT8JsOrC0ItxZAwcnoGBRtr/OUo7I0MOaWPUwMFy4Z+rD5bxc7ODEuIf+Py7Zo7MlF8qcto8ACV7qI0MyspjwLnuT54TDQyXx4/4Sc08+LzYuQXq77vOlfOA1FHktO26jbOtAydxDqkSezq3mAMmnmJHJytPTOlPt7Nu5R0Zlx6hrMhqmwJtfW4wZLYmdff3EmPldXF4Gu8lxgM7I5fIwim1yD+3PEU8JSoCHgJrtrd44j8gzCL7YDIldoq3yDaknsFJ9VrBPKpL29fZ13BIaqbG6zUwr/4uU8X7HFXbsLBsHThJaJjjCCFfzl2KITyO/N7l6ddGK09u44gTu7R7Ud0KOaUfR42gYJL+PQSQYymB2uHepfEo/CyB4g7b2bc6DOBpvJdQueyMaHWow7onkURgKwKLrB6L7ClbSbhtPG1j/d0obct8gNicd18+efLk4MwmNfMSKsfBiG6V3MDz5Z3K0b6yIEl0yEt5Xr58mWTTfsSWXdti0ngvD4rFqBXXnl/VQPNW/CLVjp6dyRj/FvdQ1eKRfyAAvWSwDD/JsS2BMXazY2D1dEr9q1z2CKdLebat/IpNBHoj0Gb16CoXi/bOtOV30VuL5OmKpISpEehzIw/SxnMBHvtXOWqE5b8JgTEU7E1QOCNJWpD91njtiyPbiwjA58WLFzVKjVaeWnRX93deyjObTcwTwUJBC6cWYmkbb1PZLIc1Adh+tvRc4prkbvsu9fP4xa49aHu6RTLbv9XVPqs43pC2YWUYZlfahkwU1eUI3K0aL7LXhNJc9NYAO55CxuWAgHMidMoXMJITl7e6lIeiUVuLWyjLcnerAHH229weZT7EPJ5KbJhsQq5jBzfy1DbyEKzxxFacwEjuRXXLmXF0EawV3HHL9JLptL1Q74zzDsGotVxlTfWVIXyn4gYsprREI9kprQOi9TTeS4wHdkYukYUDiltJiMCoBBbZLwaA0GbVantrAFzKAgTstZCA6PhvoWB+Cku8iHH8rUAh73KcS2BSsDXjaygFWwdOIhxv/8TS/Q21G3kmULvs5fGcm0jKqZNHT91ilgVT9DD+6M2ZJDvzSzAKjz+Mu3wg/PjhpxPIfjEw9DiPXvvj3CMkRZlvHmZ05zNheySnOIsEnI23+G5XnrGOmAumS3lyJk4frTE6QSnYuQScGsW5Qm6Yelt+F72lE1sbllcPUeUaVy7VKRaWRA+54aoM1o1ch4GDLiHOq6h8cgKL7GLMpvMYLu3DnHfR0IY5wtjIA4pGKw9D5iI5rgI96aCLYudnr7gQhBf58ww8xEkPyD5SusJXr16NZ4YsQpOnCOxKYJhLeWxNSJfy7FqLFLkIiMDxBLQr53jml07ReVyLneDHZ5OJQJzoKUfGYgGOdxctqmrjxxfERVNMWpCdi/GsqIvuXWbl8vvvv7cR6cTW/+PjvJQnX0vHkMZRLDZu/PHHH+/fv3cuILAViGNcWHlI9/8JIZcIiMByAp6BAbtq/5fy2BkZb0hbXtTtbxS1z/bo9KYI7ENAMyIPV1HyUBoyjPO41ilrqPEIfs9VGRStvNYx38k95SMCOYG4BeW/Jj6DqcSYERa1FM8NPo1WHnvr+0VHX2fdsm/SYlyhnKYLZZLqWHwkUfpEewG/+KI8RUAEAgFP473EeGBn5BJZCIVyvGPIHabHY1SKIiACItAtAc+ueedq67Z5ZE9xPEm753hdtPIwNGs9e9vKNmpstg6c5PoUS24iw4aP3OXijw0jsufLOY1WHntR9KKqtqduOXvt6UIZbD2e8OBiU88lLqDx1z+FFIEjCWzYeI8UO08rP9Aeh8k3Esa/ym0TsBcn7Hf1qwgcRsDWrw4To/OERKnzAtpPPM9wf8pRqcT8dMqRsf2wO2MuWnl4N7Z/OaNSsLsRuPOlPEs38ji3NDZaeYZUlz0jh8dqE5olth426XD5TvAxHE+fPqWMjQD6SQREoEhAl/IUsdzNc3apUNPCu1WJi+Z3SP3KKIu2hrmI0kU3mBvQbvuTU08+5fMm8bwLY4d9K+qoJVg77uCZYY3KRPlyElhUSRbNx50CnBhs0Uae2UuXQ0YarTz2qHzFATXZaRkAJY6GWsWWKi7rSeIpPrL4sMiQWYxEniJwNwLJAlox+6hcupSnSOY+noumhffBopz2RsDWr3qTtijPIiWwrWEOQKmITp42Ac88sEFRtxP1/MoyQ7wV95QjYx45DwhT3M7D94gPSFpJXJqAp3WHDJ7SzEPq2zo4zePf7Eb7mr10OYjXaOWxR+UrntiKe+dAJ3fUrNR5yNiHo4PODu6UXaaxqHKLwOUIeAaGS4wHdkYukYUTK8/sxFLTwhNLR0n7Cdj6VRLPFdWtJAvFOWESJn+8G6WcwD194v0yNQKnjJVv3ryJ5bnnca2JQPH71rZ6E6OT+7YEFlWSkS7lWbSRx9MHhirUaOUZT132UFszcmAe8hzdwpjnN9GFUpRDBO5MwGNCXdN4D2Nr25pHGtL2QDo73V00LdxDQsUpAh4Ci6wes8ZNT4qbh5ltjHGKi/IbXtQlZQHFfRzO09mn7KOJJxFU6Xse15qqYlHdok/QYYX7NNWGnC6qHkVLYkOiPbzy7Nkz/4jJd7UWbTdptPLMqsuzVyT0QDaWwWNBLPZccSS2m6Nbnhg8n0azE9KvInAfAgwMnv7R0/TOhWZ/aG+kIW0nzrPT3fEWJ3YiqWjPJdBm9ThX5iT12cYYh2/L76K3FskTyyZ3VwQ8ijrTk+MtLJif4kWaO2/kocLU1K3YENZVvZIwPRDwtO4gZ62OhQBXcdB1vHz50iktucYk5Aw8BWu08syOr9caU53rA+trlceCw5TVeb3copJWYBEYkoBnYKC/0qU8Q5Z+nKlZY9/ssBXHJrcInEVg0S4V/2H+I7Mz2xhjYRblN7y4qDn3SSnkRQ4nAc9wf8q9BzquFZcgVrZi8/RcoRjHI/etCHhadwCyfj4eojrX4e+vsF832EkbrTyzi6KLxvhzEZO6s24t2iVVzBQxeNbkGwqymJw8RWB4Ap7Ge4nxwM7IJbJwbmWbXVro39J3LkCl3gmBRZpGn7rWbGOMUS/Kb3iR5jy7qTwE7pNSEE8OJwF7lJwiOWWsjK08CKCxplgKGFtZU3eWtYLdjYCndQcmbWsD4fVOHFy6HO8BtKXCMtDQsTRaeYpm2li+RWN8/OIpbk/dKvZZDdJ64vGXeoMAekUERiKgS3lGKs01ebGX6/0TwjUy6F0R2ISAZzVoSqhPXctujDGiWWUyDpy4PdpUz5SS7OjRJnDYpntbjPxXTlvHZsSbH9ea+NQgxOawnKR8bktg6aU8DfaO3tjSoT19+tQpFSeB2q7mbLTyzPL1j/HOHO4azGPl8WtdtqgeveRa9Oz86lcR2I+ALuVZypZxhfvdv/nmG/ZUf/I/f7jxufpB0VjPzrGsmUzmsclHBHYl4NETJgH61Bb8UvlzmgP3v6uVs5ze5Xw8hYg1f3Z6snnG42s1EIDBdPMkLhchG/SKKyuy8lyuKI8R2DMND5L4e/7wSocO/1ktrpNfeh1PyG+jlYf3iw04xGsr3CFYD46D1weck40111ezsMC0jaFOg00PFUwy7EfAMzDQ4paqfbQ+dBRsILxoX4q8VdbsjGwypLE1lG7hwYMHfLKR4/HxNAw3Pgw55JdgW2Xq4HjsTQ3OjvdgmZWcCBQJ+Jt83JCLUZ3i6ZdqzeeQ/JSAsEanOoWhEk0I9LlvlxlEPHzX9rAkebnDYxEFc8Pr6hh3KLWz8hg3olkZFvX8s7GdEgCrjcdsjWxsMVmzBNtu5bGVZv8YfwrfOFFn3WrbKxUnNLlnrzSagtkzljza2Ic9YPCnM2XmtqZyxHHKLQIdEvA03obxgL2RU/9LI8ImckDG7Yw0ZCGWmc07mG+mbiH2z93kl2AXtQ7bg449YOUo5CMCJxLw6xu02d7sF8iDVE56/pzmEWK29rdru3/II5dPbwQ8JXj8bR3J5pSiaaM3ksfIU0MRb306RhKl0j8BWwdO5D++mScCrHzkFIKzFTDALSKTCyYrj+vq5a2Oa+UFsLkPCwvxWGhvudo8dUUoAkcS8HR/DSaSOFr/LGJNxm2jfvNEaNrWh6EqmXTRLYAFJey7775jLT3JI9bhJ0+erMnOKe/G/V4uQJLHPIB8RKArAv5NLnbNPz5Tfnn8eazlwh+DZydILRX590DAU6+O19Xj2Rq1EctjD6x6kAEURe2LctTycw8F1I8Mt7qUh1WQYrvIiwNF/f3790vPIiTxtFt5bFvamq0oiYh7P8YzulpaziKpvR77O8k4t/zEMU/uJDt2MeWvy0cErkLAOTA0NN7Y5nJAC7IPhbWprQwkbMl59OhRrBkzZrBN6ePHj/xKomycZpsP+hamYaZAsUWY9Ulbqg4rSWLJSiSUlScBosfOCdRWwnOxe7Nf+OXxX0yQ53ry8VOKe/VabPLvmUA8ltXkPLifZwCNJTlm52+cYudulpGKEvqbbfF1eQ5GIJm32rlrUOntCI/8Fd2bOYWtrAZ5wLLeatxu5bE7U093HHJyouPgS3nIqVPVaLbexa2FMmqO58RCUdIi4CEQV/Va+IYmkFg3DhhR7Iw0CID9i4yzJSdg4ZGvMDLAcBg4HzYIz6+JZflaCitZC5ktOiBQ9JenCPRJgB18seHVENLuQIwXd/rJKQ+5W384lN7M2bT9tqedsCjalQQ8U6N8dFuZqP06qyYhAOsxXOcXHuWAAJ1YcZmKokwMZMJ1ZwLOIWNC1KAS98OWhQ2neYQBa5P+ZC8rj6c77oG7s241n5jI8+hJsdgt5lEVfeL4L90YirmTpwgEAnFVD56Jo6EJJNFu0s8mUiWPSYrJr0uzgPKUrBWgiWLOLk6oMI7gT3i2nSdjD/boWdNJIuqJj4nwuSQHa/+5APIRgaUEnJZW59LR0tSbw9sdWoh2q/X82n6BkNDkuFaHlgivRw8Bp73PE5UnDJth45lObPHxvH6TMDUsdG4XUjBuUlhnZXORCf6A/fU7ccCS4BwcOai11dSj3cozK4HzPMVONJ3ReoivsbnkYnhq89J5XUgF5vGo0xxPiFAOEeiWgKfxNjSBeAvMtm2/RtKepC0yMWOyiWeGyM/5rNonGNGxGC/j/CYSeggnr5z1aFt5Dtb+z4KgdAcj4LSDUPkx43aSd+f+aKSNe6o1wnOJ2EU3Pa3J9d3e9VgEDu7n4wrMULtopL5P8YGlpketP7B5H4wD5zSZt9o5pY1f9ITKIhPPhp1Ju5WHkrC7VFvttgvysF8905iGiaIhvz2jm15sNlVy7CJOelvJ45jlFoFzCTiNyEubAKpk3HEtfb2BSXJALImhph4lwXhEcizvscmGJW4oGXtYyF2c2TxO5yVi+YvH+9gZ8WM8XnKlKAI1Aqizzo0qHk2mlsq2/nEXZMSMAWtDZT2ebxuJ9kPJEFI/NRNwGvua449fZM9svKRa27ESv3Jbd/IZssCB9qivqgcat3Us6pYP0Mn3KAiniYcejI0gG5p4yMutrTzORacNa5VnOYJSaU4xVrCY2GyoRe1R7xWnCDQT8AwMDVb/xE56wFqTnRFnV0BXRmZjCzIbPu1z71y6HIdvLohOXrT3SDbbzTvJncS4LQGn/aI2jzqeW9KF1gTYdlbs3PTklK0m84b+sYFgw2gHjsqjzSZXy+1HA00+rsAo29tOzPaT/JSYWX+qfQvv6dOn/exDPAWOErV14ISPUyVO3jrxcVp/9eRxMvHMHpNampdVVh57gdReXF0q6B7hPdxJd8Pu28OEkvaMZzkQ+so4fqfek8cjHxHon4A9q5/kbxgPYjspkWze4eZg7V7IkwU27GDFCNMGzD2c0prttTzTQnu3Zp6XE33iri8Xwx6q8vDyEYFOCKAMxPPJmlRYbJ1rSLUYNvFHCfHYjtmg1Kbk1IR0UqKT7OQTznZ/Vcum/DshgO01DLiI5BlMO5H8LDFAVNtpxZdAz5JK6fZAwKPMBzk9KnEIfLqDARHl3DMmomzDwdh635yXVVYee4F0Uck1Z2DNi/b8aop52+mB5wSETdXIbzLSHLANwRBGP4nArgQ8/WbDeBD3CbXVp23zZWdk1ljDga/YxEN/5RwqPP1zc1+0LSJPbPas6UIZ8WRWYW5FgHu1PPZWjzFob25c4j6bBJM9e5vhbAzFAE5KiZpUjGpvz2RBbu/kFP+2BCi+uBahJxywGrRtFo6PDTtsDC0WgLG7ojJjCwAAHVZJREFU+GmIOIzcoxIY+FIeVhQePHhgq6ZTsTJVcertDdVglZXHtoB48tYg8YavxDO6WrQNE8VaVPjH5v9aMJtq7S38420IRLLtWpmRrn4SgeMJeAymS5tSckXOtm2/iChJMQkzKz+jSLwOhsAMmc6GP9sXEZszqkTs4x/ZxWBkp3l35PEZUYoiUCTw6tWron/sWZtExWF2ddMMPTLsd2zKQwmtj1n6rhxmI3eewpuN524BPLbOA5gkC6g9WFcPyPX6JDDl1HQqJi+1b0SsT1cx9EzAs9wY5K/VnxCgHwf1OekoarJx7IaJwH7K9iorD5uLanvwyA9qdw9biGtkGemNiUF46/ha1bbszOwuNqvpuFYoQTmGJOBpvEt3PyZTFGcfvQavbWi2Ox+uLYwlZEXRthklcs6akC6kvMZdX5JNHtt61Dwe+YjAWQTY0zc7ptMl7rFHxp9lT49BNzW7P9GfYhKSmD0bMLkKJHnxyEd66XhB7sikr57W7JjlWftZCYFhN95+S51fqmasFODSr2Phrc0Z2Qaom5gvXbhtwts6cBKnrRIngc96xLbA5j7PtlYkZGVi72q/ysqDiLYCvchKd3CROOvWthpJrYOL8962XpEoWHxbNI5TbhG4G4GGdhQr3wwn+xnXQ1nYvZAxpDGdi+cqzACX3jdhTxoZey60C90eaAyMoSDkEIHOCaALzvZpbBI5a2kN1XZWr0X+pd3U0kIh/lkti16XVbGlMW8VPu637Tg9Kxl2DIP9ak83yKxt7l9Pg0oeFx/1WTtQFlFFpzJ0HtjuPeNdJK0CH0DAqA956v3rcmjmnNKKDcF5LiYfxikU1wOm6mutPLZx3ZPVGoK9/T11a/Mq5fkEwKwml5NBsYsnqJ7lrDwS+YjAhQjMqvKzAZLMJtOPAxoRzdbuIWsmZgaGeM8/Ft4G3YhIaoYeTDwHjD0J/zWPNkZ7kFqTrt4VgSMJ8OG82eRqjXr2xZUB4tlvLar9zmrFKXpUu7Mo0a/ubYmIUQzmnlXI92Ybb56F7TH1ebBCZPUoWZOOMyhDT0xjePdIl/KQF+p2rJkbxcf8Av3/mJXUtVYeu9u1l1gNBAf85FEF7Nw1COmx4DTsIEhOmjjrWYP8ekUEOiEwazCdDZBkJGlEiT6XBN7k0e4ea7YJTD+xqCiazcuJ2IZ4nV4Oixh/pMi3b9j0fi0TD2Vhk6wZyzYpxOtG4tkp4AlzXQKLJD/gMMisPJwNmTX0sN6TGKxno10fgJ5kVqGiqzlGqbWnkVNmsQs3d5vNuCiXuOtujue2L1KyjFNG9umv9tvLxrAYLycwVh5Tn438XvQnmp5hZsXQc+7J04tSvaLYs6NGnKnN5+Nx5Gvc9Dl0Duw0jPsHI0KGwkPH6D9W/xmZwaixOvpdIuBLw4bY4ScmD5snb49SJN2QYhwnU7WGGPTKGgLFfR94rolT79oEisxDy8XBkGDHEP+adAjHlB1qYixw4ubXWELcCBmbiWn1TPmSMPd8TNDFj+oPa1UiplRzL2pEtYQW+c9aMSZRWQ1eFO36wHZrDQAxBq1Py47Bc8cwfYUdyYa/2jbWs8rLmEaGwtpDwauBTYaYIIPtOLIca5J35T877jOD2kNgoo1LSsPKesj2pJ32uz4JxdA5AdpR3Kxs905New0ihnunYjBljTp/gIaQ5GjtXh5EN8pp7/2Tdp0wfnVaEPcw1dtdmyFz7SeW0eIVV2MzZC0G+YvA5QjMHtFflKPkRgnPDGFR/MXAdi+UdBTc2UmWQ4+KuYcpinapAJa7Eop4J88EoxHyVj/Z0AKKUN+Cz94OZ4rOYBtK60zxgC0/LBvOjvL0FfttaoipkspsE0MPPn7jDHrRrGAEOIxS/DHEGKDttscI+90hf53dqJ6YYzaBwFmMZG/vHqlsIuqFIkGlMSaP7Hpj/nVM87wQtJFERQlxbn6Zcs032vrJPjWTQY0TA8ncoSYhi7J0GtT5hsM6tTi9/onVp+HRNmX1udo8uyAAPjSABhqzr8wOD7MxJAG0kScBcvxjsTodsx/k+Mx2kuLsArK//SYTs2N2ICaJ5v11zDmxOpG14xcEYnm6cttbG/ocgE4HODsMhQp5cE1LqnoQI3Ecv5Yeb6NLhIkfAXtM4c4aehB477Ij/lks567J01XGpZO7D+jtc0okOivYJKp/FDum1vWQimEamKBtW+3ZThXr2CShMWWrakBJ2aWpDctboe4wHudYPzXq40f8GjGaf3HGN8lZ/Jecbtsp1WQr+recD0oiIs/FjE2ex++sTsQrPia9dlH+/SQvJhc8iwLXPBMTm4afGqhd/YttXlaeXZkTuT3B8I8KyWCD1WBvyYnfnmYH4QmWdFY0+QPEu1ASxdbX1p1eKNcrRbWhBXo4jmkOITtJbY8lSdxHqk3+4zZHdvu2fRNc9JD7HfkhZrsHRoAeOqtZewqd7X51iZgTStRwPP0NUEpd6Bwmhz3j2LbW5Saeg/vDJO/jPdIWaIBJ3548nmspHo95DzmabcW91QHWlRnO/PrJJD+jz35DsLMcN7DykFJSHvFjh2sRQI8lrLn3O7OdmGYSAfx1ItnO0CFqZy28erCixnakun91gG3y26vZ6NaeaJNGRCfueWt9mMS0lHQCdBGMgrn2c9hOgfUZPCyGZBIVkwzGssOEuURCixQsWoR/SFqZfXtkjEsW95HjXd4SE2HixyPngbaxGKkoPop7ZbnkrxPnrL57JIdcwtinOEDHRUYfsoehh8EloRRa06xIsXh7lGDM53LuWXqbdFl58cncsFNVoTOPK3zupuFI+dkJ/vHRzq5P5BUA3eB4ORkUqHW0+qQbz8XLfdAZ6ECOlzlPcRsrj9FEoZOneq6Pp4btKjZVJ68TwcepGxFJMr3ZZGA7t2gumnpR58Dzotm5kNh25+vJSDJ/c7Y+T8x2mKTxhuZfcyCnGniO1O5L99uPmUtyCR+q0CJLylQbaWW0C1Dvl0f0oWIvWmsOkz+NYu8JMEre0qaKbORlb8FCWYBuVsJtVeTZKkSF6UTBDZTsJQGKbHOZ8xRJIvThS2s7VZ0Ie6Ma8B7soC8CptE5gGulSLn9VCaelUjt1z0tgpmmmoCNsdtf6fpoU4wddsutNWrGuF01kIkbQjJw09NSG2dH1Zqo1NLDRn9PcX9CoJqsfn8uuuPrd7XwgOMLoLVfj/fnDie+NmqnSxnv+qkzvhRYu0aOKsIVTbZ4/MrNZPHNVWjhl/v+8WwerxKgWKP2rkJXgbOrnDTS5FrEODkGFfvCNq5Pi+9OQzXknsU4hp3c3Ny26EPvDI36tmixLOwK0NvQU8zChp7Uq/Cp5mD/4m5+3FwezF98T39Duug9/KGlUXsnXS1UYx6NAYhmFe6RzQWLB7IGqXiFlotgQSp8gmD8ZFxSTv0By5RoLNh/0/rznzZ5wlv/Dez/Qps8g2AMEFvpRZQ7U1Bbq6GAqBt2fxjErjnAhd5iY0GBoeM94Y7JmtD/449axWBhNwH0+/UXRVPbKY6kVlMJUP1DiRd1hv+RdOb/0ABDXeKFPpnP5GTFz0C2v8CwRgGjKwsd6SQjBco0Z4W8enWegDEtil+mZGmnoSnFP8l9PAEuUWbowfpG0nHvOo2nk/oR+6+RkK5vGujXRBK/G4S0B7X4FcNNzWR83OOrTUai8z95TEGzYVCmjZRokLMxHBmAimJIO/3EkLm3SGifNTHgaaROvUzepW4Z4fXT3gTgnxelCmVv7FP8RfhTcdBMDBnol5JSs9udEdXSn+hekqQ9jwxvzKBQNzHpakVrYg6NGjr6+aXlcvXw9kBcA7WJv007b2ubJOqJxO6HaVCeSPYIs7mOQYSzug19SNt2RSLn3VkObZEf1u7QnWZLnGw2Fw0NsDgekWiSx2KwWbxGgMMGryQjJz5iNTOA8BPYKfFFEhYbUW9TmEU5ulZgynS2E5sKncLtasfEtThvJe2JKofd9o/8lSGDLmJpV7NVEczGs82JLZIxNIB8hJsVa9cAnuI/oMBIotadAbMmQD4I2VPZXUkq8olAUWOzZxdCtyGBxOgZN/DiUQUaV24dOHJ+kqcey+x307Uidq2v2JBwt1EZ406x6LvNyCaCnahyycrjb7ZTyGZTglFVij1bUTCGJ7oO2zRAbAhZHN3yOAl2lY4oV6Ly7NCxLOpaiZPeOI8Hn+LI4qRajLDoaRelUWcu/ROrHTUteqLEr04bDSVYHE3wvzSiywlPN2JodEnlp8h6nmBfDv5SgdGykhK5zyN9C5p8/6bGzaw8dmEvrTq7hrdHBeroYXYTBuaaMPgHJYxej8GMvizv+/C5imq1a5meG3lRY8PzXKnuk7qtFkxrPrQ1gtEj047yRnewRaCoTa4ZHcnjDZVRCtSAdsPtTlRyA8iuP9GmjA6HRrdr6kbkdj9cm5kbEW71034NlmpQHJJqkqNFEB6FdfrDjU/eSdZeh+Hl2hpdh62yhsyCgpAUFnnkramS4+ART34iQAicOCBDWRTbxaICSqItPtYSKqY+kidl4WnFAEejzgsRz1pZULK3pXp6DVk6ZFAHKMrQQk+X/yYC1NpOsY8awxPtnW6/f+NOqIGbWXnoDY0i7EoJmB0S9lO/AvfgoFcytAQDKT+RkRCPHCcSKPZ0eJ4o0g2TLpaC3YKmX+myj8RFk7elmuYPaDnkaJE9iMBH9l1HQiumhVZXI2kbHYqxDeBpj8I1Vpv428CXquybiDRFYvfDs8rAhpIkUe3dVKkMWG2SRLd9hG1Xqt3SJkxXTOe/LZMpNrpiexrQPFrVpL25PYLW5LdL1hjG/nRZS6uTwm9LgCrd0D/T9Oj3qA83bxHblkUttr2HmLhJnuhmkj5VqiuaETez8lAJjAnJwfOoWo2c/Bl9jepCWdqv7/FrgxKsQWiPgmiLs6ix2bOLtoT0lk2gQdXbe66VC0yKRv9TNN3SZdGFGh1sHCExXHEoykHN+hTb3YTilG58VuC9A6DXxjXhSLesPEtpH9Pz0BWgKjSvJBUzRUdEnCN1MpTFVojofm37ztQJGH1Xkfmsp+a0gMXu7xwlDZ6MHSPV7b0Hnb3jp2022+94cZqf018RDyZpmokKd8MiAyZdWXMBGc3w+J/IBX9UGPpwOoGpzgzQr25p5TFWReh5N6xY66OqiUq5ro+8LQZaC1JRyWYrN41qgJrXRqnPt4oaG559Sju8VLRij6p3ljJHukYbt7sg1JRiZUsipBu5QxeR5Dp+vPQWg+FbqDJ4PAE6BPoW9Ne4mSxy8y4xDNyxkDXMBG2ImBssguPpxkPpMJxNcw/emqYfyMmsFXMSHZ1mrUlrggmUPDpAIIxjKkHBTGB28kjj8kyO4gI91z3ZCxC7E4AS47YEtvmS+tSc+KDagwcPak2LEbSrT9/xWU0+osx4wDfeGA8Y2jGy9CAhgvHRWf74tFv4/lwY5vkUaIffKK0V+k38i19FRSHju7M3IdBhNqePN0/tKHwlsYd2RCcT5Mm50SPNfoiRnpZ+IPlSbxIVSgapDNxX0E8+evQoyfX0SCmDqPiTPEVABGgd9B50NXQR01/QNCY49B40oumP71XjmO2UBqPK8DHxARSImPyTwUAp8AEO1gH+XdrTojMwNvEpdKLiXwhPjuRxabSDlcLK7Pz+++9ALtbzQHsqQenVK1Ef8zqfWsduEprhMYmuTIWpJbrKykj0ugg0E9jSyoMQqAK1uQeN89mzZ82C6kUR6JaArDzdFk1vgqF3otMbUrHgYPwa/0R3ip069kncTD+YqySewzw+efLkzZs3xexorClikacIiIAIiIAIXJrA69ev0XywvV4lF56lu6vkRXJejsC/bCuxcRiB/aXbpqXYREAEROBaBFhaNARedFiAda3aydMpCQzuA+8mMwYUYxgy4OsnERABERABERCBngmwwMNuREwnVxnoL2SQ6rncJVsbgY2tPDS/mhxMOVjHrv0qfxEQAREYnsCGVh5YYeixDUPPnz8fEilboGvbtgGiYw5DFroyJQIiIAIiIAIQ4OAIm3rY+8ztVFyPwBG8brH0LFu30CTYVgQ2tvIglmFeNVZft8qP4hEBERCBbglsa+Uhm5xOMjLLItKQN9S8e/eulmt7f1PtLfmLgAiIgAiIgAhci8BXX33FnmX2ELC7B3WIZZ6urCoIg4TXQippRyKw8b08oGFSUbuDeex7IkaqFsrLIgK6l2cRrtsGti/lQRto2+1oX+eMbZ36ORhzdusU9/I0MxyMj7IjAiIgAiIgAvckMHvB/DFYmPOigPXwVZ9j8qtUOiTwl81lokJTs4t3MONJ21ON35y5IhQBEeifgL2Rh499tGWB/tY4+G38lCfHbc0shWFAIU6k7fPoEwt3RRMP2Rn1hFpeUvIRAREQAREQARHICTDN5C9Z32IVjY/lTcrD9NW8/MWtfKYP5/WpQW2VR8VzCQLbW3nINqo2HyYs5p+vonCXRPEneYqACIjAwARsK499w46Bxf5o1yJthq570oGwyLMGZdyzZsiz90+1T2uRrnFeeG+pFL8IiIAIiIAIiECfBLC5yOzSZ9FIqv0IbH8vD7JiQP3rX/9aFNpQ0Ivh5SkCFyVgz70vmimJvYbATlYeW6RaV1x8K5aweW9RMeatPFmOi4WMo8XEIx0uBiK3CIiACIiACIiACIjAPQnsYuUBZe0KTBaK+TzKPVkr1yIgArclgHnCODzFhTJ8M6INjhEtEfqtPEnP3CxPWy6cbxnrBLVBxxmzgomACIiACIiACIiACIjAGAT2svKw1Z95S5HRy5cvi/7yFIGLEihu26nV/4vmUWKvJFDbgTJF23xci9ftmP3fd4g/XLVGnpWg7NdrVh6+pco5fPtd/SoCIiACIiACIiACIiACdyCwl5UHdrVP/DInGfLjvneoLspjkUBxSlz0LL4uzzsQsG0xzbXF7ku5RNnPlot4QmCMJsHdj4N7l2sbl2rDTT/CSxIREAEREAEREAEREAEROIbAjlYebec5pgiVyukEuIgq2bnDMRn/HorT5ZcABxDYycpTs3pMOfLfrcNxrfjDVbXr8w8AZSRRM+VoI48BTT+JgAiIgAiIgAiIgAjcjcCOVh5Q1pTy2q77u9FXfoch8PPPP4ftGDjev38/TNaUkfUEZi/laT5tFJtmcjlDncx/SnziPhmjSYfXGPOVd778lYg9PdYGmmJgeYqACIiACIiACIiACIjA2AT2tfKwnad296e+pz52xbpb7pilsxvij//+w9E8ab8bt5vkd6eNPLP0at1v8iJGqPhSnj6/R14z5WgjT1KaehQBERABERABERABEbg5gX2tPMCtqeY1/5uXh7IvAiIwHoH9rDzJUcEEnf1rCBz3xn0eNuT6odgOFSTHEe9Civ3lFgEREAEREAEREAEREIF7EtjdysOVJcUbQDlo8Pr163tCV65FQARuRWA/K499807x628JeTbyxN897PN75LGEsfxI2+HhslhCuUVABERABERABERABETgYAKfcMRk7yS5T6E4FWGdmQnG3qkrfhEQARE4kQC9nGFtWd8NYuao3c7z8ePH2cODnKsN22HYyGN/tOsUjIj04MGDPGnQcfm0rDw5GfmIgAiIgAiIgAiIgAjcmcDue3mA+/Dhw+JFD8xMdDvPnSuf8i4CdyCw30aeiZ7xPaya9SdgxwQfTDx4xke3QpjTHc+fPy/KgLQy8RTJyFMEREAEREAEREAERODOBI6w8sAXdbx4Q0Sfk4o7VwjlXQREYFsCe1t5ijb0KQv2d9YJE1uI+CAXB2y3zfv62LBDFW/k4SAwu5DWx68YREAEREAEREAEREAERGAwAgdZeVhxLRp0tJ1nsPqk7IiACCQEfvjhh8QnfvR/7Dx+K3azWbIWiZ00Np3YDGQHjlM80l3byNOntEeSUVoiIAIiIAIiIAIiIAIiUCRwxL08IWFmI7/88kt4DI7ffvtNG+8DDTlEQASGIVC7U2bK4Fb34Bip1K7mwcQT75F5//79V1991Rv2H3/88dGjR7lUXLqs0745FvmIgAiIgAiIgAiIgAiIAAQO2sszsa6tvhonDlRIIiACInBdAkW7dsjO119/HdxrHFyxjJmmGANnspJL7jGdED428bDRskMTD9l5+vRpnilMYzLx5FjkIwIiIAIiIAIiIAIiIAITgUOtPEwtXr16laNnvsHlC7m/fERABERgYAIbGrgx0xTN6JiZ+MIXO3e4xYZ/6YTZHRMf1MLE8+zZsw4hY8qJ5QwSFrMZfpVDBERABERABERABERABG5O4NATWxNrZiP5daRbnVy4eXEq+yIgAl0RMD6jvsexI45uJUYcmwYWE0w/dphTfq2dQdsD2ikZVKIiIAIiIAIiIAIiIAIisBOBQ/fyTHkorsSyZqtN+DuVsaIVARE4i0Dt4nnuS96jx2OrDvYRtkxiN7ezzGExruzp08SD5MWzWnxXaw9oNij9KgIiIAIiIAIiIAIiIALXInDCXh4AvX37Nv6Cb0BWuyg0BJBDBERABC5HgB6Pg1HTHT2YKjiodcBXwDkGi0mdRH/++We+Zgi0Tz/99Msvv8TAhIkHe1C3GDVAdFs0EkwEREAEREAEREAERKB/AudYeeDCJOfNmzcJIOY/uqAnYaJHERABEbgPAc64sRFpMkvFuWaD0gGmsThFuUVABERABERABERABETgigROOLE1YXr9+nV+poBlZ23Iv2I1kswiIAIisAkBtnnmJh42H8nEswleRSICIiACIiACIiACIjA8gdP28kCW+yM4PpAr9JwvePjw4fDolUEREAEREIGYANb//EYe7fGMEcktAiIgAiIgAiIgAiIgAjaBM608SPbjjz/yRZhERH1vKwGiRxEQAREYnkDxu1rcJYTdv+dbhIYvF2VQBERABERABERABETgWgROO7E1YeKr6lxKmiDje1vdfvklEVWPIiACIiACmxDILf5EywXSMvFsgleRiIAIiIAIiIAIiIAI3ITA//73f//3c7P6b//2b//1X/+VXLr8n//5n//6r//KT+fKptRFQAREQAQOIIBl/z/+4z+ShLhxufg1xiSYHkVABERABERABERABERABAKBk09sBTnY1PPTTz+Fx8nx/v17/BNPPYqACIiACIxEgEv3nz9/nuTou+++02X8CRM9ioAIiIAIiIAIiIAIiMAsgV6sPAjKjct8YyuWWDcyxDTkFgEREIHxCBRvZ/v222+5iXm8zCpHIiACIiACIiACIiACIrA3gY6sPL///juf3OJSnjjP3MTM1ZufffZZ7Cm3CIiACIjAAASKX1r8+9//julngNwpCyIgAiIgAiIgAiIgAiJwPIGOrDxkvmjo0Wd0j68WSlEEREAE9iZQ7PBl4tkbu+IXAREQAREQAREQAREYm8DJ39hK4LJnh7t4OKgV+3OMS7fzxEDkFgEREIGrE5CJ5+olKPlFQAREQAREQAREQAT6JNCXlQdGfDSXI1oc1Ip5cTGzvq0eA5FbBERABC5NgD07yflc7eK5dIFKeBEQAREQAREQAREQgU4IdGflgUvR0PPu3TsZejqpNBJDBERABNYQYHtmcte+TDxreOpdERABERABERABERABEQgEerTyIBxHt9jRw408QVAcGHqePHkS+8gtAiIgAiJwLQLY69meGcvMF7V03XIMRG4REAEREAEREAEREAERaCbQqZWH/GDo+fDhw9dffx3n7c2bN99//33sI7cIiIAIiMBVCGDiwV4fS/vixQt9ND0GIrcIiIAIiIAIiIAIiIAIrCHQ1ze2ijnBrPP8+fP4J7b5PHz4MPaRWwREQAREoHMCWHOePn0aC8l1+7pcPwYitwiIgAiIgAiIgAiIgAisJNDvXp6QsWfPniUf3kru7Awh5RABERABEeiWQNx1cyD348ePMvF0W1gSTAREQAREQAREQARE4KIELmDlgSwzAaYH3N2Am7kB93ReFLfEFgEREIHbEqAP5/uJn376Kae0OJDLRfu3RaGMi4AIiIAIiIAIiIAIiMBOBP4PpT/nwiR5DWMAAAAASUVORK5CYII="/>
  <p:tag name="POWERPOINTLATEX_PIXELSPEREMHEIGHT#286B2B6C5F6B29205C626D6F642076205C696E2044" val="183.3333"/>
  <p:tag name="POWERPOINTLATEX_BASELINEOFFSET#286B2B6C5F6B29205C626D6F642076205C696E2044" val="46"/>
  <p:tag name="POWERPOINTLATEX_REFCOUNTER#286B202B206C5F6B29205C626D6F642076205C696E2044" val="1"/>
  <p:tag name="POWERPOINTLATEX_REFCOUNTER#286B2B6C5F6B29205C626D6F642076205C696E2044" val="7"/>
  <p:tag name="POWERPOINTLATEX_CACHECONTENT#286B2B6C5F6B29205C626D6F642076205C696E20442E" val="iVBORw0KGgoAAAANSUhEUgAAAxIAAABcCAIAAAB1HBQdAAAgAElEQVR4Ae2du94mOY2H6V0CyICMEOiMDDqDkOmMDLgEpq8ACAmhM7IZUjIgI2u4hIGQaOASgAyy2WcQq9VKLpftch3eevUF389VZcvSXwfLh6r3xSeffPKZ2X9/+ctffvvb3/74xz+eTTjpJQJXQeD3v//9P/7xj+9///tXYSj5SAQSgUQgEdgfgf+a3sXPf/7zly9f/uQnPyF5mk48CSYCF0Hg7du3P/jBD957772///3vF2Ep2UgEEoFEIBHYG4HJadP7779PwgTTP/vZz772ta/tzX3STwTOQuCDDz74whe+8Ic//OGrX/1qzhDO0kL2mwgkAonAwQi8mLhJx8ybUQQBfvSjH7HmdLAk2V0icDACZEuvXr1iq07yp29+85sHM5DdJQKJQCKQCByMwLS0SXOmH/7whx9++OHBYmR3icApCPzxj38kc5KuP/roo8ycTtFCdpoIJAKJwGEIzEmbNGf6zne+w1HZw7jPjhKB0xHA4F+/fg0brDmROeXe9OkaeTYGOF33t7/9jVVP/hOKn038lDcROBiBCWkT55l++ctfwjeHPBg2vvjFL26Xge0PosBf//pXAgH/tSwF6DNEcX9KX9u5TQpdCBDlo2ZFyxL9ofbrX//6gV5SY0tajvSlWXZZQlZuR4AlfEmMbDBUf1E6Ew9dKM0sJAKJgEXgs/ZioMyAITkTbd+9e7c9j9ERqM4MsaNeIZ9eEAE9DLTKG+PBap3rVOBbG0wY+OgGZsmCKzt31+EtObkBAjjOmzdvbiBIinBjBJgPE/2YAO8t45e+9CUmqCzTcEDiG9/4xgkrrMxOhv/IkxQgXiwapmMbgoXSrBSoZltl+SEQ4P3Kik7to48//vghJFImyfPwZBHhe9/7nt7PQiKwHQHcwXpHpby9r6SQCIwh0B7eKwY89oiQywbFGNsDrf77pz/96RijpJbf/va3//Wvf9GcHPMXv/jFGB3XCoKy+8bCFfIIfVeHS3Zwvvvd78b7eefKCHz+859nVYb/deWSfzzcm5gIxXnwX/3qV+D/5z//+ctf/rIeFb+yRpK3h0DgxYtPT1N861vf+vrXv/6Vr3yFqEj4LXI+HM+L1PJmItCOwD//+c/f/e53S0N2O52BmoTc3/zmN4Tfz33uc0cE3oFUS5qQKql4u64NFHPYI1PLYYiy4SoCdsFSzelxV2t4jVSl2NUpVoHNCvdGgOmHrm6qyVG4t9Qp3WMhwBo8YbA4govREjDb46RQY8iAoE0/rP1TZtuuneYYnoNuxpac8ooMY303tgIC7UsLINjYPKtdHAGsXNUqhVkbvscLbrfqkOt4BrLH50GgOBo9j/gp6QMhUEzxN560IdgyUiyd6tl1YWXkK+GsD+v5RJje+7fn4hEzOt1+9twN1Xl5FgJ/+tOfXNeVmYSrebVLzFIHM+TKD5hdTUF34udx3eROWkhZVhEgYSi+wmXX5leJxAoEW97i520Ju4ij1fjlq/0yk5G0yUqrg4SyO71wp2F1OjiPTjAe0WBe8tCfPsKTdQLE7CIK+OgqS/4vgoCa2UX4STYSgSIC8tsh8dGsvJ+Qy5ZUdAd+NnSnM7LdaRMvV/OitUAAowd8XCeCPgvuqMi8czACt1QuPy6kMNo5ht7MQiKQCCQCT4JADPIi+MTfVGCmzWm/mDnxOT2Oik/HuTttssPAAUtNCBxBz7Rpuh2cRZAdaNf1DZTL7Ef38plj5GecnIrzMhFIBJ4HgTiCI/v0OM+eXfE9CXbr2Mibi3Zf2kTipltmxyw1xSGHfp/tYBNLerKPO1f3V6AWPWq6O50ipnw0XLq25VOYyU4TgUQgETgFAU4pxNPJcLJHnGeUjPNw+iJzmit7X9pkBwC77DSXJ0vtrsOqlbFell1RjtTxNfbpWXO9672fIo47KvjoB5sUMesd2HDM/rVmFhKBRCARuCsCcQQXSfdIm6DMF8P5fo0Dk7WeuVt1HWkTP1lq00Y7MDguJ15G0HeCeyLPc0lZzG15bi+nULuxcpn3WAex841ToM5OE4FEIBE4HoEY5IWHiQebnFDFYFu86Rq2X3b8Jh3n0pUuCd0xO2UR9GdLmxRzCm5txj56xPK9lUvapD/XiKQsrT30G4KPaGDJcyJwWQTYveLLQ13s8Vtsxwy7XVzVK8cgT/1dB3ESMr6Zp6eJhD1WHFhwmvUGW2vaRNC38tuZdB21LU/j1sYTHmzaAuDF21qLElZ3daeD0cB7MVddIGTWkZ9xOlgF2V0icBEE2Ksh3DGWExA0JgzwRoSE1EDDU5ocebDJCshhJpc28ZRJ7Ky0qXWTTufNdM8BlGN+c/jew6pV8xOWb3ywSbVpd9mtB2mFLCQCicCNEWCFg7GSnxR8/fo1EydGtC05E0BBgcj5KIjFEVw433t6bAOvYgUzs76iN5I2TT+XroK5QjwVvzfcjoG83A+B6FH3U67zlLnHEvdTTVJOBBKBLQgwPPOJarIlIkAMdFso0/aB9vqLsrPsst/BJsF2CaIiPwPqaNqkY1XQnqoppnIDfa82iets9xtZV0G4a4VowfdTLtGBGKG+M3GV+K5WkXIlAg+NAAkTp48rS8ts3MsfkaFXUho+VpCMQR6RX7161Sv4QH2wigt78DNln64pbdLPggv3x+zQxR1cgHi4A3ED+n6SJtGjHisiNKoJodR9EJmomjbcCF1WSwQeCwGWkzn1q9MkZZ4Tyiw7EQr2XmXRHq9QINbFxAXGjll2WUqbpiDTtElnc+fDxrYnGVanaPHhiDzDwSZRituni/vOD6e7ZDgRSAQcAqQILGPg7DZnYj2J31ni59J4t4k9u6fKmcAnjuAC2jEpRHExr5jGOVW2XK6nTW7V5xiZi6Af1nULcFlnCwLRo+6qXCdXFHwLjNk2EUgETkeASSAbT7qoDD+M2fzyGLkUPyW7dM7mdLb3ZqAY60DmGED4WENRwCkH6tc36ZzwrDcWuZl+Mw82TYf0OgSdUcGYSy+uw+pGTtiSI1LoHNTG1o2Us3kikAicjgArScQudXD4YROK/Znci49BHnBOj/NWU8PGs77a5ITPg03DWGdDRcAZFfdPdyflbXrBiRa/Rja9xyS4igBaYCWAjRXmvoxwvPTEHwV2UvglZr6wxVLBKpGs8OQIYEWsM9mRmF14TjhlzrR0sMkFw/3sZ+lTokv3uzhZSZsQ3q76cMyqi/pw5e3DKrZLTNSASHAkGk5ZoBsWKhsKAs9zsEnkdW+ORNs+zDBAnkDPtjveQdLAeQucAjchV5DsoXL8goZyPkN9yuYZbiu/LhFRhbxEUpZ/pyv/SVnggZu7pix0jRSIgFJ444nFP4476LBHgXDHUsGbN29Y5GeKCFB1WWY9hTH6Qh2owCIMJrCBsqgwq69j6LgIjFwgPyYF1kVzrAQ0rvPNWLzJJgEMjhxjwoCPgffivSxFOYvYriKoU7telu67aiuXn1T/3r17Z9uz/FitPu1h3Aoki2+kzqZy8TiYCMLTRjoXqWYPEbeDcBHmi2x88MEH1qgoH2ZXRX72vumciMCxd4+RfuMcC7+LbbG6lvmSnOeIze0dxpXG92ioRmXbdmMZBNxvGyAUJ3bRDo+EOD0irOOQatTZ2HulOT02jiUOk6JOKx0d9ggYKwaD+3dxQsR24aKXQld37ZWtjJTVitop3Lim8zXRICHiMJGtdqz9TBlDP1MXw5nsYTmHlVPKLUZJdFOwGADwLo28H330kUbDKcDVcZv4FG4VjcfifAkEVYTKdZE4uMTwxvtueDsydijnjgdF3hVc2kQrHdHxLJIM/Eg9kTJ3IgV1Ou1dCmhZKxNVMWatSYGn6rxabZZhEBnsVIqO6pkQMjrRMFoV3Mk1fAkCTmQuibEWZJChmnUZGJMe4UeB0sIwM7Mawq0wgyyoT0BDIot/u1ppqKLZwixuh+lYjSDpdNsYZuwiDZ1hi+4A7TD2rLXYMva5nYeVtEmDpnQ8pctVpoloVk7K6GC1lYY5Qj/OZutL3FFFnjJuWX66yhqGwOEY/LvYG6hsA6goWofPAWoP0cSJfHyQpUfsnz/HiXM0mzahFOqL91UMj2qOJpdRQB1m8NP4VJWo1ZSxStfaql7QyCA0Ne2ot+IpYUQQkIaUZxkqCLjQCvH2TA41QYE/RUkLq0LtWkFDN2mx68jNwBuRjPYgkm63Csde1yW9K+AUGmXp6uKhKxctE6Da0+WN4i8xAA91L2vsdyVtcgHxGPtwYQ5RoxM68dS74nqYPoKO/rm8ylG71KV10XODxRRYMCHVghSwsSmUr0yEcc5KPcV1t8iLFqKXwaGmTcQd8X3cZ7WjuCSgdKSt+GBj2uGwgqstYce5f2/gBgebOcHM9tCB9l1cXY1vqgJ6l7YCpjUqKWvN4wvq2sXE1MYxWG0UORqDiNnYfCcQrPpuEJOno+R0rVa6xZG7mNT0XbvWwhQeVtIm7UwKXawPV46uUjdNqY8px4jmpjgqTp3gMOd7NLQm+EBsL0ERNdIyMC9Re5T7bvCOyf0pgsTMCVcSTsSniuNfkVUnII6mtiq9MMyTghTbupsx5LEw4+o0XjquxmDXDFKjR4wzjfxQzbqzEOzlSjM5l88JtXZOptcUfpaU5QQnXLcwEE1UxDwxaNgIdiIbLeidVYekVp1FC40an8IzsyPt1xWm0K+lTUQH2+VhYttOpVwJuBLfZe4VEYHnSI07p0/3I6tLd2y40aFoqfL177u9CXTRuwBwfRkjhy76nztXVvZ0eUB9RNIm4baLyZjrCCm5jxtWXFj50UJ024E5osN8aTjXTisFJx3sDfADfevLgjlMVvpdekTvESIhuNRk7/uaTCwpWiuosS3VdKwWs8Mt2nT0uy7hWfmn0ChCVxc3qFxU2ZEpZjFvQ194zRR4a2mTc3KJg1N6rRBxEQpR0cFSfc2ZiubrTNya+xLBC963WrhB2hTD/dgIdEFNVVhys5+zgn7k0DoFZRxKJksVp4tE5I4jxSWalQCKUy+1Kt53q0SQ6l2SiWFko5k5lgaCoZuFItQWM4gCCv5FPPe+qZG2oiYHoJhHC2MQj8PwkWOwZdImf2Mpr6V2y7Iagxik/j9yehwNRtjY4nFWWbXvNrkfcFn6WrniMqUQv/eAqEXKfM6Ej6wAEPGIL50U6xRvLqWixcp5cyICfPvHfTaDLIpvsUzs4pqknO84z7oUz3zNCH5cntfCYQxVfP0ISRnher+R6750Re8xLFRY4uNA7qcAiSEbzUxg0U6JPHxLSS9XC7AU49gAyNoRkEaC+vTggiQT+DJfZlrqOmrQOcVSQ2J7zBGjsS01n3vf/jyrM4m5HT0utahokeVIc10KsLLOsh3bjrQprhNs7z5SiKAX4earYtSs50z4W5ziANx1PpgWxb/3nUbl3g8EF+WXvPp0wckG0BE+0pvowLmTkTuibjtBbxQwkupCjB5ddr59psTnFh1XjJrtH2+EgcjSxkwuBrdGeKdXk2SiAnJxvtQ+1wUol2I6XUyXqEgQKdQOAb+d/yK1u96MQR5Jj5weVz69W8wlBhRRS5vcatsBlkoYInA7MaKo5Ex83hdNrK4z8aVanFkSPvgnnmL6jn5eHoZA9Kio3F5mUCh5MFN/+eA14z1Blogm37C+yHfhj5ly9EK3VH9sGl2UEf0OJAeRlItFS5xzH42/ffvWVZjy7eaYpjQCRRyPv0Xojl45hlsuG1drWkhtqUOMlYywgoZdpJG+eh0f77ZWccBgFDGx4cstZ8bKT3vHoqQg9KpbGw4UigwInYHZYJkBu2Pnym5Fi5zDVZh+WVyMdb1I8MKFNh5WcGQve3mns03RBDcqMRqM64Lh9gqajaP+RsFnCeXgkssx4sXFhrEDDfEYEIw1chXTEeJYY9t6taKxtRiYC6TIwqhf76vlqY0MqseWhnPryIjI/wpZZU8LgFmpX3xkDawF9iKRLTetHrfQuXHbGOhE42NxYAwoqya1Nwp1E+3qq7ba5FaVLQc7lWOe6LJUskXmbQQdAuvALHYntpNsCwJxnY/cd6MSmXDbOahjAzu5yEJ6ZON453LgLF0uBZ2l+vX7zn/rlac8jUtN8aTUWEfFqWpcR3HEWWqKK+hx4cq1eqBLCdoViViOcuLgmEUwXTV3qZaJy0eHcpX3uFQ9Kid79PLQNOMILuIcFgeKG1bCQ8VEezGvpU0uc6yMT729LtWPoKuBAgfHC6iQOdMSehe/H5W73ZcwCQxDJgqs36i1CBTb6e8HqXOu/TrqpTwryaDf7WlxL/NxhIaCs4pemrZ+jIGraVOxwpUt08q7WtZzJJVNq4iAXTda7UIrEPmlPNFElfhqgTijdU5hQHu/ciEGebg9Mg4Ul2AFsYqJ9kJaS5scrb230ot5osQXoiE+Q7LP5ep5Jsd2Xl4EgehRcwcPFq6cic6lfxEY92ZDB6ftHU0k1chMMWhOZCOS4oxw/fxcPNWELLcZdwGErJQ0aGn5h6geHX9s3q/efYpf243jiYl4o2E/SrWoazg/Ul9Fd4MHTG7JRAew/WylzcH7CBFxmdvJAXD45NRC10u/FdHy0fEIRP1Odycb2hBwOv2JoB3sXO2cx8ygva2rqeOcu7/fZbQx+prIRpEUnS7tNetijBN5YgR3lA++RPC4+W55iEtNeOUSXLZhLOtbbKdkLdZhEapoaZHnuXfwTZZMWGKfS3YWNeYPqiNL87A4XMzRhZPK+wqW1cZyLW1qJDGrWjRELPXly5fQJ39iHjmwHT6Lt0Y6rIqhnqLpNFKoV5u4zCgd4YcAe4Afxtg6feUWp7WhDdFuMzjVrSKfCgIETWsACovMvvRyS6FISo+8RMrFRxMT09jj1e7EtGlsqQm5NK6eMhDYXXXUWtTsAeBzdA9OrhnZljA5LG2KxiYaIc+eO8Z1bNLtbRMxbdIeCTQsvvGeeRx9tc4VCrvmTHsISCSam4YvMRmVO92XXBfT6S+J1ni/OOI2ts1qIEBWVMdBh9V6tS1Pi6tNbo3T0i8+eh5LIFxHpfApAQtRe1nAPGWpqZ3JA2raBO6A7tq7KG6RY+1ji4vt/WrNpbRp+hh3ldUmYmJ0MIXj38n9/33PifkK6y5TvsWiXUwpPGJAPIZnl9OA9vS0xnUxnf5GCykuhGykmc0tApUAYqtNL1c0W2SpmHtN5+oKBOM4OrzUhDji4NNX3BuBuojWOEZ2WBbSiIxWcxFY7h8Wh9kQL7obefb0VOEqaVNEHGlJHgGCSQZP7QIgK0/8oRVOO5FIXmfFEj75ulVReWpbvQWoqexgMneFn6OpY2+19EoR9TvdnVwX0+n3ipz1D0bgrFl4pd9iRnXMROVg8Ivdxdn/cNKjW/Bn+bXVGl8hGl4zKwJ1g5uqICfLYfqKXx4RTqIROg4HLmtpE4Zi3b4SHQY6dk3cmMdT4GY/kj9JFVmOQn73swkgxc3rHHsigZt+aJ3zUhpryBGnJ85OEXtcxq1VTGvunMk57fUPNtkovAfmT0jTBqsjxa/0u2vMPFLGgb7w+ojMcPiSeTJew4gwwMz2Jna1ae7EeDtvV6AQR3Dh6pi0CWMrMsDq5h4GUzvbZA1lb8VEmR3cZCT8TiTJk1sdwTNfv36dPzO3t4K20F9V7hbi0tZ14YxnO/3pFI50runMX5PgWZlopd9n1vKddugweDv6ZtoUI4CLwFIB15g7PY79yp2l00t7LDXRYy1tcuEgTh2WZOi9XzzYtPRpEzIk97OOdMdvrS+969vLTNafjkD0qOlpjetiOv2NmGDhjoJzLvc0LwcQOCBHKa4eVfotanm/QDoA2n5NZH3I0tdVc3uzpYz7iINvORrV0lG9jh6QcNGm3upJnhYxOSYOLy01kSfsdICnlja5cFAMGVNsIiLOIZ6KwOwrx1+eInOawkwSmY5A1O90d3JdTKe/EZPoO865NtLP5iCgo5pDY+80ZanfCkuOw/tdFmfCw14pC1fkoKd8ekC1o/xjUZwK0PtZcGckFBBFTO/sUXAbUNIFGfZ+589qaZObKu0XfdyYh9hLS00KelyUY+E0nqHR+lk4C4G4CohdzV25dU57wYNN0Xcqs4KzNPXo/S6lLzFnHZa0uDuz1C+9FB8ViQyzdM2GMaTXZ8J1KWSrpTg61hvOfWqTgJ12f+YyfBi1qG7p2iK2EzMcJtZXprQL/G5XBdXSJufzE6OPiieFCPoq3Iw6sU6k4zrKy+MRiEqJitvIletiOv2N7NHc+Y6bkGynnxRAgJjgQpbAMjFNiekvXVTsrfjIGcMtdedcso5SHQEmRTIuZtpUB+rEp1HdMDN9ehwFxDbiAgrVWJ7cdV7akTZNjD5W/uHl3Bgi6/GIZQ+gnP6mm5UlyxGB6FHFsYSGWAKrUAPv2rgulugrb3SEGXDG88W//7AKlnO5qRWmF9xwG013eo/PSbCo+omBq0iq2KngX1w1d8ZwS03F73wWoWiRXV4sB+S5S9QtXbs6BAo9XIUSi78b7Zo8yaWLwCJ1xS9mwcLbYJEUOZM9vx8rbL9zftoUEWdQGUsV6/GIVTsqFAPfdhyTwhICcQV1yZ0wd7QzoCBnQkv0hUMyJM4VMUeBMSyNvQOsAtugzNxlSYqN951QmTZtxHOpeXFBwoG/1Hb1ftE8MLZKsOJR0Rpvf5wgYo6jrSIcKzCZkd2WeJg1Vj7gjl3bsOUDur5sF/hFceQtWv5EKYjk0cw4Bj4w8e7lqiNtKkLT21+s78Y8KjTCHSGrj0bSUSPxyGfeGUCg62CTKKh3VuqcFhtYGsZkuVEyJFK0Tz75hLYMYMyMWU/GvPd7q8DZat1QB3DOJoIAs8yIbYwwY3AV6RQTNUu/WCEuxtgmNyjHwWJsrYgP9YEGOj33MLhqBAPT/A+nzg/fgEzRL7i/61DL14gkn1bVUMBa9jsGbjuqpU3R0IvzLUtuoBxBb4S7qyGjo3hyI/EBQbJJRKBLR/LGcq+CXBdLzdmVY0UXG2A6ghnrjIQCiZrYBqR22qpzaVNvahiBzTtLCMRlCZQ7JXA5S4MBsm01pCV+qBCPssWX85ea3+N+zGVb5MIZZYdOkqeWJgfUsaM1C047RYwDBJnVRfQLKO96sIlgHr8JjpGQS80Sqk6nljbR0pm7i/510i1PsblIc2nkswSLxlrZ0WR1geZb3uawvWe5EYHoUUvK1XWppQpLPbouis2ZghDgMOaPP/7YTkdwMzeARWtc6rfrviPr3KqLVFauI4B+I7xOy3UKS08jkcbhPO7mYLTFCLbU9aPfj4lji0SCG9pczU1bqM2qwyhjTzgNf4xqFj+n03ERWPgpxuEprEowd6SYDO+RM+GkLCjSI8T/38Y6WxWVP7UP4RLmKpUHHkk2YyHASVroMP7ZVpRJiSoNJZIS5ip1rvnIQiRbS9fks8hVDJcorlhTFgnqSiw2dF3wWoCrJg4M5fjItcWKYh1HbezS2eoYkT1aOca4HLaxuBsF8mM8F/ew2lXz7t07J1djVKlwS+hzNLtsVeKPpbA9lrrgLMQrIhz5yEpKuQsr4VNtAG0eyXlLX5iiDR3ErpZWt6wTB2JR/XbzjnABezEb28lCosvjccLVZyJz9o5rSWS0T7eXY6ht7CJqS0WKXKkHtkfeSOSsOw+dNrnoyeUSjBKGevNaZwZxdBQ3W7INx95AcF8Sx953TO7Ui+2xvewQ4PIGaRPix8CyMY7bYVJAQ63tOGsIUsAh2N481owEhXKsecodlyZGx1zlCjdBoiXPXW2+dwWXmvcGrr3ZO4y+yxDUvLu8o4VbAI8+iF1N70iYcfpVucQgVzbp3CGMJV9Vor2FuL4HWy1E4keWnaNaIrIbzQi6dFjYVs7yfghEu5e+2KGT00WN2lcOnf3YuQjrqyynUwGaS68K28EV3myGql1sL7h3CZ1PbaefFCICLK27gLDlGApL9GKf2hGmEo9+6tNYwBTdjh4Et2wrXHxvyHoiaLhN6oiPuwMyeA0uaQ8SuTrnXnJE3Z6iw7qe89M2LgKLUlBcl3fUVSlHUeVkqq1J9ObRxI4s8aXXg9ip//Sg5GqiZ2lRXq3fXoG1H0ecy/YFITcGL+X72stOS3nt8o7VtGP58ErAWNfbW8mUUbW8NOmUbGlgGcalWYoPUxAZNVfXz5kt4X4YT7vh9cJiwytQKJO9dPaor6rRwvCqjNMFBAcUKjIWp3q9CqK+y5zG+InMLIWaVQVFiMaCUqSj6ttp8r0qmqsQQWuXVCNeexPX+2GXThFEksO6vkhHbhQWO5yFAy4MKbVtLeDXu9oG/WpfsfDp/GcVfTdvYMFptUljBXUP5awrrjlAlwZIqdZFuZH/Y6pZlC414raI7zIGfCy2ItCLAQxI55xWxgxFbDgDiExuuYPtqYVT6B3+t3RdbxvHNtgbDnkuR4FUUd11luSpMxtBbyDyaPYsFPhPNGthQOtEiJbijDapF9xAC0u9cikFFwBFxuGUrs72wFNn9rDdQkQBv44gdbZVHYI/Ul8kc62zPeXp0g7dQCR3/GAGDliBl/8HGIYOSdqpLTSlTZ9WMn8Th6KIS1dIcrIV3VKdsDc2OS2eeKlJAErYbo4HC+J0hAiRAcnLGXTjo/odRxwKZCRiVAzYqL7e/LCnxnvGF2Cmcwt6MdERVgfMrJjoQI2hvTdNVJ+1uFGG2wEvpnc3frcPbHFUmBL9YrrTaKvIopNYdMSfg0gu0QXKnW4wvQRRlmNvVX0K+HDu3svklPpRoV0D2RQeDiaCgS25PErHMnv5wbbxApINtXBnPFzSY28w6WVD68fe9c6nfqf1lgpucCpmJ0tt6/fdUgFsNYYPJWvtNU5t1W8f2ohtcBwwR8XqrILzLqdiTcrd/RZuNciqQUuBcfEw71rlU41QeDvRFIFF/sg/ous5DLmk2v+2+IYzPKTQR0u5lyVId1rfjYjoXR+1kHKMNeYHambKFSJUjES40srS6eqov7WU4JEAAAe2SURBVGoMWsE6tfQCLBV+aIi1i9b4L84SiViGKVMTSPmrU1auphech8LPEoZwqLNoZyHTudqDYDQwhOXmWchPlBF14KFiSPxHLmdmxUu1PW24VFglSMPjkXTDlsoIM2C7njZRiaraDCFnqURpamGAsk1OcTwJozYXnpjnDbC3vYkNjm702k78GAoaEFE09iOhEx3p/bFkQpur/UgBJ+cRNIHr9LDl4unSsLG3IsDBodR1iRSWQ+t0XXSoLHFHqVnz7iVF/ca0ie6oGdnGVMROSET4Y5hnkHBxnEsnvjK/pWATBRWc3mFDjZYCl5YlRNCn7dBpky0Mj7WNTFoZVUBFABWMdXR6K1zbDpQqEbEIJZ7O3hgDcK6CHFwATHzzrIAJXASHKLLw05Q2wb1tP0sSx9ZwbMIPLXu2DOdj5nKdVjbuUL4OY12cOBOyOhrWexzeLFktM9KcGLaskbuMoQvAjZUZnxSQgYLTUcw/2mk6EKx5txPRmu1pkwBI/Uq4ULJSQHd7j+Lt/MCMM+N26E5Mm4Cd3lswJ73o1eZGp9ijeSXQ4TU8RWsMoOdqpF1wNOLCrPORWZf0QmRQiC6CD3EPrpAR9qx9NqVNYGfRcTG0XQeuJmQl/sLZxvAEKTxTJBQhuZyV3jm2D760wZHywb1P7A4dETU0jRBDHNaRs0lUL6xCEPvUXtRusbTjXZEelQEKiD8RzyS1BQFSENSBVWjQkLiB5RAfCUcY2Bb6vW2VHztKwRscYs9FZiQyUAeeqQbbBD0qwzyPIHip4RlfgDGYhFuVkQKXSwL2YniR+iirJU20kaGxDFwZQ66g5aa0CUYxblUt5Suw/iQ83CZtmqsvQrAaJAXilKPPmGFHROpweXDm5JgsDn6O7bxMBBKBGyBAqCHF0QTRBquN5Qwjp5vHyucuVcE2feZDZFN+GlOJZyER6EXAfWaN2bajwAcGsVKb7vPNPWvGrv4el/ZXzOBkpy+z7cF50kwEEoEtCPBpZT6AyUd3mb+RP9lAtIUsbeOnnjcSzOa9CLwgcWts8+LFC63JsuqWT9wqnSysIsAXrvWLwKw8XepXLVeZ368CUcl+uJm5XfET8GROL1++tGy0G7xtNVAmYtoAl7obwDCbJAJ3QoCfg2XyJn/IRdTqko54wsSPCWFXq6w8HYHPtlMkZX779q3U55v3mTa1Q5c15yJAMmRzJnbfijkTnbLAw1PilDJA5IpxhxSHeER6OjErtb8LwVr9RMoqSxYSgUTggRAg8sTg80D8J6uCQOsmHbX52R1FjXGI3xHTyywcg8AeO+XHcD63l9Udut7uWD1lQ80eI+ulEOvbtMn6TqyZdxKBRCARSAQeBYGOtIkJvT0aYkeFR5H2Efm055rtps8jyjKLZ5c21c8N2KUmGCjO9oSgboZu55NJhfZLsptLs9shTQqJQCKQCFwBgY60CXaZlCvT//kpYL3Owj4IMMzLeWfe3S0O+ft0e2mqLm2K58GVe/fugs1BtQ47dLzlwGWFjlZuLOh2NvVzqakRtKyWCCQCicD1EehLm1hw4oSTSmXHBr2ZhekIsHTBQWbOhk+n/IgE3cEm1nLa31ArJkaybsqjpQNSvShxfEoTu1xq6kUv6ycCiUAicGUE+tImJOGlSj1hw3jDTP3K4iVv90NAMxIRrZgJqdRuW1NNVytQkDVUOx+wTwfKdnkp97IHAMwmiUAikAhcFoHutAlJ7EhgR4jLCpmM3QmBrrSJBSS7MWffvxNMmAZwk9NR77333hSU7FITKV2+QDcF1SSSCCQCicBFEOj4bpPlmDFGRy8+55Vnbiw4Wd4VATIhm/0sfbFJeSAx0uSe9Ii0Rh9RfvXqFZd8eLd9p0+bFwv4gpyUmku22FfeTAQSgUQgETgYgZHVJli0r2rb1+sO5j67ezYE3MEmVpJWDyTxFpu+akdCox/OoCAbfPwEyqyc6cMPP9Scib2/WWSfTcspbyKQCCQCl0VgMG1irNLMiXGC0eKyEiZjd0LAnVVqPJDEyqgegXr9+jXZDAZMgVUrcqb3339/CkSc89NlLbrLjw5MQTWJJAKJQCJwKQQG0yZk4NCGrjO9efPGvel9KSGTmdsgQLpDosPJbv7ImRozHlqxtsRvwpPN0FC+qMQHHdiba6TQAiCffZLdQ7rQSUVLw6yTCCQCiUAi8CgIDJ5tUvH0JIc7NaIVspAIPAMCLLgyeRBJ87TfM2g8ZUwEEoHnRGB8tUnwYvuDuTVltupyV+I5bSilZqlVcyYWw/INiTSJRCARSATuisDWtIntD32ljq9f5icZ72ooKdcSAhxp4piUPG3fN1yilvcTgUQgEUgErozA1k06kY2DIzpy5A7FlfWdvE1HQD/GwVG/fDdiOrxJMBFIBBKBSyEwJ21CJM2c2LMjc8pXry+l5mRmJwR4MYIfZ4Q4B8xzqXUnkJNsIpAIJALXQWDrJp1KwpybN5W45GUiPiGYL9YpMlm4KwK8hSc5E+tMmTPdVcspVyKQCCQCFoFpq01ClGyJ3Tpe8GbNKX+uzgKd5ZshwAsQ8lPWfNYyX4a4mXJTnEQgEUgElhCYttokHbA3xw4dGxasOWXatAR63r8BAswN+EY51p450w20mSIkAolAItCIwP8AUduI5eFqteoAAAAASUVORK5CYII="/>
  <p:tag name="POWERPOINTLATEX_PIXELSPEREMHEIGHT#286B2B6C5F6B29205C626D6F642076205C696E20442E" val="91.66666"/>
  <p:tag name="POWERPOINTLATEX_BASELINEOFFSET#286B2B6C5F6B29205C626D6F642076205C696E20442E" val="23"/>
  <p:tag name="POWERPOINTLATEX_REFCOUNTER#286B2B6C5F6B29205C626D6F642076205C696E20442E" val="3"/>
  <p:tag name="POWERPOINTLATEX_REFCOUNTER#53415F7B58277D" val="2"/>
  <p:tag name="POWERPOINTLATEX_REFCOUNTER#72616E6B" val="2"/>
  <p:tag name="POWERPOINTLATEX_REFCOUNTER#6B205C696E205C6D61746862627B5A7D5F76205C7365746D696E75732044" val="2"/>
  <p:tag name="POWERPOINTLATEX_REFCOUNTER#30205C6C6571206C5F6B203C2076" val="2"/>
  <p:tag name="POWERPOINTLATEX_REFCOUNTER#69205C626D6F642076203D206B" val="2"/>
  <p:tag name="POWERPOINTLATEX_REFCOUNTER#5C6C616E676C6520785B695D2C205C6C646F74732C20785B692B6C5F6B2D315D2C2072616E6B5B692B6C5F6B5D5C72616E676C65" val="2"/>
  <p:tag name="POWERPOINTLATEX_REFCOUNTER#6B" val="2"/>
  <p:tag name="POWERPOINTLATEX_CACHECONTENT#78" val="iVBORw0KGgoAAAANSUhEUgAAADEAAAApCAIAAAATe1a9AAADc0lEQVRYCa2Y7VHbQBCGnVTAUALjCqAFl0ANlOAaXILHJVACQwkMFUALdgnJQ17P6/Xe6iRF5oezd9qPZz90krL6M/Nvv98/Pz8/PDys/v3d3d09Pj7udruvr69RT9huNhtMZIsTXLGZDFdp3VkSWL6GfglwPB5LD6+vr0YpzXFuw0lMHx8fLgxVITNXhUugOAyBfckxXl5epECRgDM3tqDYM35kMs6EF3nE+O3tzZGiEEuYsAyEn2giGYeAOiVVa4TJQE6i9asdp0sAaqlNs5bJGNdMOMGwx4QjaW+32yEU79NQu0ZgSWu0004xVsaNVsg9JrquqRytkLBMoBhkTLWQXTPTS0goXvaY1GYVM7krl+Rgv1GAtdV3B6Imcq93HqPSYxuDnZJpqEhDTL0ZV9eYwTJ8uZl6pwKUkyRzhYh1cgLFjHtafZCUEGnTpY1hOh7IIWLF26hgoqn4nTjaJsNppEF23tZpBQ7Ydjwyk1vQqrYe4048+gQXU4+ao/LvlNz7+zs7lOrp6Sld6i+djNVaSl8aERI1dwRAndlM+lrSgjZMqTllM/duik2r49vCZFOGqfWjndw7O50lqOPR5P8bt1rdhunz8zMCIS9h+kW5kru5y9PpdH9/n6yWuL1BndrTkmFKiLOWN2C67TD90A8N//T9+IhQPThQppu3mkvn6fv7e71ep9YQJu3MWi7tXdu4hcME/e2ZlpwC53K27Zy1c/Nh+un7LIKk3D53STTpjC55c6Td8U1rtosYo/32mPuY88M7vhotmqd2wOcO0+FwoLQMwNWrUcxbMmWEOhaz1dHOeSTDP3NPJo1jevG/6h0cvPI6RGpzIiu/PaZkYj9+KKX/Yrgw4a69ieiFXSQh0isNzJNOfzn04n9hGhqF0i8JuJwWiFEql5t+DWxLe2by/DuAhdJje8ehP53J4fSRmUKcmdxao0goe+cipfZN7526VjqHb4SpvI/UZQiAS1hpWlMBtIzmpUKvd+XXi78theuaqa7prk4hUdYTmnw69GcmjIVv16UNIaUQcdOhUJYW/5iAgnkfCM0LE0mozZiRDS6MhcAw+moEUiXSOFJL23L8RlsyJ5Cshn4vTGig7UqoHukXrPhgik6BiJVOhiwpD+jRZEi+YpISZGRGAJVa7pjlKR4hJisNjbBIg52hhpZYfwE0icuPX2YvgAAAAABJRU5ErkJggg=="/>
  <p:tag name="POWERPOINTLATEX_PIXELSPEREMHEIGHT#78" val="91.66666"/>
  <p:tag name="POWERPOINTLATEX_BASELINEOFFSET#78" val="1"/>
  <p:tag name="POWERPOINTLATEX_CACHECONTENT#4F283129" val="iVBORw0KGgoAAAANSUhEUgAAALUAAABcCAIAAACnemO0AAAMD0lEQVR4Ae2d/6ENuxbHr1cBSnhUgBJQAUpABSgBFaAEVIASUAG3BHTgft7Lse6alZVMMpPJzN4z549z1mQyyfrxXT+Syd7n0u/fv/86fso08P379/fv3z99+rSs+/q9Pn78+OvXr/v3709nBXwcPyUaeP78edDyt2/fSvpvoc/t27fhmd8/fvyYxs9f0x7b21MPHz4M4AAlJyQ7UL58+TKc83sarA98jJs7eCFafvLkyXjvjfXQEPn8+XMtdwc+RjQm4CCEjHTd6m1gEYIfv2shcgmh5OEOxJcvX2Dx69evf//5kUmJgf/9/8+tW7ewys2bN+XWWsSdO3c+ffrE7PBDrbcWG/Pnhfm7d+8yDkpG/9euXSsdswPoKY7evn177969Up7+9OORDx8+dODQnUJqDkA7ub5zR16lUeprIFIuzrLxA9i+efOGNeEfi1/8vXHjBkGC31evXoVdWkM0Ia4Ef9X9MQ+yzVqk6eHK6BcvXjx79iz0JYVXOFzZ+Kv0QofBFmieQF7Ew0JYJmDAhOGAKE376Izus4xWmztHJ0p1IGgJ569evUp1a97OvHjCtIVGCTOEjeCNSEdsLnmkfX2KkHi86DcQVP7lMS3wDUpEGBmtg7W0EgF0iRKb9EG0ICae0GRAd5Ba6LfEB5pFoWLLQJDFa5EhgrkDFgJfBqkltAjLubLmCjF1cYZ36bvNaamrMNCogM3wIfAXfCBnk4ygdRcGX86ttRR9tsKY0YTJpfEBHGXG0VjVAB+ul7fdLdA+HSCyRBRBEA3u5o6rB8RxybliJ5kXYml8wIZ2A2jNmKHn4oMIEQuZn9JwUHKpIS+qbO7fOlCV1NElnOs+6Iph8RwQIFLERAd8wJXmAfVqPjU9Cx9IG4tHBaQnaEW7czXJX4FDhhJZWlmIsMdQsf/oiYQWotXsec3rEJIJxtPxgfuKSEI0NFgsXrxgbqhKPXir4JFBBiYJjhT3aShUrEPdoqdOGW4iPnQN3AccCOaGkCa5TI/c0DxiAAjwByZwKmMJ6SNqbMiARkNMaw9PlfxT8OGCY6G0YqSKtUmL6TPhEpOIeZqXNXl+Yom64UPX44hvgBvYrsYHVbeoUogmTpzXY7irS8hWs+stI8bMFGslHNb2WREfsKpd3Q0hdfjQEUnMk6luapU12l8nAmFgdBGfH1YvnnvKErhaFx/EDFEjRLxdVoEP1zbdgmHQJgJoeYSOBctjQu6aAftkSZkdYl18wIDOrYQTzRt0KT6MHsUwbtIyc7S9lKk1Mblo0OkSU7VltWS01fGhNYBKDc//0VrO0OF0iekA3Pqf4tF4F37iUwFyK09w/EA6PHjwQOj9EEbqd+/eDWQ3eHEvdRUjDwP8zqVc4E2XC5oZl/N8o6lM+ycX2Fs9fhgeTJU6Hj/CGR+xhBCE9CtXrshlNyJWKFPzKY+fP3/W8mAOLnGasHaE8+ivXY5IrDU5gg+6mvgTNEKQf/To0aa0wwm0Wn50ctE6qh3n1PsbE+uFyAg+OGOHa8bym6Im7tC/pRYf5rzxnvFhZNfFXA4ffJxQe5iYnAi/teABb2Y3ULhNEVoL9NHvX1KPnGs7dYLO2jrt5vDx+PFjVyNycNe9u3SjG8+YNNWe4sfgY7fFR9CPCSFyejmJD3oYDYqi3eWM3F2aSOWRqvhBXcVZeWHVXTPL3T0QfJxAiymmT+IjFSQA2irLFuE+hQM+KiF9Rgmzr7zn5BJ0ZTQwgg8qD+lhdL1u8MDva/OI4T9c6uBBi/Ee95HzbjQaEP/x48fLly9T6uj8OSXDRiq50K0qRxj0Vz1rWDqPS1Oi4oRhF8THh7tsQRHu6/WeChJcx5PqCjy+a1rMOCa6ms47uTROElTk4MPuwCv1mI0UdacTafKCntWIp2/FtElS5/HxyVjMqhajwKBqBx+p4MFkZhVUNX2Tzsbv9ZjlNpbFW3i8KvDoGc+MNvgIqdzBh8nNogWC8LorFzhJxY+qBGGKGKMXkXdvhNGDjw+z66x1tHrwyPBmym/NdkwbfFQtjOPRzqbF6MHHRyp4oIUqGyyhtQxvVdg1+DjySzBWUfxoZYMt48PssBm9LMH5SYzp+omtP1IJnofXLT7MjrjWeG1hZOKHiat65F3RsR7YJh3gI2yJuEpZPbnoQwmGw9pVt1ncmtF2exn7P4oa4COzelw9CGdW3bVb/ia/uHF1tyjRgqOoAT4yjlW1gNRzNKEJdKnEN/99YRxXm/B8HoMM8GESs5Zw3fiRCR4TTrJl3ECLfNA2v5jAqxW0TXzA1c7P9WgbLUEP4kdmghWDMO+DUh7vft4zI8VxK6+BuBQrxUdc3OZnang3BQKCx7qHDRrKuJGhYj8c4GPFIJFSEHvqqcpUfwNO6vGjfaYGBviIw8vM0ec/njnmOLnyMGJmqq75/J/0CChqgI91i9BYlQsFjw2GyVj2LbSgqE3jI/UBCyqS8tMesaJN/IiTbvzIHlri3XMbPzJKZ4eqs474hnx3P4adupn/Ac7EjyO/BMvGerDxg36pfdLOTgaWU5VH5kVMIYKP+OEqKjYxi9ZBfuGx1EGKzKsZd7KZjalXbnwFQybIFU5qyqzYbwrHObNuRg/Biyw+UoZJLTKX0NHr16/dYyiUHZPXLJpPgw83i+n+O6FN/Ahasvjg+4CM+oJ2XIMtoTgKHbcs5aMVM8sO4dYIeOAjaMbowccHXd3X5Tzcp0R1v8iKrJf51IUYvpAw+DB+UzjI+XWbhQ/UoT/2v5B2SB+GSyYCHJmTyRM4iSuYPtCfwGrPR4zmw4kwm19giKrVfWmeecneRAy+UyTOYs3BEVg1IcSopok4JzeIUcKFilLf4GYWgUFa1pap/jPb3aS23LfVmg+Kdvv+51hLsZ4xTNytQ4sBdJjRft+l8GG+2y88jDDSoSHhgoMY1nAKM5R5twcDpkO3y43gw3y/LdtgQQNJfHDbzTLNzebuuCwXqILYZjtH1NENFjLRRvBhdh3FYXL4QIZFjQdmTR1AlKKFdlHfcoQbTpebLjWyYYPLhYJ0ioHQbmKB+OcIPnjY3XGf/1Wy7qmf5sEpoxQDfSJKpvNCt9wkDkT6eIgWyliZvdRwdxwf9DPVXIC8QExPU0JjCcMNA9LS2UIGoP1LVBQYJ5egW4LofA8ssYX0CfOG39hC2kv/v7r+f+MyFlkKLZcfPeSLFXjrZhax6IiVc/+Tgux5XL9+XWTBBxpuwYVhkddsCuCXbMfxu/B9BaYCK+aFM4MTaONdHJGlloBP/fk3BsfcF4MIUkYJ1+8Dr/l4iDrwzjhmIHl/r9ViwoCocomsb4o+mWs+0TbWmlCqBy/KL1qnyKzVKqLSGMIJJqcPv5kVp3Q7k/s7x08tgtCmKNN6kT5ziFPBh3Zd7KVFrsZHeBjrukWJwMUlgAW4kdpH87EKTdjTfALotmwgKZhjFn6gw8+EKf48+iMMxZi0TBjHfYShtBLMEqG0/tBDaJrURT0Bx+zO8qPfdYFEgjaJDQJk9P9PMZrPFA1XUgrgRoiT6nmu7Zym0C/MgeCgsnExtZ9G4pk2PNrZj+xBUr3Ox0OM+M77Oa2vs6fNPxro8I56UyrlHKdeTsZnOveOD6ylq1SzHN2ULZdgRstLMeDsMph4ssNLU6BtYWHVzQp6demW5xPXL90E6DMRK3PxTtZlfSZdfRY8QaRObf8c+PifmUwI2UmVqitTN3igmQMfF26sqxB5u31x7xz/sCUxGjwOfAwsT4wVlTXcgBrMsZkLHTzY503xdcSPfzWjt8PPO4To4AFQ/lVBRB34GKhEexVKHNw7owv9wiVfbB34GJhdF6rxZuKg68le6C3jVFkqwh34EFVcEDrLoEp7+8SvcQAps/KZJQh64MMxuN4OyYdf5+FtN0kCBSUlNfiBD9+ekqHPKcvozFJYXR348PGh47A5EuE/sPlWAqGs3svz5oGPpGH1IjCzQ5B8fks3gLu8aqmC+4GPnBn1G4rCgJwbbr17UnbU7usc+BgxmkCEgu5Ea1U5CTrh1eOBjxF8cPukISJrsdrIEfRy4GMcH/QgcoT8TRQpemAbneSl4+g+WIrf4/yYFPU5giO71B/EZw5gx98Tmnty1XucGAfWcD75q7n+AV3tkdAe0l5iAAAAAElFTkSuQmCC"/>
  <p:tag name="POWERPOINTLATEX_PIXELSPEREMHEIGHT#4F283129" val="91.66666"/>
  <p:tag name="POWERPOINTLATEX_BASELINEOFFSET#4F283129" val="23"/>
  <p:tag name="POWERPOINTLATEX_CACHECONTENT#765F7B722B317D203D20765F7B727D5E7B5C667261637B357D7B347D7D" val="iVBORw0KGgoAAAANSUhEUgAAAYUAAACDCAIAAADtb5C2AAAQ0UlEQVR4Ae2d7VkVvRaG4VxvAWoJQgVACUIFaAlABUgJSgVgCUIFYAlgBfiWgHbguc+JLkKSySSz54vZDz80k8nX3DN59spKJrP5+/fvDf2JgAiIQFcCm5ubb9++fffu3c7ODgH+3rx58/r1ayvv58+f//79u7u7+/bt29HR0efPny2BBTalR8ZCAREQgVoCaA3qU5sLVdrd3Y1z/SeOUowIiIAIDEQA6+nh4SEpRtQoPRoIu4oVAREICXz69OnHjx9bW1vhib/H//wN6H8REAERGIQANhEOI/58p1KyJulREosiRUAEKgi8evUKR9L9/b1zW7ucRKJEe3t7rTJkNcmfbSgUEAERqCbg/NlOj6ozRxnkP4qQKEIERGAiAtKjicCrWhEQgYiA9ChCoggREIGJCEiPJgKvakVABCICml+LkChCBERgBQJ4uFl+/f3798fHR4ph9Tbvkezv75cUKT0qoaQ0IiAC7QRub2/Pz895PS2Z9PDwkPWQmcWQ5NJ4LYlOkSIgAhUEfv369f79+4ODAyyj09PTm5sbjCPejeWPGFZCUtb19fX29vbHjx8z5Wr9UQaOTomACLQQ8N+nRYmSb+1TBKYTauXKYicADpPlyj5KYlGkCIhAHYGLi4smMaIg/Edfv351JTKgw5hKli77KIlFkSIgAqUE0Bp8Q8fHx60ZeK0fP7dLhjzFqiQ9amWoBCIgAv0QwIA6OztzZfFqG+/6B+VqvBYA0aEIiMBQBPAcWdG8eRt7kaRHxkcBERCBYQlgE/kVMOPmHxKWHgVAdCgCIjAUgWDjEZYCBDVJjwIgOhQBESgiwEw//mk280dlrq6uivI8T8SqpecRso8CHjoUAREoI8AqRzdZhqx8+PABeSrL95SKXZOeDv4fkn0UANGhCIhAEQGbuXep8U+3Zgs0i60jgyzSowCIDkVABIoIBNZN4KtOFhE4jPzpNpdeepTkpkgREIEWAmbdIEwsbgx81cnM/qu25NJ6yCQlRYqACFQTYPd+JAlZYaRWIkZUQDLzYSfXZ8s+qr4NyiACIgABJtcYcDlndgkQrCETI3zhsXFEIXpfpISk0oiACCQI4J/GRMI+wnmEvdP01Vlyoj62+pGX3ZrWB0iPEpQVJQIiUEjAJIn0mEtoDf/apmu8oYYMsQ2bWUaEM1sgSY8KsSuZCIhAIwH/RdmmRCX7Q0qPmugpXgREoI7A5eUlM2isS7K1SIzj2Dwbi4kFkyU+b+lRHXGlFgERGI6A5teGY6uSRUAE6ghIj+p4KbUIiMBwBKRHw7FVySIgAnUEpEd1vJRaBERgOAL6HuRwbFWyCCyNALsdDXpJso8GxavCRUAEKghIjypgKakIiMCgBKRHg+JV4SIgAhUEtB6yApaSioAIDEpA9tGgeFW4CIhABQHpUQUsJRUBERiUgPRoULwqXAREoIKA9KgClpKKgAgMSkB6NCheFS4CIvA/AmzMxn4jLKe8vb3NEJEeZeDolAiIQA8E2EPy4ODAbRFpWyMly5UeJbEoUgREoDcCbMaWlyGrSXpkKBQQARHonwBb2fqfXctXID3K89FZERCB7gTwFp2dnZXnlx6Vs1JKERCBCgL4sHEb8cFI9s8uzCY9KgSlZCIgAnUEECMy8F02dvUvzCk9KgSlZCIgAhUE+AAkPmy+tra/v1+eTXpUzkopRUAEigjgw+YzkAzTMp9+TBYkPUpiUaQIiEBHAs6HzRgtv/QxWbr0KIlFkSIgAl0IsPSR1UbkvLm56ZBfetQBmrKIgAikCTBGYx02Puytra10imys9CiLRydFQASKCRwfH/Ox7NPTU5zZxZmeJZQePcOhAxEQgW4ELi8vv3z5gn2EM7tbCeSSHnVGp4wiIAJ/CNzf35+cnODDZqS2ChTp0Sr0lFcERGADH7ZbgY0YsanIKkSkR6vQU14REIEN82Hv7u6uiEN6tCJAZReBtSbgfNhHR0edfdg+PumRT0NhERCBCgJXV1f4sHd2dnBmV2RrTio9amajMyIgAs0E8GGz9JHX98u3N2ou7M8Z6VErIiUQAREICdg6bMRoRR+2X7T0yKehsAiIQBEBtwXtxcXF6j5svz59L9unobAIiEA7ATZa297ebk9XluLx8dEsrHb7CJcVnnP3rRI+V4IcsocA1lpZXc9S8b4v2SmEd1v6coA9q0AHIrA4AuvVAX83/z08PGQ2dsNUa86aOMPOTMGjUltColBFicByCcy5A2LUlP/5HR8dCDL6N3DDP/DDtu4bSUI4KIKzd3d3uNOt9HJBIaPl8gN+jQqLgAgYgSV1QL/L50UjrUe2dwnLnAyQCwRmDhIeJEgeHh4e+m2yMNCT6RUpAutMYGEd0Po7gbweJfxH7qsA5GTfgNjLE4zgzs/P/cqawk1fg+tx5UJT1YoXgZdFYJ07YEKP3FcBCvcNMKsyf8vd63ZxGoaBcaRiRGCdCaxzB/wnuPHsXeJsmSahCSwd9oJjrs2m64LS7NDt7x3k5az7pLclU2DxBHhaGPLHT8JsL3xvbw+vResT3lf7F9YBud28UOLD4RCkjauW/FG6WSs8MX68H449QYUuJAoPxnq0ktL8whVePAHedfKfzhcRHu0pXUYHxM9TdVv9Z/7ZeM35qplBy3ylJPb4vHnzpqR6fmHMS2fpY4WyUwosksBLtIhHa7M64LP5NTeXj7z5iuWH42l7svgJWsN41/1ulne2t5amBC+OAH6Al/UjRGt57MfhrA74pEfmMMJobKLPQNpXE8IdTFkH3ZWDxdRUl+JFYK0IqANyu5/0yE2B8W/mIQjEiMMOguKLWkb7Ms3QqSYCtmB1tJ/0ppYovpaAOiDEnvxHzjEUu6tNg3iPxsIugClb9XFul8s8mhhKo01bBC1f5CFTM8xcOGdHPLJe5CUv6aLUAbmbf+b77cu27tuSydsczNuRxrd0klmSkeY+oPMkEyiylgDLVlmY+oIm0WsvcPHp1QHdLf6jR2gEZgsC0WSwsI4gnlnLGFOZB8jm45oWSWbyzu2ULaVl3Nrtg5wdroh7wTgX9eHbe9yU+L50KFNZpiWgDuj4/9Ej+hK7T2ZuSWwcoSbdeqD9jNvALVPvzE+BxV0OAYZLQ7eWrVqSVfA0o1CjTUsn26DIVQioAzp6T/6jPM1Yj7oZR9RietTB95Rv5PhnTQIsMGYbkCGGzLiKMNMIj1m16hqZwJp0wPB9kSRlTCcTEUvAd04sXBVwrtYFGEdVV91LYjclzDwA6tPNOO2lGSpkZALr0wGL9MhWRtht6GwcUYLzd2Qc51aLAgGBXj5xFZSpw/kTWJ8OWDRei23FzmrCyMINbRbgzJ7/c6wWLoPA+nTAdj3CVoydI51/qK+vr3lEGHE0vuC7jCdIVyECPRFYqw7YrkfrYyv29PyoGBHok8BadcB2PXIWjQ+482DNFjGt4n7yW6KwCCyewFp1wBY9QkHimbXOrh+n9AzWFjDTv/huoAucA4EJOyCuXvvQGcukCdsi8oAMjWTxHZ2aZCyR448Ah/Fu10HG+LBlfi1e+8s8fdMa7rj0IMa55bq9ZRIUpcMXSoBnV/tDlt+7qTog0uO2zaWpGBB4kDHT+KP70yRfAdgrzd9E362Dw4ghGX9nZ2f8W+Eszr+FHGtHZnekfFFsI+luQ+F+kvnSZnLW+BCYtknBeq7ZbiwVtLO8Z06YEvfCVDfXHjC7/BE6oHVV2yfW37YMxXE0SGarcGlnsKWEbb6InJVv49EyXotfE+/8EqwT0fK3TCYxF+2uKzAQgXiudqCKeix2wjZP0gGdgxgxsn1iWfyMrDik2D6MzuieSAFhfmAQJoZmvhHEnKB5maHn9r0suiN54bdGWFndrBsE0pVQuF+SiSu5/DZw8YHWBpv1Itim2S5vINv56609az9fso8K0eFD9G+QPVezDdDawoe2kEBVMv/hd4iG7oCu61Fv0E7fsOUsf7QH8yJI5g7dWbun5Qbm035syXKtRAskk7VGOtXg1ramJAHEXXXjm4slzfPTSI98Ggr3TsD6nQW6VVHeAd1slXU9q87XI9cYYuysH4gXKJT/WtfpUaGg+I0jbMYRDQ1OJQ/dlQdEfMXlFJrlYkgc/2JgE/npOw+5k83zI6VHPg2FeydgMuQCQ3dA66pxn/I7lGtMnMZdvu9scinLDcw6PWpSxPxtcJ22EOW05mL+QuKz0qOYiWJ6JBDo0dAd0ElJ3FVNp6w9mQkTEvviVW4cwa1lvt+q7xzAs+Wm+WPVTJbp3N5MEybPukjnX+TeJBdEsK9u4IC0HeAyZeqUCCySQFUHZEYfCPECQ+bsfTgIVmZ7D1YDMEBxvZ6iqhYbtugRFfvrIYN+7jexKewsCBxaJc1icYq78ngBt98MV1c8THXxsZbHpTW1VvEiMCsCI3fApt4X6FFrh2IznG7bE7bM9wdKGYtC/uYxX8ieqhhv8QvKyYxOYrgHweY+6FQghVhbQRorkInGwFwskULLroAIzIfAyB0QTysGRNxfAj2yufz+QeXHus6b49da7poy+6U8i6MfDzitKNcSBCvfbDxtkOWvvOp8gU1nnfVHq+I2N2UZKJ7Rq3+bMsP7gRqgYocgMHIHTF5CPOBIJuslssWfTR3Bg46pVlKxcQymyfJ5XY+KRcS6vUuA0OTLGe2sNUx6NBrzdatozA6YZBtYAxgNyWS9RLb4j+j/DLX8Ndl4vPCQ+Wsx/Z9lF2ax5snJCWF6qS3xjJPFMQgN47KRzUXbIi5uT2uM/XQQAEtr+mQCRpdNY89kekWuFYExO2ASbLBGPBhCJrN0jyxRtWBqjP7TtOiZbmm+rr5MBuvzdpElbS5JY0aclTxhoAlpyYWQJvgV1XitkNuLSDZtBwwerRUf1Dzw9vGayx/YbPRb5Ib+jFiQgH8JE2P9ucf+EFTdo7mIOWYNnjxQNbCNb2rw0PTIP65LMeMTCHrBmB0w6BqDXnupHtEIRMdXnKCVdoh91LRws9uVBKqxYr/120A7cY1byycM0IwVoUmP/Du7yPAkHTAYQ/RoDSTvUYUeufxA4bcX0aED2LQ6AQ7daxzJalaJDHraoOZibTtNoAnU5u03fUBJ9lG/eOdT2sgdcDhrIIm03Z8dWA0svmRpZmZ1ZpB+9UNWMPmF5F3pfkqFRWB5BEbugMHKo2Gd2RsbLeshJ7+dwRshQ+OY/HrVABGYFYGRrYG569HI8jyrR0GNEYFpCYxvDUiPpr3jql0E5ktgfGtg7no0srk430dDLROB0QlIj54hH99cfFa9DkRgvQmMbw3M2j4aX57X+/HT1YvAE4HAGggWlDyl6zUkPeoVpwoTgaUQmMQamLUejW8uvtxnKdgf6uVeiFo+EwLSo2c3YhJz8VkLXs4B+9UFW+UFD9PLuRS1dI4EeJ8p3nVjiIZWr88eohHJMoMepZWQUPK3RuG9AWKQIazI+GVLtoVhITv7+PEk8TaPv4O4FrgnnzdFBgTY54TnhweMrsfrR8HZgQ6lRwOBHaRYPnZQuPMv1aNT/MXt4AVASVKMRTEBAR4Sfv+CyKEPZ+0/sosfzVy0GhUQAREYn8B89QhDABmCCOZisOnB+JhmUiMbbybfiq6KlHE0k7upZsQE5jtem8RcjAEpRgREYDQC87WPRkOgikRABGZCQHo0kxuhZoiACMx+/yPdIhEQgfUhIPtofe61rlQE5k5AerTSHfJ3EF+pIGUWARHY2NhkqlgcOhNgwZj7WCaLDPVNx84YlVEEHIH/Avc0WPG+Q1bZAAAAAElFTkSuQmCC"/>
  <p:tag name="POWERPOINTLATEX_PIXELSPEREMHEIGHT#765F7B722B317D203D20765F7B727D5E7B5C667261637B357D7B347D7D" val="91.66666"/>
  <p:tag name="POWERPOINTLATEX_BASELINEOFFSET#765F7B722B317D203D20765F7B727D5E7B5C667261637B357D7B347D7D" val="22"/>
  <p:tag name="POWERPOINTLATEX_CACHECONTENT#5C5C667261637B6E7D7B707D" val="iVBORw0KGgoAAAANSUhEUgAAAR4AAABSCAIAAAANRiwiAAASI0lEQVR4Ae2d8ZkdtQ7F2fe9AoASgAqAEoAKgBJIKoCUAKkAKCGkAqAEoAKgBKAD3i/ofQdFsn1tj+dudtf5Yz+Px5aPjiRb9syd3Pz999+vXfffzz///OzZsx9//PGXX35h5Ndff/2tt9764IMPPvvss7fffvu6WPZom4GzGLi5Zmj99ttvjx8/Jqhq2nz88cfffvvtG2+8UWuw6zcDd4WB/1wN6HfffffOO+8orr788ss//viDwObv999/T1CB5Pnz5++///6ff/55NVR7oM3AWQzg3Ff4RwboFfjpp5/CoL/++qtFF80ohLv7cjNw5xh47QqICSQfV19//bUflKBio+UbULYFzTfb5c3A3WLgGnst9k5//fWXBQ+HFj7fo8wZhu4qwEgRP/zwQ13uwmbgzjFw+l7riy++8JETFqgnT574u6KvWKm7u7AZePUZODe0WJSePn3qWQihFfZgavnuu++qvAubgbvIwLmhxUl6ICWEVnF1IkXcD7gCb/vyzjFw1dBioxViprg61ZayO0fuBvyQGTgxtHjr4vfff/fk8szKX1JmWSPeVMl6xQHGe++9p5pd2AzcUQb+ex5uPR3WECEbpJ4oYj/G02RO24mrfSoornbhrjNwYmjlvK6Y/sHgJ598ctd53Pg3A4GBE59r3dzchMFYmvb7gYGTfXlfGThrr8VGK1DGnmrHVeBkX95jBs4KrfByEwzmM4x7TOtWbTNwVmjlM4zaRmvbYDNwLxk4K7TsZ46esr1qeTZ2+d4zcNYxxj7DuPeusxVsM3DKqrXPMNqk77sPgYFTQitvtHY2+BCcaevoGTgltPLx4D7D8KTv8kNg4JTQ2mcYD8F1to5tBk4JrfBWLgjOW7W++eYbXkTkYTQHJ/zlLUTeSGzrbHfpyAtWvIlPR/X96quv/I+ge+T0tAHSo0ePhJPhKPMjUT5x1dP9jDaoCQMBFcAgBFq4NcrDtCHQzsCYOcyUZhFjKW/dpwn54Ycf8BDvLZ0Wx1LYy1sQomAPgVUw098b+PzzzwmY/I+3bPNguZlq+PzgHAZem0JIHosaMOQv22gUkBd7qTJ8vUMdRwt89gPtJLZYAEwWS8fzvg7Cu5013gJCvv/TA2PaECiOmfJL2wEGlwBuGDQTWKzRd42CfN4TgpNilx6E9nON3H3yszPYPuA7cplh9dRYDHte+ACbh8HvU4IcavQbFixKCKGItaHApXwOUaHv6GUIKtBqOHwRJLI0SCQcB/IIVb+kAAAJN6ICCQADALobt9Ym0xjABEMg5KIhkEAzMcBAlI0f6u0u7u5h0OaIURTAjGJDhNfHi8K9ESlDhfXFW4KO3A20TIYWAwS1zQwTf+E0YOq5NJ1xFFNVXby1AKPIoQGcGrzaFAhZCq3QV/J7Cj6AkQPI2qRIS4NkhgGtXeovmHtGvNiGgAn2gihPTpYAZsVhI7qM8CFDMJanCNqDET0YbxFomSNEpg9LXwgPrybkiLFiZgFI2ogisPkpkruToeWVD2VND8v9QwNBkAn3XNjdMBVJW5FIQXJU8DwKdp6H1L5R0EAmB/Nc9GDpEuYF6otoG6MXb4UEGG/IvBU7agLNkWPt+w2BahpCjo51GkEVhpBdLnbRQFagvfXNZGIaiaWAsTSoxQw1IRqDcJj0ErzPrA8tH8c2ahtcwNpzadGrsPFdgqoAgD7FW23O0/zkaWK+9JJ7yiE2kNDjB7YCgyFTV1vuesDQhtHDrN8JSfLlfNkvaWPCi4ZQ1IlSo0JxVRSocX0hWMe7r29WK9vMgpDcQFEnkPiPkHdyFRjWtLU4tDJWQGeVjtTI2MWIFS8iyxyXy9qyLmOrixWKHtNAHuIKW5ozNbrYrSJphqFTQnEIiAqxihMUW+ZK+qKO7577jhoCnjXx1ea4jISaQCyois1qlaZFbcRs9FHrB/9RDC/2e3EnxBqppvlofWMSQlQGcJGpYDkhr4ViEbACWN2LkV/sS2URwxHqclz1h3rui1LZoUcNYbkGompeXiPHBhKxFEBYaxzqlbCEerusTWpDs6qmGCG0XGNxaLHKawAr4DRFraYrbRKqpRMZADDo0pj+i25Nr377ZdvX4NW0lgd49kYzHwkvxka/OgShh2HlHFoThkDUhFKZXiVdUrlWsHiuOWHOcUDYPwdp0ECXRebi0MpuOupkglssiIuao2QAqN3esRTdun9mzetkzp2KuvhK1Anm4bLfgbwoJpEcG20GfPciG4AJSs0ZIgjx4zbKOSPoVEeLUq19yOXMBEPphsG2WcZbkPrFoZWNOucfNaJtAsszqNpnJXsWdz8vokLNEhpFBYyXR5xQuRhajZVWAHLB5mlv5h4GJMdT4YVQrzYUJgyBtNqE6CXncp4uOxnWNFFjMgdtbX3LqHxN0e1XhpYmCW+SmlYeWX+ZaQ/htaSi6KCdkxA4aTlq+2z1uYlZTiDq5uQU8+FOBswKRQmgCnacMEQIzn6jZ8ft1Mgip8HktOQAPk+vL2gMjY5corA8wwpAPyIw9FXo1laVvL43aA3CJy6ZO4O+XNawteXn6XPCEYszy+g0LJK9amGVUJuastkQjUSjzQx3PRIrhzivSbDIqTEpLbz8mqh2vZdg5RcGbfcZupsnvFG7toeTK9eYzWtIjdb2QJ1385w37UBZVPDmHkg5FcTMnRO8l08XE4U6UJpX8glD1BINP26xnOfrTpIVOTUmc6YwlDkLrQbyAQZvKz/xmVlY+wtI/I9VCJm8uezVUDn/BLPobWp/pMCL3vkF/08//XRCJu99Z1GjHxLmFeysPnTxsvYoJLq0Xuj+5wxt1BB51utElZXqtClOAsg333yzxuS05IA8244GL/6fEAXf8cKSqXcaRjEdqq1v06OoY1YWQmsTpHoVCzl9wieKLRuVdAkm5xLJjS4n3SoaYnqsHEirlMoWnFjh0SubD+ZfTCXTOueO2bTneXYePWs44aBZbLFGGVFQudj4YmWe0UmtL/byDWp4rsm/8Kw1RGCYy5ygauj+QjGL6+/uW+Z9MiCpXPZTyPx7NXLiWuaW+Tpes2p970GS/98weuUI6RFFm+PIi3iY76/Jv5Q9ro5E5bwUpwr/j5QaDxUWgsz7IJCwJC4LrTzA2o3WReIWknVxrOfPn+c2cxstfr6a//++0Q1SEc90qGfVhmoWGiLrNUdyxr8QZP5cBcOtDK08QDH7z0ouqSk6aG3/enDE2gcC8q6gZ6DjNl6Lpwdzo03RENOTbD7EWzVfHKfdSMjrqtXj/Pdk1cpMnRfYeSzYZJaay76ytNEQzRIMz5LEyRyl/28GgyHmmGGLkdfzJdNl8Uh2NFMwTrK+1FvWuiy0bnfVyhqOOugR76Hv9HDHkWcJR/D081BsmcFMM5M3kKuWrLwYToPM+v5Lvj/rmC6vPW+dgME8ESw9dw7eM3QYyC5r7yW0BS7hrYhn1Ql1G3++u9AQWdQcyRlkDtHRI1nJLJJvONccvudpgDRAw59dWOKgnSCLY8Hv3DH38XPqGh7qOzVa2KwIZk5+8XHCnKjcKwft3BOt7PYWaTbimoTwdo8H86J83kYrZ/+wianmthP5BGw0MyniAdKrs9Eybxv9m5kpPj4aFUv74kHL3EarGFpaEteE1sPZaBUfNU6fgOVJYTS0injyewYTLjjR5bg6GvS8jdZCkFkU+J88eWJarAmtV23VGnVQWfRiobhKzC2S+SE7o9dOwPjIKwtR7sI7chnzHJ4sZ7Qmu9qcIfLjBPKCGjNGWuNu0GIVSI7dszOg778LYM5ER2uKE+eokOn2xfx+bufTg6GYA8ydGeQfCmCYGgbbHjB6aFBUf/o18yB86LKIZEiCGueAbPyCQbsydW8XVm20lPj50PV7tgWrVl6yrpmQ5Elo+hGT56hWLqpWrKxJUH1Gnl3KGmt7kJej4p4qe48GPa+Q1cloe0bnoVMW1dho2a6scywxKSRw9e86o9qOQt4NEmxe1ILQetU2WsXppIOrriZFrz07tMzVGLoYSHn0YpbYpV6lEb+g4T8TqNz8f3WOh9pM0ZaTd1koWFTc5Fge0fkCVAY5t08mPw9aYJ2IvL169tzNrjz9lKBnuNAm+/p5T7Rs6MApl+RCAdXFS6UxXlqtl/loLc3LM3ojfaoN0ahXDtxWc5Uh8kzRyLdFY+cWYJWvZmVzrr7guVbm4mznlh8U8/tOliVktJAn47bPFeXnBIaaYksqLfyy8ay93EtRigPVRI3WS3hbZtEQo2PRvrhvbxjUbNHG5mHkkJhYBpi5RLUVigCOhtYoF17P4+Xjj1wnMORBR6cSLBFsw2VtUdKi0YAaPIbJrtG4/5bi6qLAzEljpmgA0Ijih+CptVc8+8ODWmPq1V7CKTTkF0VlITVyju618hkGZp57fuoV7izn1DkvKZ2i+pvltD7vNhvS2LTkHTDt8+JvQiy02nqFw0Z+Us5+vYGh5xb7q48++siAZSsHCasMUTzODmPp0p4gEcP+8EB3cyGDpA2VHJzkxrWaYH28vUpOMTT7K4NRATQ6DfSPlVuG2ZrRRxeQLLOnJqQE/Sprds8LF7fy0EoKatmguoTIPLjd0v4Nx23kYxp9lSHyqlUzqByagmC0C5lzi5/+nFC0WEe0ZhGrDXo0Icxw+4HWMHXW56UZhTv7HmyGtwVn6vE/TUNGkZlHf4uhZTHMWBcBy9UksAdSFosrK0prOWrotdAQYBZ+K9R810B2IjTAwWTIZ+Lgbw+9SAjzKQBq2Gy4o74oM4iR2jQT7HH8UiuAhp7L7+eQhPn1oo01B2nqCVNgXmfksurShqpdmRHSv5aaWDRS2om39dtxrSHM3WXTovsaTnyvTYi/KzIlmYKmSKzjG+dyMBYALs5cR0PLA7VyhnVSTdCW0bN3njS0idUqZIoXlx1a4qOagHxeJ7ta9zwvmJMNOVCOroseQAOQC6HReLGXJ3atIcKcFSIcYBZXBH8x6jwwX87xjxyzjvGPFr69yowSor3TzQ6FVk5Csn8I4vJCUBiC+tPuVWCCwTCPMGAS77L4bnYFGvssBZuZTysaRx0IvZDp4wRaQIVARQsF2hCE1AcOqVGzfoqCkOOGgAdzd/4i3HjjL3OZ0TVBi7IGSVYuICPCG2VjgL+QFnoBRva9yM+h0BImwe0M6IuwehrgBxqXwsU1vUfmRBtMbvOoB+PL+IGsmOXTPbumdadjvyGDZB/VHkyxDH7aBwn9l2cYImQEHjZoJ+LfYtLL8dwSRbmBb4yNaNPPCS0PhVbgFCijww9hDY3h1yYVSLlmSAcYdomdwIABZCGmQOD5DLDY0SppRmPftxGNDTnhlqHCFyUZG1EGG5UAxl4TbhpGOckQTDog1ApMAX/z8RBgNC4R5ePESMjtmV88V2ZBDEH33PhizQ0twqj9lzxPCI90jkjrH3e33AwMMcAzusePH/suhFDtY0y+2ZHyoUfGIa6AewTK7rsZOImB/LDY8p2ThjOx86GVn/dfAe6pXGzh95WBHFpXWAbmQyssWVjlCnDvq+23XucxUPyNVuNXKquQzIdWmAnYwV8B7iq1t5yHw0BwVBS/zhowH1qc1XjzhNcW/a1d3gzcIgP5ZejbDC0OT/iOBy+w8+/Ro0dFXkJCmA/ii7125WbgygyENYDR535ZPAw7H8/zMCFIIcpDM56H+DYcYIQG+3Iz8CowkOMKv70OsJgQsl49ffrUhw1lstXwm5aQv+rba6HjvtwM3C4DwVEBc51skIFiaNWCJPyHrT5/BWvnb9Ful+U9+gNk4BZD66W3MViaah8D4mUW9l1mGz406bNV1twdWg/Qa++Eyjc3NwHn1dz1pVWL+Ak47JKtlOKKGv9RKG7tuCqStitvnYH8sWEgXc1dL69avM1JNqjQ8itbuHXrVG4AmwHPAIfbfhngFh4bTg18+7Xll1Yt4kcvGjMMZU4LfVxR6Q/ZSWQVcmthbWmbgSMM8AYGn/cJcYVAPmvD1znzO3pHxqr2DQeR+plqPnCnpf+BVufPJYL8fbkZOImBxk+8qt7/z40jv1Vr6FI449e6xKrFqPZ7HjZ/qgfPSWgaQPetzUCbAZK9dgjV7pKatSXP3X1pr6WxWTRrp/DEG+vV1faCgrQLm4E2A2SAOmrnoJtIs+NuCzn7wqEd1FFWwdaPM15/LYcWOrDbI1UlithrAQV8HLhzHlh776mt9r67GXhoDPwPSXfBOd4ZKxUAAAAASUVORK5CYII="/>
  <p:tag name="POWERPOINTLATEX_PIXELSPEREMHEIGHT#5C5C667261637B6E7D7B707D" val="91.66666"/>
  <p:tag name="POWERPOINTLATEX_BASELINEOFFSET#5C5C667261637B6E7D7B707D" val="19"/>
  <p:tag name="POWERPOINTLATEX_CACHECONTENT#4F285C6C6F67205C6C6F67207029" val="iVBORw0KGgoAAAANSUhEUgAAAb8AAABcCAIAAABx1iy9AAAaIElEQVR4Ae2d4bkdNQ6GyVYAKYGkAkgJkAoIJQAVEEoAKiCUAFQAlABUAFsCoQP2zYrV6koej+3xzJlzju6P+3g8tix/kj/LHs+cR3///fdb+deGwB9//PHDDz+8fPmyrXiWSgQSgfMi8NNPP/31118vXrwYVvFfwzXvreJXX3319OnTL774Ag69t75nfxOB20Pg66+//vjjjz/88MPXr1+P9S7Zswm3Tz/9FN6k6JdffvnkyZOmOlkoEUgETozAN9988/bbb//888/vvvvuWEj0KFfuq/ZldgJiin3++edEoKvls0AikAhcBQKQ5rNnz1i/C42+//77XWone67ApdT5ySefvHr1aqV03k4EEoGrQuDXX3+FQEXlX375pYtAj2ZPdEXF33777d//+1OooX9CaP7ozAcffNDVDRUyN6HUiT7sMW8UzkTHLPfnn38idqOorL4dgTTHdgxvQwJD+/nz5/QFCoKd2rfmjmBPNmVZ+X733Xc8sO6C+6OPPiLiuxTXsNf57bffojCEDqbvvPPOqvLff/89kwL8KCxJWhL8t3V///33dgvZipnuQiDN0QXXPRdmR04ebECgDNuWwQ5c+7InpA4BRdJ87733CDD5//jxY9RFD4lEiUllh9EaEvLiWc2WgwVWWmNa0aR8O9k9evSoRX67wBZpWWYJgTTHEjKZHxGAYYSp4CWWyLFAIYenRnv8EWmihGuP9S/5q80V6yKNAHC17pQCP/74o2rOg7l2mVqrnoA922VmyWEE6lbQu2mOYYRvqSJLRonkcAxWvS1dmx97Em9+9tlnxJLqnSR4Wk1g3BgPS0WWXSzb3ZoXLmNBbSVPT7PPQLQr7fZud8pBelmtgwChdFG9jD2LsEzPTHNMh/S2BeoGKN1sopoWim0sA3lDNw5fGJD8RgmuWFFg47TgRLVf2i5sjEqoDhE7QLjcKLa9L1nSIpDmsGhkuogAfKUDdnWcvlUUMZAJVWurkpCHLQOiXBXo0kmG4FyZWZe2F2y2bhdrNwG0F6tW2d5uSigikOYowpKZioBdv7NbqPnFxAT2LEaIUHixvbFMGw8KB+0RgdIRJTiof0zVWEtlaiLZM6J0WI5aQRNpjsPAv4qGbAhFuqLzVvbkSY5utao71pusaLN0y04I2sqU2NC2aIPclqdbtm4lHfHJ4VqBa+9baY69Eb4B+XbDDfJZ6tEm9oRilMs0weJoqbEt+cW2Jj6FR5R2YWLgSZdzuG6x+/S6aY7pkN6eQBt+Vpa54+xJ6Kd0o4mJdBZNEo9ATaQ5K3xi4EkvcrhGU14wJ81xQfCvqGnrJ0u0NviNJf3mkPImCdrY9fVKeRnAtsipoCnvnnM6Sk8XwcgHn8y3Pcp0IpAInAEByzY2/UC3gdnAPtRXWTst2J16dkKQpslxZQYu7TbH9O3UqHPuew7YaFaVNMcsJG9bjn2GDNUUw8/u2JMTyPL2t/ImCbYJjnkbPT5852j6xvCTI7L2bH9xbrCdzXQikAjcPAK82mOpoBh+9rEnb3/zQWYHHLuqe7//oy3yLWhNayKyud5qSdge0ZeuF6Ja5GeZRCARuEYELHvy/Y34BeUO9mRzMBIwa17yD4PGPtvRRtmyjB3Tu/UEFe13SSxe9Yp5NxFIBG4bAZ7i2D09G2ZJx1vZE5Ypxn3Fg0T7Ybr0Ybf4GadGHWzcyo7YMfsPjbplsUQgEbgsAvYMuOUK0aqVPeXroa4nRGq7PmR3zcmlnQ20gI0fNbMlYREpTg8tQrJMIpAI3CQCjhPcOruJPdnWtM9VBCYiteKRz71BLLInT8QG2uV5kf2Gk51nBqRllUQgEbgxBIgO7SENG2zR03X2hGJcHQEI6rzIAxbbGTUVJDjws6JuvZ/LdsUzE4lAIiAI2HM+rHEtz6ywJ0Vd7CoSCQAPe87eaMUYHa9WtLOCxWi1YhZIBBKBO0HAEaB90rPCnjxkt2tbxYuvHWv6JIle9iSmtpone1o0Mp0IJAKCgGMG+4ilxp48Z7fRmaLJ2vlsgSe6uXcDVNulhEWBMsWzUEt1Mz8RSATuBAH2J+1uod3uq7EnP7BRBCie+iwW2ymzGAvT1lL+khqOPa9305NfsOItBt7N5zgXluan0PgjwYY3kxwvYtmdmiU0JubTnPw1ymQRgJ5oq5rTl+EDvI2N7lcszbEftpeS7MLP//9m3NLLqpWn2JUP3i1Jm5hffOYOrGwmtLfiAlVkttftLWknLjH/lPfc6QJdjsKLHob55344yoKAJryqy4mFaBoieo61LX0DgVoV/YtvFtt2x9KxxTSHIHm8OXAMPFMswn/SPItuoRdMhvPjXWpNfK/iaWOuorXc4SIu5dbiF+oc3eqYJF+FXiSheKlKktAutWiF2Wx1Rn5LrbEyUeGNwxX3cu9E4To4E51Sz6MJ6NKdwaLYEpGNdY1WXBMWVZumaQantgIzkiMFGAPYjhyUt3YhX8tPTKQ5gP0M5ljyHAxUmenxkyVqEnea7uT4nnVLWlEOLLMno0JUif8rHZvo4kuiGGBRJcnpYk8KWzlddZd0W8qfO1wxpBW46isgBrHazuK1SrJLOrfkOwanCRrSgFGo0I0QCFFoXfThUstLi7ZrlKFwiyZdZVwTG1tJc3SBr4WVAZlTxRshFvEK+V8cktblJNKUuviJG9Hc1ba2J2jF6oYLicwye1otbTXS21XZIoHB5vTRyy5aV+NJ9a66vfpPHK6OB7lsVAbcNNajy6S3EBPOZKUhEDzFj6M+NB0RoEpxeIg59L/j1ih8ICcqMwxFmmMAf6rAmGJiZ1/HgMxMKh8bqcstuT1lrHE1QlQhWxJWMsqLt5fZUN3XJQgltmiwva7i7hTj0mK92pDDYnj8rDZEAdcWqo415+I4uxBuUSNSnvPdFiGUQY7r0apX0F9nr6XQQEeIlG9UqauYUz7NAQJHmgP/EePG6dP5Cc4gltUJmJy600ICIlz+L/Wry2GkMOskK1nYpsCeLoS2dXaN0Vq6VAmKuyjJdop0S9PDZaYMV0ed0fNa1IvEV/fFokxHcOrixcKaGae9oi9hRHFTxHZNh9rQaiLNAUQXNIcE7EW3UWLV4YkP4KJyiWNQYNW+RZpbrbVaoDgAC8ThVrXaExIt2q/qsaWAg8bq1i5W7SHVGU7tdQdKbh+uboW4ZUniJmd065p14uzVznERh4u4U1SjCwEcIM0xMAq0iuC/tHKyI5q0clG7z7uJoUjTqkx7whldotoCe7oO6CXM1d7YTiVVGZfo0s0F1111B/q1cbg6vqPjvaPd6exm0fbu066Dna454ZVL53+IWl3yV6QN30pzCHQXMYcOvaL5Yuwp/tZOnYiNXlpc5RQVqGQ6UhaVPHvGsaoDBrgr0g+4VdGta4PDbU532Wagm1uGK/7kqm/X1oXe2LdxH8DRbi/9Fc13fPjp8KQX7bNRmmPA/20VvLfiNtEzKUzw2Osk1LJ/24cMXVDeF8kS0vp3jdwbOFaJZ8+e2cvj0xXdxCqNKrk34uNwapRzQDF4zb1DFdfOvWrwVg+2t7V4eYy3g2xOMW3fUZMCXS5RLFx8FbjY+hky0xxbrICPyRB2391QmUX2hLZ6v+XmRnSFN7Tp1YQbMsIhHezZxVCr2gwUqKDQpRtTmW3d4WJvXTbN24rxxwCm/FpyjCJX3751H1URZJyb1uFy7wtL4YpN69KOv5vm2Ii52npptOqvgmtDOCqTvV42Jh4/fuxKFr3XlalfFl3ds2fsgAilcu8MUNem9y4T15Ju7Nx16eZiz4h1r247lY9xGT2d0lZ0X9qqh58ONFGjF7pYvhhuTOnjdCFpjo2QCntWRqvSqza0OqlrSZtw4RG3lqjD1qqno+symz5gz8r4KS676u3Nvev2HazwpYWALWPTbi1sb50qHQPPWVYofhIlsoNFo8ietsBY+lpsQe/SHGMm1lpCjnHmlgKQT/SxgcATadGpomTVqjER4zNaecCelUDg4svbytju3Qp0U1MxJm/EdL9i7hdUpKFZsSfSYq8rCFM+zr379f2EktMcG42i5LjEnjHwXCpZ16QYArohX5fQeBeZD9gzcrYKmjhuVWZ7giB5KfYG4jgttEum5Dl5oRhrT5zDoijmZ3Begi6y7VLJrvydxHbp0FI4zdGCUqUMgxQOYbQW1z1UnMWexTCzwmwVnVdvPWDPYsMiIg62VdETC1TConhsbbXdnaBcbberQHQmqk8k+qKoYqOidnHToHdKj+WLYruAOqZwEZkihmP6FEUVG71ec/BZzMrTm9jZsdizuIDeY5L2K/fo3OoK52RPtFqaylTza0yw+ihS/EQnKIpaCvDBsLgDVZlui7DHTo2NkKLw/TLTHPthK5J1XW8bKrqcLVBMF324ODkVq3dlPog9KzV3ar7Sot5iyymOOrnrzr1rlWtP9LLSQH+LBi3O2yo87i/HeEELx0RxWyCenYoVL56T5tjbBNGRhqfVog9PCf5iwNHKnhv3Fregv0SRIDLl8OMW3Xaqe8BwLWq+NEtJ4bhJUpzni5LJjCME6uTXRJbKnyc/zbG3LaJvDLNn0SensGccHQ/YsxiP7A1cXT4bJUU4qOXePK3Lua67lS2UXTtSbxemiwTK7yY1qhQ3r2NOo6iDi9Vh2U+Zeru3ZI5Z7Lm0r7rTQ+8H7BlD0/08o1Hy0nFZpqbhHU/XzbqPNuo5t1ic5ebKX5K22i4/P+ccMZ6CLApn+8XNggNv4BUlH5C5CstOOqy2exvmmLjpGVkY0zDe91jiIPYBe06Jbyd60k6B5wlDbAea43d3d7/LlnZxUOsnrGpXf56ah63ujQZ2Y65o16UFlj2M0tLuDZgjngYbXrYX2XNYWt2m0Mip2XPpJ5EZe1smE+eUqzN8HcQ97h7A78WIu6VddsDdox4W4BUCJep0x5LYcnn58uUeuO0kswWWjU3fszki5Q3znVvfiFHczD1mKQJkV/ENjdjvR5F2JfSy/SteTuDw5dLDIlaOwzKlorPN3l/ec2QNpKtgFp8bUpH8jX3X6o4BxdAgowWWEqqb2wMlIMVk2jXogJjCLfMpM7ELSxrW89McOqjPYA6MFS0y5iQxhpWe1v2h8S6OrbhJ4s2E5yo7d9cKY/1xwtsvi1OxKKPjs12aK+mIo+vboE5Uy2V0jtUuLHWfT2S2tNhSpmjoFihk7oEoaYWOxGNM6jM2wUAl5GxRbO8yaQ7sch5zRFZCvTEfcONa3I/MMWmulgYN6tUU8Iq6gEKLHuz6LjxUNabQh+vjLHwd3Ho5MFypi39rrzUx0QpF+czeqnYxob5u78L1KAaMUSYcDdoHT71Wt5hOc5zKHHiOurckWhZA0azkRMsicFZn3be9aYsWPXtGipUutUQlxS4NZEZARQeJdwYEuipOPiPcFZh7GY26GnuiQDGmg4lm6SaQuv/wYF2+TDx1xBCyKqfeyq530xy7wtsrPAaMY8PcsZs49jARx164bQEZAg+eGtEkb0fFCIL8uLPrBt6sS95IKT4sAuVZjxpcBy91FrqOWJE9Z6lafO0HV1t9J0LcwAHoOoKQVTmuyvkv0xw72SgSy9K6s65A8ewwRFyv1X7XDT0ZAp49EbfkKMUh1958Y8nnz5/HkgBa/ERYLNmS4wb/CZ+504viNBZdraW/sUxRTtHurq480zwnYk7VuZdpjrl4ijQoxfkSK4Ox19vjz8YQb42JKvZ0E3siMepXbGZLJgfgnZZIgzqXXiEYayuedjpmYujV1u3PUh1Xm6JqZE+8tv0A5tL2Tm8Hr6t8mmO6vaIfusNtjS3y1oAriT8Xo1FXrP3S8dI/esYVPjnRUWiGkK1YeFZmMfaBOmfJt3Jc+DnlYZSVb9NjG20iwemJFcZ2haw+pKPTsBfsyhQvteKuiBWbnpWZ5piF5HY5szY9o01Xn3/2Ku9GojyM8k+NVGhUiJEzXSdtrkidgKsF5iac2Rq5Y0yHiGTLUyNpK+6Fb5/D3EMzzFp/CmR7rX3ZroYVe2Rau6AzQZrjSPxtW9EWA8FBDPX24A31FklILxbZM45bqtFb2/lZ6SJ1Asos+VGOYxAUiGVm5UQXaR+u6BDB2cj1W/SxO/p7+OgszCtytnQ/zVEBtvcWo8BREpe9a80oZI953bWi0cYie4JFJHW6N53U7IBUNPcLcsXGbudO4ej1gJbyG4crTbhVAwKHjwRFm3ZB7WYdFKP6sDIt6E0vk+aYDumYQOdLOva73ImRqxVJbBkalV7g5LYVDbZq7Im4XakNRne8gIrkkF/pyaxbFg7Ss8RGOa4hLmXTJJZcysGfHFBjdB/XE70LJTSJ3WnJwa3pAmoTscLguOMxVo6QRm3THBcxh9s9U7u0+6RbluFjOzmVizmAS/xqnTUcu0sntz80ACPFSxPTA9s4eDTHTQy9Q0jl1BOYU3uniXb/UOHIcQTau8aJ1DmGdtFw2rWuBD1Ch508XqGziTRHxUAHmyMuAoRqyLcmW0o7RkP5/RzJcaBGx+vsifbFWUIJeKl7S/nwlNMGi5KzE38tqeFYYONmYrEVzBl7Smfxj4HpB5s5aVw2ekxcJW3pr5t4KgOy8RYCGztSxLkxM81xHnNgi6gMHi6Uurql7qJO/EcZrdEZuopZVRl0WreJPSntuEbE0YcupeHHOPDAa5iItRsDCWe/VYO1NEHvAFf+xA8s7jHNhPm/4q2TRzQEk3DFCtA0TdimaXT7RFWcUG0rA2m61gJye5k0x4AVtMp0c1jDxekcY1FAV0i6t2hrkY5T4NgSyomtXDJYFBMStrlW9kQ6Utw4FKGIo0uV5hnbgBXrMoy3RECVFhtvoYDiAtk11qoUU2kDifZoFLTjJAS8GIJ5CDn8ASz+5xicy+1DAmsiJFpzoMuxytKYqWBeuRXlt+eAYUWyvZXmsGg0puPsq56pxCr8IJEB/7GIq4UTbo8DVhVGMes2tsVHVLb3VtO8McmvZbiT99Siqwxp/jNE+ZosveXFGFri3b5YmJIM9eGf1lhVsrEAL87bH5ZA242vdj169Kix6VgM5+gChJeOUL7xhQr8DGKqfMM46lPM4aUOnEnfrsPWYvRiYc2kvPgDnhCdQYtJAvmzPmiQ5nDYyuWlzGGV4UsI6kWSb0cf7xbySWNXwFbHn/GTrvFiq3el4QT96DL89uBlv1XqLRaI80CLQow0JhaZTIpiD84karBqY4+DFZjSHLZgKnIsBq/hYczVAF5fGTTqgNUQqHAhf3i/BVHUjaGxCp+icGO/phdLc6xC6sYddsedYi1cF6/mljgGzIU/M0iPdA98Vd2SBAPN6tmxcrfVNM2MQX/oFUNL+6m9JZNBQgGKaZVTJSwjkD6VbudRBh/Cd9WNAIqcKeoxQpzb0ApjZorwWxVy7ebA6OpLkjitxZ2qjri3sue1O2gdnWvv3Sz97RwDjc6iTlEPaVa+DCfnprM6chtyLFzXaA63fYnFGYbnNA20rkQP7E7Je2dP4FB0SFzp4t0Zde6lm2BYmc6VjzQI1EWgaYglkG/AHM7WjLtzTpa4pSWHuFWV7PnghVRm8iWvvdt86+v74eNI4bRLuYu7wbWbA6K0lESaHl0c1aICTOGqalHJwteRtcKdJDhCoD3lifDcb4mq5CtN8FPs9tFnXHPN6pc7D7D6aH5Wu9cl5wbMEb/paVfHpzKHPdBiWUKVTPZ8i8MTPNpSRCxkmnm3CR732b6PfbzWSqikCWz1brKnQmETN2CO+JH1c7InUZQ6IYFn8RRdsucb57QhOtZ9cKTLOm+m90TArkltes82U/YiAtYENr1Yoe2GmwCotOuU3KZUoZQ9CV4MPKmT7PkGOMJPTnIphBY4zbzPBC8+2I7rbGwzZ6WtcNfurCauXY6DxSI2vWtWuGt3uC238yByNr6iMqxMpSJ66g4DM0cx8KR6suc/GPIWjU6wLN5fv35dAfd+brlVFY8dd+q7G1eu3Z0avTqxDparM4dSkiLveqT5l03YYLO2lVd82HSfmdYX2Qm9TxBir51/73FiiUbd86hzHmGJ4Byfc9XmcMpDkSc8mmb3FlC4YuI8sfQAHGtdQHxw714v3BGT6cezwdXOW4womPRewV7v91WbI0aUJxxl9mWE+iye7PnAX+352PhqwYOi93ThDmOCDEDNAoBg1g6q/Y6UzlL44nKu1Bw2plOLXxxMp4DFdjUuTvZ06D2Ig4DS377Xa3ssAdeH46ZEDVHsRF6+YVtF3M5vDnsuUNiTJw2nshG+pw8/6mt2UTvZs2A+a+Z66F6ofLtZBInqW+L9HFQYJjtGu10iIRB/HZZ2u6gv9uyKzMEgsmdaxHnkP9PAeYaYbtzh5y2umOxZ9k4d2Ll+twDhUu7xDmOAyaY98EECEb3CK0MIZ2Xr0zaU6RYEzmwOFx1bxqynL7Xgs2v2Rn/u/jpyvec3c5cTSyxO5SVFpk3OM91M17Z3hLcJONLhXhqBAZm6OfkMbvxxySFBhjfNcXJQ/jiwoh+aFTUoCfkunafbruo9SDinOeL3jxttcZHhBoZPnz4VDaFR997wkubJnkvIvMUJRH0LgsjoxYsXi0Xv8gYTDLDAofEQ3yoecCsfDyeMPebz4Kv63ECBs5mDGVEdg3lUZlNwJsF/iUtkciWtCWZTyOvJkydHWgToGOlM8DTaxd3JnjUz8a7r8+fPpQTB/Alfiqhpf+A9eTcD/wMlGQwyPEQFBsybcPS/f7gpy/aDh8eBSJyiqTRHlxmYwoXoWQa9evWqvW6y5wpWSqBQANSQw34Fr7ydCFwVAqwpZQ+KlRA/2tale76puQIX85IcSCSYIm7KD4is4JW3E4HrQYD9TaFOos5e6qSXGXs2mRrSZAnPypQIlF2SpjpZKBFIBE6MADuz8j0gjgeMPbfM2LPJvCzYWbYT2xOBJns2QZaFEoFzI0AwxFY843qMOuncfwCEicE7TlsLiAAAAABJRU5ErkJggg=="/>
  <p:tag name="POWERPOINTLATEX_PIXELSPEREMHEIGHT#4F285C6C6F67205C6C6F67207029" val="91.66666"/>
  <p:tag name="POWERPOINTLATEX_BASELINEOFFSET#4F285C6C6F67205C6C6F67207029" val="23"/>
  <p:tag name="POWERPOINTLATEX_REFCOUNTER#5C5C667261637B6E7D7B707D" val="1"/>
  <p:tag name="POWERPOINTLATEX_CACHECONTENT#5C667261637B6E7D7B707D" val="iVBORw0KGgoAAAANSUhEUgAAADkAAABrCAIAAABCPL0uAAAF8klEQVR4Ae2c4VEkOQyF4eoCAEKADIAQIANIATIgBiACihCACIAQgAiAEIAMbj9WU1rds9vtdg+7S5XnByfbsvQsP8uesfdW/mv6PD8/HxwcrK2trays8Bf56uqqYAn909PTvb0962K9tre3T05OaCp0jE0rsVAp397e4sz8bW5umsxffL+9vYkRoADRddBHLfai6ejoSHpli5Ox4tscX1xcmEUiGqFEN8TSmsCHWhwJdqj0jowndszKk7FakAARzfnM4ptptSaIQZGmIXoA3bEi+OCj5ShPw/rw8GDuownkGCHAUWNDYq5jLKWXqxlilFOFWDMNq4VKgoq5iBXHpjYKlI5MggG1v+WBTcDqU5au3MgB80pN2bEFTLAybzGQIv8Th1WWbQ0Rra2traj5/v7+8fERa5BRXl9fl8q0KB09HKkmNROw3tzc0CEmILN4f38vpslB+/v7Upktvr6+xvqNjY1YVFniXChaT5Kr6IAsGrW1JTpDRSHPkJrVT+Ar3MombVgRsY6mHgfkqdq6LzkPuBsXUoZ506jAqOIgs4GIRibwNdp1Wciastk1U8EWgNeP9v2TWKeOcy5W28nqY+Oa19fXLiOwm4znuEiIBjn6Q663YHubd69ZkROspzj8cGguIVyqM1TjKE2o2eRmcWAq4RyfEIBBjhOAzkPjrqmXI0t5N48GZclnD42kcz6x1yysHicTot2CXJOSfclGO+0cuLu7i1glVLFJ5MvLy1gjW7Q12TlJbUbgk2QmKLpMD7VD1mRPzjLHzgnCjXYOtJG15gxge296BmrHGoOKPBRFqXciWvfsGcCCmmbcRr42k1UOgcIHBnB8fMwBnElDkHA0Ym3OrHynSPE5prOzM1Ye47G15fULQeaosthGVjMecbDSrZJE5gkhu9pQq+WZjCFiHT0jS1+K8eRKdz4WOYQhoO1YsWgOCEzNVp7CJSEQSKcvg08Xk/Ra/cT7TT6Na+uPjK5j/Zqw97j2uHYOdA78OxqC1dXVUZ3fo9D5+jVx/k5x7eeszoHvxNeOtfO1c6BzoHOgc6BzoHOgc6BzoHOgc6Bz4K/lwMvLy+HhIQ8r+OWLv8jy7CIipwkFbg9R5oNAUW5Mo/7/ZLlDmlr0Jy/cVPmVGg64r5J7L64LXQFlFLyIPnLhFs5QNd4bWme/YPdrtHh/iXtTA7S/WuD+LWLCgjeB2O1kQzYLq7mRVw5+FYhv3kOAxmoKkYs3punbSsfdjtVmHxxuy4TomFY+gGZUohaLRBod+6Av5HHNdqyV76FBUAZqUCJ35fnQXKwM3cLAFLstEyyQiyj9XGSikC3GZ3BYyOo07gW2hgjG6HtoeRXhYxAhxpV3GY+Pj6JAsRFr5XtoolX1oC3BFRnsjY1YLVpx4sxizFnUxHzkLrOCPNyWonUZv4fJmob+zFT6gFxmvBmrvI9fYMiyuK3StwYzPbREssZlRWZTQSMHssFuDionCglk9vH+X4H16elJBh/Twq+m7Iy0Vco8pql3yKy/dnJY2b7t+5Y4nkNWiSJFMW7FpXFAyLq7u+tBKguQVTJUmgrNwldhrc9W8q8MgJVSYjHabLQbKoWs8ZBathbPZWAqHHSWw1chKy7L+Lw13Uuzq8r0l8MBIWs9ATinL+b353+YfTkMxdbaAHgksoKshuyuk3aU2Rha/t5xOViFrEB3BwVBmFqYfTOyBKwSHpu1oe8hDp3Yx/ktfM3yLkvAGh+zuvsyDaRLDVAQLwGrkNUX1hCCGFHIU5/dloBVyIpvX90IkQygjxxlkLHV53pImIs1TZDmKc4yCzxChCfEvj6cDn0uVg+hMTVmAGLGdPu5hPADEf3R9e7gRJiL1dlpWMs/8ojvqcW574j4rc/XPgIxK208UXW6PGuPlW/xzPLXAWVos7A2HwOmx/Szx3fCOouvv5Oss+IqZCU3fSlZZ2Ft/jnok3pNn2kc4H+LwH7D7w78PT8/jx6Jq2d+fonY2dmJrcuRJyXkepdDB5dJ7kR5Wh7wDbMMmkRb/527bCq2/gBUQlGznJK+gAAAAABJRU5ErkJggg=="/>
  <p:tag name="POWERPOINTLATEX_PIXELSPEREMHEIGHT#5C667261637B6E7D7B707D" val="91.66666"/>
  <p:tag name="POWERPOINTLATEX_BASELINEOFFSET#5C667261637B6E7D7B707D" val="43"/>
  <p:tag name="POWERPOINTLATEX_REFCOUNTER#70" val="2"/>
  <p:tag name="POWERPOINTLATEX_CACHECONTENT#5C667261637B7C447C7D7B767D" val="iVBORw0KGgoAAAANSUhEUgAAAHUAAAB8CAIAAADYaWgjAAAHgUlEQVR4Ae2d8V3lKBCAn/e7AnRLUCtQS9AO1BLUCtQS1ArUEtQK1BLUCtQS1A7uvj1uWX5DXh4JTDJx2T9cIDCBj3nDAAmZ/ZPx7+npaXV1dXt7O0PGJIumN3yW077d3d3Zf//u7+9z5EyubHrD/3KA+v39+vpyBd/f3/tJmGip9IZn8Z0onSGr/feQN0u51+fnJ9YtJWdKnh8/fiwvL6+traVk1shjji9ENNq5sbHBOLy/v7+5uakhf55Mc/YBdZtX15z0l5eXi4uLra0tdPnq6ipHVKey5vhiH7w78fr6enZ2JtpDB2BAfJ55gY+PD7Ld3NwcHByEfcZQfHR0BOXn52chWSU6r34p6fziXJ0uLy9T8vfIE9vi4+PjHnLwIDERgmDvaqc33Jz+CgSPj48ixbdNpLdHd3Z2UFjxa0CRz8/P2wtmXp0eX0j1bvPJyQmKHBY/PT29vb0NU8qGJ8Y3/o13xUH3YJTDUjgVb29vYUrBsGm+8RDUzzgIXnt7e0IOiEWeUlHTfEsZ3xgWI1uYiPf28PAQppQKT4xvjvENkeGfCVODIQ4zlApPia8gkolA2ARUGNc7U2Zc3C5fJePrEcS9JcY9nzMnYJevnvF1vNgZEODiO4oMPaJT4lvK+DpM8UISJqIHwfYik+Eb/5zbG7bw6srKisijsUtglK+28YWsxmgmOoyoUb6xKRQzgrglXVM0tDWuw2T4ljW+gKh8f2tDceVt5BsuE/++d17Iov4OYHyBFq8sxx5bHtufpS3yHcD40vLYG2P3KB+okGCRbzyPKr4pifMQ29/iLqBR/RWapWF8458ILMSKhNDEflFz+huvEw7DF+WNZxz9mIalzPGNNUuDb2yC2GYOuZQKT4BvcePLT8Q/QOY5Hh4e+nDBgDm+Axjf6+trQVBJebmLLb4DGF88h7u7O8FX7NuLqzlRW3wHML7xPhBwNUY21yvW+ZY1viivMA7M2XgoIkdD28va4qttfGM7GzsS7by6XjXEV9v4Il9YXnbpy/4+YvqG+KoaXyyDmJ6hy0o+WUjZNN+CysUkJfR5iQ7zFLAhvnrGlweiQuHAjW1RqHQFw1b4xg0uNS1m4yM0u7xaFd+rIFAhygpfDePLU5E8BxVK5tls1adRBVyiRvmyVZNpfHlwen193S/yIpAnf7WfprbLN7SP1DJnK4GBi/lYOE/DJgC6+A5pTDNOMfF+VjyU9zC+7NoxN2O+EPoJTM9wckch61iPwBcQvNzD7QFBAPsYjj+uWmw+LhyFXHEUE90PjayTwHo5Kozn4KJj/R2aL8OL8PMbWw7xGHpjTpGInWXiwD9GNnFplOjQfMs+Y+CkYQSw1ygsVsUIVt+XQ/PFFPL2mr/9tw9Y8c++K+jKV7dnK9/KV5eArvSqv5WvLgFd6VV/K19dArrSq/5WvroEdKVX/a18dQnoSq/6a5ivX2yM3+XVrfXY0js0vMdZV74IO4bcieVXtiF84p8QSG/4EjjG1obvfP9qf3V7t/LV5bt4f2hpaUm3Ct9aetVf3e6tfCtfXQK60qt/psu32ofKV5eArvSqv5WvLgFd6VV/K19dArrSq/5WvroEdKVX/a18dQnoSq/6W/nqEtCVXvW38tUloCu96m/lq0tAV3rV38pXl4Cu9Kq/la8uAV3pVX8rX10CutKr/v7ZfDk6hiMNOE+Hx+D4y4l78dcb5hEisysVnz8zr0j5dLOPQ/NxaZ7cdg0m4MOkcKLswmqLjwHwRPTCIhoZZhpC82X6j39w9BOgnUDCXr/aPw0dn4oK7vxa9ZBgkS9vG7gXHMSnukNqZGhpLQV9T/hAS369Sxb5usO50FbR7JAv1NBxkcFHvfp7uARGeUnEnP/AAVMctoV6ioOmHdCQlz+bL0x0Yc7+E50R5xkoxfe5kYAbxxpHMDFkteiva4v4yPEoDbRlHxjlnVrFLBjlhMbFeeIU3yXt9jouWCrFln1wNoHT4QRKosJcNOaJS/lsOQdaxmI7pJTqqCJyXL0bfVXnUfiGLTQOrj5e64UrUqS2KUIWvz/kmzRAAAqcKhkfx8lZlOLUzsTTa/2Lu1V/27QhnFnQzY2jX2N576iN4pxRJVvjWyMj0IifTjos50LgkzRKHiDR1vgmOLqo8GSZfaR/zsadW9vjNOHGmvRInABfcVCtsBXtbXZ8OxVpF9j16gTezxIv6GIcEvWXlUyGNRwPPi7SlUup/Nb1V5xizXwhES6AWrzpUvgWyrHOVxz8nXL2tW9z5etRzA0Ivn6+O7fArwvuUwzjn2g9gI+ScwsxbUv3zFzBxqlgTn26lrVuH36p4///JxpflJf5HsoeTwWFQO2odf8BoH5mnOgJ4C24aTGTt8RptB5l6/obbmt60O043BjIytnocH/Ws6tBGTi/2Enze53zqsHSBI0acUIsKmadr19gdDrbvrLjZ9KJq5eChUbUOl/anKjCTnPphtF9hrCfJsCX6oYLCIxy6GnYBoA6v5hLpuBSyWnwpaKsNDqX1hkKZ2TD0Y+pxELrHPbKMGHr/pmn6QJu955Jnd+cBzFkrXgLorqz2b8MGg43v9jvngAAAABJRU5ErkJggg=="/>
  <p:tag name="POWERPOINTLATEX_PIXELSPEREMHEIGHT#5C667261637B7C447C7D7B767D" val="91.66666"/>
  <p:tag name="POWERPOINTLATEX_BASELINEOFFSET#5C667261637B7C447C7D7B767D" val="32"/>
  <p:tag name="POWERPOINTLATEX_REFCOUNTER#5C667261637B7C447C7D7B767D" val="2"/>
  <p:tag name="POWERPOINTLATEX_CACHECONTENT#5C667261637B7C447C7D7B767D205C63646F74206E" val="iVBORw0KGgoAAAANSUhEUgAAAPYAAAB8CAIAAADVW9ohAAANHUlEQVR4Ae2d7ZHVPBKFZ7Y2ACAEIAIgBCACIASYCIAQgAiAEIAIgBCACAZCADJgn9p+q9+ublv3Xls2kt3zY0q25bZ0dNw+an3c8z9//pxN/fv69eujR4+uX7/+6dOnqTa6vG+3Fe+ytaD45L8HDx5InT9+/DjZSI837rbiPTbWf+a8l79//5bbf/z4McdOd/futuLdtRQFnkXxHiucZd4bAv9trcK/fv368uVLrVJdu3btypUrN27cqGUw7XSHQHMUh5RLgHjr1q27d+/SOb59+/YS9tNmswg0J1RwukuA9e3bt1evXt25cweP/ubNmyUekTbbRKA5iiNUtNt+eXn54sULBxzvAEpG84wlfv78SbZ37949fvzYvjb0jC8uLiA6gT9nOQ83iUBzFLcoQ0TUhT1DGsoeIzauXr1KtocPH+KzeW0Ia6JV1BREx6OnO1dANpxomuLg/vnzZ4d+JL3LMHh479493Lb7JuDOX758OZg/T24Ggf4oDlkno//s2TPcub39+fPn79+/t2cyvTEEOqO4FRvTWoI3BIFu7yXM8v37d3sm01tCoGmKxx7hNJXiGgyB7uzAcpcnDzeDQNMUryXEY2u9fv3aniSkuLeZZLb62053RvE5Qtw2JLEap3kQ5TZDpjeDQE8Ud6Sc2QZOnODIiS3OtJm3N4hAuxRfSIhrG8QXxnVDNWcmukagXYovJ8SlwVjJ4VouPtFlyMMeEeiJ4rWEuLRTnO+FVumxCbPMZQS6oXjUFeWKHbzKCL/Ls7eFHa76Wz1slOJLC3GaMzuXW+W0q1ejFI+y2A3WuGpMOEyfPQG0Hm/phuJ1hThNlRTvka8TytwHxau78EGK22nlE6DMW9pEoEWKryDEaYy4QjSGEdtssyzVSQi0SPEVhDgYxRAhiyROwi4zd4FAixSPo4zHLPM5CW7CKVGLV49LnlSkzLwQAi1S3PnXJYR4/FCAr5u1shDiaXZlBJqjeJzUug7FceFxMGjlxsjHLYFAcxSP/nUJikctxKrnJfBNm38dgQ4oXl2I86HQTQm1AZ48eaLpTGwJgeYovoIQf/v2rWvCdOEOkC0dtkXxFYQ4sZQPHz64JnSbT7iredg1Am1RfAUhHhewwe/saHZN4nLhW6d4XSGOC3cqhRFNNlcpY5RXu0agLYovLcSj5o6hla6bMwsfEWiI4ksLcew7Fc5WE3W/EhHfPPPXEWiI4osKcSSKG7zEo2eg8K/zb4UCNE3xii6W8SMbC+cwt6VdgV4tPKIhii8nxNnhzRqH31EUtdAYWYYlEGiF4pFztcbtWS5kJTi/JxiftQSyabMRBFqh+BJCnP1m2djNWn769GlutdwI81YrRqMUZ43ZTCHO3vg3b97USeEYZGfx3DB/NWK186BWKG61MujMWYBDP5LRSjuKiTiB69UXOLfTilmSAgJN/ChhDG5MEOKs+GTkkqEcGzlh8JLgd5K7wIDNX/oLFIeL/JwayMJFEmhl2x0UxFk7fLBTKLfjnvkCWMEtFljigCMnlrL5JswKlhFYm+L09twQzGD5IH3k/WBOdxLNzZgOf3Q03aU83CcCa1O87l4lYg01gnbHbSNvktn75HGh1mtTHFnMj8EWCpSXEoG6CLQSUalbq7SWCCgCSXGFIhPbRCApvs12zVopAklxhSIT9RFgxINRakbizs/P+U9P7PgJFMx/5nbCvoQQxIIYwSALteLGl6Olp/M3+U8HaBhemWykxxt3W/HjG4sRj7EN9IiAMe5RMMVVRXiUuGdn2C/bkUekFy9gmJemI0AYlyE5orqMN0M1GK/bHDBax9XBoT08N26bqzKWx8wLvOfl5SW3ixGs8YZIsbBPzsPzjgov08FL+qqlFz+I1a4yQE1YCL+Fmlp3Oa/vDdzVSySYJ6fDJrwP7l6b030fyvRLL66AZ6IOAqhkGZnG46KhrVE3sG2nyiG779+/z6QM/CbkRm27e60dt43CxcUF7t9msOmkuEUj0xUQYPYEVmBqnP2mGkMew5sg1ITf0JSTOG8ETIHcciM9TmfKvi2SR/8nxRWKTFRAgGUoMi9alXfZKJ4eTgu/0RvH72njtAp2xh6UFB9DJs9PQUAkBC52cEULCsQZxZGjTzgJv0/aEMF5cRQOb5czLodJ8UFY8uREBITiolWiCXHw9rxETsh/Er+tBU3rCi89I4mkuAMkD6cjQEcTb8r9LnKiFglja1oTSA60uB4emZAH2czxjFydRXEN8cTfk7fP3l56txUvN6UIYsAZm9IcV65gsCCjC4+Lmkcbxd01i+J8X7CLKtIAubO+1cPdVrzcoMJgFxnUW9DK0dGyJ8LY+6A3Diai5hnzs+dE1AdN5MmuEYBPyGLkKQ2PbIjxu+q1I/wnJMMrD64n1MigPhr/WIhna7bBBPNV3Hn8+nC00Q4aZXobCMSAHZ/ZpavG2KRwDqoNPisKdD6GgzkPnoyanrdl7K5ZQsW9RnnYAgJM5YvjIEiIQc9ascDoVTqOsHbYlZ6dRSEeSX9keaKpklQe476eP/KpmW0QAYVxtYQLGNtSHTMvb6FyMh3FlkTSk58VCV2YppJePCLf8Rmk7Vh4mFpF57daVeOj3fDkSSWJ1iLp1WBSXKHYQiKG0hqp1UmkLJc5zsJFiBfCMknxMp6dXS20NDWZ4zhnAlGR4nGDnbEw5T9lnqyH8sY2ESDSPEhHNPrfKvCgEB8LvBwsJD7bVZBgTuGu9OIOru4PWQUz6K2nDSJWgSO6cEo4FngpP1HnCNhs5ah/UtxitZE0PCA0LqEVfB6xOfzo4NS/dSocKV7oHZaL5BZDkPlg5DFHN8uQ5tUKCOCw3dA90qLseseeGk2NDaaqhaS4QpGJRRBgKgG/ZeBMI53dmWMOiaXI5HKb+aCpFCoWrkzXRyCqlMGuwjEPjrEUBlMP3pgUPwhRZpiFQKT4mkKcoifFZ7Vf3nwQgVoUj9to0ZMuCHouydW1N18+iEhm2BICg3PEhXmnVjPGUgoqBdWur1Z68VOhzvwnIKA803umCXHm3kRTBYqLapdnJcUV/EzURyDycpoQjy6cqH9htoKMc/0zsF8Y+cxLicBMBE4dbB97XJwhXJg96xZnZFy8vutKi4JArYi4LpmzwI4uYzs7Q+vz9WDUU3qoKVQsbpmuiUBUKdOEeFzGhtoZm+LCeyXP1aVPSfGajZq2LAKR4tOEuBv85xEFO8Js3iWdk5MUt42S6ZoI1KJ4FPRjXwPdFNd2T5PiNRs1bSkCFSPi7JOvZiURe59yXkIoBBPVhXM+Ke7Qy8M6CEQXPuZ6Dz4P2X3MvfQyWbcK+932cUnxgwhnhikIxN2qCgL64APczjBuCTYhF4miIGk0YvivzbFIZJ5PBOYgEP3uzC0u7II9jMuPqPAf9otY57+cdMU+c8d5mAhUQcCNrhOlnm/W+fJ//fT/Yyxji0GT4vORTwsDCEA4WXKGc8UBD+SYdAo/jTXtbpLgXSp/H3J00/qCTG8QgexubrBRs0oWgdYpTgCIzjJhI/lxaH4ug/C+rUAhTWa5y0WRCrfkpQ0iMEkRrXETqstKLk3TBnQ7DpbA9ejLu8kctJYZ+kWg0e6mzryhy6KRIOm+iJspzKWkMeK2ODC+30bKks9BoEWK0xmXSKfriVvikqFQbRtD1S9vIX9e2jACLWpxZhowuQyfzd5lSlCXIENBlA/u48gYmDOSh3tAoDmKM42d6Q04aTtZTFpC1YsculFc21rMwrEu317K9N4QaI7iMt+X/3HOu5vZYzugsdn43Q/0uj0fDdqrmd4qAm0N/eiOXkhDh3hcJRXzuFs4xJ3LfCA+CylUIj57ONOWFxdx4qY3SDM43TKYJzaYZotzjmPmPLNJBNqiuGx/YYODCvo0iusEThcmV7OZ2DwCbe2GRbCPUAnDmQ53BIxdwIcKt8s6XGZ7qL+om17cwrKrdFsUH4sSTnPhNKRGXdSd76p1s7Ig0JZQGWwSuolu111V2IP57UmJM+L1M5xiYdlVugOKuwg3/vh4vkqcMV34rjjtKtsBxZ0LH+yMulrpoVD8pFv03kxsA4G24uKDmDIh1p4v7PRls5FmhJ9eZkbEHSx7O2zdixNLsU1C7O94lVKIslubmd42Aq1T3A3aD86vGmuhpPgYMrs63xnFjx/BkfgjHc3CLtS7aundVrZ1LY4ssYM+xwtxuXHy7zvulhDbq3jrXtwhfqQQx4XzYuDy40CpM5iHm0egJy9+ZGyEoSIZt2fc58hx/s03854r2LoXt5PCrWIptNng9qSF/Hlp2wi0TnE3MMms8XJ7IFEIwvBi5MYSZaD2c7V1irvpKG6k07UTi+Jk0ZAb83fZ8nBfCLS/9Notp9c9J1zJdU/H3DLFIbPzwxY3mYhNYieZ0OnESds8cFri5VxKfltkMg0CrUdU9JOKtkaE2B6n9ETtjHDWI+dAjyKWCUGgG4pLcWULCjqUymyITpcUyZ7xweT0IAL/Az1BzTDbLa32AAAAAElFTkSuQmCC"/>
  <p:tag name="POWERPOINTLATEX_PIXELSPEREMHEIGHT#5C667261637B7C447C7D7B767D205C63646F74206E" val="91.66666"/>
  <p:tag name="POWERPOINTLATEX_BASELINEOFFSET#5C667261637B7C447C7D7B767D205C63646F74206E" val="32"/>
  <p:tag name="POWERPOINTLATEX_REFCOUNTER#5C667261637B7C447C7D7B767D205C63646F74206E" val="2"/>
  <p:tag name="POWERPOINTLATEX_CACHECONTENT#4F285C6C6F67207029" val="iVBORw0KGgoAAAANSUhEUgAAAToAAABcCAIAAABx+u74AAAXK0lEQVR4Ae2d7ZUlta6GT991AwBCuBABEAJMBEAIQAQMIcBEAIQARACEAEQAJwSGDDjPHHGFtiS7/FW7d3d7/+jlctmyJOuVZJer+u6vv/761/61aeD333///vvvnz9/3tZ8t9oauNDAjz/++Oeff3744YcXtT0X/9PT+Em3/fLLL996663PP/8c0D5pRWzhRzXw4sWLjz766P3333/58uUgDaLr/h1q4OOPPxb9fvHFF4eNd4OtgVQDv/3222uvvYYh8Zdy2qZe+a/67X0XDbz33nuC1c8++2wrZGtgRgMWsT///HMvqTs6DMblp9GN1OWnn35CVgLs119//TSE3lKeqIFffvnl3XfflQFA7DvvvNM+2LXhCq+w+Ouvv/77/3/KKxnC//33hzAEtC4xlMjagmIVftgnmCTOopedhj/++AOyk6R29wetAWzp2bNniIDNA4c333yzUZxrwJWFNQHq22+/ZVu1kS1p9sEHHxDT7su4P/nkk2+++QZO8CHo9PXXXz9k/rvvvsMLAUiBJWUp8Nf2JSNqnyHbcZcfjQbYuWTbEnFALHbSYl00PheueBEsPqL07bffJoTy94033oBd+JBYS9SVzNPOCmhhg2dm+9tSayyrNmnfjq67u7sW+u0EW6jtNg9UA5i0QAMgkHU2SdG72G1sTyyFCccBKSX1hxTSvlAjxB32XdLghx9+UM6/+uqrdpraq14Aru00d8vHqgGyMIlVWAuJZIuY63eGsXXiobNX9lRhroUhbQNoVRil1gUeJdVVsErEv3T1RUx+JPBoP3orlWLDtUurj7hxb2BYCVcMHftWo5QCttsLVJ2elGCjH1IivQUrwiSu6B49F2qZJNsr0W5/yxoAIAqZQ8NYBlfino4qBdmhmdcU+HSUe4NeOw9WiiUnIqz7VCkOZ6Wd4d3yoWvAZnNkZHVxFsA1jYH4jPrAXXdtxBOjPyPGIogiCl/TxWGlsdLUwoZrRV1P8JYNEvXl3ixc2f65wgrTeiA1+iXRzxqHDeMtW2K2b6Uc9bPhWlHX07xlF01Ye0kJU3DFphU8WiD9Kw02U5+OtXCvGFIqwsLQisgbrjPz/kT62gBbyRzH4UpwU/vWwkL8xHmKe60LcWWJLwytG65xHndNqgHr1ks4GoSr3c66DlaRMA2w9Vw/1UustJQXugAZyE6D6Gonw3EKdo2Nf6XN1BG4plg9KQd2sxhNnxrXZuDSrhyWL4kjzxuuA3P06LvYnU7cehpgu+HKMQANp1pYEuJa5sPuBq0a3T1rqSz0WziMbTZco052TaoBGwjTANsHVxuvFS2VlXHK00ylzVqVgcOnVfUR7VOiM2TZcK3rf99VDdj9Tsw7ZmEdcE2hsnylp6ynBQRQlNpCFCztHisdwTNS+g3XqPZdU9KAXZfFwwut32riXU0+M2MRIuUUw7HZqprSe2fxpZ/GEeUVOWkMru7rZb1GbnezR68Bu9yzximCt8JV3qZ1ygL913+J3Lof5Se+dqe36gWrkdQf1bvvu1sDazXgjJA3qC39Jrjyojbvo9pulIlF6VLWNVt+mcLVJf2Ng8qHJLWxdWxauQtbA9fUAPHPrp5sOIGNY7jKK+aRY7Da+Ap87DtTY4VROnyuYeBjkC6F3pmw6nMX7lEDdu+TtNEa9gFcaeqis4hBiCPk3qNIcegY/2MbV2Ndl9WRa7YvtwauqQGHOLs9dABXPifjvjMkfKdPX68pUhyrF65kDZbIhqvVxi7fowacKdp9mRpc2Q228UcFIB29tdAKb+5QiHJbKlgt0MaeGS512fVbA1fQAGtMu+KzS7YaXD/99NOUOfmCW3rrCpVptGfcUn2JJQfXh7tw5atcfAiO73TxlIuZ5vNu/CiwaYFX5dvIdvFT0sbCeoaTXyNN0hz4hFvlHFme+H82cQH2nw+vlR7XVvZalx/TK/GQ1qc7w1gG+XnaPq10oRiaabMlldZTigUPH+qw/CACIkfiKUiYfpZAtvvCMpxwCpV99Tg15Cw87SsdPqFXhf/00Owk23CCKmRQ/lJmx7TFnpkytI04yjDCVkSb5NM9c+FSCBZPNTl8qxFQP8nKZHfVl7IkBRWphb47J3zG2UNlIzI8CVfMC0Ox4mM6GBNCqeUxBPh0j6ZoVkKOcttVYBQ3hOXKlhnaHiwHitRIAzDA3FED83ZeqO9i5rBxiVUmqOLLYKyEBeF/uVYRxOqBURR0OVyZBqtrW64Idqiv+QbMqGXGlrvgSuPhvr1SrIUrE2kJHtoKGgPJVlisVlHdK4tt71wGQzCQhkTBnkMICBQ/Ivxwqe2FshWNNjS2I86UFXJ4DREfS7ZqSe3HyiixVPrCmDMh7s6w5/oyiuUNtUiDHK6WS9uNsqN75Utm1/Gjl11+RCdPunf17RXZmSAjDluhAx6XjcygN41mMEB5mAdGxJgsNQiiT7HjyA9DRw3QJYUH9fbnwByJN9YAUSHrCDrI2dQD/aiMJT3TxoqmMbCRq3ozSxnmRb05/KzKbBlnWR/j7Luqd8uVlK2uD9lwupix3d6x4HZsOBepbG55yAMNIsac7bYQETpOe4dWgbxuvkqxSBEi7RtZqjdDcKEWHYRjjNGFlLoYaupacllrSa46h+ldUg+rNDHvBK4uSbB9To1CKdOushL2uzBghaLsRll76Yyb4bpYFWYcVqPltfCM4Tpm6raY0nSIUhNPG2tl9LOpLaEZMVPIdvlfHSgWJCVJ+VQkqz0wKDqRSzihQSToalJcuTYDl+mMJ5bqEkWVhEIL9wOctXdxqrG8tRPR+ZDuWHB734GWDiEM2gtXlwPPJF0uGsBbFzPRXbaDKurhOuYk45aSEWtClNX425XsPFHqFwbMxk26xO0Erk4AvQQqA6Ou7aLMuEIXby596Oo7IE400y6EOIAheFf3yLBz2+3iM65TO6JF+qUaZ3+QOsyiS6Ta63Wu0y4xuoqA7ViFbFRLmjikDFQqnRcQlvwxCXc0z06POh5bec1yhTf9/7Yt/LjjivwXvJZe99KG8wbuBCmzUHrpt5FDd8qF//rHKYuWvq4jXbpMIjbmvA4Ctgw93EaO5TkPpdScJUg94VFBri0rhTgd6VnACoX0ljNLYdXD1Z31sYS6IGE7ripXeIumUBnUTVKMfpW+V77FGtWd1orpaC9LnB/CIm0vcNgCG3saTrp3mUTaeIllW1lsGaHEZpzL0zZuWST1YLX3VTNnQhVD1aEPC26OuuHaBYlDbgYaVLTQxZtLgZxeBhg7qQsH8V68eOGIL/k/tzHaxMjpxk1TG2emrou7dEdh5W5lTl33gUslXjIPMgtHFs3gzlzl4aWLhLRP1XVIxzZIdeujaxRASNC51+XYsefLeMoSb6y+unhz0TXqep7bJRRi5EHSJZSj+TJWPcA6pQkbvaqL7dP4tkRGiAhcK+aheNYRD92WtrQFFwC4VbJV26tejrrCfV/AtTJhaSZTH2/t3cpyopTqlBhw6WWp2b3Xx9C6ahbS9xmid7AaSOFqG4yVT50LQWP0TcIq1h6FGgitUItSRMq9+okRiFEu4FpxdfeeMVaMqXc553xhmnX0Knd5e/eRHqG/KrpCLUpd0TDto7NfLvJagorGElxjaC21rDOWBjlnY3UKjXeheQHX6CSU0EJDUZrtBdKAUnaBiqMfaqdMy9s0xDSbWOg0IykCQuW1tQjvLiWXGp9EluGwCowW80hTCRqsgmsaSCtQKqmipf5/baN0YGkQZ9d2PLtccfzxad4hMyep8nDcrgbRmOi+0LOkpBg0PpYQttM8vDeGxPYp2S5FVRr/85po1ihqeCy6pjnpGW7IJ8NRmyrmbcIVrkq+Uzl/iAXyq9SnLDSClFQphUGH6aKu4t9TtUehxhCSEu+q1FTZ9kpltA3Scqq01Bum3bsqL5LhSs+Thq+MqLdYxcVplrvujQrt8tALvTAYkDed0DRQKPG4RxADlDaOhTTTjo+UYsczaiLnw44jVdqS8BZdaitcJ9eHMxovYRKNLHkIOcPbSX2vANeU85JblMZx3ZEGlpQylREhYLWUe5eIrKqPzAzDNVXCErjG6biAa+pxVylojA6Pm1N1QM0dqhyjf5u9KquSUxmujwu0ImL5FlQjS3EDItY0kppvtgqupeMQJ23NXsA1Bt95vUxSKD22xhcOr1qdmHUbneR/rHt0q2N0ensdjsvpYmeI8eFwOigrGud2B876pZQHKhcuXCPs4QcDOyNrgOwFXJdE8AH1lbqcFFpvMIlwGnAOxd0977JlXAzU2gl5++FXbNmhdUdZWODc40ImPiQbzoRTuA5Tq88sdnvTcC19OZXJnvFezigPQ0pdiWfcvYJDSXOKlnHZxXD7Q+S0FcQSV93TGlYxz58/P0NvjTQjxoYB5lIGYcD5pkauXLN4+uKV3bo37lwfvZx8x9KN0nJZ2mEiGWvpXmnj5ob1WKXx/C3nHVDpoTLTzUY6Uj/Pj1BwkJOJRjOH9JU3t44l5DJlKhrugCDmMmfaLBThkNVSgzgjY1zFKC1qLI3bVR9fo33lYR0Jp18Zfq2huBHTy9T3CzNqEGnHlkpnqfKefkvHsTbROA5FKInf/umGQ1bTiW5RhTg7kMkQCBKf7qjN2AJAJagecnWFBhEG8Dk2rjMkkZfKMWqul7pFVSMNLpJhbrjIo01jZ711RqGUTmCvM2mwsGqXXtSUsHGGXI00STgdk9Jx4QOedAlQmn1lm2enkklKNstcsDOMAoEiZhp5xikQhDEeOlYSZqV/hcLCTDiSgv/S5mivaM4s/3b6h5iWYVr8riM1fFl6QiMefZisdnT0MSm9dUZhILrCRhq1FubtqfVgInUNSAJc1xhEDunURzn1bgyJY3YVP8qDSltWE43SuUxbdJ6kAdFHwgeVjcNMNktzFRhYlWPAnlM0cJrkud59DK5pOrNKCamSW0wNo1k7F3XVnXE3TgeqHhgowh7NjJFKR8eJQFB/MvU+GeZ26tdJw9JDZEpuVeHZs2eRFJaUvlAWW7bUOH+UpoUtdE5tw/lVxyfDpdnXABspnXTeHXHZCL1NjTlW00ts2DEPeseOCsdP4YCoMVIpq27hI8bQClcoRv7SYWYqOfnguIQaWC2dHRkbK65+r+OJerl1W690x9SWsBrhitW2PwhNI3+vdPfSPgruHjI1chU/RocC1x7SckD4m880EEdDQYyz8+HUu7dkaKkI9UoXuBbuuMZxY/ZFLhqbpTWOT2ZhbKHliEejbNy21Y6nasxxu/AyZrBj+oxzylJzIZ+QclMvaXaydpVRI0NM1XKeVMIUq5Kva5uFBTdtjcY6xkDUZDtc3TKbKZh3mm6nDZr1rSMrtcoyz4Yle7Wy8q9+ZwCuMZidYajKoRRERUW4RkOhG9KeodkUqyjljLGEpjNZGDhvrGgi7XCFq6icSecyww/JjprRGTZ63ixAeXiDzXIViZzhudwo6k+LcIXF6EWYquUoshagpnBeGBfVu9WXqsNOzKryDDyEB5cXQXD4SUmc0y5VOzcHY3QfZmaVhhvpOObV2Lr4l71x7TszFxW20aoOQUHDSQ2ukDsVS7gQZ4hwRg31FUlW3bLqoLyKbKTjBuKyd7sfe3KKGvMvMWPqTQXhJIrTUoNZIwJsE5NxGZjjdWbZTodbASnb7UpwmQ5CnSSF86rqUo/N1LkTEXJ+pwEdqb60sDx029lyZeeJeiHkqJUumU6VTgvt9qFkoeMQC/96t6UQsTqm7XTiVLSuAhLBw0kWH3UCuhx7YtvUx8axxkEI5s/j3IFO4/8xXOE7dUuK+ChYvQZgOG5QIjUnAabEjDO7yQVhOgrTGSVFWOxjwN8xZ44al40WE/PAGXmdp3MYGLiEYKMgqZ5bKqEfGUOlguHDdbiLqzCsEGoZvbeNZZVZ1u5NcKW1M24hhwxdTAPIONPoaxj5KsZAwc3f4YS1DIF0KFd+YgdW77Es+aG0b/RWcSLw+pVZwC9A3w7NoI1jVUROPbgdZaCMaJURJ29Fh8VkQVOTDl0fuoGwE6fAsazEka1cMjtWe3a4VrhCHSqObyEKubprxJhQVuyL3cz4+IrAjbdgQPUCuhp7VZoptYFCe7xF29HroV4mAscHHX4oFvtzLoPLeUgwmxCJszkgcuxSwkxF5423on9RVSiSxSDF9/EXNbpeSD3v6Q4ZhjGrGTviHZ3tvcMyhwF558AduaAXomJD/MUmeMsZaTmCw0gcW4uNaYltDX+95ZDJxga8VmK/XQK3k4fI7u7uGoeOzTCOLoVwvAnmG0/SYGcgYf6dGE7zYEx6jo+5lkmP4tga2os9YAnRGGxLytA/4+V1XnJStmVEO90cm+MlMNfAMoYCYaxrgmz3rjJGqG+9A6iLc2yHWE8bRMfTwhBTiycT75WSvXKly4eZjyszsGQ45gLf52ADkLAwggMKr+c+jTwwaxDUWYb+8BIGUvSNwV+JL2HYyuUmmoHg3zaQMrpCjdwSToAKCsQqlvMTh9YalKN6oMDM6i0KHcmw7aZlXBTyIBVzqXKqtFQyKzSgmXa5qYI1Qco3xdvtMIMNYbtqRiiKmiXsgRBnNowCZpYQVyKMosxLYfkQOtZkwbHqPMUsXCeZu/fude3cO3s3woB1auB2FVZFOqhZ+gInZ6aTenBLUIZg3idpntQdP6KeJcaPpw5XlK7aofBA8+GTTEfIOo9G7r18OBDrYuzaiXDEmei17mCVQtCDtca43NhwvThrSehYpfpHQ8fa+nn6cU5hYbIKMi0GKCPRbc4OTkpZTZlM3nfVDk+kYD+uw77l2ndrH7oO+USw3S+NWeUqAd2u9eEGcvu48R1Xm3C207lCS7vPb81Sh95wffWPQNkPU41YlWnlky2wR2hlH3uZ21KolO1u1kK4xs8q3CZciRMqNaE1fZq14frKfmwSwuxePOmq2Ne+tVQDNuu25clBnMeB2qlOZ5hbewQgDa1Q3nB9pV4CLA+4VNFWcVr5NAvuu/7q/s/QhiXuxh0eziXzQmfyMMwwM5WO8KlJeym0vup+m2vue+HKevS1zyruRZwlg7q9yvhoYckoEHExkOXJEso2bxK0LNzEWsKhELH5edwQ1oE2XFUVf6Em9X+rzOUf6g+2ZC0J/ZzxIAfduE2sVQ9aHPPwv/YR0ZJZta6q7k02XC8UbmcXJV7ce6oX7kHI8mMS6NU6ShAFdFcpW/2vFm5wWu0pkbqf2nC9MAyb+52X+F0M+RAu3ENRNLNwsUC4VixRWPho10YtHeLW9G11exj5N1z99FlPjyr97ad67RaBgGpJmIpkFzoC+3xO4Mr2xE1NIMLqjkk9DRa2N1yT6bPTXE9Oks6Pt4owqLYl1s92+jC6QLtNAiGIvQ5Tc1pn1uxWv4ZWCjiI25lTXXyh2BbZN1zdRP99qZa0U2KrIEzK7QkBALxbe6SFAjmLqleAhLFWtkMtA5WyC9QWovXyfeVQNg1uVOCGa24AWJVGEvfOYd7hKdUSnSJoUReVYAbgYXy0QYf85UdYxjRRo0MpKCKppssS5el81cEZ797L/KIW5aTdX3R/TULHePQFnlzr8RdMsP1fyDx6zYiAL1++RC0cAtPn++2CAy2+3gC8F36fgVN7ygmnLBhCzloIjOXkMx4EJilrAX8BWuK/TWqXZaAlqsO05FgIziL+x50SzQ3XkmZe1XOMU/8jHhHjBk/D1Li/4j05lIP9oSUBg30xAMCACvlhpsTYK8PjippoGgonJZ6FdQT/z7qpz38bbbge6EoRi81hi0/czg6UtW83aIA0Td46ILno/Teo+8zwgYJxhPJgkHBBZNin/w/0tW9XNcB7goJV4movVl8RXrLKf/RE2Bggl0NdxNhHL+wW8CQNsEwVLA/vru3oKgo8+EsOTCZM9kKMZZ/goPW+vTWQaYC1PU4fQ0rfZc16+Lr/AJYeNuahMYfOAAAAAElFTkSuQmCC"/>
  <p:tag name="POWERPOINTLATEX_PIXELSPEREMHEIGHT#4F285C6C6F67207029" val="91.66666"/>
  <p:tag name="POWERPOINTLATEX_BASELINEOFFSET#4F285C6C6F67207029" val="23"/>
  <p:tag name="POWERPOINTLATEX_REFCOUNTER#4F285C6C6F67207029" val="3"/>
  <p:tag name="POWERPOINTLATEX_REFCOUNTER#5C6D61746862627B5A7D5F6E" val="1"/>
  <p:tag name="POWERPOINTLATEX_REFCOUNTER#4F283129" val="4"/>
  <p:tag name="POWERPOINTLATEX_MANUALPREVIEW" val="True"/>
  <p:tag name="POWERPOINTLATEX_CACHECONTENT#4F286E205C6C6F67206E29" val="iVBORw0KGgoAAAANSUhEUgAAAawAAABlCAIAAACeOkAzAAAbZElEQVR4Ae2d7dkdNQ6GYa8tAChhSQVACYQKgBIgFZCUAKmAUAKhAqAEoAKgBKAD9g7e1atIssdfM2fOOX5/JJ4ZW5YeyY9lz8d58++//35j/c1A4IcffkDM48ePZwhbMhYCC4FtBF68ePHpp5++/fbb21XzNd5cJJgHp+HKJ5988t1337311lt//vlnQ7NVdSGwEOhFgLTjo48+ovW3337LAOwV88a/uluuhgkBWO/dd9+FATn88ssvFywLgYXAMQiw6nrvvffoi2Tw6dOn3Z2uTLAbulcNf/vttw8++OCvv/6iDAOOeGJIj9V4IXCvCLz//vu//PIL1n/88ccvX77sgGGRYAdo/2uiGfCLL7746quv+mWtlguBhUAvAizFfv/9d1r38eDlSZDl5E8//UQy9ccff6SUip017PnPP3+Y14vMvu00A/ZBv69+S/pC4G4QgENYkHXz4GVIkB3NH3/8kSSWfzc9xbL/ww8/ZNlP3rtZ+ZgKgA5FJ8pGvZ9//vmYfq+xF7BK0xsxmgr8Sxmffv7559do0dL5hAiQlDx69Cgp9tlnn3HXuEFJ7g4f9sdNHJKmBuVer0qGyKqTIXSYwrmO0nYs2qHSGfTJ6Xn8eTZGYTfwYZJIGf3rPnw4IlKPV2/1eMMIfP/99xJexGG9pW/UV+2uCU1AXuGQYMCgLtr/+uuvIp/6LJDTcBKrdIHxc0Hq0TyO5qL2KoAADtWeKpQXCa6AmY4APCMhVz829yVBqI1YF7WkwFAhK6yE4Ouvvw4JlPOVEiZWg5rFChCfKPk2RC0SvA0/Xq8VepWmU6uCRXuRIJlaSH+crNTMKK3ZR2iIIXdkSkh+Kl2z3DMarkMQYG5jbuAPR+OdcPZKGFJhIbYQmI4A9CKDFEKskb8LCYa5G6vIQcLCPKhHLEwFzvSxag06po7uHUI0V9dhiAC0aFyWDhcJhnCtk+MIMAdLyFHeFDiZBOEjSUdFD7ijfn1e1hga9fJJNw7gQQatWLQGcNlN5mqYxS8MDUrrcCICTfnKTBIkARSakAIJ4ETbEAUPagtTR3vzICQuFlEYTGnnAnJ+aUxRGr1UXiR4fsddr4Z6/QFdlA2ZRoL6nqlE/E73LvTenPS1aWoZiPJVTbvkNeXK66pHQNwkhUWCHqV1ZiICeslYHrMTSDBMzYj1WUvgEJdwhTU960xd675IOUN91skyAsJ9UlgkWEZsXR1EoH71NkqCJGX+DiBnDrhvoLMzGVr1T95UQgzFi3AK5SmlUuYdVtMYpvIiwTsMg4NN1slgIUMa+pQWb7/JN1QkyhMDHvCKm74HJL0ztKQ8pfDs2TORg2nrOzGCxiosBE6OgB68fOwu93prPwnKFw0NELwOfMxXD3jz1CehvM878WsuvPf6zTffiIHTGVYkr8JCYCEwHQG+tKopQnOi7quTBHMMyDr8gBxQDOCrClKWgt7Ck5N9BYOaOeyTuVotBBYChyGgxyz5WZgM9pAggtJXrY0l3As++Bc2wlvSJINt35AwZvz/0KSBvP8w+FMG/xe8/l8ILAQOQsCs3sIMqZkE+WRN+H4ofHT8l5FynKvXsN1gGyHhFmS38NVwIbAQOAABEhfNV+wMwmCm3zYSJDkiB0zf0dOCWHj3fdhaC+kr6xtAIoEvFXpT5WplQU8aGJgj3Eppq9pCYCFwEQRMMmiSG1RqI0H24NLnW40xNd9GNU1mHXJ7OhSVfvkovFRzkk1PzfXh5mONnFVnIbAQuCwC5ofohkiQp0NCsoNoj7wZYgANnxakTqiqaVs4NEiFm4+F5uvSQmAhcB4E9PgluTHL1tpMkMzo+fPn3irWiXrZ6CvsfSZHguGrdZXKsOo3ieRaC1dCt6otBE6IgFnJmRSnigQhBSNF7IQBL3vPVD8HJFpRgO+7twX129eI0tOI7mKVFwILgatAQN8bQWGWiXCaaF5FgjxrozfIpDFZ2PF3hKX3VHjnnXfMGTkMty/laqFg0kCDYKHhurQQWAicEAESNbNk1Ntl2yTIQthkj2LkyZ8a6SZBDRDGLhIUj6/CQuBKETDrOb3a2ybBJ0+ehGazDr14GhgqJif7SNBsmmLmMW8BitqrsBBYCExHwKQyerW3QYK8epGjEv0+ynSN6wWar7zohuESXlcIyysNDGFZJy+OANtYvKzFn97PurhW16KAf5YOJJPyGyRYYDrzCOKlsOhjuoK2hgQ9doW269IZEGADh8e5uKFPCs9m0Jv//FHgQS4eGeP7Gt13zC5iHeagNvqz/U008kcB667LiotApzsFQHMT9WGkF77wVXj2BQYsNDzyUkFJdgFaNfF55a6fhkU9XrgmUU/u4V/KWIQa9ZpTGSEYy8sz4mYK7ARzcvoHFusV0zV1OKby9BDioaj6iRlwWnHW5tSXQ++AQPIOOhR+Hgffme18DSMuLrSt1zCseZNhabYFGWvJ9tJHVWVEaehT+YBvpoa+8ScLN2c6hpneLk2WNvGRV69whgguhDjDo9A2XYKgzU6H91Q6A0qb0nat4BXr8E5OQ6LR45CmEyDiKv/iWUDwL1lycicX13sHrcxchUraojSZJcrTAU+dHCbd5284LBlTJg4TSlkSZCowDeSQodsN8fSGht1FSQodw0xHGBKYBqYrnAQS5TLH0CkDhj+TyGBarncGth7PeIS2uAwhaczjb8OwHO6XOOT0lPPaL6nc4R2RpgsGNFAFB13BlAHBNzEcZJq0HtKFprBkL/7CKXTEHxr6uMVB+I6++FfHhuZo/GuQ1Fdb9fT1bzssQd6gl0ZElgTNENKNGbQevkudmaunid09ZtoElFBYintBz7BwyBR6QmMsGQkiioIZaQytS/Ggjp9UDk3Tym+WscV4vz4yaSsuSPoUppxNTXQFnz3QUQ524240EYIOW2nXJ7UL3tdaVZYFEyPW6Bn6Tut2zrDECwk0+RdaBJmYBIFA6vmCAagS352qefXkTDkjCPWRGTgJCZ0dNmw6KeGSfKDbej8ZtIWmw0GiRaWyoQla+ToHnBGnSGEQW58TeTA37TKTBFgNJlaGLDB200yfntAqx8ieYXP0umm7r3APYSnhlwpp1oxJEM+Z2nIITXj4LnXGU4boSYFx0qQYA0A3p0xYNEmoqSy95ALd6KCzUZmo6xWTyBaxHXNDjV3lOtK7FDbZoSDQE0err0X4RB70UOdcLL2ngm+YA0cvV0Fy4pR2J2FpcoI0uGISlEj1hZx7jF+POfQTo1a4dZKcklxsGi4Rn1PPZKNYRIAiVnLAppTHzxMTR86msVJB+yWVuwPJu2mQ1mVqSYoxTkTt+oLXqildMIMTTYiTsHccCreiM1lMCoywWuvJOwlLGUTa1wEJenemBunfphHY6onW+gwkrZspt0rzlGqWoq0Cw/qJ43R+Z6p5EgRzsRTvmPqbhwYWDicOns3eUwWvQx8JQgEGnwKSlbr5eaJVJngarbA3x2KhVj72kIBiYeU9Tt5JWMo4koAEzIAEfT1pQOH48VNwuZ8/RdWOfMdv6Ew3VjZbC3OJmCAFMbPQqoCSH58dTFqQX3NJbJFCHwmarA1pU5jCu76JwnxzFGsKHioLMlJo5eIaR4R17icsvadeTYEeFBly4gwpcMnXv9SZMG5E1Y4xZraHEDXdNJlgcpJ9ViIW4b9cq/J5T4KD68dyd+FVsUIKHQ6SJZsImUUTYSzV06voI4WOkeL5HWn1OoSwV568n7D0GTcTgH1tjtcScy8L4xJiTtx88cLDWy+RKh2qTn8Dz+tFKsfJgm78OopvxRlGSPfvKXu7/Jmw01OdJDL9S5wyegdV5Z0q75Tcp0NMX+aLG+lqyGimoTnkfThzhsPcB5x8zZEz9xOW/st70J0lQUmMQ0w7XBvKmXIyeS4nysd0rqacN+xfyIilSVOBlz0T+/iUU+TkmL1srDT3hfBle58b+oZnO+MZEA3Nz0eM6Oydgi94b3dTZuiajuAJB5f+2MmmJn0V7iosfeQHJJjLRBK+4WTVB/14qxxfIBkGZG5v7cKsiTxerQJNfQnoAkGHRrEM7P6cVzir+fnQqHq2Q6jc50Qha3RrHjol/EkJ00U4ZDoQDpuYidl0PeXwrsLSg8yob8sEL/iDSsbfTNGFNZ2f1U3z8LAgMKzfejIRHNyaY7RwL4L6fBOltS+pHw7RjjxFBF6k4HcDUWPulIxT/LSHyzY/1jKLp3zvCepNBQY9cldh6UFm1FsSLHj0VCNHpq8wAnK/iBJWzp30k0auZuX5FG1hxpEkpApGWrgMNHUKh2EmeJ7JrKC5vhS6e24mSHdhhPsMVCt2QPmYuflOwtIP6iATvBYSDDdiUkTizo61sN8785PGSMSL/MJefkiCfVmtqOplhkNd6p+wwMcvw7CcbkgoMOTfI1GaG4dG8xWWzDH/NqAUpp0wREzzYw65H1fQ0z8KdIxW5V7gZR53YDAXfr3TExYDILd2LneXrsqet65cmPN1tfOUPSxJNz+rD+ocRjgugykK0yo+KkTjoEo0n26mVunewjL042vLYZkWNExSDkNErh5ZKKxQULLAMgUlzV2RQs3uS9BZQTfA9/nOIGGF9DEos9v87oahFUibniLl6CanQLIo3Jr0rtw0P2RSbAzH7aa0+gp3HpbBcriA3UlIkOymEJTnTAMLqMql0KhBwtpDpih8WCHc1qT3HGd1K5Zj1ZwCqaPQRx0kGDYJhXcb2NFwjxDaQ2aHadLktUxQzoaFXIiElfc7WUgD0fDkP4BXgGWPyPD7WdxM2DuzKNjYdylMkRB1mCEhPYkt4SZvmTelrS6EvYTCdau9y/cQlg0kOH3i7fAfa8bCo1vhgxQdvVykiY82OH1kQzB80PfimUUrtns/IFKjT0hP0hAu9jevIO7y5pI0l4IPgO69HZE5XvBa3VhYQmuvkWB5aj1DJlhIA4mYkTTwshS/x4agTwMZElMeHhofWtclIZeKihXh7FuIVWkoBbjeU20oVpocULiTsHyNBA+AdaQLXFIIC/9q9EhftN0M/UH5urmfb7k6mLX5p4iYxq7uCcEjvaA90lQmYfeb0U0k6Nc3eH/iS4FN5kjl2wtLn54zKCwJnuTuh7hBF2DA3JBgPVK48aqF5MrlLDjXatb56dHGs3Ueq4tvMHXAdYb1R43afN7CTFpkdi9evKhpi7MMYzIM/RxWI2pundsLy/AhkAYS9INqLuJlaVC4ny1TE8aJiaGyqMqrIV6VbVur+WjDqJENwRCQa1wLF7Yp/KzeCntl/UoiZhPW8CDfoYHgyr2wEDat6I4PPl52Vk4630NY2j1BLC9kgn7PouzduVcLWQwDfkrEmFg/jPQZzB5bMzBawfR5BNZd3VoYq6d4thK9nMcLg8JI9hMnTxGG39pKDbn06NEj3S99EQwj859RqfvwJsNSQ52QYVzYTLAw9ryDu/FtbcgcG27zI4eF8KytExPrh9nr51vsKjhiE73w6xKFWWRT4GUrGL+IMtMdlBMYPg4takiBFTGfq2BQmZ1rEnCmH/hO7nRTYKXMSZOb4yMuHcn7orwv3GRYehe/ii7z7VlfSdDBQ6byYYe5YcD5iTp43pkovCAqpKeRTwpPF1hQvvKSRJEU6sPJP4CShEz/kYAQN/qq7CitJNJXuxlHOWmCgC5g44jHK73QVC3Uf0TJ6QKbzEmV/Qrp1RkvKMc4cISvfMCZELsUQCMu8Zr7jghlX236GQ84w2mkFz26UnlztmCc72qsVwm0K23M3fdPdFMppKaanwWT2jXIiJK6IxpyPicW4Ty7Tto4N4y1AiPlmwxLk6TjglePtXuY/M1+iWBfee8zDE7p3RQq5+d6DT1AB0Qn48TYxSF5Qb3apqaf6xCIaaaaPkweZ0Dqk3PL3sZ6EsQLvjlnUHuukn7Y00slLFSjciFRwArGG0Gb/g4IrRFwbjUsPbm9stQjlYs5fIwXff39zqBfWmLQtfmbngVghacP4nU/65Jk3ymWjlgX5h0gWTAkDf4R5i0IT5eM+zisJ0EkJIoxQgqMs6lPWMHIT4c1vhDKaDIq1OEkJ281LP3WCoDbGyM4njtT4UDiUghNGDpTTqKGv5uDZPKakZdDcrr5keZv2ubadp+fu/3MHT0vEBgLe+3sxCczc07vNm1iQ8jFS+t4P9cLkTPhW4ZcNfcupL4uzNVES75U2UcRmnRHyHnC0ozo/w35cOYhAwrRH9yrCvvKnQzjHq2mL4K0AsbqXftK/fol2AjIfkWPRUxd2kZTlgVCOVs0rVoPDbActiZN4Zpg4tIkjLfKACBbTAZCE63InLP+rYaliaK0+gmWw8krPi1Kbj5ghYgCMjLN4KkMyu7AMr7fdYWIkrKM0maOdGr0T2LLaKQme49ebWAqt5KgEI0WNTEezPBIvVRODFq3MtpXcfWGw1IHD+W0V54lwVyGDznu7cgwnUHjmt2ZQd3MlgEEMSiw3DzcXug2M4zdMtdIyl/OFstW1Fw1wcdhWbFQpp+YR7Jm3UXoiDRCdLVcWZNgt/tywo8/H6LRbdd5wtJzWkrpsiQI9Ll0bNcBc5FOJc48/8qlPQrhEqz7vqEwmmaccuaednlmUUkBIq1SKneQoA9iRHUPTq2tp9emyV4rBpiV+aNW4FTlWw1LT+7JUyUSxDE+OAi7/dwcok93BNkxUaKjOY3VbkqqUdivXkf4yPsYEwpqiLFTeKTQEZcSmPrfDhJEDqpqIZTHo9HLRGyr37VWuPWqefBWw9IkWLLOKw0SYo5QIMi0g1N5ZN8qHC0ETUi4pCoHx5Mxdj+CwC7TF4cjwHoSLKczCXAJhdAvs05OtNTPlCMbmkS4162cPoeYpJxai2LIMc0cHL2hbk0nbzgsjY9kGt4gQeALowRn4+MmcAuVibmQavcjoIIyhosFqUKTvkues0B1xGTJ7GQoFihV0p+OAd9qbxhCZYIud2G2brG3z00MeJ/14Jdy7+FVYBTYOwrEP5owSjGNPRmkXYo9bzgsjV/E0dskiMsZXSFJjfMgnvYBja5EAyMnjLa9T5qceWSsllX1GQ2GD1pt3JyjBmGlAkuWlW+66ndak54jxnr0Wm2hd8+AI1OCmT6NLzoOEQh0B7OhBxbNRzxFqBjbLxKWEvOijABbRYKYEUYM4og8kdU0MKgcjg3YVhi6VeCU+j6fmiLWC/FjBtt9taYzJoJDXsCVaUqDArp9V6MVwgHTTCoSghRQg4SUOn1qSDIrMrEIaTW6hW0Hh7oAK/rMKuDHQd1qMEl1bjUsjccxUzCpJcHUwIyx5OMUyiJxs0DEQ39pHOoo4QznN5sfUMHoNpIdFLTVtqdyyFkFCf4S2GrlKZs62JIq8O8e48psu3gbN88QrEbnwiEm+EGLDjmXgQ/yfQKYy00KXYeXoGCN/6axTRXGF16hzuakV+kGwhIbsUKbpsFsI0FkEV4+hpCO75FbmIeJV+IvHCS0PQn9pYAwXD9rhOhoYzRql6RybujqhptlXKAl43vO8KfBx4N7MCC6hf7V+myWm0gwocHSIYxJlMF3hCV/4ODpEmWoAzibqFZWwK0meDbtbaqg85dKlZqq3WpYAoKZnHT8N5NgwpSwC0MqeZRLxBzRwF8KPqOBOJ4QvOziNwwRyEg0pMAAC6sNnjTjFigGBUpzRrURrs3BKVJzegErdF8d5Q4STFYQSPW9E5DgoEfCIBSIqu+9AxZpsjcPmsi5jbBkRAiAFMyI7iTBFDGIJpJyBKd7NWWQJdaZdgYjb7/mxqiJo0V0RmaaSOiLVEXOzyokUhBDcDy97GHILIWnyCGoMBxLiTE9nsGBQ6Zk1hwTU7+kM93pCKev+l5QGKegElMvgyJpLl7TYqVMnSlYhUJuMixxh6BHwaw73wQIfbmvzJdI+OwE3xbnIw384Vf5+gvu5KdMiD/+GPN8qfwqfumCr9To3yoCtadPn/aBs1rdMAJ8HwW2JfLFRhiK7+zLYXeBX2iCzQlCGUpaFFR1ht8h0SqduQxW8JJoaNELZ4N1EpgEMgp7r0EW4FeKQMrlJVSgremGmDQz9UVKO72jWxVoxrJf4A8th28VtWSXiW+gvG17l3WtCLAXJPRHYb9VKtyqO0rlM+8mtSK5a32zFvYT1SLBLP4m8vYL8awG68KJETB77Wz77KqsGcnwYPcdpF31PKFwNuJkCgndFHxZWhrceYFf8tTw6S3CO0dmmQ8ChpWePXu2KyxsSZu7JXojcteur1o4HwzXu4GhmxYJllyst2PYn859gb0kYl27UQTMD2GzSbe3oeZD/yYV3bv3K5WvcxdmkfD25iLBknO5R6yTwefPn5dqr2t3gwCPQxhbD7hXazapw7vGRqs7P8RNeq4K00AgWiS4ESd61cNjQD76N9qvy7eIwEUIiEfNbhHLHW3SWUsuDaT7RYIbPmBnUM/AuclkQ8q6fFsI6PVBsowHBvc2kdvBuguvg766ynhEr4V1NmPAWSRoAAkONZRk1ysZDDC6s1P8hKm5TWGeJdgDD/MzmHpu3qO7a5ep8xUmjNKP9J7wlvYJVdJPhPmHLU+o8FJpbwT0TTP4gmG2a48mDaTH9eBqAXADV/lFyfWcYAHJh0tgqmf+KZ97eZC+SleIgBlmsBILrv3sYOrVqdl6Y6QMtb5ZTwZTrrxIsIzPw1W93tl72n/odZVOjIAOicRQO82OJutkPoaCTwzMhVXTX4ECq01tFgluQvRQQS+Kd532H7pcpXMjYOgJKoQZ56qsoy5RbXlxN7f3a5SmbxnVYLVIsM3LGt+1KdOG3Y3W9rcdWYtNydQIMHP3g7ymZlTfKNJVZulpiXJNm0WCNSg91CEuZWuGAH24sEp3jADrL71lnCIEcuymQsJM72olgWwLdgu8E+cwQ8jwrL+BuUiwOTz0TtDmnmuz9NXgahHQOYgMRbiMgKkkL7iPzyKY7A9RrD+mr7KvFuas4oAsUxGIVWKOuDkfVRWX30mBr2bKU0hEJw9U34nhy8wyAukBXXJA/0oJwxJ241/+9Lsf6SPEfA2BLMa3ogmRtgKsDHu6+vjx4/QoZdo0aHiRMcur60IRAb1dvbZpilDd40VCggiB72pGr6/DUg4mJTG8R+y6bNZpeOt4XJmgj8DaM8zP6fXs5pmntodV7+oRIDdkTKZEj6SPXE9/2QnzCJ5r/P2JUznmxYsXT548SSqxP0tK2KTeIsEmuGxlzYMEN29T2RrreCGwENgTgZcvX8pHxjoYENXWu8ND/sEBaV3MDM9vSB3wFv2QuqvxQuC2EOATn4MMCB4rE5wQFJKNs5WzPrw6AdAlYiFQgQCfMnn06BEV2XslB2y4E/K68JUJvo5H1xEfqGDfB09wV75LwGq0EFgI9CDAjipLMdiwmwHp9b/wMP2CwOic7QAAAABJRU5ErkJggg=="/>
  <p:tag name="POWERPOINTLATEX_PIXELSPEREMHEIGHT#4F286E205C6C6F67206E29" val="100"/>
  <p:tag name="POWERPOINTLATEX_BASELINEOFFSET#4F286E205C6C6F67206E29" val="25"/>
  <p:tag name="POWERPOINTLATEX_CACHECONTENT#4F286E29" val="iVBORw0KGgoAAAANSUhEUgAAAM8AAABlCAIAAABlZCCAAAAQKklEQVR4Ae2c+7UuQxOHnW8JACEcIkAIiAAhIAKEgAgQAiJwhIAIEAIy8D1WW3XqVFXX9G1m3r3f2X/s1dPTXV2XX126Z+Z98s8//7x0/a3QwLNnzyDz7rvvriB2czS++eabDz/88NVXX53iDLRdf/MaeP/99zHDK6+8Mk/qBin8+OOPBWTffffdDHsvzUy+5qKBP//88+nTp8UYX3/99WPVyZtvvllk/PTTT4dlvNA2rLp/J/7222/Es2KGL774YorWzU8WwBHIx5i90Damt39naajNePw4B4fPlCg+BrgnMFxc86z/f/31188///z333+TkvgPGyVaIBh/r7/++lmM5ev+/vvvb7/9dmEY1X///ff5+MdxF2Mh9R9//IE4I1If7h7/LkjVSTB45513WmxAAGcwiDyF1XBRHEMSKOyFYx5rJxFdrPbRRx91iXloJmVHg0MIr70NDAzssHSXhHsMlgoGlm6Bnz1kTGjKFhULdlWrR6ANe4ASCQYaZIQ32IV7PEbEYzyRjP5a8MOlTrSxdhg4F7bvqoFBxY7tStgXbWAIZAhb0gBG7Sc3HCuESD3luAEfECnQ+F0hzAirA7wOFmaYvtwLbcSeEGd0NnKmuaStzSz2BrVHBjkirizNDsZweG+X2FG00Vi87oK2MBqRgCaRgXjYWCQsDXrG4DsADr36Te1aBmRZMkXn05ZIvxhtGF4CrMACI7Wn9lwL4NXTJ88eADgdqmnnfN7P3S4PXIk2QpogTBqEtLWqB3BawrLQ3oDDW0QiGpNBeq1CzqVG/S2awS45M8vQpndqsvxOhbyun2StTVFzReR3Nb6pIPPB93ZXZ5tcOQvQFgYbQLAqe4bGCzcNy+NoWVqvRRAN+bnnzvbAP4s2wow/nqDngCJaxxuJcO0HK434wJeEOI3cdxtpPr5hOrwlPj+FNgPqYpW9SygxVVgmLo89enOwnLjI8tAbunoDBrVYM462EGrJSnsoFPMXiOv/C8OPCWwtm/w9xHwQNLUtOAcNeR5EWw1q9IfL7NSpA48AbmEEMvSvrWhiR13d1oLOCNrCLSEL7LQDTSSsgX4JJyaw1fw1Ye+ubhl1hdVbN9o4R9UxUyJKSP0AdQsDukHROr+0cdaDw/Y8/8dTwCG1FfyRex/awG+4E1yYvHp1pHdDuai9lLVTnShgL9snjjd7BV/m/k9baLPNN17lvU0z8qeffjI9h13yKmm41g8//BD2N3byuV55L7eMR/DGifc87IMPPtDif/vtt/qSdgfaPvvssxBVlNJvvfWWoXvYZRhrWT1ktZ0roynqhPa59zxSKwp3tS/QNwbeWj1Oijl3p2ait1h6JveZgheajVq6hhlzmK1VU2zj24daKqGUnv1+WgAy1NDVlSaAY/Ghiu5pbxuVaX9tJ3KfI81GgQwDeEQVTWj7/PPPdREjk8liH3/8sVye0njttddq64YlZm2w7jc1n9GgHnm1jQYIPaa20SXNNtqol00RIwvol+mk83Yaw2jTCkKcC21dNjWpQCeKbbR98skn4WKksNMDW8iYdI6hzRS2iHmz37SKpDfVMM6pE8UG2vhlm5rNSK+3IKSv6IWrMPvL3VrjCmw1zTT2+zOpX375pczdQFsCKfMMsZGV5cPGIJWwYdDmdZfMvW6hAUo3s3UTlWZo+/LLL2u2BGrnbkXFrrXQy4Ak7Ml002ADZQjWnlWYicOXZA9+8g1lPnnyhP+0Ubvex21SZjBEOFnl1LPQKaQoAOg0hcEmtSUDTDIVtGUnSQahmo/aC0zHHzglOxVcopcfXdIWefc7TeQxotm+aQ23vDfFIaixq6ag2/4hUq9musabR8xwUqZX0Ra+q1gEQEdda+862OyAtIoH0Gawi7/txDwgFmdmUXDDnylOEK22Ot6ugy4WYS4mgwi3+I+9DZS59I/Ja/Qn+73TlqWraDO8aise7Ci55Gv5NKGCy3z14buCFZMlDNxDh9GRA0QaCpol44rg+xjAsYoGDG3wB2Mx2hDAjNaXiXha1GPamjHTHnjLTeJNIRUae14ugUuxgSbo7WS0Lf4AXlugY7yRWXq5/drGFiVCxWgzIV3P3C+5DEjubaNZJaF00fS7CmDRRaFlsKxSS5RaBNo6vkpEbGdMkC1kB5ywRS4zxqC8SBGjTTjzjZ3c3fDaeJkUl3De4vp6IdBp5PWxR48fa4v5a+yZ+ApLZaciUa2LK++Qx4Q34baoFPChrpeNfrksv8Tu+0uPoVIbdkz/r7/+mizU+wzAnH1A2Thoslb7rYI21NjOHicI5Y9VcImuH8n3q6A0Dk32PsAyqvtPt95BkzSKtMXP/KxTeoxI2uQDHmwq9D2ElYI4iU9aitIWMZNZif59sOytMRLitVtemUTZ4HQXN/ICi9h7+0Rtad/vT2L1mIFnAD62LRdW3m8wr7kK5+FbUoUx7FebJdMbG17Sxontw8RDZApPCizachPeVBpNvAIJB1itPTgRfc03CE45b7XagFDNM4YxBrxcvmeMcjLLvwkGxC3aJNSHhGRPFN49uLNYrrboANqMx3vvrK3V2E/cKmY2x2B6es2FcmE1BdMmfJgeLn1u9WMme/wSAdpqvlXWHkhPk0wn02uGYQpQG0iCcjZRFvX6SphpuSXv3iSeEArFxsIX+y0rMiYMHz7wNFJrH+aXQL19se3Er12MnOabKHM3CR5mpL7cO78UJAHiGnTCMobxfH+k+exqh+Fjedj2LHlfRb0WbSabaCoHsKiXy9sSJ8Jhta8owsG1Tu+dtZGN/QVtvYEteemrZd0wth0QNbz2gtj2UNCW1DFjadTXN947W6xbGyP0kwOmMI2OxWlhw9M8K2oQ2+zpbpJNzuJSFCcN3tlK+PQnPTLxxAZ1JAdOOHNyNuuRkaTdFllkX6IHJ8FVD5tsh3XzC2gT/wtXuh20yamV5xMmE3P68dJjtgjSv7BBuVar2FglLNomkeHhy0KTNIcVEmTShNaNoA1/DZVYOL/NwJZoVW6FQk0iYw+awvBAw+4SEhJr65hkofxWEtjg8MY/A0tE2wMZfi/FiWmY4xLGFt7qQJvfZSzko5EU6earr76qDZbXK2oDbrnfo22yaAvfrpgMljMKBD8voC1H/S3EtiSwkehnAtu5vrRH0eYDG1hZcjY0jLkX0DZM5ZiJmCSJXvm7bgMcJtveAWr5FB/YGD8Zh/whEfHigJO2IinGMiKzukXbjWwFDKPlEqjVEMCh1NhWVBbK47oM26mxHG18MOx1lRz1LZcr3ON3oM1zv5zFhGBSseE0SYZNaOa3Qn3lU4bverQhVHJcsrlQqJBz06it25AhiW3JY4ZN4ecHJH6JZpdEJgys+TzMu/Yo2s5No6jRay/IpEmtcKSva6vTZnsV1rzcIoeuesfQeNph8vrAhlyJIYxy/GX4ykLirp7CfI/XHuq1mTQRMnybYJ6tFgq131lCgIW/PGC2pd47W1gdGLMcbaFnHow2r70gk5KSjIuL+s7KpJxr1Jb2X0kJtwMNL7jfWA2Q3Zzi0ba8aEO0vAokHK4V1psMHmxsQzW1lw68Ujb1OD8ALYQFL5SBWq7B3tU92nw66KW5OX550RYG+zyw8f7ce++9l6S1TSn8AK+6GG0JZ/JDXJ76Hj1YoraN4nRt8sjDM+zR5h3Uz5rsCX14xvChcyY2hf+Seb34M6J51ZE2g9hGwKhJ63c6MwxtzoUNn/6ZxcHbzGOD2rr+qwuvstrc4f61aMM/PUHUmOzZecuhiFkz+phoRnX/6Tb8HrBWD1FPhOP36Ky5I2957LFcoWk0u+taZUUfUWaUHD5rIUYkGpO3Zsh9ybDeW0ihlUl5BoX4lxm44R29TD7gw1dWFxVojmnvbX5j+6KjXkW3j/fFDTLOLGr4L9rL+SlTCGz5sN67xnC4ARSqaAvfZ4cEKOxduHd86KAsfcDPpZgdEpboZb5rfFiZDIsZYpcUkbAkSSyPfwmF8JYHTwlSVbRBpRZg1nJm2D1lUeHBA11u7dEIq4Xar9FsMiDQ0XElz0WlVpvJ3SFX3otKms7QBqEwn8Lc2hwvHIfaZzl8Rcbs2vBOOWz7Fj594psxvLcxsEvYEGGHo2mNuAkZkiIybqCFrpFf+0ppz9QWIYvAN0Q2zrcTskM26DTCLreErItcZi0uZxTr0ZaXPUXhAgVhbL5htreSzTfQxsIAziuFnoUFO9E+xPR+lk4UakAvmkqmjN3y4ECrMyJLrBJ7JdhloTIsT7VjogkDpYGkhc422hiHGCEa5gGHf5vCvPCHc+yawhIlmiyQh4eEzuatsGyYlNqYueYqEkESOG7yXxsgxIUZyU5NaIMuJHyRATnYFVq15Wv9viSHILAWV6hN3LXfR4idljNBtMg+uZZBcAgmTFliBwYdtl3Cp0TNgjbtrq1oK9SNMIUcrHfFfyQEZz5Y0kN/IsZhtwxve+QaZCna0/9DcHRJjW4187TNdClauAXszN0ll0ihhdIJsA9tcAO7YZCDe+gSGGocIxugNPWj4PVGcFaYN05Vy0c1SVv6gYU2SWkvgbWJzdieHv608rHgTlBDdg135NILdaOtqJJk5xOBqI9bCImR+KPBpeFARgK+c/NmiAysLhzSwDbhsMlO47SoYpKgTAdbhrgWB6PIyOUNltZrGdUNoq1wCWlYryFJr2raaBZX26NoWKU+I5R20FVLQLN4LGvpdLOKPm6MnkUQDM8qewiiGTa1uElZTxhqoDBwWX4tgZd7efLPHzCSdzeQlpc2EZU/lMvvDR72kdmAIDKFd0z0qztobeZH1ITso2/wAhEAEDEBt34HcQ3ahPqjaeA/b7zxhoiDnxz8bp8s/YAaRmlEVl6G1fwH77fp23fbxiNLmisaIGyjyrvVRqPg5nsIqiwz8UKbUcjzS/OjkDqxPh90tZQGtIqooIJv4XSJd7WNBqg1RZmoz9y9LrUGzEbe7A/KyCu2CZyCBps46WXfY6oQuXU10IAJbPGmSsPzansN6PC28EjML/Sge9h7apcLAxsCTp23PWgFNTLPqZXW497nVY1c3dowvSFISo4LbduG05tTHo1sT7izEeYpXPLQ/ELbNjTM05grvBmV6cBG4WHu6ssLbVob1bZW6FW9aTWZwIZn6rumfaHNKCS+RKeUI1LALXlZI17pofVSWoha8Mmc/QttuX6e39XbhTxfPJ/z2Fv6jC3ZHIgaLrSJKrYbOp/WNvnbVB7RCH08lOfQIvSFtj7ja/3e+XZBH303vjF1oa0PbfoYk5ORvsmPaLTep7dvmy60dUNAF3CbdXE39YcwQe+ZCPZcNnJ9oa1RUS8Mo2iTjRjge+HeHVwQzIr47Ay6yokLbYPo0DuGlgJ5cJnbm6bLtV7BL7SN21OOmnpdfHzJs2fyVEqC+sCh44W2KQNqwLWXL1NLnjdZF6wDUIPxC22z1pOU2lUvz656+Hx9kDsGtQtta4wm+aX9LGDNwkdRkXMfPKprW2AYvN7dlTpkvMHngNTLJbaNU7ntmdSmRHE+BdJf7PWy/H8s0K8RIPzJAwAAAABJRU5ErkJggg=="/>
  <p:tag name="POWERPOINTLATEX_PIXELSPEREMHEIGHT#4F286E29" val="100"/>
  <p:tag name="POWERPOINTLATEX_BASELINEOFFSET#4F286E29" val="25"/>
  <p:tag name="POWERPOINTLATEX_CACHECONTENT#4F285C667261637B6E7D7B707D29" val="iVBORw0KGgoAAAANSUhEUgAAANwAAAB8CAIAAACNJEk4AAAS8ElEQVR4Ae2d67XetBKGyVkUAJQAVACUAFQAlABUACkBqIBQAlABUEKSCgIlAB2EJ2eyJrNnJFmSJdvfjvJjL1mWRnN55yLZn/Pg+fPnb6x/IzTw+++/Q+aTTz4ZQexWaTx69OiLL754++23dwkAKNe//Rr47LPPMMNbb721n9TtUvjtt98Eiz///PMeKd7YM3nNRQN///33u+++K8b48ccfX3OdfPDBB6KKb775plsVC5Tdqnsx8dmzZ0RHMcN33323i9Z9may4JHv0ybRA2ae3F7MsIvcEhn4OrjpTU0cfLh8glzj6WX//+eefx48f//vvv+RB/sKGxB4E49977713FmPldf/888+PPvpIGEb1v/zyS3n8a3UXm6Kcv/76C6l7lHOKs1ERE1o+/vjjGlORDhgMcE9hNbko/qNZG/aSY/Z3IjIWlYX4i7pqNhCMYRb+rLqlzVzqXdjez1UlBdKIMvDll19WzpJhh6Zv0Zfy2trAMKDzSM3mVKllEyxN4ocKNakfEIa9I2OwgXKSU2znkYWvbsZhoGndI0Ap+hKPtwqijQfDLtxbRTOeIEF/LpTieZOgEI0de4hDKgWcxwH7e/BeWQIliKQOcFZdLMd4VS/scakDaLi5DNjPYSUFu3S9ruaCEo0AIDWhNiozkUhO3lGNKwUap5y/gBLlAY1X2qZpGCiUJZyAVgnES6WphkerikW9Kw3L9sGqs1klx57jdhYo0WwSjnRWcuYYdWoVs2GGI0Mm8VsRaWHhWN15KXqLparLGxJ4VMkOwZEH5ZwG+I4DJvVgbl06CpVcdAook7GNrLETQIgHFFRCaeRqrKS0Ozvt6pM2XhomY7KzZQOyA0eNkXFwlDSJ6ThsRo/yCds16WUwKMGNhmtFD7as0VqNOrBZpI/f90XfmhV1jMYkAYT2j21IQkhGMocqzeZUkDU8OEyzUM2sUWOa/HkkKAmQCkRtDC+rwaWVUBaajUucSiWisTPkFywtouEAcYyi0HJSE3iElANl/cTISUePbt1gHhnLFIaB0sksitssdMrM5e7a2k4ttClqjlpNv3WDeTFGy6+YWDStq7w0Kks0EdBlmCTua1TRPcYyUNbhAFAmQxcqi5rtlidOlDRnLUR7eFSWde1aycQa2evr0VQTp7tQLYI3FS0u0JZhERnY3+NEKGSbvaAkaDlp0Rc9k/YBVjU2eik6KwssS6fcdiFqqi0l2yTjn90riLBNnDgpoDBcUWU1yl0bLAsRZBcoHfZFWSCyyYNrhEmO0biiiKTB6snB3Z12fzOcuOMKoGC2ZIax5uwQ05Z0oq5jbBQFtMbKRa5+UCYRyZK5lRx/Qy5BiRVS2k0hpMyGCzAHbw4sb07MVk6sa0FqtndZzl3bmozzBHdXLjtBmUNk0suTCw/pdLoWyw3UuKNfKIOGiJMjErXd6vmu1CmkzhwPo/oJGdbBkoL0gBJClq62J+21C+qI1hJmhnDiwmTOrQvsjboVC8omyrqpV0udUlAKz06rSfdoBiUS2gisciapN+mub7AyYBvJvUIrfefTBycBy60rKFvdwwmCos4K+SKUewoQq9s2UCKMSwQChYEZ0xqjpu0MptCMotZQs2Os750oICypUNJoLZqdioZ4rFVUa9vtumJ93AZKh3FVVrIyaOW1b7wr+5SlVsu51V1hwCpuwGGXsVhq0rZLl+hnSG2zU3w1E43o8P+zt8vtb7/99o8//ohjMNiHH34Y+4/pSUZulk6yWs/STz/9ZAdTnNjLI9tRkCZtO0HgnN9lH8l/ci2rT35S4n9MUgl5Fzl0JWB+boHicoFlrFK0OCxGlzjmsB6XnVoLSue0rdMniems5riqSt8YyRZYangap+eCnLfAW3dZiVBWxrP2cAIIywntprIEDbjpyX03w4BFE+WdYI1ub0NbFShzdRteuJO5/dNjyaVm6N4vYyElQuNEx4vSNRWUlWdJYt+DN0AuhFtv2a4p+UROrEvEZlFma8vT2/ITzw42XBnnMNpBsHuK4wQ6ewrKXHCRZHqwmLasRK47CX0zVjlEq37jpmmT1IwBMZYoh/GsoYaBO9pJ7Q1riIwa44DSFMxiYZOMsjqsu9rpE1bXVXspnY1IyUe0cvHm4cOHSu7ERqxOlBn5UoBeVjZccHKwqCQyaphzuSZmfv31V8sGwSUZZX/44QeGAfeDv/vA1wose7SfPHkiPRugLCAvlwvcSrMv+5BX4MqBMuquMHfsLT7C4aRrAqUDtEuXwio4EHnZ5YxlfpManwt0u2fVfAmU33//vVOKrgQi936DUGnta+QCOVQLQTS3Jt8bcQQJIbnBs/vVSLrQno9fJr1LIgtY30NZ2WttOB9TeUugLHjPRcIkWigg75133mlVk+pFJyZtqXenNlz+bXUPx7kLS3DO05CnT5/ScEdgU4WyxB2HqvwsKKkmc2EyV53Y9Q5ru8C2c12X8jDkiQnBMePiyqakLnA4a5IGpZpkY3dwNamcxz00FcuLu7rlcY04QWn17Wod/VGXY/l0hudyFJ+tdOK5NxhtJWJxqbKw7VUxTzyCRZYoIx5CfxqUzkcVjtLo0E6rNuvHO97sZYfGXY7DqPWcjB3pyhJ8r4++xaVVDpKCzj6aA2dZlmhLvEun79xpOdMQJnmy4Kgfc/ky2mcWKwTR5Ax2OS7HtVJIku3rpGwgbIiTsHEuh4nCEpRhzIWC+hu1KbsFyp5TNjeOVadhqXHTkdLNtJcnBo/ooOUKvfU0OB7nSjaJ666eURrQQkIwJgkhESnlv96wQLRtR8XeOr790rEyC7fW73HP5Pw4s87q7teA07CYIAFKdxLhFrwUKPUQwTHJZesBClMWKKMaZ/doUaELUZIlQFmwNLg+8YhE+ZZGPOi2A9wZmL2Va0dQXkfYHM+33u8iJeJQ1ntQli19K2ES2TpYdbucW7f3TfAfH3AQGjwoy7u8jpw4TzXsQgrEO0DpImV04sJy61afBmL6ToCyvHXoyIl9vNbMKpQZILIj87qjwaivGq7WmCYNxEiJFdoi5XVOKDkiKGTb5Bsxm8oqENycuwb0aSB6fqKmdCnMrnSpdFY+Ihjyg73oxFYbqz1EA1HJiUh5K6AsFJR9uZsdntNydGI3YF3O0EAiUhZS2HUiJT8TLvB58V8OzTDk7dJMlv5vWnlitLB3rwPKwqN5mOx7pOt2OVbw2e0HDx7MXqKDPg8SO2btn5JI3wWiFwElJ/6FffcKkwUL3sotv/su8H2RGqsQJuHwq6++Koiwbt2EBhpAGTdKx0tIgSHvSyeXLvx+Izl+dV5QA8DsTk2ZrDqV7ytEykKYpLrYEyZPdLmzqje17NUaDZHydNYJk4VYWH63soP5wga/g9qaktRA3FsT+zwoL7KbSQoAInNA4RFO36ZbFypnCR22GmM1kDz0aABlDhBjucxRK1ST+FYhrecIbvYn9bU5aw3YqQHqqAZQFh727OSjZnruB1DMBZFD4pwrms91whqd3IMxUcmJ9F144+vEyMHrF7mH3STuzz//fIh5XOlyorxDxLkJIlHJWMFHygIoy2+1TVXB119/naSPAP7LxMlxdZ1uAx6duI7MGtWggajkRPomD7qAoSuclb456MktHX9/qNx2NKLgcW/YQXZNKWggWjYRKZmfexmx8HCvsOrOW4VPtoLI1t8rlpmJoIzJpUxh3W3VQNRwGpSFLYV+QbB17b7xBKrcm5GcSu48A4osRVBGP46zVs8eDUQNk6t9TckChJ9cZVl4i3EPZ7m5sBFrDgZzYLnn4U1uufgLpKiy3NzV36cBp+GXJkh+6iBXq7FdT46f0ZkL2FM/r+U0O3WtGUq7OZruGI7SERHSn23hRgwbYjDweoDkuTfQZqPEZXDR0QHyvrZLuChADkQVWVDmfmsLWGdrMPeAu+Mraq2suk0eGG2lsMbXayBiTEJeFpSQzoWrqZ99OmVR1WP0B721GsM1ELcobMZZpQRKbieTOHWATB7OZbKOZDlcavhaSYLRd1s/3ZYkuzqTGnABSPPSBigxiStFpQgYXmyB8qQDsAGf5ABJNdHpqpwDaoYcJ/e+3x3yEJJE5A1QMih+A1jMNnDPQSWRhP4pgHC+oZq69xA5XkDn/1oWboMSXklqSdDsxyVR0O0thFF86Ky86XLKARu749FwhRVjsNOUWAVKZICEOy4R9AAppdUqatxVQBP0q8e0EhwyPpaVQ8guIk4DpEEbKa3z14JSKOY2Ik15FhADxxh66aHfsX7KpePtmKPZUyQ9cVGXIW3WbQMlMmChZMjEkNAtbJOJtWDX1bbiK9eBoxjJ+d4qK2dg13m+rdYesJ6NopVt3mIkquXesCQUA1x5PZG4yPNN/iWfYoNRTD7qLd1K5jeH8WrSp59+qsOQpfzfUOjI1ajUAG/22M9Keg3vcQLiIpBykK9hCywSNbuL0T08V851Qlk/rqSwhhU04LYTrmzrjJQOefIpFQKnBEXQpnER6xIycQX+EUHxj+t85NJJYS95C8n+GA2t8T8Z2gGrvUcDvIkGVJQCPm9fjR0DSqV+bxq42fvvv6/i4E4Hv0uqS9+/htMtaZN6yYqZeJ/S3n5t2zguQFTxSQKnl5V4Be818w4sX2njL+3y75MYT7xHEMbLFHIU/0/o6b/xcL8BdNvKFzovJP7X/JZ7XcCeWRyvGVeEqbdQFMV6lxMS61E6WBvnnifAs3JCdReVuUAZdfKqZ1N9r4bObKl76IbAPXayJ3F6/oe9Ga+QpWFjUhLNM4V4SRuHUUTSUIns0guUVhu+7Z46nHKKzq5RrOieUNjzARAG68BOvShpbMZYiaBw/AGI+gxCJcMkTC5QeiC6azUzSqQkd3cPuJTwRjp2a8GMgFX+gkKBKX9t4HSzuLQTI9k4fmAPbuN4ThJfoEyq5VWnpk7RpmbDVyNmtjRMxiBtQ45aGhfaDH4ugboAPFOa57Z+yIVJGFig3LaC3TQAhe0J40YQ/wBc0n424AkoGVbpMwpiGpL6x7GcpaQOJqsXnGGBMqtEvUE2tFasNLxO39MQf0hulm1dIeyVs7Zlw82tn2iJtLZtmCx7wgJllW6tQg+rLLUCi7nbRR1AmdvZJMWzsb91bpLgZqdjuOwGC5Sb+nwxAJ2SHDVeRpRUUWkcpDvlOM/VhTDWFL8dKA+oSWwFnAz8VsYFSquNUtvueMrZp0Sl5Z4YEgDFSe6cMll0xlnaYx0MQCeX0MH7G9aFalhdjxk1/G00eL9OkzgvE/C8bmPC7tvUCcBF9jqOmPvYWNz0uPHuUl+Xcf2TLu2XHB3n6RX3+8FrRcFuEZoy5lgtOVsWdrJxXS1VlcjUSGmDeuWj2pW+o9VKPdaiU21ZYMJmQwFWk3vYOkSmz9u62YOL+lVW+tZ4UdXgpRs1Kq8Ozfj42yYfLgNSpdmXETenW6DIYBv+N6fXD+B1JK0rWEL1tk2h4JHrVk4Dts5D17lhk/qJ0NaurXtnNx1STdm/XihFJG7TFMtX+q5X8p2RuunBqOVTtzvTRlxYRNJuOqFkfTedyybEVEpgS8lW/SxQVio5MUzP3lojQYJWdVcsKJtMHqfXnNFUc/dyoJ6wgnhWbJ2+QNmqsTvjLS45YL9zb86FjUAS85rWsQFepm8eZTfRZ7CtHTsQCYUFylad+/FqZmr5A3DpKsL6La3wTVwULOrfsbnbRuI+RC5QeoT1XWu2aoVIx3IKJmk0FZQWMTJ9LMPgW8jin3uwviJlBzASUyjssMTsk8uIqqaCUosNRXbT9ITYd7sAIpF4fz2wQHlXr9e+skdRAqx6ft17Okzfj5761ZtGrsNzjRo30HDH5q6+LAvw8OFDO4CQFiFuB5zYXh8jOFH5zUvz8207h4Kh8tfo7vf/ECFxX/ZTJStSWitfuh0/0cHLSpVfFrDf60JIdmaXRSTsLVBeGoiWOZe75VZNCualO/vhHqac8sjeyrLRbqpA1+ATNaCPkp1Fy4cveowqsyY95h6rlrX7HqvPidQcFkGbbHTYsiRxyXbb7oQY1n2aPVGqFOkFypRWrtfHvsSBEoQBO6Am/SRlhSaD3dNITigPeNo0Sm0LlKM0OZdOrB0FZPzNpXUBK3fHnpDPlfP/1N90/rcur6kBt8shL/M1QFjlLx935B+feGWM/PiG8MnHaYEjAbLp/d+LyL7OKS9iiA023Akl2fmAX65t8DTt9joSmqbacYTjCWU5ZY9b+RxKC5Tn6L1pVZe7mWv/a4UmUjcxeIHyBszktt48XZSC8gZY72JxgbJLbcdOcpHyfuduVLtAeSy+2lfjXQr3QYsFynYtrhlDNeDCJLQXKIcqeBFr14AD5b0vKNHQSt/tMDl2hgPlvQ+TC5TH4qt9Nf77JldQEinbydzYjPVE53IG45mhREdegnT/OZfwysNDgSb/6eWNPkgsK32BsqyfE+66J4plDniB7dGjR+UxN3d31ZSXM1lTgiZSXk6A3Qz9BxN7XaKg/pThAAAAAElFTkSuQmCC"/>
  <p:tag name="POWERPOINTLATEX_PIXELSPEREMHEIGHT#4F285C667261637B6E7D7B707D29" val="100"/>
  <p:tag name="POWERPOINTLATEX_BASELINEOFFSET#4F285C667261637B6E7D7B707D29" val="48"/>
  <p:tag name="POWERPOINTLATEX_CACHECONTENT#4F285C6C6F675E32207029" val="iVBORw0KGgoAAAANSUhEUgAAAYIAAAB0CAIAAAAHJKJuAAAdYElEQVR4Ae2d7dkctQ6G4VynAKAESAWEEggVACVAKiCUQFIBoQRCBRxKgFQAlAB0wLnBoCiS7LE99uzsrt8fiWfGlqVH8mPZ87Fv/vnnn2+sv4XA3SPwyy+/fPfddz/++OPLly9/++23P/74A0jeeuutd9555913333//fc//PDDR48e3T1OUwB4c9HQFFyX0OtB4MWLF1999RXss6kyrPTpp59+8cUX77333mblVaEegUVD9VitmreGABkQtKIJiJSH3Ae6wdRf//7TV8X+zz77DOZ6++235cwq7EKAbGj9LQTuEIFvv/1WRg7sw2EIAgs0GCcRk9SnwJnvv/8+bLJOtiKwsiEdWqt8LwiwECMPSmwCAW1u+vz+++/U/+GHHwxAX3/99eeff25OrsNWBBYNtSK26l89Aj/99NMHH3yAGay/2JOuX1t98sknbGMb+2ExzpuT67AJgUVDTXCtyreAALzDjTBWVWz+1HNQsvzhw4d+t+jnn39em9Z7IuM/exqvtguBq0Pg6dOn6WY8WUwrB2EsrbzJX375pT+5ztQjsGioHqtV8xYQYL8ZM9KWMzs+rSaR9Xz88cemFSs1brqZk+uwHoFFQ/VYrZpXjwC7QikV4t+PPvqIRxOfPHnSalWY+3zzzTetclZ9QWDRkECxCrePgL/V9ezZM+6aNVnO9lBKpnQrv3Wtr65yGYFFQ2V81tWbQoA9aW9PRyKTbrRpUaFkXWGVCwgsGiqAsy7dBQI8oNhqJ3f6fZO1PeQxqTyzaKgSqFXtFhDgDVVvhk9tfJ11ZioCi4amwruEnwsBnnj22zq8qnouLe9Pm0VDw3z+v7//holbguYgwCaO3HHnVbK+Jw/DnaD7fILx+fPnHc89GN+up6gNIJ2H6TF/Ztr9LunUYDU7EIH0HLbukN2iO9wbYubluQdw2PlGy8qGdCz1lOEdpsF0vzY9GtcjZbW5HgTk4SOtsmRY+uTNl3klOG238d5vxxNYgs+iIYGip8AEyDSYUnQ4aL1s3QPitbUJ3+fgC0TXZscYfSHlxEQ8gdX/im/rl0FWfUGAbQXZ72SbU86vwm0jIE6Xccwe022bvGmdPMFAVrhZ2Ve4/N4Qixo+tsDD9foDwDgYw/g77bYfeRA3etObAUDf+iSuRPAqXBcCvBnrX+bo2+e+LsPL2jKKGQ5pWdAxHC5DQ+xs8Vg9H0zwD9d7a9PXyFl88hC9v3qRM4AORSYOQj3y0j41kJPIF/+lAv9SZnZd67s+SKe2wl+8hma6YDG+Z1vESLveQybmBw8eJP1ZonIHrcEWnyDNO8Oies9OHskwax8G6jwNKyWnxTAoo1K9PsQr/EJbKMwn9tpneLFSk1XtSAR89HLmSAVO3hdfxZUwJtrrtX2jvmp3TQYq9BEOPIYl6qI9aa3Ipz7LtDRoxSpdYJTWD34RO6qgY7Hpa8QYq60olBcNjXLWQDl+Z5oZZaD82xClnwWtHx1zaQhyYUT58caAxKmVuPO535DCOF8pYWA1yFHMad2WXjQ00BEHiyKSxe+psDgo5wK9VtDpRa4+52fRENlKSECcrNTMKK3HvwQEA/vItIgcTbpmYWU03DyEeWEu/gABzUNuTfKpsCltVTgMAWLMOAv3Hdb71XWkKbuSrKfQUJi/sJbZSRmYx+AXIkgFzvTxWod3de9QUocE08Tn+YuGDERnOJTpfXmn0h3MtTJOKW+2GkxDMILxGdoweutXiWWNITIvn5nqACbSyd3AbCXM8gbKL+O5rm4iYOINf202WRVAoGnOHklDJEFCgVIYfisBJtIWpo5mMxE0KhZR2JnW6TCFQLXkVF40pCG6VNnMecTYqNn0UhYd2a/O9Bmw5a6H0ZC+fyTjatIust6jkb42TS0DUb6qiW/4fCgmSGHRUNkdB1w1HERONHDuOUD/M3ShE8nyqBlAQ7hHj1IZS1OnjnAtMzzzSr7UfTElDnewICaFRUPDQW4SaDhouaMJPalcv4bYS0MkJoxMGT+pwJkhO7hiT1gIua/+OYBQpj9JRGrryqTum9ec0fJTecV9DW6T6phpdVJGP0n5s4nVCVEhS9hFQ4bthIMO2DAG7nArani2AiMITQwXnoJG5Eth0dClhpPmoGNm00tZeky/eoeI8M5lJ/00FHJQoacZZhMoMnSlMDBhMalQza3HDjNFcyksGuqAcX8TzUHk2pWzKdV4jIg/mu/X4fYk6EEKSqGBnTSU4yDOh91MOqlTFRnDA3MWI39SnInmUlg0NClgCmI1B+VGS9hcJvzw6jqpt1aJ8DAh6qEhBMmA0YXjV9E5NhyiCXGprWsKzabg072k8qKhJgD3V9Yc1Ap+elSP7Gm/GjcpwYyjcIeomYZIQXWWJUMolH4ArKKALrAxtr9rw+LzEj2teSq3joT9xt6zBEJabnd0TGBpF/ZS8X8VjmMK10HuV7ttNKQnDS134DqoFVa9Fa9V8qa2StZsO9VArXYqLxpqdVZ3fT2t9s00yWWT9g277TpVQ1m35rBq+xY13x5LH1gzI6fm62WmyajD3G/d7fxNcT7Mlr5qlvTE8FEKLznnQUA+ock0w1YDH3hv1U2+upmLw1aBN1nffKPa/1p3Aw3xibmQbpi6L/hdREmnjf9CVU2dwqFBipS7UHldukYEhIMIITioI4aRIB+EzWXl14jMDJ31CGKCF/r+p6/K5C23Gcw0wkqtUsiMaibfEwT3LKPMphoyZ2guMkVnKaxFmYAzqaDXYsBOtNT/iZt0YZKeNyPWjFNzw+e/GspcmU/w5lYl7OPy03G5hgecJ3rCXmBcJqu+L+obyDSRh32tk9eFgORBorZegMvJ+kIuJa+XcPM1zS41ixVYRaijalFG5hn6CfQv/uV2/4ly8Wi4jSVXCwWzr2QQLDRcl86PgOeg/TqvFdkmhjCOIWu9bbJNQ2zWmo0S6TI9MSGHZyt005AGCKMWDZ3Ns936zOAglDEDrFu9225oVhV6zbFNQ48fPw7RYTV08VQoVExO9tGQ2TzDzL6VnaixCudBgAk1zOt3arhuk9UAaKZzvebYoCF+bCg3mOUeQY0G8+r47WTpqy/gViokAF5RgY0Gfi2OPwoFtftCoiAwXVrZ0CZEVPBkjb9Sww0aKnANd3Nq+p5dZ3hgGRry2M22aKp8ltg8eMEDMqR4LNff/PuPArerebiDnyRl2TJVgbHCMQe10Z8tQjzFHwWsy1nBtDrj3lPHzf6xOFyFNNxkbii9GmsFr5i3GbSp57mjXFCStWjBuvCSz636nqwNhedOamBTeTi8PBdTP20wt4PqAc9h0AUvT+Amtnh1gKIAJ9Gh8Cg8OwuFHARphbY5R1zRecKSNY6ABoBs1NabnOJB76wnzEF1KghmewgTUnelJ2LESD9OMGOquvXCC9vkHYNZb5slqw8YjR7eDs1ziOEpsyanO84wyAllrvIvVgOjDsqkEicnmZ9GkTfcn0ErMzZQSVtEZFMhjUAdDBLiOWSu9Lwx3yC2GTlgVaBvpDHqO16sqwTTJw2pYZaGUMVYKIeYUdnrAdUMv4qSFDZd4tXTcYwEXOLrDD+jdU7lDs1DrZCjhW9GGIPZNzEsEHZUf5IuNIkk9eAaApSO+Ev5kVabMiGXZj7+ldnRsCTUZlpN4tB6Y2fUlNmCyE8TiRnbYBUaDvLSFqDwAlAnCcBuxhE1QyE7LaIj46M0f2RpqECZuH+nNgObj9XTjJBjZlTjGA730xDeNcjUe83EK/oQo0Nc5uc2wj0FopdvpoQES8IqbGVGIzUTc3nJ13tGJgnGs7bCDG/w0Vcpa+QRElKMpnjQg+5zrjHC6w8RmDwo/yZDYhpCIannC6fyrldPzgB9PUCppsy0Sch+OqhRQBSWws5+fV5gorZGKzM95ubYGlGpTkgr5eZmdCV8cpyoR1qqOXwUlbWdfVVGZTijmNCFlEUfIS+cWB680kUCEJkhYYnkjoIEeSokW2IaEr1NGw7RrKPvSU08uWqFGY1N/YK4bk5Z+7JJVFNl0ymHe2jID91WHET5gUzkU5Ucm0jvqeAb5sDBfXoo+ozASL66w5SqQyWh5tirA0nGqTixEnAz9ofDaJL0tOCIaUjbY8q5IAihmX3ST4Ba29bJcEgS0WGy1jmVu0H2JnSkhNoEE9y5MaCb+LLXSgaJr+zPmMAFotz0gMcZbOjMHDt8GveKHXlG8pRcYit0I+EE7HIyTKBC/f3UvjOETC9m3yNFVEBDPmjEMAo5FExnxxwa5tZ6Um7VwZNaOYNtlZ+rb9TmsI+GCCCdDiBn/96WD8pWmSZJScbmeCSEyPsFISgWVr7Vk4lQCvRthjcQSTDUc1BCz/B+odMOtP2YRUgwVn29FDrp31NNMgYvrWdHMom3tATKxxhrOuWwj4ZM5oKcIWPVw9JEIr55K7B4wUPUyoYdA+Y8TQSBAqF47yfQOmJJciiBfWBC5OPhr6nOY10Y2ymD8k0uckZ8I2DpwhD0j7FLq53KHcr7PZRRAzXEuZ7gvHUdURSOsXodjvHjvF4kHyyk55L7aMA7JmOs8EzRJycERGwRPTHKvszBKzm5l8ho5hM/kXV84dWT4FHfHaoOfy8k0mvKObzmX7uBy4Z0xjP4HszcC8+mR/OecLoacoppaA55S8Oc4TD34Qdf89rPpLdAIZrcWyMEQBi9/n5FDRQ+EXn58mX5Zb0asamO/zIPhGNpSHbCQrkdARTKGXKyDLEfOZudGv71ztiUcKkKnoPQxHwAeI9uPktnDuB9rk2ZoY86gA0DT7+ivanJVVdIM27u04OYFg5bkpqBH4cIu+hA1WdtAQ1BewXR4aRUqD/1UiEbgoOYw1t7N6sPj1erwGPqM035vCAct936hJz+7NmzTYFhOPn5cFNO2MRMG5tCrrSC0H3ohWRUOBZGpcOpi9CVHZB6VzLu2rKhXE7Yoc3OJvgmzEKTWD9713RXEFjT/FJ1/K4QmoydMJhUPSkT+rkX2QWKUUzhe09dbCogmlxvQSimiYZIObtTodBr4ckOVL0rGXeWhgqddeTSHVpWNikn5IX0tVI+1Txt17c9smYIxdhsCHNC7/ss7EjD6etKZ44mlBINgX8uwScd9qlKgbM2ew9RLTDDpkBdwQ+rIBsqdBYGou7gyHK46ZAUwAE5hxU09DtwnrYLzS91iQ9HhS4b7qxQYMiAR0JxFT7aCUgihUKCH+7a7KGhMKLMlsVOo3RzDLS/zBESYWoTBqIWd1iZ+y8FPf3txsMUO74jydhN137OMRVaD0PvE6/Qd4H0oYmCp1p18PWHm+m7uPgZWIa/wk85hpPBHhqiO2/1KKjDaHltUeYzAq1NGIi6wmHlwloAJQsOK2g4j+wLne6/lKOh4WlCLgpzCiTTwi2qcLItQxFyGTaGMV0WdXVXsbEc0t4FjIJuZCCBHNqToAsWZYWeTkJD7Ep63EXtu0qFsDqcuDifYw0BqrWQ47WcAkl+OCd30FDYJBTeate114c1PDh7kMk5dHhEaeRfy4b0BV/OBaKvOfVMIRVCw5P/WMhwZMKJi166J8NWDf0Y0BLCe8a5QNcNTTnsJRRuGt78YTgl76Ehv9udMJyahTTQ0FQ6rAwXuL/wuEp467pS8jVWO8Pt6pAgBEzY0O+tQp3l5b80l4IfbN2rb5F5GwWPDHbtoaFQIDLn0RDE8hoNlafQM2RDhVQImPakQmcg2WscGLl0TGwJ54aCH6WhFGBbT3ahWGlyPwXPGgyE8kAug5PLVYc/AqLVeI2G9IUTlplCC8HnX5nbacLmANspf3/z82uIjTxE5zfsmmjI57/M9gNfVdnviEtJGL4xBOOHQUUK0v0wpAHHJ8IItzQ0L/Uy2nQcwkEhRogi8y/fTdjsbs8Esil8UoUz5Kc1pvHzZ2aZQHbDT4bVtOXBKMNZhGjhqbEamTdTx6dCmGagbjI2vPe/U6ZRILwl3UBDOQow3Uw6hET9rJj6YjSaSB2iQ4jXEMmjhBQWkn7OGdWpkVNJhbx8Y4YH7+jLj3YamXLI5Gxa0R2f5bvGOUOMGlgYTkOhQBQe8lpCznC7N0S9Qjbk1+c5uTPOF26LwEFD4tKMqMvSbg2GQ6yu6Yg6OTQKAWMke1rnqaLwSyCpIZcePHig+6UvgnDU6sCod42HnjWAaE9UeIEJloFLYO3QJJxxZ7MhM/lo3/gw0lenlplLc+kiy7FRGJkRdUF768E0OkvD4crnBIYPKIoaUmBdxp1gAs7s7jHN8r40jCN3/SiwXuOkmYGZh7i0Z4yJMrdRGL4xJK/yG3z8vU5ToenQB9JfMWy+kOYrSR/Egal82GFusHF+oA6eggcKL4gShKVQD3UuRFi5FHrsuJTLRis7Splm+pYoMZaTJgjoAjbez4cW610TbpBxsl6CqZlzCvfOTM09h15tzthsiNkmN+YvtSjjNnyu6/LX+3Uo15S94YftsNSoF9bx1Jmq5RALhdSczAmsyYbIblIqnp6oIMY4AxnBSjn9UYk7xKROEBC50lqIeR+FC6gCnl6COeMJInlh7Od9fCAx7uyrrXTM5BNuBodmG0uGH5Io5raf4aCx0elpiKFy8lVALuy8s3e6JhQIU9TgkzxoVKUhrJSIidUWPCWZOI4Y69mdtp+zuR+P4FbjjtAcBprftaFm+GHPUELlSfGy1P9r3Pn8ivlHapjC2PTMd23OoLHZNhZ9Unpv6u889LNB5YpjZ79ilBTqF2V0HT5XxpjfqZVpLrrpQo0XJOyajDK9r0ODgKCq3bEH4XBFRmiZfvcf+m0EZNpFGVYxEZmJS0z1A1UuzSigRsjQ5OppFh3bqR/PYQowttP90sIAyj0L29ddbvPS7CKHwsdqEnZxhyd9KgQIuWFbg0+45ghP1kgr1DFjKg26gIYQ4R97TXJnqJXTGKIJ37JDtydPnuRa7TnvFwIGsj3C57UFKJ8zQt+bT+XUqxTepsQRNUsAwVAK9f2umjkExtIQ9zF9R0xvY3eFUhcmDP7ZCcllWT41SFKOWafkeJDzOYWHnP8HlH99QgI5RGxZyL+9vfq/NbtmcfSq8b+lgVh5mqMT1gVlu9JVrVtN/VWnBgETqLgDH9U0DOt4/+6RFnYhJ/8Nz3/+Z2XDpWBvKDXI5dIzlouiYiqYR0tE75qdCCOq9dAsXHF2q4SO+mKgFFppiE79tDEqksKVeIqeGmM1DR3gwRqVrr1OuDHU7e5wyp+0C+xZJaU1WRrCVaF+DBXicp4jL9KpmOMZUC7NKwj7SKGDhryDkTZk2HuCa5qKtGIMlcocah7aNyA5nBhwdwe24f2oIWET4uw1TzqXaAhBPgSxdl4wMfxkKEqB7iZxs0dKj5mkwAEPzomlUuigIWzReUcStd9TXiaSWzERuyiQYHaMFu+pez4TDhOw7aAPP8D7Yq/SHSbJkNXGBg0RcISyDqNUHr5pQmh6ROiLzf+Do9YY2+HaSpdINdMjh93w+gAFQOmotRBOlR2bg/4ODuEI4x/s2VbzT1vfbwylEGrKUrHOkMKewKvEykSCUN4GDSE9jEU0xobKvjerEdkh2R1AAV43w4aClK855EwIb2s8aU3M9hae6jMBjvDh3rcex79pnPT9S2ygCRGMaayakXbP/IXtBRjr1w0+z+2e/HT4lctGcwmnbRpCLraFNLGficDUDxt0JeYYn2WTJl01U8QeRqjR0O9GJVftMd/nRK0RRu+egzryIEHAkLsJx45DBALdHfKR314BPTgljdDKcPUc1DdXiX9rCn7GFfdV0RB9hHGJ/cS3yKpRRdcJRyBoCkfqyoeV/fbQjK4BjY4M5enRCA7ECnX64PVxBq0grcaWsO0eWqRTmoczmTa5r0wE7tStBpPz1PFzDLgRJEJPm4Tiow6PH2CgiSvNmLU0lLQMIUgDpt4MIIOAfFByhvP1cubVNLrtyQK0kmZh3DHqmsKFwelzEHTImYNfkO+ToM2w1jYWypCgAbYDgVyT/Yl5QfNTXfIY4rKkoQzPXHKAC0xIcHgYiaOVdp92WRsNYS1B7CMV6aCD3MJ8i7VEeTgUaXsSAjLuTKiNGoeh7doxm+UmGkq2MEmG/kIZ7MJl/BEfJjqTJtQpODTJr/8XmpNxsmlpRwVMqFfmSmsyiDwyOj5lqKfxyGjFg/zL+DIupkJHOO3BjR618pr+mmko6UFwG6t0B1wCDtDhL4W40UAqE+iXXYKFsOI20ZCCzDZh5fqTF6Eh8Vd97zgLx+koqbcxrImo+t418q3lm2ciiMNjYkZQWEe3Ip6Pn/VhQ6ODDpVOGkoiEE285ihG92rKBCVgMT1qVU5VNkYNHJMXNBPACVnSH/DXKRLGcsiEQXQOTH+SpXSnvU9f9b2gMMin+ZyASZob12jhlKlzQYRndy3JjrbajyPOADJeFqzwL4f1yA83hK61zhzqLnbRkAgiVogSKCnFtxhPx5QTBFylzvAoFx3GFtC2gNrYvm5VGoPBpMyjOIIoQpQOM+2s25gzwqjwJjO4wppnO4meBR+NoaGz2bxfH0JZo3bz2f5+xLwEw0Fm7eDrd5yBjLSbUpmUoUPU+ZuYmEzGjmL2qeYbzUlWTHeLhgwgrw7NKLrhOfaVzeNKJp2cN1pgN89Efp0yzrKLSWIx4S1lH/NiClV3bFZkfkJaNJTF0sT3vIGU1eBqL7Bo0gOGpcRUU0yU0zUjdmqPFxFeuTF0Ed3KneoVWRgMi4ZKAG7CV2p8x9fMgDH7kTOAMZsm5GIzermsTGMjbHsVewXmvnMYDPHXF/VUds9lvfXA9wxz30K9Z4hC283XGg0rhU12njSfozXp2E7hZ2iefjXAaMImizlzwkP9yVaYNPx06qKhkuP4vqpOiMIfLCm1v8trDBhjt/+6rqmw/9Bs5IWfMN/fywUljP3q62GGEAx6Tsr9zseioQ2P6H0HQsGPsY3293f5IhTA76DfNtIhDdX8SNxlYdEzdy4VQsNFQxtu4pep9Uybo/MNKfd0WeePye4DfnWSW2MaY6+DvnqNZU9DhGXNTxJc0Fj8rldkekY3Wi0aMoAEhxpKMsyVEAUYqVOMDbOZau45qrrDimaU6pljWB+XE0TI+Rzz/KmQnrOZGEo/6nXZzf9r6V0/BeMfvroWKw7TU2/tM3gJwaldm1SIHm/sIa/wiSH/9M1UkFuFG6eUX59YN+yr4AVTPcNfxTNjVYbNqWRCEF4Ib9OO6tzcMLq9p6jDW42APArAGXK0zpvPTywaqnWBXlnMnt5rdTpxPQ1XWs1M4m6TeTFbnHx8djhNT4EJTM50yDmsiX5WqEbVRUMNrtFLs6nTe4NOJ65qCILxM3wdoT2Sxmc5+T8xWlnVPKFjKZtf2QYnuKBvEdR4ZNFQm9M0vje2AdEGRF1tf3OEXH1ItgL4Zh+aWbcm4usUP0UtbAx3hRLhcokKQ8Aca62efijXCF80VIPSqzo4PgXB+WekV0pftER+7tcU0FP3+MEFet8huYPtoW6BF4XHdm72uSTYagpnSJGYCUTV+ps5i4ZsHGwe6yR5c+9tU9qdVNAzpIQpbAKYlfSRUgOTASGK/HT4Wu9STtGTnKDUVKgEc5KB9C5TDn6pV+ZNFGqyc1UGgadPn8ozEYwBHnFcsGwikB5mIw/yj8AQsvAL//Knn4f+9ddfCeWXL18yx/pWNMELtwQ+EIGAsZSBnTChIJeARcqCPNnHZV97fPToUXqAC1VxWcNLPJN48ebF6s3RG9uSmO074AI9xpuMn6YCgw0uI3GYreel5EMx/NX3nuo3NakXXl9TJ7ytI2JlQ01D4LXKzMPptb1m7n9NzP0eMPkTrynZIfFheudfDUdKBP7Kkf5Ol3hu+OHDh7rCKp8EgefPnz9+/Dgpw24gaVGTYouGmuCylTUTMYRO/o6P1X4dLwRGIPDixQv50EoHB6HCeqdslx9wQFqdMZMzVzO97xK3Gi8Erg0BdqN2chAWr2xogNslI734HuEAY5aIhUA1Arxz++DBA6qzaiYPatiTfr2LlQ29jkfXEa8Os8eBJ9gm7BKwGi0ErhUB9u9YEMBH3RyE5f8HN6l+RbVSuqoAAAAASUVORK5CYII="/>
  <p:tag name="POWERPOINTLATEX_PIXELSPEREMHEIGHT#4F285C6C6F675E32207029" val="100"/>
  <p:tag name="POWERPOINTLATEX_BASELINEOFFSET#4F285C6C6F675E32207029" val="25"/>
  <p:tag name="POWERPOINTLATEX_CACHECONTENT#7827" val="iVBORw0KGgoAAAANSUhEUgAAAEEAAABACAIAAADKyY23AAAEzUlEQVRoBdWajTE0TxDG7/71BoAQEAFCIAMlBDJACGSAEBABQkAECAEZ+P/Uc9XX1z07t/eB3at6t3pmp3uepz/mY73Dr6+vQa9+r6+vDw8PQD44OFhdXf3GDoce/a6vr73DaQJ+yD/f23EZx39+fnqQ7+/v//l2x+Wbm5tAAMDkVZ84hESSx1dWVvqUSzmRIPDx8dGbODw9PeVEOjs7+45GXxal4+NjJY89CYLA9yYOt7e3hl7C4eGhhH7UA/va5uZm4MCqqj2uH3EoBmG0ScOsF/WwtbUVgvDy8mLIe8CBnAkEdnd3jQBCD3Ipb21hjeoBB51SLRTk1d7enjW/BR+UbsoTcAcDnVU91K5zuLu78xzW19c9esldz6WwqoZKEL2u73H+nKcTng+L5E7HIZzz7HARaeT06k5PyBw2iiK2Ttc0FWwuJwhFAnR2lwOnCSOA4A8XgUx368FvbRwuNjY2PKUJOXDqThPcBpRdogKso7nkz3kcLioEeDVDLrHSHR0dEVPW7OFwyHN7e/v8/JxbuTksC1xfpIWKtDjtTNXyiXR6eprNTvTUKert4+OjP8Gz1/gVA3MsgkU7fnFEi5+fmxt9UYvO/f19jUSlaYz1T8+l0beDwQAaFxcXtkgjeIg54qINiHBKwyMGsWnFNKrMaFibhCkcbLImW/TbfP5qoor0PYYAp/iA5Hq1YmgTBMzWOGhvx1BlbcaEzytRVXxyZBhsTjHmxVAwI0ZCAM0LQWjkoBSaSgBzomrpS6pIzsx90IxDMVYBZb1Z5mA4EOr6vA3IlCd4MSuqQgy9hGIcsm6lp8xBkxVxZFv5vgs4K30/XvQCh5YJ4+0EucBBfmW+MLSpGeIARJK+OFiF7jkUa6aoW+kscJC3QFZR869UwR5Zk2upEB8KKBXD5Y23kSMHJUb7IDBH9m59Yqbglyu+rlV5GzkIUMtKkF3vWqKxlPSoIM6vIgelRHsn2X5kuTQT/wxojp5/NrcEynFtba12WJ9U8IczvcmpNanxA605eHsVv8EJnX/7O/IMZ++iA2031NviLlZUXGLnohyen589mj9IpMFgIQ739/eeAHL/OOSCjl+kA8WfaS4Uh8DhT4oBt8zPgWt0F4phIQ5hRcLWnxTDQhzCV3Vs7ezs8Pz93/y5lIth/MfW3+UxJweK4e3tzUOdKQgnJyfLXMHmOw5wePYEkOlpacqOiUu5PDDpnHEIiQSH9gUt/nwNWVbuxXMrSSJ8YKrMETjMBOjq6grO+bAYAjtD0ydAsJu/Xmkwt4swQdMF2huXbCvyshIJs+M7UCAASrybQdCTL9Dt7z3ay9uPLwIInSMO2bXydBitZrh8MrLy9ddbUCXMdFn36k3yqKbzhgWyjJXOy8vL/H/SbKkR8+KTSlOo85pWHD9Dp8jlRMJEjjhYRYwvN/6EN7UeUNRn2Wyzybvt+0e5ZB/ojT0QsxUtoDx5ZdUplTzYeiAgwlK0/mUJIw4hGQhLngBnAxd3MlhvcapxLqowjMVNofshAkwxXpcsFPgsrKpksDKBZ/hs45MQ2ehhGi3FDZ5NDOWLBZ9jDprV1zGybxIHD9EmDt9bgxa0g0dMcVnCBAcZBRNw5XhcCCaaZH9lSrihhdeNM+po/TR6QfofggAQ2alOyrsAAAAASUVORK5CYII="/>
  <p:tag name="POWERPOINTLATEX_PIXELSPEREMHEIGHT#7827" val="83.33334"/>
  <p:tag name="POWERPOINTLATEX_BASELINEOFFSET#7827" val="1"/>
  <p:tag name="POWERPOINTLATEX_CACHECONTENT#79242066726F6D20746865206368617261637465727320696E64657865642062792065616368207365742E0D0D5265637572736976656C7920636F6E73747275637420" val="iVBORw0KGgoAAAANSUhEUgAABf0AAACvCAIAAADIRuMVAAAgAElEQVR4Ae2d/d0UxfK3D+djAEIIagRiCEgEQghCBEIIQgRgCEAEYAhKBGIIHjPwuTx1fvW0VTM9PW89s7vf+w/o7emXqquqe7pre2bv/PXXX//S37/+9Z///Oenn376+eeff//vH0g+//zzb7755rvvvnvy5IkIicAhBHDLP/74488//+RfHPOLL7749ttvD5FEnTYSkMkaQamYCIiACNQJ2HTKvc9ugo8fP7579269iq5eKIHT2joI9uDBgy+//PJCIUvs6yag9ed123cT7e4o7vPp06fnz5+/e/fOgbK7Js1Sw3IIAL1580b7beejxB4Efv311x9//NFWt/5v6Oj7779//fp1yNTHowjIZEeRV78iIAJXRoBbG1+8+ZccJLKCv/zyy/3793O+ci6LwGlt3SLY+/fvtR24LH+7Smm1/rxKs3ZQ6rMOfZy5ixcvXhD0cQl/+OEHPvoXSo8ePSIexPrj4cOHhH746CWVEIFtCRBnLIOP2zau1vYgIJPtQVVtioAI3CABbn/EfW5Q8RtU+bS2xgO1DLtBh7xElbX+vESrnUHmf59BiKNkII7jQR8O9fBVEmEgD/oQ0S9vABy14ATdUaKqXxEQAREQAREQgaskwEEDHh65c+cOKxAeLddi4yqtLKVEQAREQARE4EACtxv3sbM8jj6cH3779m346olTPxz58fJKiMC2BHBIHrrkj1f54I0cPdu2fbW2OQGZbHOkalAEbpAAM8nTp0/t0XJWGrxqkHcL3lro58OHD3YH/O2331hr8RaVG/SEG1H5tLZm5e9OyPNccsIbcchLVFPrz0u02hlkvtG4D+d6yrM8r169Cu9pC0EfM9XHjx/PYDPJcN0E+L6XVxjgorjldWt6NdrJZFdjSikiAp0JsAcuVyPWOzEgP4zcWZ7Du2MxxpYGLNp1H26LvQU4ra0RjCP/csK9HUDtryeg9ed6hjfVwi3GffgarVxR8Rbn/ItdPPaV/WAwMxdTjghsQiC75SbNqpH9CMhk+7FVyyJwlQQ43TOol84X82uqg2SUeX0ETmtr3vBwfbSl0VUS0PrzKs26uVK3GPcpgz4AHXyghp8LzawHM3Mx5dwgAY4HP3v2jN+G21Z3hRq35dmhNZmsA+Rb7mKnqeaWkR6ruz3elWUY/EGrXOyKc+yXVa9YQanmBE5r69MK5uiUEAEnoPWno7isRM913S3GfcLXa4PRHB60CU/Z8FE/IHpZA6mntPwE+8uXL/UkYE/m6ksEbpCApporMzqv8hnUSBvOe/fuDZJR5vURkK2vz6bSSAREoJFAz3XdzcV9eF63NANLK56NLHM8zZE53rDLWWve7kZCJ+icjBKZgL6bzUyUIwIisDkBTTWbIz22wbEHScbyj5VWvYuACIiACIiACGxIoOe67ubiPuFERv0rNUJCvF+Qt7uNxYY2tLqaumgCRAYvWn4JLwIicBEENNVchJnahcyHi6nLK415cLi9EZUUAREQAREQARG4RAI913WfXSKgNTLzC9ll9XrcpyyptAiMEeBN4T2DtWNiKF8EROC6CWiquUr7cpqYp714Ap13/fCCBp495wunq9RUSomACIiACIiACDiBzuu6m4v7hP25XoLlnqfEYgIhmLi4HVUUAREQgQoBTTUVOBd9iVM/r1+/vmgVJLwIiIAIiIAIiMAsAp3XdTf3nNcsY6iwCLQQCA8PtlRRGREQARGYS0BTzVxiKi8CIiACIiACIiAC5yTQeV2nuM853UBSXRKBn3/++ZLElawiIAKXSUBTzWXaTVKLgAiIgAiIgAiIQCTQeV2nuE80gD6LwCwCPJnZedDOEk+FRUAEroOApprrsKO0EAEREAEREAEREIH+6zrFfeR1IrCKAC/jXFVflUVABESggYCmmgZIKiICIiACIiACIiACF0Cg/7pOcZ8LcAuJeGYCP/7445nFk2wiIALXQUBTzXXYUVqIgAiIgAiIgAiIQP91neI+8joRWE7g2bNn4RfilrelmiIgAiIwQkBTzQgYZYuACIiACIiACIjAhRE4ZF2nuM+FeYnEPQ+BX3/99eXLl+eRR5KIgAhcJQFNNVdpViklAiIgAiIgAiJwgwSOWtcp7nODziaVNyDw6dOnBw8ebNCQmhABERCBcQKaasbZ6IoIiIAIiIAIiIAIXBKBA9d1n9U5vX79+t27d7/88gsPs3z++edsdL///vtvv/22Xutar/La7T/++AMUv//+uyX4l7TBefv2bVCc8m/evOHHnijDpS+++AKAT548CcVmfcRXzCIfP340GaiOab755hva/+6771Zah/ZRJ2hnH3/44YfBxl0kUxN57t27hzBff/3148eP796926IgjQDKWZWNAO3LL79saaRbGcbF06dPu3U32VGFXrsJJnspC7jR8UO3u/khdsdkg65StnCGdKlFOZrwXv7QYid66N7ZZB8+fGBwYSybzA2+qWnj9P79+ystcuz02EHBST57uNNRU02pyyYD/BD3cK9ABdcCO+L55vaPHj1ys1KY8c4fzD3zkASskJbptPHGh7EOuWsfAmd9p5v79nqR9m7hBlXeG6na35xATy/1W8N+K6JJPqW+173+nETRXsAN999b+t87a/vb6Z5e2siXEOt3Oket64zVnb/++uv/uP3jfw4gsQAyPVGSaywsrATBhRzj+EflkQ88yWbPxbDkYhPSGBEYaWw6G4Plx3AIxLgiNIEkREzG2iLSYQsvVodEW8aKkY/P0V1ZwJUtM0kDE90X7LJwFNRxz7OmiLCQKDP5SGzOJedjyx8Gxdz1kqArV8kUZgQ+f/6czWSlIptnXltV0RdPoxGYVBrBTDRyeCgBEyNnsEIpNsriCWVOTqNIu+dTsnRXLBv2JJuYIAtZycFVUKE0Oi6NH/p9y+qSiVkZBZWmDryUtRgTBpuORTwHq5zNZC9evMBepReZiwZ7kYl3LbPXsdNjBwUHDV1mbu5O/acaVyfrsnKA93cP4iZMPv4zGcjPXd60QE08nzumz2CMDtyeifThw4dc5V7DLclp7JdgJmdUIomNRJOqHKfMPEhVEQBLHXXXrkhVv4TM3EPZa6G4K8vkg7L8hQUGhgjLMypW1hL1rrm6rW+bLviV9WuLsboMzLGDd38MzQrTmhprBw+hcaDRSDuEbVWuaxeuHmvrIMzij9kJ379/H9aiTDj2FS+ziq/GbdphPmGQttuL7uqL4awIwycMnLIMt5L65sX9atbStOxifbqnl17lgsFNcLb1pwu2MtH/nr6HTx64rvsHf+I++Y8pzApxg/ntt9+sgGdyiTt0rlXPYe9UdszHevn1V5mdyx4XpFlkmBiEuurVmXldYKZRPlKeeZ+Z1BqBZNmCt+y1KgnI+9qCRoBPDr2UVWgQpGUxeiwL1NOlcUs5yzRlykacicnjfkICrUtJaIScsq6nHQuNvHr1qmyEj6GRWRp5F5skEKZEsSY9y/R1ArNMsH7EITmLGNcd2TCrmwzO+CROYs5vxSjDMNzEBFs1gjylhMjJRxQhH134Q020AFepLP4ZRtyYPOcxGRq5MOhSji8THmVR0w1KYpm93A/Lpso0hB3XhtNjNwVd+JzY3J2OmmpQbacB3tk9SoC4N06erUYOfkhJmwp8mOC0jJTB8ptnlgNkMM2cU+9077v2+luGy49rZTcAO/zNBEaAnHKpQK1Ahhxvc1ZiD9/21UsQsvKR6WJQbLSu1AqXxhoJLe+hcuhi8CP9HmvrQakWZ6JOhT/TS1DWXLqcUqhujt2yhCinr9Dv2EcEqGiHt4xVDPljU2Wl8fWXenopKNwuu66IKliQoZzxMAEfr3L9WYEw91I5KDrc0/fwyVKFMO7mfkS8uQBD+X+Fz3z0aSLs87nkYwZB89XcVJlT1qV6faoqKy5OuyJzsXp558uwZBHGXxixXpJ8k9N3NWWQIt/UGxeXtEan3gu1XKQxLOVGDuaT5a0div1Xvwd0ESzlvbvFXUeqjN0qvIxXD4tICtAXVytKeRlvpKQ6RmCP/KMGbbCFq+9415hgFqjgw/XxWzohtoPerL72KxxW6gxbZolKd3B2XbDFmLeXLZzEZO6x6FifBFDKRuLiUXbI9NhTwdK+ZXoPd3K93ByLE3W7l4qQ3m+A93QPH624NIM36Dj4MRiRioPFNs+cNCtze73T/nftujyDV5leUKRUlntHnnXRxQ3BlGUzLZllRdKzXNrl2cm3XeAgZOVjVtyEnDXqxxpxfUnspHLZRU6fwdZZqpU52Qmdv882eCzAzWm9O+YfzMol9wfWBuR4gcHELE+wluuLMaR1AeqJIP+geNtm9vRSB9thRTRGKcwYSOK+NFjlctefg+osy/RR1ueevpNPuvvVx2DL1WU3wRJ+jPvgZ7Zv8U1+WbqcwmYtj5hQgj7ALVvulg5LkFlauJDZhJCxq9Z+0K7k5hwmV6VAKysyZbgA9USY6JG2Xj5fxbHKrk1mdwm7FHTMjWSjl3Mc5GmWIZ0rljn1RsqS/dPZDRzRVsIMBhHwnMUmWDZlhNvVpOlR3ydrc54FTrgVQ28njH0++qV6wkci5pgctmcwmc8A9RVhqbWNR5+d2iuWjVg6jwvc1S5tNT0eq2CpixPbyZ3GkG471fQc4Pu5h7fs/mb0Jv8t1V+2JJjsIhdgVmE2xpMxJcPNHckT7R5lje901152yzCR3CKmFGzROqPwHGZXRwEZunYallggTGlcGtnj5oXYCEbLYfIvhQdF/d7hd5mylqXhRuN0UW/BMXZQ2fvyxBls7cJsmMhOiGdiCLtjYvHJqRjblTalYosdKUPXwZTeDlMc/dZHk0OgKQrbotFbsASTDJda5PHWtkoE1fYYmC7q7SwYwhQEZCBgX7P+JGQ8KngITugY+yd8VulzT+/pk8B07Zz55GSyiQli3MduuuYruYPgUrnAWE5W7yhnso2HU2YKHpO5nh/8w5zS1MxbpsDNeq9P2Vwta41ZZExIn+asr8nRntvJdzvzSPMQNM1Vco6v4UwMp235jVINos599c/JXr35oC19AIbmBubDK03Qjivwb3dFWxiZ6fn3qCFvmgZh2vdUiI27uiFI19F5SVO8v8m4x5sMk6KWingtt1e7oct2LB18Ztvp0UU9UMFu7mQ8d51qgrHa7R4gtA/w0OMm7oFXuOty+8s+Wc9BBquOUvWSO13NJm6fo1ykXe/a3ktjguHpFiEx+R2PN+sowpcHNNLuY9Za8LS9fRsnDIPCCDQudbL5YFhfKDo0T3RW2fo9g62dwLaJbBSWeTZdMEKxeEt3YUHODbrdrDhPOY4s3V7dxfP7prWADAvmSW9tZaKnl7rit7BgOHz9udIxyuoYzj1/ga/Ovaf39ElT0+90rubmW8iSp6f/EffxCW5sLnPhLNE+9YS7AtVdgs4J2zO7IosXeZjHGyFhK1eGHH9Zo8GlQC7mOfB3l6XxZUKGu8UCfyoVJE0L/JFoXzxZ+bIdfMwy26fgcMukNRpxVgcmOgxa3KmkB3nrdKUJ2qEFLzI/b6zO/FAKP6tuYxeNxcKoR5KxKS40mH0Pjep1T2UyhMFV6gK7ytmfF9xrrbUw8M30CMOfd+eJudNj6ZM02F/Bnu5klLJpIOwA1yRKmPj2rEG6eIDv4R4eIxj0sUlELtKyu+1k+y0FytmSNG7WUiuUCY2gl6nW7ZZh8oQx0h70seomc9CFj7Nu/Yf4NvIziILkjN9gpsGPTNRlRSAMFqtkHqLyGWxdYbLykm+LStOQbl/BmgBhLcE01b6Byh7VeE8PupeTZHvvoZH1Hzt7adnd1S8YULB0VKb9zluG9e7hLZTu6pntCb+JtNzTSycBYJ+F0H7rujqlf8RfbP2N/oN1wrQFmvaJI/jisgXNoFRzM8MtqsUhBrsINwO8xPxm8Aaf0Y1Btr6CkO2cg6jhbjG3nWA1VCNn1ngI6xh8hpFMI/wFUesfy4nMGqmX73O1w6AFVKk7Sw1yVpqg7nsluuDkSDI3EBA8eXB0lD3ukbaBWWJs1yKMIGukvhw/1mQAzDK3z3JB+PaKwXDBcxBpw+nxWAU7u5OB3WmqCWbqNsBDv5u4h7vu4tWFje7FPh+GwIKPwbGXKeIcTJ1N7trttwzTOkz7c3fI1ogv+k0R+xfPaQQbfIzq7dP+oBbtNy+WPcEK9N6y+nKZqd6uqQPx6k6sg8pnsLUT2CORqYJ32SwR7h1YuTF8EyoiwNwhaWT8PlJfw+yB0dvMPPf20jCvzjJfGMgL7J5t165vlhzh67YLAnfeMriVN0m4LstuhcgALv4mrdbfJ42Pj0eTk3/rxt2E6t9YvCHXfGwmInDowlnC69YT3PBCxWVzVr2XxqvhLjXpEGPNOi5TjfHJH246Vp6hTl8UoFh9ARGmiWVrJhMDHyrJ0/WYeIP5PuqsEeQnMdcvSwE8XSeQhQmSLJ4FcstrcjoM2qC4AVxpgnaPwmHcZCTm+g9sgweizhrgC+rmyafdeXLU0mjUp69jTQai0mSebvSZPMm3bFeyXfabHo9VsL87GdudppqjBvjm7lEO1QXTlEG2tcHiJUEeBXNz7A7rY7Z9pio7CvPPJnft9lsGkuR4zdiSshR7MB10gQyeM1gyZx7l2yZJ8HAkb3FLOJv129UsFe+v8klsXULYPJ1NiY2W3RaRbdkYL+c385AWd8oozF4HTnGI1N9LjVj4t8+KqP+CIc+ZKN6orDtMYDVr/vdGViZKn1/m7QjQeE/v75MGZ6d13ST5/x/3sRV/xcDBn9oXJVm3ZXe1SWVaCpgfuFsvngEHbwYwbJGhUqb0dROyPTY82GywGrYYLDaYGeoiDzmDJSuZmzQShuViq1XkXHApO/bc6XWy003ohUYa6WXt6vGOMV18rG3iz2O9jOWH8Y4M7QMqD0ZToc4h0KYKOWPijeWHRhpNRmvLZHYxcGDT0f+dNWN4OztNj4cr2N+dDGkejOunmtxm3bHduCHhrmKJlvG1uXuEBoOEjR8P3xQxzEuY7UusUsEwddBgz/knGILelzmVaZTDCrRfKjuWPtC3XSQUL61JurK6ppbLvGxoe3XvdBl5r26JynA+ia0d+E6JrGbdjnUx4BkIY7h6FbtKp6FixTRjDdrksKDiWINz8/t76bErov4LhmPn/7n+UCkfxl2lZOVSyz29v0+6wLnrZZO/N9iY+LdPJT/99BPp/H2vFfjw4cOff/7phUnkaai8WqZ//vnn8iPp+/fvh5zr+DhGr12758+fh8LffvttyJn18fHjx2X53H55dTK9QMF79+6FZoNI4ergxzCXBVccrHKtmetN0Ejv5cuXgWH7kC8rhjvfu3fvyqu7pn/99dcw+eBI7QPq7t27IeBo0gaNJlXoZjIkQeZBecIIGixDZth5kvPx48exwnPzF3DIXRyo4EncKTNZlnO2Ab7GPcLi/tmzZwuYDA72Be2crcoCsOGu3XjLQPHcV85p5xPEaK94Bt/GCcMdk3vf69evB7Vgbnn69CmXCNY8evRosEw9s7/K2bI5py5zeXWxrctG+qTXTBQsP8K9uHFNnotli9fVf/v2LQN51hKo3uCCq1nmMEYa2wxrsMqqUguGBaMyDMb2+b/RfC3Fut3T+/tki/q7lvlf3IewjnUztimyqFApSvvuPWy9wogt27z09Mp41n/+85/AeT2rsJFjAI+tPFrgr5eHXtY3EmaEFsmvpsx6ei0omBB+//33siTLhS+//LLMaUwHD8wnShrbWVAsf+M6l16Wlpvo3GE+t9MFmpZVBhdSjdN1NnFwg7Kjuem53MbaP0rBk7jTGJZZ+Scc4GvcI+zEWMmxyZkFhMLWSFjyzm3khOW7zT8wD2Fiuh7bd+0H6jy+DZDgmQR3CPEE3Vn4mY2Y2ZaFLPurfBJbB5IX8THci1mTv3jxYlJypsewlGJj9enTp8mKXsA2Fzl+5AX2TvT3UtPoxhcM3eb/bf0nzJw73dOP8sltWc1t7X9xHwvNDA4PazHEUynZeDtnYgrBwgv1wkmyYVKeLJ8LhKAPBYLr5yqTOd98800ok6OboUDlY26tUnjs0npQYy3fQv56E7REzbIrLu43VGQ2YJnbwVL0EmYtOp07+bDY4gltYj1UZNIjDLQgbBoILNC9xWTeLLYL8wZiN07X3sjmiQ1H/SEKnsedNjHN2Qb4SvcgXhm+RWdzxbmJWVMNX3rxBEQ+er0J8AMb6Tb/5MBoZUm5H5BT+XZ+rodbSXBLcrgtMgQWBCsNY3+VT2Lr/bxov5bzIiTDHOw9H9zIdh+sSCYbMdvl5UbGqmyen6VdPDWFivVVJf32XxGdZ8EQWC0w66z154L2B6v0uacf5ZODKnfL/Mx6wjO464xFgvNWp33uCId96C7Pet203bWj9aMrHy5YuRpG3/wlKl/gcw/IX+y3wNlk97is61K8EEksL119ehMTTFLKEZPFrhjuuHSNB2a3nBRpboE889DCgskHd80T4Cxh+pjMRaI7BjhbCDizGUblNSNuq1v++unxWAXP407OYU3ibAN8vXsQ6AlrOHTkD/+3uG3LMBw777wG9eF1WxRfLyRzTjjsQ5vrzbpAMIweah1482LuZV1XHvFg9cJHvmc2IZ88eQI3JurBGSYoMvaxs8rnsfUYkDPn50UILsEpsMlFEa5iDwO6dsx4LWeFKG9f97Z/Ye9dbJjo7KUu+SErosHhnE3vQo4lLm79OabIgvwO9/SjfHIBjQ2r/O+8D9+MVeadgIZbVPvyKHv/5Oy2oXo9m8r721m9Ex7Oy6adzpwHgzbKGb5QbaylYhsS6GOCfBAdFRa7d5Z5w0eHKmxzFJXCayIglb4ql7L6lcIbXmJK55EBVor9VR7UYrH/DLZGZmcFT+JOYzRm5Z9wgK93j/wOYGPCCoTlI3dSBgI+Qwx3UP1ZAC+ocLf5Z3BR0X+xN2jcxd6V6S24eeF14YtSfNKe5yI6b8FKppfF4bn+Kp/E1hc0DEtRBw09eH8pa1k6OBIBo8YzYuZmY1/t5442z+nvpUGF21ww5BksYDnzx73v6Yf75FHw//97ncckIB4RYjdh6hmraPmh7oJ4Z73981xdvLYwFcLbyy1zk0GbGxnsa5LkJkGoLMxkvyrgBDYxgbc2lhh0j8Vd54pbHSEZk9/ycxT1EN/L6tfFvtarK6fHw7GcxJ024XDCAb7ePQjr1B/RYsfOfpUvzDmEcufOHcqz9/ZjF5uAPWEj3eafsNIDxSHz7Ql9GxREG8OZI85fcFLDzgHxmE/7N6nZx/qrfBJbZxSXkpOnu4x0UJe8E255RswOLNNp/zisa9HfS73rQxInWTB0m//3gLz3Pf3WfNJt9L/nvPxzToSz0xRoj/twHDQ8knPFcZ+Vq5w8TYB6k0FLI8EKg31l0yvnNgkMfqXJN0V5Kmjh0yfKkyXJWuTFVq519TkWx+eGBx/+mBkwUJgf9oCwcnpsF2knBWEVZLhcd8q6oNqxA3wT9+B0G57c+J02ENh784cd2U1RN9hXH2cRyGvoQwbICX3bMLKxB0g505qj8ujNsnc5u3X6q3wSWzuBi0vk6a5xTc5OmD1UGSSiIscW6gEdW7nlmFFPbv29tFE7LRgaQR1SbNd7+ml9cm/U03GfcP6QWxdTT6NYeS674rhPI5OxYoMuOFZ4ZX7PvlaKqur9CZRrU+8dn9nKbTq89IF7uUuuBARYGrL4YzIfNC7LUKLDthjNk/ZFANxVwStzp0EfuKwBPuaTbKFZotgxirEyIR/FOQREAIhX8LavbUIjN/6RATLoVP2xDIpxBt/m6R6m34cPHwYmjc/phFrlx84qn8fWJYTLSg9+oQvYwUfAgmp8717GfbjKnb3yCkLujHZPPza03dlLA7T8UQuGzOScOfvd08/mk934TzznxUwUtgGzfqAhTE9oVQ9Ld1P7hB0ddSzihCgk0rEEBl2Rr/j+2uivwyQwqMLgYutY1B16Z1/BbpZYG6tDv88R4mEm57kYMyvzPGczWQnx10GkbbvooOCVudOgOpc1wCsuxHsc+A2+WQsVWiM08NVXX139Y18VbmsuDXrUIfPtoCQn8W0e5spnLlYe9sFqnVUe7O4QW6/x2GPr5vM+Y3bMcjK/herc2bmD55KWYw+CtT+lMdbOyvxBtzlkYGrBsNKU/avvdE8/j092RjoR9wmHfRBu1vQR4j467NPZuupOBETgZgmwiSXiw9kH9rQOgUmYcw0sE1n98AVghxicd7154uoV3JzYjTSI2+PeRH/Y84T3qtQJcBzjEkOfdaV09TwEeKdPcEgOminaeB4DHSiJfyszKUPehRH6GazFjd5ewp0DjoPlrztTC4bLta/u6RvabiLuE97bP+shL2accr+B0Ir7VCynL0wqcHSpJ4FrdcXB6H5PsD37IqbDJracgZm9+XqNpc+ad4j2VKHe1+EKXq47XesADw7DSpHDFMRxOKdIrJMYECuQ8FV5qMJHylS+PM/llXMqAif3babfcIIeeoTmOW65GOPJVV6s1xVXHAzxTE5NDiS/wmws7mP5hBqZDL36IYnDvVQLhkPsvm2n297TD/fJbeG0tzYR91lzYCfURSbFfSqGaZ/0K400XurZV6NIKnYeAgQIsjCXtcs9fJWTAXbLYdfKKZ6wEOQbQrYWF326xwH2V/DK3OkKBrg7Q2OCWCcxIHbdOA9TGWEgRsTgfZAtWd5WNfZys8XOs4A+s2/je/bmqXDkB5eb9Uaq4GadVT6PrQOHS//YDpbXAIXnWPmCh8ktE7BlwBkmtM5eWqLQgqGkcTXp9ff0A33yWCvU4j55HpkVuMlxn+vYdexksP1cMO/YB/vaSS81WxLgmDf3bP4tM8+WHnSPwW+oziZ5KU/e1JWHX8qSV5bmVT7hK2W2uJX3Pl6c+ocoeHHuVJlqrmOAL/ZbZmCWjIwI9gM8yZ5psFni0uL2b7Di4Pto88KjA4uTWLoAACAASURBVJlsTTo9yc2L9TOSICFr4/AKBWZsziMs49NZ5fPYehmuM9TKQ4P7yyDYMWlbHvViB8eah5Z5PcpYO93yO3tpqZcWDCWNq0wvu6cf6JOLrVBZ17W3WYv7hM0Dja6J+8yq267A1ZRkbsq6bLJTzYuewb5y78rZnAD3e8yR7/qbd7SmwfBtpDW1iSuukWpu3ezkeSDMbfP85VnhBUsx8V5T0OcoBS/OnSpTzXUM8HIwEqZh5bdg54w7cQ4ufHlOy2FbXval9CCB7FSHzLdZDKQNU+Kg/Htn4pysqNmEc9YMX8XxwtadaOOyibq/yrnHQ2y9t8n2az/jGtyCVgQgch2q8FKOEK22wz7BzSpt7nop+wzddRiYWjDsatb9Gu9wTz/KJ9dAq6zr2putxX3CgR1mmfaANDYLQ1pxn7pVBg9D5dtDvZF8NdwJrIBskUEpxwnwVEs+3cCrYbzARSQGnfy6X9rK93vhjWxYih/tugh7tQh5oILX5E7XMcBLh2F24l5p+5wyvzHNS6BD6CcsfhrbueVieYCEFWAfOOf0bQI65pz4lT80SmbYuj99+nTBHaq/yiexdR+P2qOXPDQWPOiXAzr2010mMCt/WwzkYntoNNlmfy9FJC0YJu1y2gId7umH+OQZgNfiPmFuGoyNjemQl035VjFW92bzw9ITDus324MtyBY362ONiue1Qj7919jUUcXyaEKSweFwlISb98tPw4Q2geDbjHBp8Ud7TxBfoy1uYXHFAxW8Mne6ggE+6EULts3WDqGfMtgdFj+DfSmzJDC4cV3zuuKy8Vnps/k2PklABxUIwYev9zj7E1RjbTb4XV0oFj52Vvk8tg4cLuLj4KAYvL/U1clGLwPfFgPCnTZfANSlqlzNAu+9qtSCoWKOS7m06z29v0+eAfuMuE8+6F5RIMd9wg2vUvdmL+3hgnli5QbTfm7rZm1x44pnV2QjtGA9GjDy9QvnkwfXPaHk+o8sd3KoOs9LcztCBU7s91FhlmxYJ2uX7TirzcHCHKxgVsl9DRbeMPNYBa/MnbJjXNwAH3StNW5Zvv10/UnbQfGuOJMFXhk4M03z8qMDgVP5NrOWfc2GVPk5RGaV8EQhjjcYValz66zyeWxdx3LOq3mO4tjXgugMy/hgd5yH+LVpbTGgU/18e5AWOXe96WjBcE7/nytVHi/tLUze0zv7ZLvku5asxX1Cx+FIargaPgZT6YBJ4DP4MT+yu35aDKsK+i1HwqAYymwk0P77C40NnqcYq5A8ZsOgXiAtvkcj69tp7Dq7en4MqrEpL8Y3t6yoDtnPuAyDiUGqTCmDhccyWSqNXTo8/3AFD3Snzaea6xjg2Sfz/S6XGcvJM95YSeUPEsgDZHDMDtbdMPNUvk0Qh90430CMvbsnv+gHaPz23Cwg/VU+ia1nUTpJ4TwoyuezZgmZd63WFNEfvI4t29wFwKze5xbu7KWZMwLPBbJmRZTHyBWvP+c6Q3v5Xe/pnX0yaL35ui60P/ZxRtwnf5kz1ihDhYBFeVUrqpJGJZ1vAOXRzUrFwUsYImxQMYQOXg2yWpCZR8TkC5ttXBw12mfpuK0r0jVnZMwbu80GLKlztNq/EJtFwwpz4tQs2E2FdiHDlEvF7J+TrZ35ObjDFTzQnbIp1081VzDAsz8zwyw+i1dCzvNG7ks5gQDRipIhV9cs2ak+6eRBAP94Et8GCJtPmAxuQV1aQkLhaCrPp3Cw1Au0JDqrfB5bt8A5VZmw+WeqWfzQNIv54Dk2AdquIUeFDufQ00tvecFwuKE3FGDve3pPnwxYwu2Sq5O3PPPq9i0kexbOmRLu5F+/p8yI+wSJKx/zzf6E26SK/Ade4gYQWK2J+2SHvqaXvB5oJus67w34jqUulQ3aXLFe65CrLCnCuoHF6+JHbVHBvv3AvQmxd9MoO3z+EqZdGBtQqHCtT0rW9yftoE5bcqWCR7lTnjHWTzXXMcCzp+V3OuQykznhLjxZXgWMQFhy4KVr4uxhh9wO+Qy+jeLmiizhJu8XzEthD/Dw4cNZEcz+Kp/E1u1esVVJ+/pqWWv8DHOomLdLoUD9Y1ikUZgjyXaby5fqTXW42t9LVyp1oQuGlVqfrfqu9/QDfXKPdV1pO6LzvJ+HGxBuzL/cU8j5u8Bf439BJqan8bL/uBJuYPVe/lFz/w9hPUewfFmf+YtxXtG3rKlQi4BfANhOvmwqBw7ZtJQFJtNBDPxhskouELyINnOZyZzwncZ5POrvIVT88e6kui6G9LfffqsX86uHmyCYb/14YeC4dn0SefUzdyCYnFjNTF0f6UeZLIckkHYu4SA8LWSL29RXnw32mB5PomBnd3ILFtPM38mtpppDBvjm7hHej8u9z7m1J8oNWP9pCjnDbY61SrvwXjIM4fo49VohEbyCNkOBysewxFomAO0PjvdZdgla5KmsokV5yd21vXd3yPZOvYqP9AXoOqt8HluX9to27dZ3u5Bo94RSmLy25/07ZYFl6TDkTc7JG8Syvjap1cdLByeQufJntnlEm4eMjdbOC4Yg8JhUdQ7BQLPm/3rL7VfDfLj3PT2onK3cKLlPF41TRDmrkJ4ctmbfli1kAOgd/b3OqSgT/JXofqWwX0Ju78ASy5Yv3uC2CcxZirfeut4alLcSNRgMSy9w+mCISX/KwocZZNngD8NpWSPBajDP0h6SEyDXtbMZoV4maEFhdzASs+p6U2tM4MEOF6NxHvDeLWEyMKWE/D4fs/+0zJtBNmtkcjY7ymTZUphs1qRk66Qw7WO4wMFmpzoHv/m528ySJPRoH8+jYE93chQ7TTWZaocBvrl7hDvmgpsdnJ0w9nXsPRNhoq4PsTHBjpp/XJ68uV3gUdktbSaZNY3kRhZIgl5zb15lAJFJ1clMJsLci8pzPbmzyuex9STbxQXyZIVd8m2xpX2fYcyZlw3w3NHgy5sRO5c8SU4fL829gH3WBLLViqjnguHw+X8rH+t8T8/e0udmEeaE+hbP5qJ6GefP9GLzTPj3b2/0QjkR5ruWOxCkQh98XIYvy7NJTlhaNRLMXZe3dlN51g0+NxhyQvtzbzPBEMtuMNmUQciWj5s0EuYy2mzpukOZMDchWOV2a6u6Wd/wbEJvZSNZR5xzFlubgOb68Kwu6oVZnoaBz8dZsVSzHX44WWslbVNkWSN5om/fwdptj/IoGHoPKtsqs+7GYfqiwU2mx5MoCJBu7uSOnYfhVlNNbnnvAb65e6xXoVz20Zpj75kI46598JZChkb4WF5tTK9sBJjhlj0LqY+v0AhSzV1MrneMWTcvJA+xm1nzXlhymxVOrvJ5bN3o23OLBaNg3783TvNDcmFNvmx0Dwpfzl3mMxs2Ptjj+sw+A/MGFwzmAOW/C4xVVrf0gkZWVlnvIeW4aLkBre9x1s3C+OROt1rXhTWq2/Tvu2rdNjbBeYWwAQh1w7zmtSpqhBb2/pgRI+Tc26oJGcjQDpTxsw1VCNK271RD+L8lYJfFHrTmrEUMbVLe3cATc4HnTcJiq2U11+cET2DkD7bpc1C7k+xngrl2ZAiHJXijEZkxjA/V2xUfBLgy0/cS7oftA9aX8pNT2bEmcx9zHUm02JqKZl+zUfgKItjaStZRhEGBGO20K4Y+j4J93CmgCFQ3nGo6D/CgyHr3CPdK838yA8Cxj6U1GexjxXbNH7xX1kdZlufY+aeUx6cUswX/NpqDiswVlMe9w0qGzAX3kT6+TS9+m3CVSeDqJZZ6erAFGiEfF63XLa/2Udl7PI+tXaQNE8B0g+J+GML1bZ8rgiePTd2LxaZBF5JEy01/cV9bVezgpViqxGLpFjhuYhLou35FVN5iTIz2FZFPCxCrwz/P/F+Xs+XqIff0Dj6ZdQ/LobHJwZ3ZfDK3E3JCsz4QcLw7FPXPOcGL5b766ivPx/sH39LH70bhmvYSPhoN71Gvd+GNb55AKnspMkOO9wti0bH3sTGbw5pXZJOwF2WT4PXXLhJaoxTtkEOClySNvVYT1rxIieqUtKaAtvhFtvDnVUwlT+asUjCX0BK8dhdDlGrWy3t1OjLzTbJyBbN2mzTSbjU8Dau5yUjzgi7XqFsCrbF46Q9Mvv97e9b/CYFSlMGO3P7zi/2s1Cb02hsJ9Ca9lJb5SdrStQCOd1V8G03tJcr0xSReKfl/nHb/n/emh3eF1gdIOaBQIfwIaDvtTUZNi8l4Yz8zRuCYHbIswK/J8CZIclxB9CqnfS4ZJdwYH2D2CzeCntPjIQqWuMr0tu5UtjyYxi6bTDVjje80wDu4R/AKpiZ7H2fd840DYxzF7SZLRf/Ni0FKW2W2Tx2IxMC32xzp8h7X3ki3+afkw3SBwOUtY9IcfsuwGcY/ls2SLtUBzuTPIQFqD9+2lRiew9qyXAAEabEdileWbYDiRonHliu90IhpjbK27iIR1hih/E4qh17843ls7SJtlWB+YNa11ny1AF6bivHw+iooG2JyFCyQnDkWD/eKR+25XIDGRIYzydPnBIZAy6oy3BpMsLoJ1q+IxtTfdsEAvZ67NoBjHd9wTW4ZxiA05gfD0XWfe3oHnwwE6HGPdZ27cegO558478P0EQJg0CeHfPsj8sRWFlegadyCj5b2nij/f2V7/4+cLsbcBLqU4uLic1vw8nPPzJf9WvpvOxV/ECa4Q7PQJkzDH5pShsVQUervr8sa44L0MnimpmxtLF1qxyw8Vqyez43TtV5stbIRb61PApmz20PDrINgdhUDVeQ5jwkqQqJLMCVuRiYETFlcDkXwTwfC2OFSpc3OlxDPZTNd+Mgk5vbKA8pmtiznOU2GCcJUgJrkIG2pAmpiOFTjKgSwYHk1G9rtTlPBoJ2nx/4KlmRCekN3Ci0Pftxkqhls2TKz3dcP8A7uUd56UAFdXBE8nJtjvhXiw9gO7dyxmQQqZLa9VArsAkwmUKQU45zzTykhaTeEaYc5yAkTCNZBNZ+WXU0Sk0ywYOhx7GOQhJZX+vakbF6gfutHfS/ZmKg36AQ2V9lbHkyE7g609aB4yzKZcs0oqFO2gA9jBbvEgifcQCnJGA9TH/6WJ6KyzTVpHz4Is6ad/nWD24B05cAMKsDcLeXji5z9VkRBgPLjhguGi5j/S91npctbJB5CXfeTDvd078sdZlufDCh2Wtchs8tvCbtxTMd9kI8JLtcHfdmirZnyDcxv4UHPDh99vi7lbEyHKT5M342NWLEwuSxTHBN4fG2yd6TNN6F6v+eZQRZbzaaGupr7XcVA3G4rpmEEUaYiwHlMUBGSS2hRrtErKjPFMHfXWzvqKt4SZrBBRShT8aszmwzyedJGR1aHKOVrRHLw20HPRLuymPEZXFMeMj32VHDSSzdxp8lerMD6qabe0eYDvIN7+BqxjN2wGglDAM+3vzDYkXC//dggbRc4SFL/GFZTZ55/Sq0HPcomIsxRqsz0Uhpi27gPIg1KUgrg6ZablxeeTNhqu2RSpvOyeWWDZePbqly2PJge7O4QWw+KtyDTV6SDi2pm/vIuadNLmWOmXLAmnyuqD5ZyBM1t5Kjyg24zOApaBuagFte3YLiU+X/QHJOZfos86p7ewSdLCHS3cgtZtuZppgW7yTIpOcmJ57zKgcdhJPsdeA6j2qFWGuJ4EksrxL179y6F88ki5sryZHLZ4JnTHFs1jVYKuVU7LgaHTjntxh9W4M/yMQSmNVtgjk0k9x6VaCeAuW2M4PY+RmyAhEeE2ts8bUlckRsPx/hLV7R1Dyqz0DnDg111emOjiaHE8gItLt1qOKRNFzgkZvKHEWzqxkYcDq9PFxwgpy4Ysexk4TrtfHX99HgqBXu6U4ep5vAB3u4elOT5F5Y1PAUQ3MzWLUxTPidTwO+YDPPNvToIoI9OgKP7TEfBFkwsNtlmQ2BNlq1YFnvZvxQuP5Impz6Dee9lYhPfbvfPsuuj0puo3C78eWzdLvNYSQzNpYqboSxP3DDD+FONPsOwiuCvUnes07n59gAUfSHM3LrnKb+3l2LK86yIUNaEKZfQtja7jvXnGr86zz19b58sKaF1hy3kjLhPKdxYmm0SfuxX8WCbMT1HCREQAREQAREQAREQAREQAREQgfUE+JqN8AFfxU2+7mp9X2pBBETgcgn8e0PRLZJaNlg/tlSWVFoEREAEREAEREAEREAEREAERKCRAGd8CPrwRbuCPo3EVEwEbpbAlnGf/LSh4j4361hSXAREQAREQAREQAREQAREYD8CL1++pHFtuPYjrJZF4GoIDD/nxSPxPKdK8HjW6y14j48/3QogXh7BuyGuhpQUEQEREAEREAEREAEREAEREIEzEGC/9tVXXyEJr4bt8CKhM6gsGURABBYT+CzU5Fkt3q7n7+gh9MO7ylrez8o5wzLoQ7P+evnQhT6KgAiIgAiIgAiIgAiIgAiIgAgsJmCHffiiXUGfxQxVUQRuh0A872PvBiv1bzy2Ew77cOCQ3/Yq21FaBERABERABERABERABERABERgjAC/IsSlll9DvnPnDiX53etZz2eM9at8ERCB6ybwj/f7EKnh3WBB4XCKJ1y1jzzPVRbjlJCCPoOglCkCIiACIiACIiACIiACIiACgQARH07ufPPfPxL112XYVuuLL75Q0Cdg1EcREIFBAv+I+7x79y4XYkLJmWUOj4aF14n5Y2JlMaVFQAREQAREQAREQAREQAREQAQCAfZTDx48+PPPPy2fBG/e4A0+oZh/tIe8fvjhB89RQgREQAQqBP4R98mHfajJc16V+lwi6OOTFB9fvXrVcjSx3qauioAIiIAIiIAIiIAIiIAIiMAtEOBb83I/ZSoPfiXPJXtEgwcsnjx5cgtwpKMIiMB6Av+I++TmCPrUJxTmnXJKIupcL5+7UI4IiIAIiIAIiIAIiIAIiIAI3CwBfpMr6z6YSbHnz5/z708//ZSrKEcEREAEBgn8I+7z9ddfeyEe7+IHuepPlnL16dOnXoWgz4sXL/yjEiIgAiIgAiIgAiIgAiIgAiIgAnUCgy/W4MmvXIuv2DkZxKVHjx7lq8oRAREQgUEC//g9L+I4PErKoUEeMR0sXWYS4rFgs2XyeJdO+pR8lBYBERABERABERABERABERCBFgL2+1xeksjOhw8f/KMleNKCL93ZrPF2Dv18e4CjjyIgAhUC/zjvQ9iYIz+EkOtvhucdYxTwoA/x6V9++UVBnwplXRIBERABERABERABERABERCBMQI8aWGX2I69efMmB3340t2etOCqgj5jGJUvAiIwSOAfcR9K8FIx4jj8y2zC5FK+Rp5DQExAxIa++uor/8Uunu2ijF7kPAhXmSIgAiIgAiIgAiIgAiIgAiIwSeDZs2f2czofP37kOE/5+AVbMP/S/f379/Vv6Cc7UgEREIEbJPCP57xcfw7vlK8K4zBheMM8OfyMF0d+FGx2aEqIgAiIgAiIgAiIgAiIgAiIwGICRH/sN9ppgQ3XvXv3/AeX7RzQl19+ubhxVRQBEbhZAsNxH3Bwiocf6uIYIXONBX2YejgK9M033xCKVpj5Zj1GiouACIiACIiACIiACIiACOxEgF0YX8CzEbOID1sw3vXDO1j1IuedgKtZEbgFAqNxn1tQXjqKgAiIgAiIgAiIgAiIgAiIgAiIgAiIwBUTiO/3uWJVpZoIiIAIiIAIiIAIiIAIiIAIiIAIiIAI3BQBxX1uytxSVgREQAREQAREQAREQAREQAREQARE4IYIKO5zQ8aWqiIgAiIgAiIgAiIgAiIgAiIgAiIgAjdFQHGfmzK3lBUBERABERABERABERABERABERABEbghAor73JCxpaoIiIAIiIAIiIAIiIAIiIAIiIAIiMBNEVDc56bMLWVFQAREQAREQAREQAREQAREQAREQARuiIDiPjdkbKkqAiIgAiIgAiIgAiIgAiIgAiIgAiJwUwQU97kpc0tZERABERABERABERABERABERABERCBGyKguM8NGVuqioAIiIAIiIAIiIAIiIAIiIAIiIAI3BQBxX1uytxSVgREQAREQAREQAREQAREQAREQARE4IYIKO5zQ8aWqiIgAiIgAiIgAiIgAiIgAiIgAiIgAjdFQHGfmzK3lBUBERABERABERABERABERABERABEbghAor73JCxpaoIiIAIiIAIiIAIiIAIiIAIiIAIiMBNEVDc56bMLWVFQAREQAREQAREQAREQAREQAREQARuiIDiPjdkbKkqAiIgAiIgAiIgAiIgAiIgAiIgAiJwUwQU97kpc0tZERABERABERABERABERABERABERCBGyKguM8NGVuqioAIiIAIiIAIiIAIiIAIiIAIiIAI3BQBxX1uytxSVgREQAREQAREQAREQAREQAREQARE4IYIKO5zQ8aWqiIgAiIgAiIgAiIgAiIgAiIgAiIgAjdFQHGfmzK3lBUBERABERABERABERABERABERABEbghAor73JCxpaoIiIAIiIAIiIAIiIAIiIAIiIAIiMBNEVDc56bMLWVFQAREQAREQAREQAREQAREQAREQARuiIDiPjdkbKkqAiIgAiIgAiIgAiIgAiIgAiIgAiJwUwQU97kpc0tZERABERABERABERABERABERABERCBGyLw2Q3pKlVFQATWEfjPf/7zxx9//Pnnn/z7+++/f/HFF99+++26JlVbBERABERABERABERABERABERgRwKK++wIV02LwOUS+PTp08uXLwnueKCHcE9Q58GDB4r7BCb6KAIiIAIiIAIiIAIiIAIiIAKnIvC/uA9f49+7d29zyT7//HNOBPD3zTfffP3119oibk5YDYrATgSI+Pz00087Na5mRUAEREAEREAEREAEREAEREAE+hDY9/0+HBD4+PHju3fvnj9//vDhwzt37ty/f//FixeEmfqop15EoELg9evXX375JW559+7dJ0+eyC0rrHRJBERABERABERABERABERABETgEgnc+euvv5CbHe/jx49NAR7rIMG3/fmxjqAhB3k40ZMPClkLVKeRUMU/fvfddwSDCAN5jhIi0JPAo0ePiEiWPeLPv/zyCzGgMlNpJgcG8s8//8yADTR4zuvDhw8hUx9FQAREQAREQAREQAREQAREQATOQ+B/cZ9Bgdjv/fjjj7zjI18l3MMOmbMS+VLIoRFKsmlkj53DQER/6KKlndCsPorAGgJEKziAllv4/vvvOQSU85UDgQxNcR85hgiIgAiIgAiIgAiIgAiIgAicnEAt7mOicySHZ7WCGsRr3r59GzInP7Jv5MhAbu3Vq1c8ZTNZXQVEYCsC+bCPtUxAk0jlVr1cXzs8E1cqpbhPSUNpERABERABERABERABERABETghgen3+/BK5ix3frYrl8k5vNf5119//eGHH8Klp0+fsg8PmfooAvsRyEfPrK/JZxv3E+kiWuZRuIuQU0KKwOYE+Krj2bNn/M7d5i2rwb0JyHZ7E1b7IiACIiACIiACJycwHffhBMS2OvBeZ57tCm3yFJh+7Ssw0cf9CAxGM+lOcY06881ng3p3uioC5yFgTz3n86rnkVCSjBGQ7cbIKF8EREAEREAEROBGCEzHffYAwbemPCESWuYdQDr1E5jo404EeI/PYMtj+YOFlSkCInA7BHQY8HJtLdtdru0kuQiIgAiIgAiIwCYEjon7IHo+8kMmp344DbSJYmpEBCoEeGsVb5UKBYhFEpEMmfooAiIgAhCw36kUikskINtdotUkswiIgAiIgAiIwIYEDov7sPH++uuvsya8+Fkv1s1YlLM5AV4lzi/NccCHcA/vKX/z5o1+knxzyGpQBK6DAHclnRm5UFPKdhdqOIktAiIgAiIgAiKwIYHPNmxrblOPHz8efFcCoR/9lvZcmCq/gADBR3naAm6qIgK3RoAY8a2pfDX6ynZXY0opIgIiIAIiIAIisJjAYed9kHjwvA/5P/3002J9VFEEREAEREAEtiUw+BXFtl2otZ0IyHY7gVWzIiACIiACIiACF0TgyLjP2G8qgU9P3FyQD0lUERABEbhuAvzswHUreMXayXZXbFypJgIiIAIiIAIi0EjgyLjP3bt3x6TUF3RjZJQvAiIgAiLQkwAviFHsoCfwDfuS7TaEqaZEQAREQAREQAQul8CRcZ8Ktd9//71yVZdEQAREQAREoA8BPXrch/Mevch2e1BVmyIgAiIgAiIgAhdH4KRxn88///ziUEpgERABERCB6yPw448/Xp9SN6KRbHcjhpaaIiACIiACIiACdQInjft88cUXdbl1VQREQAREQAT2JvDs2TP9gvvekHdqX7bbCayaFQEREAEREAERuDgCR8Z9Pn36NMar8srnsSrKFwEREAEREIENCfz6668vX77csEE11Y2AbNcNtToSAREQAREQARE4P4Ej4z5jL2/msM/9+/fPz04SioAIiIAIXCsBvpl48ODBtWp33XrJdtdtX2knAiIgAiIgAiIwl8BncytsWH7sF1K2fSCf9d+7d+9++eUXwkz+umjeH8SRoq+//ppl/bfffruhUjRV9vjHH3/YMwL0SDyLP3p8/Phx5bfM6sLw6yTWprf86NGjepV8NTRCU0+ePMnFQo7XAqPLQBoF0e7t27e5/Js3b7CyYTfdWzoq2/nw4QMtmO3cfBSgNcwHyVJ9CpPD3+vXr8tGWtJoR/so8uWXX7aUP2eZ0vccF0rt5+3n5HAGqUpb+GjFFn/PAqvngazgWHeYnu6+++67lRMd7TPSw8C3jz/88MNg4y6Su+K9e/cQxkbu4jkw6L7TFMEc8vTp09DXJh/7T6Teo/thOW02KhUaoam5k/lgR+4kTPIu3sphsp/tBlVQpgiIgAiIgAiIgAicn8Cdv/76qy4lT8jng+7ff//9gq116Ih1f35vAlsCjmeHkss+EokghMRq0quzmmTj4YtLyyfz+fPnqOnFFidyj2NNEf0Z2yx5FTggf7nX0T/fjAAAH9hJREFUyrjYRLFu9io5wVXMx77LtA66W3kIsKbPdT2HTQKxM/+YE1mMQbehIn0Rx5k8z4U8GMV/ioVabF/5F/PRCFqgkVsWSnTH9u/hw4dcrbgQTgvDkgbpkip2oZ2soOVgkbFg5VgVyFS2WLbnGatLPpryLxKiY32fnH3PcAWLk7nG2zGcY0ewy8VVYb7+UrbFWJst88BYXc/Hq22Me46PFNzbM0kwbzPtzIpsoguB1LKRnCa8G5ycQYSbla6Sa6E7Xj05FeSKlrPTFMGQZIwHnqUMiM2gLnNyemy0dphIz3PXyFhCzubDZFfbBeH1UQREQAREQAREQAQujABxn/of+4SsEvuHeq3Jq69evcrNsl1hmzpZd7IAp3vY/Hv7NMtC/LfffvOK9MJepVy+U+b9+/deYG6CumVrdM1HOiWffvlDJHoEZikYW4iKvpR3FcYS9FIXFQHG6no+utcb4bCAFx5MlGKgkaEw7ChO4zhMWdEyxzotfQNi0BssSUeU9L68fQgPlifTy4wlsMhYXfJLwcZaCPmgqzTYYh1rcAwCjff09tJ7EewScVXMsf7SHvNARSqmCEaZuxzmICdMKbgHg6gsNmv2bpmFKFMK6dOFyeOuS4IpsZQEyZGtrNuYLkfiVlNE2aYjXZYYm9+czFiz6yfSFnuVvQwCb5mXsONg3ZbMzYdJB9u16KUyIiACIiACIiACInBaAv+alIxVdV6kzto55C7YmYTVP12Q4zuEXKU9h61FKXB94x20Y/nY3pGXDEENVtWsa/1qTqC+91vR+jwreJCyhePPgiwlXkv7RgLVrEzpIcEiVKmEZpwMZcIONpO0nMC/0niWPOSg41gv5C/YXdTdr2V/ZRKODY3Att6ds7U2F3i74j4V9wh+uNU8MNgjQwNfde/FLmOxBq9eWp9pZ7K8VaTY3yP/wQO6yJO2CeBxHx/+lB/zWC/jwiOYC9mScEUQacMpYsHodhVCYoxth4n0PHeNMVPuMUw62G5MHeWLgAiIgAiIgAiIwEUQOCDuw0o97B5ZNLNHGtsnzOIY1pSssyer+y7C1u5zN8PscMpFPx8ne7QC6GshEnZT9d0LV9lIBDmtU1po7M4aCWECawQBGhuxYnmR7WIYjYDd1CwpkR5U2Vv2BhsFK+2Od43VgjkkibawOxr87r3RfAhPI4MtoBrC036jP1tTg4gQpt5OqTX9BuyDEIIXzfX2MHLbcYE9SOv+MBcXTCq4Bv1qEMW2meb5rlQjGWRonwdcYK9i3QHWL9UTIc441/o0jh0zfCxi/dqlST9EfgdlCZqtS+5X954ivCNLeHcusCsbSi74mBsHoLVj7hRIZvJINebw5EM1jHfTwnuZlNkaQQxX3xNz7xqlXt7IrsMk493QdpPoVEAEREAEREAEREAETkWgd9wn7Fhs/cf+eWzxOgtW2Fi2b4fCbrZ9ExIqtq9i6QKt/ftz0i2a5vV3+wre22ft68tuSyxYwQfUJoats7MurmbZL57gIlkCH/ACbFDD1cmPvimqxH1CI3lj0G5BaypwMPmXOXNJifQkgdB1B29H5cUOb7iyA0Mse0IwU/4I4bm4ciMb5izGsmAeAFepe7vdTd8Q+gmRhRYmyOzj1BK2nWbg85Ex1dKIFfZ2GsfsGaaIbWMHYRRvMpEG/nnQHXXX6DlMgJCn921tFzjrowiIgAiIgAiIgAicmUC/uA9L9vzdIwvQyf1tI76wup21tGUr5TsQEo117StZr0itxg1/2HpZCy11g5ztogaGLrMl2EaGApMfQ/DIiNHOYFNhuW+d5i7cPQYbyeVDjovUuIe06gHF3LhPuRH1poJgjR9LB54MhZSF6bfRY02S4EWz6gZTzsWFAHTnoCzR4vmZYektk7hy9Q1zes4DsCoBznJ1Vzk4z4LNcLAgLfBHZnsQysqX7bRE20ujuzrtCe+0ndvesQMXyVDYYPzvPDowJ4fRZ1Um1Q/jnVqzhry3XxqL9NxZuucwMZn3tp2TUUIEREAEREAEREAEzk/g32Ext+1HfnKFnxd58eIFv/LLLzGVvwvGEpYlLz/AMfgDwHPFoBd+Pqasldd85dWQ5gduylUpP4Iz+WtlKBV+2oke67+45J0O/jxwaM0Ll4lZP8RTVgzpcusYLjV+zC0AxH52KrcQ9pkUyDlk+q938dNduZHJnPCLQpPlrUBWpLGiFcPi4Rt78iedZ7ALlwRHqhu6v7cPCrwsM+Nyu89q0HFRvY5rVrNzC3eeB/hprfInukLUoFF4fvzO6VGFNpmHG+taMfb8ZXmiUZiVNts9v5xvramWCdBdpecUUWq6ebo0hDW+fiINQm41OrKooaPKx87DpCKJLomACIiACIiACIjAjRKYDE35V6wlINb9rALrf2V5T1ORBlu+2p0UrCyAJN4FCT6WV1vSYQdV/zIzf4PKNqalF8oMnhBBZkIhLS2EHdcCTekl4KorOyhVeNaDBvmrtMMRJyJ9FKAYcY3cZomFMrlAS45tJtu/zKfN8BV6ux1dnoBimfvRmsXCKgy9R/j09Hbvl8R6XKWhTYtl5rZ5aZatS0U2SXeeB0K0ND9Q2a5UmO7mmgAvLT3QvII22wWgZNkC6Ul1Ss+ZK7ALNneKyN8fzFXTux5MhNkDvfirTAKTE+lgL8FedDFYrJ5JrdJkFSFDO52Hife+t+28IyVEQAREQAREQARE4PwEPitXcu1pTnbw117eSrLmZuty//79uRXr5fmSufwOnML5TEG9Ba6G0yJo9+HDh7GzSPnAzmB0bLLTqylg/CvYITkG0yCUFizTsxCx/2w5NTCrzcnC+DP9fvz40UsiP0dy5vq5nWUIx9a8TU/093bvepMEJ6TY4b97985bA1dlrHmxkDBcIRQSyuz9sec8wNnJ4BuV4TapONMd+3afwzEBfvXkyZPJioMFcH5aC1PoYMkysxSA/MlRXxYo02Wbk+lDpohJqbyA6VWx7ORE6k2dJ9FzmJxHa0kiAiIgAiIgAiIgAqcisPA5LxamkzEtvuXjCzf7ftV0Zk/O+Xz2w2zzNqRQPj5mzYaXhjb2VYpKlXJrWrbAlj4EF9jA1IMaZXX2veGLU7saei+rXEq6sl2ZVKH8Mp/CPIoyWSUXGASbi22ekxWfG4/AqSa3fCZ2Z2/fnBUNhvgFOVmper9v374lZjFr3NUbXHC18zyQobXPOYPa8XhXmZ/bL69OpvMQmKzCk79lGQ9ClZll+qKniFKRyfQCmJNtHlWg8zA5Sk31KwIiIAIiIAIiIAInJ7Aw7tOiFa8V4AtkQjwEgMqgBl8OP3z4kC+H+Qa7pZ16GdoP3/2yG1z2RgN7WsG7C49CeH7e0pfaebFKIrfMQn/u8ZBK+0ddWqNCCNkQCGBvP1cRayTsJ+c2sqB8PihB0HCWe5tTEa+svyKqv7cvoDFZBT8JY41A6qxXzDSejZqUZE2BnvMAvuSvtjGZ5845WdNgAsIu7W/nya2tlye3GXIueooIutQ/rplI6y33v9pzmPTXTj2KgAiIgAiIgAiIwKUQ2DHu4wiIwrBfDU9CsTFmHc+XgV5sWSJsh2hk2Ss/c0U2QnnrTk4+BzR3z8OynlgYsR4qstUnDLRmx7WM2+a1wjZybvs4CQG7shbnEeYGBzkBwfsv8msdymZ3Suev6HN0b6xrd6rcSKjS2dtD7xt+zJpm1ca6I0JkB+5yI2NVNs93k5Ut7zcPZDghCFKK0ZjO8+TcU1dlR7m18mpLOhznyVUufYrIGg3mrJxIB9s8KrPzMDlKTfUrAiIgAiIgAiIgAucn0CPuYxT4RY/w1R+BFXYLK0M/OQqzeN2ct1LhJBGKhCe8TLW5+z1qsYch1kM4jFMtc9+LYZ2e7d/1G7/w4AkKYlwO7xDNgRJbiBaVKQzblpLblglhTRpv30VbhAj3m3xyp7O3b4uobC2fkMqhjbJ8mTawk2ejyiqbpzvPAzmGuHiWcxT5UAnT3axTV94Uifo5tbLkmvRFTxGNiq+fSBs76lCs8zDpoJG6EAEREAEREAEREIELJdAv7gMgXtqSQyTkNG7pM+LBmFEO3+SKgznhvAllctwnb8AodkigYVCFAzMXY3eZc+jELrF5YL9HAAjOxMiIlw3a3ds5JIFsYSuO8zTKaYGMydMrg60txt7i7buSDPoSBW58ss8iRCvfR7NStZ7zANNj+dZwk3ynhxlzYLEFVPallloLylz0FNGo7+IR3dh+z2I9h0lPvdSXCIiACIiACIiACFwcga5xH+jkhSD7vfwtbiPH8CO4VmvxjihXzI8e5A1Ytz1PI5Ojiq3frhA6qT+iRSSFfSm/DsNX4nfu3KE8kUTOTB2lcug3RyLCAbdQ3j4SzbHwYoiD5ML9vT3LsGFO3sO34LInInG2fFxlQ9kmm+o5DwzafZNpJzcy2NckjTxzTlZZVuDSp4gWrddPpC299CnTc5j00Ui9iIAIiIAIiIAIiMCFElj4O+6Ltc2/4kxTHOhg9z75kEvuNJ/HoQzb7/ZnRso2c5SnvGrp3OM1LdOzvu05eQ/ZXtdL8vgPccAcQPECZQJbcFKGP0xAECE/OlQW7pDmLBIQkN/7IkrFYY36IzAW7Gh5ain7Hh3t6u2uyB4J9vCc9SufBGGXSBSsHtCxoZ1jRntIWGkz22K/eSBvnhFsk1ALjZTuSrODfVU49L900VNEC65NJtKWjjqU6TlMOqijLkRABERABERABETgcgn0jvtAis1efpqA7euCuE/YtJgZWGvm5eYyC4VXLSx+Hm1Z77dZiyM8bKFnHQHD3BwCIgDES52JJhzIjTM7iFEKQJyi8pv0eJSNhcnDPrTZ2dtLLXZKo3UZ96EXcFXecU5UyAITx8b4Os8DW81mLUbs2VeLPINlLnqKGNToKjM7D5OrZCilREAEREAEREAERGArAr2f80LuEEwxTdjOLVgmDp7Q4VGFvzb6C0cPBrvb5Iv3rcx5He1wcIbfO+MIzCx12LJ+9dVXxz72lcM39aNn9tgjca6WoOeg++3n7bPgLytsJ6TKuuCqzAN2NipDLlvokB40xH7zwGB3HdQ8cxeXO0Wcmeq2sg367X7DZFvh1ZoIiIAIiIAIiIAIXBmBA+I+Yw9EhG/+rwy01JlFgGM7vOWX6A9b/fC+5Ho7Dx8+HHz/cb3WVlft2aWyNaJRFXnscNDhgYxS4M7prPtYpIx4kJ2NOvwhr86I1N0ggQudIgZ1UaYIiIAIiIAIiIAIiIAI7ErggLjP2OtOFjxicIYvDwe/1dzVZrfTOFs7nukgbsL5LZ7hIgbEQ4KT779Y8wtx69nmQIadUskto5f5fK6SC5NzBm8fFGxNZn6X01jcx/IJAuIVa3rcqe5+88BV2n0rK1ziFLGV7pfYzn7D5BJpSGYREAEREAEREAER6EbggLjPmG4Lfkpm8OjQfivLc244x3heWT5PQhED4jEuzn1gYsJAhEsGY0C8BydHE7rRyM8u2dudswAWD2p5o7PV7eztWeA9cuxF72XLxMIGH9azuM+BlnUhO88Dg07uwmyb6NnXtpLT2qVMEZsrfs4GOw+Tc0KQVCIgAiIgAiIgAiJwEgInivssOO8zuBMefP3tVrjzvmiB2FsJc7PtECxgj8cLgIkB8Yqc7AbECCqvidmbWz6/k8+w+FNLufCYeFlNSu7q7WOSbJufCWRcRIIYaIw+wmrb9r6stZ7zwKDdN4lu50YG+1qG6NhaB04RL168oHf+PZbAGXrvOUw20Ve22wSjGhEBERABERABETghgRPFfRb8hPDgm192DcTkl1Jfwcb7DH5JHITN0oLfaSIQ8OnTp/wSaHtl8iGq5TMpOZAx643OpkV/b+9DjxBeCDfkE1IGMEeI+kiYe+k5D+S+kGeTWS7PXYN9ZfUPybmUKYJoGmBzTO0QaMd2mt0pu9yxEobeZbsARB9FQAREQAREQASuhsCJ4j4wZQM/iywnyfM3igueF2vvlHfH5MKVF/fmwsoZJIDV2BLk+Mhg4ZzJS6BD6OfA14QTwAp+wi49PLu04I3O/b09c94pJwd0ypciLTgbtZOc3mywr+XvNA+EXxW0vtbvn6Hq6nhiUC+/emzimqaIY0l2633QnXYaJt2UUkciIAIiIAIiIAIicIkEzhX3WfAldt4xLjg31G65EFywirtGmoJsm7zkdQHnIMZ+HxfvCgj9lEHAY3XMvzlVhrTQ0cTL3lsHm8vv6u11YTa8mvUqcVkMiD3ked4Y0nkeyN2tn3MGWxjcqG9o6E2auo4pYhMUjY0cddfIfovAg47XqIiKiYAIiIAIiIAIiIAILCNwrrjPgk1s3jGyox78KnsWIE5n8PhJPn/EzjM/brP+aAnd8YhT7m6WzI2F18Np7GhZsTUwywes1h+IWCa/1cJ5yiAUmeWzS3Pf6OySdPZ273fvBCekgmqYj0Ce9WsxoBxK21uqSvud54EAB8EWTJVBndwCu3QMEYqd8ON1TBEnBFsRadldo/MwqcivSyIgAiIgAiIgAiJw4wTOFfdZcEaDlWX+jnrNxsAcgggCjQy2UwYXrDBb+pVu9PTpUza3eSeWmw3RhFxgMufkX7eueS9P9oRJGvsVyH5i8Qt2UOYwucCkMP29fVKkrQrk0IZFx4j+EAPiBUCE0rbqa5N2svn2mwfyK5DWR7fzQMsabQJq80ay5O1dzJ0iNjkp0y7eTiUPvGtkp9pvmAR612G7oJQ+ioAIiIAIiIAIiMAyAsfEfcaWoS0hifzFY/kqEKNQPiSygAvnbiwEM7hJ4EXC4TW0dOFnExZ050/9DHYXGly/ll2/7A4ibfsR8ovPPZV+lW20rZyTreVAhrmlv9F58L0tk8129vZJebYqAI1wks48waBlmFv1u7idzvPAtnZnFg1RZiafZQ65GODiij2niHJKMYEnX9hs316sn6gX88kV1wuz+K7ReZiUul+H7UqNlBYBERABERABERCBxQSOifuM7cnDViRrRYiEJWz41Se2K2FbyDmdxe+AoFP7ipKNEMcrsgzkvHr1KuTnbzVDgcpH29HRXctDFmPoKu2HS2u+LQ9N7fTR3nm8svGWINrKLurVsWZ4vQUbQh7oM+0WP7XU39vram54NYxiWuYcnJ25y5c27HdxUz3nAfbPwaXXRLdzFCnrshhLh4rdpog8304+QGpxn1yxA5axLtYLs+aukV2rz+0ya32JthuzqfJFQAREQAREQAREYBaBY+I++eddXej6WQ87EGQLa69C4vXr12GRt3ijSMDIvtvMWyPvkccuQvuIhAxeoD2BvtZdYyAgnInIKOpd21Mz9TKHX2VDm091tUhVxg3DJrml+uZlgpPQPoEMM9njx48Xd9fZ2xfLObci8dzwFb0FfU773pnO8wB775IPjrTsmCGDK8RN2JmPxbjnGrFP+W5TRMYyeSjVBniYqPtgGeslCNP5rtF5mDiE67Cdq6OECIiACIiACIiACKwhcEzcp7InL7fuWTFbsIYQjxV7//59WZ52Xrx4UeY0pm1Dzo69/tQDe++wmGZLXw9aDQpg3QGExfFggZCZ0c0KkaAXW8cQj5j8FjTI0OFjkLCxR/9SGtPUzecN7qo7Ng2+ag68PpDR2dv74KKXQbuvOR3gku+U6DkPcILMPdzUAdes4e+1Shp4YzhBWV5tSU8++tTSyNwyg64y2YgDbJ8iwqm9wZe+eb98bcCUwhybgw5epn/i8LtGz2FS4r0C25XqKC0CIiACIiACIiACywn8NfU3uLxmOTVVb+J6+cV1KT3dVWpaqIVvpwfLhM0wzbLKHyw5lmnrY/bqYwXKfHY7YVfPRzLLMvW0sQXFrFoh3tSuo3VH+WzT3377rS5quOrbJ7fdmFFCxbGP622HCi4MrY11FPK9iiVgGwqs/Dh4aowjAyubpfp6YrO83QQOuBpHSruypRF3ski7MI0lO88DYejNNUFwSHygUc2yWHADPpZXG9NzG1nv8KV3tU8Rud/K+LWplcObjRCCNWGyciId6/fwu0bnYWIcdrXdGGrli4AIiIAIiIAIiMAJCUyv1wcDNGSuVCavd20bUGmZhaOVqURJWJEHgdnntIhKm7Yypnp7EGRwLdtY3YMvlV3EoOSUL7dMjaEK2+9ZwM679nbY/lWoZjHCLoJ22H82Kp5bIycv0GmzfW9WGgLtBrvImWyxnIAn5pojN1vmIJi3bIm5G/WytZDu7O2DuNptFIQf+2jRKIe20zZ4rPdl+aX7uZUbh4MPxnbHC4MFj2ocvOFh0mXh+xA5Mn3nmmnQl+qNBK2t33b3K23UPkWYP4TpbixYhsVNqkbT03homeorJ9IxBz7DXaM0gYFqV3bBMNnbdmOolS8CIiACIiACIiACJyQwHPdhfcbKlVV4XpXacs2WpxRgNdm45cjKhzPY3vLYUt5WfpN7FSQPYrNMry/EfSfTvgwt1cmK1DcwQHMJx5Qt28/psH+b/HrZ0NGpNeVraGduCUBxidb4K3ehBOlAZPkoGyJrZSN04S1Qhb86eVctbOp8808LXmYsgagYzlUYK4Yk/5Xob0UQ0k1Qyu+NmBaULzmMtVzPD+5R9416U/nqft6+DBfEFk8Ipl2ICGeVT5sTDI0v1W29Zh7AOu7z5rTtfbWUd8jtbuBj30YZFRc0glI+9GinbKTDFOEChwRihEkP2UIZD2owvYRL/rHDROp95QSCment34qcVhdDUHLxXSMLYDk9hwk9bmW7MXWULwIiIAIiIAIiIAIXQeB/cR/WrOWKcE26XKlPIshLQLpm6Z8r+qK/sX12QUELQglkstdCWf5oh1U4S1tf0CMM+bnrlhya8nasXz6ysEbs//b29z90zW7Bww2o2ajLoABhEU+zyBDkp316NMFQ36/agj7wCR/LbeSgmUL5sY9INSh/yHT70o517RYEVNgBWl3UoXGPEFGxvpMpuxiTNufnDV6QfPIjdi+bdStMVmwv4Ky8o/XevgwXAqzxalPZhxKO2g7hDCU7zwM4p1ucBNwghgyYADfjL8w5VhjfaLcRrZVdtKep6BZZ7EvlLFQ2stMU4QLnBCTdLR0jIhln5LGrHiXJLZDTYSId7Ncze941vNOc6DxMNrFd1kI5IiACIiACIiACInBBBA6O+0Aqb1lZVYediW9vym3AJGVW5FQMi/XBfQuLdVbwkw1OFkA8ghSDXZSZlJmlyFi/LGfLqId1gb60z1+peAhenDnuU8Zu2J0GBU01/i15kmZDNbmVLfeNoXrlY0A3Zot6vgu8XyBjc29fhguSk4aos+Kqj/f1TU32tUeBnvMAdmfIlIO94swMEyaNWSqfMO6z3xRRJwPq+szJZEWZSiOHx32Qrdtdo8LBLnUeJittN6mOCoiACIiACIiACIjAmQncQTjbJ/BDJJUNQ/ulxt9RKhvkJ2nY6fHTvOHHlWy37D86yzJx2e/OoBq7F37hi6a8NYsgsFJnLb7tb6/QHb/5wl/ZHRszfr2eABM9Nv50V4mokuZHxMrunKH1iHYZGjkAuXfvHmX4FxSWKD9uwgTL8iNEFeH9EiWRhB1d/hU2FMQ3MB87llI7xDak/CZaYy/eXefEhw8fHj58iMAEUzYBW5G/s7dXJFl8CR/gN7wYKXBb3MjhFTvPA2Pd2TABJn8nHyZ1k51kikAMpiOmXJ+OmDZhS1hh24m9pNE+kZa1Kunz3DXG/HaP2+UhtqtYQZdEQAREQAREQAREoBuB/x/36dZlpSO2eaync4CG4AWr6r03zBXBdEkERKAbAUY6MVNCk48ePerWqToSAREQAREQAREQAREQAREQgaskcK64z1UillIiIALtBOxsFGco+HK+vZZKioAIiIAIiIAIiIAIiIAIiIAIDBL492CuMkVABETgEAIvX76k3/rLOA4RTJ2KgAiIgAiIgAiIgAiIgAiIwCUS0HmfS7SaZBaB6yTAa0e++uordOP9uBf9MprrNI+0EgEREAEREAEREAEREAERuEACOu9zgUaTyCJwpQTssA/v81LQ50otLLVEQAREQAREQAREQAREQAR6E9B5n97E1Z8I3BoBfrIHlVt+6e/OnTuU5FfP9vtppFuDL31FQAREQAREQAREQAREQARunIDO+9y4A0h9EdiRABEfTu7wk8z8kXj79m2ls9evX3OV3x1X0KdCSZdEQAREQAREQAREQAREQAREYBYBnfeZhUuFRUAEWgnwg1wEcf7888+ywm+//cbPtJc5nrafb3/16tWTJ088UwkREAEREAEREAEREAEREAEREIE1BHTeZw091RUBERgl8PPPP4egD0XfvXs3WIHDPr///js/366gzyAfZYqACIiACIiACIiACIiACIjAMgKK+yzjploiIAITBPhNrlxiMJNiz58/59+ffvopV1GOCIiACIiACIiACIiACIiACIjAYgKK+yxGp4oiIAI1AjzklS8/ePAgZ3LGh5NBXHr06FG+qhwREAEREAEREAEREAEREAEREIHFBPR+n8XoVFEERGCCgP0+lxcisvPhwwf/aAme8Hr69ClPePGcl36+PcDRRxEQAREQAREQAREQAREQARFYSUDnfVYCVHUREIFRAj/++KNd+/rrr9+8eZODPi9evCDoQxmuKugzylEXREAEREAEREAEREAEREAERGApAcV9lpJTPREQgSkCz549++677yj18eNHjvPwC19egxgQv9dur/V5//69frvdySghAiIgAiIgAiIgAiIgAiIgAhsS0HNeG8JUUyIgAgMEiP68fPnSLvA8171794gB2Uc7BzT2y+4DbSlLBERABERABERABERABERABERgDgHFfebQUlkREIFFBD59+sRvdfEj7hbxIfrDu34eP36sFzkvwqlKIiACIiACIiACIiACIiACItBK4P8Bv3h/7VLXNsgAAAAASUVORK5CYII="/>
  <p:tag name="POWERPOINTLATEX_PIXELSPEREMHEIGHT#79242066726F6D20746865206368617261637465727320696E64657865642062792065616368207365742E0D0D5265637572736976656C7920636F6E73747275637420" val="83.33334"/>
  <p:tag name="POWERPOINTLATEX_BASELINEOFFSET#79242066726F6D20746865206368617261637465727320696E64657865642062792065616368207365742E0D0D5265637572736976656C7920636F6E73747275637420" val="17"/>
  <p:tag name="POWERPOINTLATEX_CACHECONTENT#2E0D55736520" val="iVBORw0KGgoAAAANSUhEUgAAAKQAAAA8CAIAAABn4oY4AAAJBUlEQVR4Ae2d/7UNSRDH2SMAhEAGCAERIAQyQAiOCEgBEXhCQAQIARnYz27t+Z7a6p6Zmp7ued649497avpW169vdVX3zDwu//r169IhPp8+fZIfV69evX79OpfXrl3TIMSPHz/4/v79+8+fP20czps3b3qeI9OAPeJDQG/cuLE9cI8fP86Y9+rVq2ZdGfnH4PmrOUbzEz9+/Pjt27d5nsyvSSGfP3/OSCt5WNnl4FFHLpOzg3x7/fq1oKJsQpMBqp+lUuJ+9+5dyq8AgGZlh1JcTmTk69ev7969s/qMlnnsb926defOHdPy6NGj27dvV2UecHDnAgWc1SC+efOmoyWg/uDBg6CIttJXS0eD9xF1aR810lJiACRPnz4VQ0fCbxrQ21HyBRU1qmeHVaXLaoGlloqhI6HEAvW3b992lHxBRe0KNicfdXEfr9Fdc8te3dt50eldwf7w4UMZr6kuXnKuHbHEYiN27969tXMPyX9ksC23xiXThUuIw4LNYcyOeSewlZT7gb1zw1bLOIF9DmAr+tINMQ4JU0fD/oNuffvI1uj9Vva5gD0umWrB/N3Hjgn2qWFX824nsE8Nuxr9nQd3AvtcavipYYdkOjLYp4Z9fLDVsHmOGbz9wy/3WNmnhv2bJNkeYJ9Lwya+o5+v/CYQ5s04LNh7NmwaB6/lPHz4kBs4vFdz+d8PBNn25MmTs7OzPB6rOHnH8tmzZzzmQa8p5RsaS+qPdHd4Ds9rQKUPvDw0QvWXL19M14sXL0bIDzLfv39fZhWPz/l4l7mEM8xtvsRH3tay16qkhUu0+MFS6fA3VXhDSAZ5otnV+Yl6dD0omaQ9vPnEixK888SgGCBABXuU68k3Zb2EQCMw5BaXqPB6oUl0oc6vEjIcbDLaY2w0/suCvoTeTukrNkgjoFq7EGAQGMKlUnDLC1jM9ZEkhjMJjYVKMhWV4WAHE83cLT6HOIZLy2jyPYx3vPRI57OWdW++L2ZGaSqgKrdMSKZJYacxM9dkDgdb+WWK7Vu5Vjq2ZYQ45mPRrEiFlMQioHk5Foq1ia4sUQDz0aNx2CzLsOFgy0RP5AO0ilPVcqa+rRJYMvvQ+3ZYcmqEhFDQCUK+GCBBHil6eaSZLmshuBwLNpbJShGrvFXIMsQODduX04xJ8ITapqK6OF1QKXSZ6u3FSoLl5dhz9rncTlGZVYx6EZyY9XZsgHBKBefd8Pa0T5epWYxzhg5vWKORU/XMlPInWWtKjwO2bomPA5u/MFJA7a9EdTlF0FDCTxnzuMFcsmmZBoEzl1ps/z0m8Ku+O121o7sWE6hYjGvYflEmm5GsslAka7j6kQLIyNq4abtK3tjcgT1754atTdDaoOT5FXojkocoGQZgmd17NW5JXd4XNRrt6QaCvfMJ25adsti73YsOYKMxA95a7QJJ6hqcUm3wJWEg2KXRWK8sWxuCeX6CbqFZu1+dFxt+VfQ9QU43LLsgWZfVZU0vEMMigQS1m9BrBoLtIyJ60dY2BrXGcQ0bw6rpa65xg4U1RKptzGatSEUMIlM/4OF85S30a9qiOgrsaoaGRGvDtTpLfbH6a6/B8haHh8TTeArwGZC8bapPQZTnMRpOyglBxiR811K2iVxWc24U2Mdr2BblEFaPSpVedXNU9akqanEQ2wB+prZdWRTRxhDuJJiQ8uzYJjzM0mtPg+R7dawYzqwz/1iIZ4Z++fIlh13/LzkFBn+pY7Ef9JVZ4/aPkdg3GPPBquV/j6QsEV1GZJYn1pa1pCWqrjNJnRSVYaN+VgHwngY6uZ0uxbIVyJiU5BlSxglH8JZLsi9p01o2W9B947JoAyW3xKb0WiOZY4KYRSSzZNFaYxgCdrX30E6SNq1i06am3HyuktPGjHacxbUM8POFTY4IaYhVLX/RhSH3xqt2Z8Lh/UzSSiwinpzSkY02ydt9vG1IVybW9BHgocZUVcjU6q/Vwc6vvi+mQwMDJas0vXoYaBAeptAd0DWuRwR1yUttI3wc5mtPtfcxmNSYYRuysqupbah457fTPEC0p3jVk952+c0SeIO4BK96QplX0fePy4eAXX38Vx2cd3Xx1+fPn8NDbhHcReY2BvIJ4XzWvv4NTtUKN2VGGZ/qmpmanhrPLP+1PFTsUvdaIYv8CiW9cJG5gYGdR9hnZHbUXlHYuyxurUPQuvemIbvx4KT5wKAPxEZaRRI8Noqamh6QxguW2hTz1LhfnYtb69Dpurs2BGw8D3YTqb57DcnvK1aYVYsTXoghSVii2/fiPZ/wFKTXyiZEiKL+zfVs2pX9HRHfnC683Yu03ejwbA3bEz/d05x2bF/GprfvFkZaqnculWFimyd4U0oMzF38Q8MQtGqBlMAkwb3k+/fvEy5SbTJVy2Pr/MkhZPo/ov//6XVTRYb1Ehgst8uwyMwVcqvKPDWoXQXTM3NLdLf3PmtGViTqYE8d/zMWy/PQ8xoankSJ0BFrcbOjKW1ECXZDbqkSWKwzlgS9W25OkCgGAZG3ZlcHO9QTLdFVW4Zyca/KlTI0CsQqM0o5mREtSnShtyHokkD08tNBRdGGQHXG2pLH+jQShDQ8dbCVkl6xzSzlzoyo5JocFLfVJUy3JEXODkjjkYKex8nHgVkK3doDm6qXSWiIGIvK5hIrP70OtiIrizXZu5Shg6gGqPwSac70jKmBxwqJXxmBYerSI91Q/BHrg7bKZaqp5paq62ArNQLYa5MUu9U5JIqywbqZipQfxwxfYzZ2AS85SVvgwDupGmd9MWsIlxmGHO/44gGdWWyzBDNzqwWpDjaTy7aNrGSMSjZbJcIbgqBMQU564h4hFj+qp5hLXX1HZDkRxCpsK+VjG7EWJ2ZjcJWznDs1At4eAgSW+KGCLPR65/NyEmyMIDEtvxCRSa4pu20cszx+BiQjuATwfDAalwSwERhAHOclj/6VKAfDMBvD+JQe4U5HgxGFFh8TU92mdw7sEUEkgUpDvTOi+0Ztuy8sX4wnIwPGuEMqkKwAw3LcrqiUQLYhHy0KHQRmECIWYbniSwk2MvD/9RJsJcGjfm5R8eHODh9jMAd4XI8PfJZfnyvlnkZmI/A3F53lcHJUmToAAAAASUVORK5CYII="/>
  <p:tag name="POWERPOINTLATEX_PIXELSPEREMHEIGHT#2E0D55736520" val="83.33334"/>
  <p:tag name="POWERPOINTLATEX_BASELINEOFFSET#2E0D55736520" val="2"/>
  <p:tag name="POWERPOINTLATEX_CACHECONTENT#20746F20636F6E73747275637420" val="iVBORw0KGgoAAAANSUhEUgAAAaEAAAA2CAIAAADh3rHaAAATqUlEQVR4Ae2d7Z0dNQ/F4amAtABUAJRAqIBQAqQCaCFQAaEEoIKEEoAKgBIIHfD8g4jQ78j2+G3u3g+zHzYaj62XoyPZM7u5+/bff//91uDXL7/88tNPP73zzjtffPHF4NJr+oXAwyNwEfjhc7DPg+Ns0uOGvr788kt374MPPhhae02+EHhwBC4CP3gKNjrQk823sec961CgZX700Udx2m+//fbee+/FkUu+ELhbBC4C321qJhzrzOb/hlR/9913Mv9qcALIdXnPCFwEvufsjPrWmc2xHsdruOjHu+++Gy8v+ULgzhG4CHznCRpyrzObAz3u1atXf/zxR3Ti448/jpeXfCFwzwhcBL7n7Iz61p/NgR73888/ix9XjxNArst7RuAi8D1nZ9S3/mwO9Dg5GeLT1eNGE3PNf0AELgI/IPjbTfdnc77H8TLu0aNH212/FF4InISAVMVF4JNwvo3a/mwO9Lhff/01en8d4iIal3z/CFwEvv8c9XvYn83eHvfy5Usxf/U4AeS6vGcELgLfc3ZGfRvKZm+Pk5MhPl09bjQx1/wHROAi8AOCv930UDZ7e5ycDK93GdvTdik8FYGLwKfCe2PlQ9ns7XHSOK9D3I2TeplbROAi8CKAd7V8KJtdPY7/FyYRXj1OALku7xmBi8D3nJ1R30az2dXjpGvi09XjRhNzzX9ABC4CPyD4202PZnOmx/HJcWf/Ztzvv//+9ddfP3nyhP/zj623//lCfvz4MePc3Q6cKSzaxYEz7BZtLcb4ww8/fPjhh4YYqgAwb3oZOv5bzPPnzw1tg5rvHjV385K9I0DhDni6EYiFzyjMP0QbtS5VsUjgCZAJgUDIiMFr2BLyaCDMZxVsNJT4TtbW8Zlwo3NJkeQW/nQhD2fTPstp17kM9vB/LFY+H+rbb7+V/+qPTkb4HmHF4UVD4mS2i7miXT5OStaOXmZbW2L0JKKNL4fr008/rXn4559/fv755z4TgYWCP4N8SldNw+L4ixcv3G13AwfEBy6Z2bCVlbi2IYHw27xyQ68h7gAZt2MsLJHLtrkYMjPj2hhXI8VRQ5afPXtmURAXZMgTpkcyyXEY/yNojGA3F5SDHGOckLEFaG8RA7FNrK8taXOxARmgxPiBg5EYP36Skmh3S+0d2sVnkHI24MD333/fCKRx69DWdIywHMcAzWsmYlX8NFOfAOwg6QvNf/IY01HU0Ij08BaRms+WUGRQZTAuJPsghmmbQzuOd11mlU3Y8r1B4FGQff+gaEUtaHtckeQelAiAY9GhyjMFOB4y47Lk8DIuR08N3kM9MuGQ5MwnhFpBbc/mv5+RyblRPlPEscMb+UmtZ87nuECNffXVV37ZKXCg/eSTT9wBSotPhuIQXlzOoxOf0+mToR3PDsWZh4NDdk0b0X3zzTfIwMKT1KEJnzBkazRGnl+ePn0KbsDCg4Ab5eHIgaKLkWW/xfOOnfmhWi1l+Pz+++/7khWoXYkJMUA4Q/3jqsyJlxYgIxKFz7kBgaHZZ5991gkyAdJ0KByioz0JVXiBQBF5WTGz/bzJXQqEYGkf8gcGePh1EDBUqxqfE4VID8bX8ztEcvOkWFCbsyk9OF+SgIgLOctzVkZkM8GcbOZZORPiEYPc5DmHIxN2TSdlBiBD55oJW0MxGhpQXKIGmZg7A5bvdoLg++EJQvYzP0GIoaFLHIBF5lg/jH6QOfRZnNlFYPO5E2RDGNPiDJceSExNnuYjzgRY5IMuOJKjnERtdACZ3c7VTggTJDcrQwU1kc3Xz6rtLwFi14HWjEoJ9XcrAbSY/kZcE3YpLcG3s+AnbJnnnTHatOLeI6YNJSu/Tqg5YUUCdK5qIM8th5HWTKW1J8e75jklEQcP5eg/MpgcLskTrDF1gmxbS7F9585i7jUat2mrIR83e1Rlz2sjudXK03RtYXFcmFbzNq6dK6iJbB6AQhmL0ryPRb+HZEue6+/BJeqX7PZXy4Rd8uF+utDTWCdsjcZolV90JjPP/OmHOgce3ZuQY2kVfc46yWwMpNg78iob2UXgfpCNlrX2TcjOnygc+l+jd1SC3OiVYiJCakpkQv/lBMkzr/DhkA9z2Tzocf5a2qGsYd2PiM0UXIaIaxokSZ3b+5xdo7iDYMJhSuZsRSQPY3SuFPPiJ6bo+RDUqI1rkYuGos9tOT5btWf6XQG/eJjyySJsIfAEyLUzkT2XCaSkSdz2S4u9xm05ZaO2v8fFRLBwiBXuHsIcySWnBshhQc1l86DHSZEM0SsCIXLOdH9uXJVsieycfqsmzNl1igs1azw263O2xPPDGC3rtSKRoy7+184XYtcvc+ydT+iuIQqxJjuLKp77DP9asNGQy1sIPAoyO5M7IEIOh6BqkPqxpbavyBaIKjFXu8xbV8PnmhLG50ieSWWZbRcU5uayeQCK2fbvc0AIRjnNh/1bNNilM8Dda2OU7cLdomYZjJXpttotNds6KUbbD4vKM49xHsckuvZlBrlWkG09djfWZGerylXUmTWz6PkyYY7AQyAf7iKxUJncIK3BxUGphi3LY4CdkKIt83OUGEUlnamZKKiVbLZ6XOb3BBCSntzCp8+GWVUD4jy5325e224WeX6/rUO4JEajOBZlIZeZx51Hp6hKDpKYq50p4qqaDA5ek53OSBRDSG4hsG8VnSBLgopQ4BjANrqbrTKsatNypyhudUUH4mZjVkbTukLyvBYfDnvLdDZbPY5sOSPngMj42pYY1R7GlpXYSEaqseNlu/2EwJxA0V6bbZ0Uo7G8dqLMPIYlNTBr4/kYVZvZMx7zjlzsGlmPB0J+h0pRsobFoeXmySjI2f+5EW9hteXyIozoajPzeNxsWNi530Q9meTtoohrkSU1PWtlSX82W7jEQzUah7ZQCckuZU9e1OkkQI991VKV7db6QtFtG6Qg0YPRxhxuZVsruLVjtAZECyi6tM5j1AqVawgXHciDbxL17794ONF0strayBYC3wDkov9mt7Ztg5uAWZuZlee12MrTGiOZ5OcVlLsxnc1WjxMQa7XkThwK8voA/fTmw1W1CRnoWjfJdkeTWvMhj2db58UIAjSd4ulsnccW2l4OiDa7JBedB7qMdntEzM0R+AYgF6No2GU+Bx+J7nD3dSu5cPrXmpJM8vMKyt2WePuzWe1x00+/7pMIOSs4vbKNA6uEXexxRbsnFVXR1g1iFKi5XOcxSvIpErXZVv+InApj+igbTiLsB6P1VrO+ncDZ0BaQs9qeEUES9HpW2Ry6Q0R+tAyLJD+poDyolWxWe1x++l0MQx6dQHbxwSe/jyj2uO12HfcsbLfVGWP2JPM4zzkcybvISr/GXLE8pN7sEm7AwBVz2wmc4doCclZ7OAIsAtrQMUpYWqyahg+yfL2QG7b81ko2qz1Onn6HNgr3zIXchoEGv33ChJCxxmfRc4ZdMeGXZ9jqidEdiIIsnNtORAmX0cScLDqlVvPlUPVGl/YSOGp2WWKZA9m19QsrBZ/7Y/9DHx6eQfKewFeyWe1xwrb+N5pFj/OOh/6Vg2FOFQpztop2yVPRycXBoq0bxJjdzuBkZPIqGclKpttN1Awg+W2OkE0u53qHKFkkcAzB5JPwyYbyCIDE6Ib2nsXn6yLJTyqoGHiMF3kom+XPAc4fHit9VEweXspHdzIforc/Tqets7ifSO7RULQrH3TTNtR/t2jrBjFmD7MnE+nLxcAnC2VboyMAQu5yphp6+AwiPgmqMSHf2k7gbGILyFnt4Qif2uQfymST8wuNhpLsNp9U1pgvt/JyCvmkgnLTq9mMzdLllcOwK3Eh73h4P9SJXZUL+VUROuXQdIZdd0CEM2z1xChu2GXebHGvOLMxKG1o8WVFNkQPFRPO6aIw9GZjL4Gz84xkkIvTtg/md5pDx6iV5+szSN6Dz2I2y8+qsu0v8jv/eA4Sk6qe8GpzJFUozE6eYbfmzxm2emIs+iMLaSXFaY3BzOaJp92Gfr+FIZodynv6XX+n3ktg9zYK6yBHbf3ySmg5rUPvH84geU/gKyGjv/ysKidSsVHcZhuDcrS2mUMnZFHOcd0/3tZv5Sep7XbdVha22+qMMXuSF06kLz+o5mNLNj0xYn91hY/55XkEOnIkoerYroqqslfFaQzuJXC2sgXkrLZnRELLtG8okbXMHOLGdpI3XI23xO0hn9FT6HGrT7/Ru3/kvHswvPIMX+R6frLbbjdF9t/AdludMf7nwRtJCMHwKCdYwmfNv9H3+l+azkq+oqq2jBU+55oOkp/IWJhDK2rbTuBsJXuysmdn/bWR/JHoQ8nNbg+96NxO8lqYcXw9m4Uel4EYwjH6Z/Jff/0lg3LOl7uHl1KBzOdJJ7/d32634dh2W50xZpdy+oZ4jEJajOzYJx3isvM+wl8t4O2qX5ogXsldv8wILBLYNbtwAxNuKwoZgaHQxO2e9wPR+naSR+U1WXxm2lDIzC/0OPmRJXt4bh/ZIf72RP/fy1jpcfxdjJzp/FYye8jIit2iwsbgiq2VGIUTozwmotxeaw9E/BkXGijeNnBgDg2Lr3wGaaziFqzrTKvouQGBBWRyHf9UkPiz8XLFbv/zNcnqrOUVknfCsiGb+Z2fvA3p+QGo+cHCrI2R/BS58gI7a6Ov38Bu0YQPZq9uE6M7YEJ+msAxmXN4KcTlsrbEGiivoosTcEY6LD2rOLM2KOHUEi3LtxNY9ItX1OpKrkV5+1JS01ObrjD/xKCYOI/OF7qwl+Suti2sZ1PPcezJciLtORnaflvb7SUxcEL87uzoNi2fMorvbpi8127byb22+mMUr2TT4+7oeyJef8jPc2oPqv5IW3sWhjly4h49l3E4ilSRjimx2+UZBBZDGeSeGhElc5eSmsy6hlo5AzKzyA2bVowom4vZaZievrUlm9rjhJQ4V4w2Oo0fP/74IyO5zdu0IpRRQ7/MC2lpwZRN7VF6o13xkEbA37XEGR/faGsoRnfAhMzjw/SJhtxea79iajNr+nkyzVyS3Inp4mVcUttE48JstOahrzoksM80YR1kUTh9mZtOQ5W4zdri83Wjx20kufiZC8om7MmmHBRl06ZPy4R8aTXQPjZLv5872/sp2gGCvtmfOLLFblSIjBumVp68ttiaiDG6JycdeBzv9sgSRQNhs8XPf4tqixveqD/xxw6da08icIxxHeSobUh25ptQfNisKZS1tYIFZ2ZyVi3qEXrMFbJorhUU07ZkU38HWDa9GhDupZ/bcdQHsyC+Nionr/URa6aeKpLRNsrCLXbdAQQsGgkgehzfZWsiRncD3xwcE0YpGHuKaaj9qrblHca7dREkkLY2WeuX8dm25olPNuEkAruVdZBd1YQg+e3vcflXkWSHNmeMAI203rKgcGlLNrXHyR51+Mba5hfxiin0VuhJind7ZHnpRhrIx+HCdbvRhDe4YntdtzUXo3uYXyrXDlm+RISsgZBljl1aC2vQI/e40YaLIdtO4AxC0Y08eBKB3VCGaBRkVzUhOCBWR/2mZSHLi/3RNhVyV/NtneRRc7ugmLklm9rjhJrt5mXPI/gR/a7J0pKLENfWCrE6G5xpk4iG7EZ/yC52rd5qlf9QMZqf+fGw5meMK8qCc62zGNFBo6HfqgW4oAcpmIDdNdQKMnrusqR7I4HNxDrI7uqEIMeodnSuX1aBJ1/FI4K1wnayBOH2ZPchCz0FJbba8dbakfa4SCyAaCj1028RrBySHYP/gff1N9pBnlMcyYXXadG0UYdudMhudMZhwe1GYT9UjOaqbHq1DhXjErnTfzPUfnh0VXM1EJPeIKH4z6VnypLeWDtKYLO1DnL2uX9EjlG0gMO19nAAGWyH9lrINDbMmdbWecuC2pJN7XFOTcOC1lgM2Ck4xGBnlSnvOWlLkO0WU3SVwQm7rooAbXPD5xoaPnnO1pYYMe30NWHi2RAlsRKKJVTbLSMIJtsmjEJIle82RpxdBDIaxakExuctIDdiP7wlTTa3qqjB334Ai5zmclJMc2NXcM03K6gt2dQeRxjxfFg8bXlN9jQpx8UEB9240tBAeFiPlGofHMSQXIrdntaMb84nBLZQ0Vm7FFu3iVF2eHBr2K15zrgnFw1ELTPtLm2rXVq+ygBkfmfuUBtLsafe3JYL5xF4F8ju6oQgZV/ch0ytI2lsl/OX0MMz2+mSkPy8glrPZqHHgYWfXKRUwMVuwdqeqIp4sZDl3ryIQdoHE2JgzCRbnUVVtGiDh3aZhickL1onXmFDw4TfOrS1PUbhHKBNI+adHSWeGgTbcshdPgJ44FlwMEGSM6ArjDNRCMg+E7tDm0pUhXwegTeCLD4PXYJhrCDyElEFTBqWTeB7vAXIYGtfpMMZYg2O8Tj50KVDkqMBhYsFtZ7NQo/DM/TGMxRI8fUGnNev0hydQyCKE1hujzyuEwHQoxVGuKS7DVVU0ZwP1uxm01in5Miirx0VarZOijHSF+fBbdRhn4/nsc1FcBifSAcwRoWWWdRGzQzaF+ya2FTceRMI4QwCbwRZHB69JMC4JRh0gmfxZCCNiSVvgJ85+NdILp6YiemCWsxmuccZ4sCBW16T+A1qQ53+MHOQBhMRaMzBTjrgSn/pt+vRIeDGGaZvFqNtGwSCcIjA4QTcBg3Dh+/IjByuakyw84Wl29Qa9ZHpgFAL/bC5oWH01hkE3gvyaEQy3yD1NIGngcm5rIEkt5jguw5LAH9i64rOOMk9swh7C2o6m/8HFRFh3VlCSecAAAAASUVORK5CYII="/>
  <p:tag name="POWERPOINTLATEX_PIXELSPEREMHEIGHT#20746F20636F6E73747275637420" val="83.33334"/>
  <p:tag name="POWERPOINTLATEX_BASELINEOFFSET#20746F20636F6E73747275637420" val="1"/>
  <p:tag name="POWERPOINTLATEX_CACHECONTENT#2E0D4D6572676520" val="iVBORw0KGgoAAAANSUhEUgAAAQ4AAABKCAIAAADFbS08AAAPg0lEQVR4Ae2d+7FOSxOHfadOAAgBESAERGALwRYBQkAECAERIAREgBCQwXeeqq7q6uqemdVr3nXb9rx/7Jo1a6Yvv77NrNu+8v+dfo8fP76S/l29evXXr19bSvr9+/cbN26kBbzy+vXrLcUbvLZH4J+8Nyw78u3bt3mCf/78+fz5c3786SMfPXr08+fPPJ1Zg/Nkx8jjIPDvXqKQhr99+6bcKRp4m+3RU9L48uXL2dmZ61zp8M2bNw1JKHEUHH7Xr18XAeh5/vz5SsIMskdBYPtC1uD47t07wQVHdAA9fPiwMXHBUwQtrGFHADgZOPz48eOCvAapC4TAbguw6IX0qHfGncxmKxyWXkiCAKz6nJBUwvv377vOcXhJEDhWqMiGhIAhqTsDbBMq79+/RwZCosju/PzcSTUOLw8CRwyVe/fu3bx509kg5ng34PTD379/U0xu375NSMSrCPSfzmJQuLgIHCtUZDNNqACoLsYU3K9fv2p7jQZbcwJS9ksxVESqNfgOmhcCgQOFyqdPnwQyccq4sy8uipZCmTjk+vXTp08paD9+/IhFbITKUlBfUDoHChUpKRQTWX3dvXvXYbpqqLCbJzhfvnwJ01hS6BwbemeOy3a4232VCLQ4qCbvLavKs2fPiENu3YhUMVTGRiXa67L1HKiq7BUqLLdevXrFhv7OnTu1UNEAvmz+MfRVBI4SKrplV6fcrKqw9GLV9+LFCwFlbFTUOUbDInCUBZiUFN2oIOI2oSLPsHDV69q1a4JLXH3RPzYq1mkuZ/soVcWtvjAGvhuvF5PyF7QTN1KePHlCHbNPl8VQGRuVBTG/uKSOFSruqtfahUWeYdEHz8SKMVR0TXhxzTwkPx2BQ4RK3KiIYquGijzDwhZFl14wHRuV013qb6VwiFCRRM5yS69BrR0q+gwLl4mtaYvP3o+NioXo0rYPFCpu9YVJYlUpunKH8eQZlvh6WVx9jY1KB7x/5ZQDhUrcEsTgWeSGvT7D4ooYBo6hEqX6K/1gKDWNwO7v1ug9chpOGHnLyungxnQcUqz4xYlFdhu/ywUIPIdGfCKhKk6btxK4/BBlnuxhFoVRriUKnYizI4LK3JBVAZiLPGt8PECUVfHQlza7RwzhRFrjcC7UV9YQYhZNvfdXnKXuoo0TccQRIVUMAHcpTDieyK6oVOzkqxd4p7s4ziH+ajs5LEoeCUqPlkSIWDq1V0ohrhGC+kxxh5NhVpPE9QO1pSy8rIQxMpGNn6PTcdgN9f6hIubkb1FtByiYnmItYIJCzVFwVs7aH0muKNWCnYikDi2sOcRRbIjSJqGoJ0U3Ksojr8cBoCKmWQlGUTVVHwGcU0KB8SIeAhfZJTshZW1K21ZLNJVcBi8aQpMpqnsUO8mXYSdCvX+oiAGwYlFn50YMTjpKkRpAA7r1QjvMmlCkUmvZYQu21S2EHeKpW0cuiK3+6lw5DpYKGZW1Oqp2SpmzUQB6lC9yYpHILtnj9K0ZXWNDbK1xIihN6l4UxrHugHrnUAEU0T9aSBR2GjJYDVxEpNEJ7ky3OcwOxl1EEvu3zyqWbK2NvtZrYVrzG0tBhWSu7Y9tIR6VlVKjOkKQuRIJxRiQkNPx0ojsMj0u67Wx5azwspVQemquUpNhKah3DhUFoqan+Lc1VW35VKMg/eJkRW+QAUWfEE9qU+44G3m1/cay0GVSYyEk9IvhpNMFUuCV4CFaLBdpa2Ra/Gk3WEci9EDH1iUoZPR1Ua0yFFnUOheEeudQkUzT8GDNLopU0ag1pLRfGDVs7HwIdn2MlGOtEYM/4zdKTW1PQztdQ/wSRq6fQ6emrG3iOk0mRlHFCpFsu8fFSVGwSIFqoEbXxiyjRPlPgXrnUBFTNdYeOLfCJA2mRFjbPeJeDS5Md8sheHWv9BrCqKOrUm2pIimlUHM4RaxYEiVlKHdp1Bworn4Z38hrUVp6HMdZ008xigKlyp4I9Z6hokZtrz5VVW0UnaBoJzoZTHQVVyM6hTFKXBtgrQMWacQ0OStHigzYWySs+bcMqHmk5CbVkQZ1pqZd9DbGt43lSMVgm2U7VwPhXtPa8V0D6j1DReuj09MdxtQyy1oCd3tK0SdmGdXJHA8lYq2P0m4sCCMF6dEkXROvsfpiihOAyKnRceyYyOCkp8pcBjt2cwt1X6StBPWeoSL7tlr+U19R51Dc8/lesksjcQqXmL3aVUhlyzfiJpWe/HQZqXW4BpoGQzEIY0bIrEnAkKQ2K0hE2pjj2mEZ0XCbnGQRXgnqPUNFFgOT1op+PDlFQcdacNHDWiMadTK6aqSK/TG/EvZFby5O1051nZrjCqOayhFJpbx4IxaEDkg1OUojU5TWg3q3UNEE2V4aYUJZfFvUkqCLtWpepc6hmdiyyBcupdNoqIsri1pZaBDRZNkoR6JyDR+XEZJJuiFS7VQR0klDO2rR6SdNCYX1oN4tVJIbFZSPkGX8TEKx4VVqmLgswaHnLhWUWmxE+aE/KxShoF7e9m/IMqDolNF9M0k6qpPpkYjVvEAD+TMT7ZhIZNIoq0K9W6hIjsw7vcW9tsCwQEt2mQSXKXFZ0mFXy9q1tRpYFTKCMYaEYtNkJvIddz2MGQHH0rPLNqym0u4IS6s4RDicFHJVqHcLleRGRdCJ0LdRk5LF3/YwOasJW7nUFjAZam4M7q5ktVG0OiOphLgvYiOAk4rDEz07ZgQn6lKHAr4qK41ioWtzdBQmg21tqPcJlfxGRdCUuLLYQaEGtEBWdMc4pYjvrNVRpGl7Yi63Wky2iRBcvMPPrAzSdrGXxCfSmexhpeD0yqwCHNm4lJrMFGtDvc93wPRlw/geokNZDjGze1WY1yHjP5aQwcXvsBTJ0qmS2AHR2PbsrHaRPm4aifDv8nAp+Yu+/HgJ1H4iI07J9/AtAfcC6YI6OjGiyh28IpH4SuwkXwYsCPWeoZJHEJhiqDik5FC+w0KxrgWSmxVNgo8u5aDwoiA4jsSDfqHGnVrvMKqZB3+WVPrvDOysDl5O4IxR1oZ6n3frBYg8giBloaftIkfOyndYGCwftHdTiofOJIzJS1Uk6DqjnJPZ0VFY5DCqudJnaCIj5O+A1OGWoeCmwHdZqHeoKvqtrYz+4igxVNxyQobJd1iK1pIB7m9cljAgL5WjFg+hHzuLS4I4bNkeh8l6MhTtkqzwqnIsTZNG2QDqHaqKmi25UQHBTKjId1jYBOfJqiRqJBqTVrGDO9rLprqMADEjrKdjTO0dvKJdOoiAzLJQ7xYqs5TPhIr7oH3Gh6JJYLTgRqV4eW29jF5TOaq5rA9ZvlHlDn2dwBmjRL5I1cHa6uLaFyNUcN94vdjWXPlfQnwCb5ajO5MAzawAdlAmD+euRpJkG8O2VDP+Y8COsHSlqdsoC0PtrmevfTj3jorKEzOEXmgXmgCqgzONYh5a8I4KMkQWHXcYMrq0x7iazGF7/ClnY0abe1Mo3lHJGGUDqLeuKprh8jsKyZfO3nTqDnLWjRTNviqJ9tDoTmCWiLZjieO2iZ7dprHlRgWNooLRcG3Fo10yRtkA6n1CJaO8AzQiLqEi/0uIhykiWI6CO4wmgcVcIo5mPHRix6QbpyzbE+82dICfFykqOBdSZ5e8UdaG+mKHCimT/yXE2uz8/DxvThnpTELnGj7k1o1xKT9XbBnPBXcW4txvnZy+jZoqRsfOROfSQK/ujcraULdCBUtwowqT8JfkbVXqa+sdFadVhlq0AVVFll7xg/aTBOOyhClrhIqjGZfUk6LGAQj/4MED1I8VIw52oZJP0pFUpsfpm5lix5D47CHtPEE3cnmoa3u4+CDqKU+ACxd95rTGtNFf03zygdMizbh3xCqwKA4+pTOKfToXSTQ4/aRgkTtmnZx14gDn63l91T0shfz0qGx+bk1lC3X5yeLaQ5ooUyOa6ZfVZMbGRWoWQWl3kyLAHLVuUkVRbad7iUIv3NkxyTa2F+OxJWg8W63UYkbIXE3S6X0Nl2STHKOoGGiuUVaFuhwqrpapV2GnPviYpTkDM/cRATiVRBrdbhdJrZdu9fq4yNxdnKEjYifjBJBjRjg90U7azmX3DLDFOAGuzFwrz6pQl0MlepKYudvLXZnqc3EXwN0+V1zin1gwrcFi27lsh79qoiFb5adLCRLb8RezRtnW6HGfQ2gLrKq5moDAyYpkVVgP6nKoOIgV646qQlQ4FxdqHa5pUSBo2waw8Nk28hQTQXfgWeKNtoV0Fi8CW+fOzbJqOGnMnd5QZ/KU9XscoDgeC+owosLaVwTuM7HCBZEFoS6Higa6w3ryq0Lohj2ABnGLHukIMobB6DNJGaytVJl8A/RQ5gcLfhZBJ4YeMoaRMou/UCjauKMTZCwgGcroqDIzd24pjsUzA1qHarUpAGiBRR4dSRs/kbOoJvsuVVb7dfysxkpQl0MFyfAY1VMaaDIpsau8jkL7cJI4viIUkG1yMG7RZpc8O8koPwATWlTBM3o/PkRGsE5G/eyowEhlM4soiwB5aRcZiRWQ30Jt8wWnbIq0w2ifUgPXgLoaKiCFGqIYKmWyIFOsgzKLHxTwCfejU84qOklchGDG5DGnKq98A5ddxGMsESCy7oIwohR/nWDEFYPt3FltawsoJxGexSI5GElAUhWkwaGLf82DCsIpuotgUFgQ6laoJIEYwzoQwDPwXTKIdSDsSniQlWK16WDBFEhJKCYzXR+XRWaJqBonNDIJMcN6Kaj/BzMr32gPBHZBgMdn7SMtZA2e7dhFkhrT1oMttTmjfyCwOAI2TiBuN3WL8+ojOEKlD7cxa0kEOl6mX5J9jtYIlRxOY9SaCLhnOmE1qsqaeA/aFxYBFypsVOa+5bKB6qOqbADyYNFCgHcK3EbF3lZqzdz23AiVbfH+S7nxZamzszNebeJC1txXm+Jtay6jHxGnzJXpMWYg0EAgPhbgbi825nLzxEXFjrdKG3JyatxXcZYah/MQ4O7HrVu33BxurSa/y0wt+vDhg07nhixvdx5wo4KEYwGmZhqNHgSKb2snPyHAUs3GCezZ3x8zTpBthEqPf4w5ioDbkUt/5lIv91Lcm/Q8sjX3k1cqxgaNESobgHy5WLCIijt1BwFfOOFLGraTJ7VYjNmeo7VHqBzNIhdMHldAuCXSXkRxaZiQkE/tiKpsbHhfZaV/YrEkmu1d/zg7EJhEgPAQj6SecO1L3tNys7jSRd1wN0xkvBt52MNxBWzJvHM5aVEo+M82bn9PGOhHWYkTt9GnknBRuONDhzsiPEJlR/D/KtYEDEsvflzt5efCg8ih+PDdQ4KE1ddhL3M1TPIfAX5kmPhICGsAAAAASUVORK5CYII="/>
  <p:tag name="POWERPOINTLATEX_PIXELSPEREMHEIGHT#2E0D4D6572676520" val="83.33334"/>
  <p:tag name="POWERPOINTLATEX_BASELINEOFFSET#2E0D4D6572676520" val="17"/>
  <p:tag name="POWERPOINTLATEX_CACHECONTENT#20616E6420" val="iVBORw0KGgoAAAANSUhEUgAAAIkAAAA7CAIAAADARD7gAAAIB0lEQVR4Ae1b21UdSQw0ezYAIATIABMCZIAJgRAcg8nAEAIQARACOALYEMAZeGtX5+gWJfVjhrkzP8PHtaanWypVtdRzH9758+fPl/Vvdgbe39//+f/v7e0N//7+/RuvsGHY68XFxd+zo1oDfjk9PX18fKwTAYV21rqpc7SNuzs7O023P3/+XLVpsjT9hIeHh1+/fqEy4BqtDDWEViZhXl5eVm2Ek2Uu9/b2WJ7d3V0cSH8tg2WNWmXg5OQE91dtqiTNchMlwkWDmKs2sxDfESQ+s63adNA2yxTRBofN4eEhIq89bRb6q0FEGyuaVZsqZ7PctA8IONSqDbOxpC1FAyirNkvqwbFFGz9sMGc9b5ioBWzR5vj42EGs2jgVCxiVwwZoVm0WkMRDStFg3A+bVRtnaRkjavP161eHstaNU7GAIdpw0QDNqs0CkljI+mGzarOYMAgsRYORtW6W1INjR234sMHM8T3t6urq27dv+FQO3wvhS1a84mvw29tbDv9JG94A1/wjEMI9Pz83faJXODYAsz+Dd3l5ibtND5+c4NHrzIg2UjT/YcDvBQb94ZtU/ASE0eOt7MHBgY8cHR1hDvvE16s3Nzd45cGm7VjhH3/u/+zsrLS2ic2cfP/+veThM+PN6MwMJntGZvz48UOiD9MG69kjRGLG7+/vER4TQKXLw0JCIQlfuoQA8APJn56ebA6HRpS40CcgOtj3hTYT2Fjg1EP02T/i0Y2fJjOggpmELYARulcbaMDFAZtV4RyMVkteEHcygp+YACsLbP4ZgOx9LzJEZDBsAzDTUak/XtW0xzHDW9ZQxUBd2mDTcVYgIjriESMRNDGb8NCpjW3wWGSmuiOx0sQr3Jrz0nZxbMJI3Ko+s9OYipmU0rY2Un2pF8lEEDubstlllV1a0UDUeFeYxUzMMWE6i0CAda6KSGxkQmbScm9oI8mAMj9ISoht3ChzVcyIpRCd2ELjXe6KNmAWf/CMV5lZupS2hrWlmc3xaZlJK7gGDguE3NRFmoacNOanqatzl870Q4VRQcsUQDoIt7wWdhooXcuDkzPDzt0uagPQclr0dCT3G9Gnbcrnm2GKltomP2gZxfF5QRzKpWvvCvXvNnc1OTOlfIvaWLvwHMCCg+sx4g5FR2ourDS06BDYepokB407ZoQ2kzOTHjaAnWsjpxxYKK3nzNmWdgwPGOEJqW1bIX3cipAGdTMLZw8aFsVeIXmKpDQYYWyPmVyb2D2G5oAGyBTAbnowOUsFKg8CcDhiy0dUJQ1K49tgphQr0SYmUGqIJacYt+7k8vTscYtban1y+PU4jPBGoGInMzOj2kzS1pGPq2IGsuIkUxvtAtyl1RBR9TiMUQRVaR/EhRiJGOANmNPJlUHBUElEtbEnJVlfiZTeGnfYpK5sMHb5ntNLHEZUg5idnxnVJvbTEQ0t1r7QNPQyHjZDPWB+RNU8AjnK/Mx80CbuLBRQ+hadQUf7k209OpzksBEnPe+3HMkizHz4bu3u7k66GS5RN3GwPoL/MMcTRnjg5fF7df6BHc+s2NGJvE2prMWtZZjxrQFDdhYwlZ5oeZXYcYthROYMuoyHzaBzwmLFdzbpQ0cJ2CLMbHpa+hzS/zGiZxXbut8aZ8TDZtA5YUGlzQ7ac0sxs+lp2Eexrke0I/kaXEiJIZoj0SG+h2+u4gloaNJmz8/PeULdXoqZjTaC3uAO1SayMOJsYKbiOTEUErzFrhhrkYOKvSVmmolstMF/dBdMuLT/3BbHSyNxizURlFzZuBQNBkc4vL6+5ihoaPJrI74b7aWY2WgTu+qIdjQJlcxOdIhfWvGEph1LeVDRwP+WmGkmstEmJjmiHQmVeLxJzwb88AzIwFoMKiPicMR2kaKB/9JhY6heX18FQ7z8PDOlRD4w489O8Xl/6KffcX9hh7p/NgxZ8yk2Oqx8+sT+2ZbHX1zyXbYNVXzi3wYzpUSYmU3d7O/vywaRrORuvOw8bLzJNJt+dDh0w+J3oHJalBqao4qtZilmNtpEJeJI1INH4pvn9Ny2NlUqanYoDQ23Uoe8ROzY0GIR2BKbmfqPPMQRiSuXkZl0kwkzG216yJKQcimPqkggPWwMQanps0/RpuSQl4gtkEB96cnTZqZVNTkzcNjFDDdcSSx2Xp4sdvw4oPSZgn2gO+KwKZ1egsQv4y83Sp/bWvOsfFgwLTOlRISZzWc2SEkqupSJJ++GbE/LJH2UaLLgPuPncojid3uM6AEPF+lCa3Sl8xlLpmUmJTYy80EbSaYkr6Qnq3yLpQisaVRYcOexEEvM+hIxBBhaokywSyel4l9cfZKZdJNFZj5oA6zcWys17kk6aCghx2xE4M/EoMM9lAxGAr1LzJaWY1x6GvZ+OtkCpTuJ5zOeeZhRbSSfyC/DxV1uX66TDcZsrRRKHLFn2F5/ZnRuVXFiHdw8pOefQQLvsjBezs+MagNMzjhSQm7AFIGiAqwGMYc14M0lXFjrwPyeovHJRite67skIrQR/pI/CmB3kWOlm7HnmZlJtAEa0O2kADrzAqmw12w/4hW1wuiRpN2y5X7Xs0ofENiD2QzAXHXSF13xdvFtAcOOd6BNN1/0E4Fh7VaZybUBDqDnrEAQOj7zjrpJ+UKqvBBLfBVELeUs466lCTOuoZlPgGQ8nAXGBwljDmdjpqiN4cDGBy/IxzgCy8gHez9VhfkFudiYrgpsryGeVrHtJICHfkUr3hgPfAIPb/nKwtKtGZj5FyBGbXu/6CLKAAAAAElFTkSuQmCC"/>
  <p:tag name="POWERPOINTLATEX_PIXELSPEREMHEIGHT#20616E6420" val="83.33334"/>
  <p:tag name="POWERPOINTLATEX_BASELINEOFFSET#20616E6420" val="1"/>
  <p:tag name="POWERPOINTLATEX_CACHECONTENT#20746F206F627461696E20" val="iVBORw0KGgoAAAANSUhEUgAAASkAAAA7CAIAAACokuvxAAAQHUlEQVR4Ae2d/bUNSxPGr7veALghIAKEgAgQAiJACIgAIdwrAoSACBACMvD+qLtq1Xqqu6d79nwc5875Y6+enu6qp5766J7ZM/tc+PHjxx/H35oMfP78+fv371++fPn69Suf0kbznTt3/vnnnzUhHLLPIgP/O4ugzhGmu3fvvn79um0Q2dgecJw9lwwcubeuW9+9ezep4ObNm5NjjgE9DLx9+5adxeXLl2/dutUzft8xR+6ty//ff//98eNHdpuoISxo8ykqj9wTQmYcfvjw4d69e84tlJKHM+RsOeXCcb23Jd3ounTpkmwyDxec6AKuqK9evSpCqHps+KXzTB3+OQMNNebZs2cvX76cMfeYIgxstuidY689efJEWOXw/fv3ufNs9VB0h/4ePXrkBly7dm1o7jHYNp9OII2nT59uQMv59lrk09svXrzYgNhTVPwxNDnXkk+fPg1J+I8PZiPkwWENKF2bk3PvNaHUDilzaxN7ovyxPeerV6/EzitXrkjPcdhgIN/2vH79emP8IqfOvdfu378vRL1584brauk8c4dDucvd22gAh0PTj8FCIBd7G3AiSs+l1zz9oHSDrcQiXhv4juHbt29+D9cycLP7BDHhf9/2LgTuonR7H3Hn77e7+Tew58yXDUfuDQVZ3nBuQODhtSEfbTl4IPd2CZ0tuVhbVyZwg4u9rHSDhF+byfMhf37ucdnwG1zOniUvSRrwDc0G6ETp4bUNOO9UMZB7PA8VhR7lM7Ix2d7ruuvw2qRr9hrQm3v56bgj94Z8JusPczcg8PDakI82Htybe7uEzsZcrKouE7jBs/ZZ6QYJvyqN50l4b+7J1uW4bBgNAkmDbS72Dq+NumnL8b25J6FzlM8hJ+11sXd4bchNGw/uyj0egRdYR+4JIe1DyQEGb0Dg4bW2U3Y/25V7u4TO7tQsCCATeFzsLUjvbypqTu5dvHhx7W/2eBuSVwR595FntdF14dcfbUKWfs6uRPdKeiX35GIPpY8fP+Z7djMTe2nTc6KZonRtr/FIV/QXVuCsNX4DCkVItqjgE6X5du5QeAASwk0gMYbAvGXIArmOcJPNcXya1YQoZ/MU7bGnQpfaAuHgE59k5bUrbuRElMikh8/YCeATFcnjsOvpze/s8TadaecNrMi8WRrN5CfMGu/CxLlx1mj7FK8Bz59jNr1iBYVGTMBq3qWa8fYZHvfYQAt/bilEiUM7D53DfoGTJhsq93INyc/395DlNpze4PWNmrJ2P9Ef2YRleqKHwMmbphHhpHltjXZ2bb35nT2jyG0xS2OA+imMhZNIglt0FrwWcQKVJIxQMdNWeExw62KiwoybM9lAmrk+aonckkWTQmQAGYtM+Pc6Hi0CvIzn0AdgFOHnE20kIGMMFyW4zH9/r4VVUt5RMDv5RLrcqo70+TBrYAabJemcPGRzdfv2bQcAel45Y+kvTmQ1v3Hjhg8+5cctt9H74MEDeYOOQIRD++1AfFlkjH0UnBgDEIIX8quSO3pNqMPvhF1GCH78iKVEof1oRfx9B+sselk6mYvT6STZJDDY5vnv3+SzIicesmN8+PAh3BJLCPFTWOHRRXZBsp9ir2s7+ZrXGAkz8cdjWvHpWVhr+KJsCGC5NnJeP8uO20YDdV4jawIZEKvLvP3GZnphLBrIoVFKI64S2dhY40ZpX9VrvgSZXejK4GOPMUC8WsPZaC8LLsHdjcu80xtRZqdAm2shlNdeWwwdpEUjnwink8+21xAeHccUWRsd+fRvRjgIayDXJ5/eEJT9WSSZU/RKA95mevGZEGiHRIw5tQESH8e5xG5jsJyKE2kv6LW4zUPyZOIBTHLVsXVeMlgy1GIjVmEkCw+1Q4sfvJAHSGxYaFni1TCIELG3NmsCKynrTFkj1wlR3H9onLr8GsSaQCF9MpRdzpZ6JVLN2J7EM7Rio5vQbqznNYmqfkMsdt3X/bHkttT8KzInFyWjzvAUS7bkHtFiAcNnm3Y/K0UThH4qNsq9PoJaK7bVKPApnQ2zx4XDRedEHyYcDRXRzfQKSNPbGR9YKlvHYqw4Id5YyWueBs4ePa603ciQENITS8ZAzblSC5DZw63nRhGAcG7GDsUnYp0iaxQVTeSe4Ciu0W3Si2ehUsD1UCaibNvgclgiZEA+3F5vrveESwZW65HUxR21kbF/Da8RPXjf2aZRy4eIxNs5b3tiqZ0kCBd+QOUaGw0rBDUyZa+BTHqKyVNT4bCdrmKRmsDqk62BqTV9/f15G9ZZzkVFdmc7rLfXm+tf/77FjM3FQkgoHq7hNdmn9FS6iC1T0RNLlloN0iRPaukUkdBubDgzTsgcvc7KkTmce1nEKAixmcNcEnrqX5ZTFEU9K44sDt5Ab94RtatDBp/r+uQGYQ2v5bLVoDpbQc88Kiy1aqRlmZ1F3GpTkcls6dBu02yXHRnqistma93Le/SiiCLXtc68B5udzzmNGwVyF73zVq1Inaw2eLEWiD5rDa/J8lILJseQG5mKyVjy1MrSrCeTUxsZ+01sbd3Oxa64ZEWBuZ2NzWPoaeXe4pcNuajMXnyA7r6xMsZnrUTtpVcSvgav6BjrFAnYOFnaF/dajqTOrV20SwzpocL0Nuqp+90ajZERiYmt7XgJyCi2B2cUXvRaTcifUZO05WFccaoM7jnMRSX39MixMf40g0/JPXYqa8k9LmSykbXkHoTw/I08DzSDQH/AYhKVD1jWa1jx/PlzF26NGezNoIIHWYja+BxMhMFTKfGQdicqE1scjLFC+AyXgUSMtSdyBO3Pw5y11rP4ZUPeBKN9cuNRg0d/rsfFVXQvvXlZHt1dQ052WFvI4l7LO9hGzNSclamgpza4s1+yoraH7JRmw/L+aAbObGzNZdV1T8onjFOEcij09+TyicD4HF2/KBspJao2fS+9mUAJlxpg78+JxKl86eXjaWSlJ3ot596oFUVUPBgZYY+2eWZSLC2uY6NiRSbTZ+DMQmqM9eYeLi8+KdtpHs/C5lThH4V2Ti8Ok5WdMbJZp2cvvagWH4BttNBkA4s20ul/ovREr/E8d95O5zscrr3WEFQnlgO05H9hv0buzcMp2Fp+ry3KwmPnhWxNWpGa4k3emgTpL+7H0CLD9tILDCEwYxOo+bAY5XlY7BGlZ8RrgoqLhYh5RluKLEkyQ4hMyRE1w2VZSMPY8rrHciF81dZNGVY7lMrHsBNLcnE/lgvVXnrzm9QzCMzgJeaE7bPptUWoiJbmvUyxwsYpPe3M9gyX5SvGxuaunHuL4HCD8+0jTs0wzAXSyAizzL30FuHluhDNyW0uafJ+r01a5qQ9PiuNPUuxl1HNuIiKwORlSE414jtObLczzhnsCTYWmNa/3JCV1w5FKyKKwzo7850fWJj8nqotPK8AGeReekF+OoHF27Pt226nK42cL8WeFJ3T94eSQifuq91kiagZOPOGs71r7Vr3xKli/ORh8Z5B9UuPSXG/vjrruXOzl14skC3xDALlkt1Yaa8YUrlnKI3cF9kblcniKXJO8Tvw8o8vLbLhzIv8qKVgyxvONrZC7i1+2ZDrAUBba3EMgVI7G8mo/HXfXnoBI9vFGQEniYTMtiMX91qubmAYvdctNQgJM2KaWf6XN3XteuQT243M9gycGVs7yAu5twiOaKoEIqdkfY+De9piJFPYIeSw2EsvRVSskH2XnM2HubozJheXOHFxr+XKNWoF8JZFtdLXekWcoymdV/h2rURpIfekVnXekOQHf+RHbGJkSPuU3MMBso1BeP4KWDTa4V56R9e9vLBThnNxiTZu4LVRK4AnuQf/xS85qTXEeq5Z0UDaeR9eu8tiv+E5KdDlC84ZVSavBzVsZixhXHimjGRzTDR6rmXN8fluh13I5oJNSfBr3NFGlkZcFoXkkdvozStGEV6jM/JvbRhujOfU4l7L3y5S4NoY5Gzmoca/xfqkjVI6ORSNfmgjJwXa+IyTyHFRnY1+bGYst7J03cu3tns2vrbs1BJdYBFMEig51Bo9ucAUbwkiYS+9UtpHjc0bTtKgfeWwhtf++usv8ULmUwbIoVXk2FmMJd+ttW3s/1oPNuxitS3QgWWcoyt8PzY39ueeVtI673Ymnz7x9+hqI7NtM+qK4cx7y0Yx3ksvUGO+0RaS24d5w0Nhbk9Zw2uZavhsw5Cz+YKnaIiBx2qZLoed0phlyHv2a6Yi74+KOAVPPMzYarlg2GynprknUnrixjYnbVNjLFJv0BKhd7bz3qC223SBe+mN+dPDoQPO36r1fBG6htcyktHcE/JZNt3M2DDwjRpqg0Vaw/W2PoM/amm0o7MIzhrOhoR+bKaLcoM0zT3ZFbQzivm+trRLhQRHg7iGhZbkvlWAo7ZSRO2lV0ppwyg5ZXHjNk7yb9NX8prDsEZ/NINKGEBCzRYL3HZi+97KIVn4CnscWslAZj5V7MkFnZgpjqx1Zmy1cmnJ4tg096QGTG4Obfxk0fIUde5qltT65aIOA2rLepRwRvRO1gjDLPHaX4BX8pqkdC2kIuHWzntg/F4MEgnHLKomsEapYS7qKgrPy3stq4vT6cwSaths8fCc0tyTtaVtg8UKjq/Biv3iyKEiKuZ1Jp5p30tvXMF63CllAhtrLoysWnslrwntnQuCzPJqW0xd25h4OGbTrEeSuRZyptoXlpq02C/1DrT9tJscsbdWMb3KuHzNPZLNyarVKqGjZ/1hiizNpESkoNHOtnVqNJl76Y0LdW275VYDkohx5oeKC0LW81pcUXti2p2F+VIRcgEiCs1k4tKpKDakMNX4tHpXTPKiWDqjgYCpZU5tOv2dAWaKIjbNPRFUK0hOMY0GLDkl1Ss7Q8ZzKFFFxnrZyINrPXvpjX6F2Bo8TsVFkvaojet5TSS3XeY823bJg8QSLIadUWFrTmcV9sJEo7gC2xLaKc19EcXWJPvgWiPWzWJdMEuJhyhBc49zsVwVLfF8aHsiqvE2DojWNiTgdbTHwdl5LnaysYteTHCvCO8OmAD1MRhb9JwPbjTW85pnFPCAilEZBsXCQp8x0U2x+ohpvpRNLnqmLm4Oc1jaWeANlS3H4GHWCMhstfd4RiAnO9rOZmyF3AN9LMMRDW07haChFc9R0sjRJuwzIEYS9uDXIU6jOm/vohfT4Mpci1ciaZyKZjIsUu2wOxurei1WLsFJKhL3ZiOf0UCQg8pOGQN+Fkutx1bIThtjWHoJgEar0Sjyzk6B0S7DMzvMYpXxeG5jK+SeURbXHKziz8DxyanZEI0UpscyZpJhNmqhk0OybpTQBu+76EVpJBO7YgyZmUMhWDNQFP302XJeI4xieJkVUX6tPuK+OPEXqH9jiRio2VLsx8AoKtI4Lya9BGAOf5hQ1NvTmbE5OWAuxnA590wZVYrC7CIwFXCe0z2AJsdgPCoiiaiDR7ziNXJSyIwB2+uFN9hzSzETl9CzuJmreg3h2QoKB5HX9gKE41aPJdqzDY+iEEj8zBYFZlsDkDNaCIr2CjbMpKc4ks7/A2dPMmEmsmPWAAAAAElFTkSuQmCC"/>
  <p:tag name="POWERPOINTLATEX_PIXELSPEREMHEIGHT#20746F206F627461696E20" val="83.33334"/>
  <p:tag name="POWERPOINTLATEX_BASELINEOFFSET#20746F206F627461696E20" val="1"/>
  <p:tag name="POWERPOINTLATEX_REFCOUNTER#20746F206F627461696E20" val="1"/>
  <p:tag name="POWERPOINTLATEX_REFCOUNTER#20616E6420" val="1"/>
  <p:tag name="POWERPOINTLATEX_REFCOUNTER#2E0D4D6572676520" val="1"/>
  <p:tag name="POWERPOINTLATEX_REFCOUNTER#20746F20636F6E73747275637420" val="1"/>
  <p:tag name="POWERPOINTLATEX_REFCOUNTER#2E0D55736520" val="1"/>
  <p:tag name="POWERPOINTLATEX_REFCOUNTER#79242066726F6D20746865206368617261637465727320696E64657865642062792065616368207365742E0D0D5265637572736976656C7920636F6E73747275637420" val="1"/>
  <p:tag name="POWERPOINTLATEX_CACHECONTENT#79" val="iVBORw0KGgoAAAANSUhEUgAAACkAAAA2CAIAAADVgifvAAADw0lEQVRYCa2YbVFlMQyGz6wCsIAEQAISwAIS0IAEBgkMCgAJDAoACYCD3eeSndz0TZues+z5waTNx5uvpr0sv8vv5ubm7Ozs4OBgWRb+np+fPzw8lBobmMtI9vn5+ejoCEhDNXhb4sFIq96/uroyC8fHxx8fH33su7s7E7q8vHx9fTWLvgmLZNQwmevAZnm3zEJk1diACTdGn7kiLMuoi32Sp9ikwoS6pr0KKJM3sV4sSZ7F43+vr68Ve+fOspDqriHxvSvT3aRnHdUI+qnB3q2/P6LvmhB9b4WucNy0kKI63AabNMImG1HNae8DN7EeWxJmrbrHngZNIRzVCHerJrrFRmWPbaaLs9v1vUY1brfYDbaFMhpbOeFYXAOMTLfYe2w3PTKX9Uf9mC2MEvbLwn16eoLIAMbl7/39vdMmeXh4GHdG9Nvb29fXV+TSaH+X5iaThCan3bLX7OSCjUqT1bOuo+x7Lav5zt7Tb4fJobOmRM6lq8yxdxdO+3ENuP6UGBUbxb/1bo03q9vb22b9PXFlZ7Ssio3O1HEbdm6d62Sq4gK0kSsa4cVGZoL9w4TXo3CCnbt0/QwnsnjnEre8OCbY0uGbEp5zJrfUBFuqNbrXvcCRqIuNZNXnj4+Pgi1pEK4sbVbGzZOTk7issF9eXqIo9E+ws26FLY5T7JUzHC8/Pz/f39+j69uwRVkOerSbafEbgR9hn56eZozRTsaWYqNY5VzsymEVriwFOwe9DVtuBQGLyzXF3oYdrdd0PtnduKvZIknGYhwdBZ0z1BWu6i3OStuPQr+4uBg+kkSn65Ft+ovdVHiBFMLG2v3KSp+McTdS5RwhOdP127QLjCfxznZgiAm2/KQYhY5P/i6TLgE74kV6yHAhvI69QxPEOHCO55sJgMoyCgOMvJsSYo6NAmFJ32FU4rMHpOQJsVGxMbsK2/y1EOkAjwwCn7DufZDfOTFJ/xK36BRLSQ/OFcIb4i6sGIvoSXL86pf8/8TOCadMhcd9bHSYoOt/dBmADIPRgXRvFFtamoLVvrsh/xXtOZ8qKracHAxN3e8GveZF22DngoGNNx7ciJBLs25vN9Jgywmx7LHp0l2CMgHmqYYoznS00GDnhGOIZESFTPskN/ipvFuYYE+LLWWqD7SjGtFgxwjIQTGKTVnKvAkYCw222VrZKXJbr0+1R99gs2vzoe4vDm7sSjK0srkc1QjFpmmt44ieyOJ8gMUAiXWhubbmOcIrtvHk/wVyhIBkB1S8iba20n1srBAxccttzRK3ts75kU9/ANwrTIXg9wjyAAAAAElFTkSuQmCC"/>
  <p:tag name="POWERPOINTLATEX_PIXELSPEREMHEIGHT#79" val="83.33334"/>
  <p:tag name="POWERPOINTLATEX_BASELINEOFFSET#79" val="17"/>
  <p:tag name="POWERPOINTLATEX_CACHECONTENT#53415F7B78277D" val="iVBORw0KGgoAAAANSUhEUgAAAKwAAABJCAIAAAAv2lq+AAALpElEQVR4Ae2d7blNSROGx3tNAEwIiAAhIAKEgAgQAiJACIgAISACJgRk4L1NXZ5Tp1atXt29vvY59v5heveqrs+nq6u719lz4efPn38dP3UeePDgwatXry5evPjx48crV67UDToDVP9bScfv37+/efMGr12/fv3SpUsXfn/w3a1btx4/fvzp06ey6Pfv3zMIJmWyzZ6iCQhA3I8fPz58+LCZ3C0EkQmW/bx79+7OnTs1ql++fPnFixep9C9fvhiH169fpwTbd5IAZNTTp0+3V2A9iX/LsPkN5u6TJ08+f/4sVjju5s2bN27coPHPP/98+/bt3/8+zCTmE82HDx8yvYi0z65kkdu3bxsThovbjg1SFwpLATRX+zw0FsEX0Q2z//79+yycBeYkDAXYVlkRX7t2zTxLqlDnjg2lJcUbY3fUZ3HRf83nSLB9qiS0eK2SLTnAPAsHGwV65GvalXxWJRNYpRgwXVXixszngkBRNAeNrfEFq8CQjcWzrLVyNI1DKAjIWF4lax9Iiip4tenRLBAEBOCvJtkiTh2Nu1llRLNXg3gPQUDPXvqsIbffmBC5bgSYVaGkwMssEGsY3MQzZCaPhkMAaJMtBeJOEIRaaf6WKTDE3bsXX4TZRz206+uegvcP5FHnYdG9e/fkFNZydlD62tdgi6hNgXEYlmN9nLtHqUT1Za+4naddYg8Inj175g8D7BxN3ulueGDBZF8QcKD59u1b1CDJpWWBPzboNvlQBrZmpJAkCVUrhzF6bRNwze4FgaUl2wUM6xUDx5ghZ66/OROEWkk5cz6o/YTbNw28fPnSUh07XuzirHNoXZgMQ4Kz1NMK27BAtg4v08txHecNZc71T4mu2agkF3BvSu5et9ZbNEnZlgm4SfNroZ+7it+chhC2Yybg+sNstDSAOamZ3g9zTD6EsW0gCKdDqXfmWwUU/H3SfIb1HL5+/Wp17qNHj6SDoOn5/Lm7g3CPnnrHe6qvvWMasB0KdrEDkvIp1v9cEIQcGL7Ka90NY7gXCFjsrB4Mm960MOy28RAHTlYNIhge6jFj9HSRhjmofAe9iKCUiSU21YOeJo3cuTk0bKgJhvOensm3xFL3pZ2sx9bPG2kpwaqdem1E9aAXly58Q4f4IWeo3QCC1Cpq6bS/o5Osy+pLRdYxduYQ8Pf8+XOY+HrQ8zznZYFPeuX2cDkwNx3CrX9Z88mnVoUUVre0TNnxMGPSoiaChkygLZOfIrSpqA/nneCgW81XXo20XU96KGQczncmaAAB7kgnBP3g4O7du1rUa1x/ODS87IoyXBbwgvyYVsea4MQz6VWKPebO7erVq/yJAWggMfDG8MmwA25xHmA7/rAtDCqf70zQ9lJJ060Jc4s6a+YbR01rWyuxzJl8ozUclRpEMLBV4mHSt4EAGwoLZ5g9/ivrCAMPbWNtiY1UDxrK4fHX3LKrUEiWuR3a02YQYIDdtcsXTQ3bBE46fQM3Ka41Rb5yRjB2Az03ENEDAjySrpHBQeWvJIYNzCuIMChjSIHGP0rNOQQ0eyX72j0gQBLGj+0UUmelnTteyetYsP6IOt0g1A/vC882ozpBYMrhytQ1acjTzl1wAIJN7SbpafI75LK3HkCzQCAozMkK268LeiWuKZmnNtbUE/XB2JLS274ACKQ604I9YUfZuOWuQYffreCzrUTIZ61M5KsdG4RfMTL9lwSBDEMMG2smXJpCgx/52pSWJaWvYRO6vh6UlPRma/KAQcMPpxEM+TUr1lYOGeTMNJd6NPjstJ5KOvPpWMuZNF5ha28J36XcEmYmrlgdBFIdNBSgsM1VZEc9KP0FIA8F8qoIzkRDpyOygunXdoGkkR0NLiG5r0vnE9zC24sd/CeH6LWRMR3KHNJ90Jl7ryRckbA0cN2zXSbQRFFx7p1OkhDBGg3Vg17oIu01tF2PZ4CyrcI7gADBQ+93VGpNnkpr+6EaHT3bVDNNxo4R/1r+3Yc0YJRL/nCV419qkn8Iif25Z4luuWcsQyYOuXNeHQ651BQEBL8y6ln4BP1PXg0cQw39uGylwmdYZK0kyKyzehhzCsbWPAq51OLesdGokbUGjQeq0gCCRpcDJe01tBnWqOvVBCoDKQtm2qIzFu/NbfY1MzVneJh4fhUb3R1YuZ6a7V3Q1x5OqZUE8YKTJT2AP/aOZL0JYYdtA8/KnyL5tYCJ4ZewCRCkZtd7rZ6SH7ysJ66nNASAOf9nZfXDA2VaTyhlBuKD+spk0CYcb4RfltkHBMPtdeEcqdub/GGMwd9Pgm5uDEynxJnIBH4tOKkHf/siBwHvDZttKfZ/j+3/b6gJWAt8durne3qkHUgAL959Pf2k89twFYPRENBN3JmjZCn+6Mp+Ahw/8APg/ErGkAmUzGAWNaOkwevRlW94axoM08AvQWnFoXcuWDxSgpmd4bxojQtZmTC/HpSxYZ9tcSI9iKC1oaKV2ABW9i9KNjT8Gysyh37IIBYifZ2fKuAPytKA5iBAjFk4KSCVOtkpA0yKr1Qnx9YQwNBELHvLFxKYKc+/NSoFGjS0Wpighv2FkAFnw4H1YFHYjipMgUOQRRBNVTiER/Y1N0BBQkw6bE5nmE9r4MwyDVYsCy+4KfC+0eENQwATOh2rvZIFHlk0QkpjrHSAPuVjncouaRqAJgGBzx6ML3DveyQLzbZl44RK0n+NVUZ+940Qnkm32AweQwDDfTIwQWGua3Wwp4UwKXsBozHFEhD4ShIZywYppIFg25iWTf0GsvLkaGLoiXGlD7+1/eLtidO2ubcQNkaFEAxt8WkAHQp4Uvk1lgYQl4BAw8zCZdO1d+Iaa43mUFg+03h0dCq1eig0Qdk8UFYvTPRhSgsxKqDQxPFvwdgEBMFOxi+VDFTI4EGkLMVW5inNlG0WfUcjTEGDwjBIY5wtusOZHehDjIeOosc0wY0FPEFmGhbSAKIjCDTMI32RKasaFc4EqXUdDW4afhUC4D/p5eHwyh6PY7moPlmiGKMmQWNkxp8wV+qWkhHQyUQVQRBWow47U1U8AuBZSF/p8MlOm2HSlgbGT47qIAhp0iTWTxIoa4LqDSErdOjZNCSCICQiMKEEiAEdnmWIOGAbOWBZBKChnzdyH53LJhu4pWnAJC5oFKxkBY3JedwU75Q4gsAj3RYSoqhOQjiZyrwYDGCITIJPB4w8Q9poRTAAVhp7ybIGEqEsr4iBv30l5MwHCfJWBBH6Cg2y+DCKT3fw0FY8acz3WGqg7zwFAuRJPGZ4OmzTI6zFQeV6BEsEHRtYv3B6ucO21GhqDPmUe8L61STLiMFoWcTYU+9qfDhGtmD/qdfLdNuIAeFniHhDi1sNLqC4L+HDhYTdSaAlH2DBVRMY4hE3T3b5JMdhFZhY6ofpEGf8bXYi1xoShw6GZhrWGdY4URYaSCk8rXkU/vcNNUOMRlHgqwdEPYdmSg8ogz/2j6Ug+odTvCCSdLLgYulVPa/t7QsCPHkqExBOZhV5fuxil35uM/lwg8mrm2j837T/V3OO4WCIN0SA8FIXuAWQnb9HPg1gXU3dM98JFwDCfC5HDkt5gJmj97CZUbxDsBTnAp/8pZLCgOOjVT3gM8FkQUChRm4O1VuHekcQdDhtrSEsslpYkTH53iW1uargOTodQTDHe81jKaeYu7wflv5wpk8DsC5nAlYKWzi6tyEn2p/XMvsA7Qo71eFBS4j62B7NTLOtHDznW3rqsGg+uyOHMQ/Y0cXJ5BtcI3FG6Z/SHmNFv3aSZaAUOPhHx+UgeH6tr+EADTFh3g/fBB/bGtBvYzmZHtvMt5nhEXFsr+eBkAnCFYzdF3DE4i/EA43pRsKw08yljuFhW8o563nkz+TM+alN0BBdW905FSDAeMYAYZSkffkKGOnRggiA/xEEcvLqDaKoJYDZDCb8V0OAKQFKlM85NIRSR4d2pLusrkcQLOvPaW4kfIJKLC3MRDckBmMBYpjuPvYgJqWcFjlF8X+A6SLgJxaRLwAAAABJRU5ErkJggg=="/>
  <p:tag name="POWERPOINTLATEX_PIXELSPEREMHEIGHT#53415F7B78277D" val="83.33334"/>
  <p:tag name="POWERPOINTLATEX_BASELINEOFFSET#53415F7B78277D" val="13"/>
  <p:tag name="POWERPOINTLATEX_CACHECONTENT#53415F7B79277D" val="iVBORw0KGgoAAAANSUhEUgAAAKoAAABUCAIAAACdjDu8AAAMaklEQVR4Ae2d+50NSxDH1/3cABACIkAIbAQIAREgBESAEBABQkAECAEZuN9V12/rVPf09PQ8d835Y/X0VFfXu6of57jw69evo/1TJ4EHDx68evXq4sWLHz9+vHr1at2gTUP9MxN1P378ePPmDfK6cePGpUuXLvz5ILXbt28/fvz406dP5anfv3/PIJCUwRZ7CyXonul+/vz54cOHxeaddyK8f9rPu3fv7ty5U0P0lStXXrx4kZ39y5cvhuH169dZgOU7cXox9fTp0+UJmGPGf8XS+Ab++uTJk8+fPwsVIrt169bNmzdpXL58+fv3799+f/AefIjmw4cPcSl07GMpkeP4+NiQMFzYVmwQriBYBEC52me7MYlNodfg8ffv3ydBFpATJKRay6YCvn79usmU8KDOFRsKRdI0zK5Iz4RTH43HhZp9YESpyKsSLX5vMgWDjcJuJGXalXhmBZOZijAMdNYZF0M+Vv3Sn4mmK5cX+MF6bCwyJadKxDS2kPiJUp4ka28kLBWkWvlqlPqD7pFU5awBLCtiBE1OCZDLP6LpVP30LE/JHDO2sxF01qx74yqUDsiXdDAHw4Nwhmjk7WALpjmIlyxwo/pDNTR+IRQQIujVyysU7PUd2vX1TVbuG+ls3Pa5d++exEHOZl2kx7YGCz8V/IYhLbjaMDePUhHqC1thOx9rvxb1P3v2zC/ubS9McmlueJMCybrqZ1Py7du3kEFgy6Z/vw3QzPL6A4dGoRASUdJQDF3wWgIglNUTv4Uiq/DTusTMoouRM9Q/2PtDNaQIOd6QvZOt6/ovX7608MY6Fr7Yr0y5C26QApyNnqGmGhLh0OFleImsYf+gjLn+LXo1HhXYgsUbkatXpvUcFSCHeT+nXj7neX+V5sY0ZFsrej/HFsajuT7sZNn0chjD8rpjh6k/7PNk5TKeH4zAnwCNR1iP4evXr1bJPnr0SDTIKD2ev7HyD+fcWbl4GbW1V3R9W33AF6sbEZ+18r9R/SHihUfJq7lhCNdSP6nNKr6wlM2Wfs08bmtgoS4Ir9KNObwkwIx8NNGUT4pHTlEYbsFMFZ+HzOrsHGz8Dcj9qa/T03tnKyu4bCd51/q5H5YFmLVTFzpU8fnpsmkuFYgfcibaA9Sf5Yc6Odvf0EmMJctSczWMHTkEy3v+/DlIfMXncZ7b9O9DXLmdBn8T0BZO5cuU9761aqOQy7LlyIqbE70cVQIM8H4thLxb0KZa3s593EBbzSNXFG1Fk93eMQzn1fsHqB9BZJ2Afizg7t27St41Qt8ODNdNIYZNfq6ld1G15/4TyWQPP0xknI9du3aNK/3YAcGA27pdotxUP+t7W8GHxV4g8rx6/7DrHoPOOfAnKqmRt4Aqc1gbmNjpvVMatjvNOGCwbd7tjBqmfuguJMjgMf6RrMHArS2ULZgR2LGDskr8YbT4KpSKZWzbeTtY/ZBuZ+GSwqCGLe16xb2AgKTRmgJecSIwuwCds07Ron5kkc2FQTTlR4LBrIz1IjcjhpFeSAPIsrMFO66kPwvWon4QwXbXKiArpmznikfm2tqr32DOFv/1w7PSX72zUf1GN0LMCiWr7GznKhaA7RrZg2bPBrwtF7Y1tjVK/TKCMZFg+SygC2qDQneWx5q6oUYNS8J4ridQv0jHFVjpNRSGS64ItHU91OxsmRBi2FAkktUqDRQv7RjlU6pfLDENC2WcLBswgwR5HBSENUtbw5y4vuLTLNmzqN4NAw3fQiOwcOIJc5PFHETIbOT0duAj0nwkafemIWfjLp5gay9puOPFErwRIcyufhGNHRSMYJljw4aKT/TLdLwREEsFsPGG9jlEPy437MhHIxsaHBhytpb1IbCFW4QN+HuH6EJHFw1lDNk1zhm68REONUgEHNAs5/1yDhXeXtwEBgHM0VDF5yedpD0HtXPgDOZr2XYF9TNxKveGWmyQjLJ1e0pGQ88yVcsgZlPgkzTvPri+wUz5004Of6lJzEEZ9gXKEtx070g6Nh3zjrm2G+KnEYj6T6Lotj+B8tMreqmlqAdhzVTapGXUTBMZL1bxwo5Ya2uE+Gkab1hEtM0+ZpQ3Trk+CDuDv0L0mFm7xqZV6Hy5X4Ue6b+Lnsp+7Zl4aS6zZqmkMAsWnM1nq87K30rxLMOe+bZ26kYzTcSlIwt0mHzXXcV6FsK62QZu/+s+PvLjDD5V9ag/y3C9vOoh+enHeuB6SNM91ua/tFU/PEBm6waFyQC8kUccQItq5BB+h2Ud9afL5cKOULMc+QqKGb43/2ZsDMw6w8a930f+04rvjxTy6ufOrnGVtfc/Y9v/DbmfyO8jUjvew5G2wYBhcfv08E3jU5qzQJSaciV2LsTy69b2W9ckJvxy0P1YdMTPUPTerpbpp65/Qme2WNBtCFJFFmBkZ9j5mePYVCyMr/jEbFg9m5oJCQKobJAvVOtgnWqjocr7I+IOGgpLD7/ZlVVlXv2skYw3v0io5K0GLLiRr0VrhvfCgNCmmPZELgQtExF/e+nxANBmSQTaxLhyH2Sr048KbS/Ago54ZUQCHzDYY550YR+/Vk5nDT5UoD4dW9lj0aVSlJU4AUMxUrlv1GMA0jQduJaeQJt1Uz9FsMLCylPFShfOjPp9xGiIbJ7QbFuxDlYn1xAziv45corXutr1+cWCNhIIkvHZsNfl0KWmptEVLWQlXa4PDRn1+1qxgD0wUPkYXL9guZUIUzAzr1TEKWRDj+KiV0BlwmY6G56ai3cJwkOZMGUKaCj4p0yqy/WZJaN+DTMOQ5gqU9b71ouv18x7saUA8oxCQZSOqu9ROPXqrzRioy3lOuSUXoH7qVFWF/Emav52AdCfUX/gkPFd4aWAN/sKzkU6s0yFVnMptJR5FnxDw3ueeKnMMibY1C5lsoawHEsU0g24y/JkUgXXh/2ofg0TbzRSg20QnK9uUE8aABtw+iHSPQTPFPmZzluwRNTrrwy0iiRrl97faHum0nawlYIL8arLOIQ2qp8B4so3ajgU0rThdQ/asoGnw3t7/DrYyC7IpRdbAcCrSvKpcQ/Uj+5TMQZvLjsrhPnw02srBUbsVVR/SPxYg+aDyQaZMkQYkBcimFb3UOjrJqmEzmkDDNiyrm8zNjMVHKNXwghQPBYSf6/i8+r31m2WCEHqZO7KPGfY0Y0nFzy97PXSDVWoAZPKal2isQYzAtnrUumkKBvhaiLPRZhCj8AwFx9G8YH3FG3a4zEzNgXwPVCl6WhUTuExhPaB96MbYYcBDwplegXFiCYtYQQPHiQuo7GBadwT/KCGyBjUGDQFwMEpB81lwDX1h69XGNWrzpDjxvvSwWUvnQxCevi5Hu5LccDAkREnHHw4SLCzBHTMB4PgcAhqeMVZkR0XSWSYDtYw1c+1MZ3hN79hXu9ATAoNZsc0jIaQ0URYocEshbc1r8J/T5AdEm68eR/LwktBvIXCCc7JvFuYyYO3y6zoT906S6h1EkKak6In7Ly2veH2Rn6E4OHHJ34QHng/OmMCIlKXWdHPuSQfzhmxXFT729W/yc8YjvVwdwNmpjpmLZjXmX6FDCU3GMFVyuwE+N5QUcb2/9vz6ljb5ysk8t51SoDvitCDGM9f96gynB1onAT8/4cEpt6riB5+msR/dLSrf5wOR4y2+tQQ1Cxifd03TeTf1T9CfWOH+sTfe6mOe2B+PbWrf6z0Vx/vy3jfzhJmy2y92tUvUZzVhr/b7iNByg81v7+kO1XiZ6I996fSXqjHezBL6K5ZCfvHx8f+rR/o+xvau/obhDbNELZBVfHh/eyrpnjRPUHCZ31gJlT/wZ7/oCXjDjxeAqz1lfVphB1SFvr2VlZi9jHJit+I39U/XomjMGABXrvkdZxb/o36OQfyZxYAjJrvcPCu/kN5rPTERjubvqjW/ButYwF4v5FjMcBeTXVwapgv8I/h3f9uUwJ8U9GvEUgQU52dwu9e+m1T6adU+RU/aWJC3e/qP5Xyki0cmi93sslf+O9jjB5W/F79vj0NwSslu7932nDDp5zLVQOi7EkO+IPc99IvCGT2R1/no9Rwqc5P7094GeVfTdXe1T+VJGvx+DIe9RMMsiN9kGBFMOFa30+3q99LY4m2X9113e2kX6kdv59J93C7q38Jlfs5uCyJarscGk37TZ458r0nZle/l8ZCbRV01H0EeTb+WM2H3T2cvisvTEjlrv4JhTkAFTEgFAGK9hSDCyjeaN13/ST2FRpsAOD3dtiPNbC7N+2uTi9L/wHzFqurz3M8sQAAAABJRU5ErkJggg=="/>
  <p:tag name="POWERPOINTLATEX_PIXELSPEREMHEIGHT#53415F7B79277D" val="83.33334"/>
  <p:tag name="POWERPOINTLATEX_BASELINEOFFSET#53415F7B79277D" val="24"/>
  <p:tag name="POWERPOINTLATEX_CACHECONTENT#53415F7B787D" val="iVBORw0KGgoAAAANSUhEUgAAAJgAAABJCAIAAABOwnj8AAAKvUlEQVR4Ae2c/70OOxDGj/u5BaAEVIASUAFKQAUoARWgBFSAElABSkAH936PuR5jks0m2ey+e8/nPX/cm80m8+uZmUyS9Z78c/yrtsC9e/dOTk7Onz//+fPn6kkbDfwLydb4+/79++vXr+/fv3/t2rULFy6c+/V3+fLlmzdvPnr06OPHj2W+7969YxJEysM2e4skL1++hN2PHz/ev3+/Gd9aRsMd5u3bt7dv365hf+nSpefPn2cFwOWNwqtXr7IDtu8kEKXUkydPthegzPFvCbe8QQw9fvz406dPIoXyN27cuH79Oo2LFy9++/bt688/PBq/pvngwQPcHLSIVM0imm/dumWPTFf/ARukEASWAEiu9l4aZZwr34JQiEKWkw8fPhSmE7gCCZj94KtXr5p1CNkChc1eKT0IM5TdjHslo5PKcYVhYODTDvDU1wLEolkHCjbLCgrrpF3gu9krOZyAxNU2417JaCmQQsKUnFrzCtLgBzYX67D2yFg09rBAkjm8SNbeSarwVl0EZEARnT3p+nbWWJiMjF1PZKWRYJYCSc9K7LrJ9gsUrN+NookellgsRbLt1mrUxJAhPKJ7cDKvZieQYf1fXo4Hgpjs4AUFUHnkQru+DvDmXq/dCaQKS9QbtfJ7mpDtWG7HmklJwpdygnNhBhorKtR6TnaePn3qN4t23iENuxt37971c9Na0b9du83B05s3b+BCsskuk35bubYwVfRbXSMkHMzdSmFqvMpX5D74AmnpwapThaY36PLVZMoOff3NERnWf7/t83p2tL3jHzYcX7x4YSmH9I4inEml6gSHTgds3dOKf1gwWqeXx0v5Ay6QIGQ6KtkE3zUhD16LBUu2RSQ3AH5t8DEkDJY05CUHjEiOi01HC0fUyarp7bBE5VFz24AMJwBZDZdLBpz+DH05wXoKX758sdrt4cOHkkHu5ens7tw8RGj5Mag0PL0Y/eFky0r5t1bjIIbvTPe4hqgfc/B2W0SGfBIevcP2tY3gofIqC4fVOGFDlS12+hRccVa9K6WOGTy3ntTUSNPTX2lNjVyj3/KBahzPIgvArg53GiIyjT96Zr/YyJog28n6ZP18HZIdsGqnro5V43h2hrHvoZ0aJAzY8rEByKxY1HjZ/o5OMhjVE1VGx9yFU/ChZ8+eQcTXOJ5mtqzbV73jE0i5naZWU3UPt4ZlyWff2qpcWCmyy/YBN7upRg0RqXLcuyptzkj3861bkK3mkU+N7Ku47MbfKOw/IhuARKWsY9IPlnfu3NEiV2O+/YzhAzCEYePBx5tTUp21NTJ7fGzKc1dw5coVPmEFUQKUL+GmjLKrfm5ybKkLW44g5P4jsu0+sumkGB+ndtjbvZ1fXaTO7Fde4UjLYEZBT+2w7TYgkbWwkAQv9o/kZCbuauOFLpZgSJsgWobBX7FJr0JxVKa2xttmIBHCzrGkT1PDNhizhltD1UBT2NQUn4rdoGygecDHHiDRKrtmBCXLjwToAdWGtbkjilSKkVVnDx5p8vcAyUwUmKpgswpnOw94OK7jm/rjwGzhWj+90l26h3UCafwwR1a9LGzZzoNgiRea2E3cs0loP6XcIiAF55Lo3D7H6vOUpsSY1bFmfe0OsqaJA4AUP9yT/UZHKbRlNauDxlYHshI35JVWIrLV8MZIICUcns7GC8fPpqNgCx6bUpy49DUssOprHHHJnubPbkA1fe3GKkB6oYkA8k82L3lEm7Kcp9/U1r6+Y20j+LzA1t7SBcuarg6k2INoAc5trlA6ahzJLyfwcO7ncKft0Nzr0Nrm8oR7hqxfQ2qDf5Wvq+MpGcoaZevzHd0ty+M2a6ho9IYjWFcVQDWOZzqkvarY9cS3S62SieUwtWBH9SGCNY1szZmK0dGzzeo+q+PIH4OotAJXXZjV/olM5ZSFw0jpxg6+Sz6Jy151ASQaLZRwwPQC1Ki90mKeFg4rMTLtbBeEOgVla15ll8mOAriGV+uYyWKHm2G82P/zuQFe84tEur9cEii/qOb/r6vjvhrHE03F5u1O6p1JIK2M7Dim8ZpPtVPXXokR7mjf+U19HjclYbY/C+ROvqWbATIrelbJhZ38qNJCCtnphiJ+Q1xmBzR1ZtNGtnZrIjtk8GGATNNR4aygW08+nrbyJFukdJDNuvWuI5Lv4Uy+rA92mCBM0e289ZNX1yj8bMOKi/A9WBCg7zFdEaCTOmUTcZI/2YKP6+1nF7EDP7rIv7RNiTCSMw3OVWwkDT77+/3lYrY60r0rBUJ2wMLOcCawxmWQVOAoYKG0mk6BmtqXMNWA1obqL1wEh6OuVtDT8LfWUod+hjFYXsXyD9/8gQBDTWIb1Crf7HgJYVyG76khaCzG3k6ERCJQZ/VNByCh1XcAE86ZhS70DUvrQaOw1RFMp9u5lAc9MjRDswOWdAa/XsNXLOLRYqyLQE3g+UaHNQxFAis7VzW8gQcvGiG1MFcynI5PCfljSfwlHbCwR1KafGNtjWySf42MLdv5RjDxrH0skqZQZLoPSmMUolaZ1t4CUwbIcOwy1tAhHIN8syaoGWCOwn9rBreOUa7yQPrFbJagmbccIQGCVBcfjkhy+pgyDpXI2NTnDbFG3pYvh+UkVbOv59T3k78mdzQLlMULAZemloDR6eKd6hNkhfGooNTijCngMoqsVFC4I7M6xzZCKBimqaGnmBpCaYSF8QGn1FD0mCSY0XwiAsmIxOHGfFNDZIsyhm5dV4Kq6aNQhMuspdLplT3eF6VOfdJCMGbNAm/DjD5Q1cgWgQzZuUPWLFePIjSbFpUswdBpni5paaReHKb0PYZ0ZRzr1whG1gDjFSE6a0SNQIagBlclE4TosI6SgAlHLI5FEQm9/8oEdI4Neqhlw9E4DlTqdMFzf5ULcATSexyFA74AEuoEhtm04N0HIZgiqaDT4QqeIG2kwqC4VxY/8bIGHBlpigQ65Udgw6fFyGsRWOiRMfDij1n8VQKQiqF6zShXWuwPIJkjsRDF80A+vUJilCzUXdBBGsFvE+sXEs83bUuMpkZKp9wT1oImXjYYPyuzmHrrTY0Np4aF/j8+9dCnbAgRfhaAryU4ybXfaeOYmPsEu1KAE39Ay/E6+PGK03Y7cJfySAauo350BXZG36IEvtYQO2Qwj9RxdlgvNLLQgEvhbc2r8POzNVNsjFDg0YM6Q8EDa26IDhjC96udDbUCA8J64OIhMc5wo2+BxCB/RCSQ4N3kzKlLJfq5SeGP2xM+BIHrz/D7Kt9nOn7ALTGuNOryqOAoZ++VD0e0q6kDzAjnAPPsmeP/qxHer+8LiQruICt1mfxCoHL+cdhYC/iInF0gKVzIkVbNHIEcC8QiaixYWqQgNPsdE/WmKrsjkItM3zqZ8oIY4luN7I8z+XCEcjkiybqWhP8rj89wBbg31cIuKN2IB+Sm9g6ml20xoGmPfxwI7E3zsySPbW19BIczMs6S/FvaBfW1SxHYx9QarLfWYzgkgU2Iv/QHU6dKVvptLqeAvzeKBdiPrwZaIERkCEc7X2UL7i/jwhgThsC1U6dw5FmK34FqHElhAc65LN4DQrbasWsEJIb5Q3NSqEyHK+hVQJExRyBlqNUbIKF0SlSBq380FE0IkFaK53CHkTrisaO3VNYjkKlN1u0heQIMeBhUIBQC1NiDOmHn8QP17Egb/y/ezXpZOiwDvQAAAABJRU5ErkJggg=="/>
  <p:tag name="POWERPOINTLATEX_PIXELSPEREMHEIGHT#53415F7B787D" val="83.33334"/>
  <p:tag name="POWERPOINTLATEX_BASELINEOFFSET#53415F7B787D" val="13"/>
  <p:tag name="POWERPOINTLATEX_REFCOUNTER#4F286E205C6C6F67206E29" val="2"/>
  <p:tag name="POWERPOINTLATEX_REFCOUNTER#4F286E29" val="3"/>
  <p:tag name="POWERPOINTLATEX_REFCOUNTER#4F285C667261637B6E7D7B707D29" val="4"/>
  <p:tag name="POWERPOINTLATEX_REFCOUNTER#4F285C6C6F675E32207029" val="2"/>
  <p:tag name="POWERPOINTLATEX_REFCOUNTER#4F286E5E3229" val="2"/>
  <p:tag name="POWERPOINTLATEX_REFCOUNTER#5C5369676D61203D205C7B30205C6C646F7473206E2D315C7D" val="2"/>
  <p:tag name="POWERPOINTLATEX_REFCOUNTER#7827" val="2"/>
  <p:tag name="POWERPOINTLATEX_REFCOUNTER#79" val="2"/>
  <p:tag name="POWERPOINTLATEX_REFCOUNTER#53415F7B78277D" val="4"/>
  <p:tag name="POWERPOINTLATEX_REFCOUNTER#53415F7B79277D" val="3"/>
  <p:tag name="POWERPOINTLATEX_REFCOUNTER#53415F7B787D" val="3"/>
  <p:tag name="POWERPOINTLATEX_REFCOUNTER#44203D205C7B302C20315C7D7D" val="1"/>
  <p:tag name="POWERPOINTLATEX_REFCOUNTER#5C6D61746862627B5A7D5F33203D205C7B302C312C325C7D" val="1"/>
  <p:tag name="POWERPOINTLATEX_CACHECONTENT#76203D2034" val="iVBORw0KGgoAAAANSUhEUgAAANQAAAA/CAIAAAAXP3EOAAAHbUlEQVR4Ae2c/z0kTRDGeT8XABcCGSAERIAQEAFCQAROCIgAISAChIAMvN+7sr1z/XtqZmd3T/lj9fRUd1c//WxVd3X3Ln5+fi7YnyHQKwLv7+8bGxuvr6/7+/u/fv1K1f1f6oXlGwJqBPb29mAexe/v7zOVGPky4NgrDQLX19d5zrlKjXwOCkv0gAAOF1dbWZGRrxIoE6tCAOZ9fHxUiS4sGPkqgTKxMgI43Jubm7LcSMLIN0LC/ndDoJXDlaaMfN0gt9IjBFo5XCPfCDb73xmBu7u7Vg7XyNcZcqtghACBvVGyxX9zuy3AMtEoAgcHB6xwl5aWNjc3owKpTCNfChnLr0Lg8fHx8vISUT7hX1WZkZCRb4SE/VchIA53Z2dnd3e3bQVGvraImfwYgePjY/ZwMXhi/MYv6lJGvjqcTCpAAId7fn5ONsxbXl4O3pczjHxljEwiioA4XBYZCocrFRr5osBaZgEBcbgIXV1dFUTTr418aWzsTQKBl5cXcbgXFxc6hysVG/kSAFt2GgHncInwpaXKb4x8ZYxMoonA2dnZ09MTOZi9Zr4ibeRTgPZ9i+BwT05O6P/p6enq6mpHIIx8HQH8XsXF4a6trbHg6N7zMvk4Ichamnnl4p+/9fV1GubwlqJtzj5QnGr40mQuNSlqtiIDIMCQicPtssL9S0+uTqb+np+fV1ZW/pJuPODyUwWj+RjqRunfybY1RKu1zGEQeHt7k+FjHFMtssnmDTH8SQmTv5B659hNeVhC20g+PDw0N4/r2UNBTy15TLVu+bOGgJxYyZOpH/Ld3t4KOTie6qHgGTCsoycQfQzVkvqheFTeMmcKAayMjBdGJKNYOMp5skbmfKxotre3aezo6CicmVGd6CGfEmxs5kTTcoU4fFV5wTMsaDmDIcD8Xla48IEpe4/tRsgnzMPMEtEptuS8c14ydczQzSTyxe3tFBGQyxkYnRo+tNLzhydNA2KlUqzybBhHWPlmFPdYqJYz/l5Zmq6/4+npqXhET+YMoQ6KqoYpws+dMPBFbCeqjLsNmeJDp9abLtzZoVYrmsppH5V7Lhu9mSU0FZhomuhUJ6SmUXhIfELwGTJZX4ZT/1CYnE5zPllM0F4mhBjO0n7+/FkzLnyD3TrGyYd0dK96TwxpZftSfro6i8OFD+HUv58ONiksNGde2cxspsOICUWaAsW0WzeJ9vXBmmLNRQEcx5Bc7z48aJtfXRa73EXAWQoSlfW0tXzjOJ9z6hjbVGN8FTxMFX5BKC711HcspZLlTwgBGaZKhys66MknC1I+M53xmMejgj1NBmeInlHDXk0aARkj+NdqgNqSbxxqkclcWN4RjoWPS0sCv7C1teVlFh/dxJ++TXcpV1T1ewqwBS8XgnCGEx2gL/LRngAtxxaioIc3lJo2LFokmukmXoQSogKWOV0EDg8PUQAzpLAsrTT/ivNBCAwSbEgxnSBZuM7NmMmMEm51nIo8Z8raq0kjIJczcEqhrem96S/yccaJm3CZ2kNVoI7uOKEL8zr/m2nXXg2JQPfbkK20Hc/58sVC8unMHq048k3aqud7ZG9DBNzlDPVtyLDOTE4V+fhCOMa4utSXRyRYaGbPITkjCXG4KOOCbpNWrIp8oTZqs0d/ZO6YWdlMus9Wf4iAc7iE/VPz/rBUx5wq8oU+V00dzmvJlpGtNjqOXL/FJXDBoKgdmkKfMvn4ToQ7jOo5gfx+JYupfk+GKXpuRRwCnDnq6zakq7MmUSaf+dwaHOdXpt/bkO1wKG7UuJiwqxc6FktFBdirkUoUm3LRCi2zOwLevQg3ygMkCpaP2HK4zlVP18SI4nMtyDLA0M5+E/5JZk/jcFeDEIl6NSQLF92mnKeY4tFOMkdBwxaEzi0qWcwM7RRFcpXn7XZIlMxpv3xVHHgW7StPPudrU7ydx8giIS1FT6dSxI1vk6MwL6NMwe2Gp0fVpwHknpt6U67ZJV06XLPr6hmy1Dzq3AKfDDF5hU326tLZrVlYajDjzLkAr58z8Ii2c7QyU1i+8UnmKAvDIYiKFTNx1lSVN8LFSkxglhFQkK/gdj3y6SwHM33xuVNc1XsdscdZQKAd+UIvXNMHue8OcdX7IjWtmMzcIdCOfIrusTsnERbv3pqiKivyjyFQIJ/nZxWLLwnWEDKwwPI/Rp3u3SmQz9vMiEYRM0pwRIwda5x1eC4mU8pezSMCCsNUIF94bs9dNSoCxG03WWcQ41BvihRbMYEZQcBF05r6RDPHAsXVu7cxUBlzJ0AlbWR+9qXYtAnMEQLhZpgQIBOqLMT56Hy4yVH8DQe3tkChOYLPVG2LAIaN8B6ezZuejW3bnxRRXigYbk+UyYdCjkxSKXO4FP/QxnlqY17bsZwLeY9Y6sfffK3ssJyGarYEt6AzbKMGPkk3DS98razZxOYLgSYHuqQh3yI9r6yCjQrCxcV1K5aPeZ7uSm+lJiY2RQQYWVwfN/9lx8H9BEBRJSyUyLAuJs0JlRbkk5JQECvIOT/CLvzJAhs9iAhyqwjmGe2Kw2ACgsD/o3L1Et+XifUAAAAASUVORK5CYII="/>
  <p:tag name="POWERPOINTLATEX_PIXELSPEREMHEIGHT#76203D2034" val="91.66666"/>
  <p:tag name="POWERPOINTLATEX_BASELINEOFFSET#76203D2034" val="1"/>
  <p:tag name="POWERPOINTLATEX_CACHECONTENT#5C6D61746862627B5A7D5F34203D205C7B302C312C322C335C7D" val="iVBORw0KGgoAAAANSUhEUgAAAmUAAABcCAIAAACgB1U8AAAeK0lEQVR4Ae2d/90cNQ6HyX0oAFICUAFQwpEKCCUcVACUQFIBoQSggpcrAaggUAKhA+45FISQf6zH9sx6dvX+kXi9six/LUuy7Jl99Mcff7wRf4HAHSPw6tWrX3/99bfffvv999+B4f3333/33XfvGI8YeiBwVgR++eUXEf3x48dvv/329GG8OZ1jMAwE1kfgp59++u9ff07at956Cw/qKuNjIBAILI7Ad99998knn1gh33nnHcLff//5NyUIDn9p4Y3y7SPw7Nmzb775hg1laagffvhh6auoDwQCgWURwDvyZ5c2Zf6+//57ZCYO/s+ffyOO81HkY5ed/hBsLgJ4yq+++kqSrsqZBfbxxx/jI4lDd8rhaF9RCAQCgQMQkBOWH3/8kRSSOEvbKesdO9DnNcNfWiSjfJsIcKpBoubnn3+2wyNJw7L54IMPbGWUA4FA4JYQwHeyzJ8/f+4G9fXXX3/66aeu8uLH8JcXIQqCcyPAUSWu0W0rv/3226dPn557YCF9IBAItCGQjZg///xzck5tDF5T/StLjYlhu/pojb+wa9k5isoWBFgn5FqdsyRRE0rVgl7QBAK3gQDuDKfGmYsdDpvOrf4yv7/EmqRpX9vTweWXL1/2pZsPljO6Ww0B1IYDfytV7CwtGlEOBO4HAXKz3Fdw0fPDw8NHH33UCELeX3Ko4w57GtntQcYI9amaPfgHz1tF4MWLF5999pkdHQEmYaat2bVMX9w4YDvLalK3zT09VJpdL/cO2hfqrnIezPyHH34AEIZ/80EwCkB8JrPvFEB0AIW8bR3AdMtzWwyfP/VVugpAgOOSwzQhtQmb/EveX/KkpwyMDC/sZDmx42Tk2aUFjf4BRJYmZWKZuyb2XhPmJi5lOHziYwsCV9xcsizJ9mAgLsrJFXcWwmH24qI8exOowTo4dtl7XJY/+xieWUovY1saLWMwuYyGGtyYlbv44JYiQAH3IQ977PGSAdsRZfVuWr9hi8nzJOmfMiIRyre8+oQQQCulwAhZ5/SUNi/VwEe9KQxbyACxRBb1gUAFAZTNaSwfqaw0mfIVK4KloV2j8OgwldI1/xL/YUktDcQspSm9r8yEsbOnVGRAYGVpu2Xj4qWOUQuoAeNV66f1toBJRDe6+12nIeptR0qZoaHhIMNumz8KLApLozgcsBDoWruTQnunb6Qoo9bKTpa3GxiD3+QmtQu7WsQT61e2oOOhXwSwX0U5EGhEABVVNZYC6tTYtpuMhWc7ra9DJLQrC3taWRTdIi3SEBNpBwtKt+cvMVbYRlUABogCpC6QGuodGtqqrjOLzGZJDBAgbaBjwZKnw7dtU60Qxai3shw6yjhslVAKOKZGPhl/iazKzrEGi+6RWPtFAFKSz/YOmiWyqA8E6ghYfRN93ttAW1tJjwhQl5BvnYWlVff6utjXVQiIAEq+Ye/pOHi8jFRdIIUW2wUyamltATN7xn2CRQBP2TgEWqEJdvhSbgGwb4qdU6M7AG9klfGXKTsZQMXJtXSmoNTXiZK1j6Gl96C5NwQO9pc2d8J6aXGWOiOouiwx+ffsLhP5sSFYTF3LdnRartsBBecUBesqCJsaXQVDS7VU8AGcdiYrQKQIECtsUn6Ep61qhS2gRXsMLcW83ddk/CV+0Qot5a0QuHFanhVWlgwQHZP4GAi0I5Cuiv0MtNsobI0ssYy6NWG5UT6XrcRDgK0dgjMgfOtq+LjfdLQrySxKHWB7Zk+7thk1ixI8T6QGGvP1RXvW8lsQ+rgpttnCiGXI+Eu3+JF+UGgbPlT0CeVQpJAhO9SoDAQaERhZFY1dCJmzd31uwCV18ECbZLguccVTst4lPk5p+oC67kizvet9i+5Zc7OvZrCbYVbO/SrJnYrMMtd9HemobWEPJRmxDBl/6TJL45tiZl0gqAfOlqwP8WgVCCgCI6tCmbQUWNJ2hXevl1l8WmSeS6O+kAL7DAwI2wUXZCuNYrWHKZw7rhZuGi3VjdtFVmr9FB8p7HeMd1GkdgI7uZQZS4fjdH5HceheUCX5RyxDxl/qzhqJGUOp18Z6GzpV5t6OoQPrRmGC7H4QsBola28PA62RtXSBsehGeCKrbhn2a2hN6n7TsZ/8Jc5qLQfNuk3CCT7jGlWSeW59utBE8q05wlJKFu+7t8DtliHjL61mjyfQlRuKVRm2kk1Hp9JpfHXDCKTLuH1VtMMCT2vdSM21t3WU9jxCeFbiS9d2/Y+6wBWuPabjYBx0c1k3bo1SlbaYW4/DG7ubRVbyc0y0yzHUe0wXrKpKveHWb9OO2lXxXyqTFvSVRSz+wbct8IMpys1uNLUvKXzxxRctZK5VfAwErosAv+fu3uBTMnktcrLWdLMi9OmPELXwCZrDEOAlPtLXl19+Od6pnoM6VtqLq1/kowYNqTyl98GllNTw67PZeirXeR+q95e8yUmFLiWUlaBe4N2JOtPszUtv/AILtQuEKoMeui5SfBsITERA1Vt5jvhLmPBSWWVFAWfMq1ZtTZSXQkD3ALzQjh9zwsQR+ndLWPrNHNTgyJceb5VftzppQxdNpgS2Js1A6LeVLpTmmIL3lzZYGHwRsIZLAFH52RRUTYbKpnhE247BK3oJBAQBIksXPqPng9Ge21/S0VI/ExRTbxEg0Hd2HPdA6I/XtLsO2+RiOVUAaeI07SKfIwnckYTtuuICLZmUHZgpwQo13l+qTKWZU4J6gbcq6y+caBSWNmkkSxtGTSBwXQTSzWXFcDSKmnKorJ1GnkG2EwKlzRP13elZl2BQye02RisXKVRyKroXahE1Pb/XVum60K8OLnh/yZ6SfSHOMjUH7ZIRXunvKIFmaZ8KmSoWnd7Y6/nb4QrKMyKQhvzjqzrlQNC9ci7ujBM3S+aSv4R/t/FMFUCk1b3HLOEn8iGNnN1ccZy3yaSX8BxP20wcrPeXsGbPxxLdNFQnkGZiqa8EyJDJHhxEKpesHPP4GAisgMAe/jJ7xl9ZQSvgEDJkEehLyZYSmJW9V7b3gyvxF9bm0zsXVrgNt0mMkr8s7bk3MZ9F/OYsRsqHGwp66FK5v9NIpmyjEAisg0B2z1e54Dci+cp7i5Fxnb1tfbr7TrJLPNc/22OXJRstprVvr1XS88Frp3PVbL6/1EwsuYXK/R0lYy/PYydzRxXcAoFdEUg3l3RXSqZtkoQdhjOO2b428QziPRConNt1a8Li+8iLMPZ5SmFb0vOlvEMmH3sRlAoBDlK31ZU8EtdlW8gqHcVXgcAVEdjv/kV2h7HO82dXxHy1rtlBlrY+3adLLlTSIZfytEpw9kI2YcOgyOsuNbSZ/tI+SVm5vwOZXvOpPJe5FEwhTCBgEdBoz1ZOMWpZJtnubNdRvgoCHNGlu0ycZelJyotClia6e8N6scdFCLI3pFgL6ikWkXNmPlZTrIyzEmFZsspzmYsAFGIEAikCWbuW3Rqmbes1WSbZ7up84ttjEOAeBnsjcmlsDfFq7BP6Ti5F2tJEL3XnZQ9gs8lInOgImHvIOc1fEmppAroyTkuWxWiPQQbPQGAuAqW82dxelFvJjCpBFK6IAId2I+d2VnI1obaScrqLdQSn/siuKV1QpB67t+n7oTEnH8vlab1PzNRWxmnJSs9l7jfa4BwIjCNQOk3MplK3dpdlEv5yK4xnpC+d4TGWG/aX9nhOZ42D4TVTj3P8JVlmDRDczxIpBBQaX79um0Q5EFgNAVX1wwQ7vsfDhhYdKQKlfBvOcrW0pMo8XkjfAcSeauuzm+NiNHKY4C8Ji/S0tnJ/x5JVnstslDvIAoFrIXD8pf/je7wWtvfcr1pRB0LlLoijPN1HUozusUsGy3Ocyw5kgr/UAIHj7somWjOxkFWey1wWqRDsXAike7JsqrNjUCnnDiabmhzf4ybxgngcAXZU2VlmcznrcHRcyIkcuCfF26zseS0P4vOY1uKuYfS+Dw5SD1cqmVjINI4opR0mTsZJWXEMTHileK4/Cq7tEQbdcLIoOwW77vay92N37TE7xqg8GIHSJrJiVA+WsK87bBraSyjAv2LZcAS4SWvl2EEx/Mqtl76u92g15C/BQp+P4YS2dH/HkmFebzJcmjI3xJIaVUxhuDcTXnxISLjmYYNdkIIDy3JvQIJ/INCBAJut7MLHi2RfKdzRxVWacGGllGQWeUj5QHCwp0ztQHs8OpSP1RQrg6/gomSgUwqjrjKdq3WaTcisJqSTZ1mZ01fwnPeS4bIgO2WIj30I6K7DNkddF09OWmn7yig2x3nEBIy0dO28j3OlVRqCIEZr73/0/j08PKhMJA1KbBrJSs3vqp5MdRr7KMgLFpAWt7TmHKVwEUVOEbUU8718+XKcvwaXTv5xztflkB4eozzXFWmR3rPnUzcMDssQo4HLSH8FjBDhGHuSvsiQRd2iD2+0EGVpdAEw7CyBVKoDqJNVOOz6FdMGUlMs3a5yBvNNCKQuDT+0iUOFOGUuvm2KFoW/rCB/e1/hPNSQaoREzRRdWh8udlPqIHT4LIFZoW0JgTT5BOYlYlvf6S/ta3ArEYElW1AD1PARblhQonxqBNA0XXtSYDFMXIGqNq6XKRoe/vLUurdV+HSjg1JVLOpW/uvTszDTjSZOdG8QrG+ShdwSUvf4S2uP6LU0JY1kpeZ711vxyAPs3V3wPwYBpjUN2OeuvdKVRboeH2P4y3EMz8Ihm4mdq6ungAKXme4y8WHgs6v86YWGysGiSNJz30cfuMQwVR64bCRzQfphH588eXJYX9HRMQjwTgwecXG3Y8j5xJXsY/CPXtoR4IJJGhvhLO9QV3kgLRs64EF2vXvPtWTnMvktkPodq83+kpcv6NXnyp1YS5bFol2x9qDkonP6vMEeHQXPYxDgmSXm1DlL8jzs+UqPOR0j2NZeiLXTJumOOaWJmnMhgDNwgd19OkuZNaKEbGoalCqv1R2fcVymi1qeP3/OBVrq88w3bXhZzLp0KznMRrJNXU8ktld2BZTKWCb2G6zmIoCaYWJIoaQrjfTOfsmcUvw3JR+bjgUVZThzoTuem9oNNUM3MKhuGN0sA84dpmEdeiwf1Q1bOEBP8AjZM1ROG/nKrutt55d2mi0XN3LrsTFq7tvrfrS+XGcl/OV1J2VT72m4o/NIARWFYBPDrcQlASoror0Lu8R0XAeYjHYJ+yjDXypu7r4YyEzRHOV/3gJ6rjpvC5VbMhMHS8iC50oVVSXh2w35WPbFvM9FGjPl6VOf8tUe71Unp0x3U97DK2mQCiiKThTWRMBlsayQBImkZPmzldPL2VfW0UtFsEEZQl0HAVynOQdy9u0EeAgOhkq2dB2xj5EkGyzSNTlSDlz2loGcMI7ZbvZcj/9PLLX7Z3X+9Wi3kay9X3aEKnd7qyylRHZYH5dSi/1lFq5lK4nH2eQxiUwoc6fqoQUq90tw0bt2ZAtTeiwNZ9m5aBQsdfl1M9LI9lxkLjNBeLda+u26eDp87OLae4tJ12lKFqXFhdM1hz78scBb/aXNIVTsQiPZpllREJF+U0NHrGYOhspTpiT8pcPqdB/xnRqo6TJD1/ewRzaA074ooFTjuGX9JTHvOOfrcgh/+X9ra/7C5qQKWVpZwDZo/NO+tAa/kC46arJurslfqqdB7srSbSRTQRsLuHdRM/x/Y5MsmdhTiVPCX2YhOnulDddEZ5j0PVymMHf/TvGXaZBLL4zr7FNz5/4S22gRqFjRs0/0oPxuTdmPWQc22J1LNNId01RZyE3nlzyVInLDKzVJOqRGMqVvLOhvpKUbiEYOkMkDJBijygOj7dyCck0EOOd2kRCHQxxnTj/8yKrilPPLLJNsd2tOQUiVIoD68bS3ziwh+5SrGGlHN1BTUXW3QR8fLLPAdRbLh96xGJUn0C77Sw6o1WPhLEs/dthIZoVrKfNUrz7uWYGyzoqHaeRR0TSaqDeMb0+HALruZpkFkOZbBseV3QVWsknt3WWZdGt+e79BuR8CqB9KKPw5BruxkB0TTZzKuuOPwmBsanfhbkbUEbj6vo84Bd3gCQe6xiWXHNzrXi7uZ3UA9XRoI9nF7hyBJmMRF1Vz37Z8xACJbLa524Wg0C2sguYsCKSX3CQPP0v+bJZlStY0u/hniX1FPmofdIAEAVeU57CubaxGJHdYv8d0ZO2zzuzIMC1cylAKXEeYOKg0Bm3J9174vWjSmJpGcGG7HUwjmW3SUiZU4SaxUvY9JyAPkIA1QiqrNQuMF5uroeiaQlqpmBE804WIzDY4qgyM7uVTKBL3+GeJmt1fjk9cNjZPF/ZRKEY/owhgczQ5R4zODmwrR3KGbIPQgdYfaNzawQA9OUVrn5UTJhffs/KL/UDVrVb8dJPAFY9t88WV8LyRrNJR6Su3S+i4uCH7AGJb13bN/WXWCqsWrlmYG/SVNKGjPg1UbYKhg6Ftks2ajkNhb8zpdN/G3ZA73F/avRcGx+pPe1mYoMztTQ6jrERy3QKny3aPhZBa2sYJqp1fqrsCl0rOXclYEhUyHXZjwb73QJps3RzAQR4NZme8tW2jkHPJdCs/l+2u3JaVOV14E88/UKd0ybmItQP2LId0IB2co8nBCLCD0b0XO4qOnaUILEpb8UwHj0u7IxeSVVch0F210jcWspGotE1DrkaeKVlqChqTl0V/yXwrUwLztEupsWSVhG2peaU+vblUIc5+JRwI0LqVNct2v0p2wwsujMp4kdYG0RXK479Kkaws7w7xUjc2zl9XnJUn7ch+G+UFEbB3SQYzk5K9S4Ozq4+64thGZKssokaXdrF39lGOBk/cuqHKbt4tFpUskyVjVWdZ9VWmNmIrf9n1omdZAdbMx2ZFjco+BNLoraQMffyzuVNWRB83aaWpGl3PW9V+pPdd26abAwKaXXu8FnN7PkV5RAw1sI3ZwpG+trZV2VRXbYHp3spQ6C0TVx5cXCqPM/700q6K+f2lXbfu3oQdgyVLzZOl3FS2h+TacFOEFQ+QKG53W0gN9NzUMe/8TLew1lZ2IJ82t0usg2E0ORgBbuVIrI/6MZtNV0jKImpWc9bWqtzV5m/qGzKXHWzkXrnThP2v99jYxSBZ5n4szkbfq04mtiSlJSORWCLbKt/Tp0+1dzDCxskOPbVNJc4k1mW2ED5eZFxCKerHESAX7R7hwsCNJP9dPhaby3LYKif6T4zLqqE5C2HQZG/tfQX6ayFAvzg2TBbIownjyIu/hNtW63oMAthnp7E6+3LRUj82FjQ+SOlXCRx1l6oF9UzAoZVpQckopN921LDdpkdFijI16IrUtGckJL6rpJGRzW3Jbybr1QH7rTZxU4wWzVJUi5jqp2hpfcnYhmk5FRh/nJLVa1I7VV8IdW4Tv3VA7TQdCHxFBMQkMlJy9VOgE9C2KtVhCGTvLgBCdxYaXZV15P4Fhyl4CpN0obVbBv/+WAtBZdiNZO2DdFeKxFnSXIFrVEHRFfCtJ7sdZOEv22fqLJRuincy0KltalTUFMbUWNR1OOVQOhNZwWWK6dflvNN0XBEBm4ZNp+ZiDXMtf+gPqos9FIYAxdbqYnMlOBIBBNYJRUjWApKrJB0F5eYKoNHBrdRkxDL8w18yVSpoZZIayUriunqkxztqvxR0edvjHNcq+1HpK55eGjrIwl9m8Tx1pZti9Ko9itw0cNlVqAJXFk6FrTU9wgrrU6HPfuUkUZEoXFwRWYYTK4/xl9dCII11LPiD5U2acDACaLuMbusmOFUtt2VS0MY5u75GLMM//KVGNPX9ryVjnTtpGj/SEIDS2bXKobESZC1shVtLFstBFv6yBd5z0bgpZvk1atHWYaYddSwKtTtiJjpETT2uWhwKGoNuHd0seiuMlOtGpqPfayFgk23pMMdrULBGNI5HgB41EuqLFHVoYr1TuLoTNsrZFdIF277c/vaX6pyQmLLrQz9ask3bZJAlyKUJsLoNpWBEpYMG3ylftfgzsTiNwYiDrIW/IhCFUyDgphhFal8VWwfoLOZWddK8iGg7/7qF0CKPzfooH1toYbITTToXIljHMCsSXgUBtVEW6rnldpSugoDV3u6wzK0gBRDNqcx431epNrZbhtf+0oYJKus6hYuRi0LQqFtKL2PcauD65ilaHYmAm2Imun1VdMjpMnI2TVLnxtJDMLvWkLzepPStZZKWr5WSJcLWLYiTioF3DzYLguPvPk5HwG4eXF8TP2ZHWqqs9zsdARHD4pBue0qiar1tbuWfqxva3YhleP08CRLPfTrNDnu8nN2PKlsuT8sDJIwiHiBRWKJwJAK8e5onSfRCvLyIkZ83qssgTyDYd5qgw91PpBBWVp6WppfxJxyyw0lfXUkQgD3h39LzBsIHkfhhSMoscHzn48ePHX+2HZtW9JEI8LBg31OGboz1j3XTl7Y9EgHtnaeecEKgwaQz4++99x5iNM4dr1CVxaLcKBBgTXkgx/KcUxavy7asFAPO6WaMS33XyO4Q9ptSAS7EiP2lBl83U3BTjIbsur8U3FxaCZ3EZ5QgxTXaRUcZmUvEjfVZ8yr71/Ytb2NfSsZAxtZ3sXXHfugwBEr3U4qD6fpik1mTGTkMAVUAKaDqYop1oEgCSiXrjbZnRYVJZdW4Tjs+jliG1/tLgjhCXSKm1XaZGJF6gEl4QiQCWSWy1vmLQiCwKwJoI6udlxjIlpE3b/CHySPc5kl2eeqc3RgaK68UUGGgoWbrY+naXAswRwZhzqJAGNwkMhDCY4OU7IYLN4ZAx5t9roUA2stLbEi0oGyi/+w15YUeqCJBG3+SQuBbIqHU10CAuna8o+M4fe7wz+s0AXRBamsc6kIMzMo6gwpJpiDgphg9YTVO4dzChLCa7lqWMZ5yq/a2CGBpZNe73/4ST8wQ2EbwR1n+rACN5b+a/ias4ElNY9s62d4I1Htf4duDEWD1odgt+i80WGCyFMcANWIZMu/Dax/k1Sk1EdQRhVnhifcfPXpkayiTKyBSc5XxMRBoQYB3IPNHwoa9HXafQFsibtpKrI3GYiP4G99TXpQnDeQvNtlEwBCmnIwqFFrYJEaFeG8EKl0v8tXBCHAGL8fw7DixrqL/RD8qBquAJUBMedgqmDIR5/aXUyAIJoHATghwlHDxys9OXVu22Ck+Nu53bcObKQcC10JAHedt6NK5/aUcC3XMhGbYpS1byewdrQ7O0SQQWA0BontEumd/GQgEAlNW5bn9JfE7fx1AuNsWnEIvfcjcMcJoEgj8hYCkgqekTP9iebL/A4FAYIrK5n//cgrrYBIIBAJXR4ADJGS4581lIBAIzFqG4S9nIRl8AoEVEeC2BWJtuqy44jAGZAoEAoEB9flH0/CX/4AjPgQCN4YARw+M6IA30SyLWyAQCMxSzvCXs5AMPoHAcgjw8Dg3+EnG3u3hZSAQCExclnfqL+V29UQcg1UgsCACvKMAqdxb+haUcz+RAoFAYKJ23am/1IfHBUqeKJ+IabAKBFZAgFsePEXAg+G8OWEFeY6XIRAIBOZq3bmfJ2nBwr4Ul20lFoRsvr5mQjjwkYQVZzw8iKk/koCh6XtYpUWqoNkbAZ3HvTtalr+8ujN9sHhZgacLFggEAqlSOeMPAaY+JcvXHPPKviv20n0zkJchXFHs6HoQAd5B6jSeVTHI80TN0V6Gz8nliWSeK2ogEAhkNSr9YRneyZelTCvvNB/rLGl8vD0EyA24sJG48k5eCMwVD7kSqS9Yvr35rY8oEAgEShoiT9fYb7M/K2YJ/i6nLjRqAoHbQEDi6791/c+bL7cxtMoo9DB+vx8kqfS+wleBQCBQ0UMXRmMfgKtCb796w36IciBwSwikKVnWBmfYtzRGNxYdMrGC++pOPgYCgUBF1eW2sI2h25OxsA1/WcE2vjo9AumjFJuWx+nGL6f1/Hs6yWcJHAgEAiVd0kjC+ksqS/Rp/SOqbOMoBwI3hgC/KOROLNh7vXjx4saGKcPhNjg3wO/5xwMCgUAgu7RfvXrFL266Jwk54N+0WMJfZrGNyptCgCXB7zbbIRGDcyNm+u8S2y6iHAgEAosgwHOoPC7oniR5eHiQH7VuFzLux7ZjFZRnRYC7gi4xi/vkWYtnz54RdZ51VCF3IBAIXEIAT4lTfPLkiXWWXIglDbvVWdJV7C8v4R3f3woC5Kl4eN9tNBkcJ5r84T754+5cvKTiViY8xnF3COAd8Yvc6SPvysEEF1+tmwQO1jihc/cbr8Jf3p1K3fmA8ZpkYvGa7iRDYSH2vJPHNHXIUQgEbgAB0kiV3+EhJubiwqbTyhST8JcpJlFzFwiQieUeEBEocSi+k5hUQtHwl3cx/THIm0OAMBenKKuYRBFvxGQtc8eHfztSr1l4/geFHzv0xRlytwAAAABJRU5ErkJggg=="/>
  <p:tag name="POWERPOINTLATEX_PIXELSPEREMHEIGHT#5C6D61746862627B5A7D5F34203D205C7B302C312C322C335C7D" val="91.66666"/>
  <p:tag name="POWERPOINTLATEX_BASELINEOFFSET#5C6D61746862627B5A7D5F34203D205C7B302C312C322C335C7D" val="23"/>
  <p:tag name="POWERPOINTLATEX_CACHECONTENT#44203D205C7B312C20322C20335C7D" val="iVBORw0KGgoAAAANSUhEUgAAAfcAAABcCAIAAAD8u2vpAAAW3ElEQVR4Ae2d7dUdNa+Gk7PeAkhKgFQAlHBCBUAJJ6mAUAKkAkIJJBXAWwJQQaAEQgecC7wQxrJn+0P2eO+t58ezPLM9snRbvi1rPDMP//jjjwf+5whcIQLv3r379ddff/vtt99//x31P/zwww8++OAK7XCV7x2BX375JUDw+PHjR48emcPxH3OJLtARmIfATz/99N+//5JW3nvvPXg/OemHjsDmCLx+/frzzz+PlXz//fcJWf73rz+TwMVZPobXy/si8PXXX3/77bcE7yUVP/7449JPft4R2BYBOJ2/2LEp8/fmzRt0Jnb5v7/+Ruj+oWdstu1+VywgAL9/9dVXIS0jmDAwPv30U5idqGfSOlfa8oIjsACBkIH88ccfWawGio8bxdsZBX1c7ywfI+nlvRAgX8li9ueff47VYiGLu3/00UfxSS87AreEAIyPk798+TIx6ptvvnn27Fly8uKhs/xFiLzCOQiQgofQkxD+u+++++yzz85RyFt1BNYikI1yvvjiC1a3TYo4yzfB5ZUXIYB/P3nyJGmMxayH8AkmfnjzCODzyXKWMP/Fixf1hneyPAsK4ixuEdS31FeTlCv3H0jChgzs06dP++T4VdeFAPnHxLs8ir+uHnRtrRCAbCHAZFH7/fff15NhJ8uzZPjyyy+tzGiSw10IcrW+bG8C7boqv3r16vnz57HO3GIlgROfWV/+4YcfCKlwv747YOsV7m4RqJlTMfbPrR5/R3Ih2LqTeIulZNivGxAQho0jTsLcZZ6gRwQdgZK1Xcwem44/ZhIMrm1jQj2M5EZEh+Z+yf4I0LmJy0A656qNswWVmG/O1WRe6zxfRiqgclxTjQ1+5NDm6XOKZBDQ7pd4oxxSk/rgtkBV3S+QcGW7DyrrXayGqW/fvsVmgSAp4BNUuCgnVAjSMAOBzJmJKDlkyNXLrGzaq52LAF0v/SuFNQMpazhNE7+LJgzsbLVrPynTmFhKAWbBXs0vcR2G521wPVQTW0oZ07jVCTIEGfxRgMTiOoID1WY7AE1Lc6FQ36gZy4uRWRQGxwYjDYgRktgZDukAad0L144AU3vSy3jUWUbhdYk/D3ryWYYctMvgigMpDIQ+NHFzhvMJGtJT9YxzoMlZP4EA8aLYcnGNor2Ca8FNg2ZoESwnGoYCwUelfGOWB69ElXDIPFmp0HE18M3Kv2onOzb53n7VLL+eWFkglhhtvTJTHQBLhbgpML4uNgcy2TEIUTL8L16+W4UYAfi90gSuwhM0DjUA9iGgWb4+eWjM8lqVAIThLFfC12oi6esDv8oKgbNYHhfFexnn2dEr4/mWWD4mOML5SoKjo3UfBXwAp16IlcOMyBEEmOEwqkkU14pXxAW8qElOZWWN+Wksr5NHwf5KSyqr4UnZoTgJ30qtvJoJAtqbJxErvIZkiWTjgRrKWR+bpIwJdK1CxMD6tb80waSoEeMMMq+I6CVR0xeGEllmQeiTJthmCyPjwjiWF7+JjWc4ZfUeOYknZccnE+yIWL/2dARGvLlJ+az/BL+F9VADabrOzbC8BGTdw7O0cO8W2NR945Ul/Rv6uk9gTHRSnuEkI+PCkuVhXrEzLkzKpWizabR+FdPXqX7VbAR0t84YM1ghDE4Bt4HZcdQkCpM64s+TlJmNaiJfInEMHAm9IXRBJi7MS08nhowcxp1LGVs66B63iQ2XsnleYWRcWLJ8aW5PRs5IxyTXZiE2xzdp1A+nIjDizeaKxUQQBvBtsLxkKgYHSyk3DW7mfWErULtZ6N/WfRylpI35gkYrXO+K/yOTz3iBp8WyQua9eyT7/G32ZFYxP+kI3CECPNoa3osC1w8+Q87Dn9lwnodFW9+otbgjkjfDSOu8BrLpKWuZL0VCKJTIMKm25nA6y2edwMo25g+NMg8l8/kVqyZcjiNwYwjwMZZgkUk8JPn9BCVpJTm/yaHkrLQ+TQTNi7a0hHCm4Q0EJRFG581YPrwCX2s1leVpLvmYVlBgcw/TKPkZR2AZApJZZew8fPiQeLzpBYeJnqXVAMFWU1CciJ19KK+m0Q3Jq3v0T/qMzulJnYMmpM6aghnLlybA2SyfTc2jDLPOGgS9FUfgihAgwEzYB1IjTQHXdw8ZvZ4OgJQ4YQe4SGqX1Dggbn1JAqausMOZuSwPXvOS8gG+0mvhdvawHTredbhPBEqBKue7EzilL+4eZEVOB/8g+symB0oKlzYWUv9gIilJm3R+LsuXut/WmCyazvK2ILu020CgxPJY153nzA5ABJbucO6AJImm7BKE3EBTYFrCkwD30aNHO1iKDjYsX0rKZ9Mp5pZnncxZ3hxnF3jzCPQlbUopjoM4dwckuW2Q3DpmG2Xrxo0Sy68JcCth/E9lveNqJUo9WBYdC2z6NetkJfSbJHtlR+DGEDjYE4KlfeFnSeb+OWu+zsFfuEvcFMKLV5TWK2sCXFHjuDCR5SHfUtL8WKfWX0tOxo2mNQq0Kuz1HYGzEDgIvLJr4ho9N4/ZL5rQx+9BbCnAffbs2cV2l1WwydhkTT3wpzXm7R9KrMHBW3EEBAGi9VKYWXqMU64tFUoDLbvILgm5xvOlraKllzOfZaMBy5eS8stYvhRKlM6fhbW36wjsgACpZz02ofjSzveLOpeyo92Lg4stblIhe7+aua17t9IkuwwyNtlAHnW1J02yoRRKlM5PUsPFOgLXggBfKicO5fEoxghczE3Ivox8sLfE8lvdgZzRNfJ8WSwc6h8BMxZlVZ7F8suS8gBRcjIrjFyOI3B7CJCMHslHx4CcHufFyiwr86IeHUeSq+leEs3T3CBjk+3jZYE80DjLz/MPl+wIHCNQyk1z1UoSOFbS/Fd2dui0DDc89nxH2yjLn56UP9jhe/M3f8x91wU6Aq0IZLMWCIHid0tctJp2UF8/H0vWq3Wv/YF8259GWT4byKPismn84Cnqm7/5Y+sKLs0R6EAgewcSOd07djp0WHzJ06dPk23yGMu++8Vq1Dc3heU3Scr7Zvl6P9inps51+ppsn95JNCF61f1FHYI8q6R/0uK5h9y1hlXi0JbXJBBojrzUc4FFo3dfY4NF3WWBPC0mk6rosJgaSBwxn1/RHQL2PwzurBCovXC3CJQCdvmk6pUiw3BmHzYTGP/DoIZn4Lp4gJMqwPwN77VqzIdY/vSkPPZkpxnOL97FxcRWmm806DucefPmDTHIhpnEeCAFoDzztoPDaB0IbLM+D/dd9TKax1ZLaagAAhEkFRbzux4F9c8DDWVsSgy7MpbXpBB6IvvCOe2pVmey61Yr4ZPk7KmzvtGy0p0mQX2TYvUmE8ykszZPX4z3BQOHu6/MZFi67INQeuJEjdrWR76Zm7zRLcDHRDcis+la/cVb6UJ+ahI1WJmdBnqyFWU2LKAtfDpo9YzLNVbELDMaqpGp837gVnPhzdfJbq25YXBwQsYLmSgdPjKxrRlK+tUULJtqPO1BTaVSnSyvoUqpvvn5g/dFmLflAhcgoPO8RBIL2i014SyfRQbK08hw5u3bt9n6N3aSCFJTH446OxzRy1wwr8G2n+UxSYddnGG6q2nYpI6eV4NKzK4m8l3ISgTgiMSjcOLZI+fYQM1lNxyuHkMR/6qDSjpuTTwbq3FiGbfU5INvzAZBx7U1YVA/y2eXbHT2svm8NM2gw8qZ5kRXu6WmcRtNqbPHzEUAtUrO8tmBf3pPXexK8wrwj47oIR/wMW8rFqhvU12ku36WPz0pj21gmv07NwCMu8TLNQjAEZpPF99Zyeqptbpzlt9zMs723YKT+G2Wf9YTPTH+gb39LJ+dx1Ym5fWcFhBfqcMBsv5TDQLMxzpcYC28bEV4rKSzfIKPTlPcYRQfY5JNXkFEs2HRowZCLgVGnSzPIMxOYhfXDjFAI+WDdM1sfEfU9mtBgL6jj3AVPULw1NlxUFMXOMvHcCX9BTg+1kpMuGDNB6frSZd2iev5KY6TOlk+m5uD92PRsX+Yl/VmjDDrYLZ5Wy7QBAE8LxsZhJMwSCkSMWm9T4izvOCWjDiQWTbYRYc9CxBr1rGPsyhWtjDREtdrRxWV+LXzqagsy9OS3rovjdkWSg+nZZ/UsG3apfUhcPAQFnMzzyovfly5z4r7vIpnpOORBa/xNOKywb455skSR7R9+fLlwRtzpdpggfcFMZ3oBI6I/ZOr+6aU7NSBtX3SWq8qRYUeyLciubg+0R99h9sRGGZvq3ByqySA9vMFK/HFnXKxuWS4Mcp8d0MMWoKP0CuF2eE8TdMdcYuUcVqomKZJivLHgOphecZqIjccIjE2fl45SxDosBVBzDP/liTD+HrBi49uwiPO8n9yRPTH0Lsl9zOx5eAeIf5j0oQWAglrGiwFST0sD5tH/f5PcU2eLnE7aX7ZSkIj7mcGEUhyvvQp1L8D0d85yzOiYwRICwx29K1eLiykCzNCT50wp5uI60vw9rA8fKqNmTdrJarrGSwoswMpJKr6YT0Cetm7A9HHHBfc7H4yNgyoeJk1O/lQ7yob1oyBSrjRPMOhg+yLI6Xn7mv2VZQl8k1sHjzkI5PZ1rH8hj8/NgjaVVzO93eSCIX7e2uc6irwWa8k4MsLXxlfe37RtBsW3ubIGyXxOv4oDN4m1dGAKJZ9ObP82lrgbc/Pnz+Pr6JplgsX2K91Yjw3Ka9vNWCw52paO3Hb+nqrwLkhpB69dxLLx/Mrs++2DtOnGE4VE2Uoj5gZw5VItmUnvWioyQg1f0UkG0pj2IGdidndh0QTemLE7NKuyu6GOi4kFiC5LLFPh4TFl7BtEUq9EAIs1umvj4Umvcl2NPbw7abncmCWNshnNGSYk0kj2m1tno+gEnIyNmtfgN7awEB9doXiVFoAr4yHMXf+kCGoJgwD61Yp3DoZnpWUL60haqayVhs76mcXGdqTtjpjG2V0gJa9RIcL5pnNbLvZk3cYy8dx7sENvSxccjIIoSvlzD4FHQ7LqOxWWDutyDS8Za1JprKDmvPyMsmLGRQOjIyrjZQ/+eQTfTmLrKqpTF9pfebgkR/rpszk7amz9iW9gDODwAX9GwGiRYlziZ86ovggL3TZAZ/+u9l1R6WPmAYNsuRWo9zxZsoaCTV19ECofJCwjeVZf2WpQY/MGqXr67CETJYqXEuIt/jTiwcKk67Z0KcPFEbbOGo7qLn4Jw2j7vrFKt1Jc/GdvcHcBZcDmo49T0fygI5HdDtw0Uoivtg6G0+SOiw0KzOZbXn50lw3leW5A57karEWVoX6E7NPPGS+2WfKORGHGU1PGpkzVL1emZCILJcHKZ54OcSCesI+HZ/Hjx8f6KATdAeV45+ysW+oYMWNehQc2xKr1xbLZ1keaOa90YI7rrKEFL2heKhfDr1wSwjokXYwhG7J8BNtYY0eyAjwBykeK4QlrMJYQ2SOg19uwHa0dXCHmdXMcYsdzXVcYhDLW01WWnuidR3Fk6jZKorXavsZR6ADAUJgvJ21P1QL3Sy74US70DFTKe1C0OPtBpZHWivBrUEA5tUJ7tBfhI8dHSezmr5W7wzWdVacqb/3XdrlMmMLBMuT7ORReU+53iivuRsCdHHi9yz8z1ISqlqjjOaXZTugQl4FSxngJjgH0CDTJmnLEMjejgIEFjFNCkvl7LZD3AYcpM54YWRcNLzhADZPPD4cWjmHAIE92dFl3pC06IV9EBjxZnMrsn5o3kry0K+MsgVEHydqOuwiGgt/jE06DoqQ4KxpB+FKBFBYEEZJZhc077BdLhFpScE2/B0ZFw0sn52ybOcrfCXbSpPHCPpeuEYERrzZ3N41LH9wl7I7wKyBIjvWEqrqPoQ9a3QIdRYjIImU1gWHtqgU+45LTtoaGRcNLK89Hg+w4l8mWIE+diy6f3CmTcDyw80RGPFmc9NiVwxl27AGhePQUjc3L5zPJi60At1n6oftegRoUdhskMFK85N54mFkXNSyfGnKGnn5QxiTaF+KKZrCAfMR7gJPQWDEm20V1poEyrMdwEg7ZlJbo4I0nQQ/1qHj13qUTkGARZIY1T2VlmZKPMe817Q3MsFUtnKZ5emDkjHA1MHyTKRojJ9JCk/glgItUq3SBq92SwiMeLMhDji2hHvilqFgvr5M5CeH5kmbUhI8aXfwsKkvjtsyRyDoFuNAgqV+WtKXx/rPoHhaHBkX/9pJyQ5FAJXtyfCslGMz4jJbvhgMlfvzLwpk/LCA4q91D1askpcdgRoEeA4o2acb/JP/pZ12QSybHcMDRFADHqudnxil6QkSHD7RJNaf5sZ3N4pANnf37QoXCTUFkKmpJnVWIiCN8hgj1AkasBw9/uTJE9So7Due44k/hBtkwoQmW1FFQ7OCTLl6rjBr45IghgrgTpqxxUAvXAUC2g9xjxmax6HcJQ9t+73Dk7O0iOE0bJu3LKVe2yy8VLsjB7IMgcSXmNSTpAKagFIptMc/s6oiBFGJcMPDkXHxz7OvuFRpiXqpT9t+pxXaAhSYnZEGNMQXzI2GAUubQl7bETgbARYWsHmgdQYILAnLEFqiFwPkbO2a2+946vUsBEgb8AIfiCiAj6nE9bw2mdCenyAlQn6SHPzx7jbOsIxLlnpcyOUI2TcDYTjbuChHYByBkZilqXXYk6AbMuWPcvhrkhAq/33pb0EUMjnTIUdfQhgE6djG8rqVnc8sRgDfK+0EyU50hKrw+xoAR8bFv/LyWUv8pCNwkwiESG3cNIngpDAuM0i4eFfMqqFt5SxGgGidP9AgMCfDTszOTRHmbFGDZRbLlJCKgOLNe3xSRzjLTwLWxToCowjAL4iQTMKouCu8/iwEhO6vELOMyv/k5TM/+ilHwBE4D4GQ/71nlncETLzPWd4ERhfiCNgjQLoAofe8K8ERMPEqZ3kTGF2II2CMAKlhJN5zIO8IWLmUs7wVki7HEbBEILy1vGnLh2XzG8hyBKw6wVneCkmX4whYIhCehl3wnKql0qayHAErOJ3lrZB0OY6AGQKvX79m9x7pmrtNyjsCZs704IGzvCGYLsoRsEGAJ6EQFJ4JspF4bVIcAcMec5Y3BNNFOQIGCHDXkR2EPIDDU/UG4q5QhCNg22nO8rZ4urRRBPQrHkclXtv1vEQFlfUrD6/Njn59HQGNnTx/Kz8RB0j5uOAsf4yP/7oaAe274QHI1Xqc1B7xO5vEyci/ePHiJBVObtYRyHaAHgX18ZCzfBZSP3kaAryZPSF6ohheWHiaQgsb5pZj2FjCO7AWNrtRU45AqTPCvtL41+wLkOMKUnaWFyi8sAsCevvgPbAeM1kwnBuP97m1xhE4GIGa5fUwKV6+5rWZ3oojUI8Ar/DV/sqKtV7C1dUUk3mn/NUpb6KwI3AAY9hxFA8K3oh5UD/56fJ3X5ML/NARWICA3kTY5NYLNLRtIjzjyn9bsVckzREodZbMfzHLc7JUX59/yKn4Yi87ApsgwNtfk1Uqce6rV682Uc9WDT6Xxu5JPktkK/aKpDkC2c569+4db7QPb22TCiQwm1zFWV6g88J2CODKb968idUi4uP+5LV8vSHW3MuOQCsCPDdA8j3ZQ8lHo8KnTuql+d3Xeqy85moE2HGRpG4gfXYZ8pVgYpzV2nh7jsAqBOB3qJxvzMYUz6YaEjWtFI/KHsuv6jdvpxcB1vI8IpQE9QgjU88fpM8fmy/Zgtnbgl/nCJyJAJwOm7O/gMwMiTs+HRyTO5rh4YQ73c9CO8uf2bvedj0CcD25Grg+yVGKBCKdO9lWLyZ74QYQYMF6sCeSOIbbUU1ZeI2Js7zGxM9sjQC5Gu7KEu8Q9cD4REAh8HGW37rbXLkCAoQmUHnwYZakPNGKJ3PHlf8dyZlsI/8PqF/FICn5nwUAAAAASUVORK5CYII="/>
  <p:tag name="POWERPOINTLATEX_PIXELSPEREMHEIGHT#44203D205C7B312C20322C20335C7D" val="91.66666"/>
  <p:tag name="POWERPOINTLATEX_BASELINEOFFSET#44203D205C7B312C20322C20335C7D" val="23"/>
  <p:tag name="POWERPOINTLATEX_CACHECONTENT#44203D205C7B302C20315C7D" val="iVBORw0KGgoAAAANSUhEUgAAAaEAAABcCAIAAABIsZ3mAAASrUlEQVR4Ae2d/7XeNBKGYQ8FACWEWwFQAlBBoIQlFSSUQKggUEKgAtgSgAoCJQAdsM+is4oyM/an35b9zf3jHtmWpdGr0auZkazv7b///vst/3METojAn3/++fvvv//xxx9//fUX4n/44YcffPDBCdtx7yL/9ttvAYL333//vffe6w7HO91L9AIdgXEI/PLLL//5/5+o5d1334X1xE2/XByB77///osvvkiFfPToEdPVJ//8dZm0nONSeD29LgLPnz//7rvvMNy2RPz444+3Hvn9ZRGA0fhLu5U0fz/88AMyM2/9+5+/FrJ7233VZbvfBQsIwG5ff/11cEgjJgyMx48fw2vM+YN8nFiXJyYgECIPP//8M2Z6ILi0UvoaHahkOjjO/xyBNRF49eoVFJbqOmmcGEbCmgK7VF0QIMb69OlT0e9cvnjxoqJ8t+M0kn5nCQQIvUFnwnx7+fLl559/voR8LsRgBFiLIFT366+/pvXAfdj16Z2baee4mxB5hgMQQL8fHh5ExZhvH330kbjpl9dGgB4XNIfT+uzZs/xWV3IczjNzLKHB/JrqchJqIe5I8CVEXj799NO6cvytcyFA5EVol1tw5+rBXtJCNQx/Yc7/+OOPBVRQ4d/yClTaqw2l5RB9RN3rxPa3ToEAYRehFUTlZkqOwYiGo2mMrigJcy1isMrHAJspzDp10XBgIUg6WSStD/RLvgxv5WdNc9Jaujx2//wEjawLQKat8PSaCKTMElRr2qyGUunaTfWG7OaP9gP7KxLN5PkmNFmzTf5MU8lxGmuWQujyHfuuSCdCaWHewCk2lYybwH1XeqZhv94dul53NzdHtxRlS9mNQRVMtlA1/4Nxl+ZBTkLgowU7vHzajkkbOwUE5otEX0QBQiIf+W4cF5utGReZGnEB5Z0JdtokH9voiXEIwDVCm9GocdWFksVOhf3xg4SpkqPbF55oGXdpY9vHcl1XMsaFVkC7mUV15jjISIgSLrHvMgXazxYNZlHLvlLul+lPl0JAc1zjBHmzdcJRQICbr6Dn4q2LbdmDtRlTgt3CoBvdHSb4muPyXebOHKdFCbh01ADQB2XBcVz2olETYr85DYHJHJd6YWhRDsFFKBhmqR52VPJYxcwE8jN+8QrN8RVbegjHaa04jOO02xyg6dtVzKJmN9BDfSvy0uYjoLV53KASLmrpNIkeppYOae7MR6y6RkxRsE2bEIksJMxRNq47dhrSohX/Eq1qvORbM12CsOp1htI7HMDCnKP7hl3R8ZyW0jI9/70hwHcU33zzTWw1Q7doZykvooccExBLYA+XOEIjPlozwSBiE6LYehZExbyFVhhNepSt2ZYdqXpyXPiqVlfWneOoAvUy/eJzKZnGyu9MQ0Coys6WgB2R+LAsNXaY4zksaCf/mo8gMlw/eA0QgsdNKwo22a7ZqijVjn1Y+sgkHSoKqJWWlpNfBFNCo9xjzYFu2TwtXkl+o8TiFYM8/12Rs2NRouQVLrUdd9e+qumowjvjvjH86quvIlnHhHkzPvWEIwACqZfKpbDpiiAS7+L6ffvtt0UleOahCPT0VU2OG+GoRkRgT7G2xSNCDGf0F2KjPDEaAdRDfAzboqWETYQSCgId3Rwvfx+Bbhw3MxiXNknMouFRGglOM3vaEQABrR4tHEeB4ghiCPSnn35yqBdBoBvHmUYcjWzUnpswmSE5hIFzb77rGe4QARRD6CohJ2yxFiiEHUdR+iTblvL93RYExnIc2jMuGBeavXX8sdDjFoz83SshoI24dGG0rqW6hK31t7ry/a0WBMZynLDhWwTdeVdrGJmd43YQu+dHWjFM/SmCSJfAygP774oK8cyDEOjDcVvBONOR7N4SrWFUoVW5e71e4BkR0Iph6k9R00xnwk25IgzHZe7DcVpvgsSjg3GhFr2Fh/ti4Wwcgl7yiRAwbSvOmh7RBHFC94gqvMwcBAZyHNRjzm85YhXl2dJR/66rCMZ7yGxOxu12HNDpidas6x5AXq2NAzlujhG3A6j5Id5Ofn90eQT45GZQG82J1mfZQWgXFduB47aCcdM4jsMezDZv3Tcz+817QMCMYGgTrAIKsxCzuorC/ZUWBDpw3JZNPo3jtuy1rfstePm7p0bAJB3TBCttplmIWV1pyZ6/EYFRHDctGEf7XZMaleB+Xp887blmrqBaozhumhHnHLeCGp1Chq3omOlmlrbILMQ5rhTGEflbOe7wYBwCbOFiqt1WZr9/eQQmG3HgOb/Gy3diRQNbOe7wYNzOSlmXPQEVmPorayIwfw1qfo1rIn+sVEM4bpFg3Jzdecf23/Vq17ZPL3tclzwavfk1jm7RGct/p1Fo046bGYzb2k3ea2Bk4oPLzDnRJ4q/8CkxPzDUeN5GJjiLZBtqVZnrqkNrXATV9cVo4rjDg3Hga5Is9+ccBxA7GFrfYtuYZ6kEh//g5i94mKieJzzmsJTmHCKM1oH8+aPJV93il5l2nB4SoQ/0kV5D++aMXsmaMusA60x16qskayLct41zStNxJ7DdWigXIvXnuJnBuJ3TVicPDBxVPdUIrJe6RNq6X6Ia3Qp9uqR51HOFGM44FaCt84o+xEiriiltf46bSS5bhiRNnfzLafwGHbPKCj+klCkD0o4+vtRUuP2bz58/FxnuLWgomu+XEQH9W1SZk3Q9x60cjJvJs7EPPNGIALQr9BifIFOPG6v219dHgCn56dOnqZwY5l9++WV6x0zXc9yWDTWNXyDZrTC/NmvNxvvNdRCA4PQyETrWceV38lL7OtheRhLMfEEvnFx/85ceO3PczGDczjmrvSI4l1GOxRvC0ZUQnIiX8WPSC3rTiyN5efEIwQuae/LkybNnz3Ya3pnjRPU7Fbc/2oo4YsR1nPzb5fQSdhDAGMfdEATHmvirV68mR1R3hMx5ZG5lcMsxB7rSPNAcUdr0LX7QloXXrRXISo7DszA3bUzjOMbGlrMsYjopFp5eAQH6DsMNF4OFGrbOpj+UxWov5jlP9V6BdsnNbbrtxe6UML/GHWGu9AjlwcxP94dBR5999hlqg00H2UFQr9ubuQwnsm35iUy/Iuegy61QNM0eVKMX24gASvla7VQK65sMjVXsv74lQBelNUPAUPa+SOs/1aboUo1iNyU2nRYy6hdPK+04k+NmBuPSyT+2h4QbcSkaS6VFuC2VjZkJd5W/9Gb39JZVtSNYoww7Y6+xZH89IBAWW4XrmoIDU1V+y2X6idMcVWxR01NmqOD+pC309DoI0DVYTHQcnMJ/VChqEevj/DE/oUJY6IOWGoYyjkmUW6y6TqecWhJ4AJ1Bc9JW0MtoEcYmf9z/38RZYS2jqWmhMf3ixYuK0ipe2SJTDNeK0vyVAxFgmg26GLWIBH4fIfzuUpnLAlTXxUc2dRL7onsrJheoJwb6a7IMujooSAPOHZMBanzVOP2mekla1yoydLkkIG0KwMAYNP93EdsLMREI34eI6Cor5ky/LE2Yr1TfHLrabhKopu9q4f3FiAAHSTw8PKQkABEzUWHWmQzQjeOoZsRaWGxYTGxF3LYidPFFTyyLAGthYkEAZ3YEzZmkY7qZpViZhZjVlZbs+VMEWFEVu18BGW3Z2WnUjeOONeJwk4fO0inKnh6BADoqFrJQ3O5Kle42iK0wTbD4NDNhFuIcl4leZjYsNXb8ppkxrfBP98d+Mcex8cScsrqrY9qSmDYXUPBScz5bi4V4Yk0E8FtF/xJO3t/CXtoQc+nW1OfSks1CTNeptGTPHxEQBMd9PNZ9giNP8bpq6gbHuklM4Di+VhNrKNTLVLmCl0rwiKASpkeKycppRjuEclM/JjcBDEVvsoWd6EQvOU07rr3XzNChG3F9lQcvVfQUnJM1i+g1i/075l5HLMb9t9qfbi3mmisp7dWVlmAOnr593L00urK0mRPy68my43q96VG242Aq5wUWVeluhrZQPLh7ghroKvQQy1wQL/ZVTTtO66XApf2SDzV0IURwsohcv9n7jumq9K6kc3lryqx1SRvv1UBgD+qhIqyDisLNEnRDKkr2VyICWg3MyEPMHxNlHHdUMI5wm1Yjpvd1dvziZJ3LN0FacRpX1IljExpG3fUtEmrqaS9fDz8k1BW1iH3n77JjTCCAgZkZwSjjONOIG92dRJ1FjIYa4ZSl1hnCPi9tYC97h+lqZ7ld6NOxl6aDWS2SWNagHOxZM6CWX4VmSQgucwTm13LPObUO5H9D0oHjINRxO+NYZyDqLHoXguu73CbK98sDEdABoL4+NbqqTUWiui1N1q9rJm0p399tQaADx42zybHU9I5fXFQnuJYu93e1k77loGRiJXxVaLoiioItyYyOzqPe2jXLlMSzGQjkO1Pm4hEldlz2isJgmprUmbmSEsvxxOkQEB88oGCYXd1bIaxFFiKqq9ACw6GlpeGaiMHZvtpbKoOZXwA1qDvMqtObGuR8rSiw47bmOpOMRIcVXbKbmQaI6rgDyZ4lhFTUXs88HwHhH2CIvXGqYolAOlgsCr9ZGB9g6lf4aLfCGLxZ1x1maOU4aL5jMA49o1/ZJiJCMEQ3eNSxojvsaW9yigD+ILNmekeHfdOnW2kcTHHmPhZZ6WqDJrhQHSW707qFfMH91CDcT2urlWp6bXTEOTXDtCii+6f7/XKxpy1eSREUuiKUsKgEMgulRV1LS9ArhunoPdxjTYUJaXigtI3t+XVn5UOda8fxIYWwrUKD2x1VPFNsN1aCtc3PlHiiLQ5aG/zOyggQ9xCLD+JAi5vCY2QJpdVD8WYh+xwnjMSbpfXNwNjUBcID1X69Lm3GnZsUSxRMqEIqFl8a3CxBZKBTUQX4a4cfqbFiUhUV+eUZEdA0kT9jV7QXQynVZ9QysxD0E8HSd5E8812RLS1Ep4/6WpGhbbpuSEjDqxsr2p552aIVb3yTz7o1gEZ7jV6MaQ19uMPUBxCZ+/FuFgh2GP/8lUY0tsTz+47APgLE+zHo4gJXCI3d3JxEGI4PidKtvzBC9YIYCi/swVRmahn0waK2Q8MI5b/YDZPKQxqRwreVrEczZvXwx0ZZKHoeeVQzpWjYuEtgApSj5quIgCdWQEDrIeoxWjDhqWDcMc63KhUGDnN8u1Gjv6JluNFw/uebllsCb92nIYMGdfex3KIVr+NxALplmvYFglqoC0cVxQJllAn3nt2PgyarvsJ7aZdEAPVjFAVOoYFEwbBNCBMTkIqfeWH1kA3zBN8l+jewIUZNtQUXwaRwuCwIwAChWGJE2HdkYIDEbJ6oQOC1r0rnxe6sKMhfcQROjQA8xVzL2hqbSIITCtPxt9UoaAjHtuPEjIMsfOTAbtoT3BKp9D52BgZXsGxiLRVhosgbQWAmgDhblIo0Iv9rjhtRupfpCJwLAULS/EF2sBvjn7BU4DtaEfwPwnBQA38VXFAKRbQWS1/MzE8TunB0hCImMgWYk805bg7OXsuZEMCnESbVIdIHs2gpm+gQHBorfR2PayzIX3cEHIG+CITFTee4RlSd4xoB9NcdgVEIBDe5izs5SsQzlOscd4ZechnvD4HwjYEbce097xzXjqGX4Aj0RyBsS2b1tn/Rd1aic9yddbg39yQIhC8fSj+hPUnjporpHDcVbq/MEchBgC/Mwi4zD8blwLWfxzluHx9/6ggcgADfPFCr+MLsADkuUaVz3CW60RtxIQRYbWDXCFuO2Y18oWYd1hTnuMOg94pNBOJHRebTe7j55MkTmrl1OPA9IKDbqD/5CJ+g6Zz6jnOcxsTvHImA1t27+igd241tcWwZWeFDiyP14M26tQ7kz4XOcW9i6VdHI8B3VILmmMM5luNouWbUz1JDWE4dd+rRjGYMqCMe8BfLNk+jik/ThHNcioanl0BAb5i4hzEPj4eGs+Dgy6lCETXHaSURr8TLtzk/L154whFYAQGO/Xh4eBCS4K2seayFkLPuMjaZM+M436mukKu+xbF9IjrJuS/mb02YCLgdZ8LiN49EAHdVb5vIn7ePFL227jCG+arBCU5ACPsLgiMDv1svsu1cuh23A44/OhKB9GcWghwXtnEYyewX8R+NFgqnfzeDDAQuioByjhOo+uVCCKDK4iReLB2i8hd2WhdC/2hR8EYx3sWuEY6kLz1Z3n3Vo3vS699GgHVG4bRCeeyrIEATz9feftufnBUB2A0i46e/UoJjIZXfuCglOCBwO+6senA/coeIjDDoaP4/R45/AuXxx3YTonj3g8mVWgqjwWWsKbExEIedI+ZTaqOl9C9TXfVXH85xV9KWK7cFpsNLheniDyyI1jLP38k2OtHwU19iqu+sJjGNEYQtir5pNJzjNCZ+Z2kE8FLZLRV/UIb5P0z7znFLd9uGcExLEFnoQYxxvl6gH/lhIP5XuKVmJf8FbPKAsyDgxqgAAAAASUVORK5CYII="/>
  <p:tag name="POWERPOINTLATEX_PIXELSPEREMHEIGHT#44203D205C7B302C20315C7D" val="91.66666"/>
  <p:tag name="POWERPOINTLATEX_BASELINEOFFSET#44203D205C7B302C20315C7D" val="23"/>
  <p:tag name="POWERPOINTLATEX_REFCOUNTER#5C7B30205C6C65712061203C20765C7D" val="2"/>
  <p:tag name="POWERPOINTLATEX_REFCOUNTER#44205C7375627365746571205C6D61746862627B5A7D5F76" val="2"/>
  <p:tag name="POWERPOINTLATEX_REFCOUNTER#7A205C696E205C6D61746862627B5A7D5F76" val="2"/>
  <p:tag name="POWERPOINTLATEX_REFCOUNTER#612C2062205C696E2044" val="2"/>
  <p:tag name="POWERPOINTLATEX_REFCOUNTER#7A205C65717569762061202D2062" val="2"/>
  <p:tag name="POWERPOINTLATEX_REFCOUNTER#285C626D6F64" val="2"/>
  <p:tag name="POWERPOINTLATEX_REFCOUNTER#7629" val="2"/>
  <p:tag name="POWERPOINTLATEX_REFCOUNTER#5C6D61746862627B5A7D5F34203D205C7B302C312C322C335C7D" val="2"/>
  <p:tag name="POWERPOINTLATEX_REFCOUNTER#44203D205C7B302C20315C7D" val="2"/>
  <p:tag name="POWERPOINTLATEX_REFCOUNTER#4F285C737172747B767D29" val="2"/>
  <p:tag name="POWERPOINTLATEX_REFCOUNTER#7C447C205C6C6571205C737172747B312E3520767D202B2036" val="2"/>
  <p:tag name="POWERPOINTLATEX_REFCOUNTER#69" val="2"/>
  <p:tag name="POWERPOINTLATEX_REFCOUNTER#6A" val="2"/>
  <p:tag name="POWERPOINTLATEX_REFCOUNTER#30205C6C6571206C203C2076" val="2"/>
  <p:tag name="POWERPOINTLATEX_REFCOUNTER#2869202B206C29205C626D6F642076" val="2"/>
  <p:tag name="POWERPOINTLATEX_REFCOUNTER#286A202B206C29205C626D6F642076" val="2"/>
  <p:tag name="POWERPOINTLATEX_REFCOUNTER#76203D2034" val="3"/>
  <p:tag name="POWERPOINTLATEX_REFCOUNTER#44203D205C7B312C20322C20335C7D" val="3"/>
  <p:tag name="POWERPOINTLATEX_REFCOUNTER#785B693A692B765D" val="1"/>
  <p:tag name="POWERPOINTLATEX_CACHECONTENT#785B693A692B762D315D" val="iVBORw0KGgoAAAANSUhEUgAAAfMAAABTCAIAAAAEBnlGAAAPr0lEQVR4Ae2d/53dtBLFN+/zCgBKIFsBpASyFUBKgFQAlABUAJRAqIBQAkkFS0ogr4O8bxgyESNb15ZtWb4+949dWT9HZ0ZHI1m2H7x58+bmCL/Xr1//8ccfZUkfP35czqBUISAEhMDREXj+/Hm5CzDhg6Mw+4sXLx49elTuz/39/cOHD8t5lCoEhIAQOC4Cf/755+3tbVl+nOD/lHMoVQgIASEgBA6HgJj9cCqTwEJACAiBCwgcktn/+usvNpHyn7ZiLmhbyUJACBwcAVgupz5i2ItOe3ZIZk87oLAQEAJCQAgEBP4brs98yR3nV69effzxxzpjUzADoVQAR0lCoBMExOxvFcHBmydPnkDrppXPPvvs4rmiTvTXUgyh1BJttXWVCHCyxc74/f77759++ul2fdRuzI1h7bQO1oD+7Nmz7UA/Ys1C6Yhak8xdIYC/CK3/7+/fxadzFkouZr/59ttvcxC3xj1vsfMYodS5giRe5wh89dVXd3d3sHobOcXsN7/++muONbvteeSZY4TSmbWvvlcjwMPz33///Ycffvjzzz9XV1JRUPvsw6Cx7T6coNgEAaGUgKGgEHiPALuXbOryG3SJ3ufbLCRmv/nyyy/DdPrbb78xx26G+SErFkqHVJuEboIAt+UgcZriURvu2PFrtusy1j8x+81PP/0EOkbunIr57rvvNr1nPaaJzuOFUucKkng7IvDLL78M+uYffPAB69qvv/6avy9fvmwpoZj9LdrQljFXS+gP19ZBUeKZPXyoH3/8kVtYh8NcAh8LAaicW3QcgOEvbuKOPqKY/ViWI2nnIcAyGVqnzA8//CBmn4edck9GoMND0jobM1l7ynhABNj3NKk9cMBOSGQhMBsBMftsyFRACAgBIdA5AmL2zhUk8YSAEBACsxEQs8+GTAWEgBAQAp0jIGbvXEESTwgIASEwGwEx+2zIVEAICAEh0DkCYvbOFSTxhIAQEAKzERCzz4ZMBYSAEBACnSMgZu9cQRJPCAgBITAbgRnMzid1eIqPZ7V5W9aDBw/4y7OzvKCS11QWmuWdZ1aKIlaKb9FdLFWocGESj8gjgHfhiy++0OeTckiFUo5J+5hVtPDNN9+YtesR3PYa3LPFwc9gh0g+Q/HJJ5+4lPZuBL8kwCtvQhG7JN6zUYqfXxLg3VuDpQYj009h8DzhYJ5yJDX4W9eDMJ9//nm5bINUxON9irxrgr+8bLJBi4NNdI7SoMyFSF4XYyaHxgvZektaSwvpsAUHrKu3np5EnqAIdIFlrtv3+/t7M3X+Yj83F2uHf60AwiGNsyqBlLhJDVVZZxhRvAgtTaJVmNTqhMXSpEL4razvfi5DIX9Igiu9RSCwVAR7V+XORu8guzxjk2Xo17qXnaNU0dkjMrtrgWGyxFZzo8K6GEcVMKrIQgS6Y3an4LEZxkcORpN6BIRDjEODwaXO+0T/dAmze9kwxyBSKkme6jJvGvCR7LRugcbydI5SnQrcPo/is6+oBV+hpna1i8dQp7trKtUXs+NQYxMMCXccBrFODcgmAPPlcy+e4j5VuLVNdNvd4ik4y2cns9H34OSUCj8o8GCX1420WdAB8UBLefpHqQ7zYzH7ulpIbduNKnW/6iBVqQoEOmJ2W8pdpHU6aROAmQ75nYLz+cCHmdsZgYmm5tVSZBaz21zC30F9GOm7PIN5to4cHIGIhGxbN+3194+Sizor4CbXEsxZEqaZ19XC4G5MS3ch7drJw+2ZffhsDMdg7Fv1fAKKwzBOfIOBVGi+EWUeKG57XjB8lM5qG+O1wbbmRtIR+9bJYNPUFj5qxUmeuU0szx9mF69wU2S8FQKHQCkV+CrDq2uBUzGp13WVoKlTYwgMM7sZBOw85ZsgH330UVq7caVNDGk8YfsGQogc24sI2eouTQw6wsGvvIZOzjuODb9m348+BEq5+q4sZgstcG4yjK8wWq8MQ3XnPQL5KskWsNNXr77g9UrHtj6CkZF/+tqwYjeG7SATaWz3JqfUHI02MUuQWSjhgVCq6Kkb53R7rmhleZHttIDx+8AkgM0vl1Y1zEUg3dgwdWCZcysp53cTon7YcsBnN99hcJMuNREP5574mLNJZ9KdB+jMPvjtVa0b4ANpVMg0M+iwk5SeeuQyp9d15SnUxuoBwG37hb8sMlibF/KvmHQglFbsdW9VbacFjB9z8v7mFONJClwVAmEeMLKb5eDkhBjqDJc0wY8ZJsSXLyt8dptFxk5V5mcNV59Fyz3qJPW6UTqKz76pFlJvbmw4dGKN1ypGPqGuzjaplmHL+IVru9OYb1MUZrOUc8mW9yGU5YH+ELPFJV6w7fjzLoHB+vN7qid8/FooDdpG48ittcBZBmYOGw6PHj1q3Ds1twsCcTfGtkemMzsvjTGLcelzF96TWgasI3aMbLBdOzPjSYWcnuf6AkKpB5020IJt9MHvYzuTPeAgGVZEIPrsEBx3z/MDi2NNmlGmqZ0wO74Jqwe7Z5CKZ2HODITI6ZNZKHjoS6HUg/qaaUEOew/qbiNDZPZnz57Najhn9rHdj1nVLs/Mnk9h2yc47PgynYi9vOOzaugTJRaCYYtvVqfSzC9fvrRLVpZseqRJ1WH83+muz5RWGmjBFtZbe10oDkIIp3GmILBRHpxUlDXl6PZGAuxYbWT2uaKEEXhxk31u/Vvk53GkMCGd02EvY7sXSrR7e3tblq0u9e7urq5gXorTJryJOo9fPca4Mq22zlbtANvWzA6Nhr3ZVPK9wpzXKDh5e0m1dbtxn31ue+4TWcGtTWeueIP5g8NOnrrRMlj51UTuhVKwqD7xDJ7BdkLm9/nHjhQXZPATtJt6r/ktt4JILZOC99my6R3bWuSz58vbQzB7GC2sM9ZdXO+ozhWb3gslTIhfM+qsQIy9u7H7NxW1lYvgb6YZ6vYWDExQTataPcy9WZ7JwGz62Y2hj9xaOKfftojZ8+HX/241/kt4tOqcii8P7B1RgiByj6EsbSGVW+VPnz4lA3SMU1nI2WESAocVTN0JLhundWVnwcKbavjNKqLMGyGwaDcmMPshNtmDKwqsFcvbjZTRT7VCqQddBIe92lbb+Ow9ICYZHIF6Zs8diq2Xey70kkDgLBwZnfDN8RRKOSbtY8KtDpYdFRvltgDSlmN79e3bYj2z5/cl+mf2/EyntmJy+xNKOSa7xIQ1cd3i0ibpurK79FqNroJAPbMHhwJp+n8OIriipz3GXjYdoVTGp01qfrOhznOycSoPpo3W+mmlntmDQ8Fyr/Ntjb0OaPej7CmSCKUpKDXIE+6d0mIFs9uz1hTsfGw2wPNsTVQyO5vs4YTJLIedG+jtT9Hki4yxJSrjAfEOd5RiFdsVSqvAuLySsNvJeccKdrbllxz25eo4XA2Vpx6Dw063pzsUMKa9jZpAhbFWQxw2GQpHgxGPeYtfxQ2ravE6KSiUOlFE8NkrDp5xdJVK2HI84ROYnShxRzEqffYlzG5nuep8kGqkph/QZjsCTqehE9K6UKo2sNULhud9GC9zm7DHqZo9VDVXPOXfFIHos+NHG2uX9+YCs8+i6V1WiMEVBdOxJaptRzR4rGNTvdZVLpTqcNuiVHgBy1xmZ5JmkOKw69GhLbTTf53/YnY+PZGObT6/Mrgb7l6td2/6UtFWiBQcI1avc91AeOijMG/tMvHQWZChaZYLjGHA2WXF0D9K61pFz7VByim5z/0ytY0vOew9q3hT2d7vxgRap1V7LDtvPmV/S53uUJjB8aq8ljvsTEXpIEHmsXmFo2Zwa/vTkLw4kFvQAIufxV/C7V2t/lHKTfGKYwKVh82Zcsd5IoEddkZleysqC6bUZgj8w+yM6pyvbbs5FyXPGawwL2IxZnDwZps3oLoY4WYU8WP3e+3WbmNPh+kkbxFJ8ieGvEdbBDpHaYsu91xnWAcH16QgORuq5rj4N2ALmZV0rQj8w+z5WTc6DAXn3eZEYG5kUxwKN7iw5M+b2Dpm7Og9DLvL1qRNJ3mv8xk0z7NdTG8obdfTPmsOzkc4BFmQmbO8jFDIfXArtVBQSdeEwD/MPuie51sWsLN5l7gDqU8xWDyFiYLsMGBw7MO0N7iwWRQuXU7bfeJNpB7TJjCG3vTBvIqcAZZw6U3shZILcJJAeNginFkYA4E9VXKiO3tGaSyb4hsjkI/xPGZlkd78/cvpDOK2pPSv+RH8JTLwTpothPHobRqwgiF14mXaHBVOLOXZUtSYsTzeAzaNLZHQq5obSOfIVM5BFcytfFb+tPXeUJrVEc/sOxIsQD3yKIEwKulLWXKzYXpaMUDKNSt1CQJBjzbKUNP9/f2SakNZavPx+5YtLTlspwyOajsIiDvgdoMD7nUNFqFyDtjYrs5C0lzI7KmouSSWuteQcPZxMC2AQQTlbX3ZM0p1fXdsUW5dDfuWwlZTq2AUDMrDkLScq/PFYHOKzBFgkzn9YXiMXzjT2C9VYhrGe2PQkTMtS3hM0Xm7HjPM7CT7xEJj0LEXIEBLtjbnb5hnzE0wWQk76Vspt8sx3k9bKYcXMjuVWxdMVO8F1fYwJBwo13p7h93w7xmlsoUMph6d2elUsA2IwK2XVMI+H2Mz6QAcBESRWyCAFnzkrhKoGP6pDG/ZMu0nDJ7OMITTS+afQbvxwWNdCqVgijBPpC1ODy9ndoQHL8c9pTAGz2DXpou3PCczq4nEX8bq8grraugcpbmdcuPELOeW7Sc/vUhHIjbMZWrAxGA//Qh8NklSVnWGWRJYmdlNH5gRJO52gw1xCbEWtAUdUAp+dPujOKVW4XRrdzmzWz3MXi6ndW1FIQsQHSvpalC6DmY348FQWfsy5n2UEcCY6ePufsmxzHsLaSEo+B1F2K+iCStIJfabWwOlfC5BmAeU9+ueAzyi6a+TBIKWDzr1DItkKyPAEZHjfge13DWlCoEUAZ5Jur29tRiY/f0zqGkmhYWAEBACQuC4CIjZj6s7SS4EhIAQGEZAzD6Mi2KFgBAQAsdFQMx+XN1J8ssI+BuNPHC5jHIIgeMjIGY/vg7Vg3EE+JyQHXX1Q9/jeZUiBK4HgX+9n/16uqWeCIF3CHCq6l1Q/4XAWRCQz34WTaufQkAInAcBMft5dK2eCgEhcBYExOxn0bT6KQSEwHkQELOfR9fqqRAQAmdBQMx+Fk2rn0JACJwHATH7eXStngoBIXAWBMTsZ9G0+ikEhMB5EBCzn0fX6qkQEAJnQUDMfhZNq59CQAicB4FDPoPqX+8Lenr8+HGI0aUQEAJC4MoQeP78ed6jV69epZGHZHb7lkLaDQvzVZGHDx/m8YoRAkJACFwHAnxh4+7u7mJftBtzESJlEAJCQAgcDAEx+8EUJnGFgBAQAhcR+D8oyyrC2Og6lgAAAABJRU5ErkJggg=="/>
  <p:tag name="POWERPOINTLATEX_PIXELSPEREMHEIGHT#785B693A692B762D315D" val="83.33334"/>
  <p:tag name="POWERPOINTLATEX_BASELINEOFFSET#785B693A692B762D315D" val="21"/>
  <p:tag name="POWERPOINTLATEX_REFCOUNTER#78" val="5"/>
  <p:tag name="POWERPOINTLATEX_REFCOUNTER#6E" val="4"/>
  <p:tag name="POWERPOINTLATEX_REFCOUNTER#76" val="5"/>
  <p:tag name="POWERPOINTLATEX_REFCOUNTER#44" val="6"/>
  <p:tag name="POWERPOINTLATEX_REFCOUNTER#5C6D61746862627B5A7D5F76" val="6"/>
  <p:tag name="POWERPOINTLATEX_REFCOUNTER#76203D2033" val="2"/>
  <p:tag name="POWERPOINTLATEX_REFCOUNTER#44203D205C7B312C20325C7D" val="2"/>
  <p:tag name="POWERPOINTLATEX_REFCOUNTER#785B695D" val="2"/>
  <p:tag name="POWERPOINTLATEX_REFCOUNTER#30205C6C65712069203C206E" val="2"/>
  <p:tag name="POWERPOINTLATEX_REFCOUNTER#69205C626D6F642076205C696E2044" val="2"/>
  <p:tag name="POWERPOINTLATEX_REFCOUNTER#785B693A692B762D315D" val="2"/>
  <p:tag name="POWERPOINTLATEX_REFCOUNTER#5C667261637B7C447C7D7B767D6E" val="2"/>
  <p:tag name="POWERPOINTLATEX_REFCOUNTER#5827" val="2"/>
  <p:tag name="POWERPOINTLATEX_REFCOUNTER#58" val="3"/>
  <p:tag name="POWERPOINTLATEX_REFCOUNTER#4F285C6C6F67205C6C6F67207029" val="1"/>
  <p:tag name="POWERPOINTLATEX_REFCOUNTER#5C667261637B6E7D7B707D" val="1"/>
  <p:tag name="POWERPOINTLATEX_REFCOUNTER#765F7B722B317D203D20765F7B727D5E7B5C667261637B357D7B347D7D" val="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475248"/>
  <p:tag name="POWERPOINTLATEX_CODE" val="O(n \log n)"/>
  <p:tag name="POWERPOINTLATEX_TYPE" val="Inline"/>
  <p:tag name="POWERPOINTLATEX_LINKID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1)"/>
  <p:tag name="POWERPOINTLATEX_TYPE" val="Inline"/>
  <p:tag name="POWERPOINTLATEX_LINKID" val="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3839286"/>
  <p:tag name="POWERPOINTLATEX_CODE" val="O(\frac{n}{p})"/>
  <p:tag name="POWERPOINTLATEX_TYPE" val="Inline"/>
  <p:tag name="POWERPOINTLATEX_LINKID" val="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1)"/>
  <p:tag name="POWERPOINTLATEX_TYPE" val="Inline"/>
  <p:tag name="POWERPOINTLATEX_LINKID" val="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\frac{|D|}{v}"/>
  <p:tag name="POWERPOINTLATEX_ENTRY[0].FONTSIZE" val="22"/>
  <p:tag name="POWERPOINTLATEX_ENTRY[0].SHAPEID" val="11266"/>
  <p:tag name="POWERPOINTLATEX_ENTRY[0].STARTINDEX" val="49"/>
  <p:tag name="POWERPOINTLATEX_ENTRY[0].LENGTH" val="6"/>
  <p:tag name="POWERPOINTLATEX_ENTRY[1].CODE" val="\frac{|D|}{v} \cdot n"/>
  <p:tag name="POWERPOINTLATEX_ENTRY[1].FONTSIZE" val="22"/>
  <p:tag name="POWERPOINTLATEX_ENTRY[1].SHAPEID" val="11267"/>
  <p:tag name="POWERPOINTLATEX_ENTRY[1].STARTINDEX" val="120"/>
  <p:tag name="POWERPOINTLATEX_ENTRY[1].LENGTH" val="12"/>
  <p:tag name="POWERPOINTLATEX_ENTRY[2].CODE" val="\frac{n}{p}"/>
  <p:tag name="POWERPOINTLATEX_ENTRY[2].FONTSIZE" val="22"/>
  <p:tag name="POWERPOINTLATEX_ENTRY[2].SHAPEID" val="11268"/>
  <p:tag name="POWERPOINTLATEX_ENTRY[2].STARTINDEX" val="170"/>
  <p:tag name="POWERPOINTLATEX_ENTRY[2].LENGTH" val="3"/>
  <p:tag name="POWERPOINTLATEX_ENTRY[3].CODE" val="O(\log p)"/>
  <p:tag name="POWERPOINTLATEX_ENTRY[3].FONTSIZE" val="22"/>
  <p:tag name="POWERPOINTLATEX_ENTRY[3].SHAPEID" val="11269"/>
  <p:tag name="POWERPOINTLATEX_ENTRY[3].STARTINDEX" val="189"/>
  <p:tag name="POWERPOINTLATEX_ENTRY[3].LENGTH" val="16"/>
  <p:tag name="POWERPOINTLATEX_ENTRY.LENGTH" val="5"/>
  <p:tag name="POWERPOINTLATEX_ENTRY[4].CODE" val="O(\log p)"/>
  <p:tag name="POWERPOINTLATEX_ENTRY[4].FONTSIZE" val="22"/>
  <p:tag name="POWERPOINTLATEX_ENTRY[4].SHAPEID" val="11270"/>
  <p:tag name="POWERPOINTLATEX_ENTRY[4].STARTINDEX" val="219"/>
  <p:tag name="POWERPOINTLATEX_ENTRY[4].LENGTH" val="16"/>
  <p:tag name="POWERPOINTLATEX_TYPE" val="HasCompiledInlin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80645"/>
  <p:tag name="POWERPOINTLATEX_CODE" val="\frac{|D|}{v}"/>
  <p:tag name="POWERPOINTLATEX_TYPE" val="Inline"/>
  <p:tag name="POWERPOINTLATEX_LINKID" val="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80645"/>
  <p:tag name="POWERPOINTLATEX_CODE" val="\frac{|D|}{v} \cdot n"/>
  <p:tag name="POWERPOINTLATEX_TYPE" val="Inline"/>
  <p:tag name="POWERPOINTLATEX_LINKID" val="3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4018691"/>
  <p:tag name="POWERPOINTLATEX_CODE" val="\frac{n}{p}"/>
  <p:tag name="POWERPOINTLATEX_TYPE" val="Inline"/>
  <p:tag name="POWERPOINTLATEX_LINKID" val="3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\log p)"/>
  <p:tag name="POWERPOINTLATEX_TYPE" val="Inline"/>
  <p:tag name="POWERPOINTLATEX_LINKID" val="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\log p)"/>
  <p:tag name="POWERPOINTLATEX_TYPE" val="Inline"/>
  <p:tag name="POWERPOINTLATEX_LINKID" val="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TYPE" val="HasInlines"/>
  <p:tag name="POWERPOINTLATEX_ENTRY.LENGTH" val="1"/>
  <p:tag name="POWERPOINTLATEX_ENTRY[0].CODE" val="v_{r+1} = v_{r}^{\frac{5}{4}}"/>
  <p:tag name="POWERPOINTLATEX_ENTRY[0].FONTSIZE" val="2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475248"/>
  <p:tag name="POWERPOINTLATEX_CODE" val="O(n)"/>
  <p:tag name="POWERPOINTLATEX_TYPE" val="Inline"/>
  <p:tag name="POWERPOINTLATEX_LINKID" val="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679389"/>
  <p:tag name="POWERPOINTLATEX_CODE" val="v_{r+1} = v_{r}^{\frac{5}{4}}"/>
  <p:tag name="POWERPOINTLATEX_TYPE" val="Inline"/>
  <p:tag name="POWERPOINTLATEX_LINKID" val="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4018691"/>
  <p:tag name="POWERPOINTLATEX_CODE" val="\frac{n}{p}"/>
  <p:tag name="POWERPOINTLATEX_TYPE" val="Inline"/>
  <p:tag name="POWERPOINTLATEX_LINKID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xfrac}&#10;\usepackage{amsfonts}&#10;\usepackage{wasysym}&#10;\usepackage{stmaryrd}&#10;\pagestyle{empty}&#10;\begin{document}&#10;&#10;\begin{table}[t]&#10;\centering&#10;\begin{tabular}{|c|c|c|c|c|}&#10;\hline&#10;Round $i$ &amp; $v_i$ &amp; $|D_i|$ &amp; $n_i$ &amp; Total Work = $O(v_i \cdot n_i)$\\&#10;\hline&#10;$0$ &amp; $v$ &amp; $O\left ( v^{\frac{1}{2}} \right )$ &amp; $n$ &amp; $O\left ( v \cdot n \right )$\\&#10;\hline&#10;$1$ &amp; $v^{\frac{5}{4}}$ &amp; $O\left ( \left ( v^{\frac{5}{4}} \right )^{\frac{1}{2}} \right )$ &amp; $O \left ( v^{-\frac{1}{2}} \cdot n \right )$ &amp; $O \left ( v^{\frac{3}{4}} \cdot n \right )$\\&#10;\hline&#10;$2$ &amp; $v^{ \left (\frac{5}{4} \right )^2}$ &amp; $O \left ( (v^{ \left (\frac{5}{4} \right )^2})^{\frac{1}{2}} \right )$ &amp; $O \left (( v^{ - \frac{9}{8} } \cdot n \right )$ &amp; $O \left ( v^{ \frac{7}{16} } \cdot  n \right )$\\&#10;\hline&#10;$i$ &amp; $v^{\left (\frac{5}{4} \right )^i}$ &amp; $O \left ( v^{ \left (\frac{5}{4} \right )^i \left ( \frac{1}{2} \right )} \right )$ &amp; $O \left (&#10;v^{-2 \left (\frac{5}{4} \right )^i + 2} \cdot n \right )$ &amp; $O\left ( v^{- \left (\frac{5}{4} \right )^i + 2} \cdot n \right )$\\&#10;\hline&#10;$\log_{\frac{5}{4}} \left ( \log_v p^{\frac{1}{2}} + 1 \right )$ &amp; $v \cdot p^{\frac{1}{2}}$ &amp; $O\left ( v^{\frac{1}{2}} \cdot p^{\frac{1}{4}} \right&#10;)$ &amp; $O \left ( p^{-1} \cdot n \right )$ &amp; $O \left ( v \cdot p^{- \frac{1}{2}} \cdot n \right )$\\&#10;\hline&#10;\end{tabular}&#10;\label{tab:AlgAnal}&#10;\end{table}&#10;&#10;\end{document}"/>
  <p:tag name="IGUANATEXSIZE" val="2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TYPE" val="HasInlines"/>
  <p:tag name="POWERPOINTLATEX_ENTRY.LENGTH" val="1"/>
  <p:tag name="POWERPOINTLATEX_ENTRY[0].CODE" val="v_{r+1} = v_{r}^{\frac{5}{4}}"/>
  <p:tag name="POWERPOINTLATEX_ENTRY[0].FONTSIZE" val="2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679389"/>
  <p:tag name="POWERPOINTLATEX_CODE" val="v_{r+1} = v_{r}^{\frac{5}{4}}"/>
  <p:tag name="POWERPOINTLATEX_TYPE" val="Inline"/>
  <p:tag name="POWERPOINTLATEX_LINKID" val="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4018691"/>
  <p:tag name="POWERPOINTLATEX_CODE" val="\frac{n}{p}"/>
  <p:tag name="POWERPOINTLATEX_TYPE" val="Inline"/>
  <p:tag name="POWERPOINTLATEX_LINKID" val="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\log \log p)"/>
  <p:tag name="POWERPOINTLATEX_TYPE" val="Inline"/>
  <p:tag name="POWERPOINTLATEX_LINKID" val="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p"/>
  <p:tag name="POWERPOINTLATEX_ENTRY[0].FONTSIZE" val="22"/>
  <p:tag name="POWERPOINTLATEX_ENTRY[0].SHAPEID" val="10242"/>
  <p:tag name="POWERPOINTLATEX_ENTRY[0].STARTINDEX" val="72"/>
  <p:tag name="POWERPOINTLATEX_ENTRY[0].LENGTH" val="3"/>
  <p:tag name="POWERPOINTLATEX_ENTRY[1].CODE" val="O(\frac{n}{p})"/>
  <p:tag name="POWERPOINTLATEX_ENTRY[1].FONTSIZE" val="22"/>
  <p:tag name="POWERPOINTLATEX_ENTRY[1].SHAPEID" val="10243"/>
  <p:tag name="POWERPOINTLATEX_ENTRY[1].STARTINDEX" val="123"/>
  <p:tag name="POWERPOINTLATEX_ENTRY[1].LENGTH" val="8"/>
  <p:tag name="POWERPOINTLATEX_ENTRY[2].CODE" val="O(\log \log p)"/>
  <p:tag name="POWERPOINTLATEX_ENTRY[2].FONTSIZE" val="22"/>
  <p:tag name="POWERPOINTLATEX_ENTRY[2].SHAPEID" val="10244"/>
  <p:tag name="POWERPOINTLATEX_ENTRY[2].STARTINDEX" val="236"/>
  <p:tag name="POWERPOINTLATEX_ENTRY[2].LENGTH" val="22"/>
  <p:tag name="POWERPOINTLATEX_ENTRY.LENGTH" val="4"/>
  <p:tag name="POWERPOINTLATEX_ENTRY[3].CODE" val="O(1)"/>
  <p:tag name="POWERPOINTLATEX_ENTRY[3].FONTSIZE" val="20"/>
  <p:tag name="POWERPOINTLATEX_ENTRY[3].SHAPEID" val="10245"/>
  <p:tag name="POWERPOINTLATEX_ENTRY[3].STARTINDEX" val="310"/>
  <p:tag name="POWERPOINTLATEX_ENTRY[3].LENGTH" val="9"/>
  <p:tag name="POWERPOINTLATEX_TYPE" val="HasCompiledInlines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3103448"/>
  <p:tag name="POWERPOINTLATEX_CODE" val="p"/>
  <p:tag name="POWERPOINTLATEX_TYPE" val="Inline"/>
  <p:tag name="POWERPOINTLATEX_LINKID" val="3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3839286"/>
  <p:tag name="POWERPOINTLATEX_CODE" val="O(\frac{n}{p})"/>
  <p:tag name="POWERPOINTLATEX_TYPE" val="Inline"/>
  <p:tag name="POWERPOINTLATEX_LINKID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3870968"/>
  <p:tag name="POWERPOINTLATEX_CODE" val="O(\frac{n}{p})"/>
  <p:tag name="POWERPOINTLATEX_TYPE" val="Inline"/>
  <p:tag name="POWERPOINTLATEX_LINKID" val="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\log \log p)"/>
  <p:tag name="POWERPOINTLATEX_TYPE" val="Inline"/>
  <p:tag name="POWERPOINTLATEX_LINKID" val="3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1)"/>
  <p:tag name="POWERPOINTLATEX_TYPE" val="Inline"/>
  <p:tag name="POWERPOINTLATEX_LINKID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155172"/>
  <p:tag name="POWERPOINTLATEX_CODE" val="O(\log^2 p)"/>
  <p:tag name="POWERPOINTLATEX_TYPE" val="Inline"/>
  <p:tag name="POWERPOINTLATEX_LINKID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\log \log p)"/>
  <p:tag name="POWERPOINTLATEX_TYPE" val="Inline"/>
  <p:tag name="POWERPOINTLATEX_LINKID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x"/>
  <p:tag name="POWERPOINTLATEX_ENTRY[0].FONTSIZE" val="20"/>
  <p:tag name="POWERPOINTLATEX_ENTRY[0].SHAPEID" val="2084"/>
  <p:tag name="POWERPOINTLATEX_ENTRY[0].STARTINDEX" val="124"/>
  <p:tag name="POWERPOINTLATEX_ENTRY[0].LENGTH" val="3"/>
  <p:tag name="POWERPOINTLATEX_ENTRY[1].CODE" val="x'"/>
  <p:tag name="POWERPOINTLATEX_ENTRY[1].FONTSIZE" val="20"/>
  <p:tag name="POWERPOINTLATEX_ENTRY[1].SHAPEID" val="2085"/>
  <p:tag name="POWERPOINTLATEX_ENTRY[1].STARTINDEX" val="170"/>
  <p:tag name="POWERPOINTLATEX_ENTRY[1].LENGTH" val="4"/>
  <p:tag name="POWERPOINTLATEX_ENTRY[2].CODE" val="y"/>
  <p:tag name="POWERPOINTLATEX_ENTRY[2].FONTSIZE" val="20"/>
  <p:tag name="POWERPOINTLATEX_ENTRY[2].SHAPEID" val="2086"/>
  <p:tag name="POWERPOINTLATEX_ENTRY[2].STARTINDEX" val="179"/>
  <p:tag name="POWERPOINTLATEX_ENTRY[2].LENGTH" val="3"/>
  <p:tag name="POWERPOINTLATEX_ENTRY[3].CODE" val="SA_{x'}"/>
  <p:tag name="POWERPOINTLATEX_ENTRY[3].FONTSIZE" val="20"/>
  <p:tag name="POWERPOINTLATEX_ENTRY[3].SHAPEID" val="2087"/>
  <p:tag name="POWERPOINTLATEX_ENTRY[3].STARTINDEX" val="247"/>
  <p:tag name="POWERPOINTLATEX_ENTRY[3].LENGTH" val="10"/>
  <p:tag name="POWERPOINTLATEX_ENTRY[4].CODE" val="SA_{x'}"/>
  <p:tag name="POWERPOINTLATEX_ENTRY[4].FONTSIZE" val="20"/>
  <p:tag name="POWERPOINTLATEX_ENTRY[4].SHAPEID" val="2088"/>
  <p:tag name="POWERPOINTLATEX_ENTRY[4].STARTINDEX" val="263"/>
  <p:tag name="POWERPOINTLATEX_ENTRY[4].LENGTH" val="10"/>
  <p:tag name="POWERPOINTLATEX_ENTRY[5].CODE" val="SA_{y'}"/>
  <p:tag name="POWERPOINTLATEX_ENTRY[5].FONTSIZE" val="20"/>
  <p:tag name="POWERPOINTLATEX_ENTRY[5].SHAPEID" val="2089"/>
  <p:tag name="POWERPOINTLATEX_ENTRY[5].STARTINDEX" val="287"/>
  <p:tag name="POWERPOINTLATEX_ENTRY[5].LENGTH" val="10"/>
  <p:tag name="POWERPOINTLATEX_ENTRY[6].CODE" val="SA_{x'}"/>
  <p:tag name="POWERPOINTLATEX_ENTRY[6].FONTSIZE" val="20"/>
  <p:tag name="POWERPOINTLATEX_ENTRY[6].SHAPEID" val="2090"/>
  <p:tag name="POWERPOINTLATEX_ENTRY[6].STARTINDEX" val="305"/>
  <p:tag name="POWERPOINTLATEX_ENTRY[6].LENGTH" val="10"/>
  <p:tag name="POWERPOINTLATEX_ENTRY[7].CODE" val="SA_{y'}"/>
  <p:tag name="POWERPOINTLATEX_ENTRY[7].FONTSIZE" val="20"/>
  <p:tag name="POWERPOINTLATEX_ENTRY[7].SHAPEID" val="2091"/>
  <p:tag name="POWERPOINTLATEX_ENTRY[7].STARTINDEX" val="320"/>
  <p:tag name="POWERPOINTLATEX_ENTRY[7].LENGTH" val="10"/>
  <p:tag name="POWERPOINTLATEX_ENTRY.LENGTH" val="9"/>
  <p:tag name="POWERPOINTLATEX_ENTRY[8].CODE" val="SA_{x}"/>
  <p:tag name="POWERPOINTLATEX_ENTRY[8].FONTSIZE" val="20"/>
  <p:tag name="POWERPOINTLATEX_ENTRY[8].SHAPEID" val="2092"/>
  <p:tag name="POWERPOINTLATEX_ENTRY[8].STARTINDEX" val="341"/>
  <p:tag name="POWERPOINTLATEX_ENTRY[8].LENGTH" val="9"/>
  <p:tag name="POWERPOINTLATEX_TYPE" val="HasCompiledInlin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x"/>
  <p:tag name="POWERPOINTLATEX_TYPE" val="Inline"/>
  <p:tag name="POWERPOINTLATEX_LINKID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625"/>
  <p:tag name="POWERPOINTLATEX_CODE" val="x'"/>
  <p:tag name="POWERPOINTLATEX_TYPE" val="Inline"/>
  <p:tag name="POWERPOINTLATEX_LINKID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3148148"/>
  <p:tag name="POWERPOINTLATEX_CODE" val="y"/>
  <p:tag name="POWERPOINTLATEX_TYPE" val="Inline"/>
  <p:tag name="POWERPOINTLATEX_LINKID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80822"/>
  <p:tag name="POWERPOINTLATEX_CODE" val="SA_{x'}"/>
  <p:tag name="POWERPOINTLATEX_TYPE" val="Inline"/>
  <p:tag name="POWERPOINTLATEX_LINKID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SA_{x}"/>
  <p:tag name="POWERPOINTLATEX_ENTRY[0].FONTSIZE" val="20"/>
  <p:tag name="POWERPOINTLATEX_ENTRY[0].SHAPEID" val="3119"/>
  <p:tag name="POWERPOINTLATEX_ENTRY[0].STARTINDEX" val="54"/>
  <p:tag name="POWERPOINTLATEX_ENTRY[0].LENGTH" val="9"/>
  <p:tag name="POWERPOINTLATEX_ENTRY[1].CODE" val="x"/>
  <p:tag name="POWERPOINTLATEX_ENTRY[1].FONTSIZE" val="20"/>
  <p:tag name="POWERPOINTLATEX_ENTRY[1].SHAPEID" val="3120"/>
  <p:tag name="POWERPOINTLATEX_ENTRY[1].STARTINDEX" val="138"/>
  <p:tag name="POWERPOINTLATEX_ENTRY[1].LENGTH" val="3"/>
  <p:tag name="POWERPOINTLATEX_ENTRY[2].CODE" val="n"/>
  <p:tag name="POWERPOINTLATEX_ENTRY[2].FONTSIZE" val="20"/>
  <p:tag name="POWERPOINTLATEX_ENTRY[2].SHAPEID" val="3121"/>
  <p:tag name="POWERPOINTLATEX_ENTRY[2].STARTINDEX" val="150"/>
  <p:tag name="POWERPOINTLATEX_ENTRY[2].LENGTH" val="3"/>
  <p:tag name="POWERPOINTLATEX_ENTRY[3].CODE" val="O(n^2)"/>
  <p:tag name="POWERPOINTLATEX_ENTRY[3].FONTSIZE" val="20"/>
  <p:tag name="POWERPOINTLATEX_ENTRY[3].SHAPEID" val="3122"/>
  <p:tag name="POWERPOINTLATEX_ENTRY[3].STARTINDEX" val="257"/>
  <p:tag name="POWERPOINTLATEX_ENTRY[3].LENGTH" val="12"/>
  <p:tag name="POWERPOINTLATEX_ENTRY[4].CODE" val="n"/>
  <p:tag name="POWERPOINTLATEX_ENTRY[4].FONTSIZE" val="22"/>
  <p:tag name="POWERPOINTLATEX_ENTRY[4].SHAPEID" val="3123"/>
  <p:tag name="POWERPOINTLATEX_ENTRY[4].STARTINDEX" val="310"/>
  <p:tag name="POWERPOINTLATEX_ENTRY[4].LENGTH" val="3"/>
  <p:tag name="POWERPOINTLATEX_ENTRY.LENGTH" val="6"/>
  <p:tag name="POWERPOINTLATEX_ENTRY[5].CODE" val="\Sigma = \{0 \ldots n-1\}"/>
  <p:tag name="POWERPOINTLATEX_ENTRY[5].FONTSIZE" val="22"/>
  <p:tag name="POWERPOINTLATEX_ENTRY[5].SHAPEID" val="3124"/>
  <p:tag name="POWERPOINTLATEX_ENTRY[5].STARTINDEX" val="322"/>
  <p:tag name="POWERPOINTLATEX_ENTRY[5].LENGTH" val="1"/>
  <p:tag name="POWERPOINTLATEX_TYPE" val="HasCompiledInlin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80822"/>
  <p:tag name="POWERPOINTLATEX_CODE" val="SA_{x'}"/>
  <p:tag name="POWERPOINTLATEX_TYPE" val="Inline"/>
  <p:tag name="POWERPOINTLATEX_LINKID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80822"/>
  <p:tag name="POWERPOINTLATEX_CODE" val="SA_{x'}"/>
  <p:tag name="POWERPOINTLATEX_TYPE" val="Inline"/>
  <p:tag name="POWERPOINTLATEX_LINKID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80822"/>
  <p:tag name="POWERPOINTLATEX_CODE" val="SA_{x}"/>
  <p:tag name="POWERPOINTLATEX_TYPE" val="Inline"/>
  <p:tag name="POWERPOINTLATEX_LINKID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[usenames]{color}&#10;\usepackage{amsmath}&#10;\usepackage{xfrac}&#10;\usepackage{amsfonts}&#10;\usepackage{wasysym}&#10;\usepackage{stmaryrd}&#10;\pagestyle{empty}&#10;\begin{document}&#10;&#10;$SA_{y}$&#10;&#10;\end{document}"/>
  <p:tag name="IGUANATEXSIZE" val="2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[usenames]{color}&#10;\usepackage{amsmath}&#10;\usepackage{xfrac}&#10;\usepackage{amsfonts}&#10;\usepackage{wasysym}&#10;\usepackage{stmaryrd}&#10;\pagestyle{empty}&#10;\begin{document}&#10;&#10;$SA_{y}$&#10;&#10;\end{document}"/>
  <p:tag name="IGUANATEXSIZE" val="2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v"/>
  <p:tag name="POWERPOINTLATEX_ENTRY[0].FONTSIZE" val="22"/>
  <p:tag name="POWERPOINTLATEX_ENTRY[0].SHAPEID" val="4278"/>
  <p:tag name="POWERPOINTLATEX_ENTRY[0].STARTINDEX" val="26"/>
  <p:tag name="POWERPOINTLATEX_ENTRY[0].LENGTH" val="3"/>
  <p:tag name="POWERPOINTLATEX_ENTRY[1].CODE" val="\mathbb{Z}_v"/>
  <p:tag name="POWERPOINTLATEX_ENTRY[1].FONTSIZE" val="22"/>
  <p:tag name="POWERPOINTLATEX_ENTRY[1].SHAPEID" val="4279"/>
  <p:tag name="POWERPOINTLATEX_ENTRY[1].STARTINDEX" val="35"/>
  <p:tag name="POWERPOINTLATEX_ENTRY[1].LENGTH" val="5"/>
  <p:tag name="POWERPOINTLATEX_ENTRY[2].CODE" val="\{0 \leq a &lt; v\}"/>
  <p:tag name="POWERPOINTLATEX_ENTRY[2].FONTSIZE" val="22"/>
  <p:tag name="POWERPOINTLATEX_ENTRY[2].SHAPEID" val="4280"/>
  <p:tag name="POWERPOINTLATEX_ENTRY[2].STARTINDEX" val="68"/>
  <p:tag name="POWERPOINTLATEX_ENTRY[2].LENGTH" val="23"/>
  <p:tag name="POWERPOINTLATEX_ENTRY[3].CODE" val="D \subseteq \mathbb{Z}_v"/>
  <p:tag name="POWERPOINTLATEX_ENTRY[3].FONTSIZE" val="22"/>
  <p:tag name="POWERPOINTLATEX_ENTRY[3].SHAPEID" val="4281"/>
  <p:tag name="POWERPOINTLATEX_ENTRY[3].STARTINDEX" val="99"/>
  <p:tag name="POWERPOINTLATEX_ENTRY[3].LENGTH" val="15"/>
  <p:tag name="POWERPOINTLATEX_ENTRY[4].CODE" val="z \in \mathbb{Z}_v"/>
  <p:tag name="POWERPOINTLATEX_ENTRY[4].FONTSIZE" val="22"/>
  <p:tag name="POWERPOINTLATEX_ENTRY[4].SHAPEID" val="4282"/>
  <p:tag name="POWERPOINTLATEX_ENTRY[4].STARTINDEX" val="148"/>
  <p:tag name="POWERPOINTLATEX_ENTRY[4].LENGTH" val="13"/>
  <p:tag name="POWERPOINTLATEX_ENTRY[5].CODE" val="a, b \in D"/>
  <p:tag name="POWERPOINTLATEX_ENTRY[5].FONTSIZE" val="22"/>
  <p:tag name="POWERPOINTLATEX_ENTRY[5].SHAPEID" val="4283"/>
  <p:tag name="POWERPOINTLATEX_ENTRY[5].STARTINDEX" val="176"/>
  <p:tag name="POWERPOINTLATEX_ENTRY[5].LENGTH" val="16"/>
  <p:tag name="POWERPOINTLATEX_ENTRY[6].CODE" val="z \equiv a - b"/>
  <p:tag name="POWERPOINTLATEX_ENTRY[6].FONTSIZE" val="22"/>
  <p:tag name="POWERPOINTLATEX_ENTRY[6].SHAPEID" val="4284"/>
  <p:tag name="POWERPOINTLATEX_ENTRY[6].STARTINDEX" val="203"/>
  <p:tag name="POWERPOINTLATEX_ENTRY[6].LENGTH" val="18"/>
  <p:tag name="POWERPOINTLATEX_ENTRY[7].CODE" val="(\bmod"/>
  <p:tag name="POWERPOINTLATEX_ENTRY[7].FONTSIZE" val="22"/>
  <p:tag name="POWERPOINTLATEX_ENTRY[7].SHAPEID" val="4285"/>
  <p:tag name="POWERPOINTLATEX_ENTRY[7].STARTINDEX" val="222"/>
  <p:tag name="POWERPOINTLATEX_ENTRY[7].LENGTH" val="11"/>
  <p:tag name="POWERPOINTLATEX_ENTRY[8].CODE" val="v)"/>
  <p:tag name="POWERPOINTLATEX_ENTRY[8].FONTSIZE" val="22"/>
  <p:tag name="POWERPOINTLATEX_ENTRY[8].SHAPEID" val="4286"/>
  <p:tag name="POWERPOINTLATEX_ENTRY[8].STARTINDEX" val="234"/>
  <p:tag name="POWERPOINTLATEX_ENTRY[8].LENGTH" val="4"/>
  <p:tag name="POWERPOINTLATEX_ENTRY[9].CODE" val="D"/>
  <p:tag name="POWERPOINTLATEX_ENTRY[9].FONTSIZE" val="22"/>
  <p:tag name="POWERPOINTLATEX_ENTRY[9].SHAPEID" val="4287"/>
  <p:tag name="POWERPOINTLATEX_ENTRY[9].STARTINDEX" val="241"/>
  <p:tag name="POWERPOINTLATEX_ENTRY[9].LENGTH" val="4"/>
  <p:tag name="POWERPOINTLATEX_ENTRY[10].CODE" val="\mathbb{Z}_v"/>
  <p:tag name="POWERPOINTLATEX_ENTRY[10].FONTSIZE" val="22"/>
  <p:tag name="POWERPOINTLATEX_ENTRY[10].SHAPEID" val="4288"/>
  <p:tag name="POWERPOINTLATEX_ENTRY[10].STARTINDEX" val="280"/>
  <p:tag name="POWERPOINTLATEX_ENTRY[10].LENGTH" val="5"/>
  <p:tag name="POWERPOINTLATEX_ENTRY[11].CODE" val="v = 4"/>
  <p:tag name="POWERPOINTLATEX_ENTRY[11].FONTSIZE" val="22"/>
  <p:tag name="POWERPOINTLATEX_ENTRY[11].SHAPEID" val="4289"/>
  <p:tag name="POWERPOINTLATEX_ENTRY[11].STARTINDEX" val="292"/>
  <p:tag name="POWERPOINTLATEX_ENTRY[11].LENGTH" val="11"/>
  <p:tag name="POWERPOINTLATEX_ENTRY[12].CODE" val="\mathbb{Z}_4 = \{0,1,2,3\}"/>
  <p:tag name="POWERPOINTLATEX_ENTRY[12].FONTSIZE" val="22"/>
  <p:tag name="POWERPOINTLATEX_ENTRY[12].SHAPEID" val="4290"/>
  <p:tag name="POWERPOINTLATEX_ENTRY[12].STARTINDEX" val="310"/>
  <p:tag name="POWERPOINTLATEX_ENTRY[12].LENGTH" val="30"/>
  <p:tag name="POWERPOINTLATEX_ENTRY[13].CODE" val="D = \{1, 2, 3\}"/>
  <p:tag name="POWERPOINTLATEX_ENTRY[13].FONTSIZE" val="22"/>
  <p:tag name="POWERPOINTLATEX_ENTRY[13].SHAPEID" val="4291"/>
  <p:tag name="POWERPOINTLATEX_ENTRY[13].STARTINDEX" val="364"/>
  <p:tag name="POWERPOINTLATEX_ENTRY[13].LENGTH" val="1"/>
  <p:tag name="POWERPOINTLATEX_ENTRY.LENGTH" val="15"/>
  <p:tag name="POWERPOINTLATEX_ENTRY[14].CODE" val="D = \{0, 1\}"/>
  <p:tag name="POWERPOINTLATEX_ENTRY[14].FONTSIZE" val="22"/>
  <p:tag name="POWERPOINTLATEX_ENTRY[14].SHAPEID" val="4292"/>
  <p:tag name="POWERPOINTLATEX_ENTRY[14].STARTINDEX" val="388"/>
  <p:tag name="POWERPOINTLATEX_ENTRY[14].LENGTH" val="21"/>
  <p:tag name="POWERPOINTLATEX_TYPE" val="HasCompiledInline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v"/>
  <p:tag name="POWERPOINTLATEX_TYPE" val="Inline"/>
  <p:tag name="POWERPOINTLATEX_LINKID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\mathbb{Z}_v"/>
  <p:tag name="POWERPOINTLATEX_TYPE" val="Inline"/>
  <p:tag name="POWERPOINTLATEX_LINKID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\{0 \leq a &lt; v\}"/>
  <p:tag name="POWERPOINTLATEX_TYPE" val="Inline"/>
  <p:tag name="POWERPOINTLATEX_LINKID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D \subseteq \mathbb{Z}_v"/>
  <p:tag name="POWERPOINTLATEX_TYPE" val="Inline"/>
  <p:tag name="POWERPOINTLATEX_LINKID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80822"/>
  <p:tag name="POWERPOINTLATEX_CODE" val="SA_{x}"/>
  <p:tag name="POWERPOINTLATEX_TYPE" val="Inline"/>
  <p:tag name="POWERPOINTLATEX_LINKID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z \in \mathbb{Z}_v"/>
  <p:tag name="POWERPOINTLATEX_TYPE" val="Inline"/>
  <p:tag name="POWERPOINTLATEX_LINKID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222222"/>
  <p:tag name="POWERPOINTLATEX_CODE" val="a, b \in D"/>
  <p:tag name="POWERPOINTLATEX_TYPE" val="Inline"/>
  <p:tag name="POWERPOINTLATEX_LINKID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625"/>
  <p:tag name="POWERPOINTLATEX_CODE" val="z \equiv a - b"/>
  <p:tag name="POWERPOINTLATEX_TYPE" val="Inline"/>
  <p:tag name="POWERPOINTLATEX_LINKID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(\bmod"/>
  <p:tag name="POWERPOINTLATEX_TYPE" val="Inline"/>
  <p:tag name="POWERPOINTLATEX_LINKID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v)"/>
  <p:tag name="POWERPOINTLATEX_TYPE" val="Inline"/>
  <p:tag name="POWERPOINTLATEX_LINKID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D"/>
  <p:tag name="POWERPOINTLATEX_TYPE" val="Inline"/>
  <p:tag name="POWERPOINTLATEX_LINKID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\mathbb{Z}_v"/>
  <p:tag name="POWERPOINTLATEX_TYPE" val="Inline"/>
  <p:tag name="POWERPOINTLATEX_LINKID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87302"/>
  <p:tag name="POWERPOINTLATEX_CODE" val="v = 4"/>
  <p:tag name="POWERPOINTLATEX_TYPE" val="Inline"/>
  <p:tag name="POWERPOINTLATEX_LINKID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\mathbb{Z}_4 = \{0,1,2,3\}"/>
  <p:tag name="POWERPOINTLATEX_TYPE" val="Inline"/>
  <p:tag name="POWERPOINTLATEX_LINKID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D = \{1, 2, 3\}"/>
  <p:tag name="POWERPOINTLATEX_TYPE" val="Inline"/>
  <p:tag name="POWERPOINTLATEX_LINKID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x"/>
  <p:tag name="POWERPOINTLATEX_TYPE" val="Inline"/>
  <p:tag name="POWERPOINTLATEX_LINKID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D = \{0, 1\}"/>
  <p:tag name="POWERPOINTLATEX_TYPE" val="Inline"/>
  <p:tag name="POWERPOINTLATEX_LINKID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D"/>
  <p:tag name="POWERPOINTLATEX_ENTRY[0].FONTSIZE" val="22"/>
  <p:tag name="POWERPOINTLATEX_ENTRY[0].SHAPEID" val="5122"/>
  <p:tag name="POWERPOINTLATEX_ENTRY[0].STARTINDEX" val="75"/>
  <p:tag name="POWERPOINTLATEX_ENTRY[0].LENGTH" val="4"/>
  <p:tag name="POWERPOINTLATEX_ENTRY[1].CODE" val="\mathbb{Z}_v"/>
  <p:tag name="POWERPOINTLATEX_ENTRY[1].FONTSIZE" val="22"/>
  <p:tag name="POWERPOINTLATEX_ENTRY[1].SHAPEID" val="5123"/>
  <p:tag name="POWERPOINTLATEX_ENTRY[1].STARTINDEX" val="83"/>
  <p:tag name="POWERPOINTLATEX_ENTRY[1].LENGTH" val="5"/>
  <p:tag name="POWERPOINTLATEX_ENTRY[2].CODE" val="v"/>
  <p:tag name="POWERPOINTLATEX_ENTRY[2].FONTSIZE" val="22"/>
  <p:tag name="POWERPOINTLATEX_ENTRY[2].SHAPEID" val="5124"/>
  <p:tag name="POWERPOINTLATEX_ENTRY[2].STARTINDEX" val="116"/>
  <p:tag name="POWERPOINTLATEX_ENTRY[2].LENGTH" val="3"/>
  <p:tag name="POWERPOINTLATEX_ENTRY[3].CODE" val="O(\sqrt{v})"/>
  <p:tag name="POWERPOINTLATEX_ENTRY[3].FONTSIZE" val="22"/>
  <p:tag name="POWERPOINTLATEX_ENTRY[3].SHAPEID" val="5125"/>
  <p:tag name="POWERPOINTLATEX_ENTRY[3].STARTINDEX" val="129"/>
  <p:tag name="POWERPOINTLATEX_ENTRY[3].LENGTH" val="13"/>
  <p:tag name="POWERPOINTLATEX_ENTRY[4].CODE" val="|D| \leq \sqrt{1.5 v} + 6"/>
  <p:tag name="POWERPOINTLATEX_ENTRY[4].FONTSIZE" val="20"/>
  <p:tag name="POWERPOINTLATEX_ENTRY[4].SHAPEID" val="5126"/>
  <p:tag name="POWERPOINTLATEX_ENTRY[4].STARTINDEX" val="144"/>
  <p:tag name="POWERPOINTLATEX_ENTRY[4].LENGTH" val="32"/>
  <p:tag name="POWERPOINTLATEX_ENTRY[5].CODE" val="D"/>
  <p:tag name="POWERPOINTLATEX_ENTRY[5].FONTSIZE" val="20"/>
  <p:tag name="POWERPOINTLATEX_ENTRY[5].SHAPEID" val="5127"/>
  <p:tag name="POWERPOINTLATEX_ENTRY[5].STARTINDEX" val="218"/>
  <p:tag name="POWERPOINTLATEX_ENTRY[5].LENGTH" val="4"/>
  <p:tag name="POWERPOINTLATEX_ENTRY[6].CODE" val="\mathbb{Z}_v"/>
  <p:tag name="POWERPOINTLATEX_ENTRY[6].FONTSIZE" val="20"/>
  <p:tag name="POWERPOINTLATEX_ENTRY[6].SHAPEID" val="5128"/>
  <p:tag name="POWERPOINTLATEX_ENTRY[6].STARTINDEX" val="248"/>
  <p:tag name="POWERPOINTLATEX_ENTRY[6].LENGTH" val="5"/>
  <p:tag name="POWERPOINTLATEX_ENTRY[7].CODE" val="i"/>
  <p:tag name="POWERPOINTLATEX_ENTRY[7].FONTSIZE" val="20"/>
  <p:tag name="POWERPOINTLATEX_ENTRY[7].SHAPEID" val="5129"/>
  <p:tag name="POWERPOINTLATEX_ENTRY[7].STARTINDEX" val="259"/>
  <p:tag name="POWERPOINTLATEX_ENTRY[7].LENGTH" val="2"/>
  <p:tag name="POWERPOINTLATEX_ENTRY[8].CODE" val="j"/>
  <p:tag name="POWERPOINTLATEX_ENTRY[8].FONTSIZE" val="20"/>
  <p:tag name="POWERPOINTLATEX_ENTRY[8].SHAPEID" val="5130"/>
  <p:tag name="POWERPOINTLATEX_ENTRY[8].STARTINDEX" val="266"/>
  <p:tag name="POWERPOINTLATEX_ENTRY[8].LENGTH" val="2"/>
  <p:tag name="POWERPOINTLATEX_ENTRY[9].CODE" val="0 \leq l &lt; v"/>
  <p:tag name="POWERPOINTLATEX_ENTRY[9].FONTSIZE" val="20"/>
  <p:tag name="POWERPOINTLATEX_ENTRY[9].SHAPEID" val="5131"/>
  <p:tag name="POWERPOINTLATEX_ENTRY[9].STARTINDEX" val="301"/>
  <p:tag name="POWERPOINTLATEX_ENTRY[9].LENGTH" val="18"/>
  <p:tag name="POWERPOINTLATEX_ENTRY[10].CODE" val="(i + l) \bmod v"/>
  <p:tag name="POWERPOINTLATEX_ENTRY[10].FONTSIZE" val="20"/>
  <p:tag name="POWERPOINTLATEX_ENTRY[10].SHAPEID" val="5132"/>
  <p:tag name="POWERPOINTLATEX_ENTRY[10].STARTINDEX" val="330"/>
  <p:tag name="POWERPOINTLATEX_ENTRY[10].LENGTH" val="25"/>
  <p:tag name="POWERPOINTLATEX_ENTRY[11].CODE" val="(j + l) \bmod v"/>
  <p:tag name="POWERPOINTLATEX_ENTRY[11].FONTSIZE" val="20"/>
  <p:tag name="POWERPOINTLATEX_ENTRY[11].SHAPEID" val="5133"/>
  <p:tag name="POWERPOINTLATEX_ENTRY[11].STARTINDEX" val="360"/>
  <p:tag name="POWERPOINTLATEX_ENTRY[11].LENGTH" val="26"/>
  <p:tag name="POWERPOINTLATEX_ENTRY[12].CODE" val="D"/>
  <p:tag name="POWERPOINTLATEX_ENTRY[12].FONTSIZE" val="20"/>
  <p:tag name="POWERPOINTLATEX_ENTRY[12].SHAPEID" val="5134"/>
  <p:tag name="POWERPOINTLATEX_ENTRY[12].STARTINDEX" val="399"/>
  <p:tag name="POWERPOINTLATEX_ENTRY[12].LENGTH" val="4"/>
  <p:tag name="POWERPOINTLATEX_ENTRY[13].CODE" val="v = 4"/>
  <p:tag name="POWERPOINTLATEX_ENTRY[13].FONTSIZE" val="22"/>
  <p:tag name="POWERPOINTLATEX_ENTRY[13].SHAPEID" val="5135"/>
  <p:tag name="POWERPOINTLATEX_ENTRY[13].STARTINDEX" val="409"/>
  <p:tag name="POWERPOINTLATEX_ENTRY[13].LENGTH" val="11"/>
  <p:tag name="POWERPOINTLATEX_ENTRY.LENGTH" val="15"/>
  <p:tag name="POWERPOINTLATEX_ENTRY[14].CODE" val="D = \{1, 2, 3\}"/>
  <p:tag name="POWERPOINTLATEX_ENTRY[14].FONTSIZE" val="22"/>
  <p:tag name="POWERPOINTLATEX_ENTRY[14].SHAPEID" val="5136"/>
  <p:tag name="POWERPOINTLATEX_ENTRY[14].STARTINDEX" val="425"/>
  <p:tag name="POWERPOINTLATEX_ENTRY[14].LENGTH" val="25"/>
  <p:tag name="POWERPOINTLATEX_TYPE" val="HasCompiledInline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D"/>
  <p:tag name="POWERPOINTLATEX_TYPE" val="Inline"/>
  <p:tag name="POWERPOINTLATEX_LINKID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\mathbb{Z}_v"/>
  <p:tag name="POWERPOINTLATEX_TYPE" val="Inline"/>
  <p:tag name="POWERPOINTLATEX_LINKID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v"/>
  <p:tag name="POWERPOINTLATEX_TYPE" val="Inline"/>
  <p:tag name="POWERPOINTLATEX_LINKID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473118"/>
  <p:tag name="POWERPOINTLATEX_CODE" val="O(\sqrt{v})"/>
  <p:tag name="POWERPOINTLATEX_TYPE" val="Inline"/>
  <p:tag name="POWERPOINTLATEX_LINKID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234043"/>
  <p:tag name="POWERPOINTLATEX_CODE" val="|D| \leq \sqrt{1.5 v} + 6"/>
  <p:tag name="POWERPOINTLATEX_TYPE" val="Inline"/>
  <p:tag name="POWERPOINTLATEX_LINKID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D"/>
  <p:tag name="POWERPOINTLATEX_TYPE" val="Inline"/>
  <p:tag name="POWERPOINTLATEX_LINKID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\mathbb{Z}_v"/>
  <p:tag name="POWERPOINTLATEX_TYPE" val="Inline"/>
  <p:tag name="POWERPOINTLATEX_LINKID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754386"/>
  <p:tag name="POWERPOINTLATEX_CODE" val="i"/>
  <p:tag name="POWERPOINTLATEX_TYPE" val="Inline"/>
  <p:tag name="POWERPOINTLATEX_LINKID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n"/>
  <p:tag name="POWERPOINTLATEX_TYPE" val="Inline"/>
  <p:tag name="POWERPOINTLATEX_LINKID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328767"/>
  <p:tag name="POWERPOINTLATEX_CODE" val="j"/>
  <p:tag name="POWERPOINTLATEX_TYPE" val="Inline"/>
  <p:tag name="POWERPOINTLATEX_LINKID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14286"/>
  <p:tag name="POWERPOINTLATEX_CODE" val="0 \leq l &lt; v"/>
  <p:tag name="POWERPOINTLATEX_TYPE" val="Inline"/>
  <p:tag name="POWERPOINTLATEX_LINKID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30121"/>
  <p:tag name="POWERPOINTLATEX_CODE" val="(i + l) \bmod v"/>
  <p:tag name="POWERPOINTLATEX_TYPE" val="Inline"/>
  <p:tag name="POWERPOINTLATEX_LINKID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30121"/>
  <p:tag name="POWERPOINTLATEX_CODE" val="(j + l) \bmod v"/>
  <p:tag name="POWERPOINTLATEX_TYPE" val="Inline"/>
  <p:tag name="POWERPOINTLATEX_LINKID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D"/>
  <p:tag name="POWERPOINTLATEX_TYPE" val="Inline"/>
  <p:tag name="POWERPOINTLATEX_LINKID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87302"/>
  <p:tag name="POWERPOINTLATEX_CODE" val="v = 4"/>
  <p:tag name="POWERPOINTLATEX_TYPE" val="Inline"/>
  <p:tag name="POWERPOINTLATEX_LINKID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D = \{1, 2, 3\}"/>
  <p:tag name="POWERPOINTLATEX_TYPE" val="Inline"/>
  <p:tag name="POWERPOINTLATEX_LINKID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x"/>
  <p:tag name="POWERPOINTLATEX_ENTRY[0].FONTSIZE" val="20"/>
  <p:tag name="POWERPOINTLATEX_ENTRY[0].SHAPEID" val="6191"/>
  <p:tag name="POWERPOINTLATEX_ENTRY[0].STARTINDEX" val="14"/>
  <p:tag name="POWERPOINTLATEX_ENTRY[0].LENGTH" val="3"/>
  <p:tag name="POWERPOINTLATEX_ENTRY[1].CODE" val="n"/>
  <p:tag name="POWERPOINTLATEX_ENTRY[1].FONTSIZE" val="20"/>
  <p:tag name="POWERPOINTLATEX_ENTRY[1].SHAPEID" val="6192"/>
  <p:tag name="POWERPOINTLATEX_ENTRY[1].STARTINDEX" val="26"/>
  <p:tag name="POWERPOINTLATEX_ENTRY[1].LENGTH" val="3"/>
  <p:tag name="POWERPOINTLATEX_ENTRY[2].CODE" val="v"/>
  <p:tag name="POWERPOINTLATEX_ENTRY[2].FONTSIZE" val="20"/>
  <p:tag name="POWERPOINTLATEX_ENTRY[2].SHAPEID" val="6193"/>
  <p:tag name="POWERPOINTLATEX_ENTRY[2].STARTINDEX" val="54"/>
  <p:tag name="POWERPOINTLATEX_ENTRY[2].LENGTH" val="3"/>
  <p:tag name="POWERPOINTLATEX_ENTRY[3].CODE" val="D"/>
  <p:tag name="POWERPOINTLATEX_ENTRY[3].FONTSIZE" val="20"/>
  <p:tag name="POWERPOINTLATEX_ENTRY[3].SHAPEID" val="6194"/>
  <p:tag name="POWERPOINTLATEX_ENTRY[3].STARTINDEX" val="128"/>
  <p:tag name="POWERPOINTLATEX_ENTRY[3].LENGTH" val="4"/>
  <p:tag name="POWERPOINTLATEX_ENTRY[4].CODE" val="\mathbb{Z}_v"/>
  <p:tag name="POWERPOINTLATEX_ENTRY[4].FONTSIZE" val="20"/>
  <p:tag name="POWERPOINTLATEX_ENTRY[4].SHAPEID" val="6195"/>
  <p:tag name="POWERPOINTLATEX_ENTRY[4].STARTINDEX" val="136"/>
  <p:tag name="POWERPOINTLATEX_ENTRY[4].LENGTH" val="5"/>
  <p:tag name="POWERPOINTLATEX_ENTRY[5].CODE" val="v = 3"/>
  <p:tag name="POWERPOINTLATEX_ENTRY[5].FONTSIZE" val="20"/>
  <p:tag name="POWERPOINTLATEX_ENTRY[5].SHAPEID" val="6196"/>
  <p:tag name="POWERPOINTLATEX_ENTRY[5].STARTINDEX" val="152"/>
  <p:tag name="POWERPOINTLATEX_ENTRY[5].LENGTH" val="11"/>
  <p:tag name="POWERPOINTLATEX_ENTRY[6].CODE" val="D = \{1, 2\}"/>
  <p:tag name="POWERPOINTLATEX_ENTRY[6].FONTSIZE" val="20"/>
  <p:tag name="POWERPOINTLATEX_ENTRY[6].SHAPEID" val="6197"/>
  <p:tag name="POWERPOINTLATEX_ENTRY[6].STARTINDEX" val="165"/>
  <p:tag name="POWERPOINTLATEX_ENTRY[6].LENGTH" val="21"/>
  <p:tag name="POWERPOINTLATEX_ENTRY[7].CODE" val="x[i]"/>
  <p:tag name="POWERPOINTLATEX_ENTRY[7].FONTSIZE" val="20"/>
  <p:tag name="POWERPOINTLATEX_ENTRY[7].SHAPEID" val="6198"/>
  <p:tag name="POWERPOINTLATEX_ENTRY[7].STARTINDEX" val="199"/>
  <p:tag name="POWERPOINTLATEX_ENTRY[7].LENGTH" val="7"/>
  <p:tag name="POWERPOINTLATEX_ENTRY[8].CODE" val="0 \leq i &lt; n"/>
  <p:tag name="POWERPOINTLATEX_ENTRY[8].FONTSIZE" val="20"/>
  <p:tag name="POWERPOINTLATEX_ENTRY[8].SHAPEID" val="6199"/>
  <p:tag name="POWERPOINTLATEX_ENTRY[8].STARTINDEX" val="208"/>
  <p:tag name="POWERPOINTLATEX_ENTRY[8].LENGTH" val="19"/>
  <p:tag name="POWERPOINTLATEX_ENTRY[9].CODE" val="i \bmod v \in D"/>
  <p:tag name="POWERPOINTLATEX_ENTRY[9].FONTSIZE" val="20"/>
  <p:tag name="POWERPOINTLATEX_ENTRY[9].SHAPEID" val="6200"/>
  <p:tag name="POWERPOINTLATEX_ENTRY[9].STARTINDEX" val="229"/>
  <p:tag name="POWERPOINTLATEX_ENTRY[9].LENGTH" val="24"/>
  <p:tag name="POWERPOINTLATEX_ENTRY[10].CODE" val="x[i:i+v-1]"/>
  <p:tag name="POWERPOINTLATEX_ENTRY[10].FONTSIZE" val="20"/>
  <p:tag name="POWERPOINTLATEX_ENTRY[10].SHAPEID" val="6201"/>
  <p:tag name="POWERPOINTLATEX_ENTRY[10].STARTINDEX" val="295"/>
  <p:tag name="POWERPOINTLATEX_ENTRY[10].LENGTH" val="27"/>
  <p:tag name="POWERPOINTLATEX_ENTRY[11].CODE" val="X"/>
  <p:tag name="POWERPOINTLATEX_ENTRY[11].FONTSIZE" val="20"/>
  <p:tag name="POWERPOINTLATEX_ENTRY[11].SHAPEID" val="6202"/>
  <p:tag name="POWERPOINTLATEX_ENTRY[11].STARTINDEX" val="345"/>
  <p:tag name="POWERPOINTLATEX_ENTRY[11].LENGTH" val="4"/>
  <p:tag name="POWERPOINTLATEX_ENTRY[12].CODE" val="\frac{|D|}{v}n"/>
  <p:tag name="POWERPOINTLATEX_ENTRY[12].FONTSIZE" val="20"/>
  <p:tag name="POWERPOINTLATEX_ENTRY[12].SHAPEID" val="6203"/>
  <p:tag name="POWERPOINTLATEX_ENTRY[12].STARTINDEX" val="380"/>
  <p:tag name="POWERPOINTLATEX_ENTRY[12].LENGTH" val="9"/>
  <p:tag name="POWERPOINTLATEX_ENTRY[13].CODE" val="X'"/>
  <p:tag name="POWERPOINTLATEX_ENTRY[13].FONTSIZE" val="20"/>
  <p:tag name="POWERPOINTLATEX_ENTRY[13].SHAPEID" val="6204"/>
  <p:tag name="POWERPOINTLATEX_ENTRY[13].STARTINDEX" val="406"/>
  <p:tag name="POWERPOINTLATEX_ENTRY[13].LENGTH" val="6"/>
  <p:tag name="POWERPOINTLATEX_ENTRY.LENGTH" val="15"/>
  <p:tag name="POWERPOINTLATEX_ENTRY[14].CODE" val="X"/>
  <p:tag name="POWERPOINTLATEX_ENTRY[14].FONTSIZE" val="20"/>
  <p:tag name="POWERPOINTLATEX_ENTRY[14].SHAPEID" val="6205"/>
  <p:tag name="POWERPOINTLATEX_ENTRY[14].STARTINDEX" val="427"/>
  <p:tag name="POWERPOINTLATEX_ENTRY[14].LENGTH" val="4"/>
  <p:tag name="POWERPOINTLATEX_TYPE" val="HasCompiledInline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x"/>
  <p:tag name="POWERPOINTLATEX_TYPE" val="Inline"/>
  <p:tag name="POWERPOINTLATEX_LINKID" val="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n"/>
  <p:tag name="POWERPOINTLATEX_TYPE" val="Inline"/>
  <p:tag name="POWERPOINTLATEX_LINKID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333333"/>
  <p:tag name="POWERPOINTLATEX_CODE" val="O(n^2)"/>
  <p:tag name="POWERPOINTLATEX_TYPE" val="Inline"/>
  <p:tag name="POWERPOINTLATEX_LINKID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v"/>
  <p:tag name="POWERPOINTLATEX_TYPE" val="Inline"/>
  <p:tag name="POWERPOINTLATEX_LINKID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D"/>
  <p:tag name="POWERPOINTLATEX_TYPE" val="Inline"/>
  <p:tag name="POWERPOINTLATEX_LINKID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\mathbb{Z}_v"/>
  <p:tag name="POWERPOINTLATEX_TYPE" val="Inline"/>
  <p:tag name="POWERPOINTLATEX_LINKID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3174603"/>
  <p:tag name="POWERPOINTLATEX_CODE" val="v = 3"/>
  <p:tag name="POWERPOINTLATEX_TYPE" val="Inline"/>
  <p:tag name="POWERPOINTLATEX_LINKID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D = \{1, 2\}"/>
  <p:tag name="POWERPOINTLATEX_TYPE" val="Inline"/>
  <p:tag name="POWERPOINTLATEX_LINKID" val="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x[i]"/>
  <p:tag name="POWERPOINTLATEX_TYPE" val="Inline"/>
  <p:tag name="POWERPOINTLATEX_LINKID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64706"/>
  <p:tag name="POWERPOINTLATEX_CODE" val="0 \leq i &lt; n"/>
  <p:tag name="POWERPOINTLATEX_TYPE" val="Inline"/>
  <p:tag name="POWERPOINTLATEX_LINKID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6451613"/>
  <p:tag name="POWERPOINTLATEX_CODE" val="i \bmod v \in D"/>
  <p:tag name="POWERPOINTLATEX_TYPE" val="Inline"/>
  <p:tag name="POWERPOINTLATEX_LINKID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30121"/>
  <p:tag name="POWERPOINTLATEX_CODE" val="x[i:i+v-1]"/>
  <p:tag name="POWERPOINTLATEX_TYPE" val="Inline"/>
  <p:tag name="POWERPOINTLATEX_LINKID" val="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v$&#10;&#10;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n"/>
  <p:tag name="POWERPOINTLATEX_TYPE" val="Inline"/>
  <p:tag name="POWERPOINTLATEX_LINKID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x"/>
  <p:tag name="POWERPOINTLATEX_ENTRY[0].FONTSIZE" val="20"/>
  <p:tag name="POWERPOINTLATEX_ENTRY[0].SHAPEID" val="6191"/>
  <p:tag name="POWERPOINTLATEX_ENTRY[0].STARTINDEX" val="14"/>
  <p:tag name="POWERPOINTLATEX_ENTRY[0].LENGTH" val="3"/>
  <p:tag name="POWERPOINTLATEX_ENTRY[1].CODE" val="n"/>
  <p:tag name="POWERPOINTLATEX_ENTRY[1].FONTSIZE" val="20"/>
  <p:tag name="POWERPOINTLATEX_ENTRY[1].SHAPEID" val="6192"/>
  <p:tag name="POWERPOINTLATEX_ENTRY[1].STARTINDEX" val="26"/>
  <p:tag name="POWERPOINTLATEX_ENTRY[1].LENGTH" val="3"/>
  <p:tag name="POWERPOINTLATEX_ENTRY[2].CODE" val="v"/>
  <p:tag name="POWERPOINTLATEX_ENTRY[2].FONTSIZE" val="20"/>
  <p:tag name="POWERPOINTLATEX_ENTRY[2].SHAPEID" val="6193"/>
  <p:tag name="POWERPOINTLATEX_ENTRY[2].STARTINDEX" val="54"/>
  <p:tag name="POWERPOINTLATEX_ENTRY[2].LENGTH" val="3"/>
  <p:tag name="POWERPOINTLATEX_ENTRY[3].CODE" val="D"/>
  <p:tag name="POWERPOINTLATEX_ENTRY[3].FONTSIZE" val="20"/>
  <p:tag name="POWERPOINTLATEX_ENTRY[3].SHAPEID" val="6194"/>
  <p:tag name="POWERPOINTLATEX_ENTRY[3].STARTINDEX" val="128"/>
  <p:tag name="POWERPOINTLATEX_ENTRY[3].LENGTH" val="4"/>
  <p:tag name="POWERPOINTLATEX_ENTRY[4].CODE" val="\mathbb{Z}_v"/>
  <p:tag name="POWERPOINTLATEX_ENTRY[4].FONTSIZE" val="20"/>
  <p:tag name="POWERPOINTLATEX_ENTRY[4].SHAPEID" val="6195"/>
  <p:tag name="POWERPOINTLATEX_ENTRY[4].STARTINDEX" val="136"/>
  <p:tag name="POWERPOINTLATEX_ENTRY[4].LENGTH" val="5"/>
  <p:tag name="POWERPOINTLATEX_ENTRY[5].CODE" val="v = 3"/>
  <p:tag name="POWERPOINTLATEX_ENTRY[5].FONTSIZE" val="20"/>
  <p:tag name="POWERPOINTLATEX_ENTRY[5].SHAPEID" val="6196"/>
  <p:tag name="POWERPOINTLATEX_ENTRY[5].STARTINDEX" val="152"/>
  <p:tag name="POWERPOINTLATEX_ENTRY[5].LENGTH" val="11"/>
  <p:tag name="POWERPOINTLATEX_ENTRY[6].CODE" val="D = \{1, 2\}"/>
  <p:tag name="POWERPOINTLATEX_ENTRY[6].FONTSIZE" val="20"/>
  <p:tag name="POWERPOINTLATEX_ENTRY[6].SHAPEID" val="6197"/>
  <p:tag name="POWERPOINTLATEX_ENTRY[6].STARTINDEX" val="165"/>
  <p:tag name="POWERPOINTLATEX_ENTRY[6].LENGTH" val="21"/>
  <p:tag name="POWERPOINTLATEX_ENTRY[7].CODE" val="x[i]"/>
  <p:tag name="POWERPOINTLATEX_ENTRY[7].FONTSIZE" val="20"/>
  <p:tag name="POWERPOINTLATEX_ENTRY[7].SHAPEID" val="6198"/>
  <p:tag name="POWERPOINTLATEX_ENTRY[7].STARTINDEX" val="199"/>
  <p:tag name="POWERPOINTLATEX_ENTRY[7].LENGTH" val="7"/>
  <p:tag name="POWERPOINTLATEX_ENTRY[8].CODE" val="0 \leq i &lt; n"/>
  <p:tag name="POWERPOINTLATEX_ENTRY[8].FONTSIZE" val="20"/>
  <p:tag name="POWERPOINTLATEX_ENTRY[8].SHAPEID" val="6199"/>
  <p:tag name="POWERPOINTLATEX_ENTRY[8].STARTINDEX" val="208"/>
  <p:tag name="POWERPOINTLATEX_ENTRY[8].LENGTH" val="19"/>
  <p:tag name="POWERPOINTLATEX_ENTRY[9].CODE" val="i \bmod v \in D"/>
  <p:tag name="POWERPOINTLATEX_ENTRY[9].FONTSIZE" val="20"/>
  <p:tag name="POWERPOINTLATEX_ENTRY[9].SHAPEID" val="6200"/>
  <p:tag name="POWERPOINTLATEX_ENTRY[9].STARTINDEX" val="229"/>
  <p:tag name="POWERPOINTLATEX_ENTRY[9].LENGTH" val="24"/>
  <p:tag name="POWERPOINTLATEX_ENTRY[10].CODE" val="x[i:i+v-1]"/>
  <p:tag name="POWERPOINTLATEX_ENTRY[10].FONTSIZE" val="20"/>
  <p:tag name="POWERPOINTLATEX_ENTRY[10].SHAPEID" val="6201"/>
  <p:tag name="POWERPOINTLATEX_ENTRY[10].STARTINDEX" val="295"/>
  <p:tag name="POWERPOINTLATEX_ENTRY[10].LENGTH" val="27"/>
  <p:tag name="POWERPOINTLATEX_ENTRY[11].CODE" val="X"/>
  <p:tag name="POWERPOINTLATEX_ENTRY[11].FONTSIZE" val="20"/>
  <p:tag name="POWERPOINTLATEX_ENTRY[11].SHAPEID" val="6202"/>
  <p:tag name="POWERPOINTLATEX_ENTRY[11].STARTINDEX" val="345"/>
  <p:tag name="POWERPOINTLATEX_ENTRY[11].LENGTH" val="4"/>
  <p:tag name="POWERPOINTLATEX_ENTRY[12].CODE" val="\frac{|D|}{v}n"/>
  <p:tag name="POWERPOINTLATEX_ENTRY[12].FONTSIZE" val="20"/>
  <p:tag name="POWERPOINTLATEX_ENTRY[12].SHAPEID" val="6203"/>
  <p:tag name="POWERPOINTLATEX_ENTRY[12].STARTINDEX" val="380"/>
  <p:tag name="POWERPOINTLATEX_ENTRY[12].LENGTH" val="9"/>
  <p:tag name="POWERPOINTLATEX_ENTRY[13].CODE" val="X'"/>
  <p:tag name="POWERPOINTLATEX_ENTRY[13].FONTSIZE" val="20"/>
  <p:tag name="POWERPOINTLATEX_ENTRY[13].SHAPEID" val="6204"/>
  <p:tag name="POWERPOINTLATEX_ENTRY[13].STARTINDEX" val="406"/>
  <p:tag name="POWERPOINTLATEX_ENTRY[13].LENGTH" val="6"/>
  <p:tag name="POWERPOINTLATEX_ENTRY.LENGTH" val="15"/>
  <p:tag name="POWERPOINTLATEX_ENTRY[14].CODE" val="X"/>
  <p:tag name="POWERPOINTLATEX_ENTRY[14].FONTSIZE" val="20"/>
  <p:tag name="POWERPOINTLATEX_ENTRY[14].SHAPEID" val="6205"/>
  <p:tag name="POWERPOINTLATEX_ENTRY[14].STARTINDEX" val="427"/>
  <p:tag name="POWERPOINTLATEX_ENTRY[14].LENGTH" val="4"/>
  <p:tag name="POWERPOINTLATEX_TYPE" val="HasCompiledInlines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X"/>
  <p:tag name="POWERPOINTLATEX_TYPE" val="Inline"/>
  <p:tag name="POWERPOINTLATEX_LINKID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631579"/>
  <p:tag name="POWERPOINTLATEX_CODE" val="\frac{|D|}{v}n"/>
  <p:tag name="POWERPOINTLATEX_TYPE" val="Inline"/>
  <p:tag name="POWERPOINTLATEX_LINKID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X'"/>
  <p:tag name="POWERPOINTLATEX_TYPE" val="Inline"/>
  <p:tag name="POWERPOINTLATEX_LINKID" val="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X"/>
  <p:tag name="POWERPOINTLATEX_TYPE" val="Inline"/>
  <p:tag name="POWERPOINTLATEX_LINKID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X'"/>
  <p:tag name="POWERPOINTLATEX_TYPE" val="Inline"/>
  <p:tag name="POWERPOINTLATEX_LINKID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v"/>
  <p:tag name="POWERPOINTLATEX_TYPE" val="Inline"/>
  <p:tag name="POWERPOINTLATEX_LINKID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772152"/>
  <p:tag name="POWERPOINTLATEX_CODE" val="SA_{X'}"/>
  <p:tag name="POWERPOINTLATEX_TYPE" val="Inline"/>
  <p:tag name="POWERPOINTLATEX_LINKID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625"/>
  <p:tag name="POWERPOINTLATEX_CODE" val="rank"/>
  <p:tag name="POWERPOINTLATEX_TYPE" val="Inline"/>
  <p:tag name="POWERPOINTLATEX_LINKID" val="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CODE" val="X"/>
  <p:tag name="POWERPOINTLATEX_TYPE" val="Inline"/>
  <p:tag name="POWERPOINTLATEX_LINKID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\Sigma = \{0 \ldots n-1\}"/>
  <p:tag name="POWERPOINTLATEX_TYPE" val="Inline"/>
  <p:tag name="POWERPOINTLATEX_LINKID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X'"/>
  <p:tag name="POWERPOINTLATEX_ENTRY[0].FONTSIZE" val="22"/>
  <p:tag name="POWERPOINTLATEX_ENTRY[0].SHAPEID" val="6271"/>
  <p:tag name="POWERPOINTLATEX_ENTRY[0].STARTINDEX" val="38"/>
  <p:tag name="POWERPOINTLATEX_ENTRY[0].LENGTH" val="6"/>
  <p:tag name="POWERPOINTLATEX_ENTRY[1].CODE" val="v"/>
  <p:tag name="POWERPOINTLATEX_ENTRY[1].FONTSIZE" val="22"/>
  <p:tag name="POWERPOINTLATEX_ENTRY[1].SHAPEID" val="6272"/>
  <p:tag name="POWERPOINTLATEX_ENTRY[1].STARTINDEX" val="61"/>
  <p:tag name="POWERPOINTLATEX_ENTRY[1].LENGTH" val="3"/>
  <p:tag name="POWERPOINTLATEX_ENTRY[2].CODE" val="SA_{X'}"/>
  <p:tag name="POWERPOINTLATEX_ENTRY[2].FONTSIZE" val="22"/>
  <p:tag name="POWERPOINTLATEX_ENTRY[2].SHAPEID" val="6273"/>
  <p:tag name="POWERPOINTLATEX_ENTRY[2].STARTINDEX" val="95"/>
  <p:tag name="POWERPOINTLATEX_ENTRY[2].LENGTH" val="11"/>
  <p:tag name="POWERPOINTLATEX_ENTRY[3].CODE" val="rank"/>
  <p:tag name="POWERPOINTLATEX_ENTRY[3].FONTSIZE" val="22"/>
  <p:tag name="POWERPOINTLATEX_ENTRY[3].SHAPEID" val="6274"/>
  <p:tag name="POWERPOINTLATEX_ENTRY[3].STARTINDEX" val="118"/>
  <p:tag name="POWERPOINTLATEX_ENTRY[3].LENGTH" val="10"/>
  <p:tag name="POWERPOINTLATEX_ENTRY[4].CODE" val="X"/>
  <p:tag name="POWERPOINTLATEX_ENTRY[4].FONTSIZE" val="22"/>
  <p:tag name="POWERPOINTLATEX_ENTRY[4].SHAPEID" val="6275"/>
  <p:tag name="POWERPOINTLATEX_ENTRY[4].STARTINDEX" val="161"/>
  <p:tag name="POWERPOINTLATEX_ENTRY[4].LENGTH" val="4"/>
  <p:tag name="POWERPOINTLATEX_ENTRY[5].CODE" val="k \in \mathbb{Z}_v \setminus D"/>
  <p:tag name="POWERPOINTLATEX_ENTRY[5].FONTSIZE" val="22"/>
  <p:tag name="POWERPOINTLATEX_ENTRY[5].SHAPEID" val="6276"/>
  <p:tag name="POWERPOINTLATEX_ENTRY[5].STARTINDEX" val="177"/>
  <p:tag name="POWERPOINTLATEX_ENTRY[5].LENGTH" val="21"/>
  <p:tag name="POWERPOINTLATEX_ENTRY[6].CODE" val="0 \leq l_k &lt; v"/>
  <p:tag name="POWERPOINTLATEX_ENTRY[6].FONTSIZE" val="22"/>
  <p:tag name="POWERPOINTLATEX_ENTRY[6].SHAPEID" val="6277"/>
  <p:tag name="POWERPOINTLATEX_ENTRY[6].STARTINDEX" val="208"/>
  <p:tag name="POWERPOINTLATEX_ENTRY[6].LENGTH" val="20"/>
  <p:tag name="POWERPOINTLATEX_ENTRY[7].CODE" val="x[i]"/>
  <p:tag name="POWERPOINTLATEX_ENTRY[7].FONTSIZE" val="22"/>
  <p:tag name="POWERPOINTLATEX_ENTRY[7].SHAPEID" val="6278"/>
  <p:tag name="POWERPOINTLATEX_ENTRY[7].STARTINDEX" val="274"/>
  <p:tag name="POWERPOINTLATEX_ENTRY[7].LENGTH" val="7"/>
  <p:tag name="POWERPOINTLATEX_ENTRY[8].CODE" val="i \bmod v = k"/>
  <p:tag name="POWERPOINTLATEX_ENTRY[8].FONTSIZE" val="22"/>
  <p:tag name="POWERPOINTLATEX_ENTRY[8].SHAPEID" val="6279"/>
  <p:tag name="POWERPOINTLATEX_ENTRY[8].STARTINDEX" val="283"/>
  <p:tag name="POWERPOINTLATEX_ENTRY[8].LENGTH" val="23"/>
  <p:tag name="POWERPOINTLATEX_ENTRY[9].CODE" val="\langle x[i], \ldots, x[i+l_k-1], rank[i+l_k]\rangle"/>
  <p:tag name="POWERPOINTLATEX_ENTRY[9].FONTSIZE" val="22"/>
  <p:tag name="POWERPOINTLATEX_ENTRY[9].SHAPEID" val="6280"/>
  <p:tag name="POWERPOINTLATEX_ENTRY[9].STARTINDEX" val="323"/>
  <p:tag name="POWERPOINTLATEX_ENTRY[9].LENGTH" val="67"/>
  <p:tag name="POWERPOINTLATEX_ENTRY.LENGTH" val="11"/>
  <p:tag name="POWERPOINTLATEX_ENTRY[10].CODE" val="k"/>
  <p:tag name="POWERPOINTLATEX_ENTRY[10].FONTSIZE" val="22"/>
  <p:tag name="POWERPOINTLATEX_ENTRY[10].SHAPEID" val="6281"/>
  <p:tag name="POWERPOINTLATEX_ENTRY[10].STARTINDEX" val="436"/>
  <p:tag name="POWERPOINTLATEX_ENTRY[10].LENGTH" val="3"/>
  <p:tag name="POWERPOINTLATEX_TYPE" val="HasCompiledInlin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ORIGINALWIDTH" val="188.64"/>
  <p:tag name="POWERPOINTLATEX_ORIGINALHEIGHT" val="22.08"/>
  <p:tag name="POWERPOINTLATEX_FONTSIZE" val="22"/>
  <p:tag name="POWERPOINTLATEX_TYPE" val="Equation"/>
  <p:tag name="POWERPOINTLATEX_CODE" val="(k+l_k) \bmod v \in D.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27473"/>
  <p:tag name="POWERPOINTLATEX_CODE" val="k \in \mathbb{Z}_v \setminus D"/>
  <p:tag name="POWERPOINTLATEX_TYPE" val="Inline"/>
  <p:tag name="POWERPOINTLATEX_LINKID" val="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1923077"/>
  <p:tag name="POWERPOINTLATEX_CODE" val="0 \leq l_k &lt; v"/>
  <p:tag name="POWERPOINTLATEX_TYPE" val="Inline"/>
  <p:tag name="POWERPOINTLATEX_LINKID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x[i]"/>
  <p:tag name="POWERPOINTLATEX_TYPE" val="Inline"/>
  <p:tag name="POWERPOINTLATEX_LINKID" val="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38462"/>
  <p:tag name="POWERPOINTLATEX_CODE" val="i \bmod v = k"/>
  <p:tag name="POWERPOINTLATEX_TYPE" val="Inline"/>
  <p:tag name="POWERPOINTLATEX_LINKID" val="3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\langle x[i], \ldots, x[i+l_k-1], rank[i+l_k]\rangle"/>
  <p:tag name="POWERPOINTLATEX_TYPE" val="Inline"/>
  <p:tag name="POWERPOINTLATEX_LINKID" val="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15625"/>
  <p:tag name="POWERPOINTLATEX_CODE" val="k"/>
  <p:tag name="POWERPOINTLATEX_TYPE" val="Inline"/>
  <p:tag name="POWERPOINTLATEX_LINKID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v = 3$&#10;&#10;&#10;\end{document}"/>
  <p:tag name="IGUANATEXSIZE" val="2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k = 0$&#10;&#10;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O(n \log n)"/>
  <p:tag name="POWERPOINTLATEX_ENTRY[0].FONTSIZE" val="24"/>
  <p:tag name="POWERPOINTLATEX_ENTRY[0].SHAPEID" val="1031"/>
  <p:tag name="POWERPOINTLATEX_ENTRY[0].STARTINDEX" val="99"/>
  <p:tag name="POWERPOINTLATEX_ENTRY[0].LENGTH" val="20"/>
  <p:tag name="POWERPOINTLATEX_ENTRY[1].CODE" val="O(n)"/>
  <p:tag name="POWERPOINTLATEX_ENTRY[1].FONTSIZE" val="24"/>
  <p:tag name="POWERPOINTLATEX_ENTRY[1].SHAPEID" val="1032"/>
  <p:tag name="POWERPOINTLATEX_ENTRY[1].STARTINDEX" val="223"/>
  <p:tag name="POWERPOINTLATEX_ENTRY[1].LENGTH" val="10"/>
  <p:tag name="POWERPOINTLATEX_ENTRY[2].CODE" val="O(\frac{n}{p})"/>
  <p:tag name="POWERPOINTLATEX_ENTRY[2].FONTSIZE" val="24"/>
  <p:tag name="POWERPOINTLATEX_ENTRY[2].SHAPEID" val="1033"/>
  <p:tag name="POWERPOINTLATEX_ENTRY[2].STARTINDEX" val="333"/>
  <p:tag name="POWERPOINTLATEX_ENTRY[2].LENGTH" val="8"/>
  <p:tag name="POWERPOINTLATEX_ENTRY[3].CODE" val="O(\log^2 p)"/>
  <p:tag name="POWERPOINTLATEX_ENTRY[3].FONTSIZE" val="24"/>
  <p:tag name="POWERPOINTLATEX_ENTRY[3].SHAPEID" val="1034"/>
  <p:tag name="POWERPOINTLATEX_ENTRY[3].STARTINDEX" val="398"/>
  <p:tag name="POWERPOINTLATEX_ENTRY[3].LENGTH" val="18"/>
  <p:tag name="POWERPOINTLATEX_ENTRY.LENGTH" val="5"/>
  <p:tag name="POWERPOINTLATEX_ENTRY[4].CODE" val="O(\log \log p)"/>
  <p:tag name="POWERPOINTLATEX_ENTRY[4].FONTSIZE" val="22"/>
  <p:tag name="POWERPOINTLATEX_ENTRY[4].SHAPEID" val="1035"/>
  <p:tag name="POWERPOINTLATEX_ENTRY[4].STARTINDEX" val="477"/>
  <p:tag name="POWERPOINTLATEX_ENTRY[4].LENGTH" val="13"/>
  <p:tag name="POWERPOINTLATEX_TYPE" val="HasCompiledInlines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l_k = 1$&#10;&#10;&#10;\end{document}"/>
  <p:tag name="IGUANATEXSIZE" val="2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x"/>
  <p:tag name="POWERPOINTLATEX_ENTRY[0].FONTSIZE" val="22"/>
  <p:tag name="POWERPOINTLATEX_ENTRY[0].SHAPEID" val="7173"/>
  <p:tag name="POWERPOINTLATEX_ENTRY[0].STARTINDEX" val="26"/>
  <p:tag name="POWERPOINTLATEX_ENTRY[0].LENGTH" val="3"/>
  <p:tag name="POWERPOINTLATEX_ENTRY[1].CODE" val="v"/>
  <p:tag name="POWERPOINTLATEX_ENTRY[1].FONTSIZE" val="22"/>
  <p:tag name="POWERPOINTLATEX_ENTRY[1].SHAPEID" val="7174"/>
  <p:tag name="POWERPOINTLATEX_ENTRY[1].STARTINDEX" val="39"/>
  <p:tag name="POWERPOINTLATEX_ENTRY[1].LENGTH" val="3"/>
  <p:tag name="POWERPOINTLATEX_ENTRY.LENGTH" val="3"/>
  <p:tag name="POWERPOINTLATEX_ENTRY[2].CODE" val="O(n)"/>
  <p:tag name="POWERPOINTLATEX_ENTRY[2].FONTSIZE" val="22"/>
  <p:tag name="POWERPOINTLATEX_ENTRY[2].SHAPEID" val="7175"/>
  <p:tag name="POWERPOINTLATEX_ENTRY[2].STARTINDEX" val="221"/>
  <p:tag name="POWERPOINTLATEX_ENTRY[2].LENGTH" val="10"/>
  <p:tag name="POWERPOINTLATEX_TYPE" val="HasCompiledInlines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x"/>
  <p:tag name="POWERPOINTLATEX_TYPE" val="Inline"/>
  <p:tag name="POWERPOINTLATEX_LINKID" val="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02439024"/>
  <p:tag name="POWERPOINTLATEX_CODE" val="v"/>
  <p:tag name="POWERPOINTLATEX_TYPE" val="Inline"/>
  <p:tag name="POWERPOINTLATEX_LINKID" val="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"/>
  <p:tag name="POWERPOINTLATEX_CODE" val="O(n)"/>
  <p:tag name="POWERPOINTLATEX_TYPE" val="Inline"/>
  <p:tag name="POWERPOINTLATEX_LINKID" val="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\frac{|D|}{v}"/>
  <p:tag name="POWERPOINTLATEX_ENTRY[0].FONTSIZE" val="22"/>
  <p:tag name="POWERPOINTLATEX_ENTRY[0].SHAPEID" val="11266"/>
  <p:tag name="POWERPOINTLATEX_ENTRY[0].STARTINDEX" val="49"/>
  <p:tag name="POWERPOINTLATEX_ENTRY[0].LENGTH" val="6"/>
  <p:tag name="POWERPOINTLATEX_ENTRY[1].CODE" val="\frac{|D|}{v} \cdot n"/>
  <p:tag name="POWERPOINTLATEX_ENTRY[1].FONTSIZE" val="22"/>
  <p:tag name="POWERPOINTLATEX_ENTRY[1].SHAPEID" val="11267"/>
  <p:tag name="POWERPOINTLATEX_ENTRY[1].STARTINDEX" val="120"/>
  <p:tag name="POWERPOINTLATEX_ENTRY[1].LENGTH" val="12"/>
  <p:tag name="POWERPOINTLATEX_ENTRY[2].CODE" val="\frac{n}{p}"/>
  <p:tag name="POWERPOINTLATEX_ENTRY[2].FONTSIZE" val="22"/>
  <p:tag name="POWERPOINTLATEX_ENTRY[2].SHAPEID" val="11268"/>
  <p:tag name="POWERPOINTLATEX_ENTRY[2].STARTINDEX" val="170"/>
  <p:tag name="POWERPOINTLATEX_ENTRY[2].LENGTH" val="3"/>
  <p:tag name="POWERPOINTLATEX_ENTRY[3].CODE" val="O(\log p)"/>
  <p:tag name="POWERPOINTLATEX_ENTRY[3].FONTSIZE" val="22"/>
  <p:tag name="POWERPOINTLATEX_ENTRY[3].SHAPEID" val="11269"/>
  <p:tag name="POWERPOINTLATEX_ENTRY[3].STARTINDEX" val="189"/>
  <p:tag name="POWERPOINTLATEX_ENTRY[3].LENGTH" val="16"/>
  <p:tag name="POWERPOINTLATEX_ENTRY.LENGTH" val="5"/>
  <p:tag name="POWERPOINTLATEX_ENTRY[4].CODE" val="O(\log p)"/>
  <p:tag name="POWERPOINTLATEX_ENTRY[4].FONTSIZE" val="22"/>
  <p:tag name="POWERPOINTLATEX_ENTRY[4].SHAPEID" val="11270"/>
  <p:tag name="POWERPOINTLATEX_ENTRY[4].STARTINDEX" val="219"/>
  <p:tag name="POWERPOINTLATEX_ENTRY[4].LENGTH" val="16"/>
  <p:tag name="POWERPOINTLATEX_TYPE" val="HasCompiledInlin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80645"/>
  <p:tag name="POWERPOINTLATEX_CODE" val="\frac{|D|}{v}"/>
  <p:tag name="POWERPOINTLATEX_TYPE" val="Inline"/>
  <p:tag name="POWERPOINTLATEX_LINKID" val="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580645"/>
  <p:tag name="POWERPOINTLATEX_CODE" val="\frac{|D|}{v} \cdot n"/>
  <p:tag name="POWERPOINTLATEX_TYPE" val="Inline"/>
  <p:tag name="POWERPOINTLATEX_LINKID" val="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BASELINEOFFSET" val="0.2427184"/>
  <p:tag name="POWERPOINTLATEX_ORIGINALWIDTH" val="379.68"/>
  <p:tag name="POWERPOINTLATEX_ORIGINALHEIGHT" val="24.72"/>
  <p:tag name="POWERPOINTLATEX_FONTSIZE" val="19"/>
  <p:tag name="POWERPOINTLATEX_TYPE" val="Equation"/>
  <p:tag name="POWERPOINTLATEX_CODE" val="Cost = \sum_{i=0}^{S-1}comp_i + \sum_{i=0}^{S-1}comm_i \cdot g + S \cdot 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ENTRY[0].CODE" val="O(1)"/>
  <p:tag name="POWERPOINTLATEX_ENTRY[0].FONTSIZE" val="22"/>
  <p:tag name="POWERPOINTLATEX_ENTRY[0].SHAPEID" val="3077"/>
  <p:tag name="POWERPOINTLATEX_ENTRY[0].STARTINDEX" val="127"/>
  <p:tag name="POWERPOINTLATEX_ENTRY[0].LENGTH" val="9"/>
  <p:tag name="POWERPOINTLATEX_ENTRY[1].CODE" val="O(\frac{n}{p})"/>
  <p:tag name="POWERPOINTLATEX_ENTRY[1].FONTSIZE" val="22"/>
  <p:tag name="POWERPOINTLATEX_ENTRY[1].SHAPEID" val="3078"/>
  <p:tag name="POWERPOINTLATEX_ENTRY[1].STARTINDEX" val="152"/>
  <p:tag name="POWERPOINTLATEX_ENTRY[1].LENGTH" val="1"/>
  <p:tag name="POWERPOINTLATEX_ENTRY.LENGTH" val="3"/>
  <p:tag name="POWERPOINTLATEX_ENTRY[2].CODE" val="O(1)"/>
  <p:tag name="POWERPOINTLATEX_ENTRY[2].FONTSIZE" val="22"/>
  <p:tag name="POWERPOINTLATEX_ENTRY[2].SHAPEID" val="3079"/>
  <p:tag name="POWERPOINTLATEX_ENTRY[2].STARTINDEX" val="361"/>
  <p:tag name="POWERPOINTLATEX_ENTRY[2].LENGTH" val="1"/>
  <p:tag name="POWERPOINTLATEX_TYPE" val="HasCompiledInlines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8220</TotalTime>
  <Words>805</Words>
  <Application>Microsoft Office PowerPoint</Application>
  <PresentationFormat>On-screen Show (4:3)</PresentationFormat>
  <Paragraphs>453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</vt:lpstr>
      <vt:lpstr>Cambria Math</vt:lpstr>
      <vt:lpstr>Adjacency</vt:lpstr>
      <vt:lpstr>Parallel Suffix Array Construction by Accelerated Sampling</vt:lpstr>
      <vt:lpstr>Outline</vt:lpstr>
      <vt:lpstr>Introduction</vt:lpstr>
      <vt:lpstr>Introduction</vt:lpstr>
      <vt:lpstr>Introduction</vt:lpstr>
      <vt:lpstr>Difference Covers</vt:lpstr>
      <vt:lpstr>Difference Covers</vt:lpstr>
      <vt:lpstr>Sequential Suffix Array Construction</vt:lpstr>
      <vt:lpstr>Sequential Suffix Array Construction</vt:lpstr>
      <vt:lpstr>Sequential Suffix Array Construction</vt:lpstr>
      <vt:lpstr>Sequential Suffix Array Construction</vt:lpstr>
      <vt:lpstr>Sequential Suffix Array Construction</vt:lpstr>
      <vt:lpstr>BSP model</vt:lpstr>
      <vt:lpstr>BSP model</vt:lpstr>
      <vt:lpstr>Suffix Array Construction in BSP</vt:lpstr>
      <vt:lpstr>Suffix Array Construction in BSP</vt:lpstr>
      <vt:lpstr>Suffix Array Construction in BSP</vt:lpstr>
      <vt:lpstr>Suffix Array Construction in BSP</vt:lpstr>
      <vt:lpstr>Suffix Array Construction in BSP</vt:lpstr>
      <vt:lpstr>Conclusion</vt:lpstr>
      <vt:lpstr>Thank you!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Suffix Array Construction by Accelerated Sampling</dc:title>
  <dc:creator>Matthew Felice Pace</dc:creator>
  <cp:lastModifiedBy>Matthew Felice Pace</cp:lastModifiedBy>
  <cp:revision>267</cp:revision>
  <cp:lastPrinted>2013-09-02T09:39:47Z</cp:lastPrinted>
  <dcterms:created xsi:type="dcterms:W3CDTF">2013-03-18T03:13:56Z</dcterms:created>
  <dcterms:modified xsi:type="dcterms:W3CDTF">2013-09-04T07:24:32Z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