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21" r:id="rId3"/>
    <p:sldId id="300" r:id="rId4"/>
    <p:sldId id="319" r:id="rId5"/>
    <p:sldId id="322" r:id="rId6"/>
    <p:sldId id="323" r:id="rId7"/>
    <p:sldId id="324" r:id="rId8"/>
    <p:sldId id="328" r:id="rId9"/>
    <p:sldId id="327" r:id="rId10"/>
    <p:sldId id="329" r:id="rId11"/>
    <p:sldId id="330" r:id="rId12"/>
    <p:sldId id="325" r:id="rId13"/>
    <p:sldId id="331" r:id="rId14"/>
    <p:sldId id="332" r:id="rId15"/>
    <p:sldId id="333" r:id="rId16"/>
    <p:sldId id="334" r:id="rId17"/>
    <p:sldId id="335" r:id="rId18"/>
    <p:sldId id="326" r:id="rId19"/>
    <p:sldId id="308" r:id="rId20"/>
    <p:sldId id="32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2"/>
    <p:restoredTop sz="75646" autoAdjust="0"/>
  </p:normalViewPr>
  <p:slideViewPr>
    <p:cSldViewPr snapToGrid="0" snapToObjects="1">
      <p:cViewPr varScale="1">
        <p:scale>
          <a:sx n="108" d="100"/>
          <a:sy n="108" d="100"/>
        </p:scale>
        <p:origin x="27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14003-C520-3B4D-BAD2-3A30C5E73374}" type="datetimeFigureOut">
              <a:t>8/30/21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A9C54-8BDC-B847-8572-BCCE63F056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A9C54-8BDC-B847-8572-BCCE63F056D9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Read the colour PDF of the paper!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A9C54-8BDC-B847-8572-BCCE63F056D9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6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Nothing to do with Quantum 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A9C54-8BDC-B847-8572-BCCE63F056D9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53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Clearly, something is happening with cache reuse.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9C54-8BDC-B847-8572-BCCE63F056D9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081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5302" y="6356350"/>
            <a:ext cx="375339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Tune-Up for the Dead-Zone Algorithm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1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1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3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0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0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0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2384CD-0186-BD42-92C5-4BD59B952F62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AE21C-B13F-5441-813E-4A3BA177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5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3083" y="6492875"/>
            <a:ext cx="400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AE21C-B13F-5441-813E-4A3BA1771B6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138909"/>
            <a:ext cx="1199572" cy="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3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0312"/>
            <a:ext cx="7772400" cy="2540055"/>
          </a:xfrm>
        </p:spPr>
        <p:txBody>
          <a:bodyPr>
            <a:normAutofit/>
          </a:bodyPr>
          <a:lstStyle/>
          <a:p>
            <a:r>
              <a:rPr lang="en-US" dirty="0"/>
              <a:t>Pitfalls of Algorithm Comparison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735" y="3886199"/>
            <a:ext cx="7492379" cy="219187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Waltteri</a:t>
            </a:r>
            <a:r>
              <a:rPr lang="en-US" dirty="0"/>
              <a:t> </a:t>
            </a:r>
            <a:r>
              <a:rPr lang="en-US" dirty="0" err="1"/>
              <a:t>Pakalén</a:t>
            </a:r>
            <a:endParaRPr lang="en-US" dirty="0"/>
          </a:p>
          <a:p>
            <a:r>
              <a:rPr lang="en-US" dirty="0" err="1"/>
              <a:t>Hannu</a:t>
            </a:r>
            <a:r>
              <a:rPr lang="en-US" dirty="0"/>
              <a:t> </a:t>
            </a:r>
            <a:r>
              <a:rPr lang="en-US" dirty="0" err="1"/>
              <a:t>Peltola</a:t>
            </a:r>
            <a:endParaRPr lang="en-US" dirty="0"/>
          </a:p>
          <a:p>
            <a:r>
              <a:rPr lang="en-US" dirty="0" err="1"/>
              <a:t>Jorma</a:t>
            </a:r>
            <a:r>
              <a:rPr lang="en-US" dirty="0"/>
              <a:t> </a:t>
            </a:r>
            <a:r>
              <a:rPr lang="en-US" dirty="0" err="1"/>
              <a:t>Tarhio</a:t>
            </a:r>
            <a:endParaRPr lang="en-US" dirty="0"/>
          </a:p>
          <a:p>
            <a:r>
              <a:rPr lang="en-US" dirty="0"/>
              <a:t>Bruce W. Watson</a:t>
            </a:r>
          </a:p>
        </p:txBody>
      </p:sp>
    </p:spTree>
    <p:extLst>
      <p:ext uri="{BB962C8B-B14F-4D97-AF65-F5344CB8AC3E}">
        <p14:creationId xmlns:p14="http://schemas.microsoft.com/office/powerpoint/2010/main" val="89616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A452-6738-B740-94FB-D86C922C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937D1-3CD3-F34D-88D2-B0607CEBA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6" y="1583406"/>
            <a:ext cx="8501868" cy="39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59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7754-27E9-EE43-BCD5-8CC2461DC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cache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F61D7-845D-A845-9AFD-645DDDA76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6" y="2288968"/>
            <a:ext cx="8854427" cy="35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F992-54EC-3849-AFC2-8F81FC51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A1E40-D74F-1E4F-98DF-7985ED080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is smart: uses shared memory</a:t>
            </a:r>
          </a:p>
          <a:p>
            <a:r>
              <a:rPr lang="en-US" dirty="0"/>
              <a:t>Actual implementation of shared memory is tricky in various *nix:</a:t>
            </a:r>
          </a:p>
          <a:p>
            <a:pPr lvl="1"/>
            <a:r>
              <a:rPr lang="en-US" dirty="0"/>
              <a:t>Creating memory can be a simple page-table edit</a:t>
            </a:r>
          </a:p>
          <a:p>
            <a:pPr lvl="1"/>
            <a:r>
              <a:rPr lang="en-US" dirty="0"/>
              <a:t>Copy on write/create policies</a:t>
            </a:r>
          </a:p>
          <a:p>
            <a:pPr lvl="1"/>
            <a:r>
              <a:rPr lang="en-US" dirty="0"/>
              <a:t>Page faults are </a:t>
            </a:r>
            <a:r>
              <a:rPr lang="en-US" b="1" i="1" dirty="0"/>
              <a:t>very</a:t>
            </a:r>
            <a:r>
              <a:rPr lang="en-US" dirty="0"/>
              <a:t> expensive</a:t>
            </a:r>
          </a:p>
        </p:txBody>
      </p:sp>
    </p:spTree>
    <p:extLst>
      <p:ext uri="{BB962C8B-B14F-4D97-AF65-F5344CB8AC3E}">
        <p14:creationId xmlns:p14="http://schemas.microsoft.com/office/powerpoint/2010/main" val="409715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1BF7-5022-DC4F-8D5B-C8AD4BE1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Minor page faults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DD090-EE90-9D4B-A30B-4AFFBDFD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01" y="1167858"/>
            <a:ext cx="7677397" cy="52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4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C1FE-2AE6-D742-BF9D-F00FF6BA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53476-04CB-1040-8604-83FED0D64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Walk the memory to force page-ins</a:t>
            </a:r>
          </a:p>
          <a:p>
            <a:r>
              <a:rPr lang="en-US" dirty="0"/>
              <a:t>Lock: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3D209-BE7D-D14C-8ECE-B0A60E783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22" y="2813049"/>
            <a:ext cx="4512755" cy="23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7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387FF-D05F-AB4C-A84D-0DD387CE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by pre-faulting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D73C8-C718-6F4C-B0AA-5A026913B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84" y="1070817"/>
            <a:ext cx="7540831" cy="53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7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51AC-1C70-A149-B839-0FD6A681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Pre-faulting (cont.)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E3CB4-94DD-AD4B-8BA9-9E8782875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66" y="1518621"/>
            <a:ext cx="4013860" cy="3141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748E3-906A-584B-804C-4C50F383B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85" y="4921159"/>
            <a:ext cx="6530497" cy="12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2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F4BD-A2E8-1444-B9D8-156DC3D9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Pre-faulting (cont.)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6955F-0262-FA47-A51C-1463443F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51" y="2256312"/>
            <a:ext cx="8518697" cy="26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0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5B08A-2714-B843-B5F1-897186848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additional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2E12-EA6A-BB47-807B-8B0AF249F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of tuning per-algorithm varies dramatically</a:t>
            </a:r>
          </a:p>
          <a:p>
            <a:pPr lvl="1"/>
            <a:r>
              <a:rPr lang="en-US" dirty="0"/>
              <a:t>Use of </a:t>
            </a:r>
            <a:r>
              <a:rPr lang="en-US" dirty="0" err="1"/>
              <a:t>intrinsics</a:t>
            </a:r>
            <a:r>
              <a:rPr lang="en-US" dirty="0"/>
              <a:t> such as </a:t>
            </a:r>
            <a:r>
              <a:rPr lang="en-US" dirty="0" err="1"/>
              <a:t>memcmp</a:t>
            </a:r>
            <a:r>
              <a:rPr lang="en-US" dirty="0"/>
              <a:t>()</a:t>
            </a:r>
          </a:p>
          <a:p>
            <a:r>
              <a:rPr lang="en-US" dirty="0"/>
              <a:t>Different processor generations vary</a:t>
            </a:r>
          </a:p>
          <a:p>
            <a:r>
              <a:rPr lang="en-US" dirty="0"/>
              <a:t>Compiler generations vary</a:t>
            </a:r>
          </a:p>
          <a:p>
            <a:pPr lvl="1"/>
            <a:r>
              <a:rPr lang="en-US" dirty="0" err="1"/>
              <a:t>gcc</a:t>
            </a:r>
            <a:endParaRPr lang="en-US" dirty="0"/>
          </a:p>
          <a:p>
            <a:pPr lvl="1"/>
            <a:r>
              <a:rPr lang="en-US" dirty="0"/>
              <a:t>LLVM</a:t>
            </a:r>
          </a:p>
        </p:txBody>
      </p:sp>
    </p:spTree>
    <p:extLst>
      <p:ext uri="{BB962C8B-B14F-4D97-AF65-F5344CB8AC3E}">
        <p14:creationId xmlns:p14="http://schemas.microsoft.com/office/powerpoint/2010/main" val="339614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31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232"/>
            <a:ext cx="8229600" cy="4970932"/>
          </a:xfrm>
        </p:spPr>
        <p:txBody>
          <a:bodyPr>
            <a:noAutofit/>
          </a:bodyPr>
          <a:lstStyle/>
          <a:p>
            <a:r>
              <a:rPr lang="en-US" sz="2400" dirty="0"/>
              <a:t>There is much work to do, even in the established frameworks</a:t>
            </a:r>
          </a:p>
          <a:p>
            <a:r>
              <a:rPr lang="en-US" sz="2400" dirty="0"/>
              <a:t>A performance difference of 5% is very small and can be overturned</a:t>
            </a:r>
          </a:p>
          <a:p>
            <a:r>
              <a:rPr lang="en-US" sz="2400" dirty="0"/>
              <a:t>Perhaps a fully synthetic environment is needed</a:t>
            </a:r>
          </a:p>
          <a:p>
            <a:pPr lvl="1"/>
            <a:r>
              <a:rPr lang="en-US" sz="2000" dirty="0"/>
              <a:t>Specialized OS</a:t>
            </a:r>
          </a:p>
          <a:p>
            <a:pPr lvl="1"/>
            <a:r>
              <a:rPr lang="en-US" sz="2000" dirty="0"/>
              <a:t>Simulator</a:t>
            </a:r>
          </a:p>
          <a:p>
            <a:r>
              <a:rPr lang="en-US" sz="2400" dirty="0"/>
              <a:t>Consider switching everything off</a:t>
            </a:r>
          </a:p>
          <a:p>
            <a:pPr lvl="1"/>
            <a:r>
              <a:rPr lang="en-US" sz="2000" dirty="0"/>
              <a:t>No cache</a:t>
            </a:r>
          </a:p>
          <a:p>
            <a:pPr lvl="1"/>
            <a:r>
              <a:rPr lang="en-US" sz="2000" dirty="0"/>
              <a:t>No virtual memory</a:t>
            </a:r>
          </a:p>
          <a:p>
            <a:r>
              <a:rPr lang="en-US" sz="2400" dirty="0"/>
              <a:t>Benchmarking over processor generations would be interesting</a:t>
            </a:r>
          </a:p>
        </p:txBody>
      </p:sp>
    </p:spTree>
    <p:extLst>
      <p:ext uri="{BB962C8B-B14F-4D97-AF65-F5344CB8AC3E}">
        <p14:creationId xmlns:p14="http://schemas.microsoft.com/office/powerpoint/2010/main" val="311957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DBDDDDF7-77C5-4740-88FB-F978929E7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024" y="-238610"/>
            <a:ext cx="4450976" cy="2965228"/>
          </a:xfrm>
          <a:prstGeom prst="rect">
            <a:avLst/>
          </a:prstGeom>
        </p:spPr>
      </p:pic>
      <p:pic>
        <p:nvPicPr>
          <p:cNvPr id="5" name="Picture 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59A3F7A1-6D12-6A44-8E77-C6F8DCD7E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0" y="2069598"/>
            <a:ext cx="3787038" cy="5684561"/>
          </a:xfrm>
          <a:prstGeom prst="rect">
            <a:avLst/>
          </a:prstGeom>
        </p:spPr>
      </p:pic>
      <p:pic>
        <p:nvPicPr>
          <p:cNvPr id="7" name="Picture 6" descr="A person holding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1E800249-97A9-174C-87D5-FEC5DE70D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023" y="2937300"/>
            <a:ext cx="3213846" cy="4816859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5835126-E80C-DF43-B294-136F9DCD9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30" y="17085"/>
            <a:ext cx="2501153" cy="16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6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18757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General aspects of benchmarking</a:t>
            </a:r>
          </a:p>
          <a:p>
            <a:r>
              <a:rPr lang="en-US" dirty="0"/>
              <a:t>Measuring running time</a:t>
            </a:r>
          </a:p>
          <a:p>
            <a:r>
              <a:rPr lang="en-US" dirty="0"/>
              <a:t>Cache memory effects</a:t>
            </a:r>
          </a:p>
          <a:p>
            <a:r>
              <a:rPr lang="en-US" dirty="0"/>
              <a:t>Shared memory effects</a:t>
            </a:r>
          </a:p>
          <a:p>
            <a:r>
              <a:rPr lang="en-US" dirty="0"/>
              <a:t>Miscellaneous additional effects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0835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85" y="1623952"/>
            <a:ext cx="858882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Single keyword exact pattern matching</a:t>
            </a:r>
          </a:p>
          <a:p>
            <a:pPr marL="0" indent="0">
              <a:buNone/>
            </a:pPr>
            <a:r>
              <a:rPr lang="en-US" dirty="0"/>
              <a:t>	Given text </a:t>
            </a:r>
            <a:r>
              <a:rPr lang="en-US" i="1" dirty="0"/>
              <a:t>t</a:t>
            </a:r>
            <a:r>
              <a:rPr lang="en-US" dirty="0"/>
              <a:t> and pattern </a:t>
            </a:r>
            <a:r>
              <a:rPr lang="en-US" i="1" dirty="0"/>
              <a:t>p </a:t>
            </a:r>
            <a:r>
              <a:rPr lang="en-US" dirty="0"/>
              <a:t>(lengths </a:t>
            </a:r>
            <a:r>
              <a:rPr lang="en-US" i="1" dirty="0"/>
              <a:t>n, m</a:t>
            </a:r>
            <a:r>
              <a:rPr lang="en-US" dirty="0"/>
              <a:t> respectively),</a:t>
            </a:r>
          </a:p>
          <a:p>
            <a:pPr marL="0" indent="0">
              <a:buNone/>
            </a:pPr>
            <a:r>
              <a:rPr lang="en-US" dirty="0"/>
              <a:t>	Find all </a:t>
            </a:r>
            <a:r>
              <a:rPr lang="en-US" dirty="0" err="1"/>
              <a:t>occurences</a:t>
            </a:r>
            <a:r>
              <a:rPr lang="en-US" dirty="0"/>
              <a:t> of </a:t>
            </a:r>
            <a:r>
              <a:rPr lang="en-US" i="1" dirty="0"/>
              <a:t>p</a:t>
            </a:r>
            <a:r>
              <a:rPr lang="en-US" dirty="0"/>
              <a:t> in </a:t>
            </a:r>
            <a:r>
              <a:rPr lang="en-US" i="1" dirty="0"/>
              <a:t>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Compare the performance of algorithms solving the same problem</a:t>
            </a:r>
          </a:p>
        </p:txBody>
      </p:sp>
    </p:spTree>
    <p:extLst>
      <p:ext uri="{BB962C8B-B14F-4D97-AF65-F5344CB8AC3E}">
        <p14:creationId xmlns:p14="http://schemas.microsoft.com/office/powerpoint/2010/main" val="106623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53640-5FAB-EF4F-B7CD-1D29FD0C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4CF57-BDC6-A148-AC23-ABCA0FE65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Focus on Hume &amp; Sunday (HS) and SMART</a:t>
            </a:r>
          </a:p>
          <a:p>
            <a:r>
              <a:rPr lang="en-US" dirty="0"/>
              <a:t>Benchmark running time</a:t>
            </a:r>
          </a:p>
          <a:p>
            <a:r>
              <a:rPr lang="en-US" dirty="0"/>
              <a:t>Clean-up algorithms to </a:t>
            </a:r>
            <a:r>
              <a:rPr lang="en-US" b="1" i="1" dirty="0"/>
              <a:t>not</a:t>
            </a:r>
            <a:r>
              <a:rPr lang="en-US" dirty="0"/>
              <a:t> include:</a:t>
            </a:r>
          </a:p>
          <a:p>
            <a:pPr lvl="1"/>
            <a:r>
              <a:rPr lang="en-US" dirty="0"/>
              <a:t>Preprocessing</a:t>
            </a:r>
          </a:p>
          <a:p>
            <a:pPr lvl="1"/>
            <a:r>
              <a:rPr lang="en-US" dirty="0"/>
              <a:t>Actual reporting of matches</a:t>
            </a:r>
          </a:p>
          <a:p>
            <a:pPr lvl="1"/>
            <a:r>
              <a:rPr lang="en-US" dirty="0"/>
              <a:t>Cleanup</a:t>
            </a:r>
          </a:p>
          <a:p>
            <a:r>
              <a:rPr lang="en-US" dirty="0"/>
              <a:t>Correctness and testing</a:t>
            </a:r>
          </a:p>
          <a:p>
            <a:pPr lvl="1"/>
            <a:r>
              <a:rPr lang="en-US" dirty="0"/>
              <a:t>Most frameworks have at least some infra for this</a:t>
            </a:r>
          </a:p>
          <a:p>
            <a:r>
              <a:rPr lang="en-US" dirty="0"/>
              <a:t>What to report?</a:t>
            </a:r>
          </a:p>
          <a:p>
            <a:pPr lvl="1"/>
            <a:r>
              <a:rPr lang="en-US" dirty="0"/>
              <a:t>Median of running time</a:t>
            </a:r>
          </a:p>
          <a:p>
            <a:pPr lvl="1"/>
            <a:r>
              <a:rPr lang="en-US" dirty="0"/>
              <a:t>Memory consumption not </a:t>
            </a:r>
            <a:r>
              <a:rPr lang="en-US"/>
              <a:t>often reported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98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5D2A-C1DB-A044-AEEC-8560431F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running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DA5CB-A0FA-C940-AEDB-A2B43DAC0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57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Time system calls</a:t>
            </a:r>
          </a:p>
          <a:p>
            <a:pPr lvl="1"/>
            <a:r>
              <a:rPr lang="en-US" dirty="0"/>
              <a:t>Widely varying resolution</a:t>
            </a:r>
          </a:p>
          <a:p>
            <a:pPr lvl="1"/>
            <a:r>
              <a:rPr lang="en-US" dirty="0"/>
              <a:t>Varying accuracy</a:t>
            </a:r>
          </a:p>
          <a:p>
            <a:pPr lvl="1"/>
            <a:r>
              <a:rPr lang="en-US" dirty="0"/>
              <a:t>Include/exclude system time</a:t>
            </a:r>
          </a:p>
          <a:p>
            <a:r>
              <a:rPr lang="en-US" dirty="0"/>
              <a:t>Additional options: TSC registers</a:t>
            </a:r>
          </a:p>
          <a:p>
            <a:pPr lvl="1"/>
            <a:r>
              <a:rPr lang="en-US" dirty="0"/>
              <a:t>Clock cycle resolution</a:t>
            </a:r>
          </a:p>
          <a:p>
            <a:pPr lvl="1"/>
            <a:r>
              <a:rPr lang="en-US" dirty="0"/>
              <a:t>Not always present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Often, only part of a tick actually consumed</a:t>
            </a:r>
          </a:p>
          <a:p>
            <a:r>
              <a:rPr lang="en-US" dirty="0"/>
              <a:t>Clearly, match long enough to make these issues negligible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98442-3C0B-1640-A6E8-D6F67651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71504"/>
            <a:ext cx="4266491" cy="14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5733-2E54-DF48-92CF-32A0C3BD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Cache memory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80D0C-A2F3-0B4C-ACF1-EFE7FA033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Runs typically depend heavily on this</a:t>
            </a:r>
          </a:p>
          <a:p>
            <a:r>
              <a:rPr lang="en-US" dirty="0"/>
              <a:t>Typically 3 levels, with dramatically different performance</a:t>
            </a:r>
          </a:p>
          <a:p>
            <a:pPr lvl="1"/>
            <a:r>
              <a:rPr lang="en-US" dirty="0"/>
              <a:t>L1: 32K</a:t>
            </a:r>
          </a:p>
          <a:p>
            <a:pPr lvl="1"/>
            <a:r>
              <a:rPr lang="en-US" dirty="0"/>
              <a:t>L2: 256K</a:t>
            </a:r>
          </a:p>
          <a:p>
            <a:pPr lvl="1"/>
            <a:r>
              <a:rPr lang="en-US" dirty="0"/>
              <a:t>L3: 4M</a:t>
            </a:r>
          </a:p>
          <a:p>
            <a:r>
              <a:rPr lang="en-US" dirty="0"/>
              <a:t>HS seems to have some amount of cache reuse</a:t>
            </a:r>
          </a:p>
          <a:p>
            <a:r>
              <a:rPr lang="en-US" dirty="0"/>
              <a:t>SMART has quite a bit more interaction</a:t>
            </a:r>
          </a:p>
          <a:p>
            <a:pPr lvl="1"/>
            <a:r>
              <a:rPr lang="en-US" dirty="0"/>
              <a:t>Processes, which potentially move to other cores</a:t>
            </a:r>
          </a:p>
          <a:p>
            <a:r>
              <a:rPr lang="en-US" dirty="0"/>
              <a:t>Instruction caching: relative non-issue</a:t>
            </a:r>
          </a:p>
        </p:txBody>
      </p:sp>
    </p:spTree>
    <p:extLst>
      <p:ext uri="{BB962C8B-B14F-4D97-AF65-F5344CB8AC3E}">
        <p14:creationId xmlns:p14="http://schemas.microsoft.com/office/powerpoint/2010/main" val="391314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63E9-C5E2-3742-B829-EB478CF2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memory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45157-917B-0046-9E4A-37C19186A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algorithms are sliding windows</a:t>
            </a:r>
          </a:p>
          <a:p>
            <a:r>
              <a:rPr lang="en-US" dirty="0"/>
              <a:t>Sliding windows walk memory largely left to right</a:t>
            </a:r>
          </a:p>
          <a:p>
            <a:pPr lvl="1"/>
            <a:r>
              <a:rPr lang="en-US" dirty="0"/>
              <a:t>Dead-zone is a deviation</a:t>
            </a:r>
          </a:p>
          <a:p>
            <a:r>
              <a:rPr lang="en-US" dirty="0"/>
              <a:t>Input text typically larger than cache</a:t>
            </a:r>
          </a:p>
          <a:p>
            <a:r>
              <a:rPr lang="en-US" dirty="0"/>
              <a:t>Cache fetches are then part of the picture</a:t>
            </a:r>
          </a:p>
        </p:txBody>
      </p:sp>
    </p:spTree>
    <p:extLst>
      <p:ext uri="{BB962C8B-B14F-4D97-AF65-F5344CB8AC3E}">
        <p14:creationId xmlns:p14="http://schemas.microsoft.com/office/powerpoint/2010/main" val="3215233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040F-C123-AF4F-9265-08D21D21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9594A-B2FF-BA41-9B3C-147F989F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62" y="2951348"/>
            <a:ext cx="7308076" cy="95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0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434</Words>
  <Application>Microsoft Macintosh PowerPoint</Application>
  <PresentationFormat>On-screen Show (4:3)</PresentationFormat>
  <Paragraphs>100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Pitfalls of Algorithm Comparison</vt:lpstr>
      <vt:lpstr>PowerPoint Presentation</vt:lpstr>
      <vt:lpstr>Contents</vt:lpstr>
      <vt:lpstr>Problem</vt:lpstr>
      <vt:lpstr>General aspects</vt:lpstr>
      <vt:lpstr>Measuring running time</vt:lpstr>
      <vt:lpstr>Cache memory effects</vt:lpstr>
      <vt:lpstr>Cache memory (cont.)</vt:lpstr>
      <vt:lpstr>Expected</vt:lpstr>
      <vt:lpstr>Expected</vt:lpstr>
      <vt:lpstr>Actual cache impact</vt:lpstr>
      <vt:lpstr>Shared memory effects</vt:lpstr>
      <vt:lpstr>Minor page faults</vt:lpstr>
      <vt:lpstr>Solutions</vt:lpstr>
      <vt:lpstr>Improvement by pre-faulting</vt:lpstr>
      <vt:lpstr>Pre-faulting (cont.)</vt:lpstr>
      <vt:lpstr>Pre-faulting (cont.)</vt:lpstr>
      <vt:lpstr>Miscellaneous additional effects</vt:lpstr>
      <vt:lpstr>Conclusions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Elastic Deep Packet Inspection</dc:title>
  <dc:creator>Bruce Watson</dc:creator>
  <cp:lastModifiedBy>Bruce W. Watson</cp:lastModifiedBy>
  <cp:revision>366</cp:revision>
  <dcterms:created xsi:type="dcterms:W3CDTF">2014-06-01T21:13:35Z</dcterms:created>
  <dcterms:modified xsi:type="dcterms:W3CDTF">2021-08-30T09:49:46Z</dcterms:modified>
</cp:coreProperties>
</file>