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1F_CB7FB8B4.xml" ContentType="application/vnd.ms-powerpoint.comments+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notesSlides/notesSlide3.xml" ContentType="application/vnd.openxmlformats-officedocument.presentationml.notesSlide+xml"/>
  <Override PartName="/ppt/diagrams/data4.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6.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notesSlides/notesSlide4.xml" ContentType="application/vnd.openxmlformats-officedocument.presentationml.notesSlide+xml"/>
  <Override PartName="/ppt/diagrams/data8.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notesSlides/notesSlide6.xml" ContentType="application/vnd.openxmlformats-officedocument.presentationml.notesSlide+xml"/>
  <Override PartName="/ppt/diagrams/data12.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comments/modernComment_119_A0E96123.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6.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8.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0.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diagrams/data22.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3.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4.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7.xml" ContentType="application/vnd.openxmlformats-officedocument.presentationml.notesSlide+xml"/>
  <Override PartName="/ppt/diagrams/data2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diagrams/data3.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ata5.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ata7.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ata9.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ata11.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ata13.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ata17.xml" ContentType="application/vnd.openxmlformats-officedocument.drawingml.diagramData+xml"/>
  <Override PartName="/ppt/diagrams/layout110.xml" ContentType="application/vnd.openxmlformats-officedocument.drawingml.diagramLayout+xml"/>
  <Override PartName="/ppt/diagrams/quickStyle110.xml" ContentType="application/vnd.openxmlformats-officedocument.drawingml.diagramStyle+xml"/>
  <Override PartName="/ppt/diagrams/colors110.xml" ContentType="application/vnd.openxmlformats-officedocument.drawingml.diagramColors+xml"/>
  <Override PartName="/ppt/diagrams/data19.xml" ContentType="application/vnd.openxmlformats-officedocument.drawingml.diagramData+xml"/>
  <Override PartName="/ppt/diagrams/layout120.xml" ContentType="application/vnd.openxmlformats-officedocument.drawingml.diagramLayout+xml"/>
  <Override PartName="/ppt/diagrams/quickStyle120.xml" ContentType="application/vnd.openxmlformats-officedocument.drawingml.diagramStyle+xml"/>
  <Override PartName="/ppt/diagrams/colors120.xml" ContentType="application/vnd.openxmlformats-officedocument.drawingml.diagramColors+xml"/>
  <Override PartName="/ppt/diagrams/data21.xml" ContentType="application/vnd.openxmlformats-officedocument.drawingml.diagramData+xml"/>
  <Override PartName="/ppt/diagrams/layout130.xml" ContentType="application/vnd.openxmlformats-officedocument.drawingml.diagramLayout+xml"/>
  <Override PartName="/ppt/diagrams/quickStyle130.xml" ContentType="application/vnd.openxmlformats-officedocument.drawingml.diagramStyle+xml"/>
  <Override PartName="/ppt/diagrams/colors130.xml" ContentType="application/vnd.openxmlformats-officedocument.drawingml.diagramColors+xml"/>
  <Override PartName="/ppt/diagrams/data25.xml" ContentType="application/vnd.openxmlformats-officedocument.drawingml.diagramData+xml"/>
  <Override PartName="/ppt/diagrams/layout160.xml" ContentType="application/vnd.openxmlformats-officedocument.drawingml.diagramLayout+xml"/>
  <Override PartName="/ppt/diagrams/quickStyle160.xml" ContentType="application/vnd.openxmlformats-officedocument.drawingml.diagramStyle+xml"/>
  <Override PartName="/ppt/diagrams/colors160.xml" ContentType="application/vnd.openxmlformats-officedocument.drawingml.diagramColors+xml"/>
  <Override PartName="/ppt/diagrams/data27.xml" ContentType="application/vnd.openxmlformats-officedocument.drawingml.diagramData+xml"/>
  <Override PartName="/ppt/diagrams/layout170.xml" ContentType="application/vnd.openxmlformats-officedocument.drawingml.diagramLayout+xml"/>
  <Override PartName="/ppt/diagrams/quickStyle170.xml" ContentType="application/vnd.openxmlformats-officedocument.drawingml.diagramStyle+xml"/>
  <Override PartName="/ppt/diagrams/colors170.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124"/>
  </p:notesMasterIdLst>
  <p:handoutMasterIdLst>
    <p:handoutMasterId r:id="rId125"/>
  </p:handoutMasterIdLst>
  <p:sldIdLst>
    <p:sldId id="256" r:id="rId2"/>
    <p:sldId id="269" r:id="rId3"/>
    <p:sldId id="274" r:id="rId4"/>
    <p:sldId id="287" r:id="rId5"/>
    <p:sldId id="293" r:id="rId6"/>
    <p:sldId id="294" r:id="rId7"/>
    <p:sldId id="292" r:id="rId8"/>
    <p:sldId id="393" r:id="rId9"/>
    <p:sldId id="321" r:id="rId10"/>
    <p:sldId id="295" r:id="rId11"/>
    <p:sldId id="260" r:id="rId12"/>
    <p:sldId id="296" r:id="rId13"/>
    <p:sldId id="297" r:id="rId14"/>
    <p:sldId id="299" r:id="rId15"/>
    <p:sldId id="337" r:id="rId16"/>
    <p:sldId id="289" r:id="rId17"/>
    <p:sldId id="370" r:id="rId18"/>
    <p:sldId id="369" r:id="rId19"/>
    <p:sldId id="371" r:id="rId20"/>
    <p:sldId id="301" r:id="rId21"/>
    <p:sldId id="319" r:id="rId22"/>
    <p:sldId id="396" r:id="rId23"/>
    <p:sldId id="397" r:id="rId24"/>
    <p:sldId id="398" r:id="rId25"/>
    <p:sldId id="386" r:id="rId26"/>
    <p:sldId id="361" r:id="rId27"/>
    <p:sldId id="363" r:id="rId28"/>
    <p:sldId id="388" r:id="rId29"/>
    <p:sldId id="352" r:id="rId30"/>
    <p:sldId id="354" r:id="rId31"/>
    <p:sldId id="356" r:id="rId32"/>
    <p:sldId id="406" r:id="rId33"/>
    <p:sldId id="402" r:id="rId34"/>
    <p:sldId id="340" r:id="rId35"/>
    <p:sldId id="357" r:id="rId36"/>
    <p:sldId id="403" r:id="rId37"/>
    <p:sldId id="404" r:id="rId38"/>
    <p:sldId id="262" r:id="rId39"/>
    <p:sldId id="335" r:id="rId40"/>
    <p:sldId id="336" r:id="rId41"/>
    <p:sldId id="392" r:id="rId42"/>
    <p:sldId id="281" r:id="rId43"/>
    <p:sldId id="401" r:id="rId44"/>
    <p:sldId id="282" r:id="rId45"/>
    <p:sldId id="261" r:id="rId46"/>
    <p:sldId id="326" r:id="rId47"/>
    <p:sldId id="343" r:id="rId48"/>
    <p:sldId id="390" r:id="rId49"/>
    <p:sldId id="391" r:id="rId50"/>
    <p:sldId id="286" r:id="rId51"/>
    <p:sldId id="389" r:id="rId52"/>
    <p:sldId id="346" r:id="rId53"/>
    <p:sldId id="347" r:id="rId54"/>
    <p:sldId id="348" r:id="rId55"/>
    <p:sldId id="349" r:id="rId56"/>
    <p:sldId id="270" r:id="rId57"/>
    <p:sldId id="280" r:id="rId58"/>
    <p:sldId id="399" r:id="rId59"/>
    <p:sldId id="400" r:id="rId60"/>
    <p:sldId id="258" r:id="rId61"/>
    <p:sldId id="285" r:id="rId62"/>
    <p:sldId id="265" r:id="rId63"/>
    <p:sldId id="284" r:id="rId64"/>
    <p:sldId id="364" r:id="rId65"/>
    <p:sldId id="383" r:id="rId66"/>
    <p:sldId id="360" r:id="rId67"/>
    <p:sldId id="288" r:id="rId68"/>
    <p:sldId id="290" r:id="rId69"/>
    <p:sldId id="277" r:id="rId70"/>
    <p:sldId id="279" r:id="rId71"/>
    <p:sldId id="366" r:id="rId72"/>
    <p:sldId id="272" r:id="rId73"/>
    <p:sldId id="257" r:id="rId74"/>
    <p:sldId id="291" r:id="rId75"/>
    <p:sldId id="387" r:id="rId76"/>
    <p:sldId id="318" r:id="rId77"/>
    <p:sldId id="273" r:id="rId78"/>
    <p:sldId id="358" r:id="rId79"/>
    <p:sldId id="384" r:id="rId80"/>
    <p:sldId id="385" r:id="rId81"/>
    <p:sldId id="359" r:id="rId82"/>
    <p:sldId id="350" r:id="rId83"/>
    <p:sldId id="320" r:id="rId84"/>
    <p:sldId id="342" r:id="rId85"/>
    <p:sldId id="372" r:id="rId86"/>
    <p:sldId id="300" r:id="rId87"/>
    <p:sldId id="327" r:id="rId88"/>
    <p:sldId id="328" r:id="rId89"/>
    <p:sldId id="329" r:id="rId90"/>
    <p:sldId id="330" r:id="rId91"/>
    <p:sldId id="373" r:id="rId92"/>
    <p:sldId id="332" r:id="rId93"/>
    <p:sldId id="331" r:id="rId94"/>
    <p:sldId id="322" r:id="rId95"/>
    <p:sldId id="380" r:id="rId96"/>
    <p:sldId id="379" r:id="rId97"/>
    <p:sldId id="367" r:id="rId98"/>
    <p:sldId id="368" r:id="rId99"/>
    <p:sldId id="341" r:id="rId100"/>
    <p:sldId id="377" r:id="rId101"/>
    <p:sldId id="375" r:id="rId102"/>
    <p:sldId id="381" r:id="rId103"/>
    <p:sldId id="376" r:id="rId104"/>
    <p:sldId id="378" r:id="rId105"/>
    <p:sldId id="395" r:id="rId106"/>
    <p:sldId id="382" r:id="rId107"/>
    <p:sldId id="345" r:id="rId108"/>
    <p:sldId id="271" r:id="rId109"/>
    <p:sldId id="259" r:id="rId110"/>
    <p:sldId id="267" r:id="rId111"/>
    <p:sldId id="338" r:id="rId112"/>
    <p:sldId id="325" r:id="rId113"/>
    <p:sldId id="351" r:id="rId114"/>
    <p:sldId id="355" r:id="rId115"/>
    <p:sldId id="365" r:id="rId116"/>
    <p:sldId id="353" r:id="rId117"/>
    <p:sldId id="268" r:id="rId118"/>
    <p:sldId id="344" r:id="rId119"/>
    <p:sldId id="394" r:id="rId120"/>
    <p:sldId id="298" r:id="rId121"/>
    <p:sldId id="333" r:id="rId122"/>
    <p:sldId id="334" r:id="rId1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1E7578-A9DC-9FE0-E31E-4F3CC5907819}" name="Holly Koponen" initials="HK" userId="bcc658456bd3b076"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79"/>
    <a:srgbClr val="41575D"/>
    <a:srgbClr val="F6F2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AC6E05-4FA5-4F2A-A77A-552840530132}" v="674" dt="2023-08-28T09:34:03.349"/>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3" y="3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notesMaster" Target="notesMasters/notesMaster1.xml"/><Relationship Id="rId129"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microsoft.com/office/2016/11/relationships/changesInfo" Target="changesInfos/changesInfo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microsoft.com/office/2018/10/relationships/authors" Target="author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ly Koponen" userId="ff037b7a-27f8-41aa-be3f-b1018a958177" providerId="ADAL" clId="{E7AC6E05-4FA5-4F2A-A77A-552840530132}"/>
    <pc:docChg chg="undo redo custSel addSld delSld modSld sldOrd">
      <pc:chgData name="Holly Koponen" userId="ff037b7a-27f8-41aa-be3f-b1018a958177" providerId="ADAL" clId="{E7AC6E05-4FA5-4F2A-A77A-552840530132}" dt="2023-08-28T09:34:35.971" v="1675" actId="2711"/>
      <pc:docMkLst>
        <pc:docMk/>
      </pc:docMkLst>
      <pc:sldChg chg="modSp mod">
        <pc:chgData name="Holly Koponen" userId="ff037b7a-27f8-41aa-be3f-b1018a958177" providerId="ADAL" clId="{E7AC6E05-4FA5-4F2A-A77A-552840530132}" dt="2023-08-28T08:22:31.319" v="1388" actId="20577"/>
        <pc:sldMkLst>
          <pc:docMk/>
          <pc:sldMk cId="1596676568" sldId="260"/>
        </pc:sldMkLst>
        <pc:spChg chg="mod">
          <ac:chgData name="Holly Koponen" userId="ff037b7a-27f8-41aa-be3f-b1018a958177" providerId="ADAL" clId="{E7AC6E05-4FA5-4F2A-A77A-552840530132}" dt="2023-08-28T08:22:23.387" v="1367" actId="20577"/>
          <ac:spMkLst>
            <pc:docMk/>
            <pc:sldMk cId="1596676568" sldId="260"/>
            <ac:spMk id="2" creationId="{84E555E2-CD9F-45BE-BE2F-500D812443ED}"/>
          </ac:spMkLst>
        </pc:spChg>
        <pc:spChg chg="mod">
          <ac:chgData name="Holly Koponen" userId="ff037b7a-27f8-41aa-be3f-b1018a958177" providerId="ADAL" clId="{E7AC6E05-4FA5-4F2A-A77A-552840530132}" dt="2023-08-28T08:22:31.319" v="1388" actId="20577"/>
          <ac:spMkLst>
            <pc:docMk/>
            <pc:sldMk cId="1596676568" sldId="260"/>
            <ac:spMk id="3" creationId="{3F3AA62C-49AB-4373-B810-F724FF304A5E}"/>
          </ac:spMkLst>
        </pc:spChg>
      </pc:sldChg>
      <pc:sldChg chg="modSp">
        <pc:chgData name="Holly Koponen" userId="ff037b7a-27f8-41aa-be3f-b1018a958177" providerId="ADAL" clId="{E7AC6E05-4FA5-4F2A-A77A-552840530132}" dt="2023-08-28T08:21:54.755" v="1351" actId="20577"/>
        <pc:sldMkLst>
          <pc:docMk/>
          <pc:sldMk cId="2310232659" sldId="274"/>
        </pc:sldMkLst>
        <pc:graphicFrameChg chg="mod">
          <ac:chgData name="Holly Koponen" userId="ff037b7a-27f8-41aa-be3f-b1018a958177" providerId="ADAL" clId="{E7AC6E05-4FA5-4F2A-A77A-552840530132}" dt="2023-08-28T08:21:54.755" v="1351" actId="20577"/>
          <ac:graphicFrameMkLst>
            <pc:docMk/>
            <pc:sldMk cId="2310232659" sldId="274"/>
            <ac:graphicFrameMk id="9" creationId="{716E5518-9951-4454-99FC-079DDE61B12E}"/>
          </ac:graphicFrameMkLst>
        </pc:graphicFrameChg>
      </pc:sldChg>
      <pc:sldChg chg="mod ord modShow">
        <pc:chgData name="Holly Koponen" userId="ff037b7a-27f8-41aa-be3f-b1018a958177" providerId="ADAL" clId="{E7AC6E05-4FA5-4F2A-A77A-552840530132}" dt="2023-08-27T14:03:09.827" v="40"/>
        <pc:sldMkLst>
          <pc:docMk/>
          <pc:sldMk cId="2699649315" sldId="281"/>
        </pc:sldMkLst>
      </pc:sldChg>
      <pc:sldChg chg="ord">
        <pc:chgData name="Holly Koponen" userId="ff037b7a-27f8-41aa-be3f-b1018a958177" providerId="ADAL" clId="{E7AC6E05-4FA5-4F2A-A77A-552840530132}" dt="2023-08-27T14:03:09.827" v="40"/>
        <pc:sldMkLst>
          <pc:docMk/>
          <pc:sldMk cId="3571900545" sldId="282"/>
        </pc:sldMkLst>
      </pc:sldChg>
      <pc:sldChg chg="modSp mod ord">
        <pc:chgData name="Holly Koponen" userId="ff037b7a-27f8-41aa-be3f-b1018a958177" providerId="ADAL" clId="{E7AC6E05-4FA5-4F2A-A77A-552840530132}" dt="2023-08-27T01:17:55.160" v="23" actId="2711"/>
        <pc:sldMkLst>
          <pc:docMk/>
          <pc:sldMk cId="3414145204" sldId="287"/>
        </pc:sldMkLst>
        <pc:spChg chg="mod">
          <ac:chgData name="Holly Koponen" userId="ff037b7a-27f8-41aa-be3f-b1018a958177" providerId="ADAL" clId="{E7AC6E05-4FA5-4F2A-A77A-552840530132}" dt="2023-08-27T01:17:55.160" v="23" actId="2711"/>
          <ac:spMkLst>
            <pc:docMk/>
            <pc:sldMk cId="3414145204" sldId="287"/>
            <ac:spMk id="8" creationId="{214EF9FE-79D6-4E94-BEC5-DF80BB6747E5}"/>
          </ac:spMkLst>
        </pc:spChg>
      </pc:sldChg>
      <pc:sldChg chg="ord">
        <pc:chgData name="Holly Koponen" userId="ff037b7a-27f8-41aa-be3f-b1018a958177" providerId="ADAL" clId="{E7AC6E05-4FA5-4F2A-A77A-552840530132}" dt="2023-08-28T08:09:47.513" v="930"/>
        <pc:sldMkLst>
          <pc:docMk/>
          <pc:sldMk cId="1754192942" sldId="289"/>
        </pc:sldMkLst>
      </pc:sldChg>
      <pc:sldChg chg="modSp mod ord">
        <pc:chgData name="Holly Koponen" userId="ff037b7a-27f8-41aa-be3f-b1018a958177" providerId="ADAL" clId="{E7AC6E05-4FA5-4F2A-A77A-552840530132}" dt="2023-08-28T09:27:59.485" v="1474" actId="20577"/>
        <pc:sldMkLst>
          <pc:docMk/>
          <pc:sldMk cId="2968507866" sldId="292"/>
        </pc:sldMkLst>
        <pc:spChg chg="mod">
          <ac:chgData name="Holly Koponen" userId="ff037b7a-27f8-41aa-be3f-b1018a958177" providerId="ADAL" clId="{E7AC6E05-4FA5-4F2A-A77A-552840530132}" dt="2023-08-28T09:27:59.485" v="1474" actId="20577"/>
          <ac:spMkLst>
            <pc:docMk/>
            <pc:sldMk cId="2968507866" sldId="292"/>
            <ac:spMk id="3" creationId="{9303FE49-53E6-46F0-A4C1-EFAD8AFFBE31}"/>
          </ac:spMkLst>
        </pc:spChg>
      </pc:sldChg>
      <pc:sldChg chg="ord">
        <pc:chgData name="Holly Koponen" userId="ff037b7a-27f8-41aa-be3f-b1018a958177" providerId="ADAL" clId="{E7AC6E05-4FA5-4F2A-A77A-552840530132}" dt="2023-08-27T14:01:38.776" v="26"/>
        <pc:sldMkLst>
          <pc:docMk/>
          <pc:sldMk cId="859612222" sldId="293"/>
        </pc:sldMkLst>
      </pc:sldChg>
      <pc:sldChg chg="ord">
        <pc:chgData name="Holly Koponen" userId="ff037b7a-27f8-41aa-be3f-b1018a958177" providerId="ADAL" clId="{E7AC6E05-4FA5-4F2A-A77A-552840530132}" dt="2023-08-27T14:01:45.625" v="28"/>
        <pc:sldMkLst>
          <pc:docMk/>
          <pc:sldMk cId="2380171532" sldId="294"/>
        </pc:sldMkLst>
      </pc:sldChg>
      <pc:sldChg chg="modSp">
        <pc:chgData name="Holly Koponen" userId="ff037b7a-27f8-41aa-be3f-b1018a958177" providerId="ADAL" clId="{E7AC6E05-4FA5-4F2A-A77A-552840530132}" dt="2023-08-28T09:28:45.718" v="1500" actId="20577"/>
        <pc:sldMkLst>
          <pc:docMk/>
          <pc:sldMk cId="2646551043" sldId="295"/>
        </pc:sldMkLst>
        <pc:spChg chg="mod">
          <ac:chgData name="Holly Koponen" userId="ff037b7a-27f8-41aa-be3f-b1018a958177" providerId="ADAL" clId="{E7AC6E05-4FA5-4F2A-A77A-552840530132}" dt="2023-08-28T09:28:45.718" v="1500" actId="20577"/>
          <ac:spMkLst>
            <pc:docMk/>
            <pc:sldMk cId="2646551043" sldId="295"/>
            <ac:spMk id="3" creationId="{646BD783-AF85-4DF3-A64D-5A5BEB1768B5}"/>
          </ac:spMkLst>
        </pc:spChg>
      </pc:sldChg>
      <pc:sldChg chg="modSp mod">
        <pc:chgData name="Holly Koponen" userId="ff037b7a-27f8-41aa-be3f-b1018a958177" providerId="ADAL" clId="{E7AC6E05-4FA5-4F2A-A77A-552840530132}" dt="2023-08-28T08:22:54.319" v="1416" actId="20577"/>
        <pc:sldMkLst>
          <pc:docMk/>
          <pc:sldMk cId="31162410" sldId="296"/>
        </pc:sldMkLst>
        <pc:spChg chg="mod">
          <ac:chgData name="Holly Koponen" userId="ff037b7a-27f8-41aa-be3f-b1018a958177" providerId="ADAL" clId="{E7AC6E05-4FA5-4F2A-A77A-552840530132}" dt="2023-08-28T08:22:54.319" v="1416" actId="20577"/>
          <ac:spMkLst>
            <pc:docMk/>
            <pc:sldMk cId="31162410" sldId="296"/>
            <ac:spMk id="5" creationId="{6C87958C-AB57-4D4B-B090-C77E611748E3}"/>
          </ac:spMkLst>
        </pc:spChg>
      </pc:sldChg>
      <pc:sldChg chg="modSp mod">
        <pc:chgData name="Holly Koponen" userId="ff037b7a-27f8-41aa-be3f-b1018a958177" providerId="ADAL" clId="{E7AC6E05-4FA5-4F2A-A77A-552840530132}" dt="2023-08-28T08:22:59.655" v="1417"/>
        <pc:sldMkLst>
          <pc:docMk/>
          <pc:sldMk cId="3381319893" sldId="297"/>
        </pc:sldMkLst>
        <pc:spChg chg="mod">
          <ac:chgData name="Holly Koponen" userId="ff037b7a-27f8-41aa-be3f-b1018a958177" providerId="ADAL" clId="{E7AC6E05-4FA5-4F2A-A77A-552840530132}" dt="2023-08-28T08:22:59.655" v="1417"/>
          <ac:spMkLst>
            <pc:docMk/>
            <pc:sldMk cId="3381319893" sldId="297"/>
            <ac:spMk id="5" creationId="{6C87958C-AB57-4D4B-B090-C77E611748E3}"/>
          </ac:spMkLst>
        </pc:spChg>
      </pc:sldChg>
      <pc:sldChg chg="modSp mod">
        <pc:chgData name="Holly Koponen" userId="ff037b7a-27f8-41aa-be3f-b1018a958177" providerId="ADAL" clId="{E7AC6E05-4FA5-4F2A-A77A-552840530132}" dt="2023-08-28T09:31:20.119" v="1640" actId="20577"/>
        <pc:sldMkLst>
          <pc:docMk/>
          <pc:sldMk cId="1470769957" sldId="299"/>
        </pc:sldMkLst>
        <pc:spChg chg="mod">
          <ac:chgData name="Holly Koponen" userId="ff037b7a-27f8-41aa-be3f-b1018a958177" providerId="ADAL" clId="{E7AC6E05-4FA5-4F2A-A77A-552840530132}" dt="2023-08-28T08:23:04.814" v="1418"/>
          <ac:spMkLst>
            <pc:docMk/>
            <pc:sldMk cId="1470769957" sldId="299"/>
            <ac:spMk id="5" creationId="{6C87958C-AB57-4D4B-B090-C77E611748E3}"/>
          </ac:spMkLst>
        </pc:spChg>
        <pc:spChg chg="mod">
          <ac:chgData name="Holly Koponen" userId="ff037b7a-27f8-41aa-be3f-b1018a958177" providerId="ADAL" clId="{E7AC6E05-4FA5-4F2A-A77A-552840530132}" dt="2023-08-28T09:31:20.119" v="1640" actId="20577"/>
          <ac:spMkLst>
            <pc:docMk/>
            <pc:sldMk cId="1470769957" sldId="299"/>
            <ac:spMk id="12" creationId="{2377EF59-30F4-DCE6-9B5A-0ECD90E1272F}"/>
          </ac:spMkLst>
        </pc:spChg>
      </pc:sldChg>
      <pc:sldChg chg="addSp delSp modSp mod">
        <pc:chgData name="Holly Koponen" userId="ff037b7a-27f8-41aa-be3f-b1018a958177" providerId="ADAL" clId="{E7AC6E05-4FA5-4F2A-A77A-552840530132}" dt="2023-08-28T09:32:01.092" v="1642"/>
        <pc:sldMkLst>
          <pc:docMk/>
          <pc:sldMk cId="1359679321" sldId="301"/>
        </pc:sldMkLst>
        <pc:spChg chg="mod">
          <ac:chgData name="Holly Koponen" userId="ff037b7a-27f8-41aa-be3f-b1018a958177" providerId="ADAL" clId="{E7AC6E05-4FA5-4F2A-A77A-552840530132}" dt="2023-08-28T08:18:27.093" v="1139"/>
          <ac:spMkLst>
            <pc:docMk/>
            <pc:sldMk cId="1359679321" sldId="301"/>
            <ac:spMk id="5" creationId="{6C87958C-AB57-4D4B-B090-C77E611748E3}"/>
          </ac:spMkLst>
        </pc:spChg>
        <pc:spChg chg="mod">
          <ac:chgData name="Holly Koponen" userId="ff037b7a-27f8-41aa-be3f-b1018a958177" providerId="ADAL" clId="{E7AC6E05-4FA5-4F2A-A77A-552840530132}" dt="2023-08-28T09:32:01.092" v="1642"/>
          <ac:spMkLst>
            <pc:docMk/>
            <pc:sldMk cId="1359679321" sldId="301"/>
            <ac:spMk id="6" creationId="{30A7F882-9EFC-FE35-8E2F-55E150B54576}"/>
          </ac:spMkLst>
        </pc:spChg>
        <pc:spChg chg="mod">
          <ac:chgData name="Holly Koponen" userId="ff037b7a-27f8-41aa-be3f-b1018a958177" providerId="ADAL" clId="{E7AC6E05-4FA5-4F2A-A77A-552840530132}" dt="2023-08-28T09:32:01.092" v="1642"/>
          <ac:spMkLst>
            <pc:docMk/>
            <pc:sldMk cId="1359679321" sldId="301"/>
            <ac:spMk id="16" creationId="{E9150BA8-E675-3B14-4A3A-F2F876BABC9A}"/>
          </ac:spMkLst>
        </pc:spChg>
        <pc:spChg chg="mod">
          <ac:chgData name="Holly Koponen" userId="ff037b7a-27f8-41aa-be3f-b1018a958177" providerId="ADAL" clId="{E7AC6E05-4FA5-4F2A-A77A-552840530132}" dt="2023-08-28T09:32:01.092" v="1642"/>
          <ac:spMkLst>
            <pc:docMk/>
            <pc:sldMk cId="1359679321" sldId="301"/>
            <ac:spMk id="18" creationId="{38817799-2BB2-72B2-2FDD-05FB7C5DD801}"/>
          </ac:spMkLst>
        </pc:spChg>
        <pc:spChg chg="mod">
          <ac:chgData name="Holly Koponen" userId="ff037b7a-27f8-41aa-be3f-b1018a958177" providerId="ADAL" clId="{E7AC6E05-4FA5-4F2A-A77A-552840530132}" dt="2023-08-28T09:32:01.092" v="1642"/>
          <ac:spMkLst>
            <pc:docMk/>
            <pc:sldMk cId="1359679321" sldId="301"/>
            <ac:spMk id="20" creationId="{CCA6373A-2B34-AB74-137D-C4325E3F7C4C}"/>
          </ac:spMkLst>
        </pc:spChg>
        <pc:spChg chg="mod">
          <ac:chgData name="Holly Koponen" userId="ff037b7a-27f8-41aa-be3f-b1018a958177" providerId="ADAL" clId="{E7AC6E05-4FA5-4F2A-A77A-552840530132}" dt="2023-08-28T09:32:01.092" v="1642"/>
          <ac:spMkLst>
            <pc:docMk/>
            <pc:sldMk cId="1359679321" sldId="301"/>
            <ac:spMk id="22" creationId="{5F5C1E08-B7EF-93C8-5E94-FCA6C44902B9}"/>
          </ac:spMkLst>
        </pc:spChg>
        <pc:spChg chg="mod">
          <ac:chgData name="Holly Koponen" userId="ff037b7a-27f8-41aa-be3f-b1018a958177" providerId="ADAL" clId="{E7AC6E05-4FA5-4F2A-A77A-552840530132}" dt="2023-08-28T09:32:01.092" v="1642"/>
          <ac:spMkLst>
            <pc:docMk/>
            <pc:sldMk cId="1359679321" sldId="301"/>
            <ac:spMk id="24" creationId="{DB12B297-5790-0502-D728-16ECB0634BD7}"/>
          </ac:spMkLst>
        </pc:spChg>
        <pc:spChg chg="mod">
          <ac:chgData name="Holly Koponen" userId="ff037b7a-27f8-41aa-be3f-b1018a958177" providerId="ADAL" clId="{E7AC6E05-4FA5-4F2A-A77A-552840530132}" dt="2023-08-28T09:32:01.092" v="1642"/>
          <ac:spMkLst>
            <pc:docMk/>
            <pc:sldMk cId="1359679321" sldId="301"/>
            <ac:spMk id="25" creationId="{E63C03EA-2AD5-2964-85E4-2BA60F729F05}"/>
          </ac:spMkLst>
        </pc:spChg>
        <pc:spChg chg="mod">
          <ac:chgData name="Holly Koponen" userId="ff037b7a-27f8-41aa-be3f-b1018a958177" providerId="ADAL" clId="{E7AC6E05-4FA5-4F2A-A77A-552840530132}" dt="2023-08-28T09:32:01.092" v="1642"/>
          <ac:spMkLst>
            <pc:docMk/>
            <pc:sldMk cId="1359679321" sldId="301"/>
            <ac:spMk id="26" creationId="{99465DF1-703E-5CB5-85E4-568D9AEA2076}"/>
          </ac:spMkLst>
        </pc:spChg>
        <pc:spChg chg="mod">
          <ac:chgData name="Holly Koponen" userId="ff037b7a-27f8-41aa-be3f-b1018a958177" providerId="ADAL" clId="{E7AC6E05-4FA5-4F2A-A77A-552840530132}" dt="2023-08-28T09:32:01.092" v="1642"/>
          <ac:spMkLst>
            <pc:docMk/>
            <pc:sldMk cId="1359679321" sldId="301"/>
            <ac:spMk id="36" creationId="{744D2982-6808-E868-E3B0-299B69738202}"/>
          </ac:spMkLst>
        </pc:spChg>
        <pc:spChg chg="mod">
          <ac:chgData name="Holly Koponen" userId="ff037b7a-27f8-41aa-be3f-b1018a958177" providerId="ADAL" clId="{E7AC6E05-4FA5-4F2A-A77A-552840530132}" dt="2023-08-28T09:32:01.092" v="1642"/>
          <ac:spMkLst>
            <pc:docMk/>
            <pc:sldMk cId="1359679321" sldId="301"/>
            <ac:spMk id="38" creationId="{2CA17F58-5760-CFF6-2B83-E1CE86EBC70C}"/>
          </ac:spMkLst>
        </pc:spChg>
        <pc:spChg chg="mod">
          <ac:chgData name="Holly Koponen" userId="ff037b7a-27f8-41aa-be3f-b1018a958177" providerId="ADAL" clId="{E7AC6E05-4FA5-4F2A-A77A-552840530132}" dt="2023-08-28T09:32:01.092" v="1642"/>
          <ac:spMkLst>
            <pc:docMk/>
            <pc:sldMk cId="1359679321" sldId="301"/>
            <ac:spMk id="39" creationId="{016A22DB-D478-7231-A528-FFB7C1625805}"/>
          </ac:spMkLst>
        </pc:spChg>
        <pc:spChg chg="mod">
          <ac:chgData name="Holly Koponen" userId="ff037b7a-27f8-41aa-be3f-b1018a958177" providerId="ADAL" clId="{E7AC6E05-4FA5-4F2A-A77A-552840530132}" dt="2023-08-28T09:32:01.092" v="1642"/>
          <ac:spMkLst>
            <pc:docMk/>
            <pc:sldMk cId="1359679321" sldId="301"/>
            <ac:spMk id="41" creationId="{A1E69069-E090-1E35-4B08-C105E741125D}"/>
          </ac:spMkLst>
        </pc:spChg>
        <pc:spChg chg="mod">
          <ac:chgData name="Holly Koponen" userId="ff037b7a-27f8-41aa-be3f-b1018a958177" providerId="ADAL" clId="{E7AC6E05-4FA5-4F2A-A77A-552840530132}" dt="2023-08-28T09:32:01.092" v="1642"/>
          <ac:spMkLst>
            <pc:docMk/>
            <pc:sldMk cId="1359679321" sldId="301"/>
            <ac:spMk id="43" creationId="{B4160D59-CFF5-4F52-8017-E50722B8C8A5}"/>
          </ac:spMkLst>
        </pc:spChg>
        <pc:spChg chg="mod">
          <ac:chgData name="Holly Koponen" userId="ff037b7a-27f8-41aa-be3f-b1018a958177" providerId="ADAL" clId="{E7AC6E05-4FA5-4F2A-A77A-552840530132}" dt="2023-08-28T09:32:01.092" v="1642"/>
          <ac:spMkLst>
            <pc:docMk/>
            <pc:sldMk cId="1359679321" sldId="301"/>
            <ac:spMk id="45" creationId="{AA404D98-D4CC-121B-B014-8692031BE271}"/>
          </ac:spMkLst>
        </pc:spChg>
        <pc:spChg chg="mod">
          <ac:chgData name="Holly Koponen" userId="ff037b7a-27f8-41aa-be3f-b1018a958177" providerId="ADAL" clId="{E7AC6E05-4FA5-4F2A-A77A-552840530132}" dt="2023-08-28T09:32:01.092" v="1642"/>
          <ac:spMkLst>
            <pc:docMk/>
            <pc:sldMk cId="1359679321" sldId="301"/>
            <ac:spMk id="46" creationId="{4A8B8A10-C634-3986-71D9-2EF353673F27}"/>
          </ac:spMkLst>
        </pc:spChg>
        <pc:spChg chg="mod">
          <ac:chgData name="Holly Koponen" userId="ff037b7a-27f8-41aa-be3f-b1018a958177" providerId="ADAL" clId="{E7AC6E05-4FA5-4F2A-A77A-552840530132}" dt="2023-08-28T09:32:01.092" v="1642"/>
          <ac:spMkLst>
            <pc:docMk/>
            <pc:sldMk cId="1359679321" sldId="301"/>
            <ac:spMk id="47" creationId="{A5DE7C99-12D6-C373-077C-E62D18C426A9}"/>
          </ac:spMkLst>
        </pc:spChg>
        <pc:grpChg chg="add mod">
          <ac:chgData name="Holly Koponen" userId="ff037b7a-27f8-41aa-be3f-b1018a958177" providerId="ADAL" clId="{E7AC6E05-4FA5-4F2A-A77A-552840530132}" dt="2023-08-28T09:32:01.092" v="1642"/>
          <ac:grpSpMkLst>
            <pc:docMk/>
            <pc:sldMk cId="1359679321" sldId="301"/>
            <ac:grpSpMk id="2" creationId="{33E11876-465B-5F04-8052-42C5AE19BB79}"/>
          </ac:grpSpMkLst>
        </pc:grpChg>
        <pc:grpChg chg="mod">
          <ac:chgData name="Holly Koponen" userId="ff037b7a-27f8-41aa-be3f-b1018a958177" providerId="ADAL" clId="{E7AC6E05-4FA5-4F2A-A77A-552840530132}" dt="2023-08-28T09:32:01.092" v="1642"/>
          <ac:grpSpMkLst>
            <pc:docMk/>
            <pc:sldMk cId="1359679321" sldId="301"/>
            <ac:grpSpMk id="3" creationId="{8373B107-9CAF-2376-9360-264ADA7B42DC}"/>
          </ac:grpSpMkLst>
        </pc:grpChg>
        <pc:grpChg chg="mod">
          <ac:chgData name="Holly Koponen" userId="ff037b7a-27f8-41aa-be3f-b1018a958177" providerId="ADAL" clId="{E7AC6E05-4FA5-4F2A-A77A-552840530132}" dt="2023-08-28T09:32:01.092" v="1642"/>
          <ac:grpSpMkLst>
            <pc:docMk/>
            <pc:sldMk cId="1359679321" sldId="301"/>
            <ac:grpSpMk id="11" creationId="{49ED2565-A5AF-603D-408C-3CEBCF260CAE}"/>
          </ac:grpSpMkLst>
        </pc:grpChg>
        <pc:grpChg chg="mod">
          <ac:chgData name="Holly Koponen" userId="ff037b7a-27f8-41aa-be3f-b1018a958177" providerId="ADAL" clId="{E7AC6E05-4FA5-4F2A-A77A-552840530132}" dt="2023-08-28T09:32:01.092" v="1642"/>
          <ac:grpSpMkLst>
            <pc:docMk/>
            <pc:sldMk cId="1359679321" sldId="301"/>
            <ac:grpSpMk id="30" creationId="{7169E859-65F8-01A9-0385-5867653A2737}"/>
          </ac:grpSpMkLst>
        </pc:grpChg>
        <pc:grpChg chg="mod">
          <ac:chgData name="Holly Koponen" userId="ff037b7a-27f8-41aa-be3f-b1018a958177" providerId="ADAL" clId="{E7AC6E05-4FA5-4F2A-A77A-552840530132}" dt="2023-08-28T09:32:01.092" v="1642"/>
          <ac:grpSpMkLst>
            <pc:docMk/>
            <pc:sldMk cId="1359679321" sldId="301"/>
            <ac:grpSpMk id="33" creationId="{2C708B74-CC51-6E12-87F7-23AD9C51EC40}"/>
          </ac:grpSpMkLst>
        </pc:grpChg>
        <pc:grpChg chg="mod">
          <ac:chgData name="Holly Koponen" userId="ff037b7a-27f8-41aa-be3f-b1018a958177" providerId="ADAL" clId="{E7AC6E05-4FA5-4F2A-A77A-552840530132}" dt="2023-08-28T09:32:01.092" v="1642"/>
          <ac:grpSpMkLst>
            <pc:docMk/>
            <pc:sldMk cId="1359679321" sldId="301"/>
            <ac:grpSpMk id="34" creationId="{749FCF4A-48D1-02C3-B6CF-F74485A18E83}"/>
          </ac:grpSpMkLst>
        </pc:grpChg>
        <pc:grpChg chg="del">
          <ac:chgData name="Holly Koponen" userId="ff037b7a-27f8-41aa-be3f-b1018a958177" providerId="ADAL" clId="{E7AC6E05-4FA5-4F2A-A77A-552840530132}" dt="2023-08-28T09:32:00.611" v="1641" actId="478"/>
          <ac:grpSpMkLst>
            <pc:docMk/>
            <pc:sldMk cId="1359679321" sldId="301"/>
            <ac:grpSpMk id="75" creationId="{B1610FF0-F899-4A82-8B10-9B93CDAB5F29}"/>
          </ac:grpSpMkLst>
        </pc:grpChg>
        <pc:cxnChg chg="mod">
          <ac:chgData name="Holly Koponen" userId="ff037b7a-27f8-41aa-be3f-b1018a958177" providerId="ADAL" clId="{E7AC6E05-4FA5-4F2A-A77A-552840530132}" dt="2023-08-28T09:32:01.092" v="1642"/>
          <ac:cxnSpMkLst>
            <pc:docMk/>
            <pc:sldMk cId="1359679321" sldId="301"/>
            <ac:cxnSpMk id="7" creationId="{1521FC2F-D530-7E1A-BDA2-BC53B34D0D7C}"/>
          </ac:cxnSpMkLst>
        </pc:cxnChg>
        <pc:cxnChg chg="mod">
          <ac:chgData name="Holly Koponen" userId="ff037b7a-27f8-41aa-be3f-b1018a958177" providerId="ADAL" clId="{E7AC6E05-4FA5-4F2A-A77A-552840530132}" dt="2023-08-28T09:32:01.092" v="1642"/>
          <ac:cxnSpMkLst>
            <pc:docMk/>
            <pc:sldMk cId="1359679321" sldId="301"/>
            <ac:cxnSpMk id="8" creationId="{BEB5B809-6360-1E7A-5785-7A70E09BB11E}"/>
          </ac:cxnSpMkLst>
        </pc:cxnChg>
        <pc:cxnChg chg="mod">
          <ac:chgData name="Holly Koponen" userId="ff037b7a-27f8-41aa-be3f-b1018a958177" providerId="ADAL" clId="{E7AC6E05-4FA5-4F2A-A77A-552840530132}" dt="2023-08-28T09:32:01.092" v="1642"/>
          <ac:cxnSpMkLst>
            <pc:docMk/>
            <pc:sldMk cId="1359679321" sldId="301"/>
            <ac:cxnSpMk id="9" creationId="{9C8ED062-ECDE-97E8-EB73-112CE6F5D1E0}"/>
          </ac:cxnSpMkLst>
        </pc:cxnChg>
        <pc:cxnChg chg="mod">
          <ac:chgData name="Holly Koponen" userId="ff037b7a-27f8-41aa-be3f-b1018a958177" providerId="ADAL" clId="{E7AC6E05-4FA5-4F2A-A77A-552840530132}" dt="2023-08-28T09:32:01.092" v="1642"/>
          <ac:cxnSpMkLst>
            <pc:docMk/>
            <pc:sldMk cId="1359679321" sldId="301"/>
            <ac:cxnSpMk id="10" creationId="{13045068-F465-C113-1766-B9604A2D861D}"/>
          </ac:cxnSpMkLst>
        </pc:cxnChg>
        <pc:cxnChg chg="mod">
          <ac:chgData name="Holly Koponen" userId="ff037b7a-27f8-41aa-be3f-b1018a958177" providerId="ADAL" clId="{E7AC6E05-4FA5-4F2A-A77A-552840530132}" dt="2023-08-28T09:32:01.092" v="1642"/>
          <ac:cxnSpMkLst>
            <pc:docMk/>
            <pc:sldMk cId="1359679321" sldId="301"/>
            <ac:cxnSpMk id="13" creationId="{E3E99E0B-7598-63D5-0EE2-4060E884AF80}"/>
          </ac:cxnSpMkLst>
        </pc:cxnChg>
        <pc:cxnChg chg="mod">
          <ac:chgData name="Holly Koponen" userId="ff037b7a-27f8-41aa-be3f-b1018a958177" providerId="ADAL" clId="{E7AC6E05-4FA5-4F2A-A77A-552840530132}" dt="2023-08-28T09:32:01.092" v="1642"/>
          <ac:cxnSpMkLst>
            <pc:docMk/>
            <pc:sldMk cId="1359679321" sldId="301"/>
            <ac:cxnSpMk id="14" creationId="{2A085458-C998-9F2C-B1F3-54BA67A7C49A}"/>
          </ac:cxnSpMkLst>
        </pc:cxnChg>
        <pc:cxnChg chg="mod">
          <ac:chgData name="Holly Koponen" userId="ff037b7a-27f8-41aa-be3f-b1018a958177" providerId="ADAL" clId="{E7AC6E05-4FA5-4F2A-A77A-552840530132}" dt="2023-08-28T09:32:01.092" v="1642"/>
          <ac:cxnSpMkLst>
            <pc:docMk/>
            <pc:sldMk cId="1359679321" sldId="301"/>
            <ac:cxnSpMk id="27" creationId="{AFEB414D-3D3F-D6A8-B74E-D7A87E103DAA}"/>
          </ac:cxnSpMkLst>
        </pc:cxnChg>
        <pc:cxnChg chg="mod">
          <ac:chgData name="Holly Koponen" userId="ff037b7a-27f8-41aa-be3f-b1018a958177" providerId="ADAL" clId="{E7AC6E05-4FA5-4F2A-A77A-552840530132}" dt="2023-08-28T09:32:01.092" v="1642"/>
          <ac:cxnSpMkLst>
            <pc:docMk/>
            <pc:sldMk cId="1359679321" sldId="301"/>
            <ac:cxnSpMk id="28" creationId="{D73FCCAE-9772-CD6A-4C09-C43AA3252140}"/>
          </ac:cxnSpMkLst>
        </pc:cxnChg>
        <pc:cxnChg chg="mod">
          <ac:chgData name="Holly Koponen" userId="ff037b7a-27f8-41aa-be3f-b1018a958177" providerId="ADAL" clId="{E7AC6E05-4FA5-4F2A-A77A-552840530132}" dt="2023-08-28T09:32:01.092" v="1642"/>
          <ac:cxnSpMkLst>
            <pc:docMk/>
            <pc:sldMk cId="1359679321" sldId="301"/>
            <ac:cxnSpMk id="29" creationId="{9E91E254-8A94-D318-0480-E67565A2F781}"/>
          </ac:cxnSpMkLst>
        </pc:cxnChg>
        <pc:cxnChg chg="mod">
          <ac:chgData name="Holly Koponen" userId="ff037b7a-27f8-41aa-be3f-b1018a958177" providerId="ADAL" clId="{E7AC6E05-4FA5-4F2A-A77A-552840530132}" dt="2023-08-28T09:32:01.092" v="1642"/>
          <ac:cxnSpMkLst>
            <pc:docMk/>
            <pc:sldMk cId="1359679321" sldId="301"/>
            <ac:cxnSpMk id="31" creationId="{C0DF744D-9EAA-5890-9CE4-6876F2CC272D}"/>
          </ac:cxnSpMkLst>
        </pc:cxnChg>
        <pc:cxnChg chg="mod">
          <ac:chgData name="Holly Koponen" userId="ff037b7a-27f8-41aa-be3f-b1018a958177" providerId="ADAL" clId="{E7AC6E05-4FA5-4F2A-A77A-552840530132}" dt="2023-08-28T09:32:01.092" v="1642"/>
          <ac:cxnSpMkLst>
            <pc:docMk/>
            <pc:sldMk cId="1359679321" sldId="301"/>
            <ac:cxnSpMk id="32" creationId="{179A8F2F-51A7-6BC5-F53F-CEFEBF44F0ED}"/>
          </ac:cxnSpMkLst>
        </pc:cxnChg>
        <pc:cxnChg chg="mod">
          <ac:chgData name="Holly Koponen" userId="ff037b7a-27f8-41aa-be3f-b1018a958177" providerId="ADAL" clId="{E7AC6E05-4FA5-4F2A-A77A-552840530132}" dt="2023-08-28T09:32:01.092" v="1642"/>
          <ac:cxnSpMkLst>
            <pc:docMk/>
            <pc:sldMk cId="1359679321" sldId="301"/>
            <ac:cxnSpMk id="35" creationId="{6C3AC314-3FBF-BA0B-E0E1-51D83DD44542}"/>
          </ac:cxnSpMkLst>
        </pc:cxnChg>
        <pc:cxnChg chg="mod">
          <ac:chgData name="Holly Koponen" userId="ff037b7a-27f8-41aa-be3f-b1018a958177" providerId="ADAL" clId="{E7AC6E05-4FA5-4F2A-A77A-552840530132}" dt="2023-08-28T09:32:01.092" v="1642"/>
          <ac:cxnSpMkLst>
            <pc:docMk/>
            <pc:sldMk cId="1359679321" sldId="301"/>
            <ac:cxnSpMk id="37" creationId="{E0E67AAE-E0C8-C04C-437F-47E75C3A7621}"/>
          </ac:cxnSpMkLst>
        </pc:cxnChg>
        <pc:cxnChg chg="mod">
          <ac:chgData name="Holly Koponen" userId="ff037b7a-27f8-41aa-be3f-b1018a958177" providerId="ADAL" clId="{E7AC6E05-4FA5-4F2A-A77A-552840530132}" dt="2023-08-28T09:32:01.092" v="1642"/>
          <ac:cxnSpMkLst>
            <pc:docMk/>
            <pc:sldMk cId="1359679321" sldId="301"/>
            <ac:cxnSpMk id="40" creationId="{4AE9B574-B2DB-0D04-B7E9-378F15B8041D}"/>
          </ac:cxnSpMkLst>
        </pc:cxnChg>
        <pc:cxnChg chg="mod">
          <ac:chgData name="Holly Koponen" userId="ff037b7a-27f8-41aa-be3f-b1018a958177" providerId="ADAL" clId="{E7AC6E05-4FA5-4F2A-A77A-552840530132}" dt="2023-08-28T09:32:01.092" v="1642"/>
          <ac:cxnSpMkLst>
            <pc:docMk/>
            <pc:sldMk cId="1359679321" sldId="301"/>
            <ac:cxnSpMk id="44" creationId="{8CC4477E-D7A9-B54F-8097-0599F6D5F8C9}"/>
          </ac:cxnSpMkLst>
        </pc:cxnChg>
        <pc:cxnChg chg="mod">
          <ac:chgData name="Holly Koponen" userId="ff037b7a-27f8-41aa-be3f-b1018a958177" providerId="ADAL" clId="{E7AC6E05-4FA5-4F2A-A77A-552840530132}" dt="2023-08-28T09:32:01.092" v="1642"/>
          <ac:cxnSpMkLst>
            <pc:docMk/>
            <pc:sldMk cId="1359679321" sldId="301"/>
            <ac:cxnSpMk id="48" creationId="{2316AE60-E8BE-29D1-8644-07D14F730DCB}"/>
          </ac:cxnSpMkLst>
        </pc:cxnChg>
        <pc:cxnChg chg="mod">
          <ac:chgData name="Holly Koponen" userId="ff037b7a-27f8-41aa-be3f-b1018a958177" providerId="ADAL" clId="{E7AC6E05-4FA5-4F2A-A77A-552840530132}" dt="2023-08-28T09:32:01.092" v="1642"/>
          <ac:cxnSpMkLst>
            <pc:docMk/>
            <pc:sldMk cId="1359679321" sldId="301"/>
            <ac:cxnSpMk id="49" creationId="{C07ABD17-9BF4-6C3E-0175-CEAE2DADAC22}"/>
          </ac:cxnSpMkLst>
        </pc:cxnChg>
        <pc:cxnChg chg="mod">
          <ac:chgData name="Holly Koponen" userId="ff037b7a-27f8-41aa-be3f-b1018a958177" providerId="ADAL" clId="{E7AC6E05-4FA5-4F2A-A77A-552840530132}" dt="2023-08-28T09:32:00.611" v="1641" actId="478"/>
          <ac:cxnSpMkLst>
            <pc:docMk/>
            <pc:sldMk cId="1359679321" sldId="301"/>
            <ac:cxnSpMk id="78" creationId="{4C9E0F86-6EBD-4601-9F42-DD2D08FFF89F}"/>
          </ac:cxnSpMkLst>
        </pc:cxnChg>
        <pc:cxnChg chg="mod">
          <ac:chgData name="Holly Koponen" userId="ff037b7a-27f8-41aa-be3f-b1018a958177" providerId="ADAL" clId="{E7AC6E05-4FA5-4F2A-A77A-552840530132}" dt="2023-08-28T09:32:00.611" v="1641" actId="478"/>
          <ac:cxnSpMkLst>
            <pc:docMk/>
            <pc:sldMk cId="1359679321" sldId="301"/>
            <ac:cxnSpMk id="79" creationId="{A50033A3-7589-4E23-9FD9-F0CF19BE2E29}"/>
          </ac:cxnSpMkLst>
        </pc:cxnChg>
        <pc:cxnChg chg="mod">
          <ac:chgData name="Holly Koponen" userId="ff037b7a-27f8-41aa-be3f-b1018a958177" providerId="ADAL" clId="{E7AC6E05-4FA5-4F2A-A77A-552840530132}" dt="2023-08-28T09:32:00.611" v="1641" actId="478"/>
          <ac:cxnSpMkLst>
            <pc:docMk/>
            <pc:sldMk cId="1359679321" sldId="301"/>
            <ac:cxnSpMk id="80" creationId="{A6268338-3EA4-4D99-A541-5B64B952E7B4}"/>
          </ac:cxnSpMkLst>
        </pc:cxnChg>
        <pc:cxnChg chg="mod">
          <ac:chgData name="Holly Koponen" userId="ff037b7a-27f8-41aa-be3f-b1018a958177" providerId="ADAL" clId="{E7AC6E05-4FA5-4F2A-A77A-552840530132}" dt="2023-08-28T09:32:00.611" v="1641" actId="478"/>
          <ac:cxnSpMkLst>
            <pc:docMk/>
            <pc:sldMk cId="1359679321" sldId="301"/>
            <ac:cxnSpMk id="81" creationId="{314C3C52-112F-4BFD-BD96-4850B66FA5BC}"/>
          </ac:cxnSpMkLst>
        </pc:cxnChg>
        <pc:cxnChg chg="mod">
          <ac:chgData name="Holly Koponen" userId="ff037b7a-27f8-41aa-be3f-b1018a958177" providerId="ADAL" clId="{E7AC6E05-4FA5-4F2A-A77A-552840530132}" dt="2023-08-28T09:32:00.611" v="1641" actId="478"/>
          <ac:cxnSpMkLst>
            <pc:docMk/>
            <pc:sldMk cId="1359679321" sldId="301"/>
            <ac:cxnSpMk id="83" creationId="{021CBBCF-DD93-4320-9AFE-FB3DCFF96C97}"/>
          </ac:cxnSpMkLst>
        </pc:cxnChg>
        <pc:cxnChg chg="mod">
          <ac:chgData name="Holly Koponen" userId="ff037b7a-27f8-41aa-be3f-b1018a958177" providerId="ADAL" clId="{E7AC6E05-4FA5-4F2A-A77A-552840530132}" dt="2023-08-28T09:32:00.611" v="1641" actId="478"/>
          <ac:cxnSpMkLst>
            <pc:docMk/>
            <pc:sldMk cId="1359679321" sldId="301"/>
            <ac:cxnSpMk id="84" creationId="{E3A1AE29-1BDD-46F5-A76D-A09C362C936F}"/>
          </ac:cxnSpMkLst>
        </pc:cxnChg>
        <pc:cxnChg chg="mod">
          <ac:chgData name="Holly Koponen" userId="ff037b7a-27f8-41aa-be3f-b1018a958177" providerId="ADAL" clId="{E7AC6E05-4FA5-4F2A-A77A-552840530132}" dt="2023-08-28T09:32:00.611" v="1641" actId="478"/>
          <ac:cxnSpMkLst>
            <pc:docMk/>
            <pc:sldMk cId="1359679321" sldId="301"/>
            <ac:cxnSpMk id="92" creationId="{6B7792CD-4F20-4959-8388-C60B14C50F53}"/>
          </ac:cxnSpMkLst>
        </pc:cxnChg>
        <pc:cxnChg chg="mod">
          <ac:chgData name="Holly Koponen" userId="ff037b7a-27f8-41aa-be3f-b1018a958177" providerId="ADAL" clId="{E7AC6E05-4FA5-4F2A-A77A-552840530132}" dt="2023-08-28T09:32:00.611" v="1641" actId="478"/>
          <ac:cxnSpMkLst>
            <pc:docMk/>
            <pc:sldMk cId="1359679321" sldId="301"/>
            <ac:cxnSpMk id="93" creationId="{2409DCB4-5C16-4E8C-A8E8-A50FB7A46742}"/>
          </ac:cxnSpMkLst>
        </pc:cxnChg>
        <pc:cxnChg chg="mod">
          <ac:chgData name="Holly Koponen" userId="ff037b7a-27f8-41aa-be3f-b1018a958177" providerId="ADAL" clId="{E7AC6E05-4FA5-4F2A-A77A-552840530132}" dt="2023-08-28T09:32:00.611" v="1641" actId="478"/>
          <ac:cxnSpMkLst>
            <pc:docMk/>
            <pc:sldMk cId="1359679321" sldId="301"/>
            <ac:cxnSpMk id="94" creationId="{7886B29F-EB42-4940-943A-DB95467F7C5B}"/>
          </ac:cxnSpMkLst>
        </pc:cxnChg>
        <pc:cxnChg chg="mod">
          <ac:chgData name="Holly Koponen" userId="ff037b7a-27f8-41aa-be3f-b1018a958177" providerId="ADAL" clId="{E7AC6E05-4FA5-4F2A-A77A-552840530132}" dt="2023-08-28T09:32:00.611" v="1641" actId="478"/>
          <ac:cxnSpMkLst>
            <pc:docMk/>
            <pc:sldMk cId="1359679321" sldId="301"/>
            <ac:cxnSpMk id="96" creationId="{1ACD8E51-1CCC-4A79-9D93-6C72051D9035}"/>
          </ac:cxnSpMkLst>
        </pc:cxnChg>
        <pc:cxnChg chg="mod">
          <ac:chgData name="Holly Koponen" userId="ff037b7a-27f8-41aa-be3f-b1018a958177" providerId="ADAL" clId="{E7AC6E05-4FA5-4F2A-A77A-552840530132}" dt="2023-08-28T09:32:00.611" v="1641" actId="478"/>
          <ac:cxnSpMkLst>
            <pc:docMk/>
            <pc:sldMk cId="1359679321" sldId="301"/>
            <ac:cxnSpMk id="97" creationId="{0CB31ABB-02C2-4791-A555-5D9D1BB91FC0}"/>
          </ac:cxnSpMkLst>
        </pc:cxnChg>
        <pc:cxnChg chg="mod">
          <ac:chgData name="Holly Koponen" userId="ff037b7a-27f8-41aa-be3f-b1018a958177" providerId="ADAL" clId="{E7AC6E05-4FA5-4F2A-A77A-552840530132}" dt="2023-08-28T09:32:00.611" v="1641" actId="478"/>
          <ac:cxnSpMkLst>
            <pc:docMk/>
            <pc:sldMk cId="1359679321" sldId="301"/>
            <ac:cxnSpMk id="100" creationId="{C7E2F6AA-6580-4E62-A062-D89284197F5A}"/>
          </ac:cxnSpMkLst>
        </pc:cxnChg>
        <pc:cxnChg chg="mod">
          <ac:chgData name="Holly Koponen" userId="ff037b7a-27f8-41aa-be3f-b1018a958177" providerId="ADAL" clId="{E7AC6E05-4FA5-4F2A-A77A-552840530132}" dt="2023-08-28T09:32:00.611" v="1641" actId="478"/>
          <ac:cxnSpMkLst>
            <pc:docMk/>
            <pc:sldMk cId="1359679321" sldId="301"/>
            <ac:cxnSpMk id="102" creationId="{6530B48E-2D96-4F67-BE5D-A8BAE200CD75}"/>
          </ac:cxnSpMkLst>
        </pc:cxnChg>
        <pc:cxnChg chg="mod">
          <ac:chgData name="Holly Koponen" userId="ff037b7a-27f8-41aa-be3f-b1018a958177" providerId="ADAL" clId="{E7AC6E05-4FA5-4F2A-A77A-552840530132}" dt="2023-08-28T09:32:00.611" v="1641" actId="478"/>
          <ac:cxnSpMkLst>
            <pc:docMk/>
            <pc:sldMk cId="1359679321" sldId="301"/>
            <ac:cxnSpMk id="105" creationId="{3EA4A152-7B34-464C-99A8-83D8E229D264}"/>
          </ac:cxnSpMkLst>
        </pc:cxnChg>
        <pc:cxnChg chg="mod">
          <ac:chgData name="Holly Koponen" userId="ff037b7a-27f8-41aa-be3f-b1018a958177" providerId="ADAL" clId="{E7AC6E05-4FA5-4F2A-A77A-552840530132}" dt="2023-08-28T09:32:00.611" v="1641" actId="478"/>
          <ac:cxnSpMkLst>
            <pc:docMk/>
            <pc:sldMk cId="1359679321" sldId="301"/>
            <ac:cxnSpMk id="108" creationId="{D44C3004-BF0D-49DC-BECB-ECFD20B79109}"/>
          </ac:cxnSpMkLst>
        </pc:cxnChg>
        <pc:cxnChg chg="mod">
          <ac:chgData name="Holly Koponen" userId="ff037b7a-27f8-41aa-be3f-b1018a958177" providerId="ADAL" clId="{E7AC6E05-4FA5-4F2A-A77A-552840530132}" dt="2023-08-28T09:32:00.611" v="1641" actId="478"/>
          <ac:cxnSpMkLst>
            <pc:docMk/>
            <pc:sldMk cId="1359679321" sldId="301"/>
            <ac:cxnSpMk id="112" creationId="{B102883B-BD8F-482A-9322-0BFF6BD34697}"/>
          </ac:cxnSpMkLst>
        </pc:cxnChg>
        <pc:cxnChg chg="mod">
          <ac:chgData name="Holly Koponen" userId="ff037b7a-27f8-41aa-be3f-b1018a958177" providerId="ADAL" clId="{E7AC6E05-4FA5-4F2A-A77A-552840530132}" dt="2023-08-28T09:32:00.611" v="1641" actId="478"/>
          <ac:cxnSpMkLst>
            <pc:docMk/>
            <pc:sldMk cId="1359679321" sldId="301"/>
            <ac:cxnSpMk id="113" creationId="{0C0D498B-7A4E-49A6-B268-9E6B274DCF77}"/>
          </ac:cxnSpMkLst>
        </pc:cxnChg>
      </pc:sldChg>
      <pc:sldChg chg="ord">
        <pc:chgData name="Holly Koponen" userId="ff037b7a-27f8-41aa-be3f-b1018a958177" providerId="ADAL" clId="{E7AC6E05-4FA5-4F2A-A77A-552840530132}" dt="2023-08-28T09:27:16.398" v="1456"/>
        <pc:sldMkLst>
          <pc:docMk/>
          <pc:sldMk cId="1384345620" sldId="321"/>
        </pc:sldMkLst>
      </pc:sldChg>
      <pc:sldChg chg="modSp mod modAnim">
        <pc:chgData name="Holly Koponen" userId="ff037b7a-27f8-41aa-be3f-b1018a958177" providerId="ADAL" clId="{E7AC6E05-4FA5-4F2A-A77A-552840530132}" dt="2023-08-28T08:13:03.874" v="975" actId="6549"/>
        <pc:sldMkLst>
          <pc:docMk/>
          <pc:sldMk cId="2076971886" sldId="335"/>
        </pc:sldMkLst>
        <pc:spChg chg="mod">
          <ac:chgData name="Holly Koponen" userId="ff037b7a-27f8-41aa-be3f-b1018a958177" providerId="ADAL" clId="{E7AC6E05-4FA5-4F2A-A77A-552840530132}" dt="2023-08-28T08:13:03.874" v="975" actId="6549"/>
          <ac:spMkLst>
            <pc:docMk/>
            <pc:sldMk cId="2076971886" sldId="335"/>
            <ac:spMk id="5" creationId="{05B12669-7B2D-4B39-9F57-E38254DAFC42}"/>
          </ac:spMkLst>
        </pc:spChg>
        <pc:spChg chg="mod">
          <ac:chgData name="Holly Koponen" userId="ff037b7a-27f8-41aa-be3f-b1018a958177" providerId="ADAL" clId="{E7AC6E05-4FA5-4F2A-A77A-552840530132}" dt="2023-08-28T08:12:49.529" v="973" actId="20577"/>
          <ac:spMkLst>
            <pc:docMk/>
            <pc:sldMk cId="2076971886" sldId="335"/>
            <ac:spMk id="6" creationId="{9C30FFC3-ADF8-4FD0-BA6E-B18E0A2C1F51}"/>
          </ac:spMkLst>
        </pc:spChg>
      </pc:sldChg>
      <pc:sldChg chg="addSp delSp modSp mod modAnim">
        <pc:chgData name="Holly Koponen" userId="ff037b7a-27f8-41aa-be3f-b1018a958177" providerId="ADAL" clId="{E7AC6E05-4FA5-4F2A-A77A-552840530132}" dt="2023-08-28T08:12:26.610" v="971" actId="20577"/>
        <pc:sldMkLst>
          <pc:docMk/>
          <pc:sldMk cId="1488850156" sldId="336"/>
        </pc:sldMkLst>
        <pc:spChg chg="mod">
          <ac:chgData name="Holly Koponen" userId="ff037b7a-27f8-41aa-be3f-b1018a958177" providerId="ADAL" clId="{E7AC6E05-4FA5-4F2A-A77A-552840530132}" dt="2023-08-28T08:12:26.610" v="971" actId="20577"/>
          <ac:spMkLst>
            <pc:docMk/>
            <pc:sldMk cId="1488850156" sldId="336"/>
            <ac:spMk id="6" creationId="{0646CA56-DC48-4097-8B05-3EDB79CE53E7}"/>
          </ac:spMkLst>
        </pc:spChg>
        <pc:spChg chg="add del mod">
          <ac:chgData name="Holly Koponen" userId="ff037b7a-27f8-41aa-be3f-b1018a958177" providerId="ADAL" clId="{E7AC6E05-4FA5-4F2A-A77A-552840530132}" dt="2023-08-28T08:06:05.817" v="863" actId="20577"/>
          <ac:spMkLst>
            <pc:docMk/>
            <pc:sldMk cId="1488850156" sldId="336"/>
            <ac:spMk id="12" creationId="{B326614F-7015-4C6F-B5F2-28256879100D}"/>
          </ac:spMkLst>
        </pc:spChg>
      </pc:sldChg>
      <pc:sldChg chg="modSp mod">
        <pc:chgData name="Holly Koponen" userId="ff037b7a-27f8-41aa-be3f-b1018a958177" providerId="ADAL" clId="{E7AC6E05-4FA5-4F2A-A77A-552840530132}" dt="2023-08-28T08:13:43.951" v="982" actId="20577"/>
        <pc:sldMkLst>
          <pc:docMk/>
          <pc:sldMk cId="3845958646" sldId="337"/>
        </pc:sldMkLst>
        <pc:spChg chg="mod">
          <ac:chgData name="Holly Koponen" userId="ff037b7a-27f8-41aa-be3f-b1018a958177" providerId="ADAL" clId="{E7AC6E05-4FA5-4F2A-A77A-552840530132}" dt="2023-08-28T08:13:43.951" v="982" actId="20577"/>
          <ac:spMkLst>
            <pc:docMk/>
            <pc:sldMk cId="3845958646" sldId="337"/>
            <ac:spMk id="2" creationId="{224DC91B-200B-48C0-8E3B-245B87B56584}"/>
          </ac:spMkLst>
        </pc:spChg>
      </pc:sldChg>
      <pc:sldChg chg="addSp delSp modSp mod">
        <pc:chgData name="Holly Koponen" userId="ff037b7a-27f8-41aa-be3f-b1018a958177" providerId="ADAL" clId="{E7AC6E05-4FA5-4F2A-A77A-552840530132}" dt="2023-08-28T08:20:58.388" v="1281" actId="20577"/>
        <pc:sldMkLst>
          <pc:docMk/>
          <pc:sldMk cId="2228818293" sldId="340"/>
        </pc:sldMkLst>
        <pc:spChg chg="mod">
          <ac:chgData name="Holly Koponen" userId="ff037b7a-27f8-41aa-be3f-b1018a958177" providerId="ADAL" clId="{E7AC6E05-4FA5-4F2A-A77A-552840530132}" dt="2023-08-28T07:46:32.267" v="450" actId="1076"/>
          <ac:spMkLst>
            <pc:docMk/>
            <pc:sldMk cId="2228818293" sldId="340"/>
            <ac:spMk id="2" creationId="{4960D543-7AE6-4A1D-A1FB-3C91C9614DBB}"/>
          </ac:spMkLst>
        </pc:spChg>
        <pc:spChg chg="mod">
          <ac:chgData name="Holly Koponen" userId="ff037b7a-27f8-41aa-be3f-b1018a958177" providerId="ADAL" clId="{E7AC6E05-4FA5-4F2A-A77A-552840530132}" dt="2023-08-28T08:20:58.388" v="1281" actId="20577"/>
          <ac:spMkLst>
            <pc:docMk/>
            <pc:sldMk cId="2228818293" sldId="340"/>
            <ac:spMk id="3" creationId="{597DED13-4C69-4D26-AF31-98C75B739F09}"/>
          </ac:spMkLst>
        </pc:spChg>
        <pc:spChg chg="add del">
          <ac:chgData name="Holly Koponen" userId="ff037b7a-27f8-41aa-be3f-b1018a958177" providerId="ADAL" clId="{E7AC6E05-4FA5-4F2A-A77A-552840530132}" dt="2023-08-28T07:47:14.715" v="463" actId="34122"/>
          <ac:spMkLst>
            <pc:docMk/>
            <pc:sldMk cId="2228818293" sldId="340"/>
            <ac:spMk id="11" creationId="{308F4A6D-C5BD-4E97-A84D-8EE9311A4FBB}"/>
          </ac:spMkLst>
        </pc:spChg>
        <pc:spChg chg="mod">
          <ac:chgData name="Holly Koponen" userId="ff037b7a-27f8-41aa-be3f-b1018a958177" providerId="ADAL" clId="{E7AC6E05-4FA5-4F2A-A77A-552840530132}" dt="2023-08-28T08:20:35.771" v="1231" actId="20577"/>
          <ac:spMkLst>
            <pc:docMk/>
            <pc:sldMk cId="2228818293" sldId="340"/>
            <ac:spMk id="65" creationId="{089019BA-6B37-49B5-9EF4-27C366B73929}"/>
          </ac:spMkLst>
        </pc:spChg>
        <pc:spChg chg="mod">
          <ac:chgData name="Holly Koponen" userId="ff037b7a-27f8-41aa-be3f-b1018a958177" providerId="ADAL" clId="{E7AC6E05-4FA5-4F2A-A77A-552840530132}" dt="2023-08-28T08:20:29.224" v="1220" actId="20577"/>
          <ac:spMkLst>
            <pc:docMk/>
            <pc:sldMk cId="2228818293" sldId="340"/>
            <ac:spMk id="66" creationId="{DFD1B640-D6B1-4D57-8531-7DFC0AD4CE33}"/>
          </ac:spMkLst>
        </pc:spChg>
        <pc:spChg chg="mod">
          <ac:chgData name="Holly Koponen" userId="ff037b7a-27f8-41aa-be3f-b1018a958177" providerId="ADAL" clId="{E7AC6E05-4FA5-4F2A-A77A-552840530132}" dt="2023-08-28T08:20:38.880" v="1236" actId="20577"/>
          <ac:spMkLst>
            <pc:docMk/>
            <pc:sldMk cId="2228818293" sldId="340"/>
            <ac:spMk id="67" creationId="{A83EB502-AFBE-4D27-B858-C9010CC3B868}"/>
          </ac:spMkLst>
        </pc:spChg>
        <pc:picChg chg="mod ord">
          <ac:chgData name="Holly Koponen" userId="ff037b7a-27f8-41aa-be3f-b1018a958177" providerId="ADAL" clId="{E7AC6E05-4FA5-4F2A-A77A-552840530132}" dt="2023-08-28T07:48:09.086" v="472" actId="166"/>
          <ac:picMkLst>
            <pc:docMk/>
            <pc:sldMk cId="2228818293" sldId="340"/>
            <ac:picMk id="8" creationId="{7E4F8CC0-6749-40B6-8672-0A920138A53A}"/>
          </ac:picMkLst>
        </pc:picChg>
        <pc:picChg chg="mod">
          <ac:chgData name="Holly Koponen" userId="ff037b7a-27f8-41aa-be3f-b1018a958177" providerId="ADAL" clId="{E7AC6E05-4FA5-4F2A-A77A-552840530132}" dt="2023-08-28T07:46:11.223" v="441" actId="14100"/>
          <ac:picMkLst>
            <pc:docMk/>
            <pc:sldMk cId="2228818293" sldId="340"/>
            <ac:picMk id="10" creationId="{99AA4E1C-9739-4F0B-9195-1E19477F8FE5}"/>
          </ac:picMkLst>
        </pc:picChg>
        <pc:picChg chg="mod">
          <ac:chgData name="Holly Koponen" userId="ff037b7a-27f8-41aa-be3f-b1018a958177" providerId="ADAL" clId="{E7AC6E05-4FA5-4F2A-A77A-552840530132}" dt="2023-08-28T07:46:11.223" v="441" actId="14100"/>
          <ac:picMkLst>
            <pc:docMk/>
            <pc:sldMk cId="2228818293" sldId="340"/>
            <ac:picMk id="12" creationId="{56740847-E79B-4F95-8C0B-FA1CB869D1D1}"/>
          </ac:picMkLst>
        </pc:picChg>
        <pc:inkChg chg="add del mod">
          <ac:chgData name="Holly Koponen" userId="ff037b7a-27f8-41aa-be3f-b1018a958177" providerId="ADAL" clId="{E7AC6E05-4FA5-4F2A-A77A-552840530132}" dt="2023-08-28T07:47:46.170" v="469" actId="1076"/>
          <ac:inkMkLst>
            <pc:docMk/>
            <pc:sldMk cId="2228818293" sldId="340"/>
            <ac:inkMk id="13" creationId="{12AD89AB-02B0-40EC-A5B5-899FCE6D3567}"/>
          </ac:inkMkLst>
        </pc:inkChg>
        <pc:inkChg chg="mod ord">
          <ac:chgData name="Holly Koponen" userId="ff037b7a-27f8-41aa-be3f-b1018a958177" providerId="ADAL" clId="{E7AC6E05-4FA5-4F2A-A77A-552840530132}" dt="2023-08-28T07:48:09.086" v="472" actId="166"/>
          <ac:inkMkLst>
            <pc:docMk/>
            <pc:sldMk cId="2228818293" sldId="340"/>
            <ac:inkMk id="14" creationId="{7EF5E082-66BE-4739-B0B7-C867578CB98B}"/>
          </ac:inkMkLst>
        </pc:inkChg>
        <pc:inkChg chg="mod">
          <ac:chgData name="Holly Koponen" userId="ff037b7a-27f8-41aa-be3f-b1018a958177" providerId="ADAL" clId="{E7AC6E05-4FA5-4F2A-A77A-552840530132}" dt="2023-08-28T07:46:42.134" v="452" actId="1076"/>
          <ac:inkMkLst>
            <pc:docMk/>
            <pc:sldMk cId="2228818293" sldId="340"/>
            <ac:inkMk id="15" creationId="{659C0F75-7679-4F9A-BEE2-8573428B2C72}"/>
          </ac:inkMkLst>
        </pc:inkChg>
      </pc:sldChg>
      <pc:sldChg chg="modSp mod">
        <pc:chgData name="Holly Koponen" userId="ff037b7a-27f8-41aa-be3f-b1018a958177" providerId="ADAL" clId="{E7AC6E05-4FA5-4F2A-A77A-552840530132}" dt="2023-08-28T08:19:49.191" v="1183" actId="20577"/>
        <pc:sldMkLst>
          <pc:docMk/>
          <pc:sldMk cId="1454037555" sldId="352"/>
        </pc:sldMkLst>
        <pc:spChg chg="mod">
          <ac:chgData name="Holly Koponen" userId="ff037b7a-27f8-41aa-be3f-b1018a958177" providerId="ADAL" clId="{E7AC6E05-4FA5-4F2A-A77A-552840530132}" dt="2023-08-28T08:19:33.153" v="1175" actId="20577"/>
          <ac:spMkLst>
            <pc:docMk/>
            <pc:sldMk cId="1454037555" sldId="352"/>
            <ac:spMk id="2" creationId="{325B9B83-48BE-41C0-B68D-43D98E163721}"/>
          </ac:spMkLst>
        </pc:spChg>
        <pc:graphicFrameChg chg="mod">
          <ac:chgData name="Holly Koponen" userId="ff037b7a-27f8-41aa-be3f-b1018a958177" providerId="ADAL" clId="{E7AC6E05-4FA5-4F2A-A77A-552840530132}" dt="2023-08-28T08:19:49.191" v="1183" actId="20577"/>
          <ac:graphicFrameMkLst>
            <pc:docMk/>
            <pc:sldMk cId="1454037555" sldId="352"/>
            <ac:graphicFrameMk id="6" creationId="{1441239A-9C9A-4DB4-B8D4-23FBA0572759}"/>
          </ac:graphicFrameMkLst>
        </pc:graphicFrameChg>
      </pc:sldChg>
      <pc:sldChg chg="modSp mod">
        <pc:chgData name="Holly Koponen" userId="ff037b7a-27f8-41aa-be3f-b1018a958177" providerId="ADAL" clId="{E7AC6E05-4FA5-4F2A-A77A-552840530132}" dt="2023-08-28T08:20:06.312" v="1194" actId="20577"/>
        <pc:sldMkLst>
          <pc:docMk/>
          <pc:sldMk cId="121556423" sldId="354"/>
        </pc:sldMkLst>
        <pc:spChg chg="mod">
          <ac:chgData name="Holly Koponen" userId="ff037b7a-27f8-41aa-be3f-b1018a958177" providerId="ADAL" clId="{E7AC6E05-4FA5-4F2A-A77A-552840530132}" dt="2023-08-28T08:19:59.823" v="1188" actId="20577"/>
          <ac:spMkLst>
            <pc:docMk/>
            <pc:sldMk cId="121556423" sldId="354"/>
            <ac:spMk id="2" creationId="{325B9B83-48BE-41C0-B68D-43D98E163721}"/>
          </ac:spMkLst>
        </pc:spChg>
        <pc:graphicFrameChg chg="mod">
          <ac:chgData name="Holly Koponen" userId="ff037b7a-27f8-41aa-be3f-b1018a958177" providerId="ADAL" clId="{E7AC6E05-4FA5-4F2A-A77A-552840530132}" dt="2023-08-28T08:20:06.312" v="1194" actId="20577"/>
          <ac:graphicFrameMkLst>
            <pc:docMk/>
            <pc:sldMk cId="121556423" sldId="354"/>
            <ac:graphicFrameMk id="6" creationId="{1441239A-9C9A-4DB4-B8D4-23FBA0572759}"/>
          </ac:graphicFrameMkLst>
        </pc:graphicFrameChg>
      </pc:sldChg>
      <pc:sldChg chg="modSp mod">
        <pc:chgData name="Holly Koponen" userId="ff037b7a-27f8-41aa-be3f-b1018a958177" providerId="ADAL" clId="{E7AC6E05-4FA5-4F2A-A77A-552840530132}" dt="2023-08-28T09:33:12.665" v="1652" actId="20577"/>
        <pc:sldMkLst>
          <pc:docMk/>
          <pc:sldMk cId="1588320213" sldId="356"/>
        </pc:sldMkLst>
        <pc:spChg chg="mod">
          <ac:chgData name="Holly Koponen" userId="ff037b7a-27f8-41aa-be3f-b1018a958177" providerId="ADAL" clId="{E7AC6E05-4FA5-4F2A-A77A-552840530132}" dt="2023-08-28T08:20:11.703" v="1203" actId="20577"/>
          <ac:spMkLst>
            <pc:docMk/>
            <pc:sldMk cId="1588320213" sldId="356"/>
            <ac:spMk id="2" creationId="{325B9B83-48BE-41C0-B68D-43D98E163721}"/>
          </ac:spMkLst>
        </pc:spChg>
        <pc:spChg chg="mod">
          <ac:chgData name="Holly Koponen" userId="ff037b7a-27f8-41aa-be3f-b1018a958177" providerId="ADAL" clId="{E7AC6E05-4FA5-4F2A-A77A-552840530132}" dt="2023-08-28T09:33:12.665" v="1652" actId="20577"/>
          <ac:spMkLst>
            <pc:docMk/>
            <pc:sldMk cId="1588320213" sldId="356"/>
            <ac:spMk id="118" creationId="{92ECA3C4-D7E1-4587-A3C0-1F140CFF6820}"/>
          </ac:spMkLst>
        </pc:spChg>
        <pc:graphicFrameChg chg="mod">
          <ac:chgData name="Holly Koponen" userId="ff037b7a-27f8-41aa-be3f-b1018a958177" providerId="ADAL" clId="{E7AC6E05-4FA5-4F2A-A77A-552840530132}" dt="2023-08-28T08:20:16.824" v="1211" actId="20577"/>
          <ac:graphicFrameMkLst>
            <pc:docMk/>
            <pc:sldMk cId="1588320213" sldId="356"/>
            <ac:graphicFrameMk id="6" creationId="{1441239A-9C9A-4DB4-B8D4-23FBA0572759}"/>
          </ac:graphicFrameMkLst>
        </pc:graphicFrameChg>
      </pc:sldChg>
      <pc:sldChg chg="modSp mod">
        <pc:chgData name="Holly Koponen" userId="ff037b7a-27f8-41aa-be3f-b1018a958177" providerId="ADAL" clId="{E7AC6E05-4FA5-4F2A-A77A-552840530132}" dt="2023-08-28T09:34:03.348" v="1672" actId="20577"/>
        <pc:sldMkLst>
          <pc:docMk/>
          <pc:sldMk cId="666307289" sldId="357"/>
        </pc:sldMkLst>
        <pc:spChg chg="mod">
          <ac:chgData name="Holly Koponen" userId="ff037b7a-27f8-41aa-be3f-b1018a958177" providerId="ADAL" clId="{E7AC6E05-4FA5-4F2A-A77A-552840530132}" dt="2023-08-28T09:34:03.348" v="1672" actId="20577"/>
          <ac:spMkLst>
            <pc:docMk/>
            <pc:sldMk cId="666307289" sldId="357"/>
            <ac:spMk id="3" creationId="{597DED13-4C69-4D26-AF31-98C75B739F09}"/>
          </ac:spMkLst>
        </pc:spChg>
        <pc:spChg chg="mod">
          <ac:chgData name="Holly Koponen" userId="ff037b7a-27f8-41aa-be3f-b1018a958177" providerId="ADAL" clId="{E7AC6E05-4FA5-4F2A-A77A-552840530132}" dt="2023-08-28T07:48:27.325" v="474" actId="20577"/>
          <ac:spMkLst>
            <pc:docMk/>
            <pc:sldMk cId="666307289" sldId="357"/>
            <ac:spMk id="5" creationId="{3B49E177-1157-C260-248A-34F942175142}"/>
          </ac:spMkLst>
        </pc:spChg>
        <pc:spChg chg="mod">
          <ac:chgData name="Holly Koponen" userId="ff037b7a-27f8-41aa-be3f-b1018a958177" providerId="ADAL" clId="{E7AC6E05-4FA5-4F2A-A77A-552840530132}" dt="2023-08-28T07:48:23.822" v="473" actId="20577"/>
          <ac:spMkLst>
            <pc:docMk/>
            <pc:sldMk cId="666307289" sldId="357"/>
            <ac:spMk id="7" creationId="{3C94C6F1-8AC9-1F02-A39E-B907916AD2A7}"/>
          </ac:spMkLst>
        </pc:spChg>
        <pc:spChg chg="mod">
          <ac:chgData name="Holly Koponen" userId="ff037b7a-27f8-41aa-be3f-b1018a958177" providerId="ADAL" clId="{E7AC6E05-4FA5-4F2A-A77A-552840530132}" dt="2023-08-28T08:21:04.888" v="1290" actId="20577"/>
          <ac:spMkLst>
            <pc:docMk/>
            <pc:sldMk cId="666307289" sldId="357"/>
            <ac:spMk id="25" creationId="{E5B345DC-E560-420F-A3B5-A2F4B195CD98}"/>
          </ac:spMkLst>
        </pc:spChg>
        <pc:spChg chg="mod">
          <ac:chgData name="Holly Koponen" userId="ff037b7a-27f8-41aa-be3f-b1018a958177" providerId="ADAL" clId="{E7AC6E05-4FA5-4F2A-A77A-552840530132}" dt="2023-08-28T08:21:08.058" v="1293" actId="20577"/>
          <ac:spMkLst>
            <pc:docMk/>
            <pc:sldMk cId="666307289" sldId="357"/>
            <ac:spMk id="26" creationId="{D6F33FC0-106F-49B8-BD51-E40F851B5677}"/>
          </ac:spMkLst>
        </pc:spChg>
        <pc:spChg chg="mod">
          <ac:chgData name="Holly Koponen" userId="ff037b7a-27f8-41aa-be3f-b1018a958177" providerId="ADAL" clId="{E7AC6E05-4FA5-4F2A-A77A-552840530132}" dt="2023-08-28T08:21:11.626" v="1298" actId="20577"/>
          <ac:spMkLst>
            <pc:docMk/>
            <pc:sldMk cId="666307289" sldId="357"/>
            <ac:spMk id="27" creationId="{F865508E-5864-40BA-BAE6-642175C51144}"/>
          </ac:spMkLst>
        </pc:spChg>
      </pc:sldChg>
      <pc:sldChg chg="mod modShow">
        <pc:chgData name="Holly Koponen" userId="ff037b7a-27f8-41aa-be3f-b1018a958177" providerId="ADAL" clId="{E7AC6E05-4FA5-4F2A-A77A-552840530132}" dt="2023-08-28T08:09:24.788" v="928" actId="729"/>
        <pc:sldMkLst>
          <pc:docMk/>
          <pc:sldMk cId="942116038" sldId="361"/>
        </pc:sldMkLst>
      </pc:sldChg>
      <pc:sldChg chg="modSp mod">
        <pc:chgData name="Holly Koponen" userId="ff037b7a-27f8-41aa-be3f-b1018a958177" providerId="ADAL" clId="{E7AC6E05-4FA5-4F2A-A77A-552840530132}" dt="2023-08-28T08:24:10.954" v="1454" actId="20577"/>
        <pc:sldMkLst>
          <pc:docMk/>
          <pc:sldMk cId="846310343" sldId="363"/>
        </pc:sldMkLst>
        <pc:spChg chg="mod">
          <ac:chgData name="Holly Koponen" userId="ff037b7a-27f8-41aa-be3f-b1018a958177" providerId="ADAL" clId="{E7AC6E05-4FA5-4F2A-A77A-552840530132}" dt="2023-08-28T08:24:06.405" v="1439" actId="20577"/>
          <ac:spMkLst>
            <pc:docMk/>
            <pc:sldMk cId="846310343" sldId="363"/>
            <ac:spMk id="2" creationId="{224DC91B-200B-48C0-8E3B-245B87B56584}"/>
          </ac:spMkLst>
        </pc:spChg>
        <pc:spChg chg="mod">
          <ac:chgData name="Holly Koponen" userId="ff037b7a-27f8-41aa-be3f-b1018a958177" providerId="ADAL" clId="{E7AC6E05-4FA5-4F2A-A77A-552840530132}" dt="2023-08-28T08:24:10.954" v="1454" actId="20577"/>
          <ac:spMkLst>
            <pc:docMk/>
            <pc:sldMk cId="846310343" sldId="363"/>
            <ac:spMk id="5" creationId="{0E5A068C-A6E5-4900-AE10-B0C05BD15861}"/>
          </ac:spMkLst>
        </pc:spChg>
      </pc:sldChg>
      <pc:sldChg chg="addSp delSp modSp mod modShow">
        <pc:chgData name="Holly Koponen" userId="ff037b7a-27f8-41aa-be3f-b1018a958177" providerId="ADAL" clId="{E7AC6E05-4FA5-4F2A-A77A-552840530132}" dt="2023-08-28T08:18:07.168" v="1137" actId="729"/>
        <pc:sldMkLst>
          <pc:docMk/>
          <pc:sldMk cId="1112378871" sldId="369"/>
        </pc:sldMkLst>
        <pc:spChg chg="mod">
          <ac:chgData name="Holly Koponen" userId="ff037b7a-27f8-41aa-be3f-b1018a958177" providerId="ADAL" clId="{E7AC6E05-4FA5-4F2A-A77A-552840530132}" dt="2023-08-28T08:17:09.643" v="1134"/>
          <ac:spMkLst>
            <pc:docMk/>
            <pc:sldMk cId="1112378871" sldId="369"/>
            <ac:spMk id="5" creationId="{6C87958C-AB57-4D4B-B090-C77E611748E3}"/>
          </ac:spMkLst>
        </pc:spChg>
        <pc:spChg chg="mod">
          <ac:chgData name="Holly Koponen" userId="ff037b7a-27f8-41aa-be3f-b1018a958177" providerId="ADAL" clId="{E7AC6E05-4FA5-4F2A-A77A-552840530132}" dt="2023-08-28T08:16:48.690" v="1132" actId="6549"/>
          <ac:spMkLst>
            <pc:docMk/>
            <pc:sldMk cId="1112378871" sldId="369"/>
            <ac:spMk id="12" creationId="{2377EF59-30F4-DCE6-9B5A-0ECD90E1272F}"/>
          </ac:spMkLst>
        </pc:spChg>
        <pc:spChg chg="add del mod">
          <ac:chgData name="Holly Koponen" userId="ff037b7a-27f8-41aa-be3f-b1018a958177" providerId="ADAL" clId="{E7AC6E05-4FA5-4F2A-A77A-552840530132}" dt="2023-08-28T08:16:53.875" v="1133" actId="1076"/>
          <ac:spMkLst>
            <pc:docMk/>
            <pc:sldMk cId="1112378871" sldId="369"/>
            <ac:spMk id="50" creationId="{70DD08E7-6FDB-4854-AA55-75A714845D86}"/>
          </ac:spMkLst>
        </pc:spChg>
      </pc:sldChg>
      <pc:sldChg chg="addSp delSp modSp mod">
        <pc:chgData name="Holly Koponen" userId="ff037b7a-27f8-41aa-be3f-b1018a958177" providerId="ADAL" clId="{E7AC6E05-4FA5-4F2A-A77A-552840530132}" dt="2023-08-28T08:23:32.844" v="1420" actId="478"/>
        <pc:sldMkLst>
          <pc:docMk/>
          <pc:sldMk cId="3239690946" sldId="370"/>
        </pc:sldMkLst>
        <pc:spChg chg="add del mod">
          <ac:chgData name="Holly Koponen" userId="ff037b7a-27f8-41aa-be3f-b1018a958177" providerId="ADAL" clId="{E7AC6E05-4FA5-4F2A-A77A-552840530132}" dt="2023-08-28T08:14:58.753" v="1042" actId="478"/>
          <ac:spMkLst>
            <pc:docMk/>
            <pc:sldMk cId="3239690946" sldId="370"/>
            <ac:spMk id="3" creationId="{E520AEFA-3E76-2B5F-C8FB-9D16573DD780}"/>
          </ac:spMkLst>
        </pc:spChg>
        <pc:spChg chg="mod">
          <ac:chgData name="Holly Koponen" userId="ff037b7a-27f8-41aa-be3f-b1018a958177" providerId="ADAL" clId="{E7AC6E05-4FA5-4F2A-A77A-552840530132}" dt="2023-08-28T08:15:12.933" v="1051" actId="20577"/>
          <ac:spMkLst>
            <pc:docMk/>
            <pc:sldMk cId="3239690946" sldId="370"/>
            <ac:spMk id="5" creationId="{6C87958C-AB57-4D4B-B090-C77E611748E3}"/>
          </ac:spMkLst>
        </pc:spChg>
        <pc:spChg chg="add del mod">
          <ac:chgData name="Holly Koponen" userId="ff037b7a-27f8-41aa-be3f-b1018a958177" providerId="ADAL" clId="{E7AC6E05-4FA5-4F2A-A77A-552840530132}" dt="2023-08-28T08:23:32.844" v="1420" actId="478"/>
          <ac:spMkLst>
            <pc:docMk/>
            <pc:sldMk cId="3239690946" sldId="370"/>
            <ac:spMk id="7" creationId="{22FB6C2D-B166-0F95-85E0-92168C6C1707}"/>
          </ac:spMkLst>
        </pc:spChg>
        <pc:spChg chg="add del mod">
          <ac:chgData name="Holly Koponen" userId="ff037b7a-27f8-41aa-be3f-b1018a958177" providerId="ADAL" clId="{E7AC6E05-4FA5-4F2A-A77A-552840530132}" dt="2023-08-28T08:23:30.840" v="1419" actId="478"/>
          <ac:spMkLst>
            <pc:docMk/>
            <pc:sldMk cId="3239690946" sldId="370"/>
            <ac:spMk id="31" creationId="{F43010CD-16E6-4FF7-A01D-128F1E0BFB6D}"/>
          </ac:spMkLst>
        </pc:spChg>
        <pc:spChg chg="add del">
          <ac:chgData name="Holly Koponen" userId="ff037b7a-27f8-41aa-be3f-b1018a958177" providerId="ADAL" clId="{E7AC6E05-4FA5-4F2A-A77A-552840530132}" dt="2023-08-28T08:14:58.753" v="1042" actId="478"/>
          <ac:spMkLst>
            <pc:docMk/>
            <pc:sldMk cId="3239690946" sldId="370"/>
            <ac:spMk id="32" creationId="{590D3C3C-94DC-4860-9725-D6DE0294FE12}"/>
          </ac:spMkLst>
        </pc:spChg>
        <pc:spChg chg="del">
          <ac:chgData name="Holly Koponen" userId="ff037b7a-27f8-41aa-be3f-b1018a958177" providerId="ADAL" clId="{E7AC6E05-4FA5-4F2A-A77A-552840530132}" dt="2023-08-28T08:15:38.629" v="1104" actId="478"/>
          <ac:spMkLst>
            <pc:docMk/>
            <pc:sldMk cId="3239690946" sldId="370"/>
            <ac:spMk id="35" creationId="{F21118D4-6112-41E4-9726-66B1E8BF6D0B}"/>
          </ac:spMkLst>
        </pc:spChg>
      </pc:sldChg>
      <pc:sldChg chg="modSp mod modShow">
        <pc:chgData name="Holly Koponen" userId="ff037b7a-27f8-41aa-be3f-b1018a958177" providerId="ADAL" clId="{E7AC6E05-4FA5-4F2A-A77A-552840530132}" dt="2023-08-28T08:18:24.765" v="1138"/>
        <pc:sldMkLst>
          <pc:docMk/>
          <pc:sldMk cId="793713161" sldId="371"/>
        </pc:sldMkLst>
        <pc:spChg chg="mod">
          <ac:chgData name="Holly Koponen" userId="ff037b7a-27f8-41aa-be3f-b1018a958177" providerId="ADAL" clId="{E7AC6E05-4FA5-4F2A-A77A-552840530132}" dt="2023-08-28T08:18:24.765" v="1138"/>
          <ac:spMkLst>
            <pc:docMk/>
            <pc:sldMk cId="793713161" sldId="371"/>
            <ac:spMk id="5" creationId="{6C87958C-AB57-4D4B-B090-C77E611748E3}"/>
          </ac:spMkLst>
        </pc:spChg>
        <pc:spChg chg="mod">
          <ac:chgData name="Holly Koponen" userId="ff037b7a-27f8-41aa-be3f-b1018a958177" providerId="ADAL" clId="{E7AC6E05-4FA5-4F2A-A77A-552840530132}" dt="2023-08-28T08:17:29.462" v="1135"/>
          <ac:spMkLst>
            <pc:docMk/>
            <pc:sldMk cId="793713161" sldId="371"/>
            <ac:spMk id="12" creationId="{2377EF59-30F4-DCE6-9B5A-0ECD90E1272F}"/>
          </ac:spMkLst>
        </pc:spChg>
      </pc:sldChg>
      <pc:sldChg chg="modSp mod">
        <pc:chgData name="Holly Koponen" userId="ff037b7a-27f8-41aa-be3f-b1018a958177" providerId="ADAL" clId="{E7AC6E05-4FA5-4F2A-A77A-552840530132}" dt="2023-08-28T08:18:55.970" v="1149" actId="20577"/>
        <pc:sldMkLst>
          <pc:docMk/>
          <pc:sldMk cId="3616881419" sldId="386"/>
        </pc:sldMkLst>
        <pc:spChg chg="mod">
          <ac:chgData name="Holly Koponen" userId="ff037b7a-27f8-41aa-be3f-b1018a958177" providerId="ADAL" clId="{E7AC6E05-4FA5-4F2A-A77A-552840530132}" dt="2023-08-28T08:18:45.627" v="1143"/>
          <ac:spMkLst>
            <pc:docMk/>
            <pc:sldMk cId="3616881419" sldId="386"/>
            <ac:spMk id="5" creationId="{6C87958C-AB57-4D4B-B090-C77E611748E3}"/>
          </ac:spMkLst>
        </pc:spChg>
        <pc:graphicFrameChg chg="mod">
          <ac:chgData name="Holly Koponen" userId="ff037b7a-27f8-41aa-be3f-b1018a958177" providerId="ADAL" clId="{E7AC6E05-4FA5-4F2A-A77A-552840530132}" dt="2023-08-28T08:18:55.970" v="1149" actId="20577"/>
          <ac:graphicFrameMkLst>
            <pc:docMk/>
            <pc:sldMk cId="3616881419" sldId="386"/>
            <ac:graphicFrameMk id="2" creationId="{6DA7C823-824D-4E10-B25C-75C2077C0C79}"/>
          </ac:graphicFrameMkLst>
        </pc:graphicFrameChg>
      </pc:sldChg>
      <pc:sldChg chg="modSp mod">
        <pc:chgData name="Holly Koponen" userId="ff037b7a-27f8-41aa-be3f-b1018a958177" providerId="ADAL" clId="{E7AC6E05-4FA5-4F2A-A77A-552840530132}" dt="2023-08-28T08:19:20.687" v="1168" actId="20577"/>
        <pc:sldMkLst>
          <pc:docMk/>
          <pc:sldMk cId="364244544" sldId="388"/>
        </pc:sldMkLst>
        <pc:spChg chg="mod">
          <ac:chgData name="Holly Koponen" userId="ff037b7a-27f8-41aa-be3f-b1018a958177" providerId="ADAL" clId="{E7AC6E05-4FA5-4F2A-A77A-552840530132}" dt="2023-08-28T08:19:07.396" v="1155" actId="20577"/>
          <ac:spMkLst>
            <pc:docMk/>
            <pc:sldMk cId="364244544" sldId="388"/>
            <ac:spMk id="2" creationId="{325B9B83-48BE-41C0-B68D-43D98E163721}"/>
          </ac:spMkLst>
        </pc:spChg>
        <pc:graphicFrameChg chg="mod">
          <ac:chgData name="Holly Koponen" userId="ff037b7a-27f8-41aa-be3f-b1018a958177" providerId="ADAL" clId="{E7AC6E05-4FA5-4F2A-A77A-552840530132}" dt="2023-08-28T08:19:20.687" v="1168" actId="20577"/>
          <ac:graphicFrameMkLst>
            <pc:docMk/>
            <pc:sldMk cId="364244544" sldId="388"/>
            <ac:graphicFrameMk id="6" creationId="{1441239A-9C9A-4DB4-B8D4-23FBA0572759}"/>
          </ac:graphicFrameMkLst>
        </pc:graphicFrameChg>
        <pc:graphicFrameChg chg="mod">
          <ac:chgData name="Holly Koponen" userId="ff037b7a-27f8-41aa-be3f-b1018a958177" providerId="ADAL" clId="{E7AC6E05-4FA5-4F2A-A77A-552840530132}" dt="2023-08-28T08:19:14.475" v="1161" actId="20577"/>
          <ac:graphicFrameMkLst>
            <pc:docMk/>
            <pc:sldMk cId="364244544" sldId="388"/>
            <ac:graphicFrameMk id="75" creationId="{D6C52E4E-4281-48D5-AE2B-A91004021769}"/>
          </ac:graphicFrameMkLst>
        </pc:graphicFrameChg>
      </pc:sldChg>
      <pc:sldChg chg="modSp mod">
        <pc:chgData name="Holly Koponen" userId="ff037b7a-27f8-41aa-be3f-b1018a958177" providerId="ADAL" clId="{E7AC6E05-4FA5-4F2A-A77A-552840530132}" dt="2023-08-28T09:27:23.440" v="1469" actId="20577"/>
        <pc:sldMkLst>
          <pc:docMk/>
          <pc:sldMk cId="2289047681" sldId="393"/>
        </pc:sldMkLst>
        <pc:spChg chg="mod">
          <ac:chgData name="Holly Koponen" userId="ff037b7a-27f8-41aa-be3f-b1018a958177" providerId="ADAL" clId="{E7AC6E05-4FA5-4F2A-A77A-552840530132}" dt="2023-08-28T09:27:23.440" v="1469" actId="20577"/>
          <ac:spMkLst>
            <pc:docMk/>
            <pc:sldMk cId="2289047681" sldId="393"/>
            <ac:spMk id="208" creationId="{00000000-0000-0000-0000-000000000000}"/>
          </ac:spMkLst>
        </pc:spChg>
        <pc:spChg chg="mod">
          <ac:chgData name="Holly Koponen" userId="ff037b7a-27f8-41aa-be3f-b1018a958177" providerId="ADAL" clId="{E7AC6E05-4FA5-4F2A-A77A-552840530132}" dt="2023-08-27T01:21:55.073" v="24" actId="2711"/>
          <ac:spMkLst>
            <pc:docMk/>
            <pc:sldMk cId="2289047681" sldId="393"/>
            <ac:spMk id="220" creationId="{00000000-0000-0000-0000-000000000000}"/>
          </ac:spMkLst>
        </pc:spChg>
      </pc:sldChg>
      <pc:sldChg chg="modSp mod">
        <pc:chgData name="Holly Koponen" userId="ff037b7a-27f8-41aa-be3f-b1018a958177" providerId="ADAL" clId="{E7AC6E05-4FA5-4F2A-A77A-552840530132}" dt="2023-08-28T08:18:32.707" v="1140"/>
        <pc:sldMkLst>
          <pc:docMk/>
          <pc:sldMk cId="470149752" sldId="396"/>
        </pc:sldMkLst>
        <pc:spChg chg="mod">
          <ac:chgData name="Holly Koponen" userId="ff037b7a-27f8-41aa-be3f-b1018a958177" providerId="ADAL" clId="{E7AC6E05-4FA5-4F2A-A77A-552840530132}" dt="2023-08-28T08:18:32.707" v="1140"/>
          <ac:spMkLst>
            <pc:docMk/>
            <pc:sldMk cId="470149752" sldId="396"/>
            <ac:spMk id="5" creationId="{6C87958C-AB57-4D4B-B090-C77E611748E3}"/>
          </ac:spMkLst>
        </pc:spChg>
      </pc:sldChg>
      <pc:sldChg chg="modSp mod">
        <pc:chgData name="Holly Koponen" userId="ff037b7a-27f8-41aa-be3f-b1018a958177" providerId="ADAL" clId="{E7AC6E05-4FA5-4F2A-A77A-552840530132}" dt="2023-08-28T08:18:35.463" v="1141"/>
        <pc:sldMkLst>
          <pc:docMk/>
          <pc:sldMk cId="1037125696" sldId="397"/>
        </pc:sldMkLst>
        <pc:spChg chg="mod">
          <ac:chgData name="Holly Koponen" userId="ff037b7a-27f8-41aa-be3f-b1018a958177" providerId="ADAL" clId="{E7AC6E05-4FA5-4F2A-A77A-552840530132}" dt="2023-08-28T08:18:35.463" v="1141"/>
          <ac:spMkLst>
            <pc:docMk/>
            <pc:sldMk cId="1037125696" sldId="397"/>
            <ac:spMk id="5" creationId="{6C87958C-AB57-4D4B-B090-C77E611748E3}"/>
          </ac:spMkLst>
        </pc:spChg>
      </pc:sldChg>
      <pc:sldChg chg="modSp mod">
        <pc:chgData name="Holly Koponen" userId="ff037b7a-27f8-41aa-be3f-b1018a958177" providerId="ADAL" clId="{E7AC6E05-4FA5-4F2A-A77A-552840530132}" dt="2023-08-28T08:18:39.055" v="1142"/>
        <pc:sldMkLst>
          <pc:docMk/>
          <pc:sldMk cId="3154461294" sldId="398"/>
        </pc:sldMkLst>
        <pc:spChg chg="mod">
          <ac:chgData name="Holly Koponen" userId="ff037b7a-27f8-41aa-be3f-b1018a958177" providerId="ADAL" clId="{E7AC6E05-4FA5-4F2A-A77A-552840530132}" dt="2023-08-28T08:18:39.055" v="1142"/>
          <ac:spMkLst>
            <pc:docMk/>
            <pc:sldMk cId="3154461294" sldId="398"/>
            <ac:spMk id="5" creationId="{6C87958C-AB57-4D4B-B090-C77E611748E3}"/>
          </ac:spMkLst>
        </pc:spChg>
      </pc:sldChg>
      <pc:sldChg chg="modSp add mod ord">
        <pc:chgData name="Holly Koponen" userId="ff037b7a-27f8-41aa-be3f-b1018a958177" providerId="ADAL" clId="{E7AC6E05-4FA5-4F2A-A77A-552840530132}" dt="2023-08-27T14:03:09.827" v="40"/>
        <pc:sldMkLst>
          <pc:docMk/>
          <pc:sldMk cId="2179810773" sldId="401"/>
        </pc:sldMkLst>
        <pc:spChg chg="mod">
          <ac:chgData name="Holly Koponen" userId="ff037b7a-27f8-41aa-be3f-b1018a958177" providerId="ADAL" clId="{E7AC6E05-4FA5-4F2A-A77A-552840530132}" dt="2023-08-27T14:02:07.337" v="34" actId="122"/>
          <ac:spMkLst>
            <pc:docMk/>
            <pc:sldMk cId="2179810773" sldId="401"/>
            <ac:spMk id="5" creationId="{F5BDB929-287C-4FE4-9FA7-5D422C04A298}"/>
          </ac:spMkLst>
        </pc:spChg>
      </pc:sldChg>
      <pc:sldChg chg="addSp delSp modSp new mod ord modShow">
        <pc:chgData name="Holly Koponen" userId="ff037b7a-27f8-41aa-be3f-b1018a958177" providerId="ADAL" clId="{E7AC6E05-4FA5-4F2A-A77A-552840530132}" dt="2023-08-28T07:48:48.923" v="475" actId="6549"/>
        <pc:sldMkLst>
          <pc:docMk/>
          <pc:sldMk cId="1834285810" sldId="402"/>
        </pc:sldMkLst>
        <pc:spChg chg="mod">
          <ac:chgData name="Holly Koponen" userId="ff037b7a-27f8-41aa-be3f-b1018a958177" providerId="ADAL" clId="{E7AC6E05-4FA5-4F2A-A77A-552840530132}" dt="2023-08-28T07:37:53.481" v="281" actId="404"/>
          <ac:spMkLst>
            <pc:docMk/>
            <pc:sldMk cId="1834285810" sldId="402"/>
            <ac:spMk id="2" creationId="{0EE6F487-60E1-6133-D79D-BFAB4F9FBD6B}"/>
          </ac:spMkLst>
        </pc:spChg>
        <pc:spChg chg="del">
          <ac:chgData name="Holly Koponen" userId="ff037b7a-27f8-41aa-be3f-b1018a958177" providerId="ADAL" clId="{E7AC6E05-4FA5-4F2A-A77A-552840530132}" dt="2023-08-28T06:00:21.347" v="43" actId="22"/>
          <ac:spMkLst>
            <pc:docMk/>
            <pc:sldMk cId="1834285810" sldId="402"/>
            <ac:spMk id="3" creationId="{86F8A57A-B96E-1A00-745E-36513E0024EF}"/>
          </ac:spMkLst>
        </pc:spChg>
        <pc:spChg chg="add mod">
          <ac:chgData name="Holly Koponen" userId="ff037b7a-27f8-41aa-be3f-b1018a958177" providerId="ADAL" clId="{E7AC6E05-4FA5-4F2A-A77A-552840530132}" dt="2023-08-28T07:48:48.923" v="475" actId="6549"/>
          <ac:spMkLst>
            <pc:docMk/>
            <pc:sldMk cId="1834285810" sldId="402"/>
            <ac:spMk id="8" creationId="{85F888F3-AF17-6014-0E1C-3FECDF1CD76D}"/>
          </ac:spMkLst>
        </pc:spChg>
        <pc:spChg chg="add mod">
          <ac:chgData name="Holly Koponen" userId="ff037b7a-27f8-41aa-be3f-b1018a958177" providerId="ADAL" clId="{E7AC6E05-4FA5-4F2A-A77A-552840530132}" dt="2023-08-28T07:45:09.535" v="435" actId="208"/>
          <ac:spMkLst>
            <pc:docMk/>
            <pc:sldMk cId="1834285810" sldId="402"/>
            <ac:spMk id="9" creationId="{50CABCB3-B307-A6CC-2456-6F8365E65C55}"/>
          </ac:spMkLst>
        </pc:spChg>
        <pc:picChg chg="add mod ord">
          <ac:chgData name="Holly Koponen" userId="ff037b7a-27f8-41aa-be3f-b1018a958177" providerId="ADAL" clId="{E7AC6E05-4FA5-4F2A-A77A-552840530132}" dt="2023-08-28T07:40:58.397" v="408" actId="1076"/>
          <ac:picMkLst>
            <pc:docMk/>
            <pc:sldMk cId="1834285810" sldId="402"/>
            <ac:picMk id="6" creationId="{C9A9E102-5751-419F-C4B9-C0516051059E}"/>
          </ac:picMkLst>
        </pc:picChg>
        <pc:cxnChg chg="add mod">
          <ac:chgData name="Holly Koponen" userId="ff037b7a-27f8-41aa-be3f-b1018a958177" providerId="ADAL" clId="{E7AC6E05-4FA5-4F2A-A77A-552840530132}" dt="2023-08-28T07:45:35.763" v="438" actId="1582"/>
          <ac:cxnSpMkLst>
            <pc:docMk/>
            <pc:sldMk cId="1834285810" sldId="402"/>
            <ac:cxnSpMk id="11" creationId="{65A1002D-B117-D878-61B3-D4E9FC39E772}"/>
          </ac:cxnSpMkLst>
        </pc:cxnChg>
        <pc:cxnChg chg="add mod">
          <ac:chgData name="Holly Koponen" userId="ff037b7a-27f8-41aa-be3f-b1018a958177" providerId="ADAL" clId="{E7AC6E05-4FA5-4F2A-A77A-552840530132}" dt="2023-08-28T07:45:35.763" v="438" actId="1582"/>
          <ac:cxnSpMkLst>
            <pc:docMk/>
            <pc:sldMk cId="1834285810" sldId="402"/>
            <ac:cxnSpMk id="13" creationId="{693340F8-C9F3-3FB8-5692-2C018177E268}"/>
          </ac:cxnSpMkLst>
        </pc:cxnChg>
        <pc:cxnChg chg="add del">
          <ac:chgData name="Holly Koponen" userId="ff037b7a-27f8-41aa-be3f-b1018a958177" providerId="ADAL" clId="{E7AC6E05-4FA5-4F2A-A77A-552840530132}" dt="2023-08-28T07:43:42.052" v="428" actId="11529"/>
          <ac:cxnSpMkLst>
            <pc:docMk/>
            <pc:sldMk cId="1834285810" sldId="402"/>
            <ac:cxnSpMk id="24" creationId="{668D0D10-8ED8-3435-D433-50BB9D2C18D7}"/>
          </ac:cxnSpMkLst>
        </pc:cxnChg>
      </pc:sldChg>
      <pc:sldChg chg="addSp delSp modSp new mod">
        <pc:chgData name="Holly Koponen" userId="ff037b7a-27f8-41aa-be3f-b1018a958177" providerId="ADAL" clId="{E7AC6E05-4FA5-4F2A-A77A-552840530132}" dt="2023-08-28T09:34:35.971" v="1675" actId="2711"/>
        <pc:sldMkLst>
          <pc:docMk/>
          <pc:sldMk cId="70733576" sldId="403"/>
        </pc:sldMkLst>
        <pc:spChg chg="mod">
          <ac:chgData name="Holly Koponen" userId="ff037b7a-27f8-41aa-be3f-b1018a958177" providerId="ADAL" clId="{E7AC6E05-4FA5-4F2A-A77A-552840530132}" dt="2023-08-28T07:35:00.253" v="168" actId="20577"/>
          <ac:spMkLst>
            <pc:docMk/>
            <pc:sldMk cId="70733576" sldId="403"/>
            <ac:spMk id="2" creationId="{D82D7CC3-DDC0-07A6-E7F2-FBC0BB780717}"/>
          </ac:spMkLst>
        </pc:spChg>
        <pc:spChg chg="del">
          <ac:chgData name="Holly Koponen" userId="ff037b7a-27f8-41aa-be3f-b1018a958177" providerId="ADAL" clId="{E7AC6E05-4FA5-4F2A-A77A-552840530132}" dt="2023-08-28T07:33:56.890" v="84" actId="22"/>
          <ac:spMkLst>
            <pc:docMk/>
            <pc:sldMk cId="70733576" sldId="403"/>
            <ac:spMk id="3" creationId="{9B48AE4F-5D10-A18A-92EC-0693EE0FCD1B}"/>
          </ac:spMkLst>
        </pc:spChg>
        <pc:spChg chg="add mod">
          <ac:chgData name="Holly Koponen" userId="ff037b7a-27f8-41aa-be3f-b1018a958177" providerId="ADAL" clId="{E7AC6E05-4FA5-4F2A-A77A-552840530132}" dt="2023-08-28T09:34:35.971" v="1675" actId="2711"/>
          <ac:spMkLst>
            <pc:docMk/>
            <pc:sldMk cId="70733576" sldId="403"/>
            <ac:spMk id="8" creationId="{E399A4D9-5154-3280-4AAD-19F094A85FDD}"/>
          </ac:spMkLst>
        </pc:spChg>
        <pc:spChg chg="add mod">
          <ac:chgData name="Holly Koponen" userId="ff037b7a-27f8-41aa-be3f-b1018a958177" providerId="ADAL" clId="{E7AC6E05-4FA5-4F2A-A77A-552840530132}" dt="2023-08-28T09:34:19.323" v="1673" actId="2711"/>
          <ac:spMkLst>
            <pc:docMk/>
            <pc:sldMk cId="70733576" sldId="403"/>
            <ac:spMk id="10" creationId="{71530EBC-0E01-B59F-3B29-F6D45D7D7ACB}"/>
          </ac:spMkLst>
        </pc:spChg>
        <pc:picChg chg="add mod ord">
          <ac:chgData name="Holly Koponen" userId="ff037b7a-27f8-41aa-be3f-b1018a958177" providerId="ADAL" clId="{E7AC6E05-4FA5-4F2A-A77A-552840530132}" dt="2023-08-28T07:50:03.839" v="490" actId="1076"/>
          <ac:picMkLst>
            <pc:docMk/>
            <pc:sldMk cId="70733576" sldId="403"/>
            <ac:picMk id="6" creationId="{BE8E17B2-C86E-77C5-2283-4AEE8759AB22}"/>
          </ac:picMkLst>
        </pc:picChg>
      </pc:sldChg>
      <pc:sldChg chg="addSp delSp modSp new mod">
        <pc:chgData name="Holly Koponen" userId="ff037b7a-27f8-41aa-be3f-b1018a958177" providerId="ADAL" clId="{E7AC6E05-4FA5-4F2A-A77A-552840530132}" dt="2023-08-28T09:34:24.800" v="1674" actId="2711"/>
        <pc:sldMkLst>
          <pc:docMk/>
          <pc:sldMk cId="140003854" sldId="404"/>
        </pc:sldMkLst>
        <pc:spChg chg="mod">
          <ac:chgData name="Holly Koponen" userId="ff037b7a-27f8-41aa-be3f-b1018a958177" providerId="ADAL" clId="{E7AC6E05-4FA5-4F2A-A77A-552840530132}" dt="2023-08-28T07:36:06.022" v="226" actId="404"/>
          <ac:spMkLst>
            <pc:docMk/>
            <pc:sldMk cId="140003854" sldId="404"/>
            <ac:spMk id="2" creationId="{AA893B50-E526-5C73-9D2E-A1CED7FBF2C2}"/>
          </ac:spMkLst>
        </pc:spChg>
        <pc:spChg chg="del">
          <ac:chgData name="Holly Koponen" userId="ff037b7a-27f8-41aa-be3f-b1018a958177" providerId="ADAL" clId="{E7AC6E05-4FA5-4F2A-A77A-552840530132}" dt="2023-08-28T07:35:54.568" v="222" actId="22"/>
          <ac:spMkLst>
            <pc:docMk/>
            <pc:sldMk cId="140003854" sldId="404"/>
            <ac:spMk id="3" creationId="{70CE2829-05F7-EE84-45D8-B7B798D6E5F7}"/>
          </ac:spMkLst>
        </pc:spChg>
        <pc:spChg chg="add mod">
          <ac:chgData name="Holly Koponen" userId="ff037b7a-27f8-41aa-be3f-b1018a958177" providerId="ADAL" clId="{E7AC6E05-4FA5-4F2A-A77A-552840530132}" dt="2023-08-28T09:34:24.800" v="1674" actId="2711"/>
          <ac:spMkLst>
            <pc:docMk/>
            <pc:sldMk cId="140003854" sldId="404"/>
            <ac:spMk id="8" creationId="{13AFD7DA-F932-EB01-13B6-C216A429C2C7}"/>
          </ac:spMkLst>
        </pc:spChg>
        <pc:picChg chg="add mod ord">
          <ac:chgData name="Holly Koponen" userId="ff037b7a-27f8-41aa-be3f-b1018a958177" providerId="ADAL" clId="{E7AC6E05-4FA5-4F2A-A77A-552840530132}" dt="2023-08-28T07:55:14.895" v="543" actId="1076"/>
          <ac:picMkLst>
            <pc:docMk/>
            <pc:sldMk cId="140003854" sldId="404"/>
            <ac:picMk id="6" creationId="{63507BC3-B9B0-0A93-F757-A641BF042DAC}"/>
          </ac:picMkLst>
        </pc:picChg>
      </pc:sldChg>
      <pc:sldChg chg="addSp delSp modSp new del mod modClrScheme chgLayout">
        <pc:chgData name="Holly Koponen" userId="ff037b7a-27f8-41aa-be3f-b1018a958177" providerId="ADAL" clId="{E7AC6E05-4FA5-4F2A-A77A-552840530132}" dt="2023-08-28T07:38:37.169" v="288" actId="47"/>
        <pc:sldMkLst>
          <pc:docMk/>
          <pc:sldMk cId="784238760" sldId="405"/>
        </pc:sldMkLst>
        <pc:spChg chg="del mod ord">
          <ac:chgData name="Holly Koponen" userId="ff037b7a-27f8-41aa-be3f-b1018a958177" providerId="ADAL" clId="{E7AC6E05-4FA5-4F2A-A77A-552840530132}" dt="2023-08-28T07:38:27.631" v="286" actId="700"/>
          <ac:spMkLst>
            <pc:docMk/>
            <pc:sldMk cId="784238760" sldId="405"/>
            <ac:spMk id="2" creationId="{ABD6F300-76A0-B220-9E6B-D834BE9A4D6B}"/>
          </ac:spMkLst>
        </pc:spChg>
        <pc:spChg chg="del mod ord">
          <ac:chgData name="Holly Koponen" userId="ff037b7a-27f8-41aa-be3f-b1018a958177" providerId="ADAL" clId="{E7AC6E05-4FA5-4F2A-A77A-552840530132}" dt="2023-08-28T07:38:27.631" v="286" actId="700"/>
          <ac:spMkLst>
            <pc:docMk/>
            <pc:sldMk cId="784238760" sldId="405"/>
            <ac:spMk id="3" creationId="{E3C77C88-528E-9EB3-9C37-2F4550733467}"/>
          </ac:spMkLst>
        </pc:spChg>
        <pc:spChg chg="del">
          <ac:chgData name="Holly Koponen" userId="ff037b7a-27f8-41aa-be3f-b1018a958177" providerId="ADAL" clId="{E7AC6E05-4FA5-4F2A-A77A-552840530132}" dt="2023-08-28T07:38:27.631" v="286" actId="700"/>
          <ac:spMkLst>
            <pc:docMk/>
            <pc:sldMk cId="784238760" sldId="405"/>
            <ac:spMk id="4" creationId="{F442C20E-8F52-5910-AE6B-F18C21B62F5B}"/>
          </ac:spMkLst>
        </pc:spChg>
        <pc:spChg chg="mod ord">
          <ac:chgData name="Holly Koponen" userId="ff037b7a-27f8-41aa-be3f-b1018a958177" providerId="ADAL" clId="{E7AC6E05-4FA5-4F2A-A77A-552840530132}" dt="2023-08-28T07:38:27.631" v="286" actId="700"/>
          <ac:spMkLst>
            <pc:docMk/>
            <pc:sldMk cId="784238760" sldId="405"/>
            <ac:spMk id="5" creationId="{D399D8FD-CFC4-A289-3C68-830A455E7F0F}"/>
          </ac:spMkLst>
        </pc:spChg>
        <pc:spChg chg="add mod ord">
          <ac:chgData name="Holly Koponen" userId="ff037b7a-27f8-41aa-be3f-b1018a958177" providerId="ADAL" clId="{E7AC6E05-4FA5-4F2A-A77A-552840530132}" dt="2023-08-28T07:38:27.631" v="286" actId="700"/>
          <ac:spMkLst>
            <pc:docMk/>
            <pc:sldMk cId="784238760" sldId="405"/>
            <ac:spMk id="6" creationId="{F78D49E1-7958-2BD9-2674-F89D29BE7311}"/>
          </ac:spMkLst>
        </pc:spChg>
        <pc:spChg chg="add mod ord">
          <ac:chgData name="Holly Koponen" userId="ff037b7a-27f8-41aa-be3f-b1018a958177" providerId="ADAL" clId="{E7AC6E05-4FA5-4F2A-A77A-552840530132}" dt="2023-08-28T07:38:27.631" v="286" actId="700"/>
          <ac:spMkLst>
            <pc:docMk/>
            <pc:sldMk cId="784238760" sldId="405"/>
            <ac:spMk id="7" creationId="{B6DEEC61-D3A4-6C0A-C728-96D85984DB3A}"/>
          </ac:spMkLst>
        </pc:spChg>
      </pc:sldChg>
      <pc:sldChg chg="modSp add mod">
        <pc:chgData name="Holly Koponen" userId="ff037b7a-27f8-41aa-be3f-b1018a958177" providerId="ADAL" clId="{E7AC6E05-4FA5-4F2A-A77A-552840530132}" dt="2023-08-28T07:38:55.561" v="364" actId="20577"/>
        <pc:sldMkLst>
          <pc:docMk/>
          <pc:sldMk cId="490360746" sldId="406"/>
        </pc:sldMkLst>
        <pc:spChg chg="mod">
          <ac:chgData name="Holly Koponen" userId="ff037b7a-27f8-41aa-be3f-b1018a958177" providerId="ADAL" clId="{E7AC6E05-4FA5-4F2A-A77A-552840530132}" dt="2023-08-28T07:38:55.561" v="364" actId="20577"/>
          <ac:spMkLst>
            <pc:docMk/>
            <pc:sldMk cId="490360746" sldId="406"/>
            <ac:spMk id="2" creationId="{224DC91B-200B-48C0-8E3B-245B87B56584}"/>
          </ac:spMkLst>
        </pc:spChg>
      </pc:sldChg>
    </pc:docChg>
  </pc:docChgLst>
  <pc:docChgLst>
    <pc:chgData name="Holly Koponen" userId="ff037b7a-27f8-41aa-be3f-b1018a958177" providerId="ADAL" clId="{5D1093AF-1DEA-4634-96AF-C09C60BC63DD}"/>
    <pc:docChg chg="modSld sldOrd">
      <pc:chgData name="Holly Koponen" userId="ff037b7a-27f8-41aa-be3f-b1018a958177" providerId="ADAL" clId="{5D1093AF-1DEA-4634-96AF-C09C60BC63DD}" dt="2023-08-16T17:52:36.457" v="21"/>
      <pc:docMkLst>
        <pc:docMk/>
      </pc:docMkLst>
      <pc:sldChg chg="mod modShow">
        <pc:chgData name="Holly Koponen" userId="ff037b7a-27f8-41aa-be3f-b1018a958177" providerId="ADAL" clId="{5D1093AF-1DEA-4634-96AF-C09C60BC63DD}" dt="2023-08-16T17:39:55.287" v="0" actId="729"/>
        <pc:sldMkLst>
          <pc:docMk/>
          <pc:sldMk cId="2363838254" sldId="269"/>
        </pc:sldMkLst>
      </pc:sldChg>
      <pc:sldChg chg="ord">
        <pc:chgData name="Holly Koponen" userId="ff037b7a-27f8-41aa-be3f-b1018a958177" providerId="ADAL" clId="{5D1093AF-1DEA-4634-96AF-C09C60BC63DD}" dt="2023-08-16T17:52:17.532" v="19"/>
        <pc:sldMkLst>
          <pc:docMk/>
          <pc:sldMk cId="2310232659" sldId="274"/>
        </pc:sldMkLst>
      </pc:sldChg>
      <pc:sldChg chg="ord">
        <pc:chgData name="Holly Koponen" userId="ff037b7a-27f8-41aa-be3f-b1018a958177" providerId="ADAL" clId="{5D1093AF-1DEA-4634-96AF-C09C60BC63DD}" dt="2023-08-16T17:52:36.457" v="21"/>
        <pc:sldMkLst>
          <pc:docMk/>
          <pc:sldMk cId="2699649315" sldId="281"/>
        </pc:sldMkLst>
      </pc:sldChg>
      <pc:sldChg chg="mod modShow">
        <pc:chgData name="Holly Koponen" userId="ff037b7a-27f8-41aa-be3f-b1018a958177" providerId="ADAL" clId="{5D1093AF-1DEA-4634-96AF-C09C60BC63DD}" dt="2023-08-16T17:40:31.671" v="1" actId="729"/>
        <pc:sldMkLst>
          <pc:docMk/>
          <pc:sldMk cId="3571900545" sldId="282"/>
        </pc:sldMkLst>
      </pc:sldChg>
      <pc:sldChg chg="modSp mod">
        <pc:chgData name="Holly Koponen" userId="ff037b7a-27f8-41aa-be3f-b1018a958177" providerId="ADAL" clId="{5D1093AF-1DEA-4634-96AF-C09C60BC63DD}" dt="2023-08-16T17:48:15.286" v="15" actId="20577"/>
        <pc:sldMkLst>
          <pc:docMk/>
          <pc:sldMk cId="3414145204" sldId="287"/>
        </pc:sldMkLst>
        <pc:spChg chg="mod">
          <ac:chgData name="Holly Koponen" userId="ff037b7a-27f8-41aa-be3f-b1018a958177" providerId="ADAL" clId="{5D1093AF-1DEA-4634-96AF-C09C60BC63DD}" dt="2023-08-16T17:48:15.286" v="15" actId="20577"/>
          <ac:spMkLst>
            <pc:docMk/>
            <pc:sldMk cId="3414145204" sldId="287"/>
            <ac:spMk id="9" creationId="{203536F7-0423-41A0-8F5E-370BEC73AAA6}"/>
          </ac:spMkLst>
        </pc:spChg>
      </pc:sldChg>
    </pc:docChg>
  </pc:docChgLst>
  <pc:docChgLst>
    <pc:chgData name="Holly Koponen" userId="ff037b7a-27f8-41aa-be3f-b1018a958177" providerId="ADAL" clId="{F0B739F4-1BB8-44D6-B4E7-791C5AA9FFC7}"/>
    <pc:docChg chg="undo redo custSel addSld delSld modSld sldOrd">
      <pc:chgData name="Holly Koponen" userId="ff037b7a-27f8-41aa-be3f-b1018a958177" providerId="ADAL" clId="{F0B739F4-1BB8-44D6-B4E7-791C5AA9FFC7}" dt="2022-05-26T13:59:41.116" v="9652" actId="58"/>
      <pc:docMkLst>
        <pc:docMk/>
      </pc:docMkLst>
      <pc:sldChg chg="mod ord modShow">
        <pc:chgData name="Holly Koponen" userId="ff037b7a-27f8-41aa-be3f-b1018a958177" providerId="ADAL" clId="{F0B739F4-1BB8-44D6-B4E7-791C5AA9FFC7}" dt="2022-04-14T18:14:35.434" v="9646"/>
        <pc:sldMkLst>
          <pc:docMk/>
          <pc:sldMk cId="697853133" sldId="258"/>
        </pc:sldMkLst>
      </pc:sldChg>
      <pc:sldChg chg="mod ord modShow">
        <pc:chgData name="Holly Koponen" userId="ff037b7a-27f8-41aa-be3f-b1018a958177" providerId="ADAL" clId="{F0B739F4-1BB8-44D6-B4E7-791C5AA9FFC7}" dt="2022-04-13T13:28:03.329" v="246"/>
        <pc:sldMkLst>
          <pc:docMk/>
          <pc:sldMk cId="2790281629" sldId="259"/>
        </pc:sldMkLst>
      </pc:sldChg>
      <pc:sldChg chg="ord">
        <pc:chgData name="Holly Koponen" userId="ff037b7a-27f8-41aa-be3f-b1018a958177" providerId="ADAL" clId="{F0B739F4-1BB8-44D6-B4E7-791C5AA9FFC7}" dt="2022-04-13T13:00:23.344" v="240"/>
        <pc:sldMkLst>
          <pc:docMk/>
          <pc:sldMk cId="932247442" sldId="261"/>
        </pc:sldMkLst>
      </pc:sldChg>
      <pc:sldChg chg="addSp delSp modSp mod ord delAnim modAnim modShow">
        <pc:chgData name="Holly Koponen" userId="ff037b7a-27f8-41aa-be3f-b1018a958177" providerId="ADAL" clId="{F0B739F4-1BB8-44D6-B4E7-791C5AA9FFC7}" dt="2022-04-14T18:14:35.434" v="9646"/>
        <pc:sldMkLst>
          <pc:docMk/>
          <pc:sldMk cId="0" sldId="265"/>
        </pc:sldMkLst>
        <pc:spChg chg="del">
          <ac:chgData name="Holly Koponen" userId="ff037b7a-27f8-41aa-be3f-b1018a958177" providerId="ADAL" clId="{F0B739F4-1BB8-44D6-B4E7-791C5AA9FFC7}" dt="2022-04-14T14:16:04.687" v="8696" actId="478"/>
          <ac:spMkLst>
            <pc:docMk/>
            <pc:sldMk cId="0" sldId="265"/>
            <ac:spMk id="216" creationId="{00000000-0000-0000-0000-000000000000}"/>
          </ac:spMkLst>
        </pc:spChg>
        <pc:spChg chg="del">
          <ac:chgData name="Holly Koponen" userId="ff037b7a-27f8-41aa-be3f-b1018a958177" providerId="ADAL" clId="{F0B739F4-1BB8-44D6-B4E7-791C5AA9FFC7}" dt="2022-04-14T14:16:05.791" v="8697" actId="478"/>
          <ac:spMkLst>
            <pc:docMk/>
            <pc:sldMk cId="0" sldId="265"/>
            <ac:spMk id="218" creationId="{00000000-0000-0000-0000-000000000000}"/>
          </ac:spMkLst>
        </pc:spChg>
        <pc:spChg chg="del">
          <ac:chgData name="Holly Koponen" userId="ff037b7a-27f8-41aa-be3f-b1018a958177" providerId="ADAL" clId="{F0B739F4-1BB8-44D6-B4E7-791C5AA9FFC7}" dt="2022-04-14T14:16:10.053" v="8701" actId="478"/>
          <ac:spMkLst>
            <pc:docMk/>
            <pc:sldMk cId="0" sldId="265"/>
            <ac:spMk id="227" creationId="{00000000-0000-0000-0000-000000000000}"/>
          </ac:spMkLst>
        </pc:spChg>
        <pc:spChg chg="del mod">
          <ac:chgData name="Holly Koponen" userId="ff037b7a-27f8-41aa-be3f-b1018a958177" providerId="ADAL" clId="{F0B739F4-1BB8-44D6-B4E7-791C5AA9FFC7}" dt="2022-04-14T14:16:08.930" v="8700" actId="478"/>
          <ac:spMkLst>
            <pc:docMk/>
            <pc:sldMk cId="0" sldId="265"/>
            <ac:spMk id="231" creationId="{00000000-0000-0000-0000-000000000000}"/>
          </ac:spMkLst>
        </pc:spChg>
        <pc:spChg chg="del">
          <ac:chgData name="Holly Koponen" userId="ff037b7a-27f8-41aa-be3f-b1018a958177" providerId="ADAL" clId="{F0B739F4-1BB8-44D6-B4E7-791C5AA9FFC7}" dt="2022-04-14T14:17:26.173" v="8711" actId="478"/>
          <ac:spMkLst>
            <pc:docMk/>
            <pc:sldMk cId="0" sldId="265"/>
            <ac:spMk id="235" creationId="{00000000-0000-0000-0000-000000000000}"/>
          </ac:spMkLst>
        </pc:spChg>
        <pc:spChg chg="del">
          <ac:chgData name="Holly Koponen" userId="ff037b7a-27f8-41aa-be3f-b1018a958177" providerId="ADAL" clId="{F0B739F4-1BB8-44D6-B4E7-791C5AA9FFC7}" dt="2022-04-14T14:17:30.767" v="8712" actId="478"/>
          <ac:spMkLst>
            <pc:docMk/>
            <pc:sldMk cId="0" sldId="265"/>
            <ac:spMk id="236" creationId="{00000000-0000-0000-0000-000000000000}"/>
          </ac:spMkLst>
        </pc:spChg>
        <pc:graphicFrameChg chg="add mod">
          <ac:chgData name="Holly Koponen" userId="ff037b7a-27f8-41aa-be3f-b1018a958177" providerId="ADAL" clId="{F0B739F4-1BB8-44D6-B4E7-791C5AA9FFC7}" dt="2022-04-14T14:16:18.366" v="8703"/>
          <ac:graphicFrameMkLst>
            <pc:docMk/>
            <pc:sldMk cId="0" sldId="265"/>
            <ac:graphicFrameMk id="32" creationId="{8B81D422-2BF8-42E8-BB67-AB0A8A0ABA78}"/>
          </ac:graphicFrameMkLst>
        </pc:graphicFrameChg>
        <pc:graphicFrameChg chg="modGraphic">
          <ac:chgData name="Holly Koponen" userId="ff037b7a-27f8-41aa-be3f-b1018a958177" providerId="ADAL" clId="{F0B739F4-1BB8-44D6-B4E7-791C5AA9FFC7}" dt="2022-04-14T14:19:17.595" v="8714" actId="207"/>
          <ac:graphicFrameMkLst>
            <pc:docMk/>
            <pc:sldMk cId="0" sldId="265"/>
            <ac:graphicFrameMk id="212" creationId="{00000000-0000-0000-0000-000000000000}"/>
          </ac:graphicFrameMkLst>
        </pc:graphicFrameChg>
        <pc:graphicFrameChg chg="del">
          <ac:chgData name="Holly Koponen" userId="ff037b7a-27f8-41aa-be3f-b1018a958177" providerId="ADAL" clId="{F0B739F4-1BB8-44D6-B4E7-791C5AA9FFC7}" dt="2022-04-14T14:16:02.665" v="8695" actId="478"/>
          <ac:graphicFrameMkLst>
            <pc:docMk/>
            <pc:sldMk cId="0" sldId="265"/>
            <ac:graphicFrameMk id="215" creationId="{00000000-0000-0000-0000-000000000000}"/>
          </ac:graphicFrameMkLst>
        </pc:graphicFrameChg>
        <pc:graphicFrameChg chg="del">
          <ac:chgData name="Holly Koponen" userId="ff037b7a-27f8-41aa-be3f-b1018a958177" providerId="ADAL" clId="{F0B739F4-1BB8-44D6-B4E7-791C5AA9FFC7}" dt="2022-04-14T14:16:02.665" v="8695" actId="478"/>
          <ac:graphicFrameMkLst>
            <pc:docMk/>
            <pc:sldMk cId="0" sldId="265"/>
            <ac:graphicFrameMk id="217" creationId="{00000000-0000-0000-0000-000000000000}"/>
          </ac:graphicFrameMkLst>
        </pc:graphicFrameChg>
        <pc:cxnChg chg="del">
          <ac:chgData name="Holly Koponen" userId="ff037b7a-27f8-41aa-be3f-b1018a958177" providerId="ADAL" clId="{F0B739F4-1BB8-44D6-B4E7-791C5AA9FFC7}" dt="2022-04-14T14:16:10.798" v="8702" actId="478"/>
          <ac:cxnSpMkLst>
            <pc:docMk/>
            <pc:sldMk cId="0" sldId="265"/>
            <ac:cxnSpMk id="228" creationId="{00000000-0000-0000-0000-000000000000}"/>
          </ac:cxnSpMkLst>
        </pc:cxnChg>
        <pc:cxnChg chg="del">
          <ac:chgData name="Holly Koponen" userId="ff037b7a-27f8-41aa-be3f-b1018a958177" providerId="ADAL" clId="{F0B739F4-1BB8-44D6-B4E7-791C5AA9FFC7}" dt="2022-04-14T14:16:07.897" v="8699" actId="478"/>
          <ac:cxnSpMkLst>
            <pc:docMk/>
            <pc:sldMk cId="0" sldId="265"/>
            <ac:cxnSpMk id="232" creationId="{00000000-0000-0000-0000-000000000000}"/>
          </ac:cxnSpMkLst>
        </pc:cxnChg>
      </pc:sldChg>
      <pc:sldChg chg="ord">
        <pc:chgData name="Holly Koponen" userId="ff037b7a-27f8-41aa-be3f-b1018a958177" providerId="ADAL" clId="{F0B739F4-1BB8-44D6-B4E7-791C5AA9FFC7}" dt="2022-04-13T13:28:03.329" v="246"/>
        <pc:sldMkLst>
          <pc:docMk/>
          <pc:sldMk cId="3123247385" sldId="267"/>
        </pc:sldMkLst>
      </pc:sldChg>
      <pc:sldChg chg="modSp add mod ord modShow">
        <pc:chgData name="Holly Koponen" userId="ff037b7a-27f8-41aa-be3f-b1018a958177" providerId="ADAL" clId="{F0B739F4-1BB8-44D6-B4E7-791C5AA9FFC7}" dt="2022-04-14T02:03:54.756" v="6520"/>
        <pc:sldMkLst>
          <pc:docMk/>
          <pc:sldMk cId="0" sldId="268"/>
        </pc:sldMkLst>
        <pc:spChg chg="mod">
          <ac:chgData name="Holly Koponen" userId="ff037b7a-27f8-41aa-be3f-b1018a958177" providerId="ADAL" clId="{F0B739F4-1BB8-44D6-B4E7-791C5AA9FFC7}" dt="2022-04-12T20:05:54.659" v="141" actId="27636"/>
          <ac:spMkLst>
            <pc:docMk/>
            <pc:sldMk cId="0" sldId="268"/>
            <ac:spMk id="253" creationId="{00000000-0000-0000-0000-000000000000}"/>
          </ac:spMkLst>
        </pc:spChg>
      </pc:sldChg>
      <pc:sldChg chg="modNotesTx">
        <pc:chgData name="Holly Koponen" userId="ff037b7a-27f8-41aa-be3f-b1018a958177" providerId="ADAL" clId="{F0B739F4-1BB8-44D6-B4E7-791C5AA9FFC7}" dt="2022-04-14T18:03:47.997" v="9590" actId="20577"/>
        <pc:sldMkLst>
          <pc:docMk/>
          <pc:sldMk cId="1771598025" sldId="270"/>
        </pc:sldMkLst>
      </pc:sldChg>
      <pc:sldChg chg="modSp">
        <pc:chgData name="Holly Koponen" userId="ff037b7a-27f8-41aa-be3f-b1018a958177" providerId="ADAL" clId="{F0B739F4-1BB8-44D6-B4E7-791C5AA9FFC7}" dt="2022-04-13T13:27:22.206" v="244" actId="20577"/>
        <pc:sldMkLst>
          <pc:docMk/>
          <pc:sldMk cId="2310232659" sldId="274"/>
        </pc:sldMkLst>
        <pc:graphicFrameChg chg="mod">
          <ac:chgData name="Holly Koponen" userId="ff037b7a-27f8-41aa-be3f-b1018a958177" providerId="ADAL" clId="{F0B739F4-1BB8-44D6-B4E7-791C5AA9FFC7}" dt="2022-04-13T13:27:22.206" v="244" actId="20577"/>
          <ac:graphicFrameMkLst>
            <pc:docMk/>
            <pc:sldMk cId="2310232659" sldId="274"/>
            <ac:graphicFrameMk id="9" creationId="{716E5518-9951-4454-99FC-079DDE61B12E}"/>
          </ac:graphicFrameMkLst>
        </pc:graphicFrameChg>
      </pc:sldChg>
      <pc:sldChg chg="mod ord modShow">
        <pc:chgData name="Holly Koponen" userId="ff037b7a-27f8-41aa-be3f-b1018a958177" providerId="ADAL" clId="{F0B739F4-1BB8-44D6-B4E7-791C5AA9FFC7}" dt="2022-04-14T18:14:35.434" v="9646"/>
        <pc:sldMkLst>
          <pc:docMk/>
          <pc:sldMk cId="2880336363" sldId="280"/>
        </pc:sldMkLst>
      </pc:sldChg>
      <pc:sldChg chg="modSp mod">
        <pc:chgData name="Holly Koponen" userId="ff037b7a-27f8-41aa-be3f-b1018a958177" providerId="ADAL" clId="{F0B739F4-1BB8-44D6-B4E7-791C5AA9FFC7}" dt="2022-04-13T19:32:19.602" v="2038" actId="20577"/>
        <pc:sldMkLst>
          <pc:docMk/>
          <pc:sldMk cId="2699649315" sldId="281"/>
        </pc:sldMkLst>
        <pc:spChg chg="mod">
          <ac:chgData name="Holly Koponen" userId="ff037b7a-27f8-41aa-be3f-b1018a958177" providerId="ADAL" clId="{F0B739F4-1BB8-44D6-B4E7-791C5AA9FFC7}" dt="2022-04-13T19:32:19.602" v="2038" actId="20577"/>
          <ac:spMkLst>
            <pc:docMk/>
            <pc:sldMk cId="2699649315" sldId="281"/>
            <ac:spMk id="5" creationId="{F5BDB929-287C-4FE4-9FA7-5D422C04A298}"/>
          </ac:spMkLst>
        </pc:spChg>
      </pc:sldChg>
      <pc:sldChg chg="addSp modSp mod modAnim">
        <pc:chgData name="Holly Koponen" userId="ff037b7a-27f8-41aa-be3f-b1018a958177" providerId="ADAL" clId="{F0B739F4-1BB8-44D6-B4E7-791C5AA9FFC7}" dt="2022-04-14T18:06:09.581" v="9613"/>
        <pc:sldMkLst>
          <pc:docMk/>
          <pc:sldMk cId="3571900545" sldId="282"/>
        </pc:sldMkLst>
        <pc:spChg chg="mod">
          <ac:chgData name="Holly Koponen" userId="ff037b7a-27f8-41aa-be3f-b1018a958177" providerId="ADAL" clId="{F0B739F4-1BB8-44D6-B4E7-791C5AA9FFC7}" dt="2022-04-14T18:05:32.515" v="9610" actId="1076"/>
          <ac:spMkLst>
            <pc:docMk/>
            <pc:sldMk cId="3571900545" sldId="282"/>
            <ac:spMk id="2" creationId="{0949BC68-E4BD-4B4D-8719-29836D8C1685}"/>
          </ac:spMkLst>
        </pc:spChg>
        <pc:spChg chg="mod">
          <ac:chgData name="Holly Koponen" userId="ff037b7a-27f8-41aa-be3f-b1018a958177" providerId="ADAL" clId="{F0B739F4-1BB8-44D6-B4E7-791C5AA9FFC7}" dt="2022-04-14T18:05:32.515" v="9610" actId="1076"/>
          <ac:spMkLst>
            <pc:docMk/>
            <pc:sldMk cId="3571900545" sldId="282"/>
            <ac:spMk id="3" creationId="{EDB7AE3C-C0C3-4174-9CCC-3D5E1432872F}"/>
          </ac:spMkLst>
        </pc:spChg>
        <pc:spChg chg="add mod">
          <ac:chgData name="Holly Koponen" userId="ff037b7a-27f8-41aa-be3f-b1018a958177" providerId="ADAL" clId="{F0B739F4-1BB8-44D6-B4E7-791C5AA9FFC7}" dt="2022-04-14T18:05:51.843" v="9612" actId="164"/>
          <ac:spMkLst>
            <pc:docMk/>
            <pc:sldMk cId="3571900545" sldId="282"/>
            <ac:spMk id="11" creationId="{31972F90-AF4A-4A19-9CC5-52BBB9660103}"/>
          </ac:spMkLst>
        </pc:spChg>
        <pc:spChg chg="add mod">
          <ac:chgData name="Holly Koponen" userId="ff037b7a-27f8-41aa-be3f-b1018a958177" providerId="ADAL" clId="{F0B739F4-1BB8-44D6-B4E7-791C5AA9FFC7}" dt="2022-04-14T18:05:51.843" v="9612" actId="164"/>
          <ac:spMkLst>
            <pc:docMk/>
            <pc:sldMk cId="3571900545" sldId="282"/>
            <ac:spMk id="12" creationId="{1734D06F-0ADD-4AE5-AF5F-027C7C493B27}"/>
          </ac:spMkLst>
        </pc:spChg>
        <pc:grpChg chg="add mod">
          <ac:chgData name="Holly Koponen" userId="ff037b7a-27f8-41aa-be3f-b1018a958177" providerId="ADAL" clId="{F0B739F4-1BB8-44D6-B4E7-791C5AA9FFC7}" dt="2022-04-14T18:05:51.843" v="9612" actId="164"/>
          <ac:grpSpMkLst>
            <pc:docMk/>
            <pc:sldMk cId="3571900545" sldId="282"/>
            <ac:grpSpMk id="5" creationId="{4716A250-7573-42F2-9DF6-75234A95AF13}"/>
          </ac:grpSpMkLst>
        </pc:grpChg>
      </pc:sldChg>
      <pc:sldChg chg="del">
        <pc:chgData name="Holly Koponen" userId="ff037b7a-27f8-41aa-be3f-b1018a958177" providerId="ADAL" clId="{F0B739F4-1BB8-44D6-B4E7-791C5AA9FFC7}" dt="2022-04-14T18:05:45.329" v="9611" actId="47"/>
        <pc:sldMkLst>
          <pc:docMk/>
          <pc:sldMk cId="987701977" sldId="283"/>
        </pc:sldMkLst>
      </pc:sldChg>
      <pc:sldChg chg="modSp mod ord modShow">
        <pc:chgData name="Holly Koponen" userId="ff037b7a-27f8-41aa-be3f-b1018a958177" providerId="ADAL" clId="{F0B739F4-1BB8-44D6-B4E7-791C5AA9FFC7}" dt="2022-04-14T18:14:35.434" v="9646"/>
        <pc:sldMkLst>
          <pc:docMk/>
          <pc:sldMk cId="3365872570" sldId="285"/>
        </pc:sldMkLst>
        <pc:spChg chg="mod">
          <ac:chgData name="Holly Koponen" userId="ff037b7a-27f8-41aa-be3f-b1018a958177" providerId="ADAL" clId="{F0B739F4-1BB8-44D6-B4E7-791C5AA9FFC7}" dt="2022-04-13T19:37:04.565" v="2087" actId="1076"/>
          <ac:spMkLst>
            <pc:docMk/>
            <pc:sldMk cId="3365872570" sldId="285"/>
            <ac:spMk id="4" creationId="{7C4F2040-B935-4ED2-86CE-B7A44270564D}"/>
          </ac:spMkLst>
        </pc:spChg>
        <pc:graphicFrameChg chg="mod">
          <ac:chgData name="Holly Koponen" userId="ff037b7a-27f8-41aa-be3f-b1018a958177" providerId="ADAL" clId="{F0B739F4-1BB8-44D6-B4E7-791C5AA9FFC7}" dt="2022-04-13T19:37:58.125" v="2101" actId="113"/>
          <ac:graphicFrameMkLst>
            <pc:docMk/>
            <pc:sldMk cId="3365872570" sldId="285"/>
            <ac:graphicFrameMk id="7" creationId="{B841E2F3-4518-40CE-8C7C-AB832737D888}"/>
          </ac:graphicFrameMkLst>
        </pc:graphicFrameChg>
      </pc:sldChg>
      <pc:sldChg chg="addSp modSp mod modShow">
        <pc:chgData name="Holly Koponen" userId="ff037b7a-27f8-41aa-be3f-b1018a958177" providerId="ADAL" clId="{F0B739F4-1BB8-44D6-B4E7-791C5AA9FFC7}" dt="2022-04-14T14:53:13.147" v="9221" actId="207"/>
        <pc:sldMkLst>
          <pc:docMk/>
          <pc:sldMk cId="2778125363" sldId="286"/>
        </pc:sldMkLst>
        <pc:spChg chg="add mod">
          <ac:chgData name="Holly Koponen" userId="ff037b7a-27f8-41aa-be3f-b1018a958177" providerId="ADAL" clId="{F0B739F4-1BB8-44D6-B4E7-791C5AA9FFC7}" dt="2022-04-14T01:58:44.500" v="6490" actId="1076"/>
          <ac:spMkLst>
            <pc:docMk/>
            <pc:sldMk cId="2778125363" sldId="286"/>
            <ac:spMk id="6" creationId="{4B85ABEB-F6ED-41B4-9001-75FACBB02EF6}"/>
          </ac:spMkLst>
        </pc:spChg>
        <pc:graphicFrameChg chg="modGraphic">
          <ac:chgData name="Holly Koponen" userId="ff037b7a-27f8-41aa-be3f-b1018a958177" providerId="ADAL" clId="{F0B739F4-1BB8-44D6-B4E7-791C5AA9FFC7}" dt="2022-04-14T14:53:13.147" v="9221" actId="207"/>
          <ac:graphicFrameMkLst>
            <pc:docMk/>
            <pc:sldMk cId="2778125363" sldId="286"/>
            <ac:graphicFrameMk id="7" creationId="{B841E2F3-4518-40CE-8C7C-AB832737D888}"/>
          </ac:graphicFrameMkLst>
        </pc:graphicFrameChg>
      </pc:sldChg>
      <pc:sldChg chg="addSp delSp modSp mod">
        <pc:chgData name="Holly Koponen" userId="ff037b7a-27f8-41aa-be3f-b1018a958177" providerId="ADAL" clId="{F0B739F4-1BB8-44D6-B4E7-791C5AA9FFC7}" dt="2022-04-14T18:06:53.570" v="9614" actId="478"/>
        <pc:sldMkLst>
          <pc:docMk/>
          <pc:sldMk cId="3414145204" sldId="287"/>
        </pc:sldMkLst>
        <pc:spChg chg="mod">
          <ac:chgData name="Holly Koponen" userId="ff037b7a-27f8-41aa-be3f-b1018a958177" providerId="ADAL" clId="{F0B739F4-1BB8-44D6-B4E7-791C5AA9FFC7}" dt="2022-04-13T19:34:55.489" v="2048"/>
          <ac:spMkLst>
            <pc:docMk/>
            <pc:sldMk cId="3414145204" sldId="287"/>
            <ac:spMk id="8" creationId="{214EF9FE-79D6-4E94-BEC5-DF80BB6747E5}"/>
          </ac:spMkLst>
        </pc:spChg>
        <pc:spChg chg="mod">
          <ac:chgData name="Holly Koponen" userId="ff037b7a-27f8-41aa-be3f-b1018a958177" providerId="ADAL" clId="{F0B739F4-1BB8-44D6-B4E7-791C5AA9FFC7}" dt="2022-04-13T19:34:48.208" v="2047" actId="1076"/>
          <ac:spMkLst>
            <pc:docMk/>
            <pc:sldMk cId="3414145204" sldId="287"/>
            <ac:spMk id="9" creationId="{203536F7-0423-41A0-8F5E-370BEC73AAA6}"/>
          </ac:spMkLst>
        </pc:spChg>
        <pc:spChg chg="del">
          <ac:chgData name="Holly Koponen" userId="ff037b7a-27f8-41aa-be3f-b1018a958177" providerId="ADAL" clId="{F0B739F4-1BB8-44D6-B4E7-791C5AA9FFC7}" dt="2022-04-13T19:33:37.054" v="2041" actId="478"/>
          <ac:spMkLst>
            <pc:docMk/>
            <pc:sldMk cId="3414145204" sldId="287"/>
            <ac:spMk id="12" creationId="{DC17B221-CF29-41FA-9FBC-264AE57476E9}"/>
          </ac:spMkLst>
        </pc:spChg>
        <pc:spChg chg="del">
          <ac:chgData name="Holly Koponen" userId="ff037b7a-27f8-41aa-be3f-b1018a958177" providerId="ADAL" clId="{F0B739F4-1BB8-44D6-B4E7-791C5AA9FFC7}" dt="2022-04-14T18:06:53.570" v="9614" actId="478"/>
          <ac:spMkLst>
            <pc:docMk/>
            <pc:sldMk cId="3414145204" sldId="287"/>
            <ac:spMk id="45" creationId="{450A87F2-9837-42C9-8CC5-B09159AA71C5}"/>
          </ac:spMkLst>
        </pc:spChg>
        <pc:spChg chg="add del mod">
          <ac:chgData name="Holly Koponen" userId="ff037b7a-27f8-41aa-be3f-b1018a958177" providerId="ADAL" clId="{F0B739F4-1BB8-44D6-B4E7-791C5AA9FFC7}" dt="2022-04-13T19:34:31.903" v="2042" actId="478"/>
          <ac:spMkLst>
            <pc:docMk/>
            <pc:sldMk cId="3414145204" sldId="287"/>
            <ac:spMk id="56" creationId="{210712A3-E5D2-4CBE-9719-BB40042B36A0}"/>
          </ac:spMkLst>
        </pc:spChg>
        <pc:cxnChg chg="del mod">
          <ac:chgData name="Holly Koponen" userId="ff037b7a-27f8-41aa-be3f-b1018a958177" providerId="ADAL" clId="{F0B739F4-1BB8-44D6-B4E7-791C5AA9FFC7}" dt="2022-04-13T19:34:34.706" v="2044" actId="478"/>
          <ac:cxnSpMkLst>
            <pc:docMk/>
            <pc:sldMk cId="3414145204" sldId="287"/>
            <ac:cxnSpMk id="35" creationId="{E0618B04-8E87-4FD5-8328-04037DA29656}"/>
          </ac:cxnSpMkLst>
        </pc:cxnChg>
        <pc:cxnChg chg="del">
          <ac:chgData name="Holly Koponen" userId="ff037b7a-27f8-41aa-be3f-b1018a958177" providerId="ADAL" clId="{F0B739F4-1BB8-44D6-B4E7-791C5AA9FFC7}" dt="2022-04-13T19:34:33.251" v="2043" actId="478"/>
          <ac:cxnSpMkLst>
            <pc:docMk/>
            <pc:sldMk cId="3414145204" sldId="287"/>
            <ac:cxnSpMk id="38" creationId="{CB87AE75-947B-46B9-8334-9690ADB8AB75}"/>
          </ac:cxnSpMkLst>
        </pc:cxnChg>
      </pc:sldChg>
      <pc:sldChg chg="modSp mod ord modTransition">
        <pc:chgData name="Holly Koponen" userId="ff037b7a-27f8-41aa-be3f-b1018a958177" providerId="ADAL" clId="{F0B739F4-1BB8-44D6-B4E7-791C5AA9FFC7}" dt="2022-04-14T14:39:59.107" v="9104"/>
        <pc:sldMkLst>
          <pc:docMk/>
          <pc:sldMk cId="1754192942" sldId="289"/>
        </pc:sldMkLst>
        <pc:graphicFrameChg chg="modGraphic">
          <ac:chgData name="Holly Koponen" userId="ff037b7a-27f8-41aa-be3f-b1018a958177" providerId="ADAL" clId="{F0B739F4-1BB8-44D6-B4E7-791C5AA9FFC7}" dt="2022-04-14T03:00:55.225" v="8685" actId="207"/>
          <ac:graphicFrameMkLst>
            <pc:docMk/>
            <pc:sldMk cId="1754192942" sldId="289"/>
            <ac:graphicFrameMk id="7" creationId="{B841E2F3-4518-40CE-8C7C-AB832737D888}"/>
          </ac:graphicFrameMkLst>
        </pc:graphicFrameChg>
      </pc:sldChg>
      <pc:sldChg chg="modSp mod ord modShow">
        <pc:chgData name="Holly Koponen" userId="ff037b7a-27f8-41aa-be3f-b1018a958177" providerId="ADAL" clId="{F0B739F4-1BB8-44D6-B4E7-791C5AA9FFC7}" dt="2022-04-14T14:19:26.902" v="8716"/>
        <pc:sldMkLst>
          <pc:docMk/>
          <pc:sldMk cId="0" sldId="291"/>
        </pc:sldMkLst>
        <pc:graphicFrameChg chg="mod">
          <ac:chgData name="Holly Koponen" userId="ff037b7a-27f8-41aa-be3f-b1018a958177" providerId="ADAL" clId="{F0B739F4-1BB8-44D6-B4E7-791C5AA9FFC7}" dt="2022-04-13T19:38:13.457" v="2105" actId="6549"/>
          <ac:graphicFrameMkLst>
            <pc:docMk/>
            <pc:sldMk cId="0" sldId="291"/>
            <ac:graphicFrameMk id="28" creationId="{108B6A92-9C37-4C01-93B6-8E332BBB3F82}"/>
          </ac:graphicFrameMkLst>
        </pc:graphicFrameChg>
      </pc:sldChg>
      <pc:sldChg chg="modSp">
        <pc:chgData name="Holly Koponen" userId="ff037b7a-27f8-41aa-be3f-b1018a958177" providerId="ADAL" clId="{F0B739F4-1BB8-44D6-B4E7-791C5AA9FFC7}" dt="2022-04-13T19:39:02.509" v="2112" actId="20577"/>
        <pc:sldMkLst>
          <pc:docMk/>
          <pc:sldMk cId="859612222" sldId="293"/>
        </pc:sldMkLst>
        <pc:spChg chg="mod">
          <ac:chgData name="Holly Koponen" userId="ff037b7a-27f8-41aa-be3f-b1018a958177" providerId="ADAL" clId="{F0B739F4-1BB8-44D6-B4E7-791C5AA9FFC7}" dt="2022-04-13T19:39:02.509" v="2112" actId="20577"/>
          <ac:spMkLst>
            <pc:docMk/>
            <pc:sldMk cId="859612222" sldId="293"/>
            <ac:spMk id="3" creationId="{FAA12B39-CE33-41B8-B12B-0D03B3E9CFAF}"/>
          </ac:spMkLst>
        </pc:spChg>
      </pc:sldChg>
      <pc:sldChg chg="ord">
        <pc:chgData name="Holly Koponen" userId="ff037b7a-27f8-41aa-be3f-b1018a958177" providerId="ADAL" clId="{F0B739F4-1BB8-44D6-B4E7-791C5AA9FFC7}" dt="2022-04-14T18:11:21.323" v="9630"/>
        <pc:sldMkLst>
          <pc:docMk/>
          <pc:sldMk cId="2646551043" sldId="295"/>
        </pc:sldMkLst>
      </pc:sldChg>
      <pc:sldChg chg="addSp delSp modSp mod">
        <pc:chgData name="Holly Koponen" userId="ff037b7a-27f8-41aa-be3f-b1018a958177" providerId="ADAL" clId="{F0B739F4-1BB8-44D6-B4E7-791C5AA9FFC7}" dt="2022-04-13T21:41:04.122" v="4041"/>
        <pc:sldMkLst>
          <pc:docMk/>
          <pc:sldMk cId="31162410" sldId="296"/>
        </pc:sldMkLst>
        <pc:spChg chg="mod">
          <ac:chgData name="Holly Koponen" userId="ff037b7a-27f8-41aa-be3f-b1018a958177" providerId="ADAL" clId="{F0B739F4-1BB8-44D6-B4E7-791C5AA9FFC7}" dt="2022-04-13T21:41:01.612" v="4040"/>
          <ac:spMkLst>
            <pc:docMk/>
            <pc:sldMk cId="31162410" sldId="296"/>
            <ac:spMk id="16" creationId="{AAFC3184-0AB7-4051-9C91-D8E6A2505BD8}"/>
          </ac:spMkLst>
        </pc:spChg>
        <pc:spChg chg="mod">
          <ac:chgData name="Holly Koponen" userId="ff037b7a-27f8-41aa-be3f-b1018a958177" providerId="ADAL" clId="{F0B739F4-1BB8-44D6-B4E7-791C5AA9FFC7}" dt="2022-04-13T21:41:04.122" v="4041"/>
          <ac:spMkLst>
            <pc:docMk/>
            <pc:sldMk cId="31162410" sldId="296"/>
            <ac:spMk id="40" creationId="{D8CC045F-15F3-42B6-A838-1D6680F44917}"/>
          </ac:spMkLst>
        </pc:spChg>
        <pc:spChg chg="add del mod">
          <ac:chgData name="Holly Koponen" userId="ff037b7a-27f8-41aa-be3f-b1018a958177" providerId="ADAL" clId="{F0B739F4-1BB8-44D6-B4E7-791C5AA9FFC7}" dt="2022-04-13T20:07:40.051" v="2842" actId="21"/>
          <ac:spMkLst>
            <pc:docMk/>
            <pc:sldMk cId="31162410" sldId="296"/>
            <ac:spMk id="139" creationId="{48F0E2AC-43D9-4C13-98B9-4A968ADAC3CD}"/>
          </ac:spMkLst>
        </pc:spChg>
        <pc:spChg chg="add del mod">
          <ac:chgData name="Holly Koponen" userId="ff037b7a-27f8-41aa-be3f-b1018a958177" providerId="ADAL" clId="{F0B739F4-1BB8-44D6-B4E7-791C5AA9FFC7}" dt="2022-04-13T20:07:40.051" v="2842" actId="21"/>
          <ac:spMkLst>
            <pc:docMk/>
            <pc:sldMk cId="31162410" sldId="296"/>
            <ac:spMk id="140" creationId="{E956C6B1-F26A-40B2-B660-53E7EBFE1AA3}"/>
          </ac:spMkLst>
        </pc:spChg>
        <pc:spChg chg="add del mod">
          <ac:chgData name="Holly Koponen" userId="ff037b7a-27f8-41aa-be3f-b1018a958177" providerId="ADAL" clId="{F0B739F4-1BB8-44D6-B4E7-791C5AA9FFC7}" dt="2022-04-13T20:07:40.051" v="2842" actId="21"/>
          <ac:spMkLst>
            <pc:docMk/>
            <pc:sldMk cId="31162410" sldId="296"/>
            <ac:spMk id="143" creationId="{DF26BCCB-E4A0-4BD4-905E-746AE453A070}"/>
          </ac:spMkLst>
        </pc:spChg>
        <pc:spChg chg="add del mod">
          <ac:chgData name="Holly Koponen" userId="ff037b7a-27f8-41aa-be3f-b1018a958177" providerId="ADAL" clId="{F0B739F4-1BB8-44D6-B4E7-791C5AA9FFC7}" dt="2022-04-13T20:07:40.051" v="2842" actId="21"/>
          <ac:spMkLst>
            <pc:docMk/>
            <pc:sldMk cId="31162410" sldId="296"/>
            <ac:spMk id="144" creationId="{EC5B5C1A-6BEE-4862-91E3-665BE2E9F459}"/>
          </ac:spMkLst>
        </pc:spChg>
        <pc:cxnChg chg="add del mod">
          <ac:chgData name="Holly Koponen" userId="ff037b7a-27f8-41aa-be3f-b1018a958177" providerId="ADAL" clId="{F0B739F4-1BB8-44D6-B4E7-791C5AA9FFC7}" dt="2022-04-13T20:07:40.051" v="2842" actId="21"/>
          <ac:cxnSpMkLst>
            <pc:docMk/>
            <pc:sldMk cId="31162410" sldId="296"/>
            <ac:cxnSpMk id="141" creationId="{3E2AF496-73D9-4274-BBFC-84D8B38BCDBD}"/>
          </ac:cxnSpMkLst>
        </pc:cxnChg>
        <pc:cxnChg chg="add del mod">
          <ac:chgData name="Holly Koponen" userId="ff037b7a-27f8-41aa-be3f-b1018a958177" providerId="ADAL" clId="{F0B739F4-1BB8-44D6-B4E7-791C5AA9FFC7}" dt="2022-04-13T20:07:40.051" v="2842" actId="21"/>
          <ac:cxnSpMkLst>
            <pc:docMk/>
            <pc:sldMk cId="31162410" sldId="296"/>
            <ac:cxnSpMk id="142" creationId="{A1C1A40E-70EA-45F6-95D1-D73EB6C69FB5}"/>
          </ac:cxnSpMkLst>
        </pc:cxnChg>
        <pc:cxnChg chg="add del mod">
          <ac:chgData name="Holly Koponen" userId="ff037b7a-27f8-41aa-be3f-b1018a958177" providerId="ADAL" clId="{F0B739F4-1BB8-44D6-B4E7-791C5AA9FFC7}" dt="2022-04-13T20:07:40.051" v="2842" actId="21"/>
          <ac:cxnSpMkLst>
            <pc:docMk/>
            <pc:sldMk cId="31162410" sldId="296"/>
            <ac:cxnSpMk id="145" creationId="{E10E6C5D-1A15-4CC6-9DAD-1809FC054FC6}"/>
          </ac:cxnSpMkLst>
        </pc:cxnChg>
      </pc:sldChg>
      <pc:sldChg chg="addSp delSp modSp mod modTransition modAnim modShow">
        <pc:chgData name="Holly Koponen" userId="ff037b7a-27f8-41aa-be3f-b1018a958177" providerId="ADAL" clId="{F0B739F4-1BB8-44D6-B4E7-791C5AA9FFC7}" dt="2022-04-14T18:13:59.765" v="9644" actId="729"/>
        <pc:sldMkLst>
          <pc:docMk/>
          <pc:sldMk cId="3381319893" sldId="297"/>
        </pc:sldMkLst>
        <pc:spChg chg="mod">
          <ac:chgData name="Holly Koponen" userId="ff037b7a-27f8-41aa-be3f-b1018a958177" providerId="ADAL" clId="{F0B739F4-1BB8-44D6-B4E7-791C5AA9FFC7}" dt="2022-04-14T14:23:03.068" v="8849" actId="1076"/>
          <ac:spMkLst>
            <pc:docMk/>
            <pc:sldMk cId="3381319893" sldId="297"/>
            <ac:spMk id="12" creationId="{2377EF59-30F4-DCE6-9B5A-0ECD90E1272F}"/>
          </ac:spMkLst>
        </pc:spChg>
        <pc:spChg chg="add mod">
          <ac:chgData name="Holly Koponen" userId="ff037b7a-27f8-41aa-be3f-b1018a958177" providerId="ADAL" clId="{F0B739F4-1BB8-44D6-B4E7-791C5AA9FFC7}" dt="2022-04-14T14:20:14.365" v="8728"/>
          <ac:spMkLst>
            <pc:docMk/>
            <pc:sldMk cId="3381319893" sldId="297"/>
            <ac:spMk id="28" creationId="{DC88016A-958B-418F-999F-F001EED36D2C}"/>
          </ac:spMkLst>
        </pc:spChg>
        <pc:spChg chg="mod">
          <ac:chgData name="Holly Koponen" userId="ff037b7a-27f8-41aa-be3f-b1018a958177" providerId="ADAL" clId="{F0B739F4-1BB8-44D6-B4E7-791C5AA9FFC7}" dt="2022-04-14T14:23:58.551" v="8856"/>
          <ac:spMkLst>
            <pc:docMk/>
            <pc:sldMk cId="3381319893" sldId="297"/>
            <ac:spMk id="30" creationId="{B80BD38F-3FAA-4BBA-A4EA-9CAC77F7BAD1}"/>
          </ac:spMkLst>
        </pc:spChg>
        <pc:spChg chg="mod">
          <ac:chgData name="Holly Koponen" userId="ff037b7a-27f8-41aa-be3f-b1018a958177" providerId="ADAL" clId="{F0B739F4-1BB8-44D6-B4E7-791C5AA9FFC7}" dt="2022-04-14T14:23:58.551" v="8856"/>
          <ac:spMkLst>
            <pc:docMk/>
            <pc:sldMk cId="3381319893" sldId="297"/>
            <ac:spMk id="31" creationId="{CA18E766-1D67-4CC5-9D58-3922FB146619}"/>
          </ac:spMkLst>
        </pc:spChg>
        <pc:spChg chg="mod">
          <ac:chgData name="Holly Koponen" userId="ff037b7a-27f8-41aa-be3f-b1018a958177" providerId="ADAL" clId="{F0B739F4-1BB8-44D6-B4E7-791C5AA9FFC7}" dt="2022-04-14T14:23:58.551" v="8856"/>
          <ac:spMkLst>
            <pc:docMk/>
            <pc:sldMk cId="3381319893" sldId="297"/>
            <ac:spMk id="32" creationId="{6791FE33-AD40-4549-BBE6-FE3897A4C649}"/>
          </ac:spMkLst>
        </pc:spChg>
        <pc:spChg chg="mod">
          <ac:chgData name="Holly Koponen" userId="ff037b7a-27f8-41aa-be3f-b1018a958177" providerId="ADAL" clId="{F0B739F4-1BB8-44D6-B4E7-791C5AA9FFC7}" dt="2022-04-14T14:23:58.551" v="8856"/>
          <ac:spMkLst>
            <pc:docMk/>
            <pc:sldMk cId="3381319893" sldId="297"/>
            <ac:spMk id="33" creationId="{78493EA0-406D-42C0-B463-C095AC1A1064}"/>
          </ac:spMkLst>
        </pc:spChg>
        <pc:spChg chg="mod">
          <ac:chgData name="Holly Koponen" userId="ff037b7a-27f8-41aa-be3f-b1018a958177" providerId="ADAL" clId="{F0B739F4-1BB8-44D6-B4E7-791C5AA9FFC7}" dt="2022-04-14T14:23:58.551" v="8856"/>
          <ac:spMkLst>
            <pc:docMk/>
            <pc:sldMk cId="3381319893" sldId="297"/>
            <ac:spMk id="34" creationId="{1DE265BE-CC26-4017-9003-365C3848DF26}"/>
          </ac:spMkLst>
        </pc:spChg>
        <pc:spChg chg="mod">
          <ac:chgData name="Holly Koponen" userId="ff037b7a-27f8-41aa-be3f-b1018a958177" providerId="ADAL" clId="{F0B739F4-1BB8-44D6-B4E7-791C5AA9FFC7}" dt="2022-04-14T14:23:58.551" v="8856"/>
          <ac:spMkLst>
            <pc:docMk/>
            <pc:sldMk cId="3381319893" sldId="297"/>
            <ac:spMk id="35" creationId="{F0281C21-E041-4277-B820-8FB2EA358FB6}"/>
          </ac:spMkLst>
        </pc:spChg>
        <pc:spChg chg="mod">
          <ac:chgData name="Holly Koponen" userId="ff037b7a-27f8-41aa-be3f-b1018a958177" providerId="ADAL" clId="{F0B739F4-1BB8-44D6-B4E7-791C5AA9FFC7}" dt="2022-04-14T14:23:58.551" v="8856"/>
          <ac:spMkLst>
            <pc:docMk/>
            <pc:sldMk cId="3381319893" sldId="297"/>
            <ac:spMk id="36" creationId="{A36A007D-34B4-4630-B915-C7C0D5F1732A}"/>
          </ac:spMkLst>
        </pc:spChg>
        <pc:spChg chg="mod">
          <ac:chgData name="Holly Koponen" userId="ff037b7a-27f8-41aa-be3f-b1018a958177" providerId="ADAL" clId="{F0B739F4-1BB8-44D6-B4E7-791C5AA9FFC7}" dt="2022-04-14T14:23:58.551" v="8856"/>
          <ac:spMkLst>
            <pc:docMk/>
            <pc:sldMk cId="3381319893" sldId="297"/>
            <ac:spMk id="37" creationId="{EC315964-340C-4E1C-BA08-5ABF66E31207}"/>
          </ac:spMkLst>
        </pc:spChg>
        <pc:spChg chg="mod">
          <ac:chgData name="Holly Koponen" userId="ff037b7a-27f8-41aa-be3f-b1018a958177" providerId="ADAL" clId="{F0B739F4-1BB8-44D6-B4E7-791C5AA9FFC7}" dt="2022-04-14T14:23:58.551" v="8856"/>
          <ac:spMkLst>
            <pc:docMk/>
            <pc:sldMk cId="3381319893" sldId="297"/>
            <ac:spMk id="38" creationId="{3D433055-6135-4674-8371-6C5B03182E44}"/>
          </ac:spMkLst>
        </pc:spChg>
        <pc:spChg chg="mod">
          <ac:chgData name="Holly Koponen" userId="ff037b7a-27f8-41aa-be3f-b1018a958177" providerId="ADAL" clId="{F0B739F4-1BB8-44D6-B4E7-791C5AA9FFC7}" dt="2022-04-13T21:40:54.529" v="4038"/>
          <ac:spMkLst>
            <pc:docMk/>
            <pc:sldMk cId="3381319893" sldId="297"/>
            <ac:spMk id="44" creationId="{0522603C-87AE-4E3D-B053-66B667FE2D88}"/>
          </ac:spMkLst>
        </pc:spChg>
        <pc:spChg chg="mod">
          <ac:chgData name="Holly Koponen" userId="ff037b7a-27f8-41aa-be3f-b1018a958177" providerId="ADAL" clId="{F0B739F4-1BB8-44D6-B4E7-791C5AA9FFC7}" dt="2022-04-13T21:40:57.842" v="4039"/>
          <ac:spMkLst>
            <pc:docMk/>
            <pc:sldMk cId="3381319893" sldId="297"/>
            <ac:spMk id="57" creationId="{8D4E8132-BCD5-4E02-9AB1-8F96567F069C}"/>
          </ac:spMkLst>
        </pc:spChg>
        <pc:grpChg chg="add mod">
          <ac:chgData name="Holly Koponen" userId="ff037b7a-27f8-41aa-be3f-b1018a958177" providerId="ADAL" clId="{F0B739F4-1BB8-44D6-B4E7-791C5AA9FFC7}" dt="2022-04-14T14:23:58.551" v="8856"/>
          <ac:grpSpMkLst>
            <pc:docMk/>
            <pc:sldMk cId="3381319893" sldId="297"/>
            <ac:grpSpMk id="29" creationId="{21034071-9567-4230-8472-5C08E7938B71}"/>
          </ac:grpSpMkLst>
        </pc:grpChg>
        <pc:grpChg chg="del">
          <ac:chgData name="Holly Koponen" userId="ff037b7a-27f8-41aa-be3f-b1018a958177" providerId="ADAL" clId="{F0B739F4-1BB8-44D6-B4E7-791C5AA9FFC7}" dt="2022-04-14T14:23:58.375" v="8855" actId="478"/>
          <ac:grpSpMkLst>
            <pc:docMk/>
            <pc:sldMk cId="3381319893" sldId="297"/>
            <ac:grpSpMk id="42" creationId="{FBDE2C9C-2632-4B22-A263-7639F6D8F924}"/>
          </ac:grpSpMkLst>
        </pc:grpChg>
        <pc:cxnChg chg="mod">
          <ac:chgData name="Holly Koponen" userId="ff037b7a-27f8-41aa-be3f-b1018a958177" providerId="ADAL" clId="{F0B739F4-1BB8-44D6-B4E7-791C5AA9FFC7}" dt="2022-04-14T14:23:58.551" v="8856"/>
          <ac:cxnSpMkLst>
            <pc:docMk/>
            <pc:sldMk cId="3381319893" sldId="297"/>
            <ac:cxnSpMk id="39" creationId="{BC2130E6-B396-4039-B878-3845CE63B6FC}"/>
          </ac:cxnSpMkLst>
        </pc:cxnChg>
        <pc:cxnChg chg="mod">
          <ac:chgData name="Holly Koponen" userId="ff037b7a-27f8-41aa-be3f-b1018a958177" providerId="ADAL" clId="{F0B739F4-1BB8-44D6-B4E7-791C5AA9FFC7}" dt="2022-04-14T14:23:58.551" v="8856"/>
          <ac:cxnSpMkLst>
            <pc:docMk/>
            <pc:sldMk cId="3381319893" sldId="297"/>
            <ac:cxnSpMk id="40" creationId="{0EE54B4E-2976-4261-B676-DC281E0D6077}"/>
          </ac:cxnSpMkLst>
        </pc:cxnChg>
        <pc:cxnChg chg="mod">
          <ac:chgData name="Holly Koponen" userId="ff037b7a-27f8-41aa-be3f-b1018a958177" providerId="ADAL" clId="{F0B739F4-1BB8-44D6-B4E7-791C5AA9FFC7}" dt="2022-04-14T14:23:58.551" v="8856"/>
          <ac:cxnSpMkLst>
            <pc:docMk/>
            <pc:sldMk cId="3381319893" sldId="297"/>
            <ac:cxnSpMk id="41" creationId="{C69EA0C4-44C5-4758-9912-FBD8AE3707F5}"/>
          </ac:cxnSpMkLst>
        </pc:cxnChg>
        <pc:cxnChg chg="mod">
          <ac:chgData name="Holly Koponen" userId="ff037b7a-27f8-41aa-be3f-b1018a958177" providerId="ADAL" clId="{F0B739F4-1BB8-44D6-B4E7-791C5AA9FFC7}" dt="2022-04-14T14:23:58.551" v="8856"/>
          <ac:cxnSpMkLst>
            <pc:docMk/>
            <pc:sldMk cId="3381319893" sldId="297"/>
            <ac:cxnSpMk id="45" creationId="{5C8613B4-66F1-4128-A658-F93AD2956895}"/>
          </ac:cxnSpMkLst>
        </pc:cxnChg>
        <pc:cxnChg chg="mod">
          <ac:chgData name="Holly Koponen" userId="ff037b7a-27f8-41aa-be3f-b1018a958177" providerId="ADAL" clId="{F0B739F4-1BB8-44D6-B4E7-791C5AA9FFC7}" dt="2022-04-14T14:23:58.551" v="8856"/>
          <ac:cxnSpMkLst>
            <pc:docMk/>
            <pc:sldMk cId="3381319893" sldId="297"/>
            <ac:cxnSpMk id="46" creationId="{55FD09EA-2174-41DF-8A66-D973F7FCB876}"/>
          </ac:cxnSpMkLst>
        </pc:cxnChg>
        <pc:cxnChg chg="mod">
          <ac:chgData name="Holly Koponen" userId="ff037b7a-27f8-41aa-be3f-b1018a958177" providerId="ADAL" clId="{F0B739F4-1BB8-44D6-B4E7-791C5AA9FFC7}" dt="2022-04-14T14:23:58.551" v="8856"/>
          <ac:cxnSpMkLst>
            <pc:docMk/>
            <pc:sldMk cId="3381319893" sldId="297"/>
            <ac:cxnSpMk id="47" creationId="{F3393153-BFA6-44F5-B7C6-B20B1723BFA5}"/>
          </ac:cxnSpMkLst>
        </pc:cxnChg>
        <pc:cxnChg chg="mod">
          <ac:chgData name="Holly Koponen" userId="ff037b7a-27f8-41aa-be3f-b1018a958177" providerId="ADAL" clId="{F0B739F4-1BB8-44D6-B4E7-791C5AA9FFC7}" dt="2022-04-14T14:23:58.551" v="8856"/>
          <ac:cxnSpMkLst>
            <pc:docMk/>
            <pc:sldMk cId="3381319893" sldId="297"/>
            <ac:cxnSpMk id="49" creationId="{DF5F1026-C698-4082-828F-4F91701EBB79}"/>
          </ac:cxnSpMkLst>
        </pc:cxnChg>
        <pc:cxnChg chg="mod">
          <ac:chgData name="Holly Koponen" userId="ff037b7a-27f8-41aa-be3f-b1018a958177" providerId="ADAL" clId="{F0B739F4-1BB8-44D6-B4E7-791C5AA9FFC7}" dt="2022-04-14T14:23:58.551" v="8856"/>
          <ac:cxnSpMkLst>
            <pc:docMk/>
            <pc:sldMk cId="3381319893" sldId="297"/>
            <ac:cxnSpMk id="51" creationId="{D50B5823-0338-4AF2-A4A0-E1639DEDD21E}"/>
          </ac:cxnSpMkLst>
        </pc:cxnChg>
        <pc:cxnChg chg="mod">
          <ac:chgData name="Holly Koponen" userId="ff037b7a-27f8-41aa-be3f-b1018a958177" providerId="ADAL" clId="{F0B739F4-1BB8-44D6-B4E7-791C5AA9FFC7}" dt="2022-04-14T14:23:58.375" v="8855" actId="478"/>
          <ac:cxnSpMkLst>
            <pc:docMk/>
            <pc:sldMk cId="3381319893" sldId="297"/>
            <ac:cxnSpMk id="62" creationId="{48DF1E89-11EB-44EF-9281-BD0F232F5A8C}"/>
          </ac:cxnSpMkLst>
        </pc:cxnChg>
        <pc:cxnChg chg="mod">
          <ac:chgData name="Holly Koponen" userId="ff037b7a-27f8-41aa-be3f-b1018a958177" providerId="ADAL" clId="{F0B739F4-1BB8-44D6-B4E7-791C5AA9FFC7}" dt="2022-04-14T14:23:58.375" v="8855" actId="478"/>
          <ac:cxnSpMkLst>
            <pc:docMk/>
            <pc:sldMk cId="3381319893" sldId="297"/>
            <ac:cxnSpMk id="64" creationId="{490DF076-08E6-4D67-B3CE-75C65F1C0849}"/>
          </ac:cxnSpMkLst>
        </pc:cxnChg>
        <pc:cxnChg chg="mod">
          <ac:chgData name="Holly Koponen" userId="ff037b7a-27f8-41aa-be3f-b1018a958177" providerId="ADAL" clId="{F0B739F4-1BB8-44D6-B4E7-791C5AA9FFC7}" dt="2022-04-14T14:23:58.375" v="8855" actId="478"/>
          <ac:cxnSpMkLst>
            <pc:docMk/>
            <pc:sldMk cId="3381319893" sldId="297"/>
            <ac:cxnSpMk id="66" creationId="{66D25C6D-C360-4413-AD55-8EB04ABB533D}"/>
          </ac:cxnSpMkLst>
        </pc:cxnChg>
        <pc:cxnChg chg="mod">
          <ac:chgData name="Holly Koponen" userId="ff037b7a-27f8-41aa-be3f-b1018a958177" providerId="ADAL" clId="{F0B739F4-1BB8-44D6-B4E7-791C5AA9FFC7}" dt="2022-04-14T14:23:58.375" v="8855" actId="478"/>
          <ac:cxnSpMkLst>
            <pc:docMk/>
            <pc:sldMk cId="3381319893" sldId="297"/>
            <ac:cxnSpMk id="68" creationId="{2D9D3BDC-3521-44A9-AF53-C5419320DA9C}"/>
          </ac:cxnSpMkLst>
        </pc:cxnChg>
        <pc:cxnChg chg="mod">
          <ac:chgData name="Holly Koponen" userId="ff037b7a-27f8-41aa-be3f-b1018a958177" providerId="ADAL" clId="{F0B739F4-1BB8-44D6-B4E7-791C5AA9FFC7}" dt="2022-04-14T14:23:58.375" v="8855" actId="478"/>
          <ac:cxnSpMkLst>
            <pc:docMk/>
            <pc:sldMk cId="3381319893" sldId="297"/>
            <ac:cxnSpMk id="70" creationId="{73D8C15E-C103-4FB7-B437-C9DFBF582408}"/>
          </ac:cxnSpMkLst>
        </pc:cxnChg>
        <pc:cxnChg chg="mod">
          <ac:chgData name="Holly Koponen" userId="ff037b7a-27f8-41aa-be3f-b1018a958177" providerId="ADAL" clId="{F0B739F4-1BB8-44D6-B4E7-791C5AA9FFC7}" dt="2022-04-14T14:23:58.375" v="8855" actId="478"/>
          <ac:cxnSpMkLst>
            <pc:docMk/>
            <pc:sldMk cId="3381319893" sldId="297"/>
            <ac:cxnSpMk id="72" creationId="{F2A653A9-77AC-4EBB-A13B-F49C4E385D9A}"/>
          </ac:cxnSpMkLst>
        </pc:cxnChg>
      </pc:sldChg>
      <pc:sldChg chg="modSp mod ord modTransition modShow">
        <pc:chgData name="Holly Koponen" userId="ff037b7a-27f8-41aa-be3f-b1018a958177" providerId="ADAL" clId="{F0B739F4-1BB8-44D6-B4E7-791C5AA9FFC7}" dt="2022-04-14T14:23:20.849" v="8852"/>
        <pc:sldMkLst>
          <pc:docMk/>
          <pc:sldMk cId="454500164" sldId="298"/>
        </pc:sldMkLst>
        <pc:spChg chg="mod">
          <ac:chgData name="Holly Koponen" userId="ff037b7a-27f8-41aa-be3f-b1018a958177" providerId="ADAL" clId="{F0B739F4-1BB8-44D6-B4E7-791C5AA9FFC7}" dt="2022-04-13T21:40:48.652" v="4036"/>
          <ac:spMkLst>
            <pc:docMk/>
            <pc:sldMk cId="454500164" sldId="298"/>
            <ac:spMk id="44" creationId="{E5B0CE1F-EDB2-4EE1-AF8C-DEA2CBC33439}"/>
          </ac:spMkLst>
        </pc:spChg>
        <pc:spChg chg="mod">
          <ac:chgData name="Holly Koponen" userId="ff037b7a-27f8-41aa-be3f-b1018a958177" providerId="ADAL" clId="{F0B739F4-1BB8-44D6-B4E7-791C5AA9FFC7}" dt="2022-04-13T21:40:51.236" v="4037"/>
          <ac:spMkLst>
            <pc:docMk/>
            <pc:sldMk cId="454500164" sldId="298"/>
            <ac:spMk id="57" creationId="{C9C5735D-28F7-4078-9469-7FAE352C45B3}"/>
          </ac:spMkLst>
        </pc:spChg>
      </pc:sldChg>
      <pc:sldChg chg="modSp mod modTransition modAnim">
        <pc:chgData name="Holly Koponen" userId="ff037b7a-27f8-41aa-be3f-b1018a958177" providerId="ADAL" clId="{F0B739F4-1BB8-44D6-B4E7-791C5AA9FFC7}" dt="2022-04-13T21:41:31.726" v="4042"/>
        <pc:sldMkLst>
          <pc:docMk/>
          <pc:sldMk cId="1470769957" sldId="299"/>
        </pc:sldMkLst>
        <pc:spChg chg="mod">
          <ac:chgData name="Holly Koponen" userId="ff037b7a-27f8-41aa-be3f-b1018a958177" providerId="ADAL" clId="{F0B739F4-1BB8-44D6-B4E7-791C5AA9FFC7}" dt="2022-04-13T21:27:49.168" v="3856" actId="20577"/>
          <ac:spMkLst>
            <pc:docMk/>
            <pc:sldMk cId="1470769957" sldId="299"/>
            <ac:spMk id="12" creationId="{2377EF59-30F4-DCE6-9B5A-0ECD90E1272F}"/>
          </ac:spMkLst>
        </pc:spChg>
        <pc:spChg chg="mod">
          <ac:chgData name="Holly Koponen" userId="ff037b7a-27f8-41aa-be3f-b1018a958177" providerId="ADAL" clId="{F0B739F4-1BB8-44D6-B4E7-791C5AA9FFC7}" dt="2022-04-13T21:40:42.003" v="4034"/>
          <ac:spMkLst>
            <pc:docMk/>
            <pc:sldMk cId="1470769957" sldId="299"/>
            <ac:spMk id="48" creationId="{96A1ECFA-692B-4235-B2FD-AA8B8936834C}"/>
          </ac:spMkLst>
        </pc:spChg>
        <pc:spChg chg="mod">
          <ac:chgData name="Holly Koponen" userId="ff037b7a-27f8-41aa-be3f-b1018a958177" providerId="ADAL" clId="{F0B739F4-1BB8-44D6-B4E7-791C5AA9FFC7}" dt="2022-04-13T21:40:44.624" v="4035"/>
          <ac:spMkLst>
            <pc:docMk/>
            <pc:sldMk cId="1470769957" sldId="299"/>
            <ac:spMk id="58" creationId="{BE73782E-BFA0-4B61-A284-FFEBBF28F6C0}"/>
          </ac:spMkLst>
        </pc:spChg>
      </pc:sldChg>
      <pc:sldChg chg="addSp delSp modSp mod modTransition">
        <pc:chgData name="Holly Koponen" userId="ff037b7a-27f8-41aa-be3f-b1018a958177" providerId="ADAL" clId="{F0B739F4-1BB8-44D6-B4E7-791C5AA9FFC7}" dt="2022-04-13T21:40:05.669" v="4025" actId="207"/>
        <pc:sldMkLst>
          <pc:docMk/>
          <pc:sldMk cId="1359679321" sldId="301"/>
        </pc:sldMkLst>
        <pc:spChg chg="mod">
          <ac:chgData name="Holly Koponen" userId="ff037b7a-27f8-41aa-be3f-b1018a958177" providerId="ADAL" clId="{F0B739F4-1BB8-44D6-B4E7-791C5AA9FFC7}" dt="2022-04-13T20:40:32.525" v="3112"/>
          <ac:spMkLst>
            <pc:docMk/>
            <pc:sldMk cId="1359679321" sldId="301"/>
            <ac:spMk id="30" creationId="{1401338A-1FFA-421F-AEC7-F9D9845E599B}"/>
          </ac:spMkLst>
        </pc:spChg>
        <pc:spChg chg="mod">
          <ac:chgData name="Holly Koponen" userId="ff037b7a-27f8-41aa-be3f-b1018a958177" providerId="ADAL" clId="{F0B739F4-1BB8-44D6-B4E7-791C5AA9FFC7}" dt="2022-04-13T20:40:32.525" v="3112"/>
          <ac:spMkLst>
            <pc:docMk/>
            <pc:sldMk cId="1359679321" sldId="301"/>
            <ac:spMk id="31" creationId="{502D68AC-72A7-4462-9BBA-C089B82F5B60}"/>
          </ac:spMkLst>
        </pc:spChg>
        <pc:spChg chg="mod">
          <ac:chgData name="Holly Koponen" userId="ff037b7a-27f8-41aa-be3f-b1018a958177" providerId="ADAL" clId="{F0B739F4-1BB8-44D6-B4E7-791C5AA9FFC7}" dt="2022-04-13T20:40:32.525" v="3112"/>
          <ac:spMkLst>
            <pc:docMk/>
            <pc:sldMk cId="1359679321" sldId="301"/>
            <ac:spMk id="32" creationId="{E0BA4A87-EE56-44BB-A5BD-ACFB77424E01}"/>
          </ac:spMkLst>
        </pc:spChg>
        <pc:spChg chg="mod">
          <ac:chgData name="Holly Koponen" userId="ff037b7a-27f8-41aa-be3f-b1018a958177" providerId="ADAL" clId="{F0B739F4-1BB8-44D6-B4E7-791C5AA9FFC7}" dt="2022-04-13T20:40:32.525" v="3112"/>
          <ac:spMkLst>
            <pc:docMk/>
            <pc:sldMk cId="1359679321" sldId="301"/>
            <ac:spMk id="33" creationId="{60ED73DB-49FC-487E-B8E3-12BAEDC64912}"/>
          </ac:spMkLst>
        </pc:spChg>
        <pc:spChg chg="mod">
          <ac:chgData name="Holly Koponen" userId="ff037b7a-27f8-41aa-be3f-b1018a958177" providerId="ADAL" clId="{F0B739F4-1BB8-44D6-B4E7-791C5AA9FFC7}" dt="2022-04-13T20:45:43.054" v="3147" actId="207"/>
          <ac:spMkLst>
            <pc:docMk/>
            <pc:sldMk cId="1359679321" sldId="301"/>
            <ac:spMk id="46" creationId="{5A0210DA-EECA-4F6F-AE82-FC9671A67B42}"/>
          </ac:spMkLst>
        </pc:spChg>
        <pc:spChg chg="mod">
          <ac:chgData name="Holly Koponen" userId="ff037b7a-27f8-41aa-be3f-b1018a958177" providerId="ADAL" clId="{F0B739F4-1BB8-44D6-B4E7-791C5AA9FFC7}" dt="2022-04-13T20:45:43.446" v="3148" actId="207"/>
          <ac:spMkLst>
            <pc:docMk/>
            <pc:sldMk cId="1359679321" sldId="301"/>
            <ac:spMk id="49" creationId="{7631DB88-D96A-4A1B-80F4-B3D3F3BF5EFD}"/>
          </ac:spMkLst>
        </pc:spChg>
        <pc:spChg chg="mod">
          <ac:chgData name="Holly Koponen" userId="ff037b7a-27f8-41aa-be3f-b1018a958177" providerId="ADAL" clId="{F0B739F4-1BB8-44D6-B4E7-791C5AA9FFC7}" dt="2022-04-13T20:45:43.446" v="3148" actId="207"/>
          <ac:spMkLst>
            <pc:docMk/>
            <pc:sldMk cId="1359679321" sldId="301"/>
            <ac:spMk id="51" creationId="{B6EFF644-4413-45DA-BE30-E4DF3A0AD710}"/>
          </ac:spMkLst>
        </pc:spChg>
        <pc:spChg chg="mod">
          <ac:chgData name="Holly Koponen" userId="ff037b7a-27f8-41aa-be3f-b1018a958177" providerId="ADAL" clId="{F0B739F4-1BB8-44D6-B4E7-791C5AA9FFC7}" dt="2022-04-13T20:40:32.525" v="3112"/>
          <ac:spMkLst>
            <pc:docMk/>
            <pc:sldMk cId="1359679321" sldId="301"/>
            <ac:spMk id="55" creationId="{C891C05A-9822-4ADD-A7C0-57A3D632272C}"/>
          </ac:spMkLst>
        </pc:spChg>
        <pc:spChg chg="mod">
          <ac:chgData name="Holly Koponen" userId="ff037b7a-27f8-41aa-be3f-b1018a958177" providerId="ADAL" clId="{F0B739F4-1BB8-44D6-B4E7-791C5AA9FFC7}" dt="2022-04-13T20:40:32.525" v="3112"/>
          <ac:spMkLst>
            <pc:docMk/>
            <pc:sldMk cId="1359679321" sldId="301"/>
            <ac:spMk id="59" creationId="{3C73B64E-FF2C-4214-95BE-282CB3406A38}"/>
          </ac:spMkLst>
        </pc:spChg>
        <pc:spChg chg="mod">
          <ac:chgData name="Holly Koponen" userId="ff037b7a-27f8-41aa-be3f-b1018a958177" providerId="ADAL" clId="{F0B739F4-1BB8-44D6-B4E7-791C5AA9FFC7}" dt="2022-04-13T20:40:32.525" v="3112"/>
          <ac:spMkLst>
            <pc:docMk/>
            <pc:sldMk cId="1359679321" sldId="301"/>
            <ac:spMk id="65" creationId="{1F1C1C3A-26A9-4A6B-AE4C-B0BFF8E39A94}"/>
          </ac:spMkLst>
        </pc:spChg>
        <pc:spChg chg="mod">
          <ac:chgData name="Holly Koponen" userId="ff037b7a-27f8-41aa-be3f-b1018a958177" providerId="ADAL" clId="{F0B739F4-1BB8-44D6-B4E7-791C5AA9FFC7}" dt="2022-04-13T20:40:32.525" v="3112"/>
          <ac:spMkLst>
            <pc:docMk/>
            <pc:sldMk cId="1359679321" sldId="301"/>
            <ac:spMk id="67" creationId="{6E58C9A2-E012-435C-B5A0-05056FA82927}"/>
          </ac:spMkLst>
        </pc:spChg>
        <pc:spChg chg="mod">
          <ac:chgData name="Holly Koponen" userId="ff037b7a-27f8-41aa-be3f-b1018a958177" providerId="ADAL" clId="{F0B739F4-1BB8-44D6-B4E7-791C5AA9FFC7}" dt="2022-04-13T20:40:32.525" v="3112"/>
          <ac:spMkLst>
            <pc:docMk/>
            <pc:sldMk cId="1359679321" sldId="301"/>
            <ac:spMk id="69" creationId="{5A775B07-79BC-4140-BC76-4EE2158D8289}"/>
          </ac:spMkLst>
        </pc:spChg>
        <pc:spChg chg="mod">
          <ac:chgData name="Holly Koponen" userId="ff037b7a-27f8-41aa-be3f-b1018a958177" providerId="ADAL" clId="{F0B739F4-1BB8-44D6-B4E7-791C5AA9FFC7}" dt="2022-04-13T21:39:30.847" v="4019"/>
          <ac:spMkLst>
            <pc:docMk/>
            <pc:sldMk cId="1359679321" sldId="301"/>
            <ac:spMk id="77" creationId="{99446188-39EC-4B7F-A8C7-0BCE1D9A36B8}"/>
          </ac:spMkLst>
        </pc:spChg>
        <pc:spChg chg="mod">
          <ac:chgData name="Holly Koponen" userId="ff037b7a-27f8-41aa-be3f-b1018a958177" providerId="ADAL" clId="{F0B739F4-1BB8-44D6-B4E7-791C5AA9FFC7}" dt="2022-04-13T21:39:25.564" v="4017"/>
          <ac:spMkLst>
            <pc:docMk/>
            <pc:sldMk cId="1359679321" sldId="301"/>
            <ac:spMk id="85" creationId="{5648632B-FEC3-4FBA-9A34-EF473EBCCA63}"/>
          </ac:spMkLst>
        </pc:spChg>
        <pc:spChg chg="mod">
          <ac:chgData name="Holly Koponen" userId="ff037b7a-27f8-41aa-be3f-b1018a958177" providerId="ADAL" clId="{F0B739F4-1BB8-44D6-B4E7-791C5AA9FFC7}" dt="2022-04-13T21:39:28.312" v="4018"/>
          <ac:spMkLst>
            <pc:docMk/>
            <pc:sldMk cId="1359679321" sldId="301"/>
            <ac:spMk id="86" creationId="{FC160ABD-61BE-4935-9441-24AAA1376C42}"/>
          </ac:spMkLst>
        </pc:spChg>
        <pc:spChg chg="mod">
          <ac:chgData name="Holly Koponen" userId="ff037b7a-27f8-41aa-be3f-b1018a958177" providerId="ADAL" clId="{F0B739F4-1BB8-44D6-B4E7-791C5AA9FFC7}" dt="2022-04-13T21:39:32.386" v="4020" actId="6549"/>
          <ac:spMkLst>
            <pc:docMk/>
            <pc:sldMk cId="1359679321" sldId="301"/>
            <ac:spMk id="87" creationId="{2A30878E-6D75-4052-A0D1-0B4583B51A31}"/>
          </ac:spMkLst>
        </pc:spChg>
        <pc:spChg chg="mod">
          <ac:chgData name="Holly Koponen" userId="ff037b7a-27f8-41aa-be3f-b1018a958177" providerId="ADAL" clId="{F0B739F4-1BB8-44D6-B4E7-791C5AA9FFC7}" dt="2022-04-13T21:07:34.093" v="3499"/>
          <ac:spMkLst>
            <pc:docMk/>
            <pc:sldMk cId="1359679321" sldId="301"/>
            <ac:spMk id="88" creationId="{84EC3533-214C-430B-935A-F69ED351DCAC}"/>
          </ac:spMkLst>
        </pc:spChg>
        <pc:spChg chg="mod">
          <ac:chgData name="Holly Koponen" userId="ff037b7a-27f8-41aa-be3f-b1018a958177" providerId="ADAL" clId="{F0B739F4-1BB8-44D6-B4E7-791C5AA9FFC7}" dt="2022-04-13T21:39:19.113" v="4015"/>
          <ac:spMkLst>
            <pc:docMk/>
            <pc:sldMk cId="1359679321" sldId="301"/>
            <ac:spMk id="89" creationId="{557C88B5-97BF-492D-8F9D-690C41CF75B5}"/>
          </ac:spMkLst>
        </pc:spChg>
        <pc:spChg chg="mod">
          <ac:chgData name="Holly Koponen" userId="ff037b7a-27f8-41aa-be3f-b1018a958177" providerId="ADAL" clId="{F0B739F4-1BB8-44D6-B4E7-791C5AA9FFC7}" dt="2022-04-13T21:07:34.093" v="3499"/>
          <ac:spMkLst>
            <pc:docMk/>
            <pc:sldMk cId="1359679321" sldId="301"/>
            <ac:spMk id="90" creationId="{C052AE5A-83C5-49A7-BF96-07C06AF6A4D0}"/>
          </ac:spMkLst>
        </pc:spChg>
        <pc:spChg chg="mod">
          <ac:chgData name="Holly Koponen" userId="ff037b7a-27f8-41aa-be3f-b1018a958177" providerId="ADAL" clId="{F0B739F4-1BB8-44D6-B4E7-791C5AA9FFC7}" dt="2022-04-13T21:07:34.093" v="3499"/>
          <ac:spMkLst>
            <pc:docMk/>
            <pc:sldMk cId="1359679321" sldId="301"/>
            <ac:spMk id="91" creationId="{85222F3D-DA59-4AE3-8D8D-19325B552EDC}"/>
          </ac:spMkLst>
        </pc:spChg>
        <pc:spChg chg="mod">
          <ac:chgData name="Holly Koponen" userId="ff037b7a-27f8-41aa-be3f-b1018a958177" providerId="ADAL" clId="{F0B739F4-1BB8-44D6-B4E7-791C5AA9FFC7}" dt="2022-04-13T21:39:16.591" v="4014"/>
          <ac:spMkLst>
            <pc:docMk/>
            <pc:sldMk cId="1359679321" sldId="301"/>
            <ac:spMk id="101" creationId="{4DBE4BC8-61AC-4FB8-9687-8130FBAE8EE8}"/>
          </ac:spMkLst>
        </pc:spChg>
        <pc:spChg chg="mod">
          <ac:chgData name="Holly Koponen" userId="ff037b7a-27f8-41aa-be3f-b1018a958177" providerId="ADAL" clId="{F0B739F4-1BB8-44D6-B4E7-791C5AA9FFC7}" dt="2022-04-13T21:07:34.093" v="3499"/>
          <ac:spMkLst>
            <pc:docMk/>
            <pc:sldMk cId="1359679321" sldId="301"/>
            <ac:spMk id="103" creationId="{989C56EF-DD0A-4C05-A1A3-8FC1C559B71F}"/>
          </ac:spMkLst>
        </pc:spChg>
        <pc:spChg chg="mod">
          <ac:chgData name="Holly Koponen" userId="ff037b7a-27f8-41aa-be3f-b1018a958177" providerId="ADAL" clId="{F0B739F4-1BB8-44D6-B4E7-791C5AA9FFC7}" dt="2022-04-13T21:07:34.093" v="3499"/>
          <ac:spMkLst>
            <pc:docMk/>
            <pc:sldMk cId="1359679321" sldId="301"/>
            <ac:spMk id="104" creationId="{0A7B2E73-68F7-4396-B04A-6761BEEAEEB6}"/>
          </ac:spMkLst>
        </pc:spChg>
        <pc:spChg chg="mod">
          <ac:chgData name="Holly Koponen" userId="ff037b7a-27f8-41aa-be3f-b1018a958177" providerId="ADAL" clId="{F0B739F4-1BB8-44D6-B4E7-791C5AA9FFC7}" dt="2022-04-13T21:07:34.093" v="3499"/>
          <ac:spMkLst>
            <pc:docMk/>
            <pc:sldMk cId="1359679321" sldId="301"/>
            <ac:spMk id="106" creationId="{1FC53924-72C1-44EE-8DED-3550004C3973}"/>
          </ac:spMkLst>
        </pc:spChg>
        <pc:spChg chg="mod">
          <ac:chgData name="Holly Koponen" userId="ff037b7a-27f8-41aa-be3f-b1018a958177" providerId="ADAL" clId="{F0B739F4-1BB8-44D6-B4E7-791C5AA9FFC7}" dt="2022-04-13T21:40:05.669" v="4025" actId="207"/>
          <ac:spMkLst>
            <pc:docMk/>
            <pc:sldMk cId="1359679321" sldId="301"/>
            <ac:spMk id="107" creationId="{BF5E9773-7F49-4C75-B741-F32E97670BE6}"/>
          </ac:spMkLst>
        </pc:spChg>
        <pc:spChg chg="mod">
          <ac:chgData name="Holly Koponen" userId="ff037b7a-27f8-41aa-be3f-b1018a958177" providerId="ADAL" clId="{F0B739F4-1BB8-44D6-B4E7-791C5AA9FFC7}" dt="2022-04-13T21:07:34.093" v="3499"/>
          <ac:spMkLst>
            <pc:docMk/>
            <pc:sldMk cId="1359679321" sldId="301"/>
            <ac:spMk id="109" creationId="{5BAC0FBF-456D-4672-AEF8-5B6CA5E3D5DC}"/>
          </ac:spMkLst>
        </pc:spChg>
        <pc:spChg chg="mod">
          <ac:chgData name="Holly Koponen" userId="ff037b7a-27f8-41aa-be3f-b1018a958177" providerId="ADAL" clId="{F0B739F4-1BB8-44D6-B4E7-791C5AA9FFC7}" dt="2022-04-13T21:07:34.093" v="3499"/>
          <ac:spMkLst>
            <pc:docMk/>
            <pc:sldMk cId="1359679321" sldId="301"/>
            <ac:spMk id="110" creationId="{E1CD98AD-C2DF-426D-B197-D502F108C244}"/>
          </ac:spMkLst>
        </pc:spChg>
        <pc:spChg chg="mod">
          <ac:chgData name="Holly Koponen" userId="ff037b7a-27f8-41aa-be3f-b1018a958177" providerId="ADAL" clId="{F0B739F4-1BB8-44D6-B4E7-791C5AA9FFC7}" dt="2022-04-13T21:07:34.093" v="3499"/>
          <ac:spMkLst>
            <pc:docMk/>
            <pc:sldMk cId="1359679321" sldId="301"/>
            <ac:spMk id="111" creationId="{41BCF609-A2C6-469A-BBFA-5435043C8F5D}"/>
          </ac:spMkLst>
        </pc:spChg>
        <pc:grpChg chg="add del mod">
          <ac:chgData name="Holly Koponen" userId="ff037b7a-27f8-41aa-be3f-b1018a958177" providerId="ADAL" clId="{F0B739F4-1BB8-44D6-B4E7-791C5AA9FFC7}" dt="2022-04-13T21:07:33.899" v="3498" actId="478"/>
          <ac:grpSpMkLst>
            <pc:docMk/>
            <pc:sldMk cId="1359679321" sldId="301"/>
            <ac:grpSpMk id="29" creationId="{D31566E9-EABE-493A-8758-E7048868E38D}"/>
          </ac:grpSpMkLst>
        </pc:grpChg>
        <pc:grpChg chg="mod">
          <ac:chgData name="Holly Koponen" userId="ff037b7a-27f8-41aa-be3f-b1018a958177" providerId="ADAL" clId="{F0B739F4-1BB8-44D6-B4E7-791C5AA9FFC7}" dt="2022-04-13T20:40:32.525" v="3112"/>
          <ac:grpSpMkLst>
            <pc:docMk/>
            <pc:sldMk cId="1359679321" sldId="301"/>
            <ac:grpSpMk id="37" creationId="{639013A8-929C-470C-92BB-F155459873FB}"/>
          </ac:grpSpMkLst>
        </pc:grpChg>
        <pc:grpChg chg="mod">
          <ac:chgData name="Holly Koponen" userId="ff037b7a-27f8-41aa-be3f-b1018a958177" providerId="ADAL" clId="{F0B739F4-1BB8-44D6-B4E7-791C5AA9FFC7}" dt="2022-04-13T20:40:32.525" v="3112"/>
          <ac:grpSpMkLst>
            <pc:docMk/>
            <pc:sldMk cId="1359679321" sldId="301"/>
            <ac:grpSpMk id="40" creationId="{F2045FAA-0E38-4252-BD8F-C7951AA4AAAD}"/>
          </ac:grpSpMkLst>
        </pc:grpChg>
        <pc:grpChg chg="mod">
          <ac:chgData name="Holly Koponen" userId="ff037b7a-27f8-41aa-be3f-b1018a958177" providerId="ADAL" clId="{F0B739F4-1BB8-44D6-B4E7-791C5AA9FFC7}" dt="2022-04-13T20:40:32.525" v="3112"/>
          <ac:grpSpMkLst>
            <pc:docMk/>
            <pc:sldMk cId="1359679321" sldId="301"/>
            <ac:grpSpMk id="41" creationId="{F09B79E8-5BA5-4299-B61E-EF7EF99F9354}"/>
          </ac:grpSpMkLst>
        </pc:grpChg>
        <pc:grpChg chg="del">
          <ac:chgData name="Holly Koponen" userId="ff037b7a-27f8-41aa-be3f-b1018a958177" providerId="ADAL" clId="{F0B739F4-1BB8-44D6-B4E7-791C5AA9FFC7}" dt="2022-04-13T20:40:32.295" v="3111" actId="478"/>
          <ac:grpSpMkLst>
            <pc:docMk/>
            <pc:sldMk cId="1359679321" sldId="301"/>
            <ac:grpSpMk id="43" creationId="{152929FB-53D1-4F86-A8EB-5C0979C4409D}"/>
          </ac:grpSpMkLst>
        </pc:grpChg>
        <pc:grpChg chg="add mod">
          <ac:chgData name="Holly Koponen" userId="ff037b7a-27f8-41aa-be3f-b1018a958177" providerId="ADAL" clId="{F0B739F4-1BB8-44D6-B4E7-791C5AA9FFC7}" dt="2022-04-13T21:07:34.093" v="3499"/>
          <ac:grpSpMkLst>
            <pc:docMk/>
            <pc:sldMk cId="1359679321" sldId="301"/>
            <ac:grpSpMk id="75" creationId="{B1610FF0-F899-4A82-8B10-9B93CDAB5F29}"/>
          </ac:grpSpMkLst>
        </pc:grpChg>
        <pc:grpChg chg="mod">
          <ac:chgData name="Holly Koponen" userId="ff037b7a-27f8-41aa-be3f-b1018a958177" providerId="ADAL" clId="{F0B739F4-1BB8-44D6-B4E7-791C5AA9FFC7}" dt="2022-04-13T21:07:34.093" v="3499"/>
          <ac:grpSpMkLst>
            <pc:docMk/>
            <pc:sldMk cId="1359679321" sldId="301"/>
            <ac:grpSpMk id="76" creationId="{1284741D-FBCA-4B7A-9BF1-DC6543513662}"/>
          </ac:grpSpMkLst>
        </pc:grpChg>
        <pc:grpChg chg="mod">
          <ac:chgData name="Holly Koponen" userId="ff037b7a-27f8-41aa-be3f-b1018a958177" providerId="ADAL" clId="{F0B739F4-1BB8-44D6-B4E7-791C5AA9FFC7}" dt="2022-04-13T21:07:34.093" v="3499"/>
          <ac:grpSpMkLst>
            <pc:docMk/>
            <pc:sldMk cId="1359679321" sldId="301"/>
            <ac:grpSpMk id="82" creationId="{4EE77D07-6F1A-4B7C-8E0B-1A0376EE23EB}"/>
          </ac:grpSpMkLst>
        </pc:grpChg>
        <pc:grpChg chg="mod">
          <ac:chgData name="Holly Koponen" userId="ff037b7a-27f8-41aa-be3f-b1018a958177" providerId="ADAL" clId="{F0B739F4-1BB8-44D6-B4E7-791C5AA9FFC7}" dt="2022-04-13T21:07:34.093" v="3499"/>
          <ac:grpSpMkLst>
            <pc:docMk/>
            <pc:sldMk cId="1359679321" sldId="301"/>
            <ac:grpSpMk id="95" creationId="{F1517AFF-CBD2-49B5-BA1C-38B964733A5F}"/>
          </ac:grpSpMkLst>
        </pc:grpChg>
        <pc:grpChg chg="mod">
          <ac:chgData name="Holly Koponen" userId="ff037b7a-27f8-41aa-be3f-b1018a958177" providerId="ADAL" clId="{F0B739F4-1BB8-44D6-B4E7-791C5AA9FFC7}" dt="2022-04-13T21:07:34.093" v="3499"/>
          <ac:grpSpMkLst>
            <pc:docMk/>
            <pc:sldMk cId="1359679321" sldId="301"/>
            <ac:grpSpMk id="98" creationId="{C862F874-FB67-40E6-84CA-BD450A67C8F4}"/>
          </ac:grpSpMkLst>
        </pc:grpChg>
        <pc:grpChg chg="mod">
          <ac:chgData name="Holly Koponen" userId="ff037b7a-27f8-41aa-be3f-b1018a958177" providerId="ADAL" clId="{F0B739F4-1BB8-44D6-B4E7-791C5AA9FFC7}" dt="2022-04-13T21:07:34.093" v="3499"/>
          <ac:grpSpMkLst>
            <pc:docMk/>
            <pc:sldMk cId="1359679321" sldId="301"/>
            <ac:grpSpMk id="99" creationId="{2DF972B6-5931-4E40-8699-516021C04E0A}"/>
          </ac:grpSpMkLst>
        </pc:grpChg>
        <pc:cxnChg chg="mod">
          <ac:chgData name="Holly Koponen" userId="ff037b7a-27f8-41aa-be3f-b1018a958177" providerId="ADAL" clId="{F0B739F4-1BB8-44D6-B4E7-791C5AA9FFC7}" dt="2022-04-13T21:07:33.899" v="3498" actId="478"/>
          <ac:cxnSpMkLst>
            <pc:docMk/>
            <pc:sldMk cId="1359679321" sldId="301"/>
            <ac:cxnSpMk id="34" creationId="{757FF943-AAF2-48B3-9609-F53E8D4D524E}"/>
          </ac:cxnSpMkLst>
        </pc:cxnChg>
        <pc:cxnChg chg="mod">
          <ac:chgData name="Holly Koponen" userId="ff037b7a-27f8-41aa-be3f-b1018a958177" providerId="ADAL" clId="{F0B739F4-1BB8-44D6-B4E7-791C5AA9FFC7}" dt="2022-04-13T21:07:33.899" v="3498" actId="478"/>
          <ac:cxnSpMkLst>
            <pc:docMk/>
            <pc:sldMk cId="1359679321" sldId="301"/>
            <ac:cxnSpMk id="35" creationId="{41DFFC85-655E-4987-93A4-6290BB592D69}"/>
          </ac:cxnSpMkLst>
        </pc:cxnChg>
        <pc:cxnChg chg="mod">
          <ac:chgData name="Holly Koponen" userId="ff037b7a-27f8-41aa-be3f-b1018a958177" providerId="ADAL" clId="{F0B739F4-1BB8-44D6-B4E7-791C5AA9FFC7}" dt="2022-04-13T21:07:33.899" v="3498" actId="478"/>
          <ac:cxnSpMkLst>
            <pc:docMk/>
            <pc:sldMk cId="1359679321" sldId="301"/>
            <ac:cxnSpMk id="36" creationId="{458F0285-56F0-45A6-A707-1CD60B933BB2}"/>
          </ac:cxnSpMkLst>
        </pc:cxnChg>
        <pc:cxnChg chg="mod">
          <ac:chgData name="Holly Koponen" userId="ff037b7a-27f8-41aa-be3f-b1018a958177" providerId="ADAL" clId="{F0B739F4-1BB8-44D6-B4E7-791C5AA9FFC7}" dt="2022-04-13T21:07:33.899" v="3498" actId="478"/>
          <ac:cxnSpMkLst>
            <pc:docMk/>
            <pc:sldMk cId="1359679321" sldId="301"/>
            <ac:cxnSpMk id="38" creationId="{82E0B23A-603F-4390-81BD-EDC4DA9626C2}"/>
          </ac:cxnSpMkLst>
        </pc:cxnChg>
        <pc:cxnChg chg="mod">
          <ac:chgData name="Holly Koponen" userId="ff037b7a-27f8-41aa-be3f-b1018a958177" providerId="ADAL" clId="{F0B739F4-1BB8-44D6-B4E7-791C5AA9FFC7}" dt="2022-04-13T21:07:33.899" v="3498" actId="478"/>
          <ac:cxnSpMkLst>
            <pc:docMk/>
            <pc:sldMk cId="1359679321" sldId="301"/>
            <ac:cxnSpMk id="39" creationId="{25C93147-9B8B-4334-935F-1EF2C9B25C34}"/>
          </ac:cxnSpMkLst>
        </pc:cxnChg>
        <pc:cxnChg chg="mod">
          <ac:chgData name="Holly Koponen" userId="ff037b7a-27f8-41aa-be3f-b1018a958177" providerId="ADAL" clId="{F0B739F4-1BB8-44D6-B4E7-791C5AA9FFC7}" dt="2022-04-13T21:07:33.899" v="3498" actId="478"/>
          <ac:cxnSpMkLst>
            <pc:docMk/>
            <pc:sldMk cId="1359679321" sldId="301"/>
            <ac:cxnSpMk id="45" creationId="{AEA9B581-D148-4D02-BAF8-68CA00766E7E}"/>
          </ac:cxnSpMkLst>
        </pc:cxnChg>
        <pc:cxnChg chg="mod">
          <ac:chgData name="Holly Koponen" userId="ff037b7a-27f8-41aa-be3f-b1018a958177" providerId="ADAL" clId="{F0B739F4-1BB8-44D6-B4E7-791C5AA9FFC7}" dt="2022-04-13T21:07:33.899" v="3498" actId="478"/>
          <ac:cxnSpMkLst>
            <pc:docMk/>
            <pc:sldMk cId="1359679321" sldId="301"/>
            <ac:cxnSpMk id="47" creationId="{CC366DBD-053F-4475-A28A-916A40899FD4}"/>
          </ac:cxnSpMkLst>
        </pc:cxnChg>
        <pc:cxnChg chg="mod">
          <ac:chgData name="Holly Koponen" userId="ff037b7a-27f8-41aa-be3f-b1018a958177" providerId="ADAL" clId="{F0B739F4-1BB8-44D6-B4E7-791C5AA9FFC7}" dt="2022-04-13T21:07:33.899" v="3498" actId="478"/>
          <ac:cxnSpMkLst>
            <pc:docMk/>
            <pc:sldMk cId="1359679321" sldId="301"/>
            <ac:cxnSpMk id="53" creationId="{33796E42-AF8E-427F-987F-C81A9AE733CD}"/>
          </ac:cxnSpMkLst>
        </pc:cxnChg>
        <pc:cxnChg chg="mod">
          <ac:chgData name="Holly Koponen" userId="ff037b7a-27f8-41aa-be3f-b1018a958177" providerId="ADAL" clId="{F0B739F4-1BB8-44D6-B4E7-791C5AA9FFC7}" dt="2022-04-13T21:07:33.899" v="3498" actId="478"/>
          <ac:cxnSpMkLst>
            <pc:docMk/>
            <pc:sldMk cId="1359679321" sldId="301"/>
            <ac:cxnSpMk id="63" creationId="{69E552FF-77CB-4BA7-A8F7-C55C8D853D25}"/>
          </ac:cxnSpMkLst>
        </pc:cxnChg>
        <pc:cxnChg chg="mod">
          <ac:chgData name="Holly Koponen" userId="ff037b7a-27f8-41aa-be3f-b1018a958177" providerId="ADAL" clId="{F0B739F4-1BB8-44D6-B4E7-791C5AA9FFC7}" dt="2022-04-13T20:40:32.295" v="3111" actId="478"/>
          <ac:cxnSpMkLst>
            <pc:docMk/>
            <pc:sldMk cId="1359679321" sldId="301"/>
            <ac:cxnSpMk id="64" creationId="{64F44AB4-3876-4FFA-A31B-E91195FEB3F2}"/>
          </ac:cxnSpMkLst>
        </pc:cxnChg>
        <pc:cxnChg chg="mod">
          <ac:chgData name="Holly Koponen" userId="ff037b7a-27f8-41aa-be3f-b1018a958177" providerId="ADAL" clId="{F0B739F4-1BB8-44D6-B4E7-791C5AA9FFC7}" dt="2022-04-13T20:40:32.295" v="3111" actId="478"/>
          <ac:cxnSpMkLst>
            <pc:docMk/>
            <pc:sldMk cId="1359679321" sldId="301"/>
            <ac:cxnSpMk id="66" creationId="{EFB1AD98-1131-423A-BEE4-5732EA843194}"/>
          </ac:cxnSpMkLst>
        </pc:cxnChg>
        <pc:cxnChg chg="mod">
          <ac:chgData name="Holly Koponen" userId="ff037b7a-27f8-41aa-be3f-b1018a958177" providerId="ADAL" clId="{F0B739F4-1BB8-44D6-B4E7-791C5AA9FFC7}" dt="2022-04-13T20:40:32.295" v="3111" actId="478"/>
          <ac:cxnSpMkLst>
            <pc:docMk/>
            <pc:sldMk cId="1359679321" sldId="301"/>
            <ac:cxnSpMk id="68" creationId="{105827DC-F110-4B71-B79E-2C8123E8CF93}"/>
          </ac:cxnSpMkLst>
        </pc:cxnChg>
        <pc:cxnChg chg="mod">
          <ac:chgData name="Holly Koponen" userId="ff037b7a-27f8-41aa-be3f-b1018a958177" providerId="ADAL" clId="{F0B739F4-1BB8-44D6-B4E7-791C5AA9FFC7}" dt="2022-04-13T20:40:32.295" v="3111" actId="478"/>
          <ac:cxnSpMkLst>
            <pc:docMk/>
            <pc:sldMk cId="1359679321" sldId="301"/>
            <ac:cxnSpMk id="70" creationId="{4B92A48B-6098-4926-BB2C-7A1CD3504411}"/>
          </ac:cxnSpMkLst>
        </pc:cxnChg>
        <pc:cxnChg chg="mod">
          <ac:chgData name="Holly Koponen" userId="ff037b7a-27f8-41aa-be3f-b1018a958177" providerId="ADAL" clId="{F0B739F4-1BB8-44D6-B4E7-791C5AA9FFC7}" dt="2022-04-13T21:07:33.899" v="3498" actId="478"/>
          <ac:cxnSpMkLst>
            <pc:docMk/>
            <pc:sldMk cId="1359679321" sldId="301"/>
            <ac:cxnSpMk id="71" creationId="{27A59573-3276-4B72-8D83-8681365A9738}"/>
          </ac:cxnSpMkLst>
        </pc:cxnChg>
        <pc:cxnChg chg="mod">
          <ac:chgData name="Holly Koponen" userId="ff037b7a-27f8-41aa-be3f-b1018a958177" providerId="ADAL" clId="{F0B739F4-1BB8-44D6-B4E7-791C5AA9FFC7}" dt="2022-04-13T20:40:32.295" v="3111" actId="478"/>
          <ac:cxnSpMkLst>
            <pc:docMk/>
            <pc:sldMk cId="1359679321" sldId="301"/>
            <ac:cxnSpMk id="72" creationId="{099381FE-E52A-43E7-98B1-824AE46A1C14}"/>
          </ac:cxnSpMkLst>
        </pc:cxnChg>
        <pc:cxnChg chg="mod">
          <ac:chgData name="Holly Koponen" userId="ff037b7a-27f8-41aa-be3f-b1018a958177" providerId="ADAL" clId="{F0B739F4-1BB8-44D6-B4E7-791C5AA9FFC7}" dt="2022-04-13T21:07:33.899" v="3498" actId="478"/>
          <ac:cxnSpMkLst>
            <pc:docMk/>
            <pc:sldMk cId="1359679321" sldId="301"/>
            <ac:cxnSpMk id="73" creationId="{420104B5-8224-444B-9912-FF37A7462A97}"/>
          </ac:cxnSpMkLst>
        </pc:cxnChg>
        <pc:cxnChg chg="mod">
          <ac:chgData name="Holly Koponen" userId="ff037b7a-27f8-41aa-be3f-b1018a958177" providerId="ADAL" clId="{F0B739F4-1BB8-44D6-B4E7-791C5AA9FFC7}" dt="2022-04-13T20:40:32.295" v="3111" actId="478"/>
          <ac:cxnSpMkLst>
            <pc:docMk/>
            <pc:sldMk cId="1359679321" sldId="301"/>
            <ac:cxnSpMk id="74" creationId="{A874B8A3-251D-4424-A486-2EC5679D1CF4}"/>
          </ac:cxnSpMkLst>
        </pc:cxnChg>
        <pc:cxnChg chg="mod">
          <ac:chgData name="Holly Koponen" userId="ff037b7a-27f8-41aa-be3f-b1018a958177" providerId="ADAL" clId="{F0B739F4-1BB8-44D6-B4E7-791C5AA9FFC7}" dt="2022-04-13T21:07:34.093" v="3499"/>
          <ac:cxnSpMkLst>
            <pc:docMk/>
            <pc:sldMk cId="1359679321" sldId="301"/>
            <ac:cxnSpMk id="78" creationId="{4C9E0F86-6EBD-4601-9F42-DD2D08FFF89F}"/>
          </ac:cxnSpMkLst>
        </pc:cxnChg>
        <pc:cxnChg chg="mod">
          <ac:chgData name="Holly Koponen" userId="ff037b7a-27f8-41aa-be3f-b1018a958177" providerId="ADAL" clId="{F0B739F4-1BB8-44D6-B4E7-791C5AA9FFC7}" dt="2022-04-13T21:07:34.093" v="3499"/>
          <ac:cxnSpMkLst>
            <pc:docMk/>
            <pc:sldMk cId="1359679321" sldId="301"/>
            <ac:cxnSpMk id="79" creationId="{A50033A3-7589-4E23-9FD9-F0CF19BE2E29}"/>
          </ac:cxnSpMkLst>
        </pc:cxnChg>
        <pc:cxnChg chg="mod">
          <ac:chgData name="Holly Koponen" userId="ff037b7a-27f8-41aa-be3f-b1018a958177" providerId="ADAL" clId="{F0B739F4-1BB8-44D6-B4E7-791C5AA9FFC7}" dt="2022-04-13T21:07:34.093" v="3499"/>
          <ac:cxnSpMkLst>
            <pc:docMk/>
            <pc:sldMk cId="1359679321" sldId="301"/>
            <ac:cxnSpMk id="80" creationId="{A6268338-3EA4-4D99-A541-5B64B952E7B4}"/>
          </ac:cxnSpMkLst>
        </pc:cxnChg>
        <pc:cxnChg chg="mod">
          <ac:chgData name="Holly Koponen" userId="ff037b7a-27f8-41aa-be3f-b1018a958177" providerId="ADAL" clId="{F0B739F4-1BB8-44D6-B4E7-791C5AA9FFC7}" dt="2022-04-13T21:07:34.093" v="3499"/>
          <ac:cxnSpMkLst>
            <pc:docMk/>
            <pc:sldMk cId="1359679321" sldId="301"/>
            <ac:cxnSpMk id="81" creationId="{314C3C52-112F-4BFD-BD96-4850B66FA5BC}"/>
          </ac:cxnSpMkLst>
        </pc:cxnChg>
        <pc:cxnChg chg="mod">
          <ac:chgData name="Holly Koponen" userId="ff037b7a-27f8-41aa-be3f-b1018a958177" providerId="ADAL" clId="{F0B739F4-1BB8-44D6-B4E7-791C5AA9FFC7}" dt="2022-04-13T21:07:34.093" v="3499"/>
          <ac:cxnSpMkLst>
            <pc:docMk/>
            <pc:sldMk cId="1359679321" sldId="301"/>
            <ac:cxnSpMk id="83" creationId="{021CBBCF-DD93-4320-9AFE-FB3DCFF96C97}"/>
          </ac:cxnSpMkLst>
        </pc:cxnChg>
        <pc:cxnChg chg="mod">
          <ac:chgData name="Holly Koponen" userId="ff037b7a-27f8-41aa-be3f-b1018a958177" providerId="ADAL" clId="{F0B739F4-1BB8-44D6-B4E7-791C5AA9FFC7}" dt="2022-04-13T21:07:34.093" v="3499"/>
          <ac:cxnSpMkLst>
            <pc:docMk/>
            <pc:sldMk cId="1359679321" sldId="301"/>
            <ac:cxnSpMk id="84" creationId="{E3A1AE29-1BDD-46F5-A76D-A09C362C936F}"/>
          </ac:cxnSpMkLst>
        </pc:cxnChg>
        <pc:cxnChg chg="mod">
          <ac:chgData name="Holly Koponen" userId="ff037b7a-27f8-41aa-be3f-b1018a958177" providerId="ADAL" clId="{F0B739F4-1BB8-44D6-B4E7-791C5AA9FFC7}" dt="2022-04-13T21:07:34.093" v="3499"/>
          <ac:cxnSpMkLst>
            <pc:docMk/>
            <pc:sldMk cId="1359679321" sldId="301"/>
            <ac:cxnSpMk id="92" creationId="{6B7792CD-4F20-4959-8388-C60B14C50F53}"/>
          </ac:cxnSpMkLst>
        </pc:cxnChg>
        <pc:cxnChg chg="mod">
          <ac:chgData name="Holly Koponen" userId="ff037b7a-27f8-41aa-be3f-b1018a958177" providerId="ADAL" clId="{F0B739F4-1BB8-44D6-B4E7-791C5AA9FFC7}" dt="2022-04-13T21:07:34.093" v="3499"/>
          <ac:cxnSpMkLst>
            <pc:docMk/>
            <pc:sldMk cId="1359679321" sldId="301"/>
            <ac:cxnSpMk id="93" creationId="{2409DCB4-5C16-4E8C-A8E8-A50FB7A46742}"/>
          </ac:cxnSpMkLst>
        </pc:cxnChg>
        <pc:cxnChg chg="mod">
          <ac:chgData name="Holly Koponen" userId="ff037b7a-27f8-41aa-be3f-b1018a958177" providerId="ADAL" clId="{F0B739F4-1BB8-44D6-B4E7-791C5AA9FFC7}" dt="2022-04-13T21:07:34.093" v="3499"/>
          <ac:cxnSpMkLst>
            <pc:docMk/>
            <pc:sldMk cId="1359679321" sldId="301"/>
            <ac:cxnSpMk id="94" creationId="{7886B29F-EB42-4940-943A-DB95467F7C5B}"/>
          </ac:cxnSpMkLst>
        </pc:cxnChg>
        <pc:cxnChg chg="mod">
          <ac:chgData name="Holly Koponen" userId="ff037b7a-27f8-41aa-be3f-b1018a958177" providerId="ADAL" clId="{F0B739F4-1BB8-44D6-B4E7-791C5AA9FFC7}" dt="2022-04-13T21:07:34.093" v="3499"/>
          <ac:cxnSpMkLst>
            <pc:docMk/>
            <pc:sldMk cId="1359679321" sldId="301"/>
            <ac:cxnSpMk id="96" creationId="{1ACD8E51-1CCC-4A79-9D93-6C72051D9035}"/>
          </ac:cxnSpMkLst>
        </pc:cxnChg>
        <pc:cxnChg chg="mod">
          <ac:chgData name="Holly Koponen" userId="ff037b7a-27f8-41aa-be3f-b1018a958177" providerId="ADAL" clId="{F0B739F4-1BB8-44D6-B4E7-791C5AA9FFC7}" dt="2022-04-13T21:07:34.093" v="3499"/>
          <ac:cxnSpMkLst>
            <pc:docMk/>
            <pc:sldMk cId="1359679321" sldId="301"/>
            <ac:cxnSpMk id="97" creationId="{0CB31ABB-02C2-4791-A555-5D9D1BB91FC0}"/>
          </ac:cxnSpMkLst>
        </pc:cxnChg>
        <pc:cxnChg chg="mod">
          <ac:chgData name="Holly Koponen" userId="ff037b7a-27f8-41aa-be3f-b1018a958177" providerId="ADAL" clId="{F0B739F4-1BB8-44D6-B4E7-791C5AA9FFC7}" dt="2022-04-13T21:07:34.093" v="3499"/>
          <ac:cxnSpMkLst>
            <pc:docMk/>
            <pc:sldMk cId="1359679321" sldId="301"/>
            <ac:cxnSpMk id="100" creationId="{C7E2F6AA-6580-4E62-A062-D89284197F5A}"/>
          </ac:cxnSpMkLst>
        </pc:cxnChg>
        <pc:cxnChg chg="mod">
          <ac:chgData name="Holly Koponen" userId="ff037b7a-27f8-41aa-be3f-b1018a958177" providerId="ADAL" clId="{F0B739F4-1BB8-44D6-B4E7-791C5AA9FFC7}" dt="2022-04-13T21:07:34.093" v="3499"/>
          <ac:cxnSpMkLst>
            <pc:docMk/>
            <pc:sldMk cId="1359679321" sldId="301"/>
            <ac:cxnSpMk id="102" creationId="{6530B48E-2D96-4F67-BE5D-A8BAE200CD75}"/>
          </ac:cxnSpMkLst>
        </pc:cxnChg>
        <pc:cxnChg chg="mod">
          <ac:chgData name="Holly Koponen" userId="ff037b7a-27f8-41aa-be3f-b1018a958177" providerId="ADAL" clId="{F0B739F4-1BB8-44D6-B4E7-791C5AA9FFC7}" dt="2022-04-13T21:07:34.093" v="3499"/>
          <ac:cxnSpMkLst>
            <pc:docMk/>
            <pc:sldMk cId="1359679321" sldId="301"/>
            <ac:cxnSpMk id="105" creationId="{3EA4A152-7B34-464C-99A8-83D8E229D264}"/>
          </ac:cxnSpMkLst>
        </pc:cxnChg>
        <pc:cxnChg chg="mod">
          <ac:chgData name="Holly Koponen" userId="ff037b7a-27f8-41aa-be3f-b1018a958177" providerId="ADAL" clId="{F0B739F4-1BB8-44D6-B4E7-791C5AA9FFC7}" dt="2022-04-13T21:07:34.093" v="3499"/>
          <ac:cxnSpMkLst>
            <pc:docMk/>
            <pc:sldMk cId="1359679321" sldId="301"/>
            <ac:cxnSpMk id="108" creationId="{D44C3004-BF0D-49DC-BECB-ECFD20B79109}"/>
          </ac:cxnSpMkLst>
        </pc:cxnChg>
        <pc:cxnChg chg="mod">
          <ac:chgData name="Holly Koponen" userId="ff037b7a-27f8-41aa-be3f-b1018a958177" providerId="ADAL" clId="{F0B739F4-1BB8-44D6-B4E7-791C5AA9FFC7}" dt="2022-04-13T21:07:34.093" v="3499"/>
          <ac:cxnSpMkLst>
            <pc:docMk/>
            <pc:sldMk cId="1359679321" sldId="301"/>
            <ac:cxnSpMk id="112" creationId="{B102883B-BD8F-482A-9322-0BFF6BD34697}"/>
          </ac:cxnSpMkLst>
        </pc:cxnChg>
        <pc:cxnChg chg="mod">
          <ac:chgData name="Holly Koponen" userId="ff037b7a-27f8-41aa-be3f-b1018a958177" providerId="ADAL" clId="{F0B739F4-1BB8-44D6-B4E7-791C5AA9FFC7}" dt="2022-04-13T21:07:34.093" v="3499"/>
          <ac:cxnSpMkLst>
            <pc:docMk/>
            <pc:sldMk cId="1359679321" sldId="301"/>
            <ac:cxnSpMk id="113" creationId="{0C0D498B-7A4E-49A6-B268-9E6B274DCF77}"/>
          </ac:cxnSpMkLst>
        </pc:cxnChg>
      </pc:sldChg>
      <pc:sldChg chg="addSp modSp mod ord modTransition modAnim">
        <pc:chgData name="Holly Koponen" userId="ff037b7a-27f8-41aa-be3f-b1018a958177" providerId="ADAL" clId="{F0B739F4-1BB8-44D6-B4E7-791C5AA9FFC7}" dt="2022-04-13T21:29:31.398" v="3861"/>
        <pc:sldMkLst>
          <pc:docMk/>
          <pc:sldMk cId="3308254206" sldId="319"/>
        </pc:sldMkLst>
        <pc:spChg chg="mod">
          <ac:chgData name="Holly Koponen" userId="ff037b7a-27f8-41aa-be3f-b1018a958177" providerId="ADAL" clId="{F0B739F4-1BB8-44D6-B4E7-791C5AA9FFC7}" dt="2022-04-13T20:42:29.602" v="3133" actId="14100"/>
          <ac:spMkLst>
            <pc:docMk/>
            <pc:sldMk cId="3308254206" sldId="319"/>
            <ac:spMk id="3" creationId="{58E3F79B-2B59-460C-924E-DFB3A8CEB00C}"/>
          </ac:spMkLst>
        </pc:spChg>
        <pc:spChg chg="mod">
          <ac:chgData name="Holly Koponen" userId="ff037b7a-27f8-41aa-be3f-b1018a958177" providerId="ADAL" clId="{F0B739F4-1BB8-44D6-B4E7-791C5AA9FFC7}" dt="2022-04-13T21:08:35.752" v="3506" actId="13926"/>
          <ac:spMkLst>
            <pc:docMk/>
            <pc:sldMk cId="3308254206" sldId="319"/>
            <ac:spMk id="20" creationId="{A8A780C2-69D8-488F-9BD8-83146A0EA597}"/>
          </ac:spMkLst>
        </pc:spChg>
        <pc:grpChg chg="add mod">
          <ac:chgData name="Holly Koponen" userId="ff037b7a-27f8-41aa-be3f-b1018a958177" providerId="ADAL" clId="{F0B739F4-1BB8-44D6-B4E7-791C5AA9FFC7}" dt="2022-04-13T20:41:14.242" v="3116" actId="164"/>
          <ac:grpSpMkLst>
            <pc:docMk/>
            <pc:sldMk cId="3308254206" sldId="319"/>
            <ac:grpSpMk id="5" creationId="{45DFD418-1637-4364-8F10-DBB9AE01F3A8}"/>
          </ac:grpSpMkLst>
        </pc:grpChg>
        <pc:grpChg chg="mod">
          <ac:chgData name="Holly Koponen" userId="ff037b7a-27f8-41aa-be3f-b1018a958177" providerId="ADAL" clId="{F0B739F4-1BB8-44D6-B4E7-791C5AA9FFC7}" dt="2022-04-13T20:41:14.242" v="3116" actId="164"/>
          <ac:grpSpMkLst>
            <pc:docMk/>
            <pc:sldMk cId="3308254206" sldId="319"/>
            <ac:grpSpMk id="34" creationId="{D79CB893-B821-4324-9431-47E7C66CCBD6}"/>
          </ac:grpSpMkLst>
        </pc:grpChg>
        <pc:inkChg chg="add mod">
          <ac:chgData name="Holly Koponen" userId="ff037b7a-27f8-41aa-be3f-b1018a958177" providerId="ADAL" clId="{F0B739F4-1BB8-44D6-B4E7-791C5AA9FFC7}" dt="2022-04-13T20:41:14.242" v="3116" actId="164"/>
          <ac:inkMkLst>
            <pc:docMk/>
            <pc:sldMk cId="3308254206" sldId="319"/>
            <ac:inkMk id="8" creationId="{2235B4C8-8025-4272-BD1C-D6321638BCC9}"/>
          </ac:inkMkLst>
        </pc:inkChg>
        <pc:inkChg chg="add mod">
          <ac:chgData name="Holly Koponen" userId="ff037b7a-27f8-41aa-be3f-b1018a958177" providerId="ADAL" clId="{F0B739F4-1BB8-44D6-B4E7-791C5AA9FFC7}" dt="2022-04-13T19:59:23.467" v="2756"/>
          <ac:inkMkLst>
            <pc:docMk/>
            <pc:sldMk cId="3308254206" sldId="319"/>
            <ac:inkMk id="9" creationId="{B16D3475-A130-44FA-ACFF-401C5E0EC8D8}"/>
          </ac:inkMkLst>
        </pc:inkChg>
        <pc:inkChg chg="add mod">
          <ac:chgData name="Holly Koponen" userId="ff037b7a-27f8-41aa-be3f-b1018a958177" providerId="ADAL" clId="{F0B739F4-1BB8-44D6-B4E7-791C5AA9FFC7}" dt="2022-04-13T19:59:23.467" v="2756"/>
          <ac:inkMkLst>
            <pc:docMk/>
            <pc:sldMk cId="3308254206" sldId="319"/>
            <ac:inkMk id="10" creationId="{D0E6A31C-95C0-41F4-8B5E-A7EE427253C3}"/>
          </ac:inkMkLst>
        </pc:inkChg>
        <pc:inkChg chg="add mod">
          <ac:chgData name="Holly Koponen" userId="ff037b7a-27f8-41aa-be3f-b1018a958177" providerId="ADAL" clId="{F0B739F4-1BB8-44D6-B4E7-791C5AA9FFC7}" dt="2022-04-13T19:59:23.467" v="2756"/>
          <ac:inkMkLst>
            <pc:docMk/>
            <pc:sldMk cId="3308254206" sldId="319"/>
            <ac:inkMk id="12" creationId="{5045506C-5805-4CB8-8EFA-83D601D7F311}"/>
          </ac:inkMkLst>
        </pc:inkChg>
        <pc:inkChg chg="add mod">
          <ac:chgData name="Holly Koponen" userId="ff037b7a-27f8-41aa-be3f-b1018a958177" providerId="ADAL" clId="{F0B739F4-1BB8-44D6-B4E7-791C5AA9FFC7}" dt="2022-04-13T19:59:23.467" v="2756"/>
          <ac:inkMkLst>
            <pc:docMk/>
            <pc:sldMk cId="3308254206" sldId="319"/>
            <ac:inkMk id="14" creationId="{3BFBD351-C36A-49A8-8434-CF7E8030E269}"/>
          </ac:inkMkLst>
        </pc:inkChg>
        <pc:inkChg chg="add mod">
          <ac:chgData name="Holly Koponen" userId="ff037b7a-27f8-41aa-be3f-b1018a958177" providerId="ADAL" clId="{F0B739F4-1BB8-44D6-B4E7-791C5AA9FFC7}" dt="2022-04-13T19:59:23.467" v="2756"/>
          <ac:inkMkLst>
            <pc:docMk/>
            <pc:sldMk cId="3308254206" sldId="319"/>
            <ac:inkMk id="16" creationId="{B3E76D5A-3E2A-45DE-8A31-4F7183E199A8}"/>
          </ac:inkMkLst>
        </pc:inkChg>
        <pc:inkChg chg="add mod">
          <ac:chgData name="Holly Koponen" userId="ff037b7a-27f8-41aa-be3f-b1018a958177" providerId="ADAL" clId="{F0B739F4-1BB8-44D6-B4E7-791C5AA9FFC7}" dt="2022-04-13T19:59:23.467" v="2756"/>
          <ac:inkMkLst>
            <pc:docMk/>
            <pc:sldMk cId="3308254206" sldId="319"/>
            <ac:inkMk id="18" creationId="{4603BB4A-32D1-4F36-93DC-5D6E8AFAA0FF}"/>
          </ac:inkMkLst>
        </pc:inkChg>
        <pc:inkChg chg="add mod">
          <ac:chgData name="Holly Koponen" userId="ff037b7a-27f8-41aa-be3f-b1018a958177" providerId="ADAL" clId="{F0B739F4-1BB8-44D6-B4E7-791C5AA9FFC7}" dt="2022-04-13T19:59:23.467" v="2756"/>
          <ac:inkMkLst>
            <pc:docMk/>
            <pc:sldMk cId="3308254206" sldId="319"/>
            <ac:inkMk id="19" creationId="{1B00F439-F18F-4A4B-A679-B871CE5A7222}"/>
          </ac:inkMkLst>
        </pc:inkChg>
        <pc:inkChg chg="add mod">
          <ac:chgData name="Holly Koponen" userId="ff037b7a-27f8-41aa-be3f-b1018a958177" providerId="ADAL" clId="{F0B739F4-1BB8-44D6-B4E7-791C5AA9FFC7}" dt="2022-04-13T19:59:23.467" v="2756"/>
          <ac:inkMkLst>
            <pc:docMk/>
            <pc:sldMk cId="3308254206" sldId="319"/>
            <ac:inkMk id="21" creationId="{AC3CC57A-C109-4D70-81EE-4656BD445C79}"/>
          </ac:inkMkLst>
        </pc:inkChg>
        <pc:inkChg chg="add mod">
          <ac:chgData name="Holly Koponen" userId="ff037b7a-27f8-41aa-be3f-b1018a958177" providerId="ADAL" clId="{F0B739F4-1BB8-44D6-B4E7-791C5AA9FFC7}" dt="2022-04-13T19:59:23.467" v="2756"/>
          <ac:inkMkLst>
            <pc:docMk/>
            <pc:sldMk cId="3308254206" sldId="319"/>
            <ac:inkMk id="23" creationId="{2A629B0F-CFB6-40E6-8295-F5D5FFAE0DA8}"/>
          </ac:inkMkLst>
        </pc:inkChg>
        <pc:inkChg chg="add mod">
          <ac:chgData name="Holly Koponen" userId="ff037b7a-27f8-41aa-be3f-b1018a958177" providerId="ADAL" clId="{F0B739F4-1BB8-44D6-B4E7-791C5AA9FFC7}" dt="2022-04-13T19:59:23.467" v="2756"/>
          <ac:inkMkLst>
            <pc:docMk/>
            <pc:sldMk cId="3308254206" sldId="319"/>
            <ac:inkMk id="25" creationId="{3D4FA560-0F5A-422C-B221-9BAFF3AD808A}"/>
          </ac:inkMkLst>
        </pc:inkChg>
        <pc:inkChg chg="add mod">
          <ac:chgData name="Holly Koponen" userId="ff037b7a-27f8-41aa-be3f-b1018a958177" providerId="ADAL" clId="{F0B739F4-1BB8-44D6-B4E7-791C5AA9FFC7}" dt="2022-04-13T19:59:23.467" v="2756"/>
          <ac:inkMkLst>
            <pc:docMk/>
            <pc:sldMk cId="3308254206" sldId="319"/>
            <ac:inkMk id="27" creationId="{616EE272-241B-450C-AA66-34FEC128964A}"/>
          </ac:inkMkLst>
        </pc:inkChg>
        <pc:inkChg chg="add mod">
          <ac:chgData name="Holly Koponen" userId="ff037b7a-27f8-41aa-be3f-b1018a958177" providerId="ADAL" clId="{F0B739F4-1BB8-44D6-B4E7-791C5AA9FFC7}" dt="2022-04-13T19:59:23.467" v="2756"/>
          <ac:inkMkLst>
            <pc:docMk/>
            <pc:sldMk cId="3308254206" sldId="319"/>
            <ac:inkMk id="29" creationId="{9D36A355-ED9C-4E81-8039-C872D0155989}"/>
          </ac:inkMkLst>
        </pc:inkChg>
      </pc:sldChg>
      <pc:sldChg chg="addSp modSp mod ord modShow">
        <pc:chgData name="Holly Koponen" userId="ff037b7a-27f8-41aa-be3f-b1018a958177" providerId="ADAL" clId="{F0B739F4-1BB8-44D6-B4E7-791C5AA9FFC7}" dt="2022-04-14T18:12:02.771" v="9641"/>
        <pc:sldMkLst>
          <pc:docMk/>
          <pc:sldMk cId="1384345620" sldId="321"/>
        </pc:sldMkLst>
        <pc:spChg chg="add mod">
          <ac:chgData name="Holly Koponen" userId="ff037b7a-27f8-41aa-be3f-b1018a958177" providerId="ADAL" clId="{F0B739F4-1BB8-44D6-B4E7-791C5AA9FFC7}" dt="2022-04-13T19:51:30.242" v="2742" actId="27636"/>
          <ac:spMkLst>
            <pc:docMk/>
            <pc:sldMk cId="1384345620" sldId="321"/>
            <ac:spMk id="55" creationId="{B3265DCC-82F3-4427-AE38-CDC587885B5F}"/>
          </ac:spMkLst>
        </pc:spChg>
      </pc:sldChg>
      <pc:sldChg chg="mod ord modShow">
        <pc:chgData name="Holly Koponen" userId="ff037b7a-27f8-41aa-be3f-b1018a958177" providerId="ADAL" clId="{F0B739F4-1BB8-44D6-B4E7-791C5AA9FFC7}" dt="2022-04-13T20:44:38.101" v="3142"/>
        <pc:sldMkLst>
          <pc:docMk/>
          <pc:sldMk cId="2214840889" sldId="322"/>
        </pc:sldMkLst>
      </pc:sldChg>
      <pc:sldChg chg="mod ord modShow">
        <pc:chgData name="Holly Koponen" userId="ff037b7a-27f8-41aa-be3f-b1018a958177" providerId="ADAL" clId="{F0B739F4-1BB8-44D6-B4E7-791C5AA9FFC7}" dt="2022-04-14T14:25:22.213" v="8860"/>
        <pc:sldMkLst>
          <pc:docMk/>
          <pc:sldMk cId="3163755681" sldId="325"/>
        </pc:sldMkLst>
      </pc:sldChg>
      <pc:sldChg chg="addSp delSp modSp mod ord modTransition modShow">
        <pc:chgData name="Holly Koponen" userId="ff037b7a-27f8-41aa-be3f-b1018a958177" providerId="ADAL" clId="{F0B739F4-1BB8-44D6-B4E7-791C5AA9FFC7}" dt="2022-04-13T21:50:07.425" v="4053"/>
        <pc:sldMkLst>
          <pc:docMk/>
          <pc:sldMk cId="701641709" sldId="332"/>
        </pc:sldMkLst>
        <pc:spChg chg="mod">
          <ac:chgData name="Holly Koponen" userId="ff037b7a-27f8-41aa-be3f-b1018a958177" providerId="ADAL" clId="{F0B739F4-1BB8-44D6-B4E7-791C5AA9FFC7}" dt="2022-04-13T13:43:48.267" v="451"/>
          <ac:spMkLst>
            <pc:docMk/>
            <pc:sldMk cId="701641709" sldId="332"/>
            <ac:spMk id="12" creationId="{2377EF59-30F4-DCE6-9B5A-0ECD90E1272F}"/>
          </ac:spMkLst>
        </pc:spChg>
        <pc:spChg chg="add mod">
          <ac:chgData name="Holly Koponen" userId="ff037b7a-27f8-41aa-be3f-b1018a958177" providerId="ADAL" clId="{F0B739F4-1BB8-44D6-B4E7-791C5AA9FFC7}" dt="2022-04-13T13:50:26.977" v="741" actId="1076"/>
          <ac:spMkLst>
            <pc:docMk/>
            <pc:sldMk cId="701641709" sldId="332"/>
            <ac:spMk id="30" creationId="{5A35FBB8-7C54-4C18-BF44-D7DD4A773C7D}"/>
          </ac:spMkLst>
        </pc:spChg>
        <pc:spChg chg="add del mod">
          <ac:chgData name="Holly Koponen" userId="ff037b7a-27f8-41aa-be3f-b1018a958177" providerId="ADAL" clId="{F0B739F4-1BB8-44D6-B4E7-791C5AA9FFC7}" dt="2022-04-13T13:50:56.972" v="745"/>
          <ac:spMkLst>
            <pc:docMk/>
            <pc:sldMk cId="701641709" sldId="332"/>
            <ac:spMk id="31" creationId="{9B0D65F7-0AAE-4D4C-9C13-E1ECD8428ABC}"/>
          </ac:spMkLst>
        </pc:spChg>
        <pc:spChg chg="add mod">
          <ac:chgData name="Holly Koponen" userId="ff037b7a-27f8-41aa-be3f-b1018a958177" providerId="ADAL" clId="{F0B739F4-1BB8-44D6-B4E7-791C5AA9FFC7}" dt="2022-04-13T13:50:59.288" v="747"/>
          <ac:spMkLst>
            <pc:docMk/>
            <pc:sldMk cId="701641709" sldId="332"/>
            <ac:spMk id="32" creationId="{72EE29CD-C122-45DF-820C-45F3F3EB6109}"/>
          </ac:spMkLst>
        </pc:spChg>
        <pc:spChg chg="del">
          <ac:chgData name="Holly Koponen" userId="ff037b7a-27f8-41aa-be3f-b1018a958177" providerId="ADAL" clId="{F0B739F4-1BB8-44D6-B4E7-791C5AA9FFC7}" dt="2022-04-13T13:50:58.311" v="746" actId="478"/>
          <ac:spMkLst>
            <pc:docMk/>
            <pc:sldMk cId="701641709" sldId="332"/>
            <ac:spMk id="42" creationId="{5ACD8086-64FF-4EFA-9E14-193FDD6EAFA9}"/>
          </ac:spMkLst>
        </pc:spChg>
      </pc:sldChg>
      <pc:sldChg chg="addSp modSp mod ord modTransition modShow">
        <pc:chgData name="Holly Koponen" userId="ff037b7a-27f8-41aa-be3f-b1018a958177" providerId="ADAL" clId="{F0B739F4-1BB8-44D6-B4E7-791C5AA9FFC7}" dt="2022-04-14T14:23:20.849" v="8852"/>
        <pc:sldMkLst>
          <pc:docMk/>
          <pc:sldMk cId="3373446799" sldId="333"/>
        </pc:sldMkLst>
        <pc:spChg chg="mod">
          <ac:chgData name="Holly Koponen" userId="ff037b7a-27f8-41aa-be3f-b1018a958177" providerId="ADAL" clId="{F0B739F4-1BB8-44D6-B4E7-791C5AA9FFC7}" dt="2022-04-13T21:42:45.236" v="4046"/>
          <ac:spMkLst>
            <pc:docMk/>
            <pc:sldMk cId="3373446799" sldId="333"/>
            <ac:spMk id="12" creationId="{2377EF59-30F4-DCE6-9B5A-0ECD90E1272F}"/>
          </ac:spMkLst>
        </pc:spChg>
        <pc:spChg chg="mod">
          <ac:chgData name="Holly Koponen" userId="ff037b7a-27f8-41aa-be3f-b1018a958177" providerId="ADAL" clId="{F0B739F4-1BB8-44D6-B4E7-791C5AA9FFC7}" dt="2022-04-13T21:40:36.340" v="4032"/>
          <ac:spMkLst>
            <pc:docMk/>
            <pc:sldMk cId="3373446799" sldId="333"/>
            <ac:spMk id="16" creationId="{AAFC3184-0AB7-4051-9C91-D8E6A2505BD8}"/>
          </ac:spMkLst>
        </pc:spChg>
        <pc:spChg chg="add mod">
          <ac:chgData name="Holly Koponen" userId="ff037b7a-27f8-41aa-be3f-b1018a958177" providerId="ADAL" clId="{F0B739F4-1BB8-44D6-B4E7-791C5AA9FFC7}" dt="2022-04-13T21:25:50.928" v="3823" actId="1076"/>
          <ac:spMkLst>
            <pc:docMk/>
            <pc:sldMk cId="3373446799" sldId="333"/>
            <ac:spMk id="29" creationId="{EB62CE85-FAC1-41B4-B791-4CAD60545D49}"/>
          </ac:spMkLst>
        </pc:spChg>
        <pc:spChg chg="mod">
          <ac:chgData name="Holly Koponen" userId="ff037b7a-27f8-41aa-be3f-b1018a958177" providerId="ADAL" clId="{F0B739F4-1BB8-44D6-B4E7-791C5AA9FFC7}" dt="2022-04-13T21:40:39.128" v="4033"/>
          <ac:spMkLst>
            <pc:docMk/>
            <pc:sldMk cId="3373446799" sldId="333"/>
            <ac:spMk id="40" creationId="{D8CC045F-15F3-42B6-A838-1D6680F44917}"/>
          </ac:spMkLst>
        </pc:spChg>
      </pc:sldChg>
      <pc:sldChg chg="addSp delSp modSp mod ord modTransition modShow">
        <pc:chgData name="Holly Koponen" userId="ff037b7a-27f8-41aa-be3f-b1018a958177" providerId="ADAL" clId="{F0B739F4-1BB8-44D6-B4E7-791C5AA9FFC7}" dt="2022-04-14T14:23:20.849" v="8852"/>
        <pc:sldMkLst>
          <pc:docMk/>
          <pc:sldMk cId="1656359998" sldId="334"/>
        </pc:sldMkLst>
        <pc:spChg chg="add del mod">
          <ac:chgData name="Holly Koponen" userId="ff037b7a-27f8-41aa-be3f-b1018a958177" providerId="ADAL" clId="{F0B739F4-1BB8-44D6-B4E7-791C5AA9FFC7}" dt="2022-04-12T19:55:34.289" v="44" actId="47"/>
          <ac:spMkLst>
            <pc:docMk/>
            <pc:sldMk cId="1656359998" sldId="334"/>
            <ac:spMk id="2" creationId="{9097FB4D-F8DC-4554-8E54-4705BC8B8E21}"/>
          </ac:spMkLst>
        </pc:spChg>
        <pc:spChg chg="mod">
          <ac:chgData name="Holly Koponen" userId="ff037b7a-27f8-41aa-be3f-b1018a958177" providerId="ADAL" clId="{F0B739F4-1BB8-44D6-B4E7-791C5AA9FFC7}" dt="2022-04-13T21:42:25.938" v="4045" actId="20577"/>
          <ac:spMkLst>
            <pc:docMk/>
            <pc:sldMk cId="1656359998" sldId="334"/>
            <ac:spMk id="12" creationId="{2377EF59-30F4-DCE6-9B5A-0ECD90E1272F}"/>
          </ac:spMkLst>
        </pc:spChg>
        <pc:spChg chg="mod">
          <ac:chgData name="Holly Koponen" userId="ff037b7a-27f8-41aa-be3f-b1018a958177" providerId="ADAL" clId="{F0B739F4-1BB8-44D6-B4E7-791C5AA9FFC7}" dt="2022-04-13T21:40:28.613" v="4030"/>
          <ac:spMkLst>
            <pc:docMk/>
            <pc:sldMk cId="1656359998" sldId="334"/>
            <ac:spMk id="16" creationId="{AAFC3184-0AB7-4051-9C91-D8E6A2505BD8}"/>
          </ac:spMkLst>
        </pc:spChg>
        <pc:spChg chg="mod">
          <ac:chgData name="Holly Koponen" userId="ff037b7a-27f8-41aa-be3f-b1018a958177" providerId="ADAL" clId="{F0B739F4-1BB8-44D6-B4E7-791C5AA9FFC7}" dt="2022-04-13T21:40:32.409" v="4031"/>
          <ac:spMkLst>
            <pc:docMk/>
            <pc:sldMk cId="1656359998" sldId="334"/>
            <ac:spMk id="40" creationId="{D8CC045F-15F3-42B6-A838-1D6680F44917}"/>
          </ac:spMkLst>
        </pc:spChg>
      </pc:sldChg>
      <pc:sldChg chg="addSp modSp mod setBg modAnim">
        <pc:chgData name="Holly Koponen" userId="ff037b7a-27f8-41aa-be3f-b1018a958177" providerId="ADAL" clId="{F0B739F4-1BB8-44D6-B4E7-791C5AA9FFC7}" dt="2022-04-14T15:12:11.639" v="9584" actId="14100"/>
        <pc:sldMkLst>
          <pc:docMk/>
          <pc:sldMk cId="2076971886" sldId="335"/>
        </pc:sldMkLst>
        <pc:spChg chg="mod">
          <ac:chgData name="Holly Koponen" userId="ff037b7a-27f8-41aa-be3f-b1018a958177" providerId="ADAL" clId="{F0B739F4-1BB8-44D6-B4E7-791C5AA9FFC7}" dt="2022-04-14T02:31:14.977" v="8676" actId="26606"/>
          <ac:spMkLst>
            <pc:docMk/>
            <pc:sldMk cId="2076971886" sldId="335"/>
            <ac:spMk id="4" creationId="{2D544BBD-91E8-4A1C-BA32-79FC27169E53}"/>
          </ac:spMkLst>
        </pc:spChg>
        <pc:spChg chg="mod">
          <ac:chgData name="Holly Koponen" userId="ff037b7a-27f8-41aa-be3f-b1018a958177" providerId="ADAL" clId="{F0B739F4-1BB8-44D6-B4E7-791C5AA9FFC7}" dt="2022-04-14T02:58:38.237" v="8683" actId="255"/>
          <ac:spMkLst>
            <pc:docMk/>
            <pc:sldMk cId="2076971886" sldId="335"/>
            <ac:spMk id="5" creationId="{05B12669-7B2D-4B39-9F57-E38254DAFC42}"/>
          </ac:spMkLst>
        </pc:spChg>
        <pc:spChg chg="mod">
          <ac:chgData name="Holly Koponen" userId="ff037b7a-27f8-41aa-be3f-b1018a958177" providerId="ADAL" clId="{F0B739F4-1BB8-44D6-B4E7-791C5AA9FFC7}" dt="2022-04-14T15:12:11.639" v="9584" actId="14100"/>
          <ac:spMkLst>
            <pc:docMk/>
            <pc:sldMk cId="2076971886" sldId="335"/>
            <ac:spMk id="6" creationId="{9C30FFC3-ADF8-4FD0-BA6E-B18E0A2C1F51}"/>
          </ac:spMkLst>
        </pc:spChg>
        <pc:spChg chg="add">
          <ac:chgData name="Holly Koponen" userId="ff037b7a-27f8-41aa-be3f-b1018a958177" providerId="ADAL" clId="{F0B739F4-1BB8-44D6-B4E7-791C5AA9FFC7}" dt="2022-04-14T02:31:14.977" v="8676" actId="26606"/>
          <ac:spMkLst>
            <pc:docMk/>
            <pc:sldMk cId="2076971886" sldId="335"/>
            <ac:spMk id="11" creationId="{43A9B7B3-F171-4C25-99FC-C54250F0649B}"/>
          </ac:spMkLst>
        </pc:spChg>
        <pc:spChg chg="add">
          <ac:chgData name="Holly Koponen" userId="ff037b7a-27f8-41aa-be3f-b1018a958177" providerId="ADAL" clId="{F0B739F4-1BB8-44D6-B4E7-791C5AA9FFC7}" dt="2022-04-14T02:31:14.977" v="8676" actId="26606"/>
          <ac:spMkLst>
            <pc:docMk/>
            <pc:sldMk cId="2076971886" sldId="335"/>
            <ac:spMk id="13" creationId="{D2D5C7C5-9C27-4A61-9F57-1857D45320FD}"/>
          </ac:spMkLst>
        </pc:spChg>
        <pc:spChg chg="add">
          <ac:chgData name="Holly Koponen" userId="ff037b7a-27f8-41aa-be3f-b1018a958177" providerId="ADAL" clId="{F0B739F4-1BB8-44D6-B4E7-791C5AA9FFC7}" dt="2022-04-14T02:31:14.977" v="8676" actId="26606"/>
          <ac:spMkLst>
            <pc:docMk/>
            <pc:sldMk cId="2076971886" sldId="335"/>
            <ac:spMk id="15" creationId="{84B9546E-20BE-462C-8BE8-4EBDB46F8651}"/>
          </ac:spMkLst>
        </pc:spChg>
        <pc:spChg chg="add">
          <ac:chgData name="Holly Koponen" userId="ff037b7a-27f8-41aa-be3f-b1018a958177" providerId="ADAL" clId="{F0B739F4-1BB8-44D6-B4E7-791C5AA9FFC7}" dt="2022-04-14T02:31:14.977" v="8676" actId="26606"/>
          <ac:spMkLst>
            <pc:docMk/>
            <pc:sldMk cId="2076971886" sldId="335"/>
            <ac:spMk id="17" creationId="{DFE5D2E8-C366-48AC-97AE-18C67E4EF969}"/>
          </ac:spMkLst>
        </pc:spChg>
      </pc:sldChg>
      <pc:sldChg chg="addSp delSp modSp mod setBg modAnim">
        <pc:chgData name="Holly Koponen" userId="ff037b7a-27f8-41aa-be3f-b1018a958177" providerId="ADAL" clId="{F0B739F4-1BB8-44D6-B4E7-791C5AA9FFC7}" dt="2022-04-14T02:58:44.288" v="8684" actId="255"/>
        <pc:sldMkLst>
          <pc:docMk/>
          <pc:sldMk cId="1488850156" sldId="336"/>
        </pc:sldMkLst>
        <pc:spChg chg="mod">
          <ac:chgData name="Holly Koponen" userId="ff037b7a-27f8-41aa-be3f-b1018a958177" providerId="ADAL" clId="{F0B739F4-1BB8-44D6-B4E7-791C5AA9FFC7}" dt="2022-04-14T02:31:53.500" v="8680" actId="26606"/>
          <ac:spMkLst>
            <pc:docMk/>
            <pc:sldMk cId="1488850156" sldId="336"/>
            <ac:spMk id="4" creationId="{E1D9F64F-C98E-49D5-BD7D-1571D7C390A6}"/>
          </ac:spMkLst>
        </pc:spChg>
        <pc:spChg chg="mod">
          <ac:chgData name="Holly Koponen" userId="ff037b7a-27f8-41aa-be3f-b1018a958177" providerId="ADAL" clId="{F0B739F4-1BB8-44D6-B4E7-791C5AA9FFC7}" dt="2022-04-14T02:58:44.288" v="8684" actId="255"/>
          <ac:spMkLst>
            <pc:docMk/>
            <pc:sldMk cId="1488850156" sldId="336"/>
            <ac:spMk id="5" creationId="{E4BAAC88-8320-4549-AD19-7D3E9A711850}"/>
          </ac:spMkLst>
        </pc:spChg>
        <pc:spChg chg="mod">
          <ac:chgData name="Holly Koponen" userId="ff037b7a-27f8-41aa-be3f-b1018a958177" providerId="ADAL" clId="{F0B739F4-1BB8-44D6-B4E7-791C5AA9FFC7}" dt="2022-04-14T02:31:53.500" v="8680" actId="26606"/>
          <ac:spMkLst>
            <pc:docMk/>
            <pc:sldMk cId="1488850156" sldId="336"/>
            <ac:spMk id="6" creationId="{0646CA56-DC48-4097-8B05-3EDB79CE53E7}"/>
          </ac:spMkLst>
        </pc:spChg>
        <pc:spChg chg="add del mod">
          <ac:chgData name="Holly Koponen" userId="ff037b7a-27f8-41aa-be3f-b1018a958177" providerId="ADAL" clId="{F0B739F4-1BB8-44D6-B4E7-791C5AA9FFC7}" dt="2022-04-14T02:31:48.704" v="8679" actId="21"/>
          <ac:spMkLst>
            <pc:docMk/>
            <pc:sldMk cId="1488850156" sldId="336"/>
            <ac:spMk id="7" creationId="{FAF763D0-1CF9-4B63-9CC1-7C37A16FDA76}"/>
          </ac:spMkLst>
        </pc:spChg>
        <pc:spChg chg="add">
          <ac:chgData name="Holly Koponen" userId="ff037b7a-27f8-41aa-be3f-b1018a958177" providerId="ADAL" clId="{F0B739F4-1BB8-44D6-B4E7-791C5AA9FFC7}" dt="2022-04-14T02:31:53.500" v="8680" actId="26606"/>
          <ac:spMkLst>
            <pc:docMk/>
            <pc:sldMk cId="1488850156" sldId="336"/>
            <ac:spMk id="11" creationId="{43A9B7B3-F171-4C25-99FC-C54250F0649B}"/>
          </ac:spMkLst>
        </pc:spChg>
        <pc:spChg chg="add mod">
          <ac:chgData name="Holly Koponen" userId="ff037b7a-27f8-41aa-be3f-b1018a958177" providerId="ADAL" clId="{F0B739F4-1BB8-44D6-B4E7-791C5AA9FFC7}" dt="2022-04-14T02:31:58.743" v="8682" actId="207"/>
          <ac:spMkLst>
            <pc:docMk/>
            <pc:sldMk cId="1488850156" sldId="336"/>
            <ac:spMk id="12" creationId="{B326614F-7015-4C6F-B5F2-28256879100D}"/>
          </ac:spMkLst>
        </pc:spChg>
        <pc:spChg chg="add">
          <ac:chgData name="Holly Koponen" userId="ff037b7a-27f8-41aa-be3f-b1018a958177" providerId="ADAL" clId="{F0B739F4-1BB8-44D6-B4E7-791C5AA9FFC7}" dt="2022-04-14T02:31:53.500" v="8680" actId="26606"/>
          <ac:spMkLst>
            <pc:docMk/>
            <pc:sldMk cId="1488850156" sldId="336"/>
            <ac:spMk id="13" creationId="{D2D5C7C5-9C27-4A61-9F57-1857D45320FD}"/>
          </ac:spMkLst>
        </pc:spChg>
        <pc:spChg chg="add">
          <ac:chgData name="Holly Koponen" userId="ff037b7a-27f8-41aa-be3f-b1018a958177" providerId="ADAL" clId="{F0B739F4-1BB8-44D6-B4E7-791C5AA9FFC7}" dt="2022-04-14T02:31:53.500" v="8680" actId="26606"/>
          <ac:spMkLst>
            <pc:docMk/>
            <pc:sldMk cId="1488850156" sldId="336"/>
            <ac:spMk id="15" creationId="{84B9546E-20BE-462C-8BE8-4EBDB46F8651}"/>
          </ac:spMkLst>
        </pc:spChg>
        <pc:spChg chg="add">
          <ac:chgData name="Holly Koponen" userId="ff037b7a-27f8-41aa-be3f-b1018a958177" providerId="ADAL" clId="{F0B739F4-1BB8-44D6-B4E7-791C5AA9FFC7}" dt="2022-04-14T02:31:53.500" v="8680" actId="26606"/>
          <ac:spMkLst>
            <pc:docMk/>
            <pc:sldMk cId="1488850156" sldId="336"/>
            <ac:spMk id="17" creationId="{DFE5D2E8-C366-48AC-97AE-18C67E4EF969}"/>
          </ac:spMkLst>
        </pc:spChg>
      </pc:sldChg>
      <pc:sldChg chg="addSp delSp modSp mod modClrScheme chgLayout">
        <pc:chgData name="Holly Koponen" userId="ff037b7a-27f8-41aa-be3f-b1018a958177" providerId="ADAL" clId="{F0B739F4-1BB8-44D6-B4E7-791C5AA9FFC7}" dt="2022-04-12T20:01:45.019" v="92" actId="700"/>
        <pc:sldMkLst>
          <pc:docMk/>
          <pc:sldMk cId="3845958646" sldId="337"/>
        </pc:sldMkLst>
        <pc:spChg chg="mod ord">
          <ac:chgData name="Holly Koponen" userId="ff037b7a-27f8-41aa-be3f-b1018a958177" providerId="ADAL" clId="{F0B739F4-1BB8-44D6-B4E7-791C5AA9FFC7}" dt="2022-04-12T20:01:45.019" v="92" actId="700"/>
          <ac:spMkLst>
            <pc:docMk/>
            <pc:sldMk cId="3845958646" sldId="337"/>
            <ac:spMk id="2" creationId="{224DC91B-200B-48C0-8E3B-245B87B56584}"/>
          </ac:spMkLst>
        </pc:spChg>
        <pc:spChg chg="del mod ord">
          <ac:chgData name="Holly Koponen" userId="ff037b7a-27f8-41aa-be3f-b1018a958177" providerId="ADAL" clId="{F0B739F4-1BB8-44D6-B4E7-791C5AA9FFC7}" dt="2022-04-12T20:01:45.019" v="92" actId="700"/>
          <ac:spMkLst>
            <pc:docMk/>
            <pc:sldMk cId="3845958646" sldId="337"/>
            <ac:spMk id="3" creationId="{19ECA081-9E69-41E3-8575-7590997BE9A2}"/>
          </ac:spMkLst>
        </pc:spChg>
        <pc:spChg chg="mod ord">
          <ac:chgData name="Holly Koponen" userId="ff037b7a-27f8-41aa-be3f-b1018a958177" providerId="ADAL" clId="{F0B739F4-1BB8-44D6-B4E7-791C5AA9FFC7}" dt="2022-04-12T20:01:45.019" v="92" actId="700"/>
          <ac:spMkLst>
            <pc:docMk/>
            <pc:sldMk cId="3845958646" sldId="337"/>
            <ac:spMk id="4" creationId="{EDBF5326-EF68-47FE-A2BA-FC8212AF16BD}"/>
          </ac:spMkLst>
        </pc:spChg>
        <pc:spChg chg="add mod ord">
          <ac:chgData name="Holly Koponen" userId="ff037b7a-27f8-41aa-be3f-b1018a958177" providerId="ADAL" clId="{F0B739F4-1BB8-44D6-B4E7-791C5AA9FFC7}" dt="2022-04-12T20:01:45.019" v="92" actId="700"/>
          <ac:spMkLst>
            <pc:docMk/>
            <pc:sldMk cId="3845958646" sldId="337"/>
            <ac:spMk id="5" creationId="{0E5A068C-A6E5-4900-AE10-B0C05BD15861}"/>
          </ac:spMkLst>
        </pc:spChg>
      </pc:sldChg>
      <pc:sldChg chg="addSp delSp modSp mod ord setBg modClrScheme delDesignElem modShow chgLayout">
        <pc:chgData name="Holly Koponen" userId="ff037b7a-27f8-41aa-be3f-b1018a958177" providerId="ADAL" clId="{F0B739F4-1BB8-44D6-B4E7-791C5AA9FFC7}" dt="2022-04-13T17:09:53.236" v="1505"/>
        <pc:sldMkLst>
          <pc:docMk/>
          <pc:sldMk cId="3989471915" sldId="338"/>
        </pc:sldMkLst>
        <pc:spChg chg="mod ord">
          <ac:chgData name="Holly Koponen" userId="ff037b7a-27f8-41aa-be3f-b1018a958177" providerId="ADAL" clId="{F0B739F4-1BB8-44D6-B4E7-791C5AA9FFC7}" dt="2022-04-13T13:34:15.642" v="309" actId="26606"/>
          <ac:spMkLst>
            <pc:docMk/>
            <pc:sldMk cId="3989471915" sldId="338"/>
            <ac:spMk id="2" creationId="{325B9B83-48BE-41C0-B68D-43D98E163721}"/>
          </ac:spMkLst>
        </pc:spChg>
        <pc:spChg chg="add del mod">
          <ac:chgData name="Holly Koponen" userId="ff037b7a-27f8-41aa-be3f-b1018a958177" providerId="ADAL" clId="{F0B739F4-1BB8-44D6-B4E7-791C5AA9FFC7}" dt="2022-04-13T13:29:57.557" v="253" actId="12084"/>
          <ac:spMkLst>
            <pc:docMk/>
            <pc:sldMk cId="3989471915" sldId="338"/>
            <ac:spMk id="3" creationId="{33E98B38-7F6B-4E11-B82D-D95EB8A65187}"/>
          </ac:spMkLst>
        </pc:spChg>
        <pc:spChg chg="mod ord">
          <ac:chgData name="Holly Koponen" userId="ff037b7a-27f8-41aa-be3f-b1018a958177" providerId="ADAL" clId="{F0B739F4-1BB8-44D6-B4E7-791C5AA9FFC7}" dt="2022-04-13T13:34:15.642" v="309" actId="26606"/>
          <ac:spMkLst>
            <pc:docMk/>
            <pc:sldMk cId="3989471915" sldId="338"/>
            <ac:spMk id="4" creationId="{1A03EE2C-C7D8-422A-B9B5-89F995A56333}"/>
          </ac:spMkLst>
        </pc:spChg>
        <pc:spChg chg="add del mod ord">
          <ac:chgData name="Holly Koponen" userId="ff037b7a-27f8-41aa-be3f-b1018a958177" providerId="ADAL" clId="{F0B739F4-1BB8-44D6-B4E7-791C5AA9FFC7}" dt="2022-04-13T13:30:43.812" v="258" actId="700"/>
          <ac:spMkLst>
            <pc:docMk/>
            <pc:sldMk cId="3989471915" sldId="338"/>
            <ac:spMk id="7" creationId="{734AADE4-6DC2-4A7A-BAE1-DAB9A8AA6BA7}"/>
          </ac:spMkLst>
        </pc:spChg>
        <pc:spChg chg="add del mod ord">
          <ac:chgData name="Holly Koponen" userId="ff037b7a-27f8-41aa-be3f-b1018a958177" providerId="ADAL" clId="{F0B739F4-1BB8-44D6-B4E7-791C5AA9FFC7}" dt="2022-04-13T13:31:03.724" v="265" actId="700"/>
          <ac:spMkLst>
            <pc:docMk/>
            <pc:sldMk cId="3989471915" sldId="338"/>
            <ac:spMk id="8" creationId="{8F77D710-5BB9-49B2-8118-AD2280CF44FB}"/>
          </ac:spMkLst>
        </pc:spChg>
        <pc:spChg chg="add del mod ord">
          <ac:chgData name="Holly Koponen" userId="ff037b7a-27f8-41aa-be3f-b1018a958177" providerId="ADAL" clId="{F0B739F4-1BB8-44D6-B4E7-791C5AA9FFC7}" dt="2022-04-13T13:34:04.232" v="308" actId="21"/>
          <ac:spMkLst>
            <pc:docMk/>
            <pc:sldMk cId="3989471915" sldId="338"/>
            <ac:spMk id="9" creationId="{797E9490-E79E-4AC0-86DF-4696DAD4C85A}"/>
          </ac:spMkLst>
        </pc:spChg>
        <pc:spChg chg="add">
          <ac:chgData name="Holly Koponen" userId="ff037b7a-27f8-41aa-be3f-b1018a958177" providerId="ADAL" clId="{F0B739F4-1BB8-44D6-B4E7-791C5AA9FFC7}" dt="2022-04-13T13:34:15.642" v="309" actId="26606"/>
          <ac:spMkLst>
            <pc:docMk/>
            <pc:sldMk cId="3989471915" sldId="338"/>
            <ac:spMk id="10" creationId="{0BABF38A-8A0D-492E-BD20-6CF4D46B50BD}"/>
          </ac:spMkLst>
        </pc:spChg>
        <pc:spChg chg="add del">
          <ac:chgData name="Holly Koponen" userId="ff037b7a-27f8-41aa-be3f-b1018a958177" providerId="ADAL" clId="{F0B739F4-1BB8-44D6-B4E7-791C5AA9FFC7}" dt="2022-04-13T13:31:50.831" v="267" actId="26606"/>
          <ac:spMkLst>
            <pc:docMk/>
            <pc:sldMk cId="3989471915" sldId="338"/>
            <ac:spMk id="11" creationId="{0BABF38A-8A0D-492E-BD20-6CF4D46B50BD}"/>
          </ac:spMkLst>
        </pc:spChg>
        <pc:spChg chg="add">
          <ac:chgData name="Holly Koponen" userId="ff037b7a-27f8-41aa-be3f-b1018a958177" providerId="ADAL" clId="{F0B739F4-1BB8-44D6-B4E7-791C5AA9FFC7}" dt="2022-04-13T13:34:15.642" v="309" actId="26606"/>
          <ac:spMkLst>
            <pc:docMk/>
            <pc:sldMk cId="3989471915" sldId="338"/>
            <ac:spMk id="14" creationId="{4AB8125F-0FD8-48CD-9F43-73E5494EA774}"/>
          </ac:spMkLst>
        </pc:spChg>
        <pc:spChg chg="add del">
          <ac:chgData name="Holly Koponen" userId="ff037b7a-27f8-41aa-be3f-b1018a958177" providerId="ADAL" clId="{F0B739F4-1BB8-44D6-B4E7-791C5AA9FFC7}" dt="2022-04-13T13:31:50.831" v="267" actId="26606"/>
          <ac:spMkLst>
            <pc:docMk/>
            <pc:sldMk cId="3989471915" sldId="338"/>
            <ac:spMk id="15" creationId="{DE61FBD7-E37C-4B38-BE44-A6D4978D7486}"/>
          </ac:spMkLst>
        </pc:spChg>
        <pc:spChg chg="add">
          <ac:chgData name="Holly Koponen" userId="ff037b7a-27f8-41aa-be3f-b1018a958177" providerId="ADAL" clId="{F0B739F4-1BB8-44D6-B4E7-791C5AA9FFC7}" dt="2022-04-13T13:34:15.642" v="309" actId="26606"/>
          <ac:spMkLst>
            <pc:docMk/>
            <pc:sldMk cId="3989471915" sldId="338"/>
            <ac:spMk id="16" creationId="{0019DD6C-5899-4C07-864B-EB0A7D104ACF}"/>
          </ac:spMkLst>
        </pc:spChg>
        <pc:spChg chg="add del">
          <ac:chgData name="Holly Koponen" userId="ff037b7a-27f8-41aa-be3f-b1018a958177" providerId="ADAL" clId="{F0B739F4-1BB8-44D6-B4E7-791C5AA9FFC7}" dt="2022-04-13T13:31:50.831" v="267" actId="26606"/>
          <ac:spMkLst>
            <pc:docMk/>
            <pc:sldMk cId="3989471915" sldId="338"/>
            <ac:spMk id="17" creationId="{34F8020C-60BB-4357-8207-13221A99AE19}"/>
          </ac:spMkLst>
        </pc:spChg>
        <pc:spChg chg="add">
          <ac:chgData name="Holly Koponen" userId="ff037b7a-27f8-41aa-be3f-b1018a958177" providerId="ADAL" clId="{F0B739F4-1BB8-44D6-B4E7-791C5AA9FFC7}" dt="2022-04-13T13:34:15.642" v="309" actId="26606"/>
          <ac:spMkLst>
            <pc:docMk/>
            <pc:sldMk cId="3989471915" sldId="338"/>
            <ac:spMk id="18" creationId="{EBDFFBC1-15BD-428E-B8AF-ECF5D1B76DEB}"/>
          </ac:spMkLst>
        </pc:spChg>
        <pc:spChg chg="add del">
          <ac:chgData name="Holly Koponen" userId="ff037b7a-27f8-41aa-be3f-b1018a958177" providerId="ADAL" clId="{F0B739F4-1BB8-44D6-B4E7-791C5AA9FFC7}" dt="2022-04-13T13:31:50.831" v="267" actId="26606"/>
          <ac:spMkLst>
            <pc:docMk/>
            <pc:sldMk cId="3989471915" sldId="338"/>
            <ac:spMk id="19" creationId="{392BFCFE-FD78-4EDF-BEFE-CC444DC5F307}"/>
          </ac:spMkLst>
        </pc:spChg>
        <pc:spChg chg="add">
          <ac:chgData name="Holly Koponen" userId="ff037b7a-27f8-41aa-be3f-b1018a958177" providerId="ADAL" clId="{F0B739F4-1BB8-44D6-B4E7-791C5AA9FFC7}" dt="2022-04-13T13:34:15.642" v="309" actId="26606"/>
          <ac:spMkLst>
            <pc:docMk/>
            <pc:sldMk cId="3989471915" sldId="338"/>
            <ac:spMk id="20" creationId="{EBFB3075-0323-4EB0-B1A5-776A0E709CEF}"/>
          </ac:spMkLst>
        </pc:spChg>
        <pc:spChg chg="add del">
          <ac:chgData name="Holly Koponen" userId="ff037b7a-27f8-41aa-be3f-b1018a958177" providerId="ADAL" clId="{F0B739F4-1BB8-44D6-B4E7-791C5AA9FFC7}" dt="2022-04-13T13:31:56.822" v="269" actId="26606"/>
          <ac:spMkLst>
            <pc:docMk/>
            <pc:sldMk cId="3989471915" sldId="338"/>
            <ac:spMk id="25" creationId="{4AB8125F-0FD8-48CD-9F43-73E5494EA774}"/>
          </ac:spMkLst>
        </pc:spChg>
        <pc:spChg chg="add del">
          <ac:chgData name="Holly Koponen" userId="ff037b7a-27f8-41aa-be3f-b1018a958177" providerId="ADAL" clId="{F0B739F4-1BB8-44D6-B4E7-791C5AA9FFC7}" dt="2022-04-13T13:31:56.822" v="269" actId="26606"/>
          <ac:spMkLst>
            <pc:docMk/>
            <pc:sldMk cId="3989471915" sldId="338"/>
            <ac:spMk id="26" creationId="{0019DD6C-5899-4C07-864B-EB0A7D104ACF}"/>
          </ac:spMkLst>
        </pc:spChg>
        <pc:spChg chg="add del">
          <ac:chgData name="Holly Koponen" userId="ff037b7a-27f8-41aa-be3f-b1018a958177" providerId="ADAL" clId="{F0B739F4-1BB8-44D6-B4E7-791C5AA9FFC7}" dt="2022-04-13T13:31:56.822" v="269" actId="26606"/>
          <ac:spMkLst>
            <pc:docMk/>
            <pc:sldMk cId="3989471915" sldId="338"/>
            <ac:spMk id="27" creationId="{EBDFFBC1-15BD-428E-B8AF-ECF5D1B76DEB}"/>
          </ac:spMkLst>
        </pc:spChg>
        <pc:spChg chg="add del">
          <ac:chgData name="Holly Koponen" userId="ff037b7a-27f8-41aa-be3f-b1018a958177" providerId="ADAL" clId="{F0B739F4-1BB8-44D6-B4E7-791C5AA9FFC7}" dt="2022-04-13T13:31:56.822" v="269" actId="26606"/>
          <ac:spMkLst>
            <pc:docMk/>
            <pc:sldMk cId="3989471915" sldId="338"/>
            <ac:spMk id="28" creationId="{EBFB3075-0323-4EB0-B1A5-776A0E709CEF}"/>
          </ac:spMkLst>
        </pc:spChg>
        <pc:spChg chg="add del">
          <ac:chgData name="Holly Koponen" userId="ff037b7a-27f8-41aa-be3f-b1018a958177" providerId="ADAL" clId="{F0B739F4-1BB8-44D6-B4E7-791C5AA9FFC7}" dt="2022-04-13T13:32:00.988" v="271" actId="26606"/>
          <ac:spMkLst>
            <pc:docMk/>
            <pc:sldMk cId="3989471915" sldId="338"/>
            <ac:spMk id="30" creationId="{4AB8125F-0FD8-48CD-9F43-73E5494EA774}"/>
          </ac:spMkLst>
        </pc:spChg>
        <pc:spChg chg="add del">
          <ac:chgData name="Holly Koponen" userId="ff037b7a-27f8-41aa-be3f-b1018a958177" providerId="ADAL" clId="{F0B739F4-1BB8-44D6-B4E7-791C5AA9FFC7}" dt="2022-04-13T13:32:00.988" v="271" actId="26606"/>
          <ac:spMkLst>
            <pc:docMk/>
            <pc:sldMk cId="3989471915" sldId="338"/>
            <ac:spMk id="31" creationId="{0019DD6C-5899-4C07-864B-EB0A7D104ACF}"/>
          </ac:spMkLst>
        </pc:spChg>
        <pc:spChg chg="add del">
          <ac:chgData name="Holly Koponen" userId="ff037b7a-27f8-41aa-be3f-b1018a958177" providerId="ADAL" clId="{F0B739F4-1BB8-44D6-B4E7-791C5AA9FFC7}" dt="2022-04-13T13:32:00.988" v="271" actId="26606"/>
          <ac:spMkLst>
            <pc:docMk/>
            <pc:sldMk cId="3989471915" sldId="338"/>
            <ac:spMk id="32" creationId="{EBDFFBC1-15BD-428E-B8AF-ECF5D1B76DEB}"/>
          </ac:spMkLst>
        </pc:spChg>
        <pc:spChg chg="add del">
          <ac:chgData name="Holly Koponen" userId="ff037b7a-27f8-41aa-be3f-b1018a958177" providerId="ADAL" clId="{F0B739F4-1BB8-44D6-B4E7-791C5AA9FFC7}" dt="2022-04-13T13:32:00.988" v="271" actId="26606"/>
          <ac:spMkLst>
            <pc:docMk/>
            <pc:sldMk cId="3989471915" sldId="338"/>
            <ac:spMk id="33" creationId="{EBFB3075-0323-4EB0-B1A5-776A0E709CEF}"/>
          </ac:spMkLst>
        </pc:spChg>
        <pc:spChg chg="add del">
          <ac:chgData name="Holly Koponen" userId="ff037b7a-27f8-41aa-be3f-b1018a958177" providerId="ADAL" clId="{F0B739F4-1BB8-44D6-B4E7-791C5AA9FFC7}" dt="2022-04-13T13:32:04.528" v="273" actId="26606"/>
          <ac:spMkLst>
            <pc:docMk/>
            <pc:sldMk cId="3989471915" sldId="338"/>
            <ac:spMk id="35" creationId="{8651CFA9-6065-4243-AC48-858E359780B1}"/>
          </ac:spMkLst>
        </pc:spChg>
        <pc:spChg chg="add del">
          <ac:chgData name="Holly Koponen" userId="ff037b7a-27f8-41aa-be3f-b1018a958177" providerId="ADAL" clId="{F0B739F4-1BB8-44D6-B4E7-791C5AA9FFC7}" dt="2022-04-13T13:32:04.528" v="273" actId="26606"/>
          <ac:spMkLst>
            <pc:docMk/>
            <pc:sldMk cId="3989471915" sldId="338"/>
            <ac:spMk id="36" creationId="{FBC8BBE5-981E-4B0B-9654-32B5668BFF31}"/>
          </ac:spMkLst>
        </pc:spChg>
        <pc:spChg chg="add del">
          <ac:chgData name="Holly Koponen" userId="ff037b7a-27f8-41aa-be3f-b1018a958177" providerId="ADAL" clId="{F0B739F4-1BB8-44D6-B4E7-791C5AA9FFC7}" dt="2022-04-13T13:32:04.528" v="273" actId="26606"/>
          <ac:spMkLst>
            <pc:docMk/>
            <pc:sldMk cId="3989471915" sldId="338"/>
            <ac:spMk id="37" creationId="{3B6A4C79-62F0-4DFD-A156-0F1AB7D2687F}"/>
          </ac:spMkLst>
        </pc:spChg>
        <pc:spChg chg="add del">
          <ac:chgData name="Holly Koponen" userId="ff037b7a-27f8-41aa-be3f-b1018a958177" providerId="ADAL" clId="{F0B739F4-1BB8-44D6-B4E7-791C5AA9FFC7}" dt="2022-04-13T13:32:04.528" v="273" actId="26606"/>
          <ac:spMkLst>
            <pc:docMk/>
            <pc:sldMk cId="3989471915" sldId="338"/>
            <ac:spMk id="38" creationId="{7F7FF257-5D01-4829-AD0B-B2D6076B349C}"/>
          </ac:spMkLst>
        </pc:spChg>
        <pc:spChg chg="add del">
          <ac:chgData name="Holly Koponen" userId="ff037b7a-27f8-41aa-be3f-b1018a958177" providerId="ADAL" clId="{F0B739F4-1BB8-44D6-B4E7-791C5AA9FFC7}" dt="2022-04-13T13:32:11.476" v="275" actId="26606"/>
          <ac:spMkLst>
            <pc:docMk/>
            <pc:sldMk cId="3989471915" sldId="338"/>
            <ac:spMk id="40" creationId="{8651CFA9-6065-4243-AC48-858E359780B1}"/>
          </ac:spMkLst>
        </pc:spChg>
        <pc:spChg chg="add del">
          <ac:chgData name="Holly Koponen" userId="ff037b7a-27f8-41aa-be3f-b1018a958177" providerId="ADAL" clId="{F0B739F4-1BB8-44D6-B4E7-791C5AA9FFC7}" dt="2022-04-13T13:32:11.476" v="275" actId="26606"/>
          <ac:spMkLst>
            <pc:docMk/>
            <pc:sldMk cId="3989471915" sldId="338"/>
            <ac:spMk id="41" creationId="{FBC8BBE5-981E-4B0B-9654-32B5668BFF31}"/>
          </ac:spMkLst>
        </pc:spChg>
        <pc:spChg chg="add del">
          <ac:chgData name="Holly Koponen" userId="ff037b7a-27f8-41aa-be3f-b1018a958177" providerId="ADAL" clId="{F0B739F4-1BB8-44D6-B4E7-791C5AA9FFC7}" dt="2022-04-13T13:32:11.476" v="275" actId="26606"/>
          <ac:spMkLst>
            <pc:docMk/>
            <pc:sldMk cId="3989471915" sldId="338"/>
            <ac:spMk id="42" creationId="{592DB257-3E16-4A3C-9E28-4682828127AD}"/>
          </ac:spMkLst>
        </pc:spChg>
        <pc:spChg chg="add del">
          <ac:chgData name="Holly Koponen" userId="ff037b7a-27f8-41aa-be3f-b1018a958177" providerId="ADAL" clId="{F0B739F4-1BB8-44D6-B4E7-791C5AA9FFC7}" dt="2022-04-13T13:32:11.476" v="275" actId="26606"/>
          <ac:spMkLst>
            <pc:docMk/>
            <pc:sldMk cId="3989471915" sldId="338"/>
            <ac:spMk id="43" creationId="{487685E6-1160-459B-8C70-301404C06C23}"/>
          </ac:spMkLst>
        </pc:spChg>
        <pc:spChg chg="add del">
          <ac:chgData name="Holly Koponen" userId="ff037b7a-27f8-41aa-be3f-b1018a958177" providerId="ADAL" clId="{F0B739F4-1BB8-44D6-B4E7-791C5AA9FFC7}" dt="2022-04-13T13:32:11.476" v="275" actId="26606"/>
          <ac:spMkLst>
            <pc:docMk/>
            <pc:sldMk cId="3989471915" sldId="338"/>
            <ac:spMk id="44" creationId="{094C9708-F6A4-4956-B261-A4A2C4DFEBF7}"/>
          </ac:spMkLst>
        </pc:spChg>
        <pc:spChg chg="add del">
          <ac:chgData name="Holly Koponen" userId="ff037b7a-27f8-41aa-be3f-b1018a958177" providerId="ADAL" clId="{F0B739F4-1BB8-44D6-B4E7-791C5AA9FFC7}" dt="2022-04-13T13:32:15.797" v="277" actId="26606"/>
          <ac:spMkLst>
            <pc:docMk/>
            <pc:sldMk cId="3989471915" sldId="338"/>
            <ac:spMk id="46" creationId="{0BABF38A-8A0D-492E-BD20-6CF4D46B50BD}"/>
          </ac:spMkLst>
        </pc:spChg>
        <pc:spChg chg="add del">
          <ac:chgData name="Holly Koponen" userId="ff037b7a-27f8-41aa-be3f-b1018a958177" providerId="ADAL" clId="{F0B739F4-1BB8-44D6-B4E7-791C5AA9FFC7}" dt="2022-04-13T13:32:15.797" v="277" actId="26606"/>
          <ac:spMkLst>
            <pc:docMk/>
            <pc:sldMk cId="3989471915" sldId="338"/>
            <ac:spMk id="48" creationId="{729F2144-48B7-4730-955E-365ECED3ABE0}"/>
          </ac:spMkLst>
        </pc:spChg>
        <pc:spChg chg="add del">
          <ac:chgData name="Holly Koponen" userId="ff037b7a-27f8-41aa-be3f-b1018a958177" providerId="ADAL" clId="{F0B739F4-1BB8-44D6-B4E7-791C5AA9FFC7}" dt="2022-04-13T13:32:15.797" v="277" actId="26606"/>
          <ac:spMkLst>
            <pc:docMk/>
            <pc:sldMk cId="3989471915" sldId="338"/>
            <ac:spMk id="49" creationId="{E765FF50-D2F9-4A4F-86ED-F101E172BA93}"/>
          </ac:spMkLst>
        </pc:spChg>
        <pc:spChg chg="add del">
          <ac:chgData name="Holly Koponen" userId="ff037b7a-27f8-41aa-be3f-b1018a958177" providerId="ADAL" clId="{F0B739F4-1BB8-44D6-B4E7-791C5AA9FFC7}" dt="2022-04-13T13:32:21.984" v="279" actId="26606"/>
          <ac:spMkLst>
            <pc:docMk/>
            <pc:sldMk cId="3989471915" sldId="338"/>
            <ac:spMk id="53" creationId="{8651CFA9-6065-4243-AC48-858E359780B1}"/>
          </ac:spMkLst>
        </pc:spChg>
        <pc:spChg chg="add del">
          <ac:chgData name="Holly Koponen" userId="ff037b7a-27f8-41aa-be3f-b1018a958177" providerId="ADAL" clId="{F0B739F4-1BB8-44D6-B4E7-791C5AA9FFC7}" dt="2022-04-13T13:32:21.984" v="279" actId="26606"/>
          <ac:spMkLst>
            <pc:docMk/>
            <pc:sldMk cId="3989471915" sldId="338"/>
            <ac:spMk id="54" creationId="{FBC8BBE5-981E-4B0B-9654-32B5668BFF31}"/>
          </ac:spMkLst>
        </pc:spChg>
        <pc:spChg chg="add del">
          <ac:chgData name="Holly Koponen" userId="ff037b7a-27f8-41aa-be3f-b1018a958177" providerId="ADAL" clId="{F0B739F4-1BB8-44D6-B4E7-791C5AA9FFC7}" dt="2022-04-13T13:32:21.984" v="279" actId="26606"/>
          <ac:spMkLst>
            <pc:docMk/>
            <pc:sldMk cId="3989471915" sldId="338"/>
            <ac:spMk id="55" creationId="{592DB257-3E16-4A3C-9E28-4682828127AD}"/>
          </ac:spMkLst>
        </pc:spChg>
        <pc:spChg chg="add del">
          <ac:chgData name="Holly Koponen" userId="ff037b7a-27f8-41aa-be3f-b1018a958177" providerId="ADAL" clId="{F0B739F4-1BB8-44D6-B4E7-791C5AA9FFC7}" dt="2022-04-13T13:32:21.984" v="279" actId="26606"/>
          <ac:spMkLst>
            <pc:docMk/>
            <pc:sldMk cId="3989471915" sldId="338"/>
            <ac:spMk id="56" creationId="{487685E6-1160-459B-8C70-301404C06C23}"/>
          </ac:spMkLst>
        </pc:spChg>
        <pc:spChg chg="add del">
          <ac:chgData name="Holly Koponen" userId="ff037b7a-27f8-41aa-be3f-b1018a958177" providerId="ADAL" clId="{F0B739F4-1BB8-44D6-B4E7-791C5AA9FFC7}" dt="2022-04-13T13:32:31.440" v="281" actId="26606"/>
          <ac:spMkLst>
            <pc:docMk/>
            <pc:sldMk cId="3989471915" sldId="338"/>
            <ac:spMk id="58" creationId="{8651CFA9-6065-4243-AC48-858E359780B1}"/>
          </ac:spMkLst>
        </pc:spChg>
        <pc:spChg chg="add del">
          <ac:chgData name="Holly Koponen" userId="ff037b7a-27f8-41aa-be3f-b1018a958177" providerId="ADAL" clId="{F0B739F4-1BB8-44D6-B4E7-791C5AA9FFC7}" dt="2022-04-13T13:32:31.440" v="281" actId="26606"/>
          <ac:spMkLst>
            <pc:docMk/>
            <pc:sldMk cId="3989471915" sldId="338"/>
            <ac:spMk id="59" creationId="{FBC8BBE5-981E-4B0B-9654-32B5668BFF31}"/>
          </ac:spMkLst>
        </pc:spChg>
        <pc:spChg chg="add del">
          <ac:chgData name="Holly Koponen" userId="ff037b7a-27f8-41aa-be3f-b1018a958177" providerId="ADAL" clId="{F0B739F4-1BB8-44D6-B4E7-791C5AA9FFC7}" dt="2022-04-13T13:32:31.440" v="281" actId="26606"/>
          <ac:spMkLst>
            <pc:docMk/>
            <pc:sldMk cId="3989471915" sldId="338"/>
            <ac:spMk id="60" creationId="{094C9708-F6A4-4956-B261-A4A2C4DFEBF7}"/>
          </ac:spMkLst>
        </pc:spChg>
        <pc:spChg chg="add del">
          <ac:chgData name="Holly Koponen" userId="ff037b7a-27f8-41aa-be3f-b1018a958177" providerId="ADAL" clId="{F0B739F4-1BB8-44D6-B4E7-791C5AA9FFC7}" dt="2022-04-13T13:32:31.440" v="281" actId="26606"/>
          <ac:spMkLst>
            <pc:docMk/>
            <pc:sldMk cId="3989471915" sldId="338"/>
            <ac:spMk id="61" creationId="{592DB257-3E16-4A3C-9E28-4682828127AD}"/>
          </ac:spMkLst>
        </pc:spChg>
        <pc:spChg chg="add del">
          <ac:chgData name="Holly Koponen" userId="ff037b7a-27f8-41aa-be3f-b1018a958177" providerId="ADAL" clId="{F0B739F4-1BB8-44D6-B4E7-791C5AA9FFC7}" dt="2022-04-13T13:32:31.440" v="281" actId="26606"/>
          <ac:spMkLst>
            <pc:docMk/>
            <pc:sldMk cId="3989471915" sldId="338"/>
            <ac:spMk id="62" creationId="{487685E6-1160-459B-8C70-301404C06C23}"/>
          </ac:spMkLst>
        </pc:spChg>
        <pc:spChg chg="add del">
          <ac:chgData name="Holly Koponen" userId="ff037b7a-27f8-41aa-be3f-b1018a958177" providerId="ADAL" clId="{F0B739F4-1BB8-44D6-B4E7-791C5AA9FFC7}" dt="2022-04-13T13:32:43.791" v="283" actId="26606"/>
          <ac:spMkLst>
            <pc:docMk/>
            <pc:sldMk cId="3989471915" sldId="338"/>
            <ac:spMk id="64" creationId="{4AB8125F-0FD8-48CD-9F43-73E5494EA774}"/>
          </ac:spMkLst>
        </pc:spChg>
        <pc:spChg chg="add del">
          <ac:chgData name="Holly Koponen" userId="ff037b7a-27f8-41aa-be3f-b1018a958177" providerId="ADAL" clId="{F0B739F4-1BB8-44D6-B4E7-791C5AA9FFC7}" dt="2022-04-13T13:32:43.791" v="283" actId="26606"/>
          <ac:spMkLst>
            <pc:docMk/>
            <pc:sldMk cId="3989471915" sldId="338"/>
            <ac:spMk id="65" creationId="{0019DD6C-5899-4C07-864B-EB0A7D104ACF}"/>
          </ac:spMkLst>
        </pc:spChg>
        <pc:spChg chg="add del">
          <ac:chgData name="Holly Koponen" userId="ff037b7a-27f8-41aa-be3f-b1018a958177" providerId="ADAL" clId="{F0B739F4-1BB8-44D6-B4E7-791C5AA9FFC7}" dt="2022-04-13T13:32:43.791" v="283" actId="26606"/>
          <ac:spMkLst>
            <pc:docMk/>
            <pc:sldMk cId="3989471915" sldId="338"/>
            <ac:spMk id="66" creationId="{EBDFFBC1-15BD-428E-B8AF-ECF5D1B76DEB}"/>
          </ac:spMkLst>
        </pc:spChg>
        <pc:spChg chg="add del">
          <ac:chgData name="Holly Koponen" userId="ff037b7a-27f8-41aa-be3f-b1018a958177" providerId="ADAL" clId="{F0B739F4-1BB8-44D6-B4E7-791C5AA9FFC7}" dt="2022-04-13T13:32:43.791" v="283" actId="26606"/>
          <ac:spMkLst>
            <pc:docMk/>
            <pc:sldMk cId="3989471915" sldId="338"/>
            <ac:spMk id="67" creationId="{EBFB3075-0323-4EB0-B1A5-776A0E709CEF}"/>
          </ac:spMkLst>
        </pc:spChg>
        <pc:spChg chg="add del">
          <ac:chgData name="Holly Koponen" userId="ff037b7a-27f8-41aa-be3f-b1018a958177" providerId="ADAL" clId="{F0B739F4-1BB8-44D6-B4E7-791C5AA9FFC7}" dt="2022-04-13T13:32:51.261" v="285" actId="26606"/>
          <ac:spMkLst>
            <pc:docMk/>
            <pc:sldMk cId="3989471915" sldId="338"/>
            <ac:spMk id="69" creationId="{8651CFA9-6065-4243-AC48-858E359780B1}"/>
          </ac:spMkLst>
        </pc:spChg>
        <pc:spChg chg="add del">
          <ac:chgData name="Holly Koponen" userId="ff037b7a-27f8-41aa-be3f-b1018a958177" providerId="ADAL" clId="{F0B739F4-1BB8-44D6-B4E7-791C5AA9FFC7}" dt="2022-04-13T13:32:51.261" v="285" actId="26606"/>
          <ac:spMkLst>
            <pc:docMk/>
            <pc:sldMk cId="3989471915" sldId="338"/>
            <ac:spMk id="70" creationId="{FBC8BBE5-981E-4B0B-9654-32B5668BFF31}"/>
          </ac:spMkLst>
        </pc:spChg>
        <pc:spChg chg="add del">
          <ac:chgData name="Holly Koponen" userId="ff037b7a-27f8-41aa-be3f-b1018a958177" providerId="ADAL" clId="{F0B739F4-1BB8-44D6-B4E7-791C5AA9FFC7}" dt="2022-04-13T13:32:51.261" v="285" actId="26606"/>
          <ac:spMkLst>
            <pc:docMk/>
            <pc:sldMk cId="3989471915" sldId="338"/>
            <ac:spMk id="71" creationId="{094C9708-F6A4-4956-B261-A4A2C4DFEBF7}"/>
          </ac:spMkLst>
        </pc:spChg>
        <pc:spChg chg="add del">
          <ac:chgData name="Holly Koponen" userId="ff037b7a-27f8-41aa-be3f-b1018a958177" providerId="ADAL" clId="{F0B739F4-1BB8-44D6-B4E7-791C5AA9FFC7}" dt="2022-04-13T13:32:51.261" v="285" actId="26606"/>
          <ac:spMkLst>
            <pc:docMk/>
            <pc:sldMk cId="3989471915" sldId="338"/>
            <ac:spMk id="72" creationId="{592DB257-3E16-4A3C-9E28-4682828127AD}"/>
          </ac:spMkLst>
        </pc:spChg>
        <pc:spChg chg="add del">
          <ac:chgData name="Holly Koponen" userId="ff037b7a-27f8-41aa-be3f-b1018a958177" providerId="ADAL" clId="{F0B739F4-1BB8-44D6-B4E7-791C5AA9FFC7}" dt="2022-04-13T13:32:51.261" v="285" actId="26606"/>
          <ac:spMkLst>
            <pc:docMk/>
            <pc:sldMk cId="3989471915" sldId="338"/>
            <ac:spMk id="73" creationId="{487685E6-1160-459B-8C70-301404C06C23}"/>
          </ac:spMkLst>
        </pc:spChg>
        <pc:spChg chg="add del">
          <ac:chgData name="Holly Koponen" userId="ff037b7a-27f8-41aa-be3f-b1018a958177" providerId="ADAL" clId="{F0B739F4-1BB8-44D6-B4E7-791C5AA9FFC7}" dt="2022-04-13T13:33:00.979" v="287" actId="26606"/>
          <ac:spMkLst>
            <pc:docMk/>
            <pc:sldMk cId="3989471915" sldId="338"/>
            <ac:spMk id="75" creationId="{0BABF38A-8A0D-492E-BD20-6CF4D46B50BD}"/>
          </ac:spMkLst>
        </pc:spChg>
        <pc:spChg chg="add del">
          <ac:chgData name="Holly Koponen" userId="ff037b7a-27f8-41aa-be3f-b1018a958177" providerId="ADAL" clId="{F0B739F4-1BB8-44D6-B4E7-791C5AA9FFC7}" dt="2022-04-13T13:33:00.979" v="287" actId="26606"/>
          <ac:spMkLst>
            <pc:docMk/>
            <pc:sldMk cId="3989471915" sldId="338"/>
            <ac:spMk id="77" creationId="{729F2144-48B7-4730-955E-365ECED3ABE0}"/>
          </ac:spMkLst>
        </pc:spChg>
        <pc:spChg chg="add del">
          <ac:chgData name="Holly Koponen" userId="ff037b7a-27f8-41aa-be3f-b1018a958177" providerId="ADAL" clId="{F0B739F4-1BB8-44D6-B4E7-791C5AA9FFC7}" dt="2022-04-13T13:33:00.979" v="287" actId="26606"/>
          <ac:spMkLst>
            <pc:docMk/>
            <pc:sldMk cId="3989471915" sldId="338"/>
            <ac:spMk id="78" creationId="{E765FF50-D2F9-4A4F-86ED-F101E172BA93}"/>
          </ac:spMkLst>
        </pc:spChg>
        <pc:spChg chg="add del">
          <ac:chgData name="Holly Koponen" userId="ff037b7a-27f8-41aa-be3f-b1018a958177" providerId="ADAL" clId="{F0B739F4-1BB8-44D6-B4E7-791C5AA9FFC7}" dt="2022-04-13T13:33:03.854" v="289" actId="26606"/>
          <ac:spMkLst>
            <pc:docMk/>
            <pc:sldMk cId="3989471915" sldId="338"/>
            <ac:spMk id="82" creationId="{0BABF38A-8A0D-492E-BD20-6CF4D46B50BD}"/>
          </ac:spMkLst>
        </pc:spChg>
        <pc:spChg chg="add del">
          <ac:chgData name="Holly Koponen" userId="ff037b7a-27f8-41aa-be3f-b1018a958177" providerId="ADAL" clId="{F0B739F4-1BB8-44D6-B4E7-791C5AA9FFC7}" dt="2022-04-13T13:33:03.854" v="289" actId="26606"/>
          <ac:spMkLst>
            <pc:docMk/>
            <pc:sldMk cId="3989471915" sldId="338"/>
            <ac:spMk id="84" creationId="{EB614023-3F38-44EB-8ABB-B52E5B9E222A}"/>
          </ac:spMkLst>
        </pc:spChg>
        <pc:spChg chg="add del">
          <ac:chgData name="Holly Koponen" userId="ff037b7a-27f8-41aa-be3f-b1018a958177" providerId="ADAL" clId="{F0B739F4-1BB8-44D6-B4E7-791C5AA9FFC7}" dt="2022-04-13T13:33:03.854" v="289" actId="26606"/>
          <ac:spMkLst>
            <pc:docMk/>
            <pc:sldMk cId="3989471915" sldId="338"/>
            <ac:spMk id="85" creationId="{8C5F9310-ED3E-45B9-9D97-AC0F2C89009B}"/>
          </ac:spMkLst>
        </pc:spChg>
        <pc:spChg chg="add del">
          <ac:chgData name="Holly Koponen" userId="ff037b7a-27f8-41aa-be3f-b1018a958177" providerId="ADAL" clId="{F0B739F4-1BB8-44D6-B4E7-791C5AA9FFC7}" dt="2022-04-13T13:33:03.854" v="289" actId="26606"/>
          <ac:spMkLst>
            <pc:docMk/>
            <pc:sldMk cId="3989471915" sldId="338"/>
            <ac:spMk id="86" creationId="{8D2A0DB3-EF43-4032-9B27-954E12CCB688}"/>
          </ac:spMkLst>
        </pc:spChg>
        <pc:spChg chg="add del">
          <ac:chgData name="Holly Koponen" userId="ff037b7a-27f8-41aa-be3f-b1018a958177" providerId="ADAL" clId="{F0B739F4-1BB8-44D6-B4E7-791C5AA9FFC7}" dt="2022-04-13T13:33:09.819" v="291" actId="26606"/>
          <ac:spMkLst>
            <pc:docMk/>
            <pc:sldMk cId="3989471915" sldId="338"/>
            <ac:spMk id="88" creationId="{0BABF38A-8A0D-492E-BD20-6CF4D46B50BD}"/>
          </ac:spMkLst>
        </pc:spChg>
        <pc:spChg chg="add del">
          <ac:chgData name="Holly Koponen" userId="ff037b7a-27f8-41aa-be3f-b1018a958177" providerId="ADAL" clId="{F0B739F4-1BB8-44D6-B4E7-791C5AA9FFC7}" dt="2022-04-13T13:33:09.819" v="291" actId="26606"/>
          <ac:spMkLst>
            <pc:docMk/>
            <pc:sldMk cId="3989471915" sldId="338"/>
            <ac:spMk id="90" creationId="{D6A5485D-4AF6-47BA-8BB1-44D0639B9FA6}"/>
          </ac:spMkLst>
        </pc:spChg>
        <pc:spChg chg="add del">
          <ac:chgData name="Holly Koponen" userId="ff037b7a-27f8-41aa-be3f-b1018a958177" providerId="ADAL" clId="{F0B739F4-1BB8-44D6-B4E7-791C5AA9FFC7}" dt="2022-04-13T13:33:09.819" v="291" actId="26606"/>
          <ac:spMkLst>
            <pc:docMk/>
            <pc:sldMk cId="3989471915" sldId="338"/>
            <ac:spMk id="91" creationId="{483861B3-77F4-42C4-B257-AF7D1EB5FFDE}"/>
          </ac:spMkLst>
        </pc:spChg>
        <pc:spChg chg="add del">
          <ac:chgData name="Holly Koponen" userId="ff037b7a-27f8-41aa-be3f-b1018a958177" providerId="ADAL" clId="{F0B739F4-1BB8-44D6-B4E7-791C5AA9FFC7}" dt="2022-04-13T13:33:09.819" v="291" actId="26606"/>
          <ac:spMkLst>
            <pc:docMk/>
            <pc:sldMk cId="3989471915" sldId="338"/>
            <ac:spMk id="92" creationId="{8D2A0DB3-EF43-4032-9B27-954E12CCB688}"/>
          </ac:spMkLst>
        </pc:spChg>
        <pc:spChg chg="add del">
          <ac:chgData name="Holly Koponen" userId="ff037b7a-27f8-41aa-be3f-b1018a958177" providerId="ADAL" clId="{F0B739F4-1BB8-44D6-B4E7-791C5AA9FFC7}" dt="2022-04-13T13:33:15.822" v="293" actId="26606"/>
          <ac:spMkLst>
            <pc:docMk/>
            <pc:sldMk cId="3989471915" sldId="338"/>
            <ac:spMk id="94" creationId="{4AB8125F-0FD8-48CD-9F43-73E5494EA774}"/>
          </ac:spMkLst>
        </pc:spChg>
        <pc:spChg chg="add del">
          <ac:chgData name="Holly Koponen" userId="ff037b7a-27f8-41aa-be3f-b1018a958177" providerId="ADAL" clId="{F0B739F4-1BB8-44D6-B4E7-791C5AA9FFC7}" dt="2022-04-13T13:33:15.822" v="293" actId="26606"/>
          <ac:spMkLst>
            <pc:docMk/>
            <pc:sldMk cId="3989471915" sldId="338"/>
            <ac:spMk id="95" creationId="{0019DD6C-5899-4C07-864B-EB0A7D104ACF}"/>
          </ac:spMkLst>
        </pc:spChg>
        <pc:spChg chg="add del">
          <ac:chgData name="Holly Koponen" userId="ff037b7a-27f8-41aa-be3f-b1018a958177" providerId="ADAL" clId="{F0B739F4-1BB8-44D6-B4E7-791C5AA9FFC7}" dt="2022-04-13T13:33:15.822" v="293" actId="26606"/>
          <ac:spMkLst>
            <pc:docMk/>
            <pc:sldMk cId="3989471915" sldId="338"/>
            <ac:spMk id="96" creationId="{EBDFFBC1-15BD-428E-B8AF-ECF5D1B76DEB}"/>
          </ac:spMkLst>
        </pc:spChg>
        <pc:spChg chg="add del">
          <ac:chgData name="Holly Koponen" userId="ff037b7a-27f8-41aa-be3f-b1018a958177" providerId="ADAL" clId="{F0B739F4-1BB8-44D6-B4E7-791C5AA9FFC7}" dt="2022-04-13T13:33:15.822" v="293" actId="26606"/>
          <ac:spMkLst>
            <pc:docMk/>
            <pc:sldMk cId="3989471915" sldId="338"/>
            <ac:spMk id="97" creationId="{EBFB3075-0323-4EB0-B1A5-776A0E709CEF}"/>
          </ac:spMkLst>
        </pc:spChg>
        <pc:spChg chg="add del">
          <ac:chgData name="Holly Koponen" userId="ff037b7a-27f8-41aa-be3f-b1018a958177" providerId="ADAL" clId="{F0B739F4-1BB8-44D6-B4E7-791C5AA9FFC7}" dt="2022-04-13T13:33:19.429" v="295" actId="26606"/>
          <ac:spMkLst>
            <pc:docMk/>
            <pc:sldMk cId="3989471915" sldId="338"/>
            <ac:spMk id="99" creationId="{4AB8125F-0FD8-48CD-9F43-73E5494EA774}"/>
          </ac:spMkLst>
        </pc:spChg>
        <pc:spChg chg="add del">
          <ac:chgData name="Holly Koponen" userId="ff037b7a-27f8-41aa-be3f-b1018a958177" providerId="ADAL" clId="{F0B739F4-1BB8-44D6-B4E7-791C5AA9FFC7}" dt="2022-04-13T13:33:19.429" v="295" actId="26606"/>
          <ac:spMkLst>
            <pc:docMk/>
            <pc:sldMk cId="3989471915" sldId="338"/>
            <ac:spMk id="100" creationId="{0019DD6C-5899-4C07-864B-EB0A7D104ACF}"/>
          </ac:spMkLst>
        </pc:spChg>
        <pc:spChg chg="add del">
          <ac:chgData name="Holly Koponen" userId="ff037b7a-27f8-41aa-be3f-b1018a958177" providerId="ADAL" clId="{F0B739F4-1BB8-44D6-B4E7-791C5AA9FFC7}" dt="2022-04-13T13:33:19.429" v="295" actId="26606"/>
          <ac:spMkLst>
            <pc:docMk/>
            <pc:sldMk cId="3989471915" sldId="338"/>
            <ac:spMk id="101" creationId="{EBDFFBC1-15BD-428E-B8AF-ECF5D1B76DEB}"/>
          </ac:spMkLst>
        </pc:spChg>
        <pc:spChg chg="add del">
          <ac:chgData name="Holly Koponen" userId="ff037b7a-27f8-41aa-be3f-b1018a958177" providerId="ADAL" clId="{F0B739F4-1BB8-44D6-B4E7-791C5AA9FFC7}" dt="2022-04-13T13:33:19.429" v="295" actId="26606"/>
          <ac:spMkLst>
            <pc:docMk/>
            <pc:sldMk cId="3989471915" sldId="338"/>
            <ac:spMk id="102" creationId="{EBFB3075-0323-4EB0-B1A5-776A0E709CEF}"/>
          </ac:spMkLst>
        </pc:spChg>
        <pc:spChg chg="add del">
          <ac:chgData name="Holly Koponen" userId="ff037b7a-27f8-41aa-be3f-b1018a958177" providerId="ADAL" clId="{F0B739F4-1BB8-44D6-B4E7-791C5AA9FFC7}" dt="2022-04-13T13:33:26.679" v="297" actId="26606"/>
          <ac:spMkLst>
            <pc:docMk/>
            <pc:sldMk cId="3989471915" sldId="338"/>
            <ac:spMk id="104" creationId="{8651CFA9-6065-4243-AC48-858E359780B1}"/>
          </ac:spMkLst>
        </pc:spChg>
        <pc:spChg chg="add del">
          <ac:chgData name="Holly Koponen" userId="ff037b7a-27f8-41aa-be3f-b1018a958177" providerId="ADAL" clId="{F0B739F4-1BB8-44D6-B4E7-791C5AA9FFC7}" dt="2022-04-13T13:33:26.679" v="297" actId="26606"/>
          <ac:spMkLst>
            <pc:docMk/>
            <pc:sldMk cId="3989471915" sldId="338"/>
            <ac:spMk id="105" creationId="{FBC8BBE5-981E-4B0B-9654-32B5668BFF31}"/>
          </ac:spMkLst>
        </pc:spChg>
        <pc:spChg chg="add del">
          <ac:chgData name="Holly Koponen" userId="ff037b7a-27f8-41aa-be3f-b1018a958177" providerId="ADAL" clId="{F0B739F4-1BB8-44D6-B4E7-791C5AA9FFC7}" dt="2022-04-13T13:33:26.679" v="297" actId="26606"/>
          <ac:spMkLst>
            <pc:docMk/>
            <pc:sldMk cId="3989471915" sldId="338"/>
            <ac:spMk id="106" creationId="{592DB257-3E16-4A3C-9E28-4682828127AD}"/>
          </ac:spMkLst>
        </pc:spChg>
        <pc:spChg chg="add del">
          <ac:chgData name="Holly Koponen" userId="ff037b7a-27f8-41aa-be3f-b1018a958177" providerId="ADAL" clId="{F0B739F4-1BB8-44D6-B4E7-791C5AA9FFC7}" dt="2022-04-13T13:33:26.679" v="297" actId="26606"/>
          <ac:spMkLst>
            <pc:docMk/>
            <pc:sldMk cId="3989471915" sldId="338"/>
            <ac:spMk id="107" creationId="{487685E6-1160-459B-8C70-301404C06C23}"/>
          </ac:spMkLst>
        </pc:spChg>
        <pc:spChg chg="add del">
          <ac:chgData name="Holly Koponen" userId="ff037b7a-27f8-41aa-be3f-b1018a958177" providerId="ADAL" clId="{F0B739F4-1BB8-44D6-B4E7-791C5AA9FFC7}" dt="2022-04-13T13:33:33.322" v="299" actId="26606"/>
          <ac:spMkLst>
            <pc:docMk/>
            <pc:sldMk cId="3989471915" sldId="338"/>
            <ac:spMk id="109" creationId="{A4FB2F27-3F7D-440E-A905-86607A926A29}"/>
          </ac:spMkLst>
        </pc:spChg>
        <pc:spChg chg="add del">
          <ac:chgData name="Holly Koponen" userId="ff037b7a-27f8-41aa-be3f-b1018a958177" providerId="ADAL" clId="{F0B739F4-1BB8-44D6-B4E7-791C5AA9FFC7}" dt="2022-04-13T13:33:33.322" v="299" actId="26606"/>
          <ac:spMkLst>
            <pc:docMk/>
            <pc:sldMk cId="3989471915" sldId="338"/>
            <ac:spMk id="110" creationId="{AF678C14-A033-4139-BCA9-8382B039648B}"/>
          </ac:spMkLst>
        </pc:spChg>
        <pc:spChg chg="add del">
          <ac:chgData name="Holly Koponen" userId="ff037b7a-27f8-41aa-be3f-b1018a958177" providerId="ADAL" clId="{F0B739F4-1BB8-44D6-B4E7-791C5AA9FFC7}" dt="2022-04-13T13:33:35.991" v="301" actId="26606"/>
          <ac:spMkLst>
            <pc:docMk/>
            <pc:sldMk cId="3989471915" sldId="338"/>
            <ac:spMk id="114" creationId="{4AB8125F-0FD8-48CD-9F43-73E5494EA774}"/>
          </ac:spMkLst>
        </pc:spChg>
        <pc:spChg chg="add del">
          <ac:chgData name="Holly Koponen" userId="ff037b7a-27f8-41aa-be3f-b1018a958177" providerId="ADAL" clId="{F0B739F4-1BB8-44D6-B4E7-791C5AA9FFC7}" dt="2022-04-13T13:33:35.991" v="301" actId="26606"/>
          <ac:spMkLst>
            <pc:docMk/>
            <pc:sldMk cId="3989471915" sldId="338"/>
            <ac:spMk id="115" creationId="{0019DD6C-5899-4C07-864B-EB0A7D104ACF}"/>
          </ac:spMkLst>
        </pc:spChg>
        <pc:spChg chg="add del">
          <ac:chgData name="Holly Koponen" userId="ff037b7a-27f8-41aa-be3f-b1018a958177" providerId="ADAL" clId="{F0B739F4-1BB8-44D6-B4E7-791C5AA9FFC7}" dt="2022-04-13T13:33:35.991" v="301" actId="26606"/>
          <ac:spMkLst>
            <pc:docMk/>
            <pc:sldMk cId="3989471915" sldId="338"/>
            <ac:spMk id="116" creationId="{EBDFFBC1-15BD-428E-B8AF-ECF5D1B76DEB}"/>
          </ac:spMkLst>
        </pc:spChg>
        <pc:spChg chg="add del">
          <ac:chgData name="Holly Koponen" userId="ff037b7a-27f8-41aa-be3f-b1018a958177" providerId="ADAL" clId="{F0B739F4-1BB8-44D6-B4E7-791C5AA9FFC7}" dt="2022-04-13T13:33:35.991" v="301" actId="26606"/>
          <ac:spMkLst>
            <pc:docMk/>
            <pc:sldMk cId="3989471915" sldId="338"/>
            <ac:spMk id="117" creationId="{EBFB3075-0323-4EB0-B1A5-776A0E709CEF}"/>
          </ac:spMkLst>
        </pc:spChg>
        <pc:spChg chg="add mod">
          <ac:chgData name="Holly Koponen" userId="ff037b7a-27f8-41aa-be3f-b1018a958177" providerId="ADAL" clId="{F0B739F4-1BB8-44D6-B4E7-791C5AA9FFC7}" dt="2022-04-13T16:01:16.490" v="755" actId="255"/>
          <ac:spMkLst>
            <pc:docMk/>
            <pc:sldMk cId="3989471915" sldId="338"/>
            <ac:spMk id="118" creationId="{92ECA3C4-D7E1-4587-A3C0-1F140CFF6820}"/>
          </ac:spMkLst>
        </pc:spChg>
        <pc:spChg chg="add del">
          <ac:chgData name="Holly Koponen" userId="ff037b7a-27f8-41aa-be3f-b1018a958177" providerId="ADAL" clId="{F0B739F4-1BB8-44D6-B4E7-791C5AA9FFC7}" dt="2022-04-13T13:33:40.136" v="303" actId="26606"/>
          <ac:spMkLst>
            <pc:docMk/>
            <pc:sldMk cId="3989471915" sldId="338"/>
            <ac:spMk id="119" creationId="{4AB8125F-0FD8-48CD-9F43-73E5494EA774}"/>
          </ac:spMkLst>
        </pc:spChg>
        <pc:spChg chg="add del">
          <ac:chgData name="Holly Koponen" userId="ff037b7a-27f8-41aa-be3f-b1018a958177" providerId="ADAL" clId="{F0B739F4-1BB8-44D6-B4E7-791C5AA9FFC7}" dt="2022-04-13T13:33:40.136" v="303" actId="26606"/>
          <ac:spMkLst>
            <pc:docMk/>
            <pc:sldMk cId="3989471915" sldId="338"/>
            <ac:spMk id="120" creationId="{0019DD6C-5899-4C07-864B-EB0A7D104ACF}"/>
          </ac:spMkLst>
        </pc:spChg>
        <pc:spChg chg="add del">
          <ac:chgData name="Holly Koponen" userId="ff037b7a-27f8-41aa-be3f-b1018a958177" providerId="ADAL" clId="{F0B739F4-1BB8-44D6-B4E7-791C5AA9FFC7}" dt="2022-04-13T13:33:40.136" v="303" actId="26606"/>
          <ac:spMkLst>
            <pc:docMk/>
            <pc:sldMk cId="3989471915" sldId="338"/>
            <ac:spMk id="121" creationId="{EBDFFBC1-15BD-428E-B8AF-ECF5D1B76DEB}"/>
          </ac:spMkLst>
        </pc:spChg>
        <pc:spChg chg="add del">
          <ac:chgData name="Holly Koponen" userId="ff037b7a-27f8-41aa-be3f-b1018a958177" providerId="ADAL" clId="{F0B739F4-1BB8-44D6-B4E7-791C5AA9FFC7}" dt="2022-04-13T13:33:40.136" v="303" actId="26606"/>
          <ac:spMkLst>
            <pc:docMk/>
            <pc:sldMk cId="3989471915" sldId="338"/>
            <ac:spMk id="122" creationId="{EBFB3075-0323-4EB0-B1A5-776A0E709CEF}"/>
          </ac:spMkLst>
        </pc:spChg>
        <pc:spChg chg="add del">
          <ac:chgData name="Holly Koponen" userId="ff037b7a-27f8-41aa-be3f-b1018a958177" providerId="ADAL" clId="{F0B739F4-1BB8-44D6-B4E7-791C5AA9FFC7}" dt="2022-04-13T13:33:42.857" v="305" actId="26606"/>
          <ac:spMkLst>
            <pc:docMk/>
            <pc:sldMk cId="3989471915" sldId="338"/>
            <ac:spMk id="124" creationId="{0BABF38A-8A0D-492E-BD20-6CF4D46B50BD}"/>
          </ac:spMkLst>
        </pc:spChg>
        <pc:spChg chg="add del">
          <ac:chgData name="Holly Koponen" userId="ff037b7a-27f8-41aa-be3f-b1018a958177" providerId="ADAL" clId="{F0B739F4-1BB8-44D6-B4E7-791C5AA9FFC7}" dt="2022-04-13T13:33:42.857" v="305" actId="26606"/>
          <ac:spMkLst>
            <pc:docMk/>
            <pc:sldMk cId="3989471915" sldId="338"/>
            <ac:spMk id="126" creationId="{DE61FBD7-E37C-4B38-BE44-A6D4978D7486}"/>
          </ac:spMkLst>
        </pc:spChg>
        <pc:spChg chg="add del">
          <ac:chgData name="Holly Koponen" userId="ff037b7a-27f8-41aa-be3f-b1018a958177" providerId="ADAL" clId="{F0B739F4-1BB8-44D6-B4E7-791C5AA9FFC7}" dt="2022-04-13T13:33:42.857" v="305" actId="26606"/>
          <ac:spMkLst>
            <pc:docMk/>
            <pc:sldMk cId="3989471915" sldId="338"/>
            <ac:spMk id="127" creationId="{34F8020C-60BB-4357-8207-13221A99AE19}"/>
          </ac:spMkLst>
        </pc:spChg>
        <pc:spChg chg="add del">
          <ac:chgData name="Holly Koponen" userId="ff037b7a-27f8-41aa-be3f-b1018a958177" providerId="ADAL" clId="{F0B739F4-1BB8-44D6-B4E7-791C5AA9FFC7}" dt="2022-04-13T13:33:42.857" v="305" actId="26606"/>
          <ac:spMkLst>
            <pc:docMk/>
            <pc:sldMk cId="3989471915" sldId="338"/>
            <ac:spMk id="128" creationId="{392BFCFE-FD78-4EDF-BEFE-CC444DC5F307}"/>
          </ac:spMkLst>
        </pc:spChg>
        <pc:spChg chg="add del">
          <ac:chgData name="Holly Koponen" userId="ff037b7a-27f8-41aa-be3f-b1018a958177" providerId="ADAL" clId="{F0B739F4-1BB8-44D6-B4E7-791C5AA9FFC7}" dt="2022-04-13T13:33:58.339" v="307" actId="700"/>
          <ac:spMkLst>
            <pc:docMk/>
            <pc:sldMk cId="3989471915" sldId="338"/>
            <ac:spMk id="132" creationId="{4AB8125F-0FD8-48CD-9F43-73E5494EA774}"/>
          </ac:spMkLst>
        </pc:spChg>
        <pc:spChg chg="add del">
          <ac:chgData name="Holly Koponen" userId="ff037b7a-27f8-41aa-be3f-b1018a958177" providerId="ADAL" clId="{F0B739F4-1BB8-44D6-B4E7-791C5AA9FFC7}" dt="2022-04-13T13:33:58.339" v="307" actId="700"/>
          <ac:spMkLst>
            <pc:docMk/>
            <pc:sldMk cId="3989471915" sldId="338"/>
            <ac:spMk id="133" creationId="{0019DD6C-5899-4C07-864B-EB0A7D104ACF}"/>
          </ac:spMkLst>
        </pc:spChg>
        <pc:spChg chg="add del">
          <ac:chgData name="Holly Koponen" userId="ff037b7a-27f8-41aa-be3f-b1018a958177" providerId="ADAL" clId="{F0B739F4-1BB8-44D6-B4E7-791C5AA9FFC7}" dt="2022-04-13T13:33:58.339" v="307" actId="700"/>
          <ac:spMkLst>
            <pc:docMk/>
            <pc:sldMk cId="3989471915" sldId="338"/>
            <ac:spMk id="134" creationId="{EBDFFBC1-15BD-428E-B8AF-ECF5D1B76DEB}"/>
          </ac:spMkLst>
        </pc:spChg>
        <pc:spChg chg="add del">
          <ac:chgData name="Holly Koponen" userId="ff037b7a-27f8-41aa-be3f-b1018a958177" providerId="ADAL" clId="{F0B739F4-1BB8-44D6-B4E7-791C5AA9FFC7}" dt="2022-04-13T13:33:58.339" v="307" actId="700"/>
          <ac:spMkLst>
            <pc:docMk/>
            <pc:sldMk cId="3989471915" sldId="338"/>
            <ac:spMk id="135" creationId="{EBFB3075-0323-4EB0-B1A5-776A0E709CEF}"/>
          </ac:spMkLst>
        </pc:spChg>
        <pc:graphicFrameChg chg="add del mod">
          <ac:chgData name="Holly Koponen" userId="ff037b7a-27f8-41aa-be3f-b1018a958177" providerId="ADAL" clId="{F0B739F4-1BB8-44D6-B4E7-791C5AA9FFC7}" dt="2022-04-13T13:29:46.194" v="252" actId="12084"/>
          <ac:graphicFrameMkLst>
            <pc:docMk/>
            <pc:sldMk cId="3989471915" sldId="338"/>
            <ac:graphicFrameMk id="5" creationId="{BBDC7075-A15E-49DF-9781-76D77DF67C93}"/>
          </ac:graphicFrameMkLst>
        </pc:graphicFrameChg>
        <pc:graphicFrameChg chg="add mod ord modGraphic">
          <ac:chgData name="Holly Koponen" userId="ff037b7a-27f8-41aa-be3f-b1018a958177" providerId="ADAL" clId="{F0B739F4-1BB8-44D6-B4E7-791C5AA9FFC7}" dt="2022-04-13T13:41:23.527" v="445" actId="14100"/>
          <ac:graphicFrameMkLst>
            <pc:docMk/>
            <pc:sldMk cId="3989471915" sldId="338"/>
            <ac:graphicFrameMk id="6" creationId="{1441239A-9C9A-4DB4-B8D4-23FBA0572759}"/>
          </ac:graphicFrameMkLst>
        </pc:graphicFrameChg>
        <pc:picChg chg="add">
          <ac:chgData name="Holly Koponen" userId="ff037b7a-27f8-41aa-be3f-b1018a958177" providerId="ADAL" clId="{F0B739F4-1BB8-44D6-B4E7-791C5AA9FFC7}" dt="2022-04-13T13:34:15.642" v="309" actId="26606"/>
          <ac:picMkLst>
            <pc:docMk/>
            <pc:sldMk cId="3989471915" sldId="338"/>
            <ac:picMk id="12" creationId="{1CB7E8AE-A3AC-4BB7-A5C6-F00EC697B265}"/>
          </ac:picMkLst>
        </pc:picChg>
        <pc:picChg chg="add del">
          <ac:chgData name="Holly Koponen" userId="ff037b7a-27f8-41aa-be3f-b1018a958177" providerId="ADAL" clId="{F0B739F4-1BB8-44D6-B4E7-791C5AA9FFC7}" dt="2022-04-13T13:31:50.831" v="267" actId="26606"/>
          <ac:picMkLst>
            <pc:docMk/>
            <pc:sldMk cId="3989471915" sldId="338"/>
            <ac:picMk id="13" creationId="{1CB7E8AE-A3AC-4BB7-A5C6-F00EC697B265}"/>
          </ac:picMkLst>
        </pc:picChg>
        <pc:picChg chg="add del">
          <ac:chgData name="Holly Koponen" userId="ff037b7a-27f8-41aa-be3f-b1018a958177" providerId="ADAL" clId="{F0B739F4-1BB8-44D6-B4E7-791C5AA9FFC7}" dt="2022-04-13T13:31:50.831" v="267" actId="26606"/>
          <ac:picMkLst>
            <pc:docMk/>
            <pc:sldMk cId="3989471915" sldId="338"/>
            <ac:picMk id="21" creationId="{ED576C57-47BA-4566-87D4-DA179E259CCA}"/>
          </ac:picMkLst>
        </pc:picChg>
        <pc:picChg chg="add del">
          <ac:chgData name="Holly Koponen" userId="ff037b7a-27f8-41aa-be3f-b1018a958177" providerId="ADAL" clId="{F0B739F4-1BB8-44D6-B4E7-791C5AA9FFC7}" dt="2022-04-13T13:31:50.831" v="267" actId="26606"/>
          <ac:picMkLst>
            <pc:docMk/>
            <pc:sldMk cId="3989471915" sldId="338"/>
            <ac:picMk id="23" creationId="{B3A8B115-875D-4B9A-8153-2CD893FCFBDB}"/>
          </ac:picMkLst>
        </pc:picChg>
        <pc:picChg chg="add del">
          <ac:chgData name="Holly Koponen" userId="ff037b7a-27f8-41aa-be3f-b1018a958177" providerId="ADAL" clId="{F0B739F4-1BB8-44D6-B4E7-791C5AA9FFC7}" dt="2022-04-13T13:32:15.797" v="277" actId="26606"/>
          <ac:picMkLst>
            <pc:docMk/>
            <pc:sldMk cId="3989471915" sldId="338"/>
            <ac:picMk id="47" creationId="{1CB7E8AE-A3AC-4BB7-A5C6-F00EC697B265}"/>
          </ac:picMkLst>
        </pc:picChg>
        <pc:picChg chg="add del">
          <ac:chgData name="Holly Koponen" userId="ff037b7a-27f8-41aa-be3f-b1018a958177" providerId="ADAL" clId="{F0B739F4-1BB8-44D6-B4E7-791C5AA9FFC7}" dt="2022-04-13T13:32:15.797" v="277" actId="26606"/>
          <ac:picMkLst>
            <pc:docMk/>
            <pc:sldMk cId="3989471915" sldId="338"/>
            <ac:picMk id="50" creationId="{FFECA84E-1776-4B03-9261-CF74A291DF06}"/>
          </ac:picMkLst>
        </pc:picChg>
        <pc:picChg chg="add del">
          <ac:chgData name="Holly Koponen" userId="ff037b7a-27f8-41aa-be3f-b1018a958177" providerId="ADAL" clId="{F0B739F4-1BB8-44D6-B4E7-791C5AA9FFC7}" dt="2022-04-13T13:32:15.797" v="277" actId="26606"/>
          <ac:picMkLst>
            <pc:docMk/>
            <pc:sldMk cId="3989471915" sldId="338"/>
            <ac:picMk id="51" creationId="{2BFFF490-82EC-4000-BB36-A67FD39E3AD1}"/>
          </ac:picMkLst>
        </pc:picChg>
        <pc:picChg chg="add del">
          <ac:chgData name="Holly Koponen" userId="ff037b7a-27f8-41aa-be3f-b1018a958177" providerId="ADAL" clId="{F0B739F4-1BB8-44D6-B4E7-791C5AA9FFC7}" dt="2022-04-13T13:33:00.979" v="287" actId="26606"/>
          <ac:picMkLst>
            <pc:docMk/>
            <pc:sldMk cId="3989471915" sldId="338"/>
            <ac:picMk id="76" creationId="{1CB7E8AE-A3AC-4BB7-A5C6-F00EC697B265}"/>
          </ac:picMkLst>
        </pc:picChg>
        <pc:picChg chg="add del">
          <ac:chgData name="Holly Koponen" userId="ff037b7a-27f8-41aa-be3f-b1018a958177" providerId="ADAL" clId="{F0B739F4-1BB8-44D6-B4E7-791C5AA9FFC7}" dt="2022-04-13T13:33:00.979" v="287" actId="26606"/>
          <ac:picMkLst>
            <pc:docMk/>
            <pc:sldMk cId="3989471915" sldId="338"/>
            <ac:picMk id="79" creationId="{FFECA84E-1776-4B03-9261-CF74A291DF06}"/>
          </ac:picMkLst>
        </pc:picChg>
        <pc:picChg chg="add del">
          <ac:chgData name="Holly Koponen" userId="ff037b7a-27f8-41aa-be3f-b1018a958177" providerId="ADAL" clId="{F0B739F4-1BB8-44D6-B4E7-791C5AA9FFC7}" dt="2022-04-13T13:33:00.979" v="287" actId="26606"/>
          <ac:picMkLst>
            <pc:docMk/>
            <pc:sldMk cId="3989471915" sldId="338"/>
            <ac:picMk id="80" creationId="{2BFFF490-82EC-4000-BB36-A67FD39E3AD1}"/>
          </ac:picMkLst>
        </pc:picChg>
        <pc:picChg chg="add del">
          <ac:chgData name="Holly Koponen" userId="ff037b7a-27f8-41aa-be3f-b1018a958177" providerId="ADAL" clId="{F0B739F4-1BB8-44D6-B4E7-791C5AA9FFC7}" dt="2022-04-13T13:33:03.854" v="289" actId="26606"/>
          <ac:picMkLst>
            <pc:docMk/>
            <pc:sldMk cId="3989471915" sldId="338"/>
            <ac:picMk id="83" creationId="{1CB7E8AE-A3AC-4BB7-A5C6-F00EC697B265}"/>
          </ac:picMkLst>
        </pc:picChg>
        <pc:picChg chg="add del">
          <ac:chgData name="Holly Koponen" userId="ff037b7a-27f8-41aa-be3f-b1018a958177" providerId="ADAL" clId="{F0B739F4-1BB8-44D6-B4E7-791C5AA9FFC7}" dt="2022-04-13T13:33:09.819" v="291" actId="26606"/>
          <ac:picMkLst>
            <pc:docMk/>
            <pc:sldMk cId="3989471915" sldId="338"/>
            <ac:picMk id="89" creationId="{1CB7E8AE-A3AC-4BB7-A5C6-F00EC697B265}"/>
          </ac:picMkLst>
        </pc:picChg>
        <pc:picChg chg="add del">
          <ac:chgData name="Holly Koponen" userId="ff037b7a-27f8-41aa-be3f-b1018a958177" providerId="ADAL" clId="{F0B739F4-1BB8-44D6-B4E7-791C5AA9FFC7}" dt="2022-04-13T13:33:33.322" v="299" actId="26606"/>
          <ac:picMkLst>
            <pc:docMk/>
            <pc:sldMk cId="3989471915" sldId="338"/>
            <ac:picMk id="111" creationId="{18CBEC9D-9F9B-4383-B986-DE5B184A9A74}"/>
          </ac:picMkLst>
        </pc:picChg>
        <pc:picChg chg="add del">
          <ac:chgData name="Holly Koponen" userId="ff037b7a-27f8-41aa-be3f-b1018a958177" providerId="ADAL" clId="{F0B739F4-1BB8-44D6-B4E7-791C5AA9FFC7}" dt="2022-04-13T13:33:33.322" v="299" actId="26606"/>
          <ac:picMkLst>
            <pc:docMk/>
            <pc:sldMk cId="3989471915" sldId="338"/>
            <ac:picMk id="112" creationId="{AFE52FC7-B3EF-46A4-B8CE-292164EC9281}"/>
          </ac:picMkLst>
        </pc:picChg>
        <pc:picChg chg="add del">
          <ac:chgData name="Holly Koponen" userId="ff037b7a-27f8-41aa-be3f-b1018a958177" providerId="ADAL" clId="{F0B739F4-1BB8-44D6-B4E7-791C5AA9FFC7}" dt="2022-04-13T13:33:42.857" v="305" actId="26606"/>
          <ac:picMkLst>
            <pc:docMk/>
            <pc:sldMk cId="3989471915" sldId="338"/>
            <ac:picMk id="125" creationId="{1CB7E8AE-A3AC-4BB7-A5C6-F00EC697B265}"/>
          </ac:picMkLst>
        </pc:picChg>
        <pc:picChg chg="add del">
          <ac:chgData name="Holly Koponen" userId="ff037b7a-27f8-41aa-be3f-b1018a958177" providerId="ADAL" clId="{F0B739F4-1BB8-44D6-B4E7-791C5AA9FFC7}" dt="2022-04-13T13:33:42.857" v="305" actId="26606"/>
          <ac:picMkLst>
            <pc:docMk/>
            <pc:sldMk cId="3989471915" sldId="338"/>
            <ac:picMk id="129" creationId="{ED576C57-47BA-4566-87D4-DA179E259CCA}"/>
          </ac:picMkLst>
        </pc:picChg>
        <pc:picChg chg="add del">
          <ac:chgData name="Holly Koponen" userId="ff037b7a-27f8-41aa-be3f-b1018a958177" providerId="ADAL" clId="{F0B739F4-1BB8-44D6-B4E7-791C5AA9FFC7}" dt="2022-04-13T13:33:42.857" v="305" actId="26606"/>
          <ac:picMkLst>
            <pc:docMk/>
            <pc:sldMk cId="3989471915" sldId="338"/>
            <ac:picMk id="130" creationId="{B3A8B115-875D-4B9A-8153-2CD893FCFBDB}"/>
          </ac:picMkLst>
        </pc:picChg>
      </pc:sldChg>
      <pc:sldChg chg="del">
        <pc:chgData name="Holly Koponen" userId="ff037b7a-27f8-41aa-be3f-b1018a958177" providerId="ADAL" clId="{F0B739F4-1BB8-44D6-B4E7-791C5AA9FFC7}" dt="2022-04-13T17:09:41.106" v="1503" actId="47"/>
        <pc:sldMkLst>
          <pc:docMk/>
          <pc:sldMk cId="1254596747" sldId="339"/>
        </pc:sldMkLst>
      </pc:sldChg>
      <pc:sldChg chg="addSp delSp modSp mod setBg modAnim">
        <pc:chgData name="Holly Koponen" userId="ff037b7a-27f8-41aa-be3f-b1018a958177" providerId="ADAL" clId="{F0B739F4-1BB8-44D6-B4E7-791C5AA9FFC7}" dt="2022-04-14T02:03:40.027" v="6517"/>
        <pc:sldMkLst>
          <pc:docMk/>
          <pc:sldMk cId="2228818293" sldId="340"/>
        </pc:sldMkLst>
        <pc:spChg chg="mod">
          <ac:chgData name="Holly Koponen" userId="ff037b7a-27f8-41aa-be3f-b1018a958177" providerId="ADAL" clId="{F0B739F4-1BB8-44D6-B4E7-791C5AA9FFC7}" dt="2022-04-13T17:43:46.982" v="1968" actId="26606"/>
          <ac:spMkLst>
            <pc:docMk/>
            <pc:sldMk cId="2228818293" sldId="340"/>
            <ac:spMk id="2" creationId="{4960D543-7AE6-4A1D-A1FB-3C91C9614DBB}"/>
          </ac:spMkLst>
        </pc:spChg>
        <pc:spChg chg="mod ord">
          <ac:chgData name="Holly Koponen" userId="ff037b7a-27f8-41aa-be3f-b1018a958177" providerId="ADAL" clId="{F0B739F4-1BB8-44D6-B4E7-791C5AA9FFC7}" dt="2022-04-14T00:46:20.510" v="6147" actId="20577"/>
          <ac:spMkLst>
            <pc:docMk/>
            <pc:sldMk cId="2228818293" sldId="340"/>
            <ac:spMk id="3" creationId="{597DED13-4C69-4D26-AF31-98C75B739F09}"/>
          </ac:spMkLst>
        </pc:spChg>
        <pc:spChg chg="mod ord">
          <ac:chgData name="Holly Koponen" userId="ff037b7a-27f8-41aa-be3f-b1018a958177" providerId="ADAL" clId="{F0B739F4-1BB8-44D6-B4E7-791C5AA9FFC7}" dt="2022-04-13T17:43:46.982" v="1968" actId="26606"/>
          <ac:spMkLst>
            <pc:docMk/>
            <pc:sldMk cId="2228818293" sldId="340"/>
            <ac:spMk id="4" creationId="{63E4D8AF-405F-426A-8868-EC6E5D4D9E94}"/>
          </ac:spMkLst>
        </pc:spChg>
        <pc:spChg chg="add del">
          <ac:chgData name="Holly Koponen" userId="ff037b7a-27f8-41aa-be3f-b1018a958177" providerId="ADAL" clId="{F0B739F4-1BB8-44D6-B4E7-791C5AA9FFC7}" dt="2022-04-13T17:43:07.659" v="1953" actId="26606"/>
          <ac:spMkLst>
            <pc:docMk/>
            <pc:sldMk cId="2228818293" sldId="340"/>
            <ac:spMk id="17" creationId="{8651CFA9-6065-4243-AC48-858E359780B1}"/>
          </ac:spMkLst>
        </pc:spChg>
        <pc:spChg chg="add del">
          <ac:chgData name="Holly Koponen" userId="ff037b7a-27f8-41aa-be3f-b1018a958177" providerId="ADAL" clId="{F0B739F4-1BB8-44D6-B4E7-791C5AA9FFC7}" dt="2022-04-13T17:43:07.659" v="1953" actId="26606"/>
          <ac:spMkLst>
            <pc:docMk/>
            <pc:sldMk cId="2228818293" sldId="340"/>
            <ac:spMk id="19" creationId="{5A8C81AE-8F0D-49F3-9FB4-334B0DCDF195}"/>
          </ac:spMkLst>
        </pc:spChg>
        <pc:spChg chg="add del">
          <ac:chgData name="Holly Koponen" userId="ff037b7a-27f8-41aa-be3f-b1018a958177" providerId="ADAL" clId="{F0B739F4-1BB8-44D6-B4E7-791C5AA9FFC7}" dt="2022-04-13T17:43:09.074" v="1955" actId="26606"/>
          <ac:spMkLst>
            <pc:docMk/>
            <pc:sldMk cId="2228818293" sldId="340"/>
            <ac:spMk id="25" creationId="{487685E6-1160-459B-8C70-301404C06C23}"/>
          </ac:spMkLst>
        </pc:spChg>
        <pc:spChg chg="add del">
          <ac:chgData name="Holly Koponen" userId="ff037b7a-27f8-41aa-be3f-b1018a958177" providerId="ADAL" clId="{F0B739F4-1BB8-44D6-B4E7-791C5AA9FFC7}" dt="2022-04-13T17:43:09.074" v="1955" actId="26606"/>
          <ac:spMkLst>
            <pc:docMk/>
            <pc:sldMk cId="2228818293" sldId="340"/>
            <ac:spMk id="26" creationId="{8651CFA9-6065-4243-AC48-858E359780B1}"/>
          </ac:spMkLst>
        </pc:spChg>
        <pc:spChg chg="add del">
          <ac:chgData name="Holly Koponen" userId="ff037b7a-27f8-41aa-be3f-b1018a958177" providerId="ADAL" clId="{F0B739F4-1BB8-44D6-B4E7-791C5AA9FFC7}" dt="2022-04-13T17:43:09.074" v="1955" actId="26606"/>
          <ac:spMkLst>
            <pc:docMk/>
            <pc:sldMk cId="2228818293" sldId="340"/>
            <ac:spMk id="27" creationId="{FBC8BBE5-981E-4B0B-9654-32B5668BFF31}"/>
          </ac:spMkLst>
        </pc:spChg>
        <pc:spChg chg="add del">
          <ac:chgData name="Holly Koponen" userId="ff037b7a-27f8-41aa-be3f-b1018a958177" providerId="ADAL" clId="{F0B739F4-1BB8-44D6-B4E7-791C5AA9FFC7}" dt="2022-04-13T17:43:09.074" v="1955" actId="26606"/>
          <ac:spMkLst>
            <pc:docMk/>
            <pc:sldMk cId="2228818293" sldId="340"/>
            <ac:spMk id="28" creationId="{094C9708-F6A4-4956-B261-A4A2C4DFEBF7}"/>
          </ac:spMkLst>
        </pc:spChg>
        <pc:spChg chg="add del">
          <ac:chgData name="Holly Koponen" userId="ff037b7a-27f8-41aa-be3f-b1018a958177" providerId="ADAL" clId="{F0B739F4-1BB8-44D6-B4E7-791C5AA9FFC7}" dt="2022-04-13T17:43:09.074" v="1955" actId="26606"/>
          <ac:spMkLst>
            <pc:docMk/>
            <pc:sldMk cId="2228818293" sldId="340"/>
            <ac:spMk id="29" creationId="{592DB257-3E16-4A3C-9E28-4682828127AD}"/>
          </ac:spMkLst>
        </pc:spChg>
        <pc:spChg chg="add del">
          <ac:chgData name="Holly Koponen" userId="ff037b7a-27f8-41aa-be3f-b1018a958177" providerId="ADAL" clId="{F0B739F4-1BB8-44D6-B4E7-791C5AA9FFC7}" dt="2022-04-13T17:43:10.863" v="1957" actId="26606"/>
          <ac:spMkLst>
            <pc:docMk/>
            <pc:sldMk cId="2228818293" sldId="340"/>
            <ac:spMk id="31" creationId="{8651CFA9-6065-4243-AC48-858E359780B1}"/>
          </ac:spMkLst>
        </pc:spChg>
        <pc:spChg chg="add del">
          <ac:chgData name="Holly Koponen" userId="ff037b7a-27f8-41aa-be3f-b1018a958177" providerId="ADAL" clId="{F0B739F4-1BB8-44D6-B4E7-791C5AA9FFC7}" dt="2022-04-13T17:43:10.863" v="1957" actId="26606"/>
          <ac:spMkLst>
            <pc:docMk/>
            <pc:sldMk cId="2228818293" sldId="340"/>
            <ac:spMk id="32" creationId="{5A8C81AE-8F0D-49F3-9FB4-334B0DCDF195}"/>
          </ac:spMkLst>
        </pc:spChg>
        <pc:spChg chg="add del">
          <ac:chgData name="Holly Koponen" userId="ff037b7a-27f8-41aa-be3f-b1018a958177" providerId="ADAL" clId="{F0B739F4-1BB8-44D6-B4E7-791C5AA9FFC7}" dt="2022-04-13T17:43:12.763" v="1959" actId="26606"/>
          <ac:spMkLst>
            <pc:docMk/>
            <pc:sldMk cId="2228818293" sldId="340"/>
            <ac:spMk id="36" creationId="{4AB8125F-0FD8-48CD-9F43-73E5494EA774}"/>
          </ac:spMkLst>
        </pc:spChg>
        <pc:spChg chg="add del">
          <ac:chgData name="Holly Koponen" userId="ff037b7a-27f8-41aa-be3f-b1018a958177" providerId="ADAL" clId="{F0B739F4-1BB8-44D6-B4E7-791C5AA9FFC7}" dt="2022-04-13T17:43:12.763" v="1959" actId="26606"/>
          <ac:spMkLst>
            <pc:docMk/>
            <pc:sldMk cId="2228818293" sldId="340"/>
            <ac:spMk id="37" creationId="{0019DD6C-5899-4C07-864B-EB0A7D104ACF}"/>
          </ac:spMkLst>
        </pc:spChg>
        <pc:spChg chg="add del">
          <ac:chgData name="Holly Koponen" userId="ff037b7a-27f8-41aa-be3f-b1018a958177" providerId="ADAL" clId="{F0B739F4-1BB8-44D6-B4E7-791C5AA9FFC7}" dt="2022-04-13T17:43:12.763" v="1959" actId="26606"/>
          <ac:spMkLst>
            <pc:docMk/>
            <pc:sldMk cId="2228818293" sldId="340"/>
            <ac:spMk id="38" creationId="{EBDFFBC1-15BD-428E-B8AF-ECF5D1B76DEB}"/>
          </ac:spMkLst>
        </pc:spChg>
        <pc:spChg chg="add del">
          <ac:chgData name="Holly Koponen" userId="ff037b7a-27f8-41aa-be3f-b1018a958177" providerId="ADAL" clId="{F0B739F4-1BB8-44D6-B4E7-791C5AA9FFC7}" dt="2022-04-13T17:43:12.763" v="1959" actId="26606"/>
          <ac:spMkLst>
            <pc:docMk/>
            <pc:sldMk cId="2228818293" sldId="340"/>
            <ac:spMk id="39" creationId="{EBFB3075-0323-4EB0-B1A5-776A0E709CEF}"/>
          </ac:spMkLst>
        </pc:spChg>
        <pc:spChg chg="add del">
          <ac:chgData name="Holly Koponen" userId="ff037b7a-27f8-41aa-be3f-b1018a958177" providerId="ADAL" clId="{F0B739F4-1BB8-44D6-B4E7-791C5AA9FFC7}" dt="2022-04-13T17:43:17.172" v="1961" actId="26606"/>
          <ac:spMkLst>
            <pc:docMk/>
            <pc:sldMk cId="2228818293" sldId="340"/>
            <ac:spMk id="41" creationId="{8651CFA9-6065-4243-AC48-858E359780B1}"/>
          </ac:spMkLst>
        </pc:spChg>
        <pc:spChg chg="add del">
          <ac:chgData name="Holly Koponen" userId="ff037b7a-27f8-41aa-be3f-b1018a958177" providerId="ADAL" clId="{F0B739F4-1BB8-44D6-B4E7-791C5AA9FFC7}" dt="2022-04-13T17:43:17.172" v="1961" actId="26606"/>
          <ac:spMkLst>
            <pc:docMk/>
            <pc:sldMk cId="2228818293" sldId="340"/>
            <ac:spMk id="42" creationId="{5A8C81AE-8F0D-49F3-9FB4-334B0DCDF195}"/>
          </ac:spMkLst>
        </pc:spChg>
        <pc:spChg chg="add del">
          <ac:chgData name="Holly Koponen" userId="ff037b7a-27f8-41aa-be3f-b1018a958177" providerId="ADAL" clId="{F0B739F4-1BB8-44D6-B4E7-791C5AA9FFC7}" dt="2022-04-13T17:43:39.629" v="1963" actId="26606"/>
          <ac:spMkLst>
            <pc:docMk/>
            <pc:sldMk cId="2228818293" sldId="340"/>
            <ac:spMk id="46" creationId="{8651CFA9-6065-4243-AC48-858E359780B1}"/>
          </ac:spMkLst>
        </pc:spChg>
        <pc:spChg chg="add del">
          <ac:chgData name="Holly Koponen" userId="ff037b7a-27f8-41aa-be3f-b1018a958177" providerId="ADAL" clId="{F0B739F4-1BB8-44D6-B4E7-791C5AA9FFC7}" dt="2022-04-13T17:43:39.629" v="1963" actId="26606"/>
          <ac:spMkLst>
            <pc:docMk/>
            <pc:sldMk cId="2228818293" sldId="340"/>
            <ac:spMk id="47" creationId="{5A8C81AE-8F0D-49F3-9FB4-334B0DCDF195}"/>
          </ac:spMkLst>
        </pc:spChg>
        <pc:spChg chg="add del">
          <ac:chgData name="Holly Koponen" userId="ff037b7a-27f8-41aa-be3f-b1018a958177" providerId="ADAL" clId="{F0B739F4-1BB8-44D6-B4E7-791C5AA9FFC7}" dt="2022-04-13T17:43:43.969" v="1965" actId="26606"/>
          <ac:spMkLst>
            <pc:docMk/>
            <pc:sldMk cId="2228818293" sldId="340"/>
            <ac:spMk id="51" creationId="{8651CFA9-6065-4243-AC48-858E359780B1}"/>
          </ac:spMkLst>
        </pc:spChg>
        <pc:spChg chg="add del">
          <ac:chgData name="Holly Koponen" userId="ff037b7a-27f8-41aa-be3f-b1018a958177" providerId="ADAL" clId="{F0B739F4-1BB8-44D6-B4E7-791C5AA9FFC7}" dt="2022-04-13T17:43:43.969" v="1965" actId="26606"/>
          <ac:spMkLst>
            <pc:docMk/>
            <pc:sldMk cId="2228818293" sldId="340"/>
            <ac:spMk id="52" creationId="{5A8C81AE-8F0D-49F3-9FB4-334B0DCDF195}"/>
          </ac:spMkLst>
        </pc:spChg>
        <pc:spChg chg="add del mod">
          <ac:chgData name="Holly Koponen" userId="ff037b7a-27f8-41aa-be3f-b1018a958177" providerId="ADAL" clId="{F0B739F4-1BB8-44D6-B4E7-791C5AA9FFC7}" dt="2022-04-13T19:48:22.902" v="2610"/>
          <ac:spMkLst>
            <pc:docMk/>
            <pc:sldMk cId="2228818293" sldId="340"/>
            <ac:spMk id="55" creationId="{FA9B9571-74CB-4495-899D-EE0FC56C9EFF}"/>
          </ac:spMkLst>
        </pc:spChg>
        <pc:spChg chg="add del">
          <ac:chgData name="Holly Koponen" userId="ff037b7a-27f8-41aa-be3f-b1018a958177" providerId="ADAL" clId="{F0B739F4-1BB8-44D6-B4E7-791C5AA9FFC7}" dt="2022-04-13T17:43:46.967" v="1967" actId="26606"/>
          <ac:spMkLst>
            <pc:docMk/>
            <pc:sldMk cId="2228818293" sldId="340"/>
            <ac:spMk id="56" creationId="{4AB8125F-0FD8-48CD-9F43-73E5494EA774}"/>
          </ac:spMkLst>
        </pc:spChg>
        <pc:spChg chg="add del">
          <ac:chgData name="Holly Koponen" userId="ff037b7a-27f8-41aa-be3f-b1018a958177" providerId="ADAL" clId="{F0B739F4-1BB8-44D6-B4E7-791C5AA9FFC7}" dt="2022-04-13T17:43:46.967" v="1967" actId="26606"/>
          <ac:spMkLst>
            <pc:docMk/>
            <pc:sldMk cId="2228818293" sldId="340"/>
            <ac:spMk id="57" creationId="{0019DD6C-5899-4C07-864B-EB0A7D104ACF}"/>
          </ac:spMkLst>
        </pc:spChg>
        <pc:spChg chg="add del">
          <ac:chgData name="Holly Koponen" userId="ff037b7a-27f8-41aa-be3f-b1018a958177" providerId="ADAL" clId="{F0B739F4-1BB8-44D6-B4E7-791C5AA9FFC7}" dt="2022-04-13T17:43:46.967" v="1967" actId="26606"/>
          <ac:spMkLst>
            <pc:docMk/>
            <pc:sldMk cId="2228818293" sldId="340"/>
            <ac:spMk id="58" creationId="{EBDFFBC1-15BD-428E-B8AF-ECF5D1B76DEB}"/>
          </ac:spMkLst>
        </pc:spChg>
        <pc:spChg chg="add del">
          <ac:chgData name="Holly Koponen" userId="ff037b7a-27f8-41aa-be3f-b1018a958177" providerId="ADAL" clId="{F0B739F4-1BB8-44D6-B4E7-791C5AA9FFC7}" dt="2022-04-13T17:43:46.967" v="1967" actId="26606"/>
          <ac:spMkLst>
            <pc:docMk/>
            <pc:sldMk cId="2228818293" sldId="340"/>
            <ac:spMk id="59" creationId="{EBFB3075-0323-4EB0-B1A5-776A0E709CEF}"/>
          </ac:spMkLst>
        </pc:spChg>
        <pc:spChg chg="add del mod">
          <ac:chgData name="Holly Koponen" userId="ff037b7a-27f8-41aa-be3f-b1018a958177" providerId="ADAL" clId="{F0B739F4-1BB8-44D6-B4E7-791C5AA9FFC7}" dt="2022-04-13T19:48:22.902" v="2610"/>
          <ac:spMkLst>
            <pc:docMk/>
            <pc:sldMk cId="2228818293" sldId="340"/>
            <ac:spMk id="60" creationId="{67A11A96-18A0-4161-8941-F98257930CE3}"/>
          </ac:spMkLst>
        </pc:spChg>
        <pc:spChg chg="add">
          <ac:chgData name="Holly Koponen" userId="ff037b7a-27f8-41aa-be3f-b1018a958177" providerId="ADAL" clId="{F0B739F4-1BB8-44D6-B4E7-791C5AA9FFC7}" dt="2022-04-13T17:43:46.982" v="1968" actId="26606"/>
          <ac:spMkLst>
            <pc:docMk/>
            <pc:sldMk cId="2228818293" sldId="340"/>
            <ac:spMk id="61" creationId="{8651CFA9-6065-4243-AC48-858E359780B1}"/>
          </ac:spMkLst>
        </pc:spChg>
        <pc:spChg chg="add">
          <ac:chgData name="Holly Koponen" userId="ff037b7a-27f8-41aa-be3f-b1018a958177" providerId="ADAL" clId="{F0B739F4-1BB8-44D6-B4E7-791C5AA9FFC7}" dt="2022-04-13T17:43:46.982" v="1968" actId="26606"/>
          <ac:spMkLst>
            <pc:docMk/>
            <pc:sldMk cId="2228818293" sldId="340"/>
            <ac:spMk id="62" creationId="{5A8C81AE-8F0D-49F3-9FB4-334B0DCDF195}"/>
          </ac:spMkLst>
        </pc:spChg>
        <pc:spChg chg="add mod">
          <ac:chgData name="Holly Koponen" userId="ff037b7a-27f8-41aa-be3f-b1018a958177" providerId="ADAL" clId="{F0B739F4-1BB8-44D6-B4E7-791C5AA9FFC7}" dt="2022-04-13T19:48:44.470" v="2614" actId="1076"/>
          <ac:spMkLst>
            <pc:docMk/>
            <pc:sldMk cId="2228818293" sldId="340"/>
            <ac:spMk id="65" creationId="{089019BA-6B37-49B5-9EF4-27C366B73929}"/>
          </ac:spMkLst>
        </pc:spChg>
        <pc:spChg chg="add mod">
          <ac:chgData name="Holly Koponen" userId="ff037b7a-27f8-41aa-be3f-b1018a958177" providerId="ADAL" clId="{F0B739F4-1BB8-44D6-B4E7-791C5AA9FFC7}" dt="2022-04-13T19:48:46.766" v="2615" actId="1076"/>
          <ac:spMkLst>
            <pc:docMk/>
            <pc:sldMk cId="2228818293" sldId="340"/>
            <ac:spMk id="66" creationId="{DFD1B640-D6B1-4D57-8531-7DFC0AD4CE33}"/>
          </ac:spMkLst>
        </pc:spChg>
        <pc:spChg chg="add mod">
          <ac:chgData name="Holly Koponen" userId="ff037b7a-27f8-41aa-be3f-b1018a958177" providerId="ADAL" clId="{F0B739F4-1BB8-44D6-B4E7-791C5AA9FFC7}" dt="2022-04-13T19:48:49.193" v="2616" actId="1076"/>
          <ac:spMkLst>
            <pc:docMk/>
            <pc:sldMk cId="2228818293" sldId="340"/>
            <ac:spMk id="67" creationId="{A83EB502-AFBE-4D27-B858-C9010CC3B868}"/>
          </ac:spMkLst>
        </pc:spChg>
        <pc:picChg chg="add del mod">
          <ac:chgData name="Holly Koponen" userId="ff037b7a-27f8-41aa-be3f-b1018a958177" providerId="ADAL" clId="{F0B739F4-1BB8-44D6-B4E7-791C5AA9FFC7}" dt="2022-04-13T17:42:22.142" v="1948" actId="478"/>
          <ac:picMkLst>
            <pc:docMk/>
            <pc:sldMk cId="2228818293" sldId="340"/>
            <ac:picMk id="6" creationId="{782DF27B-16DB-48C1-9304-F4098B8DE421}"/>
          </ac:picMkLst>
        </pc:picChg>
        <pc:picChg chg="add mod ord">
          <ac:chgData name="Holly Koponen" userId="ff037b7a-27f8-41aa-be3f-b1018a958177" providerId="ADAL" clId="{F0B739F4-1BB8-44D6-B4E7-791C5AA9FFC7}" dt="2022-04-13T17:43:46.982" v="1968" actId="26606"/>
          <ac:picMkLst>
            <pc:docMk/>
            <pc:sldMk cId="2228818293" sldId="340"/>
            <ac:picMk id="8" creationId="{7E4F8CC0-6749-40B6-8672-0A920138A53A}"/>
          </ac:picMkLst>
        </pc:picChg>
        <pc:picChg chg="add mod ord">
          <ac:chgData name="Holly Koponen" userId="ff037b7a-27f8-41aa-be3f-b1018a958177" providerId="ADAL" clId="{F0B739F4-1BB8-44D6-B4E7-791C5AA9FFC7}" dt="2022-04-13T17:43:46.982" v="1968" actId="26606"/>
          <ac:picMkLst>
            <pc:docMk/>
            <pc:sldMk cId="2228818293" sldId="340"/>
            <ac:picMk id="10" creationId="{99AA4E1C-9739-4F0B-9195-1E19477F8FE5}"/>
          </ac:picMkLst>
        </pc:picChg>
        <pc:picChg chg="add mod">
          <ac:chgData name="Holly Koponen" userId="ff037b7a-27f8-41aa-be3f-b1018a958177" providerId="ADAL" clId="{F0B739F4-1BB8-44D6-B4E7-791C5AA9FFC7}" dt="2022-04-13T17:43:46.982" v="1968" actId="26606"/>
          <ac:picMkLst>
            <pc:docMk/>
            <pc:sldMk cId="2228818293" sldId="340"/>
            <ac:picMk id="12" creationId="{56740847-E79B-4F95-8C0B-FA1CB869D1D1}"/>
          </ac:picMkLst>
        </pc:picChg>
        <pc:picChg chg="add del">
          <ac:chgData name="Holly Koponen" userId="ff037b7a-27f8-41aa-be3f-b1018a958177" providerId="ADAL" clId="{F0B739F4-1BB8-44D6-B4E7-791C5AA9FFC7}" dt="2022-04-13T17:43:07.659" v="1953" actId="26606"/>
          <ac:picMkLst>
            <pc:docMk/>
            <pc:sldMk cId="2228818293" sldId="340"/>
            <ac:picMk id="21" creationId="{3A0AB1E0-FFE6-4D14-96E0-C0F76F64B98F}"/>
          </ac:picMkLst>
        </pc:picChg>
        <pc:picChg chg="add del">
          <ac:chgData name="Holly Koponen" userId="ff037b7a-27f8-41aa-be3f-b1018a958177" providerId="ADAL" clId="{F0B739F4-1BB8-44D6-B4E7-791C5AA9FFC7}" dt="2022-04-13T17:43:07.659" v="1953" actId="26606"/>
          <ac:picMkLst>
            <pc:docMk/>
            <pc:sldMk cId="2228818293" sldId="340"/>
            <ac:picMk id="23" creationId="{7047E834-B9F5-403B-98C3-A4B024A6419E}"/>
          </ac:picMkLst>
        </pc:picChg>
        <pc:picChg chg="add del">
          <ac:chgData name="Holly Koponen" userId="ff037b7a-27f8-41aa-be3f-b1018a958177" providerId="ADAL" clId="{F0B739F4-1BB8-44D6-B4E7-791C5AA9FFC7}" dt="2022-04-13T17:43:10.863" v="1957" actId="26606"/>
          <ac:picMkLst>
            <pc:docMk/>
            <pc:sldMk cId="2228818293" sldId="340"/>
            <ac:picMk id="33" creationId="{3A0AB1E0-FFE6-4D14-96E0-C0F76F64B98F}"/>
          </ac:picMkLst>
        </pc:picChg>
        <pc:picChg chg="add del">
          <ac:chgData name="Holly Koponen" userId="ff037b7a-27f8-41aa-be3f-b1018a958177" providerId="ADAL" clId="{F0B739F4-1BB8-44D6-B4E7-791C5AA9FFC7}" dt="2022-04-13T17:43:10.863" v="1957" actId="26606"/>
          <ac:picMkLst>
            <pc:docMk/>
            <pc:sldMk cId="2228818293" sldId="340"/>
            <ac:picMk id="34" creationId="{7047E834-B9F5-403B-98C3-A4B024A6419E}"/>
          </ac:picMkLst>
        </pc:picChg>
        <pc:picChg chg="add del">
          <ac:chgData name="Holly Koponen" userId="ff037b7a-27f8-41aa-be3f-b1018a958177" providerId="ADAL" clId="{F0B739F4-1BB8-44D6-B4E7-791C5AA9FFC7}" dt="2022-04-13T17:43:17.172" v="1961" actId="26606"/>
          <ac:picMkLst>
            <pc:docMk/>
            <pc:sldMk cId="2228818293" sldId="340"/>
            <ac:picMk id="43" creationId="{3A0AB1E0-FFE6-4D14-96E0-C0F76F64B98F}"/>
          </ac:picMkLst>
        </pc:picChg>
        <pc:picChg chg="add del">
          <ac:chgData name="Holly Koponen" userId="ff037b7a-27f8-41aa-be3f-b1018a958177" providerId="ADAL" clId="{F0B739F4-1BB8-44D6-B4E7-791C5AA9FFC7}" dt="2022-04-13T17:43:17.172" v="1961" actId="26606"/>
          <ac:picMkLst>
            <pc:docMk/>
            <pc:sldMk cId="2228818293" sldId="340"/>
            <ac:picMk id="44" creationId="{7047E834-B9F5-403B-98C3-A4B024A6419E}"/>
          </ac:picMkLst>
        </pc:picChg>
        <pc:picChg chg="add del">
          <ac:chgData name="Holly Koponen" userId="ff037b7a-27f8-41aa-be3f-b1018a958177" providerId="ADAL" clId="{F0B739F4-1BB8-44D6-B4E7-791C5AA9FFC7}" dt="2022-04-13T17:43:39.629" v="1963" actId="26606"/>
          <ac:picMkLst>
            <pc:docMk/>
            <pc:sldMk cId="2228818293" sldId="340"/>
            <ac:picMk id="48" creationId="{3A0AB1E0-FFE6-4D14-96E0-C0F76F64B98F}"/>
          </ac:picMkLst>
        </pc:picChg>
        <pc:picChg chg="add del">
          <ac:chgData name="Holly Koponen" userId="ff037b7a-27f8-41aa-be3f-b1018a958177" providerId="ADAL" clId="{F0B739F4-1BB8-44D6-B4E7-791C5AA9FFC7}" dt="2022-04-13T17:43:39.629" v="1963" actId="26606"/>
          <ac:picMkLst>
            <pc:docMk/>
            <pc:sldMk cId="2228818293" sldId="340"/>
            <ac:picMk id="49" creationId="{7047E834-B9F5-403B-98C3-A4B024A6419E}"/>
          </ac:picMkLst>
        </pc:picChg>
        <pc:picChg chg="add del">
          <ac:chgData name="Holly Koponen" userId="ff037b7a-27f8-41aa-be3f-b1018a958177" providerId="ADAL" clId="{F0B739F4-1BB8-44D6-B4E7-791C5AA9FFC7}" dt="2022-04-13T17:43:43.969" v="1965" actId="26606"/>
          <ac:picMkLst>
            <pc:docMk/>
            <pc:sldMk cId="2228818293" sldId="340"/>
            <ac:picMk id="53" creationId="{3A0AB1E0-FFE6-4D14-96E0-C0F76F64B98F}"/>
          </ac:picMkLst>
        </pc:picChg>
        <pc:picChg chg="add del">
          <ac:chgData name="Holly Koponen" userId="ff037b7a-27f8-41aa-be3f-b1018a958177" providerId="ADAL" clId="{F0B739F4-1BB8-44D6-B4E7-791C5AA9FFC7}" dt="2022-04-13T17:43:43.969" v="1965" actId="26606"/>
          <ac:picMkLst>
            <pc:docMk/>
            <pc:sldMk cId="2228818293" sldId="340"/>
            <ac:picMk id="54" creationId="{7047E834-B9F5-403B-98C3-A4B024A6419E}"/>
          </ac:picMkLst>
        </pc:picChg>
        <pc:picChg chg="add">
          <ac:chgData name="Holly Koponen" userId="ff037b7a-27f8-41aa-be3f-b1018a958177" providerId="ADAL" clId="{F0B739F4-1BB8-44D6-B4E7-791C5AA9FFC7}" dt="2022-04-13T17:43:46.982" v="1968" actId="26606"/>
          <ac:picMkLst>
            <pc:docMk/>
            <pc:sldMk cId="2228818293" sldId="340"/>
            <ac:picMk id="63" creationId="{3A0AB1E0-FFE6-4D14-96E0-C0F76F64B98F}"/>
          </ac:picMkLst>
        </pc:picChg>
        <pc:picChg chg="add">
          <ac:chgData name="Holly Koponen" userId="ff037b7a-27f8-41aa-be3f-b1018a958177" providerId="ADAL" clId="{F0B739F4-1BB8-44D6-B4E7-791C5AA9FFC7}" dt="2022-04-13T17:43:46.982" v="1968" actId="26606"/>
          <ac:picMkLst>
            <pc:docMk/>
            <pc:sldMk cId="2228818293" sldId="340"/>
            <ac:picMk id="64" creationId="{7047E834-B9F5-403B-98C3-A4B024A6419E}"/>
          </ac:picMkLst>
        </pc:picChg>
        <pc:inkChg chg="add">
          <ac:chgData name="Holly Koponen" userId="ff037b7a-27f8-41aa-be3f-b1018a958177" providerId="ADAL" clId="{F0B739F4-1BB8-44D6-B4E7-791C5AA9FFC7}" dt="2022-04-13T19:42:20.915" v="2284" actId="9405"/>
          <ac:inkMkLst>
            <pc:docMk/>
            <pc:sldMk cId="2228818293" sldId="340"/>
            <ac:inkMk id="13" creationId="{12AD89AB-02B0-40EC-A5B5-899FCE6D3567}"/>
          </ac:inkMkLst>
        </pc:inkChg>
        <pc:inkChg chg="add">
          <ac:chgData name="Holly Koponen" userId="ff037b7a-27f8-41aa-be3f-b1018a958177" providerId="ADAL" clId="{F0B739F4-1BB8-44D6-B4E7-791C5AA9FFC7}" dt="2022-04-13T19:42:30.709" v="2285" actId="9405"/>
          <ac:inkMkLst>
            <pc:docMk/>
            <pc:sldMk cId="2228818293" sldId="340"/>
            <ac:inkMk id="14" creationId="{7EF5E082-66BE-4739-B0B7-C867578CB98B}"/>
          </ac:inkMkLst>
        </pc:inkChg>
        <pc:inkChg chg="add">
          <ac:chgData name="Holly Koponen" userId="ff037b7a-27f8-41aa-be3f-b1018a958177" providerId="ADAL" clId="{F0B739F4-1BB8-44D6-B4E7-791C5AA9FFC7}" dt="2022-04-13T19:42:39.763" v="2286" actId="9405"/>
          <ac:inkMkLst>
            <pc:docMk/>
            <pc:sldMk cId="2228818293" sldId="340"/>
            <ac:inkMk id="15" creationId="{659C0F75-7679-4F9A-BEE2-8573428B2C72}"/>
          </ac:inkMkLst>
        </pc:inkChg>
      </pc:sldChg>
      <pc:sldChg chg="addSp delSp modSp add mod ord modTransition modAnim modShow">
        <pc:chgData name="Holly Koponen" userId="ff037b7a-27f8-41aa-be3f-b1018a958177" providerId="ADAL" clId="{F0B739F4-1BB8-44D6-B4E7-791C5AA9FFC7}" dt="2022-04-13T21:24:53.434" v="3807"/>
        <pc:sldMkLst>
          <pc:docMk/>
          <pc:sldMk cId="4271334993" sldId="341"/>
        </pc:sldMkLst>
        <pc:spChg chg="add mod ord">
          <ac:chgData name="Holly Koponen" userId="ff037b7a-27f8-41aa-be3f-b1018a958177" providerId="ADAL" clId="{F0B739F4-1BB8-44D6-B4E7-791C5AA9FFC7}" dt="2022-04-13T21:10:33.855" v="3545" actId="171"/>
          <ac:spMkLst>
            <pc:docMk/>
            <pc:sldMk cId="4271334993" sldId="341"/>
            <ac:spMk id="2" creationId="{EC84B4FB-95FA-48A3-A32A-19219E8F6B34}"/>
          </ac:spMkLst>
        </pc:spChg>
        <pc:spChg chg="mod">
          <ac:chgData name="Holly Koponen" userId="ff037b7a-27f8-41aa-be3f-b1018a958177" providerId="ADAL" clId="{F0B739F4-1BB8-44D6-B4E7-791C5AA9FFC7}" dt="2022-04-13T21:17:16.021" v="3690" actId="6549"/>
          <ac:spMkLst>
            <pc:docMk/>
            <pc:sldMk cId="4271334993" sldId="341"/>
            <ac:spMk id="12" creationId="{2377EF59-30F4-DCE6-9B5A-0ECD90E1272F}"/>
          </ac:spMkLst>
        </pc:spChg>
        <pc:spChg chg="add del mod">
          <ac:chgData name="Holly Koponen" userId="ff037b7a-27f8-41aa-be3f-b1018a958177" providerId="ADAL" clId="{F0B739F4-1BB8-44D6-B4E7-791C5AA9FFC7}" dt="2022-04-13T13:50:54.754" v="743" actId="21"/>
          <ac:spMkLst>
            <pc:docMk/>
            <pc:sldMk cId="4271334993" sldId="341"/>
            <ac:spMk id="30" creationId="{B45CF4BE-638A-47A6-9A96-FDA215FE5EA4}"/>
          </ac:spMkLst>
        </pc:spChg>
        <pc:spChg chg="add del mod">
          <ac:chgData name="Holly Koponen" userId="ff037b7a-27f8-41aa-be3f-b1018a958177" providerId="ADAL" clId="{F0B739F4-1BB8-44D6-B4E7-791C5AA9FFC7}" dt="2022-04-13T20:44:21.320" v="3136" actId="478"/>
          <ac:spMkLst>
            <pc:docMk/>
            <pc:sldMk cId="4271334993" sldId="341"/>
            <ac:spMk id="32" creationId="{897E4466-8CAF-489C-B474-5EC157A5273E}"/>
          </ac:spMkLst>
        </pc:spChg>
        <pc:spChg chg="add del mod">
          <ac:chgData name="Holly Koponen" userId="ff037b7a-27f8-41aa-be3f-b1018a958177" providerId="ADAL" clId="{F0B739F4-1BB8-44D6-B4E7-791C5AA9FFC7}" dt="2022-04-13T20:44:21.320" v="3136" actId="478"/>
          <ac:spMkLst>
            <pc:docMk/>
            <pc:sldMk cId="4271334993" sldId="341"/>
            <ac:spMk id="33" creationId="{9C2CC931-32DC-4ED6-B6BC-9B970B6E8CCB}"/>
          </ac:spMkLst>
        </pc:spChg>
        <pc:spChg chg="add del mod">
          <ac:chgData name="Holly Koponen" userId="ff037b7a-27f8-41aa-be3f-b1018a958177" providerId="ADAL" clId="{F0B739F4-1BB8-44D6-B4E7-791C5AA9FFC7}" dt="2022-04-13T13:49:00.372" v="626" actId="478"/>
          <ac:spMkLst>
            <pc:docMk/>
            <pc:sldMk cId="4271334993" sldId="341"/>
            <ac:spMk id="34" creationId="{FBB0837D-E8A4-4133-A1A6-3114A5BA6151}"/>
          </ac:spMkLst>
        </pc:spChg>
        <pc:spChg chg="add del mod">
          <ac:chgData name="Holly Koponen" userId="ff037b7a-27f8-41aa-be3f-b1018a958177" providerId="ADAL" clId="{F0B739F4-1BB8-44D6-B4E7-791C5AA9FFC7}" dt="2022-04-13T13:49:00.372" v="626" actId="478"/>
          <ac:spMkLst>
            <pc:docMk/>
            <pc:sldMk cId="4271334993" sldId="341"/>
            <ac:spMk id="35" creationId="{73695BDE-75CF-431B-8C03-A20686B80D57}"/>
          </ac:spMkLst>
        </pc:spChg>
        <pc:spChg chg="mod">
          <ac:chgData name="Holly Koponen" userId="ff037b7a-27f8-41aa-be3f-b1018a958177" providerId="ADAL" clId="{F0B739F4-1BB8-44D6-B4E7-791C5AA9FFC7}" dt="2022-04-13T20:44:22.949" v="3138"/>
          <ac:spMkLst>
            <pc:docMk/>
            <pc:sldMk cId="4271334993" sldId="341"/>
            <ac:spMk id="35" creationId="{B17490C8-F55E-4BC7-978F-042D019128C4}"/>
          </ac:spMkLst>
        </pc:spChg>
        <pc:spChg chg="mod">
          <ac:chgData name="Holly Koponen" userId="ff037b7a-27f8-41aa-be3f-b1018a958177" providerId="ADAL" clId="{F0B739F4-1BB8-44D6-B4E7-791C5AA9FFC7}" dt="2022-04-13T20:44:22.949" v="3138"/>
          <ac:spMkLst>
            <pc:docMk/>
            <pc:sldMk cId="4271334993" sldId="341"/>
            <ac:spMk id="38" creationId="{732FBFAC-4AC0-4C86-B1D8-87FAE3FE6A9F}"/>
          </ac:spMkLst>
        </pc:spChg>
        <pc:spChg chg="add del mod">
          <ac:chgData name="Holly Koponen" userId="ff037b7a-27f8-41aa-be3f-b1018a958177" providerId="ADAL" clId="{F0B739F4-1BB8-44D6-B4E7-791C5AA9FFC7}" dt="2022-04-13T20:44:21.320" v="3136" actId="478"/>
          <ac:spMkLst>
            <pc:docMk/>
            <pc:sldMk cId="4271334993" sldId="341"/>
            <ac:spMk id="39" creationId="{2DC9D9C5-8205-4C6F-AA48-31D0E2437BFA}"/>
          </ac:spMkLst>
        </pc:spChg>
        <pc:spChg chg="mod">
          <ac:chgData name="Holly Koponen" userId="ff037b7a-27f8-41aa-be3f-b1018a958177" providerId="ADAL" clId="{F0B739F4-1BB8-44D6-B4E7-791C5AA9FFC7}" dt="2022-04-13T20:44:22.949" v="3138"/>
          <ac:spMkLst>
            <pc:docMk/>
            <pc:sldMk cId="4271334993" sldId="341"/>
            <ac:spMk id="40" creationId="{321AD236-2619-4924-A137-F27A5713DA00}"/>
          </ac:spMkLst>
        </pc:spChg>
        <pc:spChg chg="mod">
          <ac:chgData name="Holly Koponen" userId="ff037b7a-27f8-41aa-be3f-b1018a958177" providerId="ADAL" clId="{F0B739F4-1BB8-44D6-B4E7-791C5AA9FFC7}" dt="2022-04-13T20:44:22.949" v="3138"/>
          <ac:spMkLst>
            <pc:docMk/>
            <pc:sldMk cId="4271334993" sldId="341"/>
            <ac:spMk id="41" creationId="{30B81914-DA60-4765-BD22-D3D7350F3A3B}"/>
          </ac:spMkLst>
        </pc:spChg>
        <pc:spChg chg="del mod">
          <ac:chgData name="Holly Koponen" userId="ff037b7a-27f8-41aa-be3f-b1018a958177" providerId="ADAL" clId="{F0B739F4-1BB8-44D6-B4E7-791C5AA9FFC7}" dt="2022-04-13T13:46:52.245" v="555" actId="478"/>
          <ac:spMkLst>
            <pc:docMk/>
            <pc:sldMk cId="4271334993" sldId="341"/>
            <ac:spMk id="42" creationId="{5ACD8086-64FF-4EFA-9E14-193FDD6EAFA9}"/>
          </ac:spMkLst>
        </pc:spChg>
        <pc:spChg chg="mod">
          <ac:chgData name="Holly Koponen" userId="ff037b7a-27f8-41aa-be3f-b1018a958177" providerId="ADAL" clId="{F0B739F4-1BB8-44D6-B4E7-791C5AA9FFC7}" dt="2022-04-13T13:48:28.493" v="599" actId="1076"/>
          <ac:spMkLst>
            <pc:docMk/>
            <pc:sldMk cId="4271334993" sldId="341"/>
            <ac:spMk id="50" creationId="{FB473471-9B66-4217-AB60-A208D9B3AE68}"/>
          </ac:spMkLst>
        </pc:spChg>
        <pc:spChg chg="mod">
          <ac:chgData name="Holly Koponen" userId="ff037b7a-27f8-41aa-be3f-b1018a958177" providerId="ADAL" clId="{F0B739F4-1BB8-44D6-B4E7-791C5AA9FFC7}" dt="2022-04-13T13:48:28.493" v="599" actId="1076"/>
          <ac:spMkLst>
            <pc:docMk/>
            <pc:sldMk cId="4271334993" sldId="341"/>
            <ac:spMk id="52" creationId="{203AA38B-938F-43A0-AF7E-D79E0DB66AD2}"/>
          </ac:spMkLst>
        </pc:spChg>
        <pc:spChg chg="mod">
          <ac:chgData name="Holly Koponen" userId="ff037b7a-27f8-41aa-be3f-b1018a958177" providerId="ADAL" clId="{F0B739F4-1BB8-44D6-B4E7-791C5AA9FFC7}" dt="2022-04-13T13:48:28.493" v="599" actId="1076"/>
          <ac:spMkLst>
            <pc:docMk/>
            <pc:sldMk cId="4271334993" sldId="341"/>
            <ac:spMk id="54" creationId="{8062EBCD-4904-44C9-BABB-213319A40091}"/>
          </ac:spMkLst>
        </pc:spChg>
        <pc:spChg chg="mod">
          <ac:chgData name="Holly Koponen" userId="ff037b7a-27f8-41aa-be3f-b1018a958177" providerId="ADAL" clId="{F0B739F4-1BB8-44D6-B4E7-791C5AA9FFC7}" dt="2022-04-13T13:48:28.493" v="599" actId="1076"/>
          <ac:spMkLst>
            <pc:docMk/>
            <pc:sldMk cId="4271334993" sldId="341"/>
            <ac:spMk id="56" creationId="{36868E16-0C05-4248-B6D0-6FD8BEF84025}"/>
          </ac:spMkLst>
        </pc:spChg>
        <pc:spChg chg="mod">
          <ac:chgData name="Holly Koponen" userId="ff037b7a-27f8-41aa-be3f-b1018a958177" providerId="ADAL" clId="{F0B739F4-1BB8-44D6-B4E7-791C5AA9FFC7}" dt="2022-04-13T20:44:22.949" v="3138"/>
          <ac:spMkLst>
            <pc:docMk/>
            <pc:sldMk cId="4271334993" sldId="341"/>
            <ac:spMk id="63" creationId="{119E1B33-E6B2-434D-B847-34D4CBAED30E}"/>
          </ac:spMkLst>
        </pc:spChg>
        <pc:spChg chg="mod">
          <ac:chgData name="Holly Koponen" userId="ff037b7a-27f8-41aa-be3f-b1018a958177" providerId="ADAL" clId="{F0B739F4-1BB8-44D6-B4E7-791C5AA9FFC7}" dt="2022-04-13T20:44:22.949" v="3138"/>
          <ac:spMkLst>
            <pc:docMk/>
            <pc:sldMk cId="4271334993" sldId="341"/>
            <ac:spMk id="67" creationId="{3C6381C8-9572-4E99-A6D2-BFB6D00B1E6B}"/>
          </ac:spMkLst>
        </pc:spChg>
        <pc:spChg chg="mod">
          <ac:chgData name="Holly Koponen" userId="ff037b7a-27f8-41aa-be3f-b1018a958177" providerId="ADAL" clId="{F0B739F4-1BB8-44D6-B4E7-791C5AA9FFC7}" dt="2022-04-13T20:44:22.949" v="3138"/>
          <ac:spMkLst>
            <pc:docMk/>
            <pc:sldMk cId="4271334993" sldId="341"/>
            <ac:spMk id="69" creationId="{9CB2A2AD-3C6D-4016-9168-BE1F9C74801B}"/>
          </ac:spMkLst>
        </pc:spChg>
        <pc:spChg chg="mod">
          <ac:chgData name="Holly Koponen" userId="ff037b7a-27f8-41aa-be3f-b1018a958177" providerId="ADAL" clId="{F0B739F4-1BB8-44D6-B4E7-791C5AA9FFC7}" dt="2022-04-13T20:44:22.949" v="3138"/>
          <ac:spMkLst>
            <pc:docMk/>
            <pc:sldMk cId="4271334993" sldId="341"/>
            <ac:spMk id="73" creationId="{B782D7F6-08F0-44C3-96BB-D3EF60FCDC1B}"/>
          </ac:spMkLst>
        </pc:spChg>
        <pc:spChg chg="mod">
          <ac:chgData name="Holly Koponen" userId="ff037b7a-27f8-41aa-be3f-b1018a958177" providerId="ADAL" clId="{F0B739F4-1BB8-44D6-B4E7-791C5AA9FFC7}" dt="2022-04-13T20:44:22.949" v="3138"/>
          <ac:spMkLst>
            <pc:docMk/>
            <pc:sldMk cId="4271334993" sldId="341"/>
            <ac:spMk id="75" creationId="{B497678F-0DD4-4C18-BE29-ABBCEB13D1DA}"/>
          </ac:spMkLst>
        </pc:spChg>
        <pc:spChg chg="mod">
          <ac:chgData name="Holly Koponen" userId="ff037b7a-27f8-41aa-be3f-b1018a958177" providerId="ADAL" clId="{F0B739F4-1BB8-44D6-B4E7-791C5AA9FFC7}" dt="2022-04-13T20:44:22.949" v="3138"/>
          <ac:spMkLst>
            <pc:docMk/>
            <pc:sldMk cId="4271334993" sldId="341"/>
            <ac:spMk id="77" creationId="{F107E877-EC66-4208-919D-FEB40C3B450E}"/>
          </ac:spMkLst>
        </pc:spChg>
        <pc:spChg chg="mod">
          <ac:chgData name="Holly Koponen" userId="ff037b7a-27f8-41aa-be3f-b1018a958177" providerId="ADAL" clId="{F0B739F4-1BB8-44D6-B4E7-791C5AA9FFC7}" dt="2022-04-13T20:44:22.949" v="3138"/>
          <ac:spMkLst>
            <pc:docMk/>
            <pc:sldMk cId="4271334993" sldId="341"/>
            <ac:spMk id="78" creationId="{A495FE32-2586-4A32-8235-DA13FB223879}"/>
          </ac:spMkLst>
        </pc:spChg>
        <pc:spChg chg="mod">
          <ac:chgData name="Holly Koponen" userId="ff037b7a-27f8-41aa-be3f-b1018a958177" providerId="ADAL" clId="{F0B739F4-1BB8-44D6-B4E7-791C5AA9FFC7}" dt="2022-04-13T20:44:22.949" v="3138"/>
          <ac:spMkLst>
            <pc:docMk/>
            <pc:sldMk cId="4271334993" sldId="341"/>
            <ac:spMk id="79" creationId="{53764662-D809-4598-856F-9CAE435EE1FA}"/>
          </ac:spMkLst>
        </pc:spChg>
        <pc:spChg chg="mod">
          <ac:chgData name="Holly Koponen" userId="ff037b7a-27f8-41aa-be3f-b1018a958177" providerId="ADAL" clId="{F0B739F4-1BB8-44D6-B4E7-791C5AA9FFC7}" dt="2022-04-13T21:09:44.737" v="3515"/>
          <ac:spMkLst>
            <pc:docMk/>
            <pc:sldMk cId="4271334993" sldId="341"/>
            <ac:spMk id="84" creationId="{0C9D05F7-197F-4558-9033-AE7BB5BF67DC}"/>
          </ac:spMkLst>
        </pc:spChg>
        <pc:spChg chg="mod">
          <ac:chgData name="Holly Koponen" userId="ff037b7a-27f8-41aa-be3f-b1018a958177" providerId="ADAL" clId="{F0B739F4-1BB8-44D6-B4E7-791C5AA9FFC7}" dt="2022-04-13T21:09:44.737" v="3515"/>
          <ac:spMkLst>
            <pc:docMk/>
            <pc:sldMk cId="4271334993" sldId="341"/>
            <ac:spMk id="92" creationId="{E8E997A1-3A27-4F25-92B8-75192AD3BE59}"/>
          </ac:spMkLst>
        </pc:spChg>
        <pc:spChg chg="mod">
          <ac:chgData name="Holly Koponen" userId="ff037b7a-27f8-41aa-be3f-b1018a958177" providerId="ADAL" clId="{F0B739F4-1BB8-44D6-B4E7-791C5AA9FFC7}" dt="2022-04-13T21:09:44.737" v="3515"/>
          <ac:spMkLst>
            <pc:docMk/>
            <pc:sldMk cId="4271334993" sldId="341"/>
            <ac:spMk id="93" creationId="{7D4B6580-F1D2-4921-BE0D-034D725462F2}"/>
          </ac:spMkLst>
        </pc:spChg>
        <pc:spChg chg="mod">
          <ac:chgData name="Holly Koponen" userId="ff037b7a-27f8-41aa-be3f-b1018a958177" providerId="ADAL" clId="{F0B739F4-1BB8-44D6-B4E7-791C5AA9FFC7}" dt="2022-04-13T21:09:44.737" v="3515"/>
          <ac:spMkLst>
            <pc:docMk/>
            <pc:sldMk cId="4271334993" sldId="341"/>
            <ac:spMk id="94" creationId="{C68D8B68-89B9-439B-BA26-605AA0A1B99D}"/>
          </ac:spMkLst>
        </pc:spChg>
        <pc:spChg chg="mod">
          <ac:chgData name="Holly Koponen" userId="ff037b7a-27f8-41aa-be3f-b1018a958177" providerId="ADAL" clId="{F0B739F4-1BB8-44D6-B4E7-791C5AA9FFC7}" dt="2022-04-13T21:09:44.737" v="3515"/>
          <ac:spMkLst>
            <pc:docMk/>
            <pc:sldMk cId="4271334993" sldId="341"/>
            <ac:spMk id="95" creationId="{5CD26C58-E76E-4F09-BABD-FEA5F1A93406}"/>
          </ac:spMkLst>
        </pc:spChg>
        <pc:spChg chg="mod">
          <ac:chgData name="Holly Koponen" userId="ff037b7a-27f8-41aa-be3f-b1018a958177" providerId="ADAL" clId="{F0B739F4-1BB8-44D6-B4E7-791C5AA9FFC7}" dt="2022-04-13T21:09:44.737" v="3515"/>
          <ac:spMkLst>
            <pc:docMk/>
            <pc:sldMk cId="4271334993" sldId="341"/>
            <ac:spMk id="96" creationId="{C4A2609E-206D-4814-B486-4D9E6D8602A7}"/>
          </ac:spMkLst>
        </pc:spChg>
        <pc:spChg chg="mod">
          <ac:chgData name="Holly Koponen" userId="ff037b7a-27f8-41aa-be3f-b1018a958177" providerId="ADAL" clId="{F0B739F4-1BB8-44D6-B4E7-791C5AA9FFC7}" dt="2022-04-13T21:09:44.737" v="3515"/>
          <ac:spMkLst>
            <pc:docMk/>
            <pc:sldMk cId="4271334993" sldId="341"/>
            <ac:spMk id="97" creationId="{DA938540-45BF-42AA-A51B-95BDDE4A858D}"/>
          </ac:spMkLst>
        </pc:spChg>
        <pc:spChg chg="mod">
          <ac:chgData name="Holly Koponen" userId="ff037b7a-27f8-41aa-be3f-b1018a958177" providerId="ADAL" clId="{F0B739F4-1BB8-44D6-B4E7-791C5AA9FFC7}" dt="2022-04-13T21:09:44.737" v="3515"/>
          <ac:spMkLst>
            <pc:docMk/>
            <pc:sldMk cId="4271334993" sldId="341"/>
            <ac:spMk id="98" creationId="{6F36F082-EE06-48C0-B3A9-6F82FD144258}"/>
          </ac:spMkLst>
        </pc:spChg>
        <pc:spChg chg="mod">
          <ac:chgData name="Holly Koponen" userId="ff037b7a-27f8-41aa-be3f-b1018a958177" providerId="ADAL" clId="{F0B739F4-1BB8-44D6-B4E7-791C5AA9FFC7}" dt="2022-04-13T21:09:44.737" v="3515"/>
          <ac:spMkLst>
            <pc:docMk/>
            <pc:sldMk cId="4271334993" sldId="341"/>
            <ac:spMk id="108" creationId="{B04B4EC6-C5DE-4600-8E53-41A33844FC94}"/>
          </ac:spMkLst>
        </pc:spChg>
        <pc:spChg chg="mod">
          <ac:chgData name="Holly Koponen" userId="ff037b7a-27f8-41aa-be3f-b1018a958177" providerId="ADAL" clId="{F0B739F4-1BB8-44D6-B4E7-791C5AA9FFC7}" dt="2022-04-13T21:09:44.737" v="3515"/>
          <ac:spMkLst>
            <pc:docMk/>
            <pc:sldMk cId="4271334993" sldId="341"/>
            <ac:spMk id="110" creationId="{A19E77E9-2B51-44DE-A9F1-EF0F5B5E58AE}"/>
          </ac:spMkLst>
        </pc:spChg>
        <pc:spChg chg="mod">
          <ac:chgData name="Holly Koponen" userId="ff037b7a-27f8-41aa-be3f-b1018a958177" providerId="ADAL" clId="{F0B739F4-1BB8-44D6-B4E7-791C5AA9FFC7}" dt="2022-04-13T21:09:44.737" v="3515"/>
          <ac:spMkLst>
            <pc:docMk/>
            <pc:sldMk cId="4271334993" sldId="341"/>
            <ac:spMk id="111" creationId="{48C013A6-C596-4C55-A919-F9F84068D493}"/>
          </ac:spMkLst>
        </pc:spChg>
        <pc:spChg chg="mod">
          <ac:chgData name="Holly Koponen" userId="ff037b7a-27f8-41aa-be3f-b1018a958177" providerId="ADAL" clId="{F0B739F4-1BB8-44D6-B4E7-791C5AA9FFC7}" dt="2022-04-13T21:09:44.737" v="3515"/>
          <ac:spMkLst>
            <pc:docMk/>
            <pc:sldMk cId="4271334993" sldId="341"/>
            <ac:spMk id="113" creationId="{EAD6207D-77C7-4C30-9787-D09A2DAC5A79}"/>
          </ac:spMkLst>
        </pc:spChg>
        <pc:spChg chg="mod">
          <ac:chgData name="Holly Koponen" userId="ff037b7a-27f8-41aa-be3f-b1018a958177" providerId="ADAL" clId="{F0B739F4-1BB8-44D6-B4E7-791C5AA9FFC7}" dt="2022-04-13T21:09:44.737" v="3515"/>
          <ac:spMkLst>
            <pc:docMk/>
            <pc:sldMk cId="4271334993" sldId="341"/>
            <ac:spMk id="114" creationId="{15FE2A2F-7640-420B-BCC4-FF9834D0D25E}"/>
          </ac:spMkLst>
        </pc:spChg>
        <pc:spChg chg="mod">
          <ac:chgData name="Holly Koponen" userId="ff037b7a-27f8-41aa-be3f-b1018a958177" providerId="ADAL" clId="{F0B739F4-1BB8-44D6-B4E7-791C5AA9FFC7}" dt="2022-04-13T21:09:44.737" v="3515"/>
          <ac:spMkLst>
            <pc:docMk/>
            <pc:sldMk cId="4271334993" sldId="341"/>
            <ac:spMk id="116" creationId="{EC2FE08B-7A32-4E49-8DB4-C2BD5D800968}"/>
          </ac:spMkLst>
        </pc:spChg>
        <pc:spChg chg="mod">
          <ac:chgData name="Holly Koponen" userId="ff037b7a-27f8-41aa-be3f-b1018a958177" providerId="ADAL" clId="{F0B739F4-1BB8-44D6-B4E7-791C5AA9FFC7}" dt="2022-04-13T21:09:44.737" v="3515"/>
          <ac:spMkLst>
            <pc:docMk/>
            <pc:sldMk cId="4271334993" sldId="341"/>
            <ac:spMk id="117" creationId="{0EF33BF8-E85B-44ED-BB4D-02A37892E150}"/>
          </ac:spMkLst>
        </pc:spChg>
        <pc:spChg chg="mod">
          <ac:chgData name="Holly Koponen" userId="ff037b7a-27f8-41aa-be3f-b1018a958177" providerId="ADAL" clId="{F0B739F4-1BB8-44D6-B4E7-791C5AA9FFC7}" dt="2022-04-13T21:09:44.737" v="3515"/>
          <ac:spMkLst>
            <pc:docMk/>
            <pc:sldMk cId="4271334993" sldId="341"/>
            <ac:spMk id="118" creationId="{4E574F4D-104D-418B-B7BC-80A06FD99DD8}"/>
          </ac:spMkLst>
        </pc:spChg>
        <pc:grpChg chg="add del mod">
          <ac:chgData name="Holly Koponen" userId="ff037b7a-27f8-41aa-be3f-b1018a958177" providerId="ADAL" clId="{F0B739F4-1BB8-44D6-B4E7-791C5AA9FFC7}" dt="2022-04-13T21:09:44.379" v="3514" actId="478"/>
          <ac:grpSpMkLst>
            <pc:docMk/>
            <pc:sldMk cId="4271334993" sldId="341"/>
            <ac:grpSpMk id="34" creationId="{75ED845E-8793-426F-A022-5F96F585484D}"/>
          </ac:grpSpMkLst>
        </pc:grpChg>
        <pc:grpChg chg="del">
          <ac:chgData name="Holly Koponen" userId="ff037b7a-27f8-41aa-be3f-b1018a958177" providerId="ADAL" clId="{F0B739F4-1BB8-44D6-B4E7-791C5AA9FFC7}" dt="2022-04-13T20:44:22.680" v="3137" actId="478"/>
          <ac:grpSpMkLst>
            <pc:docMk/>
            <pc:sldMk cId="4271334993" sldId="341"/>
            <ac:grpSpMk id="43" creationId="{152929FB-53D1-4F86-A8EB-5C0979C4409D}"/>
          </ac:grpSpMkLst>
        </pc:grpChg>
        <pc:grpChg chg="mod">
          <ac:chgData name="Holly Koponen" userId="ff037b7a-27f8-41aa-be3f-b1018a958177" providerId="ADAL" clId="{F0B739F4-1BB8-44D6-B4E7-791C5AA9FFC7}" dt="2022-04-13T20:44:22.949" v="3138"/>
          <ac:grpSpMkLst>
            <pc:docMk/>
            <pc:sldMk cId="4271334993" sldId="341"/>
            <ac:grpSpMk id="47" creationId="{9C3FAFFC-31A7-461D-8535-C5F9787A15A2}"/>
          </ac:grpSpMkLst>
        </pc:grpChg>
        <pc:grpChg chg="mod">
          <ac:chgData name="Holly Koponen" userId="ff037b7a-27f8-41aa-be3f-b1018a958177" providerId="ADAL" clId="{F0B739F4-1BB8-44D6-B4E7-791C5AA9FFC7}" dt="2022-04-13T20:44:22.949" v="3138"/>
          <ac:grpSpMkLst>
            <pc:docMk/>
            <pc:sldMk cId="4271334993" sldId="341"/>
            <ac:grpSpMk id="53" creationId="{A3C3651E-9E7B-4832-B2D8-D8CBA031B8A2}"/>
          </ac:grpSpMkLst>
        </pc:grpChg>
        <pc:grpChg chg="mod">
          <ac:chgData name="Holly Koponen" userId="ff037b7a-27f8-41aa-be3f-b1018a958177" providerId="ADAL" clId="{F0B739F4-1BB8-44D6-B4E7-791C5AA9FFC7}" dt="2022-04-13T20:44:22.949" v="3138"/>
          <ac:grpSpMkLst>
            <pc:docMk/>
            <pc:sldMk cId="4271334993" sldId="341"/>
            <ac:grpSpMk id="55" creationId="{28C36A26-288B-4EDA-A0E9-94E47F929DDF}"/>
          </ac:grpSpMkLst>
        </pc:grpChg>
        <pc:grpChg chg="add mod">
          <ac:chgData name="Holly Koponen" userId="ff037b7a-27f8-41aa-be3f-b1018a958177" providerId="ADAL" clId="{F0B739F4-1BB8-44D6-B4E7-791C5AA9FFC7}" dt="2022-04-13T21:09:44.737" v="3515"/>
          <ac:grpSpMkLst>
            <pc:docMk/>
            <pc:sldMk cId="4271334993" sldId="341"/>
            <ac:grpSpMk id="82" creationId="{6DB9645E-E411-433E-B8E9-322B75B8CBDE}"/>
          </ac:grpSpMkLst>
        </pc:grpChg>
        <pc:grpChg chg="mod">
          <ac:chgData name="Holly Koponen" userId="ff037b7a-27f8-41aa-be3f-b1018a958177" providerId="ADAL" clId="{F0B739F4-1BB8-44D6-B4E7-791C5AA9FFC7}" dt="2022-04-13T21:09:44.737" v="3515"/>
          <ac:grpSpMkLst>
            <pc:docMk/>
            <pc:sldMk cId="4271334993" sldId="341"/>
            <ac:grpSpMk id="83" creationId="{826CBD1F-6BDF-4525-A527-71B5626B2501}"/>
          </ac:grpSpMkLst>
        </pc:grpChg>
        <pc:grpChg chg="mod">
          <ac:chgData name="Holly Koponen" userId="ff037b7a-27f8-41aa-be3f-b1018a958177" providerId="ADAL" clId="{F0B739F4-1BB8-44D6-B4E7-791C5AA9FFC7}" dt="2022-04-13T21:09:44.737" v="3515"/>
          <ac:grpSpMkLst>
            <pc:docMk/>
            <pc:sldMk cId="4271334993" sldId="341"/>
            <ac:grpSpMk id="89" creationId="{44B2B71A-F6C8-452D-8D13-AF425738EAD8}"/>
          </ac:grpSpMkLst>
        </pc:grpChg>
        <pc:grpChg chg="mod">
          <ac:chgData name="Holly Koponen" userId="ff037b7a-27f8-41aa-be3f-b1018a958177" providerId="ADAL" clId="{F0B739F4-1BB8-44D6-B4E7-791C5AA9FFC7}" dt="2022-04-13T21:09:44.737" v="3515"/>
          <ac:grpSpMkLst>
            <pc:docMk/>
            <pc:sldMk cId="4271334993" sldId="341"/>
            <ac:grpSpMk id="102" creationId="{2A054157-FA8C-429C-97D1-766D35E651D1}"/>
          </ac:grpSpMkLst>
        </pc:grpChg>
        <pc:grpChg chg="mod">
          <ac:chgData name="Holly Koponen" userId="ff037b7a-27f8-41aa-be3f-b1018a958177" providerId="ADAL" clId="{F0B739F4-1BB8-44D6-B4E7-791C5AA9FFC7}" dt="2022-04-13T21:09:44.737" v="3515"/>
          <ac:grpSpMkLst>
            <pc:docMk/>
            <pc:sldMk cId="4271334993" sldId="341"/>
            <ac:grpSpMk id="105" creationId="{37A800BE-A288-4C08-BA4B-FDB914D1C290}"/>
          </ac:grpSpMkLst>
        </pc:grpChg>
        <pc:grpChg chg="mod">
          <ac:chgData name="Holly Koponen" userId="ff037b7a-27f8-41aa-be3f-b1018a958177" providerId="ADAL" clId="{F0B739F4-1BB8-44D6-B4E7-791C5AA9FFC7}" dt="2022-04-13T21:09:44.737" v="3515"/>
          <ac:grpSpMkLst>
            <pc:docMk/>
            <pc:sldMk cId="4271334993" sldId="341"/>
            <ac:grpSpMk id="106" creationId="{82B781EE-F4E8-4F43-8D07-5F9B8F149108}"/>
          </ac:grpSpMkLst>
        </pc:grpChg>
        <pc:picChg chg="add mod">
          <ac:chgData name="Holly Koponen" userId="ff037b7a-27f8-41aa-be3f-b1018a958177" providerId="ADAL" clId="{F0B739F4-1BB8-44D6-B4E7-791C5AA9FFC7}" dt="2022-04-13T21:22:05.269" v="3789"/>
          <ac:picMkLst>
            <pc:docMk/>
            <pc:sldMk cId="4271334993" sldId="341"/>
            <ac:picMk id="121" creationId="{54D95744-B9D4-4704-BBFA-FD5BE2FB1BC9}"/>
          </ac:picMkLst>
        </pc:picChg>
        <pc:cxnChg chg="add del mod">
          <ac:chgData name="Holly Koponen" userId="ff037b7a-27f8-41aa-be3f-b1018a958177" providerId="ADAL" clId="{F0B739F4-1BB8-44D6-B4E7-791C5AA9FFC7}" dt="2022-04-13T20:44:21.320" v="3136" actId="478"/>
          <ac:cxnSpMkLst>
            <pc:docMk/>
            <pc:sldMk cId="4271334993" sldId="341"/>
            <ac:cxnSpMk id="36" creationId="{3DCB3360-1C5D-4FCF-88A5-EC5960DBCC6A}"/>
          </ac:cxnSpMkLst>
        </pc:cxnChg>
        <pc:cxnChg chg="add del mod">
          <ac:chgData name="Holly Koponen" userId="ff037b7a-27f8-41aa-be3f-b1018a958177" providerId="ADAL" clId="{F0B739F4-1BB8-44D6-B4E7-791C5AA9FFC7}" dt="2022-04-13T20:44:21.320" v="3136" actId="478"/>
          <ac:cxnSpMkLst>
            <pc:docMk/>
            <pc:sldMk cId="4271334993" sldId="341"/>
            <ac:cxnSpMk id="37" creationId="{2EDCA9A2-88EC-43B3-9F4B-46D3549E6AB1}"/>
          </ac:cxnSpMkLst>
        </pc:cxnChg>
        <pc:cxnChg chg="add del mod">
          <ac:chgData name="Holly Koponen" userId="ff037b7a-27f8-41aa-be3f-b1018a958177" providerId="ADAL" clId="{F0B739F4-1BB8-44D6-B4E7-791C5AA9FFC7}" dt="2022-04-13T13:49:01.782" v="627" actId="478"/>
          <ac:cxnSpMkLst>
            <pc:docMk/>
            <pc:sldMk cId="4271334993" sldId="341"/>
            <ac:cxnSpMk id="38" creationId="{06EC2A77-19BD-4BBB-B8DA-974822C899B1}"/>
          </ac:cxnSpMkLst>
        </pc:cxnChg>
        <pc:cxnChg chg="mod">
          <ac:chgData name="Holly Koponen" userId="ff037b7a-27f8-41aa-be3f-b1018a958177" providerId="ADAL" clId="{F0B739F4-1BB8-44D6-B4E7-791C5AA9FFC7}" dt="2022-04-13T21:09:44.379" v="3514" actId="478"/>
          <ac:cxnSpMkLst>
            <pc:docMk/>
            <pc:sldMk cId="4271334993" sldId="341"/>
            <ac:cxnSpMk id="42" creationId="{E9DD4683-2F97-44DE-B327-5A97271B98CE}"/>
          </ac:cxnSpMkLst>
        </pc:cxnChg>
        <pc:cxnChg chg="mod">
          <ac:chgData name="Holly Koponen" userId="ff037b7a-27f8-41aa-be3f-b1018a958177" providerId="ADAL" clId="{F0B739F4-1BB8-44D6-B4E7-791C5AA9FFC7}" dt="2022-04-13T21:09:44.379" v="3514" actId="478"/>
          <ac:cxnSpMkLst>
            <pc:docMk/>
            <pc:sldMk cId="4271334993" sldId="341"/>
            <ac:cxnSpMk id="45" creationId="{0F81582F-57CD-45BD-BB8B-E14550A392C2}"/>
          </ac:cxnSpMkLst>
        </pc:cxnChg>
        <pc:cxnChg chg="mod">
          <ac:chgData name="Holly Koponen" userId="ff037b7a-27f8-41aa-be3f-b1018a958177" providerId="ADAL" clId="{F0B739F4-1BB8-44D6-B4E7-791C5AA9FFC7}" dt="2022-04-13T21:09:44.379" v="3514" actId="478"/>
          <ac:cxnSpMkLst>
            <pc:docMk/>
            <pc:sldMk cId="4271334993" sldId="341"/>
            <ac:cxnSpMk id="46" creationId="{A727829C-205F-41C2-A360-964D9C82A3E4}"/>
          </ac:cxnSpMkLst>
        </pc:cxnChg>
        <pc:cxnChg chg="mod">
          <ac:chgData name="Holly Koponen" userId="ff037b7a-27f8-41aa-be3f-b1018a958177" providerId="ADAL" clId="{F0B739F4-1BB8-44D6-B4E7-791C5AA9FFC7}" dt="2022-04-13T21:09:44.379" v="3514" actId="478"/>
          <ac:cxnSpMkLst>
            <pc:docMk/>
            <pc:sldMk cId="4271334993" sldId="341"/>
            <ac:cxnSpMk id="49" creationId="{3E7F2EEE-8DB9-4E43-B29A-1D3610DACE15}"/>
          </ac:cxnSpMkLst>
        </pc:cxnChg>
        <pc:cxnChg chg="mod">
          <ac:chgData name="Holly Koponen" userId="ff037b7a-27f8-41aa-be3f-b1018a958177" providerId="ADAL" clId="{F0B739F4-1BB8-44D6-B4E7-791C5AA9FFC7}" dt="2022-04-13T21:09:44.379" v="3514" actId="478"/>
          <ac:cxnSpMkLst>
            <pc:docMk/>
            <pc:sldMk cId="4271334993" sldId="341"/>
            <ac:cxnSpMk id="51" creationId="{173852B4-B106-48D0-BC8F-60BF93B82A06}"/>
          </ac:cxnSpMkLst>
        </pc:cxnChg>
        <pc:cxnChg chg="mod">
          <ac:chgData name="Holly Koponen" userId="ff037b7a-27f8-41aa-be3f-b1018a958177" providerId="ADAL" clId="{F0B739F4-1BB8-44D6-B4E7-791C5AA9FFC7}" dt="2022-04-13T21:09:44.379" v="3514" actId="478"/>
          <ac:cxnSpMkLst>
            <pc:docMk/>
            <pc:sldMk cId="4271334993" sldId="341"/>
            <ac:cxnSpMk id="59" creationId="{76B7C5B4-E0BB-4A33-8520-BD6791037FFF}"/>
          </ac:cxnSpMkLst>
        </pc:cxnChg>
        <pc:cxnChg chg="mod">
          <ac:chgData name="Holly Koponen" userId="ff037b7a-27f8-41aa-be3f-b1018a958177" providerId="ADAL" clId="{F0B739F4-1BB8-44D6-B4E7-791C5AA9FFC7}" dt="2022-04-13T20:44:22.680" v="3137" actId="478"/>
          <ac:cxnSpMkLst>
            <pc:docMk/>
            <pc:sldMk cId="4271334993" sldId="341"/>
            <ac:cxnSpMk id="64" creationId="{64F44AB4-3876-4FFA-A31B-E91195FEB3F2}"/>
          </ac:cxnSpMkLst>
        </pc:cxnChg>
        <pc:cxnChg chg="mod">
          <ac:chgData name="Holly Koponen" userId="ff037b7a-27f8-41aa-be3f-b1018a958177" providerId="ADAL" clId="{F0B739F4-1BB8-44D6-B4E7-791C5AA9FFC7}" dt="2022-04-13T21:09:44.379" v="3514" actId="478"/>
          <ac:cxnSpMkLst>
            <pc:docMk/>
            <pc:sldMk cId="4271334993" sldId="341"/>
            <ac:cxnSpMk id="65" creationId="{BA6B4BC0-89A2-4FFB-B416-B6C4B21E073F}"/>
          </ac:cxnSpMkLst>
        </pc:cxnChg>
        <pc:cxnChg chg="mod">
          <ac:chgData name="Holly Koponen" userId="ff037b7a-27f8-41aa-be3f-b1018a958177" providerId="ADAL" clId="{F0B739F4-1BB8-44D6-B4E7-791C5AA9FFC7}" dt="2022-04-13T20:44:22.680" v="3137" actId="478"/>
          <ac:cxnSpMkLst>
            <pc:docMk/>
            <pc:sldMk cId="4271334993" sldId="341"/>
            <ac:cxnSpMk id="66" creationId="{EFB1AD98-1131-423A-BEE4-5732EA843194}"/>
          </ac:cxnSpMkLst>
        </pc:cxnChg>
        <pc:cxnChg chg="mod">
          <ac:chgData name="Holly Koponen" userId="ff037b7a-27f8-41aa-be3f-b1018a958177" providerId="ADAL" clId="{F0B739F4-1BB8-44D6-B4E7-791C5AA9FFC7}" dt="2022-04-13T20:44:22.680" v="3137" actId="478"/>
          <ac:cxnSpMkLst>
            <pc:docMk/>
            <pc:sldMk cId="4271334993" sldId="341"/>
            <ac:cxnSpMk id="68" creationId="{105827DC-F110-4B71-B79E-2C8123E8CF93}"/>
          </ac:cxnSpMkLst>
        </pc:cxnChg>
        <pc:cxnChg chg="mod">
          <ac:chgData name="Holly Koponen" userId="ff037b7a-27f8-41aa-be3f-b1018a958177" providerId="ADAL" clId="{F0B739F4-1BB8-44D6-B4E7-791C5AA9FFC7}" dt="2022-04-13T20:44:22.680" v="3137" actId="478"/>
          <ac:cxnSpMkLst>
            <pc:docMk/>
            <pc:sldMk cId="4271334993" sldId="341"/>
            <ac:cxnSpMk id="70" creationId="{4B92A48B-6098-4926-BB2C-7A1CD3504411}"/>
          </ac:cxnSpMkLst>
        </pc:cxnChg>
        <pc:cxnChg chg="mod">
          <ac:chgData name="Holly Koponen" userId="ff037b7a-27f8-41aa-be3f-b1018a958177" providerId="ADAL" clId="{F0B739F4-1BB8-44D6-B4E7-791C5AA9FFC7}" dt="2022-04-13T21:09:44.379" v="3514" actId="478"/>
          <ac:cxnSpMkLst>
            <pc:docMk/>
            <pc:sldMk cId="4271334993" sldId="341"/>
            <ac:cxnSpMk id="71" creationId="{AF40C545-18C7-4419-9333-D50C7591C787}"/>
          </ac:cxnSpMkLst>
        </pc:cxnChg>
        <pc:cxnChg chg="mod">
          <ac:chgData name="Holly Koponen" userId="ff037b7a-27f8-41aa-be3f-b1018a958177" providerId="ADAL" clId="{F0B739F4-1BB8-44D6-B4E7-791C5AA9FFC7}" dt="2022-04-13T20:44:22.680" v="3137" actId="478"/>
          <ac:cxnSpMkLst>
            <pc:docMk/>
            <pc:sldMk cId="4271334993" sldId="341"/>
            <ac:cxnSpMk id="72" creationId="{099381FE-E52A-43E7-98B1-824AE46A1C14}"/>
          </ac:cxnSpMkLst>
        </pc:cxnChg>
        <pc:cxnChg chg="mod">
          <ac:chgData name="Holly Koponen" userId="ff037b7a-27f8-41aa-be3f-b1018a958177" providerId="ADAL" clId="{F0B739F4-1BB8-44D6-B4E7-791C5AA9FFC7}" dt="2022-04-13T20:44:22.680" v="3137" actId="478"/>
          <ac:cxnSpMkLst>
            <pc:docMk/>
            <pc:sldMk cId="4271334993" sldId="341"/>
            <ac:cxnSpMk id="74" creationId="{A874B8A3-251D-4424-A486-2EC5679D1CF4}"/>
          </ac:cxnSpMkLst>
        </pc:cxnChg>
        <pc:cxnChg chg="mod">
          <ac:chgData name="Holly Koponen" userId="ff037b7a-27f8-41aa-be3f-b1018a958177" providerId="ADAL" clId="{F0B739F4-1BB8-44D6-B4E7-791C5AA9FFC7}" dt="2022-04-13T21:09:44.379" v="3514" actId="478"/>
          <ac:cxnSpMkLst>
            <pc:docMk/>
            <pc:sldMk cId="4271334993" sldId="341"/>
            <ac:cxnSpMk id="76" creationId="{8DAD1605-D324-46DC-8E6F-3C62E8BAE786}"/>
          </ac:cxnSpMkLst>
        </pc:cxnChg>
        <pc:cxnChg chg="mod">
          <ac:chgData name="Holly Koponen" userId="ff037b7a-27f8-41aa-be3f-b1018a958177" providerId="ADAL" clId="{F0B739F4-1BB8-44D6-B4E7-791C5AA9FFC7}" dt="2022-04-13T21:09:44.379" v="3514" actId="478"/>
          <ac:cxnSpMkLst>
            <pc:docMk/>
            <pc:sldMk cId="4271334993" sldId="341"/>
            <ac:cxnSpMk id="80" creationId="{43CD3DF5-EB09-4355-8470-425BA7C28860}"/>
          </ac:cxnSpMkLst>
        </pc:cxnChg>
        <pc:cxnChg chg="mod">
          <ac:chgData name="Holly Koponen" userId="ff037b7a-27f8-41aa-be3f-b1018a958177" providerId="ADAL" clId="{F0B739F4-1BB8-44D6-B4E7-791C5AA9FFC7}" dt="2022-04-13T21:09:44.379" v="3514" actId="478"/>
          <ac:cxnSpMkLst>
            <pc:docMk/>
            <pc:sldMk cId="4271334993" sldId="341"/>
            <ac:cxnSpMk id="81" creationId="{7428B977-208C-409F-963B-489538226A79}"/>
          </ac:cxnSpMkLst>
        </pc:cxnChg>
        <pc:cxnChg chg="mod">
          <ac:chgData name="Holly Koponen" userId="ff037b7a-27f8-41aa-be3f-b1018a958177" providerId="ADAL" clId="{F0B739F4-1BB8-44D6-B4E7-791C5AA9FFC7}" dt="2022-04-13T21:09:44.737" v="3515"/>
          <ac:cxnSpMkLst>
            <pc:docMk/>
            <pc:sldMk cId="4271334993" sldId="341"/>
            <ac:cxnSpMk id="85" creationId="{FC165C66-EB1D-4AB2-88E0-75FF61F8F833}"/>
          </ac:cxnSpMkLst>
        </pc:cxnChg>
        <pc:cxnChg chg="mod">
          <ac:chgData name="Holly Koponen" userId="ff037b7a-27f8-41aa-be3f-b1018a958177" providerId="ADAL" clId="{F0B739F4-1BB8-44D6-B4E7-791C5AA9FFC7}" dt="2022-04-13T21:09:44.737" v="3515"/>
          <ac:cxnSpMkLst>
            <pc:docMk/>
            <pc:sldMk cId="4271334993" sldId="341"/>
            <ac:cxnSpMk id="86" creationId="{63AD42B1-1CDF-42CB-86B3-C5A8499502A4}"/>
          </ac:cxnSpMkLst>
        </pc:cxnChg>
        <pc:cxnChg chg="mod">
          <ac:chgData name="Holly Koponen" userId="ff037b7a-27f8-41aa-be3f-b1018a958177" providerId="ADAL" clId="{F0B739F4-1BB8-44D6-B4E7-791C5AA9FFC7}" dt="2022-04-13T21:09:44.737" v="3515"/>
          <ac:cxnSpMkLst>
            <pc:docMk/>
            <pc:sldMk cId="4271334993" sldId="341"/>
            <ac:cxnSpMk id="87" creationId="{EFEA3848-F0DE-4956-A076-BBC98D9DB84F}"/>
          </ac:cxnSpMkLst>
        </pc:cxnChg>
        <pc:cxnChg chg="mod">
          <ac:chgData name="Holly Koponen" userId="ff037b7a-27f8-41aa-be3f-b1018a958177" providerId="ADAL" clId="{F0B739F4-1BB8-44D6-B4E7-791C5AA9FFC7}" dt="2022-04-13T21:09:44.737" v="3515"/>
          <ac:cxnSpMkLst>
            <pc:docMk/>
            <pc:sldMk cId="4271334993" sldId="341"/>
            <ac:cxnSpMk id="88" creationId="{F209E724-F606-4160-9E57-609B245062E6}"/>
          </ac:cxnSpMkLst>
        </pc:cxnChg>
        <pc:cxnChg chg="mod">
          <ac:chgData name="Holly Koponen" userId="ff037b7a-27f8-41aa-be3f-b1018a958177" providerId="ADAL" clId="{F0B739F4-1BB8-44D6-B4E7-791C5AA9FFC7}" dt="2022-04-13T21:09:44.737" v="3515"/>
          <ac:cxnSpMkLst>
            <pc:docMk/>
            <pc:sldMk cId="4271334993" sldId="341"/>
            <ac:cxnSpMk id="90" creationId="{44E0DF0D-40A7-4972-93F5-DBC0541C3C65}"/>
          </ac:cxnSpMkLst>
        </pc:cxnChg>
        <pc:cxnChg chg="mod">
          <ac:chgData name="Holly Koponen" userId="ff037b7a-27f8-41aa-be3f-b1018a958177" providerId="ADAL" clId="{F0B739F4-1BB8-44D6-B4E7-791C5AA9FFC7}" dt="2022-04-13T21:09:44.737" v="3515"/>
          <ac:cxnSpMkLst>
            <pc:docMk/>
            <pc:sldMk cId="4271334993" sldId="341"/>
            <ac:cxnSpMk id="91" creationId="{254469ED-B676-467F-A1D2-78988C7D74AA}"/>
          </ac:cxnSpMkLst>
        </pc:cxnChg>
        <pc:cxnChg chg="mod">
          <ac:chgData name="Holly Koponen" userId="ff037b7a-27f8-41aa-be3f-b1018a958177" providerId="ADAL" clId="{F0B739F4-1BB8-44D6-B4E7-791C5AA9FFC7}" dt="2022-04-13T21:09:44.737" v="3515"/>
          <ac:cxnSpMkLst>
            <pc:docMk/>
            <pc:sldMk cId="4271334993" sldId="341"/>
            <ac:cxnSpMk id="99" creationId="{6F932234-B7D3-4829-923D-FD32B73B2F04}"/>
          </ac:cxnSpMkLst>
        </pc:cxnChg>
        <pc:cxnChg chg="mod">
          <ac:chgData name="Holly Koponen" userId="ff037b7a-27f8-41aa-be3f-b1018a958177" providerId="ADAL" clId="{F0B739F4-1BB8-44D6-B4E7-791C5AA9FFC7}" dt="2022-04-13T21:09:44.737" v="3515"/>
          <ac:cxnSpMkLst>
            <pc:docMk/>
            <pc:sldMk cId="4271334993" sldId="341"/>
            <ac:cxnSpMk id="100" creationId="{C358997F-BCB1-40F5-8943-C02FC1AE7C97}"/>
          </ac:cxnSpMkLst>
        </pc:cxnChg>
        <pc:cxnChg chg="mod">
          <ac:chgData name="Holly Koponen" userId="ff037b7a-27f8-41aa-be3f-b1018a958177" providerId="ADAL" clId="{F0B739F4-1BB8-44D6-B4E7-791C5AA9FFC7}" dt="2022-04-13T21:09:44.737" v="3515"/>
          <ac:cxnSpMkLst>
            <pc:docMk/>
            <pc:sldMk cId="4271334993" sldId="341"/>
            <ac:cxnSpMk id="101" creationId="{A5048A87-CFEF-4B81-AEE3-B68A873A7D45}"/>
          </ac:cxnSpMkLst>
        </pc:cxnChg>
        <pc:cxnChg chg="mod">
          <ac:chgData name="Holly Koponen" userId="ff037b7a-27f8-41aa-be3f-b1018a958177" providerId="ADAL" clId="{F0B739F4-1BB8-44D6-B4E7-791C5AA9FFC7}" dt="2022-04-13T21:09:44.737" v="3515"/>
          <ac:cxnSpMkLst>
            <pc:docMk/>
            <pc:sldMk cId="4271334993" sldId="341"/>
            <ac:cxnSpMk id="103" creationId="{2FA51E2E-5494-4E15-975E-A76A2BC09455}"/>
          </ac:cxnSpMkLst>
        </pc:cxnChg>
        <pc:cxnChg chg="mod">
          <ac:chgData name="Holly Koponen" userId="ff037b7a-27f8-41aa-be3f-b1018a958177" providerId="ADAL" clId="{F0B739F4-1BB8-44D6-B4E7-791C5AA9FFC7}" dt="2022-04-13T21:09:44.737" v="3515"/>
          <ac:cxnSpMkLst>
            <pc:docMk/>
            <pc:sldMk cId="4271334993" sldId="341"/>
            <ac:cxnSpMk id="104" creationId="{3EBAA780-CC43-4364-A9AA-DF662BD865E7}"/>
          </ac:cxnSpMkLst>
        </pc:cxnChg>
        <pc:cxnChg chg="mod">
          <ac:chgData name="Holly Koponen" userId="ff037b7a-27f8-41aa-be3f-b1018a958177" providerId="ADAL" clId="{F0B739F4-1BB8-44D6-B4E7-791C5AA9FFC7}" dt="2022-04-13T21:09:44.737" v="3515"/>
          <ac:cxnSpMkLst>
            <pc:docMk/>
            <pc:sldMk cId="4271334993" sldId="341"/>
            <ac:cxnSpMk id="107" creationId="{CFB20E05-E3CC-4382-B5C4-EEBE2C1D274C}"/>
          </ac:cxnSpMkLst>
        </pc:cxnChg>
        <pc:cxnChg chg="mod">
          <ac:chgData name="Holly Koponen" userId="ff037b7a-27f8-41aa-be3f-b1018a958177" providerId="ADAL" clId="{F0B739F4-1BB8-44D6-B4E7-791C5AA9FFC7}" dt="2022-04-13T21:09:44.737" v="3515"/>
          <ac:cxnSpMkLst>
            <pc:docMk/>
            <pc:sldMk cId="4271334993" sldId="341"/>
            <ac:cxnSpMk id="109" creationId="{E6030422-8727-413D-9ABD-C6C47BB94790}"/>
          </ac:cxnSpMkLst>
        </pc:cxnChg>
        <pc:cxnChg chg="mod">
          <ac:chgData name="Holly Koponen" userId="ff037b7a-27f8-41aa-be3f-b1018a958177" providerId="ADAL" clId="{F0B739F4-1BB8-44D6-B4E7-791C5AA9FFC7}" dt="2022-04-13T21:09:44.737" v="3515"/>
          <ac:cxnSpMkLst>
            <pc:docMk/>
            <pc:sldMk cId="4271334993" sldId="341"/>
            <ac:cxnSpMk id="112" creationId="{40D1C827-BCE0-4955-95A7-2E67A08AAECE}"/>
          </ac:cxnSpMkLst>
        </pc:cxnChg>
        <pc:cxnChg chg="mod">
          <ac:chgData name="Holly Koponen" userId="ff037b7a-27f8-41aa-be3f-b1018a958177" providerId="ADAL" clId="{F0B739F4-1BB8-44D6-B4E7-791C5AA9FFC7}" dt="2022-04-13T21:09:44.737" v="3515"/>
          <ac:cxnSpMkLst>
            <pc:docMk/>
            <pc:sldMk cId="4271334993" sldId="341"/>
            <ac:cxnSpMk id="115" creationId="{DBE46557-50CD-49F9-A18A-7B8C6676709A}"/>
          </ac:cxnSpMkLst>
        </pc:cxnChg>
        <pc:cxnChg chg="mod">
          <ac:chgData name="Holly Koponen" userId="ff037b7a-27f8-41aa-be3f-b1018a958177" providerId="ADAL" clId="{F0B739F4-1BB8-44D6-B4E7-791C5AA9FFC7}" dt="2022-04-13T21:09:44.737" v="3515"/>
          <ac:cxnSpMkLst>
            <pc:docMk/>
            <pc:sldMk cId="4271334993" sldId="341"/>
            <ac:cxnSpMk id="119" creationId="{02035312-D7CC-406F-BE2F-19104C8DD832}"/>
          </ac:cxnSpMkLst>
        </pc:cxnChg>
        <pc:cxnChg chg="mod">
          <ac:chgData name="Holly Koponen" userId="ff037b7a-27f8-41aa-be3f-b1018a958177" providerId="ADAL" clId="{F0B739F4-1BB8-44D6-B4E7-791C5AA9FFC7}" dt="2022-04-13T21:09:44.737" v="3515"/>
          <ac:cxnSpMkLst>
            <pc:docMk/>
            <pc:sldMk cId="4271334993" sldId="341"/>
            <ac:cxnSpMk id="120" creationId="{D773C78C-CC24-4F88-B827-B4B496F3C9DF}"/>
          </ac:cxnSpMkLst>
        </pc:cxnChg>
      </pc:sldChg>
      <pc:sldChg chg="addSp delSp modSp add mod ord modTransition modShow">
        <pc:chgData name="Holly Koponen" userId="ff037b7a-27f8-41aa-be3f-b1018a958177" providerId="ADAL" clId="{F0B739F4-1BB8-44D6-B4E7-791C5AA9FFC7}" dt="2022-04-13T21:07:44.413" v="3501"/>
        <pc:sldMkLst>
          <pc:docMk/>
          <pc:sldMk cId="156683626" sldId="342"/>
        </pc:sldMkLst>
        <pc:spChg chg="mod">
          <ac:chgData name="Holly Koponen" userId="ff037b7a-27f8-41aa-be3f-b1018a958177" providerId="ADAL" clId="{F0B739F4-1BB8-44D6-B4E7-791C5AA9FFC7}" dt="2022-04-13T20:29:40.487" v="3029" actId="1076"/>
          <ac:spMkLst>
            <pc:docMk/>
            <pc:sldMk cId="156683626" sldId="342"/>
            <ac:spMk id="4" creationId="{404F5CB7-A3D1-44A9-8B58-DB497DD7DD92}"/>
          </ac:spMkLst>
        </pc:spChg>
        <pc:spChg chg="mod">
          <ac:chgData name="Holly Koponen" userId="ff037b7a-27f8-41aa-be3f-b1018a958177" providerId="ADAL" clId="{F0B739F4-1BB8-44D6-B4E7-791C5AA9FFC7}" dt="2022-04-13T13:42:18.129" v="449"/>
          <ac:spMkLst>
            <pc:docMk/>
            <pc:sldMk cId="156683626" sldId="342"/>
            <ac:spMk id="12" creationId="{2377EF59-30F4-DCE6-9B5A-0ECD90E1272F}"/>
          </ac:spMkLst>
        </pc:spChg>
        <pc:spChg chg="add del mod">
          <ac:chgData name="Holly Koponen" userId="ff037b7a-27f8-41aa-be3f-b1018a958177" providerId="ADAL" clId="{F0B739F4-1BB8-44D6-B4E7-791C5AA9FFC7}" dt="2022-04-13T13:50:16.092" v="736" actId="22"/>
          <ac:spMkLst>
            <pc:docMk/>
            <pc:sldMk cId="156683626" sldId="342"/>
            <ac:spMk id="30" creationId="{F52F44E8-BA07-421A-9312-888F5FB637A6}"/>
          </ac:spMkLst>
        </pc:spChg>
        <pc:spChg chg="add del mod">
          <ac:chgData name="Holly Koponen" userId="ff037b7a-27f8-41aa-be3f-b1018a958177" providerId="ADAL" clId="{F0B739F4-1BB8-44D6-B4E7-791C5AA9FFC7}" dt="2022-04-13T13:50:30.316" v="742" actId="478"/>
          <ac:spMkLst>
            <pc:docMk/>
            <pc:sldMk cId="156683626" sldId="342"/>
            <ac:spMk id="32" creationId="{66B3E32D-C153-4218-B617-B232B6B41EAE}"/>
          </ac:spMkLst>
        </pc:spChg>
        <pc:spChg chg="add mod">
          <ac:chgData name="Holly Koponen" userId="ff037b7a-27f8-41aa-be3f-b1018a958177" providerId="ADAL" clId="{F0B739F4-1BB8-44D6-B4E7-791C5AA9FFC7}" dt="2022-04-13T20:37:00.422" v="3102" actId="207"/>
          <ac:spMkLst>
            <pc:docMk/>
            <pc:sldMk cId="156683626" sldId="342"/>
            <ac:spMk id="33" creationId="{952954F7-6AF3-4302-BA0F-D135E3420D3D}"/>
          </ac:spMkLst>
        </pc:spChg>
        <pc:spChg chg="add mod">
          <ac:chgData name="Holly Koponen" userId="ff037b7a-27f8-41aa-be3f-b1018a958177" providerId="ADAL" clId="{F0B739F4-1BB8-44D6-B4E7-791C5AA9FFC7}" dt="2022-04-13T20:37:00.422" v="3102" actId="207"/>
          <ac:spMkLst>
            <pc:docMk/>
            <pc:sldMk cId="156683626" sldId="342"/>
            <ac:spMk id="34" creationId="{4341BA0E-675C-4192-8EE9-6CEA8DA2070D}"/>
          </ac:spMkLst>
        </pc:spChg>
        <pc:spChg chg="add del mod">
          <ac:chgData name="Holly Koponen" userId="ff037b7a-27f8-41aa-be3f-b1018a958177" providerId="ADAL" clId="{F0B739F4-1BB8-44D6-B4E7-791C5AA9FFC7}" dt="2022-04-13T20:33:21.035" v="3057" actId="478"/>
          <ac:spMkLst>
            <pc:docMk/>
            <pc:sldMk cId="156683626" sldId="342"/>
            <ac:spMk id="37" creationId="{BE645701-C76B-4E7B-B45B-F059579EA19A}"/>
          </ac:spMkLst>
        </pc:spChg>
        <pc:spChg chg="add del mod">
          <ac:chgData name="Holly Koponen" userId="ff037b7a-27f8-41aa-be3f-b1018a958177" providerId="ADAL" clId="{F0B739F4-1BB8-44D6-B4E7-791C5AA9FFC7}" dt="2022-04-13T20:27:43.868" v="2989" actId="478"/>
          <ac:spMkLst>
            <pc:docMk/>
            <pc:sldMk cId="156683626" sldId="342"/>
            <ac:spMk id="38" creationId="{227D2574-8AD8-40B3-928C-4B98CBAA1299}"/>
          </ac:spMkLst>
        </pc:spChg>
        <pc:spChg chg="add del mod topLvl">
          <ac:chgData name="Holly Koponen" userId="ff037b7a-27f8-41aa-be3f-b1018a958177" providerId="ADAL" clId="{F0B739F4-1BB8-44D6-B4E7-791C5AA9FFC7}" dt="2022-04-13T20:38:05.914" v="3105" actId="164"/>
          <ac:spMkLst>
            <pc:docMk/>
            <pc:sldMk cId="156683626" sldId="342"/>
            <ac:spMk id="44" creationId="{CF9A6E49-A927-41C4-9913-2B97CA2D0715}"/>
          </ac:spMkLst>
        </pc:spChg>
        <pc:spChg chg="add del mod topLvl">
          <ac:chgData name="Holly Koponen" userId="ff037b7a-27f8-41aa-be3f-b1018a958177" providerId="ADAL" clId="{F0B739F4-1BB8-44D6-B4E7-791C5AA9FFC7}" dt="2022-04-13T20:38:05.914" v="3105" actId="164"/>
          <ac:spMkLst>
            <pc:docMk/>
            <pc:sldMk cId="156683626" sldId="342"/>
            <ac:spMk id="48" creationId="{E92D464E-7485-4E42-81AB-A8ACD862065D}"/>
          </ac:spMkLst>
        </pc:spChg>
        <pc:spChg chg="mod topLvl">
          <ac:chgData name="Holly Koponen" userId="ff037b7a-27f8-41aa-be3f-b1018a958177" providerId="ADAL" clId="{F0B739F4-1BB8-44D6-B4E7-791C5AA9FFC7}" dt="2022-04-13T20:36:19.444" v="3093" actId="164"/>
          <ac:spMkLst>
            <pc:docMk/>
            <pc:sldMk cId="156683626" sldId="342"/>
            <ac:spMk id="50" creationId="{FB473471-9B66-4217-AB60-A208D9B3AE68}"/>
          </ac:spMkLst>
        </pc:spChg>
        <pc:spChg chg="mod topLvl">
          <ac:chgData name="Holly Koponen" userId="ff037b7a-27f8-41aa-be3f-b1018a958177" providerId="ADAL" clId="{F0B739F4-1BB8-44D6-B4E7-791C5AA9FFC7}" dt="2022-04-13T20:36:19.444" v="3093" actId="164"/>
          <ac:spMkLst>
            <pc:docMk/>
            <pc:sldMk cId="156683626" sldId="342"/>
            <ac:spMk id="52" creationId="{203AA38B-938F-43A0-AF7E-D79E0DB66AD2}"/>
          </ac:spMkLst>
        </pc:spChg>
        <pc:spChg chg="mod topLvl">
          <ac:chgData name="Holly Koponen" userId="ff037b7a-27f8-41aa-be3f-b1018a958177" providerId="ADAL" clId="{F0B739F4-1BB8-44D6-B4E7-791C5AA9FFC7}" dt="2022-04-13T20:36:19.444" v="3093" actId="164"/>
          <ac:spMkLst>
            <pc:docMk/>
            <pc:sldMk cId="156683626" sldId="342"/>
            <ac:spMk id="54" creationId="{8062EBCD-4904-44C9-BABB-213319A40091}"/>
          </ac:spMkLst>
        </pc:spChg>
        <pc:spChg chg="add del mod topLvl">
          <ac:chgData name="Holly Koponen" userId="ff037b7a-27f8-41aa-be3f-b1018a958177" providerId="ADAL" clId="{F0B739F4-1BB8-44D6-B4E7-791C5AA9FFC7}" dt="2022-04-13T20:38:05.914" v="3105" actId="164"/>
          <ac:spMkLst>
            <pc:docMk/>
            <pc:sldMk cId="156683626" sldId="342"/>
            <ac:spMk id="56" creationId="{36868E16-0C05-4248-B6D0-6FD8BEF84025}"/>
          </ac:spMkLst>
        </pc:spChg>
        <pc:spChg chg="mod topLvl">
          <ac:chgData name="Holly Koponen" userId="ff037b7a-27f8-41aa-be3f-b1018a958177" providerId="ADAL" clId="{F0B739F4-1BB8-44D6-B4E7-791C5AA9FFC7}" dt="2022-04-13T20:36:19.444" v="3093" actId="164"/>
          <ac:spMkLst>
            <pc:docMk/>
            <pc:sldMk cId="156683626" sldId="342"/>
            <ac:spMk id="57" creationId="{FED446C4-91D1-4774-B6A7-94D7EFBDA423}"/>
          </ac:spMkLst>
        </pc:spChg>
        <pc:spChg chg="mod topLvl">
          <ac:chgData name="Holly Koponen" userId="ff037b7a-27f8-41aa-be3f-b1018a958177" providerId="ADAL" clId="{F0B739F4-1BB8-44D6-B4E7-791C5AA9FFC7}" dt="2022-04-13T20:36:19.444" v="3093" actId="164"/>
          <ac:spMkLst>
            <pc:docMk/>
            <pc:sldMk cId="156683626" sldId="342"/>
            <ac:spMk id="58" creationId="{D1B1247A-58A2-432D-B83D-5E1A3D5868D4}"/>
          </ac:spMkLst>
        </pc:spChg>
        <pc:spChg chg="add del mod topLvl">
          <ac:chgData name="Holly Koponen" userId="ff037b7a-27f8-41aa-be3f-b1018a958177" providerId="ADAL" clId="{F0B739F4-1BB8-44D6-B4E7-791C5AA9FFC7}" dt="2022-04-13T20:38:05.914" v="3105" actId="164"/>
          <ac:spMkLst>
            <pc:docMk/>
            <pc:sldMk cId="156683626" sldId="342"/>
            <ac:spMk id="60" creationId="{6EF2E830-70A5-4138-927B-53E8ECE56B90}"/>
          </ac:spMkLst>
        </pc:spChg>
        <pc:spChg chg="mod topLvl">
          <ac:chgData name="Holly Koponen" userId="ff037b7a-27f8-41aa-be3f-b1018a958177" providerId="ADAL" clId="{F0B739F4-1BB8-44D6-B4E7-791C5AA9FFC7}" dt="2022-04-13T20:28:39.953" v="2997" actId="164"/>
          <ac:spMkLst>
            <pc:docMk/>
            <pc:sldMk cId="156683626" sldId="342"/>
            <ac:spMk id="108" creationId="{E0597D15-8528-4925-A84F-813B384DAD10}"/>
          </ac:spMkLst>
        </pc:spChg>
        <pc:spChg chg="mod topLvl">
          <ac:chgData name="Holly Koponen" userId="ff037b7a-27f8-41aa-be3f-b1018a958177" providerId="ADAL" clId="{F0B739F4-1BB8-44D6-B4E7-791C5AA9FFC7}" dt="2022-04-13T20:28:39.953" v="2997" actId="164"/>
          <ac:spMkLst>
            <pc:docMk/>
            <pc:sldMk cId="156683626" sldId="342"/>
            <ac:spMk id="109" creationId="{DECF844E-9620-4EFE-B9AC-D390BC6EDF72}"/>
          </ac:spMkLst>
        </pc:spChg>
        <pc:spChg chg="mod topLvl">
          <ac:chgData name="Holly Koponen" userId="ff037b7a-27f8-41aa-be3f-b1018a958177" providerId="ADAL" clId="{F0B739F4-1BB8-44D6-B4E7-791C5AA9FFC7}" dt="2022-04-13T20:28:39.953" v="2997" actId="164"/>
          <ac:spMkLst>
            <pc:docMk/>
            <pc:sldMk cId="156683626" sldId="342"/>
            <ac:spMk id="110" creationId="{64C02B4E-858D-4E6A-81B5-A0B31318B01A}"/>
          </ac:spMkLst>
        </pc:spChg>
        <pc:spChg chg="add mod">
          <ac:chgData name="Holly Koponen" userId="ff037b7a-27f8-41aa-be3f-b1018a958177" providerId="ADAL" clId="{F0B739F4-1BB8-44D6-B4E7-791C5AA9FFC7}" dt="2022-04-13T20:28:39.953" v="2997" actId="164"/>
          <ac:spMkLst>
            <pc:docMk/>
            <pc:sldMk cId="156683626" sldId="342"/>
            <ac:spMk id="122" creationId="{60A31F13-995E-4A97-AFF8-AD46E4FCF5C1}"/>
          </ac:spMkLst>
        </pc:spChg>
        <pc:spChg chg="add del mod">
          <ac:chgData name="Holly Koponen" userId="ff037b7a-27f8-41aa-be3f-b1018a958177" providerId="ADAL" clId="{F0B739F4-1BB8-44D6-B4E7-791C5AA9FFC7}" dt="2022-04-13T20:38:05.914" v="3105" actId="164"/>
          <ac:spMkLst>
            <pc:docMk/>
            <pc:sldMk cId="156683626" sldId="342"/>
            <ac:spMk id="134" creationId="{055EF567-BD85-450B-9381-39794712A22F}"/>
          </ac:spMkLst>
        </pc:spChg>
        <pc:spChg chg="add mod">
          <ac:chgData name="Holly Koponen" userId="ff037b7a-27f8-41aa-be3f-b1018a958177" providerId="ADAL" clId="{F0B739F4-1BB8-44D6-B4E7-791C5AA9FFC7}" dt="2022-04-13T20:36:19.932" v="3094" actId="571"/>
          <ac:spMkLst>
            <pc:docMk/>
            <pc:sldMk cId="156683626" sldId="342"/>
            <ac:spMk id="168" creationId="{E6CC2ACE-7C11-4051-AE0F-48FEACAD51A3}"/>
          </ac:spMkLst>
        </pc:spChg>
        <pc:spChg chg="add mod">
          <ac:chgData name="Holly Koponen" userId="ff037b7a-27f8-41aa-be3f-b1018a958177" providerId="ADAL" clId="{F0B739F4-1BB8-44D6-B4E7-791C5AA9FFC7}" dt="2022-04-13T20:36:19.932" v="3094" actId="571"/>
          <ac:spMkLst>
            <pc:docMk/>
            <pc:sldMk cId="156683626" sldId="342"/>
            <ac:spMk id="169" creationId="{28F5BFE8-05F1-479E-9B94-9BD3AD6E7825}"/>
          </ac:spMkLst>
        </pc:spChg>
        <pc:spChg chg="add mod">
          <ac:chgData name="Holly Koponen" userId="ff037b7a-27f8-41aa-be3f-b1018a958177" providerId="ADAL" clId="{F0B739F4-1BB8-44D6-B4E7-791C5AA9FFC7}" dt="2022-04-13T20:36:19.932" v="3094" actId="571"/>
          <ac:spMkLst>
            <pc:docMk/>
            <pc:sldMk cId="156683626" sldId="342"/>
            <ac:spMk id="170" creationId="{C84042D4-49F5-4887-B422-EC8E0E35FDFE}"/>
          </ac:spMkLst>
        </pc:spChg>
        <pc:spChg chg="add mod">
          <ac:chgData name="Holly Koponen" userId="ff037b7a-27f8-41aa-be3f-b1018a958177" providerId="ADAL" clId="{F0B739F4-1BB8-44D6-B4E7-791C5AA9FFC7}" dt="2022-04-13T20:36:19.932" v="3094" actId="571"/>
          <ac:spMkLst>
            <pc:docMk/>
            <pc:sldMk cId="156683626" sldId="342"/>
            <ac:spMk id="171" creationId="{1DC5602F-6D2D-4D1D-9A5B-7E6977918661}"/>
          </ac:spMkLst>
        </pc:spChg>
        <pc:spChg chg="mod">
          <ac:chgData name="Holly Koponen" userId="ff037b7a-27f8-41aa-be3f-b1018a958177" providerId="ADAL" clId="{F0B739F4-1BB8-44D6-B4E7-791C5AA9FFC7}" dt="2022-04-13T20:36:19.932" v="3094" actId="571"/>
          <ac:spMkLst>
            <pc:docMk/>
            <pc:sldMk cId="156683626" sldId="342"/>
            <ac:spMk id="173" creationId="{E4CE0A51-86BD-419B-8CDC-8C56F5850B83}"/>
          </ac:spMkLst>
        </pc:spChg>
        <pc:spChg chg="mod">
          <ac:chgData name="Holly Koponen" userId="ff037b7a-27f8-41aa-be3f-b1018a958177" providerId="ADAL" clId="{F0B739F4-1BB8-44D6-B4E7-791C5AA9FFC7}" dt="2022-04-13T20:36:19.932" v="3094" actId="571"/>
          <ac:spMkLst>
            <pc:docMk/>
            <pc:sldMk cId="156683626" sldId="342"/>
            <ac:spMk id="174" creationId="{10DF1B98-86C8-40ED-B8F4-F14EB3A58D96}"/>
          </ac:spMkLst>
        </pc:spChg>
        <pc:spChg chg="mod">
          <ac:chgData name="Holly Koponen" userId="ff037b7a-27f8-41aa-be3f-b1018a958177" providerId="ADAL" clId="{F0B739F4-1BB8-44D6-B4E7-791C5AA9FFC7}" dt="2022-04-13T20:36:19.932" v="3094" actId="571"/>
          <ac:spMkLst>
            <pc:docMk/>
            <pc:sldMk cId="156683626" sldId="342"/>
            <ac:spMk id="175" creationId="{06C7B6B2-5B5A-4512-BF45-EBB5517C12DE}"/>
          </ac:spMkLst>
        </pc:spChg>
        <pc:spChg chg="mod">
          <ac:chgData name="Holly Koponen" userId="ff037b7a-27f8-41aa-be3f-b1018a958177" providerId="ADAL" clId="{F0B739F4-1BB8-44D6-B4E7-791C5AA9FFC7}" dt="2022-04-13T20:36:19.932" v="3094" actId="571"/>
          <ac:spMkLst>
            <pc:docMk/>
            <pc:sldMk cId="156683626" sldId="342"/>
            <ac:spMk id="179" creationId="{9436CF2D-8E05-46E8-B43E-FB0F94829557}"/>
          </ac:spMkLst>
        </pc:spChg>
        <pc:spChg chg="mod">
          <ac:chgData name="Holly Koponen" userId="ff037b7a-27f8-41aa-be3f-b1018a958177" providerId="ADAL" clId="{F0B739F4-1BB8-44D6-B4E7-791C5AA9FFC7}" dt="2022-04-13T20:36:19.932" v="3094" actId="571"/>
          <ac:spMkLst>
            <pc:docMk/>
            <pc:sldMk cId="156683626" sldId="342"/>
            <ac:spMk id="180" creationId="{1638C434-B5C9-45B3-BD28-958BFF2B6674}"/>
          </ac:spMkLst>
        </pc:spChg>
        <pc:spChg chg="mod">
          <ac:chgData name="Holly Koponen" userId="ff037b7a-27f8-41aa-be3f-b1018a958177" providerId="ADAL" clId="{F0B739F4-1BB8-44D6-B4E7-791C5AA9FFC7}" dt="2022-04-13T20:36:19.932" v="3094" actId="571"/>
          <ac:spMkLst>
            <pc:docMk/>
            <pc:sldMk cId="156683626" sldId="342"/>
            <ac:spMk id="183" creationId="{8A389A2E-83C0-4B91-8A79-8AED405C6974}"/>
          </ac:spMkLst>
        </pc:spChg>
        <pc:spChg chg="mod">
          <ac:chgData name="Holly Koponen" userId="ff037b7a-27f8-41aa-be3f-b1018a958177" providerId="ADAL" clId="{F0B739F4-1BB8-44D6-B4E7-791C5AA9FFC7}" dt="2022-04-13T20:36:19.932" v="3094" actId="571"/>
          <ac:spMkLst>
            <pc:docMk/>
            <pc:sldMk cId="156683626" sldId="342"/>
            <ac:spMk id="184" creationId="{66C6EDB2-7589-4390-82A5-9EFB9F28F7D8}"/>
          </ac:spMkLst>
        </pc:spChg>
        <pc:spChg chg="add mod">
          <ac:chgData name="Holly Koponen" userId="ff037b7a-27f8-41aa-be3f-b1018a958177" providerId="ADAL" clId="{F0B739F4-1BB8-44D6-B4E7-791C5AA9FFC7}" dt="2022-04-13T20:36:19.932" v="3094" actId="571"/>
          <ac:spMkLst>
            <pc:docMk/>
            <pc:sldMk cId="156683626" sldId="342"/>
            <ac:spMk id="186" creationId="{145C7D3B-3975-4926-B1D1-CE34CBE2D7D0}"/>
          </ac:spMkLst>
        </pc:spChg>
        <pc:grpChg chg="del">
          <ac:chgData name="Holly Koponen" userId="ff037b7a-27f8-41aa-be3f-b1018a958177" providerId="ADAL" clId="{F0B739F4-1BB8-44D6-B4E7-791C5AA9FFC7}" dt="2022-04-13T20:07:57.375" v="2844" actId="165"/>
          <ac:grpSpMkLst>
            <pc:docMk/>
            <pc:sldMk cId="156683626" sldId="342"/>
            <ac:grpSpMk id="43" creationId="{152929FB-53D1-4F86-A8EB-5C0979C4409D}"/>
          </ac:grpSpMkLst>
        </pc:grpChg>
        <pc:grpChg chg="add del mod">
          <ac:chgData name="Holly Koponen" userId="ff037b7a-27f8-41aa-be3f-b1018a958177" providerId="ADAL" clId="{F0B739F4-1BB8-44D6-B4E7-791C5AA9FFC7}" dt="2022-04-13T20:38:05.914" v="3105" actId="164"/>
          <ac:grpSpMkLst>
            <pc:docMk/>
            <pc:sldMk cId="156683626" sldId="342"/>
            <ac:grpSpMk id="76" creationId="{C6B8014F-6CAE-4FD9-ABA1-310842067632}"/>
          </ac:grpSpMkLst>
        </pc:grpChg>
        <pc:grpChg chg="add del mod">
          <ac:chgData name="Holly Koponen" userId="ff037b7a-27f8-41aa-be3f-b1018a958177" providerId="ADAL" clId="{F0B739F4-1BB8-44D6-B4E7-791C5AA9FFC7}" dt="2022-04-13T20:38:05.914" v="3105" actId="164"/>
          <ac:grpSpMkLst>
            <pc:docMk/>
            <pc:sldMk cId="156683626" sldId="342"/>
            <ac:grpSpMk id="94" creationId="{D5C026A6-F3A0-451A-A787-2258F6E94F39}"/>
          </ac:grpSpMkLst>
        </pc:grpChg>
        <pc:grpChg chg="add del mod">
          <ac:chgData name="Holly Koponen" userId="ff037b7a-27f8-41aa-be3f-b1018a958177" providerId="ADAL" clId="{F0B739F4-1BB8-44D6-B4E7-791C5AA9FFC7}" dt="2022-04-13T20:38:05.914" v="3105" actId="164"/>
          <ac:grpSpMkLst>
            <pc:docMk/>
            <pc:sldMk cId="156683626" sldId="342"/>
            <ac:grpSpMk id="106" creationId="{DD328739-8FDD-4CD3-91C9-A39B2874C5C9}"/>
          </ac:grpSpMkLst>
        </pc:grpChg>
        <pc:grpChg chg="add del mod">
          <ac:chgData name="Holly Koponen" userId="ff037b7a-27f8-41aa-be3f-b1018a958177" providerId="ADAL" clId="{F0B739F4-1BB8-44D6-B4E7-791C5AA9FFC7}" dt="2022-04-13T20:28:33.421" v="2996" actId="165"/>
          <ac:grpSpMkLst>
            <pc:docMk/>
            <pc:sldMk cId="156683626" sldId="342"/>
            <ac:grpSpMk id="107" creationId="{5667E7B0-32F3-40A0-A9FD-F272E2933A99}"/>
          </ac:grpSpMkLst>
        </pc:grpChg>
        <pc:grpChg chg="add del mod">
          <ac:chgData name="Holly Koponen" userId="ff037b7a-27f8-41aa-be3f-b1018a958177" providerId="ADAL" clId="{F0B739F4-1BB8-44D6-B4E7-791C5AA9FFC7}" dt="2022-04-13T20:34:28.837" v="3067" actId="478"/>
          <ac:grpSpMkLst>
            <pc:docMk/>
            <pc:sldMk cId="156683626" sldId="342"/>
            <ac:grpSpMk id="133" creationId="{47D56943-057A-40F6-9598-C569444B54ED}"/>
          </ac:grpSpMkLst>
        </pc:grpChg>
        <pc:grpChg chg="add mod">
          <ac:chgData name="Holly Koponen" userId="ff037b7a-27f8-41aa-be3f-b1018a958177" providerId="ADAL" clId="{F0B739F4-1BB8-44D6-B4E7-791C5AA9FFC7}" dt="2022-04-13T20:36:19.932" v="3094" actId="571"/>
          <ac:grpSpMkLst>
            <pc:docMk/>
            <pc:sldMk cId="156683626" sldId="342"/>
            <ac:grpSpMk id="172" creationId="{B81CEFE8-C2D5-4C95-BE3F-D41D9CA5C74F}"/>
          </ac:grpSpMkLst>
        </pc:grpChg>
        <pc:grpChg chg="add mod">
          <ac:chgData name="Holly Koponen" userId="ff037b7a-27f8-41aa-be3f-b1018a958177" providerId="ADAL" clId="{F0B739F4-1BB8-44D6-B4E7-791C5AA9FFC7}" dt="2022-04-13T20:36:19.932" v="3094" actId="571"/>
          <ac:grpSpMkLst>
            <pc:docMk/>
            <pc:sldMk cId="156683626" sldId="342"/>
            <ac:grpSpMk id="178" creationId="{9204DF3E-1AC8-4D33-8EC2-841BFABAC205}"/>
          </ac:grpSpMkLst>
        </pc:grpChg>
        <pc:grpChg chg="add mod">
          <ac:chgData name="Holly Koponen" userId="ff037b7a-27f8-41aa-be3f-b1018a958177" providerId="ADAL" clId="{F0B739F4-1BB8-44D6-B4E7-791C5AA9FFC7}" dt="2022-04-13T20:36:19.932" v="3094" actId="571"/>
          <ac:grpSpMkLst>
            <pc:docMk/>
            <pc:sldMk cId="156683626" sldId="342"/>
            <ac:grpSpMk id="182" creationId="{0453305C-9E02-42BF-BD7C-E5057B3211C9}"/>
          </ac:grpSpMkLst>
        </pc:grpChg>
        <pc:grpChg chg="add mod">
          <ac:chgData name="Holly Koponen" userId="ff037b7a-27f8-41aa-be3f-b1018a958177" providerId="ADAL" clId="{F0B739F4-1BB8-44D6-B4E7-791C5AA9FFC7}" dt="2022-04-13T20:36:19.444" v="3093" actId="164"/>
          <ac:grpSpMkLst>
            <pc:docMk/>
            <pc:sldMk cId="156683626" sldId="342"/>
            <ac:grpSpMk id="187" creationId="{E45648AD-38FB-4BA7-89E2-73A75B9CF4BF}"/>
          </ac:grpSpMkLst>
        </pc:grpChg>
        <pc:grpChg chg="add mod">
          <ac:chgData name="Holly Koponen" userId="ff037b7a-27f8-41aa-be3f-b1018a958177" providerId="ADAL" clId="{F0B739F4-1BB8-44D6-B4E7-791C5AA9FFC7}" dt="2022-04-13T20:40:04.559" v="3110" actId="1076"/>
          <ac:grpSpMkLst>
            <pc:docMk/>
            <pc:sldMk cId="156683626" sldId="342"/>
            <ac:grpSpMk id="189" creationId="{76E86C98-A774-4175-863B-BF57BFDC88DF}"/>
          </ac:grpSpMkLst>
        </pc:grpChg>
        <pc:cxnChg chg="add del mod">
          <ac:chgData name="Holly Koponen" userId="ff037b7a-27f8-41aa-be3f-b1018a958177" providerId="ADAL" clId="{F0B739F4-1BB8-44D6-B4E7-791C5AA9FFC7}" dt="2022-04-13T20:08:50.506" v="2857" actId="11529"/>
          <ac:cxnSpMkLst>
            <pc:docMk/>
            <pc:sldMk cId="156683626" sldId="342"/>
            <ac:cxnSpMk id="28" creationId="{1983EFB9-BB09-405A-8D02-289E64EC9DAA}"/>
          </ac:cxnSpMkLst>
        </pc:cxnChg>
        <pc:cxnChg chg="add mod">
          <ac:chgData name="Holly Koponen" userId="ff037b7a-27f8-41aa-be3f-b1018a958177" providerId="ADAL" clId="{F0B739F4-1BB8-44D6-B4E7-791C5AA9FFC7}" dt="2022-04-13T20:36:57.076" v="3101" actId="207"/>
          <ac:cxnSpMkLst>
            <pc:docMk/>
            <pc:sldMk cId="156683626" sldId="342"/>
            <ac:cxnSpMk id="35" creationId="{B6601BA7-02F0-4602-B66F-6625957F6EED}"/>
          </ac:cxnSpMkLst>
        </pc:cxnChg>
        <pc:cxnChg chg="add del mod">
          <ac:chgData name="Holly Koponen" userId="ff037b7a-27f8-41aa-be3f-b1018a958177" providerId="ADAL" clId="{F0B739F4-1BB8-44D6-B4E7-791C5AA9FFC7}" dt="2022-04-13T20:38:05.914" v="3105" actId="164"/>
          <ac:cxnSpMkLst>
            <pc:docMk/>
            <pc:sldMk cId="156683626" sldId="342"/>
            <ac:cxnSpMk id="36" creationId="{C617B688-00E4-4135-B9E1-984A7CF1919E}"/>
          </ac:cxnSpMkLst>
        </pc:cxnChg>
        <pc:cxnChg chg="add del mod">
          <ac:chgData name="Holly Koponen" userId="ff037b7a-27f8-41aa-be3f-b1018a958177" providerId="ADAL" clId="{F0B739F4-1BB8-44D6-B4E7-791C5AA9FFC7}" dt="2022-04-13T20:27:44.549" v="2990" actId="478"/>
          <ac:cxnSpMkLst>
            <pc:docMk/>
            <pc:sldMk cId="156683626" sldId="342"/>
            <ac:cxnSpMk id="39" creationId="{59C4E2A3-9E4E-45C1-809E-E31BA4C6D3C1}"/>
          </ac:cxnSpMkLst>
        </pc:cxnChg>
        <pc:cxnChg chg="add del mod topLvl">
          <ac:chgData name="Holly Koponen" userId="ff037b7a-27f8-41aa-be3f-b1018a958177" providerId="ADAL" clId="{F0B739F4-1BB8-44D6-B4E7-791C5AA9FFC7}" dt="2022-04-13T20:38:21.937" v="3106" actId="14100"/>
          <ac:cxnSpMkLst>
            <pc:docMk/>
            <pc:sldMk cId="156683626" sldId="342"/>
            <ac:cxnSpMk id="61" creationId="{89334EB0-4F0E-4667-9368-EBAC7F64A172}"/>
          </ac:cxnSpMkLst>
        </pc:cxnChg>
        <pc:cxnChg chg="add del mod topLvl">
          <ac:chgData name="Holly Koponen" userId="ff037b7a-27f8-41aa-be3f-b1018a958177" providerId="ADAL" clId="{F0B739F4-1BB8-44D6-B4E7-791C5AA9FFC7}" dt="2022-04-13T20:38:05.914" v="3105" actId="164"/>
          <ac:cxnSpMkLst>
            <pc:docMk/>
            <pc:sldMk cId="156683626" sldId="342"/>
            <ac:cxnSpMk id="62" creationId="{BA68534C-EBD8-48E5-A80B-D58BCAA6F31E}"/>
          </ac:cxnSpMkLst>
        </pc:cxnChg>
        <pc:cxnChg chg="add del mod topLvl">
          <ac:chgData name="Holly Koponen" userId="ff037b7a-27f8-41aa-be3f-b1018a958177" providerId="ADAL" clId="{F0B739F4-1BB8-44D6-B4E7-791C5AA9FFC7}" dt="2022-04-13T20:38:05.914" v="3105" actId="164"/>
          <ac:cxnSpMkLst>
            <pc:docMk/>
            <pc:sldMk cId="156683626" sldId="342"/>
            <ac:cxnSpMk id="64" creationId="{64F44AB4-3876-4FFA-A31B-E91195FEB3F2}"/>
          </ac:cxnSpMkLst>
        </pc:cxnChg>
        <pc:cxnChg chg="mod topLvl">
          <ac:chgData name="Holly Koponen" userId="ff037b7a-27f8-41aa-be3f-b1018a958177" providerId="ADAL" clId="{F0B739F4-1BB8-44D6-B4E7-791C5AA9FFC7}" dt="2022-04-13T20:36:19.444" v="3093" actId="164"/>
          <ac:cxnSpMkLst>
            <pc:docMk/>
            <pc:sldMk cId="156683626" sldId="342"/>
            <ac:cxnSpMk id="66" creationId="{EFB1AD98-1131-423A-BEE4-5732EA843194}"/>
          </ac:cxnSpMkLst>
        </pc:cxnChg>
        <pc:cxnChg chg="mod topLvl">
          <ac:chgData name="Holly Koponen" userId="ff037b7a-27f8-41aa-be3f-b1018a958177" providerId="ADAL" clId="{F0B739F4-1BB8-44D6-B4E7-791C5AA9FFC7}" dt="2022-04-13T20:36:19.444" v="3093" actId="164"/>
          <ac:cxnSpMkLst>
            <pc:docMk/>
            <pc:sldMk cId="156683626" sldId="342"/>
            <ac:cxnSpMk id="68" creationId="{105827DC-F110-4B71-B79E-2C8123E8CF93}"/>
          </ac:cxnSpMkLst>
        </pc:cxnChg>
        <pc:cxnChg chg="add del mod topLvl">
          <ac:chgData name="Holly Koponen" userId="ff037b7a-27f8-41aa-be3f-b1018a958177" providerId="ADAL" clId="{F0B739F4-1BB8-44D6-B4E7-791C5AA9FFC7}" dt="2022-04-13T20:38:05.914" v="3105" actId="164"/>
          <ac:cxnSpMkLst>
            <pc:docMk/>
            <pc:sldMk cId="156683626" sldId="342"/>
            <ac:cxnSpMk id="70" creationId="{4B92A48B-6098-4926-BB2C-7A1CD3504411}"/>
          </ac:cxnSpMkLst>
        </pc:cxnChg>
        <pc:cxnChg chg="add del mod topLvl">
          <ac:chgData name="Holly Koponen" userId="ff037b7a-27f8-41aa-be3f-b1018a958177" providerId="ADAL" clId="{F0B739F4-1BB8-44D6-B4E7-791C5AA9FFC7}" dt="2022-04-13T20:38:05.914" v="3105" actId="164"/>
          <ac:cxnSpMkLst>
            <pc:docMk/>
            <pc:sldMk cId="156683626" sldId="342"/>
            <ac:cxnSpMk id="72" creationId="{099381FE-E52A-43E7-98B1-824AE46A1C14}"/>
          </ac:cxnSpMkLst>
        </pc:cxnChg>
        <pc:cxnChg chg="mod topLvl">
          <ac:chgData name="Holly Koponen" userId="ff037b7a-27f8-41aa-be3f-b1018a958177" providerId="ADAL" clId="{F0B739F4-1BB8-44D6-B4E7-791C5AA9FFC7}" dt="2022-04-13T20:36:19.444" v="3093" actId="164"/>
          <ac:cxnSpMkLst>
            <pc:docMk/>
            <pc:sldMk cId="156683626" sldId="342"/>
            <ac:cxnSpMk id="74" creationId="{A874B8A3-251D-4424-A486-2EC5679D1CF4}"/>
          </ac:cxnSpMkLst>
        </pc:cxnChg>
        <pc:cxnChg chg="mod topLvl">
          <ac:chgData name="Holly Koponen" userId="ff037b7a-27f8-41aa-be3f-b1018a958177" providerId="ADAL" clId="{F0B739F4-1BB8-44D6-B4E7-791C5AA9FFC7}" dt="2022-04-13T20:34:28.837" v="3067" actId="478"/>
          <ac:cxnSpMkLst>
            <pc:docMk/>
            <pc:sldMk cId="156683626" sldId="342"/>
            <ac:cxnSpMk id="111" creationId="{F98515AF-5323-462F-BAD7-C26285B80D59}"/>
          </ac:cxnSpMkLst>
        </pc:cxnChg>
        <pc:cxnChg chg="mod topLvl">
          <ac:chgData name="Holly Koponen" userId="ff037b7a-27f8-41aa-be3f-b1018a958177" providerId="ADAL" clId="{F0B739F4-1BB8-44D6-B4E7-791C5AA9FFC7}" dt="2022-04-13T20:34:28.837" v="3067" actId="478"/>
          <ac:cxnSpMkLst>
            <pc:docMk/>
            <pc:sldMk cId="156683626" sldId="342"/>
            <ac:cxnSpMk id="112" creationId="{59D684D4-C780-4DDD-B83A-DE57B5F8FDC0}"/>
          </ac:cxnSpMkLst>
        </pc:cxnChg>
        <pc:cxnChg chg="add mod">
          <ac:chgData name="Holly Koponen" userId="ff037b7a-27f8-41aa-be3f-b1018a958177" providerId="ADAL" clId="{F0B739F4-1BB8-44D6-B4E7-791C5AA9FFC7}" dt="2022-04-13T20:34:28.837" v="3067" actId="478"/>
          <ac:cxnSpMkLst>
            <pc:docMk/>
            <pc:sldMk cId="156683626" sldId="342"/>
            <ac:cxnSpMk id="123" creationId="{BFCA6F18-037F-4159-AB4C-4BFA8A749002}"/>
          </ac:cxnSpMkLst>
        </pc:cxnChg>
        <pc:cxnChg chg="add del mod">
          <ac:chgData name="Holly Koponen" userId="ff037b7a-27f8-41aa-be3f-b1018a958177" providerId="ADAL" clId="{F0B739F4-1BB8-44D6-B4E7-791C5AA9FFC7}" dt="2022-04-13T20:32:35.030" v="3050" actId="478"/>
          <ac:cxnSpMkLst>
            <pc:docMk/>
            <pc:sldMk cId="156683626" sldId="342"/>
            <ac:cxnSpMk id="130" creationId="{06195194-C430-4C6E-95C7-A4224D216E48}"/>
          </ac:cxnSpMkLst>
        </pc:cxnChg>
        <pc:cxnChg chg="add del mod">
          <ac:chgData name="Holly Koponen" userId="ff037b7a-27f8-41aa-be3f-b1018a958177" providerId="ADAL" clId="{F0B739F4-1BB8-44D6-B4E7-791C5AA9FFC7}" dt="2022-04-13T20:32:33.955" v="3049" actId="478"/>
          <ac:cxnSpMkLst>
            <pc:docMk/>
            <pc:sldMk cId="156683626" sldId="342"/>
            <ac:cxnSpMk id="136" creationId="{4B64574C-7B2A-483E-BBA9-922F6695ADDE}"/>
          </ac:cxnSpMkLst>
        </pc:cxnChg>
        <pc:cxnChg chg="add del mod">
          <ac:chgData name="Holly Koponen" userId="ff037b7a-27f8-41aa-be3f-b1018a958177" providerId="ADAL" clId="{F0B739F4-1BB8-44D6-B4E7-791C5AA9FFC7}" dt="2022-04-13T20:34:30.951" v="3068" actId="478"/>
          <ac:cxnSpMkLst>
            <pc:docMk/>
            <pc:sldMk cId="156683626" sldId="342"/>
            <ac:cxnSpMk id="144" creationId="{10168E17-27B2-4A5E-B6F7-E0D51C144A0A}"/>
          </ac:cxnSpMkLst>
        </pc:cxnChg>
        <pc:cxnChg chg="add del mod">
          <ac:chgData name="Holly Koponen" userId="ff037b7a-27f8-41aa-be3f-b1018a958177" providerId="ADAL" clId="{F0B739F4-1BB8-44D6-B4E7-791C5AA9FFC7}" dt="2022-04-13T20:38:05.914" v="3105" actId="164"/>
          <ac:cxnSpMkLst>
            <pc:docMk/>
            <pc:sldMk cId="156683626" sldId="342"/>
            <ac:cxnSpMk id="153" creationId="{4D28155B-F979-4A7A-B340-0C7935DCA789}"/>
          </ac:cxnSpMkLst>
        </pc:cxnChg>
        <pc:cxnChg chg="mod">
          <ac:chgData name="Holly Koponen" userId="ff037b7a-27f8-41aa-be3f-b1018a958177" providerId="ADAL" clId="{F0B739F4-1BB8-44D6-B4E7-791C5AA9FFC7}" dt="2022-04-13T20:36:19.932" v="3094" actId="571"/>
          <ac:cxnSpMkLst>
            <pc:docMk/>
            <pc:sldMk cId="156683626" sldId="342"/>
            <ac:cxnSpMk id="176" creationId="{B5D63DCE-670B-4332-99CC-7469AC0FDBC9}"/>
          </ac:cxnSpMkLst>
        </pc:cxnChg>
        <pc:cxnChg chg="mod">
          <ac:chgData name="Holly Koponen" userId="ff037b7a-27f8-41aa-be3f-b1018a958177" providerId="ADAL" clId="{F0B739F4-1BB8-44D6-B4E7-791C5AA9FFC7}" dt="2022-04-13T20:36:19.932" v="3094" actId="571"/>
          <ac:cxnSpMkLst>
            <pc:docMk/>
            <pc:sldMk cId="156683626" sldId="342"/>
            <ac:cxnSpMk id="177" creationId="{EB8B5344-744A-439B-B5BF-5CBBB33B4BD4}"/>
          </ac:cxnSpMkLst>
        </pc:cxnChg>
        <pc:cxnChg chg="mod">
          <ac:chgData name="Holly Koponen" userId="ff037b7a-27f8-41aa-be3f-b1018a958177" providerId="ADAL" clId="{F0B739F4-1BB8-44D6-B4E7-791C5AA9FFC7}" dt="2022-04-13T20:36:19.932" v="3094" actId="571"/>
          <ac:cxnSpMkLst>
            <pc:docMk/>
            <pc:sldMk cId="156683626" sldId="342"/>
            <ac:cxnSpMk id="181" creationId="{C69FEE8E-BEE6-40C3-88CE-08255283323D}"/>
          </ac:cxnSpMkLst>
        </pc:cxnChg>
        <pc:cxnChg chg="mod">
          <ac:chgData name="Holly Koponen" userId="ff037b7a-27f8-41aa-be3f-b1018a958177" providerId="ADAL" clId="{F0B739F4-1BB8-44D6-B4E7-791C5AA9FFC7}" dt="2022-04-13T20:36:19.932" v="3094" actId="571"/>
          <ac:cxnSpMkLst>
            <pc:docMk/>
            <pc:sldMk cId="156683626" sldId="342"/>
            <ac:cxnSpMk id="185" creationId="{1E706CAF-D932-467E-AAA9-98F9C36E2162}"/>
          </ac:cxnSpMkLst>
        </pc:cxnChg>
      </pc:sldChg>
      <pc:sldChg chg="new del">
        <pc:chgData name="Holly Koponen" userId="ff037b7a-27f8-41aa-be3f-b1018a958177" providerId="ADAL" clId="{F0B739F4-1BB8-44D6-B4E7-791C5AA9FFC7}" dt="2022-04-12T20:02:56.643" v="104" actId="680"/>
        <pc:sldMkLst>
          <pc:docMk/>
          <pc:sldMk cId="2888748595" sldId="342"/>
        </pc:sldMkLst>
      </pc:sldChg>
      <pc:sldChg chg="modSp add mod">
        <pc:chgData name="Holly Koponen" userId="ff037b7a-27f8-41aa-be3f-b1018a958177" providerId="ADAL" clId="{F0B739F4-1BB8-44D6-B4E7-791C5AA9FFC7}" dt="2022-04-14T02:07:39.400" v="6776" actId="113"/>
        <pc:sldMkLst>
          <pc:docMk/>
          <pc:sldMk cId="0" sldId="343"/>
        </pc:sldMkLst>
        <pc:spChg chg="mod">
          <ac:chgData name="Holly Koponen" userId="ff037b7a-27f8-41aa-be3f-b1018a958177" providerId="ADAL" clId="{F0B739F4-1BB8-44D6-B4E7-791C5AA9FFC7}" dt="2022-04-12T20:05:15.618" v="138" actId="27636"/>
          <ac:spMkLst>
            <pc:docMk/>
            <pc:sldMk cId="0" sldId="343"/>
            <ac:spMk id="247" creationId="{00000000-0000-0000-0000-000000000000}"/>
          </ac:spMkLst>
        </pc:spChg>
        <pc:spChg chg="mod">
          <ac:chgData name="Holly Koponen" userId="ff037b7a-27f8-41aa-be3f-b1018a958177" providerId="ADAL" clId="{F0B739F4-1BB8-44D6-B4E7-791C5AA9FFC7}" dt="2022-04-14T02:07:39.400" v="6776" actId="113"/>
          <ac:spMkLst>
            <pc:docMk/>
            <pc:sldMk cId="0" sldId="343"/>
            <ac:spMk id="248" creationId="{00000000-0000-0000-0000-000000000000}"/>
          </ac:spMkLst>
        </pc:spChg>
      </pc:sldChg>
      <pc:sldChg chg="modSp add mod ord modShow">
        <pc:chgData name="Holly Koponen" userId="ff037b7a-27f8-41aa-be3f-b1018a958177" providerId="ADAL" clId="{F0B739F4-1BB8-44D6-B4E7-791C5AA9FFC7}" dt="2022-04-14T02:03:54.756" v="6520"/>
        <pc:sldMkLst>
          <pc:docMk/>
          <pc:sldMk cId="0" sldId="344"/>
        </pc:sldMkLst>
        <pc:spChg chg="mod">
          <ac:chgData name="Holly Koponen" userId="ff037b7a-27f8-41aa-be3f-b1018a958177" providerId="ADAL" clId="{F0B739F4-1BB8-44D6-B4E7-791C5AA9FFC7}" dt="2022-04-12T20:05:54.684" v="142" actId="27636"/>
          <ac:spMkLst>
            <pc:docMk/>
            <pc:sldMk cId="0" sldId="344"/>
            <ac:spMk id="278" creationId="{00000000-0000-0000-0000-000000000000}"/>
          </ac:spMkLst>
        </pc:spChg>
      </pc:sldChg>
      <pc:sldChg chg="addSp delSp modSp add mod ord setBg modShow">
        <pc:chgData name="Holly Koponen" userId="ff037b7a-27f8-41aa-be3f-b1018a958177" providerId="ADAL" clId="{F0B739F4-1BB8-44D6-B4E7-791C5AA9FFC7}" dt="2022-04-14T02:12:17.304" v="6864"/>
        <pc:sldMkLst>
          <pc:docMk/>
          <pc:sldMk cId="0" sldId="345"/>
        </pc:sldMkLst>
        <pc:spChg chg="add del">
          <ac:chgData name="Holly Koponen" userId="ff037b7a-27f8-41aa-be3f-b1018a958177" providerId="ADAL" clId="{F0B739F4-1BB8-44D6-B4E7-791C5AA9FFC7}" dt="2022-04-12T20:52:47.684" v="231" actId="26606"/>
          <ac:spMkLst>
            <pc:docMk/>
            <pc:sldMk cId="0" sldId="345"/>
            <ac:spMk id="115" creationId="{0BABF38A-8A0D-492E-BD20-6CF4D46B50BD}"/>
          </ac:spMkLst>
        </pc:spChg>
        <pc:spChg chg="add del">
          <ac:chgData name="Holly Koponen" userId="ff037b7a-27f8-41aa-be3f-b1018a958177" providerId="ADAL" clId="{F0B739F4-1BB8-44D6-B4E7-791C5AA9FFC7}" dt="2022-04-12T20:52:47.684" v="231" actId="26606"/>
          <ac:spMkLst>
            <pc:docMk/>
            <pc:sldMk cId="0" sldId="345"/>
            <ac:spMk id="119" creationId="{8651CFA9-6065-4243-AC48-858E359780B1}"/>
          </ac:spMkLst>
        </pc:spChg>
        <pc:spChg chg="add del">
          <ac:chgData name="Holly Koponen" userId="ff037b7a-27f8-41aa-be3f-b1018a958177" providerId="ADAL" clId="{F0B739F4-1BB8-44D6-B4E7-791C5AA9FFC7}" dt="2022-04-12T20:52:47.684" v="231" actId="26606"/>
          <ac:spMkLst>
            <pc:docMk/>
            <pc:sldMk cId="0" sldId="345"/>
            <ac:spMk id="121" creationId="{37962AE0-6A1C-4B76-9D52-10E5E6D7D3BB}"/>
          </ac:spMkLst>
        </pc:spChg>
        <pc:spChg chg="mod">
          <ac:chgData name="Holly Koponen" userId="ff037b7a-27f8-41aa-be3f-b1018a958177" providerId="ADAL" clId="{F0B739F4-1BB8-44D6-B4E7-791C5AA9FFC7}" dt="2022-04-12T20:52:55.670" v="236" actId="26606"/>
          <ac:spMkLst>
            <pc:docMk/>
            <pc:sldMk cId="0" sldId="345"/>
            <ac:spMk id="301" creationId="{00000000-0000-0000-0000-000000000000}"/>
          </ac:spMkLst>
        </pc:spChg>
        <pc:spChg chg="mod">
          <ac:chgData name="Holly Koponen" userId="ff037b7a-27f8-41aa-be3f-b1018a958177" providerId="ADAL" clId="{F0B739F4-1BB8-44D6-B4E7-791C5AA9FFC7}" dt="2022-04-14T02:06:56.242" v="6753" actId="20577"/>
          <ac:spMkLst>
            <pc:docMk/>
            <pc:sldMk cId="0" sldId="345"/>
            <ac:spMk id="302" creationId="{00000000-0000-0000-0000-000000000000}"/>
          </ac:spMkLst>
        </pc:spChg>
        <pc:spChg chg="add del">
          <ac:chgData name="Holly Koponen" userId="ff037b7a-27f8-41aa-be3f-b1018a958177" providerId="ADAL" clId="{F0B739F4-1BB8-44D6-B4E7-791C5AA9FFC7}" dt="2022-04-12T20:52:52.061" v="233" actId="26606"/>
          <ac:spMkLst>
            <pc:docMk/>
            <pc:sldMk cId="0" sldId="345"/>
            <ac:spMk id="304" creationId="{0BABF38A-8A0D-492E-BD20-6CF4D46B50BD}"/>
          </ac:spMkLst>
        </pc:spChg>
        <pc:spChg chg="add del">
          <ac:chgData name="Holly Koponen" userId="ff037b7a-27f8-41aa-be3f-b1018a958177" providerId="ADAL" clId="{F0B739F4-1BB8-44D6-B4E7-791C5AA9FFC7}" dt="2022-04-12T20:52:52.061" v="233" actId="26606"/>
          <ac:spMkLst>
            <pc:docMk/>
            <pc:sldMk cId="0" sldId="345"/>
            <ac:spMk id="306" creationId="{8651CFA9-6065-4243-AC48-858E359780B1}"/>
          </ac:spMkLst>
        </pc:spChg>
        <pc:spChg chg="add del">
          <ac:chgData name="Holly Koponen" userId="ff037b7a-27f8-41aa-be3f-b1018a958177" providerId="ADAL" clId="{F0B739F4-1BB8-44D6-B4E7-791C5AA9FFC7}" dt="2022-04-12T20:52:52.061" v="233" actId="26606"/>
          <ac:spMkLst>
            <pc:docMk/>
            <pc:sldMk cId="0" sldId="345"/>
            <ac:spMk id="307" creationId="{1DA57B7B-30D9-4515-9542-FFA699A3C8E8}"/>
          </ac:spMkLst>
        </pc:spChg>
        <pc:spChg chg="add del">
          <ac:chgData name="Holly Koponen" userId="ff037b7a-27f8-41aa-be3f-b1018a958177" providerId="ADAL" clId="{F0B739F4-1BB8-44D6-B4E7-791C5AA9FFC7}" dt="2022-04-12T20:52:52.061" v="233" actId="26606"/>
          <ac:spMkLst>
            <pc:docMk/>
            <pc:sldMk cId="0" sldId="345"/>
            <ac:spMk id="308" creationId="{9729F241-2B1B-40E9-A72C-63955DFFF74B}"/>
          </ac:spMkLst>
        </pc:spChg>
        <pc:spChg chg="add del">
          <ac:chgData name="Holly Koponen" userId="ff037b7a-27f8-41aa-be3f-b1018a958177" providerId="ADAL" clId="{F0B739F4-1BB8-44D6-B4E7-791C5AA9FFC7}" dt="2022-04-12T20:52:52.061" v="233" actId="26606"/>
          <ac:spMkLst>
            <pc:docMk/>
            <pc:sldMk cId="0" sldId="345"/>
            <ac:spMk id="309" creationId="{52B4B9D7-F359-44A2-87B4-EAFA68AA9781}"/>
          </ac:spMkLst>
        </pc:spChg>
        <pc:spChg chg="add del">
          <ac:chgData name="Holly Koponen" userId="ff037b7a-27f8-41aa-be3f-b1018a958177" providerId="ADAL" clId="{F0B739F4-1BB8-44D6-B4E7-791C5AA9FFC7}" dt="2022-04-12T20:52:55.649" v="235" actId="26606"/>
          <ac:spMkLst>
            <pc:docMk/>
            <pc:sldMk cId="0" sldId="345"/>
            <ac:spMk id="311" creationId="{0BABF38A-8A0D-492E-BD20-6CF4D46B50BD}"/>
          </ac:spMkLst>
        </pc:spChg>
        <pc:spChg chg="add del">
          <ac:chgData name="Holly Koponen" userId="ff037b7a-27f8-41aa-be3f-b1018a958177" providerId="ADAL" clId="{F0B739F4-1BB8-44D6-B4E7-791C5AA9FFC7}" dt="2022-04-12T20:52:55.649" v="235" actId="26606"/>
          <ac:spMkLst>
            <pc:docMk/>
            <pc:sldMk cId="0" sldId="345"/>
            <ac:spMk id="313" creationId="{43A9B7B3-F171-4C25-99FC-C54250F0649B}"/>
          </ac:spMkLst>
        </pc:spChg>
        <pc:spChg chg="add del">
          <ac:chgData name="Holly Koponen" userId="ff037b7a-27f8-41aa-be3f-b1018a958177" providerId="ADAL" clId="{F0B739F4-1BB8-44D6-B4E7-791C5AA9FFC7}" dt="2022-04-12T20:52:55.649" v="235" actId="26606"/>
          <ac:spMkLst>
            <pc:docMk/>
            <pc:sldMk cId="0" sldId="345"/>
            <ac:spMk id="314" creationId="{D2D5C7C5-9C27-4A61-9F57-1857D45320FD}"/>
          </ac:spMkLst>
        </pc:spChg>
        <pc:spChg chg="add del">
          <ac:chgData name="Holly Koponen" userId="ff037b7a-27f8-41aa-be3f-b1018a958177" providerId="ADAL" clId="{F0B739F4-1BB8-44D6-B4E7-791C5AA9FFC7}" dt="2022-04-12T20:52:55.649" v="235" actId="26606"/>
          <ac:spMkLst>
            <pc:docMk/>
            <pc:sldMk cId="0" sldId="345"/>
            <ac:spMk id="315" creationId="{84B9546E-20BE-462C-8BE8-4EBDB46F8651}"/>
          </ac:spMkLst>
        </pc:spChg>
        <pc:spChg chg="add del">
          <ac:chgData name="Holly Koponen" userId="ff037b7a-27f8-41aa-be3f-b1018a958177" providerId="ADAL" clId="{F0B739F4-1BB8-44D6-B4E7-791C5AA9FFC7}" dt="2022-04-12T20:52:55.649" v="235" actId="26606"/>
          <ac:spMkLst>
            <pc:docMk/>
            <pc:sldMk cId="0" sldId="345"/>
            <ac:spMk id="316" creationId="{DFE5D2E8-C366-48AC-97AE-18C67E4EF969}"/>
          </ac:spMkLst>
        </pc:spChg>
        <pc:spChg chg="add">
          <ac:chgData name="Holly Koponen" userId="ff037b7a-27f8-41aa-be3f-b1018a958177" providerId="ADAL" clId="{F0B739F4-1BB8-44D6-B4E7-791C5AA9FFC7}" dt="2022-04-12T20:52:55.670" v="236" actId="26606"/>
          <ac:spMkLst>
            <pc:docMk/>
            <pc:sldMk cId="0" sldId="345"/>
            <ac:spMk id="318" creationId="{0BABF38A-8A0D-492E-BD20-6CF4D46B50BD}"/>
          </ac:spMkLst>
        </pc:spChg>
        <pc:spChg chg="add">
          <ac:chgData name="Holly Koponen" userId="ff037b7a-27f8-41aa-be3f-b1018a958177" providerId="ADAL" clId="{F0B739F4-1BB8-44D6-B4E7-791C5AA9FFC7}" dt="2022-04-12T20:52:55.670" v="236" actId="26606"/>
          <ac:spMkLst>
            <pc:docMk/>
            <pc:sldMk cId="0" sldId="345"/>
            <ac:spMk id="320" creationId="{8651CFA9-6065-4243-AC48-858E359780B1}"/>
          </ac:spMkLst>
        </pc:spChg>
        <pc:spChg chg="add">
          <ac:chgData name="Holly Koponen" userId="ff037b7a-27f8-41aa-be3f-b1018a958177" providerId="ADAL" clId="{F0B739F4-1BB8-44D6-B4E7-791C5AA9FFC7}" dt="2022-04-12T20:52:55.670" v="236" actId="26606"/>
          <ac:spMkLst>
            <pc:docMk/>
            <pc:sldMk cId="0" sldId="345"/>
            <ac:spMk id="321" creationId="{1DA57B7B-30D9-4515-9542-FFA699A3C8E8}"/>
          </ac:spMkLst>
        </pc:spChg>
        <pc:spChg chg="add">
          <ac:chgData name="Holly Koponen" userId="ff037b7a-27f8-41aa-be3f-b1018a958177" providerId="ADAL" clId="{F0B739F4-1BB8-44D6-B4E7-791C5AA9FFC7}" dt="2022-04-12T20:52:55.670" v="236" actId="26606"/>
          <ac:spMkLst>
            <pc:docMk/>
            <pc:sldMk cId="0" sldId="345"/>
            <ac:spMk id="322" creationId="{9729F241-2B1B-40E9-A72C-63955DFFF74B}"/>
          </ac:spMkLst>
        </pc:spChg>
        <pc:spChg chg="add">
          <ac:chgData name="Holly Koponen" userId="ff037b7a-27f8-41aa-be3f-b1018a958177" providerId="ADAL" clId="{F0B739F4-1BB8-44D6-B4E7-791C5AA9FFC7}" dt="2022-04-12T20:52:55.670" v="236" actId="26606"/>
          <ac:spMkLst>
            <pc:docMk/>
            <pc:sldMk cId="0" sldId="345"/>
            <ac:spMk id="323" creationId="{52B4B9D7-F359-44A2-87B4-EAFA68AA9781}"/>
          </ac:spMkLst>
        </pc:spChg>
        <pc:picChg chg="add del">
          <ac:chgData name="Holly Koponen" userId="ff037b7a-27f8-41aa-be3f-b1018a958177" providerId="ADAL" clId="{F0B739F4-1BB8-44D6-B4E7-791C5AA9FFC7}" dt="2022-04-12T20:52:47.684" v="231" actId="26606"/>
          <ac:picMkLst>
            <pc:docMk/>
            <pc:sldMk cId="0" sldId="345"/>
            <ac:picMk id="117" creationId="{1CB7E8AE-A3AC-4BB7-A5C6-F00EC697B265}"/>
          </ac:picMkLst>
        </pc:picChg>
        <pc:picChg chg="add del">
          <ac:chgData name="Holly Koponen" userId="ff037b7a-27f8-41aa-be3f-b1018a958177" providerId="ADAL" clId="{F0B739F4-1BB8-44D6-B4E7-791C5AA9FFC7}" dt="2022-04-12T20:52:47.684" v="231" actId="26606"/>
          <ac:picMkLst>
            <pc:docMk/>
            <pc:sldMk cId="0" sldId="345"/>
            <ac:picMk id="123" creationId="{A72D06A1-BA08-4820-BBC8-B24DDB32A376}"/>
          </ac:picMkLst>
        </pc:picChg>
        <pc:picChg chg="add del">
          <ac:chgData name="Holly Koponen" userId="ff037b7a-27f8-41aa-be3f-b1018a958177" providerId="ADAL" clId="{F0B739F4-1BB8-44D6-B4E7-791C5AA9FFC7}" dt="2022-04-12T20:52:47.684" v="231" actId="26606"/>
          <ac:picMkLst>
            <pc:docMk/>
            <pc:sldMk cId="0" sldId="345"/>
            <ac:picMk id="125" creationId="{1295E665-0408-4072-94B3-49BA5ACBCBD3}"/>
          </ac:picMkLst>
        </pc:picChg>
        <pc:picChg chg="add del">
          <ac:chgData name="Holly Koponen" userId="ff037b7a-27f8-41aa-be3f-b1018a958177" providerId="ADAL" clId="{F0B739F4-1BB8-44D6-B4E7-791C5AA9FFC7}" dt="2022-04-12T20:52:52.061" v="233" actId="26606"/>
          <ac:picMkLst>
            <pc:docMk/>
            <pc:sldMk cId="0" sldId="345"/>
            <ac:picMk id="305" creationId="{1CB7E8AE-A3AC-4BB7-A5C6-F00EC697B265}"/>
          </ac:picMkLst>
        </pc:picChg>
        <pc:picChg chg="add del">
          <ac:chgData name="Holly Koponen" userId="ff037b7a-27f8-41aa-be3f-b1018a958177" providerId="ADAL" clId="{F0B739F4-1BB8-44D6-B4E7-791C5AA9FFC7}" dt="2022-04-12T20:52:55.649" v="235" actId="26606"/>
          <ac:picMkLst>
            <pc:docMk/>
            <pc:sldMk cId="0" sldId="345"/>
            <ac:picMk id="312" creationId="{1CB7E8AE-A3AC-4BB7-A5C6-F00EC697B265}"/>
          </ac:picMkLst>
        </pc:picChg>
        <pc:picChg chg="add">
          <ac:chgData name="Holly Koponen" userId="ff037b7a-27f8-41aa-be3f-b1018a958177" providerId="ADAL" clId="{F0B739F4-1BB8-44D6-B4E7-791C5AA9FFC7}" dt="2022-04-12T20:52:55.670" v="236" actId="26606"/>
          <ac:picMkLst>
            <pc:docMk/>
            <pc:sldMk cId="0" sldId="345"/>
            <ac:picMk id="319" creationId="{1CB7E8AE-A3AC-4BB7-A5C6-F00EC697B265}"/>
          </ac:picMkLst>
        </pc:picChg>
      </pc:sldChg>
      <pc:sldChg chg="addSp modSp add mod setBg">
        <pc:chgData name="Holly Koponen" userId="ff037b7a-27f8-41aa-be3f-b1018a958177" providerId="ADAL" clId="{F0B739F4-1BB8-44D6-B4E7-791C5AA9FFC7}" dt="2022-04-12T20:51:19.029" v="227" actId="26606"/>
        <pc:sldMkLst>
          <pc:docMk/>
          <pc:sldMk cId="0" sldId="346"/>
        </pc:sldMkLst>
        <pc:spChg chg="add">
          <ac:chgData name="Holly Koponen" userId="ff037b7a-27f8-41aa-be3f-b1018a958177" providerId="ADAL" clId="{F0B739F4-1BB8-44D6-B4E7-791C5AA9FFC7}" dt="2022-04-12T20:51:19.029" v="227" actId="26606"/>
          <ac:spMkLst>
            <pc:docMk/>
            <pc:sldMk cId="0" sldId="346"/>
            <ac:spMk id="121" creationId="{0BABF38A-8A0D-492E-BD20-6CF4D46B50BD}"/>
          </ac:spMkLst>
        </pc:spChg>
        <pc:spChg chg="add">
          <ac:chgData name="Holly Koponen" userId="ff037b7a-27f8-41aa-be3f-b1018a958177" providerId="ADAL" clId="{F0B739F4-1BB8-44D6-B4E7-791C5AA9FFC7}" dt="2022-04-12T20:51:19.029" v="227" actId="26606"/>
          <ac:spMkLst>
            <pc:docMk/>
            <pc:sldMk cId="0" sldId="346"/>
            <ac:spMk id="125" creationId="{8651CFA9-6065-4243-AC48-858E359780B1}"/>
          </ac:spMkLst>
        </pc:spChg>
        <pc:spChg chg="add">
          <ac:chgData name="Holly Koponen" userId="ff037b7a-27f8-41aa-be3f-b1018a958177" providerId="ADAL" clId="{F0B739F4-1BB8-44D6-B4E7-791C5AA9FFC7}" dt="2022-04-12T20:51:19.029" v="227" actId="26606"/>
          <ac:spMkLst>
            <pc:docMk/>
            <pc:sldMk cId="0" sldId="346"/>
            <ac:spMk id="127" creationId="{1DA57B7B-30D9-4515-9542-FFA699A3C8E8}"/>
          </ac:spMkLst>
        </pc:spChg>
        <pc:spChg chg="add">
          <ac:chgData name="Holly Koponen" userId="ff037b7a-27f8-41aa-be3f-b1018a958177" providerId="ADAL" clId="{F0B739F4-1BB8-44D6-B4E7-791C5AA9FFC7}" dt="2022-04-12T20:51:19.029" v="227" actId="26606"/>
          <ac:spMkLst>
            <pc:docMk/>
            <pc:sldMk cId="0" sldId="346"/>
            <ac:spMk id="129" creationId="{9729F241-2B1B-40E9-A72C-63955DFFF74B}"/>
          </ac:spMkLst>
        </pc:spChg>
        <pc:spChg chg="add">
          <ac:chgData name="Holly Koponen" userId="ff037b7a-27f8-41aa-be3f-b1018a958177" providerId="ADAL" clId="{F0B739F4-1BB8-44D6-B4E7-791C5AA9FFC7}" dt="2022-04-12T20:51:19.029" v="227" actId="26606"/>
          <ac:spMkLst>
            <pc:docMk/>
            <pc:sldMk cId="0" sldId="346"/>
            <ac:spMk id="131" creationId="{52B4B9D7-F359-44A2-87B4-EAFA68AA9781}"/>
          </ac:spMkLst>
        </pc:spChg>
        <pc:spChg chg="mod">
          <ac:chgData name="Holly Koponen" userId="ff037b7a-27f8-41aa-be3f-b1018a958177" providerId="ADAL" clId="{F0B739F4-1BB8-44D6-B4E7-791C5AA9FFC7}" dt="2022-04-12T20:51:19.029" v="227" actId="26606"/>
          <ac:spMkLst>
            <pc:docMk/>
            <pc:sldMk cId="0" sldId="346"/>
            <ac:spMk id="307" creationId="{00000000-0000-0000-0000-000000000000}"/>
          </ac:spMkLst>
        </pc:spChg>
        <pc:spChg chg="mod">
          <ac:chgData name="Holly Koponen" userId="ff037b7a-27f8-41aa-be3f-b1018a958177" providerId="ADAL" clId="{F0B739F4-1BB8-44D6-B4E7-791C5AA9FFC7}" dt="2022-04-12T20:51:19.029" v="227" actId="26606"/>
          <ac:spMkLst>
            <pc:docMk/>
            <pc:sldMk cId="0" sldId="346"/>
            <ac:spMk id="308" creationId="{00000000-0000-0000-0000-000000000000}"/>
          </ac:spMkLst>
        </pc:spChg>
        <pc:picChg chg="add">
          <ac:chgData name="Holly Koponen" userId="ff037b7a-27f8-41aa-be3f-b1018a958177" providerId="ADAL" clId="{F0B739F4-1BB8-44D6-B4E7-791C5AA9FFC7}" dt="2022-04-12T20:51:19.029" v="227" actId="26606"/>
          <ac:picMkLst>
            <pc:docMk/>
            <pc:sldMk cId="0" sldId="346"/>
            <ac:picMk id="123" creationId="{1CB7E8AE-A3AC-4BB7-A5C6-F00EC697B265}"/>
          </ac:picMkLst>
        </pc:picChg>
      </pc:sldChg>
      <pc:sldChg chg="addSp delSp modSp add mod delAnim modAnim">
        <pc:chgData name="Holly Koponen" userId="ff037b7a-27f8-41aa-be3f-b1018a958177" providerId="ADAL" clId="{F0B739F4-1BB8-44D6-B4E7-791C5AA9FFC7}" dt="2022-04-14T15:10:48.225" v="9578" actId="12"/>
        <pc:sldMkLst>
          <pc:docMk/>
          <pc:sldMk cId="0" sldId="347"/>
        </pc:sldMkLst>
        <pc:spChg chg="mod">
          <ac:chgData name="Holly Koponen" userId="ff037b7a-27f8-41aa-be3f-b1018a958177" providerId="ADAL" clId="{F0B739F4-1BB8-44D6-B4E7-791C5AA9FFC7}" dt="2022-04-12T20:05:54.710" v="146" actId="27636"/>
          <ac:spMkLst>
            <pc:docMk/>
            <pc:sldMk cId="0" sldId="347"/>
            <ac:spMk id="313" creationId="{00000000-0000-0000-0000-000000000000}"/>
          </ac:spMkLst>
        </pc:spChg>
        <pc:spChg chg="mod">
          <ac:chgData name="Holly Koponen" userId="ff037b7a-27f8-41aa-be3f-b1018a958177" providerId="ADAL" clId="{F0B739F4-1BB8-44D6-B4E7-791C5AA9FFC7}" dt="2022-04-14T15:10:48.225" v="9578" actId="12"/>
          <ac:spMkLst>
            <pc:docMk/>
            <pc:sldMk cId="0" sldId="347"/>
            <ac:spMk id="314" creationId="{00000000-0000-0000-0000-000000000000}"/>
          </ac:spMkLst>
        </pc:spChg>
        <pc:spChg chg="mod">
          <ac:chgData name="Holly Koponen" userId="ff037b7a-27f8-41aa-be3f-b1018a958177" providerId="ADAL" clId="{F0B739F4-1BB8-44D6-B4E7-791C5AA9FFC7}" dt="2022-04-13T17:47:23.165" v="2017" actId="164"/>
          <ac:spMkLst>
            <pc:docMk/>
            <pc:sldMk cId="0" sldId="347"/>
            <ac:spMk id="316" creationId="{00000000-0000-0000-0000-000000000000}"/>
          </ac:spMkLst>
        </pc:spChg>
        <pc:spChg chg="mod">
          <ac:chgData name="Holly Koponen" userId="ff037b7a-27f8-41aa-be3f-b1018a958177" providerId="ADAL" clId="{F0B739F4-1BB8-44D6-B4E7-791C5AA9FFC7}" dt="2022-04-13T17:47:23.165" v="2017" actId="164"/>
          <ac:spMkLst>
            <pc:docMk/>
            <pc:sldMk cId="0" sldId="347"/>
            <ac:spMk id="317" creationId="{00000000-0000-0000-0000-000000000000}"/>
          </ac:spMkLst>
        </pc:spChg>
        <pc:spChg chg="mod">
          <ac:chgData name="Holly Koponen" userId="ff037b7a-27f8-41aa-be3f-b1018a958177" providerId="ADAL" clId="{F0B739F4-1BB8-44D6-B4E7-791C5AA9FFC7}" dt="2022-04-13T17:47:23.165" v="2017" actId="164"/>
          <ac:spMkLst>
            <pc:docMk/>
            <pc:sldMk cId="0" sldId="347"/>
            <ac:spMk id="318" creationId="{00000000-0000-0000-0000-000000000000}"/>
          </ac:spMkLst>
        </pc:spChg>
        <pc:grpChg chg="add del mod">
          <ac:chgData name="Holly Koponen" userId="ff037b7a-27f8-41aa-be3f-b1018a958177" providerId="ADAL" clId="{F0B739F4-1BB8-44D6-B4E7-791C5AA9FFC7}" dt="2022-04-13T17:47:38.795" v="2022" actId="21"/>
          <ac:grpSpMkLst>
            <pc:docMk/>
            <pc:sldMk cId="0" sldId="347"/>
            <ac:grpSpMk id="2" creationId="{97136396-00FD-4116-B455-B35DEED5D47B}"/>
          </ac:grpSpMkLst>
        </pc:grpChg>
        <pc:grpChg chg="del mod">
          <ac:chgData name="Holly Koponen" userId="ff037b7a-27f8-41aa-be3f-b1018a958177" providerId="ADAL" clId="{F0B739F4-1BB8-44D6-B4E7-791C5AA9FFC7}" dt="2022-04-14T02:13:41.365" v="6884"/>
          <ac:grpSpMkLst>
            <pc:docMk/>
            <pc:sldMk cId="0" sldId="347"/>
            <ac:grpSpMk id="7" creationId="{F5AF3275-15F1-47E2-B9BA-D0BA56A9B636}"/>
          </ac:grpSpMkLst>
        </pc:grpChg>
        <pc:grpChg chg="mod">
          <ac:chgData name="Holly Koponen" userId="ff037b7a-27f8-41aa-be3f-b1018a958177" providerId="ADAL" clId="{F0B739F4-1BB8-44D6-B4E7-791C5AA9FFC7}" dt="2022-04-14T14:54:05.792" v="9234"/>
          <ac:grpSpMkLst>
            <pc:docMk/>
            <pc:sldMk cId="0" sldId="347"/>
            <ac:grpSpMk id="11" creationId="{D2AAAFD1-6471-4AF8-81B7-FF5230C01345}"/>
          </ac:grpSpMkLst>
        </pc:grpChg>
        <pc:grpChg chg="del mod">
          <ac:chgData name="Holly Koponen" userId="ff037b7a-27f8-41aa-be3f-b1018a958177" providerId="ADAL" clId="{F0B739F4-1BB8-44D6-B4E7-791C5AA9FFC7}" dt="2022-04-14T02:14:03.669" v="6898"/>
          <ac:grpSpMkLst>
            <pc:docMk/>
            <pc:sldMk cId="0" sldId="347"/>
            <ac:grpSpMk id="19" creationId="{7634C557-5F70-4A19-9C5E-0F9758AD05BE}"/>
          </ac:grpSpMkLst>
        </pc:grpChg>
        <pc:grpChg chg="del mod">
          <ac:chgData name="Holly Koponen" userId="ff037b7a-27f8-41aa-be3f-b1018a958177" providerId="ADAL" clId="{F0B739F4-1BB8-44D6-B4E7-791C5AA9FFC7}" dt="2022-04-14T02:14:05.303" v="6901"/>
          <ac:grpSpMkLst>
            <pc:docMk/>
            <pc:sldMk cId="0" sldId="347"/>
            <ac:grpSpMk id="25" creationId="{0BBE18D7-5AA2-4FDA-9960-CD954FA07C80}"/>
          </ac:grpSpMkLst>
        </pc:grpChg>
        <pc:grpChg chg="del mod">
          <ac:chgData name="Holly Koponen" userId="ff037b7a-27f8-41aa-be3f-b1018a958177" providerId="ADAL" clId="{F0B739F4-1BB8-44D6-B4E7-791C5AA9FFC7}" dt="2022-04-14T02:14:49.712" v="6913"/>
          <ac:grpSpMkLst>
            <pc:docMk/>
            <pc:sldMk cId="0" sldId="347"/>
            <ac:grpSpMk id="28" creationId="{A8873EB3-A3EE-461B-9600-CC78B57DFA8F}"/>
          </ac:grpSpMkLst>
        </pc:grpChg>
        <pc:grpChg chg="del mod">
          <ac:chgData name="Holly Koponen" userId="ff037b7a-27f8-41aa-be3f-b1018a958177" providerId="ADAL" clId="{F0B739F4-1BB8-44D6-B4E7-791C5AA9FFC7}" dt="2022-04-14T02:14:52.741" v="6916"/>
          <ac:grpSpMkLst>
            <pc:docMk/>
            <pc:sldMk cId="0" sldId="347"/>
            <ac:grpSpMk id="40" creationId="{2EF40D69-3197-4675-8336-9B36FC55142E}"/>
          </ac:grpSpMkLst>
        </pc:grpChg>
        <pc:grpChg chg="del mod">
          <ac:chgData name="Holly Koponen" userId="ff037b7a-27f8-41aa-be3f-b1018a958177" providerId="ADAL" clId="{F0B739F4-1BB8-44D6-B4E7-791C5AA9FFC7}" dt="2022-04-14T02:15:40.642" v="6923" actId="165"/>
          <ac:grpSpMkLst>
            <pc:docMk/>
            <pc:sldMk cId="0" sldId="347"/>
            <ac:grpSpMk id="43" creationId="{3A2C31CA-5B4F-44DA-B141-0A521721BD90}"/>
          </ac:grpSpMkLst>
        </pc:grpChg>
        <pc:grpChg chg="mod">
          <ac:chgData name="Holly Koponen" userId="ff037b7a-27f8-41aa-be3f-b1018a958177" providerId="ADAL" clId="{F0B739F4-1BB8-44D6-B4E7-791C5AA9FFC7}" dt="2022-04-14T02:15:35.760" v="6922" actId="164"/>
          <ac:grpSpMkLst>
            <pc:docMk/>
            <pc:sldMk cId="0" sldId="347"/>
            <ac:grpSpMk id="46" creationId="{6003F8E2-1F4F-4573-8FBF-3275A6521478}"/>
          </ac:grpSpMkLst>
        </pc:grpChg>
        <pc:grpChg chg="add del mod">
          <ac:chgData name="Holly Koponen" userId="ff037b7a-27f8-41aa-be3f-b1018a958177" providerId="ADAL" clId="{F0B739F4-1BB8-44D6-B4E7-791C5AA9FFC7}" dt="2022-04-14T14:54:00.507" v="9231" actId="478"/>
          <ac:grpSpMkLst>
            <pc:docMk/>
            <pc:sldMk cId="0" sldId="347"/>
            <ac:grpSpMk id="47" creationId="{6BD72C1C-81EE-47FF-811B-B46AD8580753}"/>
          </ac:grpSpMkLst>
        </pc:grpChg>
        <pc:grpChg chg="add mod ord">
          <ac:chgData name="Holly Koponen" userId="ff037b7a-27f8-41aa-be3f-b1018a958177" providerId="ADAL" clId="{F0B739F4-1BB8-44D6-B4E7-791C5AA9FFC7}" dt="2022-04-14T15:03:50.721" v="9376" actId="164"/>
          <ac:grpSpMkLst>
            <pc:docMk/>
            <pc:sldMk cId="0" sldId="347"/>
            <ac:grpSpMk id="54" creationId="{4E93DD2A-33B2-49C4-BFDE-5024AABF081A}"/>
          </ac:grpSpMkLst>
        </pc:grpChg>
        <pc:grpChg chg="del mod">
          <ac:chgData name="Holly Koponen" userId="ff037b7a-27f8-41aa-be3f-b1018a958177" providerId="ADAL" clId="{F0B739F4-1BB8-44D6-B4E7-791C5AA9FFC7}" dt="2022-04-14T14:59:25.145" v="9298"/>
          <ac:grpSpMkLst>
            <pc:docMk/>
            <pc:sldMk cId="0" sldId="347"/>
            <ac:grpSpMk id="60" creationId="{99C2575F-33A9-4CFB-9F9A-FDD656EB1E3F}"/>
          </ac:grpSpMkLst>
        </pc:grpChg>
        <pc:grpChg chg="del mod">
          <ac:chgData name="Holly Koponen" userId="ff037b7a-27f8-41aa-be3f-b1018a958177" providerId="ADAL" clId="{F0B739F4-1BB8-44D6-B4E7-791C5AA9FFC7}" dt="2022-04-14T14:59:28.346" v="9305"/>
          <ac:grpSpMkLst>
            <pc:docMk/>
            <pc:sldMk cId="0" sldId="347"/>
            <ac:grpSpMk id="63" creationId="{CEC3C603-20B0-4ABF-B685-4BBFDF3B121A}"/>
          </ac:grpSpMkLst>
        </pc:grpChg>
        <pc:grpChg chg="del mod">
          <ac:chgData name="Holly Koponen" userId="ff037b7a-27f8-41aa-be3f-b1018a958177" providerId="ADAL" clId="{F0B739F4-1BB8-44D6-B4E7-791C5AA9FFC7}" dt="2022-04-14T15:00:59.065" v="9334"/>
          <ac:grpSpMkLst>
            <pc:docMk/>
            <pc:sldMk cId="0" sldId="347"/>
            <ac:grpSpMk id="262" creationId="{2AADB207-A7A7-43C6-9E74-FAD002187EF0}"/>
          </ac:grpSpMkLst>
        </pc:grpChg>
        <pc:grpChg chg="del mod">
          <ac:chgData name="Holly Koponen" userId="ff037b7a-27f8-41aa-be3f-b1018a958177" providerId="ADAL" clId="{F0B739F4-1BB8-44D6-B4E7-791C5AA9FFC7}" dt="2022-04-14T15:00:01.643" v="9315"/>
          <ac:grpSpMkLst>
            <pc:docMk/>
            <pc:sldMk cId="0" sldId="347"/>
            <ac:grpSpMk id="265" creationId="{C77A80BB-97AD-4C61-A176-74502EDB2BA1}"/>
          </ac:grpSpMkLst>
        </pc:grpChg>
        <pc:grpChg chg="del mod">
          <ac:chgData name="Holly Koponen" userId="ff037b7a-27f8-41aa-be3f-b1018a958177" providerId="ADAL" clId="{F0B739F4-1BB8-44D6-B4E7-791C5AA9FFC7}" dt="2022-04-14T15:01:00.854" v="9337"/>
          <ac:grpSpMkLst>
            <pc:docMk/>
            <pc:sldMk cId="0" sldId="347"/>
            <ac:grpSpMk id="267" creationId="{EF79DE50-1625-4A65-AED9-3BCA1EA7683D}"/>
          </ac:grpSpMkLst>
        </pc:grpChg>
        <pc:grpChg chg="mod">
          <ac:chgData name="Holly Koponen" userId="ff037b7a-27f8-41aa-be3f-b1018a958177" providerId="ADAL" clId="{F0B739F4-1BB8-44D6-B4E7-791C5AA9FFC7}" dt="2022-04-14T15:03:24.240" v="9373" actId="164"/>
          <ac:grpSpMkLst>
            <pc:docMk/>
            <pc:sldMk cId="0" sldId="347"/>
            <ac:grpSpMk id="284" creationId="{2F13A22C-8490-49D0-B8DC-92D928B6FFB7}"/>
          </ac:grpSpMkLst>
        </pc:grpChg>
        <pc:grpChg chg="del mod">
          <ac:chgData name="Holly Koponen" userId="ff037b7a-27f8-41aa-be3f-b1018a958177" providerId="ADAL" clId="{F0B739F4-1BB8-44D6-B4E7-791C5AA9FFC7}" dt="2022-04-14T15:02:29.541" v="9369"/>
          <ac:grpSpMkLst>
            <pc:docMk/>
            <pc:sldMk cId="0" sldId="347"/>
            <ac:grpSpMk id="288" creationId="{8333E781-63E9-482C-AD51-B6695A900C84}"/>
          </ac:grpSpMkLst>
        </pc:grpChg>
        <pc:grpChg chg="mod">
          <ac:chgData name="Holly Koponen" userId="ff037b7a-27f8-41aa-be3f-b1018a958177" providerId="ADAL" clId="{F0B739F4-1BB8-44D6-B4E7-791C5AA9FFC7}" dt="2022-04-14T15:03:24.240" v="9373" actId="164"/>
          <ac:grpSpMkLst>
            <pc:docMk/>
            <pc:sldMk cId="0" sldId="347"/>
            <ac:grpSpMk id="291" creationId="{CAD57048-3FFA-4B64-BC8D-363943A6D648}"/>
          </ac:grpSpMkLst>
        </pc:grpChg>
        <pc:grpChg chg="mod">
          <ac:chgData name="Holly Koponen" userId="ff037b7a-27f8-41aa-be3f-b1018a958177" providerId="ADAL" clId="{F0B739F4-1BB8-44D6-B4E7-791C5AA9FFC7}" dt="2022-04-14T15:08:35.737" v="9466" actId="164"/>
          <ac:grpSpMkLst>
            <pc:docMk/>
            <pc:sldMk cId="0" sldId="347"/>
            <ac:grpSpMk id="292" creationId="{B54737AF-5A57-41C1-A413-B4A0E1B7FEA0}"/>
          </ac:grpSpMkLst>
        </pc:grpChg>
        <pc:grpChg chg="add mod">
          <ac:chgData name="Holly Koponen" userId="ff037b7a-27f8-41aa-be3f-b1018a958177" providerId="ADAL" clId="{F0B739F4-1BB8-44D6-B4E7-791C5AA9FFC7}" dt="2022-04-14T15:03:50.721" v="9376" actId="164"/>
          <ac:grpSpMkLst>
            <pc:docMk/>
            <pc:sldMk cId="0" sldId="347"/>
            <ac:grpSpMk id="293" creationId="{B4373470-37F8-4204-B4E3-B43126440C0D}"/>
          </ac:grpSpMkLst>
        </pc:grpChg>
        <pc:grpChg chg="add mod">
          <ac:chgData name="Holly Koponen" userId="ff037b7a-27f8-41aa-be3f-b1018a958177" providerId="ADAL" clId="{F0B739F4-1BB8-44D6-B4E7-791C5AA9FFC7}" dt="2022-04-14T15:08:35.737" v="9466" actId="164"/>
          <ac:grpSpMkLst>
            <pc:docMk/>
            <pc:sldMk cId="0" sldId="347"/>
            <ac:grpSpMk id="295" creationId="{05376190-0590-454B-B4A9-880DC6973C34}"/>
          </ac:grpSpMkLst>
        </pc:grpChg>
        <pc:picChg chg="add mod">
          <ac:chgData name="Holly Koponen" userId="ff037b7a-27f8-41aa-be3f-b1018a958177" providerId="ADAL" clId="{F0B739F4-1BB8-44D6-B4E7-791C5AA9FFC7}" dt="2022-04-13T17:47:43.723" v="2024" actId="1076"/>
          <ac:picMkLst>
            <pc:docMk/>
            <pc:sldMk cId="0" sldId="347"/>
            <ac:picMk id="3" creationId="{8282E1A8-F235-4D17-BBAF-4307106C3B5D}"/>
          </ac:picMkLst>
        </pc:picChg>
        <pc:inkChg chg="add mod">
          <ac:chgData name="Holly Koponen" userId="ff037b7a-27f8-41aa-be3f-b1018a958177" providerId="ADAL" clId="{F0B739F4-1BB8-44D6-B4E7-791C5AA9FFC7}" dt="2022-04-14T14:54:05.792" v="9234"/>
          <ac:inkMkLst>
            <pc:docMk/>
            <pc:sldMk cId="0" sldId="347"/>
            <ac:inkMk id="2" creationId="{C0394D68-0E43-4E04-90E1-828A13671D08}"/>
          </ac:inkMkLst>
        </pc:inkChg>
        <pc:inkChg chg="add mod">
          <ac:chgData name="Holly Koponen" userId="ff037b7a-27f8-41aa-be3f-b1018a958177" providerId="ADAL" clId="{F0B739F4-1BB8-44D6-B4E7-791C5AA9FFC7}" dt="2022-04-14T14:54:05.792" v="9234"/>
          <ac:inkMkLst>
            <pc:docMk/>
            <pc:sldMk cId="0" sldId="347"/>
            <ac:inkMk id="4" creationId="{5207EF4C-D7A1-4974-BCA7-E8776F44FF3F}"/>
          </ac:inkMkLst>
        </pc:inkChg>
        <pc:inkChg chg="add mod">
          <ac:chgData name="Holly Koponen" userId="ff037b7a-27f8-41aa-be3f-b1018a958177" providerId="ADAL" clId="{F0B739F4-1BB8-44D6-B4E7-791C5AA9FFC7}" dt="2022-04-14T14:54:05.792" v="9234"/>
          <ac:inkMkLst>
            <pc:docMk/>
            <pc:sldMk cId="0" sldId="347"/>
            <ac:inkMk id="5" creationId="{2691B4C6-9BAA-449B-A6E0-DC8D2485D308}"/>
          </ac:inkMkLst>
        </pc:inkChg>
        <pc:inkChg chg="add mod">
          <ac:chgData name="Holly Koponen" userId="ff037b7a-27f8-41aa-be3f-b1018a958177" providerId="ADAL" clId="{F0B739F4-1BB8-44D6-B4E7-791C5AA9FFC7}" dt="2022-04-14T14:54:05.792" v="9234"/>
          <ac:inkMkLst>
            <pc:docMk/>
            <pc:sldMk cId="0" sldId="347"/>
            <ac:inkMk id="6" creationId="{DFB7FB23-3E2B-4E93-9314-E8CE580C6A7D}"/>
          </ac:inkMkLst>
        </pc:inkChg>
        <pc:inkChg chg="add del mod">
          <ac:chgData name="Holly Koponen" userId="ff037b7a-27f8-41aa-be3f-b1018a958177" providerId="ADAL" clId="{F0B739F4-1BB8-44D6-B4E7-791C5AA9FFC7}" dt="2022-04-14T14:54:05.791" v="9233"/>
          <ac:inkMkLst>
            <pc:docMk/>
            <pc:sldMk cId="0" sldId="347"/>
            <ac:inkMk id="8" creationId="{0AE5465D-0120-41C5-9FFD-61EDBE7136D9}"/>
          </ac:inkMkLst>
        </pc:inkChg>
        <pc:inkChg chg="add del mod">
          <ac:chgData name="Holly Koponen" userId="ff037b7a-27f8-41aa-be3f-b1018a958177" providerId="ADAL" clId="{F0B739F4-1BB8-44D6-B4E7-791C5AA9FFC7}" dt="2022-04-14T14:54:05.791" v="9232"/>
          <ac:inkMkLst>
            <pc:docMk/>
            <pc:sldMk cId="0" sldId="347"/>
            <ac:inkMk id="9" creationId="{319BBD88-91F6-4B07-8A6A-BD1250371F2C}"/>
          </ac:inkMkLst>
        </pc:inkChg>
        <pc:inkChg chg="add del mod">
          <ac:chgData name="Holly Koponen" userId="ff037b7a-27f8-41aa-be3f-b1018a958177" providerId="ADAL" clId="{F0B739F4-1BB8-44D6-B4E7-791C5AA9FFC7}" dt="2022-04-14T14:54:05.792" v="9234"/>
          <ac:inkMkLst>
            <pc:docMk/>
            <pc:sldMk cId="0" sldId="347"/>
            <ac:inkMk id="10" creationId="{80C2DEE4-1F58-491D-A9B6-9D5FA9C5A1F1}"/>
          </ac:inkMkLst>
        </pc:inkChg>
        <pc:inkChg chg="add mod topLvl">
          <ac:chgData name="Holly Koponen" userId="ff037b7a-27f8-41aa-be3f-b1018a958177" providerId="ADAL" clId="{F0B739F4-1BB8-44D6-B4E7-791C5AA9FFC7}" dt="2022-04-14T14:53:57.783" v="9230"/>
          <ac:inkMkLst>
            <pc:docMk/>
            <pc:sldMk cId="0" sldId="347"/>
            <ac:inkMk id="12" creationId="{7AB935F5-A2F2-42A0-967D-0D0B20EDE96D}"/>
          </ac:inkMkLst>
        </pc:inkChg>
        <pc:inkChg chg="add mod topLvl">
          <ac:chgData name="Holly Koponen" userId="ff037b7a-27f8-41aa-be3f-b1018a958177" providerId="ADAL" clId="{F0B739F4-1BB8-44D6-B4E7-791C5AA9FFC7}" dt="2022-04-14T14:53:57.783" v="9230"/>
          <ac:inkMkLst>
            <pc:docMk/>
            <pc:sldMk cId="0" sldId="347"/>
            <ac:inkMk id="13" creationId="{8D22077E-6FFD-47E7-9299-66F251F6AC2E}"/>
          </ac:inkMkLst>
        </pc:inkChg>
        <pc:inkChg chg="add mod topLvl">
          <ac:chgData name="Holly Koponen" userId="ff037b7a-27f8-41aa-be3f-b1018a958177" providerId="ADAL" clId="{F0B739F4-1BB8-44D6-B4E7-791C5AA9FFC7}" dt="2022-04-14T14:53:57.783" v="9230"/>
          <ac:inkMkLst>
            <pc:docMk/>
            <pc:sldMk cId="0" sldId="347"/>
            <ac:inkMk id="14" creationId="{B06B3905-2279-4809-9D23-C718E9976BB8}"/>
          </ac:inkMkLst>
        </pc:inkChg>
        <pc:inkChg chg="add mod topLvl">
          <ac:chgData name="Holly Koponen" userId="ff037b7a-27f8-41aa-be3f-b1018a958177" providerId="ADAL" clId="{F0B739F4-1BB8-44D6-B4E7-791C5AA9FFC7}" dt="2022-04-14T14:53:57.783" v="9230"/>
          <ac:inkMkLst>
            <pc:docMk/>
            <pc:sldMk cId="0" sldId="347"/>
            <ac:inkMk id="15" creationId="{FCCEA893-4193-4AB5-9EA0-5CC8D3BAA35D}"/>
          </ac:inkMkLst>
        </pc:inkChg>
        <pc:inkChg chg="add mod topLvl">
          <ac:chgData name="Holly Koponen" userId="ff037b7a-27f8-41aa-be3f-b1018a958177" providerId="ADAL" clId="{F0B739F4-1BB8-44D6-B4E7-791C5AA9FFC7}" dt="2022-04-14T14:53:57.783" v="9230"/>
          <ac:inkMkLst>
            <pc:docMk/>
            <pc:sldMk cId="0" sldId="347"/>
            <ac:inkMk id="16" creationId="{4C3B5E04-94EA-430B-99BC-31EABFAF021D}"/>
          </ac:inkMkLst>
        </pc:inkChg>
        <pc:inkChg chg="add del mod topLvl">
          <ac:chgData name="Holly Koponen" userId="ff037b7a-27f8-41aa-be3f-b1018a958177" providerId="ADAL" clId="{F0B739F4-1BB8-44D6-B4E7-791C5AA9FFC7}" dt="2022-04-14T14:53:57.783" v="9229"/>
          <ac:inkMkLst>
            <pc:docMk/>
            <pc:sldMk cId="0" sldId="347"/>
            <ac:inkMk id="17" creationId="{C9C4EA9E-40A8-450C-89EE-96C6A8952412}"/>
          </ac:inkMkLst>
        </pc:inkChg>
        <pc:inkChg chg="add mod topLvl">
          <ac:chgData name="Holly Koponen" userId="ff037b7a-27f8-41aa-be3f-b1018a958177" providerId="ADAL" clId="{F0B739F4-1BB8-44D6-B4E7-791C5AA9FFC7}" dt="2022-04-14T14:53:57.783" v="9230"/>
          <ac:inkMkLst>
            <pc:docMk/>
            <pc:sldMk cId="0" sldId="347"/>
            <ac:inkMk id="18" creationId="{80259E6E-536A-4BF0-93B0-ABD0CE4F3323}"/>
          </ac:inkMkLst>
        </pc:inkChg>
        <pc:inkChg chg="add mod topLvl">
          <ac:chgData name="Holly Koponen" userId="ff037b7a-27f8-41aa-be3f-b1018a958177" providerId="ADAL" clId="{F0B739F4-1BB8-44D6-B4E7-791C5AA9FFC7}" dt="2022-04-14T14:53:57.783" v="9230"/>
          <ac:inkMkLst>
            <pc:docMk/>
            <pc:sldMk cId="0" sldId="347"/>
            <ac:inkMk id="20" creationId="{B00AFBF8-B466-411C-ACFD-1F1247C58ED1}"/>
          </ac:inkMkLst>
        </pc:inkChg>
        <pc:inkChg chg="add mod topLvl">
          <ac:chgData name="Holly Koponen" userId="ff037b7a-27f8-41aa-be3f-b1018a958177" providerId="ADAL" clId="{F0B739F4-1BB8-44D6-B4E7-791C5AA9FFC7}" dt="2022-04-14T14:53:57.783" v="9230"/>
          <ac:inkMkLst>
            <pc:docMk/>
            <pc:sldMk cId="0" sldId="347"/>
            <ac:inkMk id="21" creationId="{D3420F5B-BE3A-4C31-9585-F56F65210EB4}"/>
          </ac:inkMkLst>
        </pc:inkChg>
        <pc:inkChg chg="add mod topLvl">
          <ac:chgData name="Holly Koponen" userId="ff037b7a-27f8-41aa-be3f-b1018a958177" providerId="ADAL" clId="{F0B739F4-1BB8-44D6-B4E7-791C5AA9FFC7}" dt="2022-04-14T14:53:57.783" v="9230"/>
          <ac:inkMkLst>
            <pc:docMk/>
            <pc:sldMk cId="0" sldId="347"/>
            <ac:inkMk id="22" creationId="{9FD45928-1A4C-42F4-97D7-EEA88099C8F5}"/>
          </ac:inkMkLst>
        </pc:inkChg>
        <pc:inkChg chg="add mod topLvl">
          <ac:chgData name="Holly Koponen" userId="ff037b7a-27f8-41aa-be3f-b1018a958177" providerId="ADAL" clId="{F0B739F4-1BB8-44D6-B4E7-791C5AA9FFC7}" dt="2022-04-14T14:53:57.783" v="9230"/>
          <ac:inkMkLst>
            <pc:docMk/>
            <pc:sldMk cId="0" sldId="347"/>
            <ac:inkMk id="23" creationId="{8EF6CACE-1645-4569-BF9C-5C8D1D7872AA}"/>
          </ac:inkMkLst>
        </pc:inkChg>
        <pc:inkChg chg="add mod topLvl">
          <ac:chgData name="Holly Koponen" userId="ff037b7a-27f8-41aa-be3f-b1018a958177" providerId="ADAL" clId="{F0B739F4-1BB8-44D6-B4E7-791C5AA9FFC7}" dt="2022-04-14T14:53:57.783" v="9230"/>
          <ac:inkMkLst>
            <pc:docMk/>
            <pc:sldMk cId="0" sldId="347"/>
            <ac:inkMk id="24" creationId="{3051E295-81B9-442B-933D-2275669C0D82}"/>
          </ac:inkMkLst>
        </pc:inkChg>
        <pc:inkChg chg="add del mod topLvl">
          <ac:chgData name="Holly Koponen" userId="ff037b7a-27f8-41aa-be3f-b1018a958177" providerId="ADAL" clId="{F0B739F4-1BB8-44D6-B4E7-791C5AA9FFC7}" dt="2022-04-14T14:53:57.781" v="9226"/>
          <ac:inkMkLst>
            <pc:docMk/>
            <pc:sldMk cId="0" sldId="347"/>
            <ac:inkMk id="26" creationId="{F61CD7A3-83F1-47EC-AD9E-43F848EFD5A8}"/>
          </ac:inkMkLst>
        </pc:inkChg>
        <pc:inkChg chg="add del mod topLvl">
          <ac:chgData name="Holly Koponen" userId="ff037b7a-27f8-41aa-be3f-b1018a958177" providerId="ADAL" clId="{F0B739F4-1BB8-44D6-B4E7-791C5AA9FFC7}" dt="2022-04-14T14:53:57.782" v="9228"/>
          <ac:inkMkLst>
            <pc:docMk/>
            <pc:sldMk cId="0" sldId="347"/>
            <ac:inkMk id="27" creationId="{2E2E89F9-65B2-4050-8B8E-5E97E198EF32}"/>
          </ac:inkMkLst>
        </pc:inkChg>
        <pc:inkChg chg="add del mod">
          <ac:chgData name="Holly Koponen" userId="ff037b7a-27f8-41aa-be3f-b1018a958177" providerId="ADAL" clId="{F0B739F4-1BB8-44D6-B4E7-791C5AA9FFC7}" dt="2022-04-14T14:59:47.267" v="9306"/>
          <ac:inkMkLst>
            <pc:docMk/>
            <pc:sldMk cId="0" sldId="347"/>
            <ac:inkMk id="29" creationId="{0A222E46-DDE5-4A40-92A0-9B515578EFDD}"/>
          </ac:inkMkLst>
        </pc:inkChg>
        <pc:inkChg chg="add del mod">
          <ac:chgData name="Holly Koponen" userId="ff037b7a-27f8-41aa-be3f-b1018a958177" providerId="ADAL" clId="{F0B739F4-1BB8-44D6-B4E7-791C5AA9FFC7}" dt="2022-04-14T14:59:47.268" v="9308"/>
          <ac:inkMkLst>
            <pc:docMk/>
            <pc:sldMk cId="0" sldId="347"/>
            <ac:inkMk id="30" creationId="{201BC622-3C93-40CD-92D7-D4C39CD6A0C0}"/>
          </ac:inkMkLst>
        </pc:inkChg>
        <pc:inkChg chg="add del mod">
          <ac:chgData name="Holly Koponen" userId="ff037b7a-27f8-41aa-be3f-b1018a958177" providerId="ADAL" clId="{F0B739F4-1BB8-44D6-B4E7-791C5AA9FFC7}" dt="2022-04-14T14:59:47.268" v="9310"/>
          <ac:inkMkLst>
            <pc:docMk/>
            <pc:sldMk cId="0" sldId="347"/>
            <ac:inkMk id="31" creationId="{A10BC7A9-3E09-4CF1-AE60-6D4CE1DF25A2}"/>
          </ac:inkMkLst>
        </pc:inkChg>
        <pc:inkChg chg="add del mod">
          <ac:chgData name="Holly Koponen" userId="ff037b7a-27f8-41aa-be3f-b1018a958177" providerId="ADAL" clId="{F0B739F4-1BB8-44D6-B4E7-791C5AA9FFC7}" dt="2022-04-14T14:59:47.268" v="9309"/>
          <ac:inkMkLst>
            <pc:docMk/>
            <pc:sldMk cId="0" sldId="347"/>
            <ac:inkMk id="32" creationId="{8AE6B1F8-0CCF-4431-A6BE-B5E926059842}"/>
          </ac:inkMkLst>
        </pc:inkChg>
        <pc:inkChg chg="add mod topLvl">
          <ac:chgData name="Holly Koponen" userId="ff037b7a-27f8-41aa-be3f-b1018a958177" providerId="ADAL" clId="{F0B739F4-1BB8-44D6-B4E7-791C5AA9FFC7}" dt="2022-04-14T14:53:57.783" v="9230"/>
          <ac:inkMkLst>
            <pc:docMk/>
            <pc:sldMk cId="0" sldId="347"/>
            <ac:inkMk id="33" creationId="{664DE426-3ADF-403F-A87A-A85318A98DB4}"/>
          </ac:inkMkLst>
        </pc:inkChg>
        <pc:inkChg chg="add mod topLvl">
          <ac:chgData name="Holly Koponen" userId="ff037b7a-27f8-41aa-be3f-b1018a958177" providerId="ADAL" clId="{F0B739F4-1BB8-44D6-B4E7-791C5AA9FFC7}" dt="2022-04-14T14:53:57.783" v="9230"/>
          <ac:inkMkLst>
            <pc:docMk/>
            <pc:sldMk cId="0" sldId="347"/>
            <ac:inkMk id="34" creationId="{D98C8FF0-180C-4F94-9445-CEFFA6B2A403}"/>
          </ac:inkMkLst>
        </pc:inkChg>
        <pc:inkChg chg="add mod topLvl">
          <ac:chgData name="Holly Koponen" userId="ff037b7a-27f8-41aa-be3f-b1018a958177" providerId="ADAL" clId="{F0B739F4-1BB8-44D6-B4E7-791C5AA9FFC7}" dt="2022-04-14T14:53:57.783" v="9230"/>
          <ac:inkMkLst>
            <pc:docMk/>
            <pc:sldMk cId="0" sldId="347"/>
            <ac:inkMk id="35" creationId="{9E447AA4-A309-468B-BFED-304FEC662FF3}"/>
          </ac:inkMkLst>
        </pc:inkChg>
        <pc:inkChg chg="add mod topLvl">
          <ac:chgData name="Holly Koponen" userId="ff037b7a-27f8-41aa-be3f-b1018a958177" providerId="ADAL" clId="{F0B739F4-1BB8-44D6-B4E7-791C5AA9FFC7}" dt="2022-04-14T14:53:57.783" v="9230"/>
          <ac:inkMkLst>
            <pc:docMk/>
            <pc:sldMk cId="0" sldId="347"/>
            <ac:inkMk id="36" creationId="{A80B24F8-6D20-48AA-B6E6-870F87E92042}"/>
          </ac:inkMkLst>
        </pc:inkChg>
        <pc:inkChg chg="add del mod topLvl">
          <ac:chgData name="Holly Koponen" userId="ff037b7a-27f8-41aa-be3f-b1018a958177" providerId="ADAL" clId="{F0B739F4-1BB8-44D6-B4E7-791C5AA9FFC7}" dt="2022-04-14T14:53:57.782" v="9227"/>
          <ac:inkMkLst>
            <pc:docMk/>
            <pc:sldMk cId="0" sldId="347"/>
            <ac:inkMk id="37" creationId="{55279525-B7AE-438B-8754-E9DE2DFB64AE}"/>
          </ac:inkMkLst>
        </pc:inkChg>
        <pc:inkChg chg="add mod topLvl">
          <ac:chgData name="Holly Koponen" userId="ff037b7a-27f8-41aa-be3f-b1018a958177" providerId="ADAL" clId="{F0B739F4-1BB8-44D6-B4E7-791C5AA9FFC7}" dt="2022-04-14T14:53:57.783" v="9230"/>
          <ac:inkMkLst>
            <pc:docMk/>
            <pc:sldMk cId="0" sldId="347"/>
            <ac:inkMk id="38" creationId="{DAF1AF03-032B-470D-A15F-F5CAC153A007}"/>
          </ac:inkMkLst>
        </pc:inkChg>
        <pc:inkChg chg="add mod topLvl">
          <ac:chgData name="Holly Koponen" userId="ff037b7a-27f8-41aa-be3f-b1018a958177" providerId="ADAL" clId="{F0B739F4-1BB8-44D6-B4E7-791C5AA9FFC7}" dt="2022-04-14T14:53:57.783" v="9230"/>
          <ac:inkMkLst>
            <pc:docMk/>
            <pc:sldMk cId="0" sldId="347"/>
            <ac:inkMk id="39" creationId="{748EE1BC-B2F5-43BA-86E3-EA38A38B1B1A}"/>
          </ac:inkMkLst>
        </pc:inkChg>
        <pc:inkChg chg="add mod topLvl">
          <ac:chgData name="Holly Koponen" userId="ff037b7a-27f8-41aa-be3f-b1018a958177" providerId="ADAL" clId="{F0B739F4-1BB8-44D6-B4E7-791C5AA9FFC7}" dt="2022-04-14T14:53:57.783" v="9230"/>
          <ac:inkMkLst>
            <pc:docMk/>
            <pc:sldMk cId="0" sldId="347"/>
            <ac:inkMk id="41" creationId="{98D173DB-F0D7-4FB7-817B-0E42B91479F0}"/>
          </ac:inkMkLst>
        </pc:inkChg>
        <pc:inkChg chg="add del mod topLvl">
          <ac:chgData name="Holly Koponen" userId="ff037b7a-27f8-41aa-be3f-b1018a958177" providerId="ADAL" clId="{F0B739F4-1BB8-44D6-B4E7-791C5AA9FFC7}" dt="2022-04-14T14:53:57.783" v="9230"/>
          <ac:inkMkLst>
            <pc:docMk/>
            <pc:sldMk cId="0" sldId="347"/>
            <ac:inkMk id="42" creationId="{5AD5DF95-75F2-4485-9713-80C14287C230}"/>
          </ac:inkMkLst>
        </pc:inkChg>
        <pc:inkChg chg="add del mod">
          <ac:chgData name="Holly Koponen" userId="ff037b7a-27f8-41aa-be3f-b1018a958177" providerId="ADAL" clId="{F0B739F4-1BB8-44D6-B4E7-791C5AA9FFC7}" dt="2022-04-14T14:59:47.267" v="9307"/>
          <ac:inkMkLst>
            <pc:docMk/>
            <pc:sldMk cId="0" sldId="347"/>
            <ac:inkMk id="44" creationId="{BE721CFF-A756-40A7-B809-BF796EC9FDF5}"/>
          </ac:inkMkLst>
        </pc:inkChg>
        <pc:inkChg chg="add del mod">
          <ac:chgData name="Holly Koponen" userId="ff037b7a-27f8-41aa-be3f-b1018a958177" providerId="ADAL" clId="{F0B739F4-1BB8-44D6-B4E7-791C5AA9FFC7}" dt="2022-04-14T02:16:03.114" v="6927" actId="478"/>
          <ac:inkMkLst>
            <pc:docMk/>
            <pc:sldMk cId="0" sldId="347"/>
            <ac:inkMk id="45" creationId="{41180D0E-1E48-4F16-A686-F02331A67B1F}"/>
          </ac:inkMkLst>
        </pc:inkChg>
        <pc:inkChg chg="add del">
          <ac:chgData name="Holly Koponen" userId="ff037b7a-27f8-41aa-be3f-b1018a958177" providerId="ADAL" clId="{F0B739F4-1BB8-44D6-B4E7-791C5AA9FFC7}" dt="2022-04-14T14:54:31.711" v="9237"/>
          <ac:inkMkLst>
            <pc:docMk/>
            <pc:sldMk cId="0" sldId="347"/>
            <ac:inkMk id="48" creationId="{B61AF420-A4F4-4091-87AA-FACABA0003C5}"/>
          </ac:inkMkLst>
        </pc:inkChg>
        <pc:inkChg chg="add del">
          <ac:chgData name="Holly Koponen" userId="ff037b7a-27f8-41aa-be3f-b1018a958177" providerId="ADAL" clId="{F0B739F4-1BB8-44D6-B4E7-791C5AA9FFC7}" dt="2022-04-14T14:54:31.711" v="9238"/>
          <ac:inkMkLst>
            <pc:docMk/>
            <pc:sldMk cId="0" sldId="347"/>
            <ac:inkMk id="49" creationId="{6565D9DB-4570-4924-9510-FAC65765DA59}"/>
          </ac:inkMkLst>
        </pc:inkChg>
        <pc:inkChg chg="add mod">
          <ac:chgData name="Holly Koponen" userId="ff037b7a-27f8-41aa-be3f-b1018a958177" providerId="ADAL" clId="{F0B739F4-1BB8-44D6-B4E7-791C5AA9FFC7}" dt="2022-04-14T14:55:54.711" v="9243" actId="164"/>
          <ac:inkMkLst>
            <pc:docMk/>
            <pc:sldMk cId="0" sldId="347"/>
            <ac:inkMk id="50" creationId="{E2E08BC2-FBAD-453D-BD00-FD0566ACDA9C}"/>
          </ac:inkMkLst>
        </pc:inkChg>
        <pc:inkChg chg="add mod">
          <ac:chgData name="Holly Koponen" userId="ff037b7a-27f8-41aa-be3f-b1018a958177" providerId="ADAL" clId="{F0B739F4-1BB8-44D6-B4E7-791C5AA9FFC7}" dt="2022-04-14T14:55:54.711" v="9243" actId="164"/>
          <ac:inkMkLst>
            <pc:docMk/>
            <pc:sldMk cId="0" sldId="347"/>
            <ac:inkMk id="51" creationId="{10E7598F-303A-4A2C-9042-6072C9F868AE}"/>
          </ac:inkMkLst>
        </pc:inkChg>
        <pc:inkChg chg="add mod ord">
          <ac:chgData name="Holly Koponen" userId="ff037b7a-27f8-41aa-be3f-b1018a958177" providerId="ADAL" clId="{F0B739F4-1BB8-44D6-B4E7-791C5AA9FFC7}" dt="2022-04-14T15:03:50.721" v="9376" actId="164"/>
          <ac:inkMkLst>
            <pc:docMk/>
            <pc:sldMk cId="0" sldId="347"/>
            <ac:inkMk id="52" creationId="{3D9071B5-D65B-4218-9010-75CFC50EB090}"/>
          </ac:inkMkLst>
        </pc:inkChg>
        <pc:inkChg chg="add mod">
          <ac:chgData name="Holly Koponen" userId="ff037b7a-27f8-41aa-be3f-b1018a958177" providerId="ADAL" clId="{F0B739F4-1BB8-44D6-B4E7-791C5AA9FFC7}" dt="2022-04-14T14:55:54.711" v="9243" actId="164"/>
          <ac:inkMkLst>
            <pc:docMk/>
            <pc:sldMk cId="0" sldId="347"/>
            <ac:inkMk id="53" creationId="{B4772B5A-F7E7-48FB-A191-7979AB7E0DBE}"/>
          </ac:inkMkLst>
        </pc:inkChg>
        <pc:inkChg chg="add del">
          <ac:chgData name="Holly Koponen" userId="ff037b7a-27f8-41aa-be3f-b1018a958177" providerId="ADAL" clId="{F0B739F4-1BB8-44D6-B4E7-791C5AA9FFC7}" dt="2022-04-14T14:59:10.791" v="9290" actId="9405"/>
          <ac:inkMkLst>
            <pc:docMk/>
            <pc:sldMk cId="0" sldId="347"/>
            <ac:inkMk id="55" creationId="{57E2B285-FC94-46FA-A87D-8579FF643183}"/>
          </ac:inkMkLst>
        </pc:inkChg>
        <pc:inkChg chg="add del mod">
          <ac:chgData name="Holly Koponen" userId="ff037b7a-27f8-41aa-be3f-b1018a958177" providerId="ADAL" clId="{F0B739F4-1BB8-44D6-B4E7-791C5AA9FFC7}" dt="2022-04-14T15:00:59.065" v="9334"/>
          <ac:inkMkLst>
            <pc:docMk/>
            <pc:sldMk cId="0" sldId="347"/>
            <ac:inkMk id="56" creationId="{98347272-ABF0-4633-A300-924CC6EF56E1}"/>
          </ac:inkMkLst>
        </pc:inkChg>
        <pc:inkChg chg="add del mod">
          <ac:chgData name="Holly Koponen" userId="ff037b7a-27f8-41aa-be3f-b1018a958177" providerId="ADAL" clId="{F0B739F4-1BB8-44D6-B4E7-791C5AA9FFC7}" dt="2022-04-14T15:00:59.064" v="9331"/>
          <ac:inkMkLst>
            <pc:docMk/>
            <pc:sldMk cId="0" sldId="347"/>
            <ac:inkMk id="57" creationId="{BD4F3417-41B4-4162-9271-301E8B6BCA9C}"/>
          </ac:inkMkLst>
        </pc:inkChg>
        <pc:inkChg chg="add del mod">
          <ac:chgData name="Holly Koponen" userId="ff037b7a-27f8-41aa-be3f-b1018a958177" providerId="ADAL" clId="{F0B739F4-1BB8-44D6-B4E7-791C5AA9FFC7}" dt="2022-04-14T15:00:59.065" v="9332"/>
          <ac:inkMkLst>
            <pc:docMk/>
            <pc:sldMk cId="0" sldId="347"/>
            <ac:inkMk id="58" creationId="{C53B6A54-0E7F-4EBB-8029-5E2B4787F18D}"/>
          </ac:inkMkLst>
        </pc:inkChg>
        <pc:inkChg chg="add del mod">
          <ac:chgData name="Holly Koponen" userId="ff037b7a-27f8-41aa-be3f-b1018a958177" providerId="ADAL" clId="{F0B739F4-1BB8-44D6-B4E7-791C5AA9FFC7}" dt="2022-04-14T15:00:59.064" v="9330"/>
          <ac:inkMkLst>
            <pc:docMk/>
            <pc:sldMk cId="0" sldId="347"/>
            <ac:inkMk id="59" creationId="{077D96CD-7794-410A-95B8-4D73753B73F9}"/>
          </ac:inkMkLst>
        </pc:inkChg>
        <pc:inkChg chg="add del mod">
          <ac:chgData name="Holly Koponen" userId="ff037b7a-27f8-41aa-be3f-b1018a958177" providerId="ADAL" clId="{F0B739F4-1BB8-44D6-B4E7-791C5AA9FFC7}" dt="2022-04-14T15:00:59.065" v="9333"/>
          <ac:inkMkLst>
            <pc:docMk/>
            <pc:sldMk cId="0" sldId="347"/>
            <ac:inkMk id="61" creationId="{EB71D4A0-DD95-4BFA-BA65-429C88E27BE2}"/>
          </ac:inkMkLst>
        </pc:inkChg>
        <pc:inkChg chg="add del mod">
          <ac:chgData name="Holly Koponen" userId="ff037b7a-27f8-41aa-be3f-b1018a958177" providerId="ADAL" clId="{F0B739F4-1BB8-44D6-B4E7-791C5AA9FFC7}" dt="2022-04-14T15:00:59.063" v="9327"/>
          <ac:inkMkLst>
            <pc:docMk/>
            <pc:sldMk cId="0" sldId="347"/>
            <ac:inkMk id="62" creationId="{3763AE25-179F-412E-8343-6CCE15B5DD1C}"/>
          </ac:inkMkLst>
        </pc:inkChg>
        <pc:inkChg chg="add del mod">
          <ac:chgData name="Holly Koponen" userId="ff037b7a-27f8-41aa-be3f-b1018a958177" providerId="ADAL" clId="{F0B739F4-1BB8-44D6-B4E7-791C5AA9FFC7}" dt="2022-04-14T15:00:59.063" v="9326"/>
          <ac:inkMkLst>
            <pc:docMk/>
            <pc:sldMk cId="0" sldId="347"/>
            <ac:inkMk id="256" creationId="{F9F35A6A-31FA-4B2D-B4AA-F936210B2594}"/>
          </ac:inkMkLst>
        </pc:inkChg>
        <pc:inkChg chg="add del mod">
          <ac:chgData name="Holly Koponen" userId="ff037b7a-27f8-41aa-be3f-b1018a958177" providerId="ADAL" clId="{F0B739F4-1BB8-44D6-B4E7-791C5AA9FFC7}" dt="2022-04-14T15:00:59.062" v="9324"/>
          <ac:inkMkLst>
            <pc:docMk/>
            <pc:sldMk cId="0" sldId="347"/>
            <ac:inkMk id="257" creationId="{131F4927-FE86-4ECD-92C9-F96EB7957AE6}"/>
          </ac:inkMkLst>
        </pc:inkChg>
        <pc:inkChg chg="add del mod">
          <ac:chgData name="Holly Koponen" userId="ff037b7a-27f8-41aa-be3f-b1018a958177" providerId="ADAL" clId="{F0B739F4-1BB8-44D6-B4E7-791C5AA9FFC7}" dt="2022-04-14T15:00:59.063" v="9325"/>
          <ac:inkMkLst>
            <pc:docMk/>
            <pc:sldMk cId="0" sldId="347"/>
            <ac:inkMk id="258" creationId="{DD40FE64-B744-4526-B31E-4E78BF913147}"/>
          </ac:inkMkLst>
        </pc:inkChg>
        <pc:inkChg chg="add del mod">
          <ac:chgData name="Holly Koponen" userId="ff037b7a-27f8-41aa-be3f-b1018a958177" providerId="ADAL" clId="{F0B739F4-1BB8-44D6-B4E7-791C5AA9FFC7}" dt="2022-04-14T15:00:59.065" v="9335"/>
          <ac:inkMkLst>
            <pc:docMk/>
            <pc:sldMk cId="0" sldId="347"/>
            <ac:inkMk id="259" creationId="{E9DBFA91-7820-44FC-B8D2-C380F4EBBA7C}"/>
          </ac:inkMkLst>
        </pc:inkChg>
        <pc:inkChg chg="add del mod">
          <ac:chgData name="Holly Koponen" userId="ff037b7a-27f8-41aa-be3f-b1018a958177" providerId="ADAL" clId="{F0B739F4-1BB8-44D6-B4E7-791C5AA9FFC7}" dt="2022-04-14T15:00:59.064" v="9328"/>
          <ac:inkMkLst>
            <pc:docMk/>
            <pc:sldMk cId="0" sldId="347"/>
            <ac:inkMk id="260" creationId="{3135F55E-80CC-425B-91DC-104D8FB89266}"/>
          </ac:inkMkLst>
        </pc:inkChg>
        <pc:inkChg chg="add del mod">
          <ac:chgData name="Holly Koponen" userId="ff037b7a-27f8-41aa-be3f-b1018a958177" providerId="ADAL" clId="{F0B739F4-1BB8-44D6-B4E7-791C5AA9FFC7}" dt="2022-04-14T15:00:59.064" v="9329"/>
          <ac:inkMkLst>
            <pc:docMk/>
            <pc:sldMk cId="0" sldId="347"/>
            <ac:inkMk id="261" creationId="{306E16FB-7B7B-43C7-AD4B-43869170DC35}"/>
          </ac:inkMkLst>
        </pc:inkChg>
        <pc:inkChg chg="add del mod">
          <ac:chgData name="Holly Koponen" userId="ff037b7a-27f8-41aa-be3f-b1018a958177" providerId="ADAL" clId="{F0B739F4-1BB8-44D6-B4E7-791C5AA9FFC7}" dt="2022-04-14T15:01:03.894" v="9345"/>
          <ac:inkMkLst>
            <pc:docMk/>
            <pc:sldMk cId="0" sldId="347"/>
            <ac:inkMk id="263" creationId="{957CD401-4F71-437D-BE43-68BE5D8F727F}"/>
          </ac:inkMkLst>
        </pc:inkChg>
        <pc:inkChg chg="add del mod">
          <ac:chgData name="Holly Koponen" userId="ff037b7a-27f8-41aa-be3f-b1018a958177" providerId="ADAL" clId="{F0B739F4-1BB8-44D6-B4E7-791C5AA9FFC7}" dt="2022-04-14T15:01:00.854" v="9337"/>
          <ac:inkMkLst>
            <pc:docMk/>
            <pc:sldMk cId="0" sldId="347"/>
            <ac:inkMk id="264" creationId="{C535F0C3-24BE-4385-B622-41CBA570516B}"/>
          </ac:inkMkLst>
        </pc:inkChg>
        <pc:inkChg chg="add del mod">
          <ac:chgData name="Holly Koponen" userId="ff037b7a-27f8-41aa-be3f-b1018a958177" providerId="ADAL" clId="{F0B739F4-1BB8-44D6-B4E7-791C5AA9FFC7}" dt="2022-04-14T15:01:00.853" v="9336"/>
          <ac:inkMkLst>
            <pc:docMk/>
            <pc:sldMk cId="0" sldId="347"/>
            <ac:inkMk id="266" creationId="{40F76D39-6E57-4F44-8C50-D80E990645E8}"/>
          </ac:inkMkLst>
        </pc:inkChg>
        <pc:inkChg chg="add del">
          <ac:chgData name="Holly Koponen" userId="ff037b7a-27f8-41aa-be3f-b1018a958177" providerId="ADAL" clId="{F0B739F4-1BB8-44D6-B4E7-791C5AA9FFC7}" dt="2022-04-14T15:01:03.894" v="9343"/>
          <ac:inkMkLst>
            <pc:docMk/>
            <pc:sldMk cId="0" sldId="347"/>
            <ac:inkMk id="268" creationId="{7E306F26-75B8-4333-B91A-B84F9767BAB2}"/>
          </ac:inkMkLst>
        </pc:inkChg>
        <pc:inkChg chg="add del">
          <ac:chgData name="Holly Koponen" userId="ff037b7a-27f8-41aa-be3f-b1018a958177" providerId="ADAL" clId="{F0B739F4-1BB8-44D6-B4E7-791C5AA9FFC7}" dt="2022-04-14T15:01:03.894" v="9346"/>
          <ac:inkMkLst>
            <pc:docMk/>
            <pc:sldMk cId="0" sldId="347"/>
            <ac:inkMk id="269" creationId="{F4B1DF48-4A50-4B2F-8074-7F2A493C1CEE}"/>
          </ac:inkMkLst>
        </pc:inkChg>
        <pc:inkChg chg="add del">
          <ac:chgData name="Holly Koponen" userId="ff037b7a-27f8-41aa-be3f-b1018a958177" providerId="ADAL" clId="{F0B739F4-1BB8-44D6-B4E7-791C5AA9FFC7}" dt="2022-04-14T15:01:03.894" v="9341"/>
          <ac:inkMkLst>
            <pc:docMk/>
            <pc:sldMk cId="0" sldId="347"/>
            <ac:inkMk id="270" creationId="{E858ED42-29FA-4950-9DF0-901C178D9C1F}"/>
          </ac:inkMkLst>
        </pc:inkChg>
        <pc:inkChg chg="add del">
          <ac:chgData name="Holly Koponen" userId="ff037b7a-27f8-41aa-be3f-b1018a958177" providerId="ADAL" clId="{F0B739F4-1BB8-44D6-B4E7-791C5AA9FFC7}" dt="2022-04-14T15:01:03.893" v="9340"/>
          <ac:inkMkLst>
            <pc:docMk/>
            <pc:sldMk cId="0" sldId="347"/>
            <ac:inkMk id="271" creationId="{CE05E01E-54B9-40F1-AE3C-7FD84AD676EC}"/>
          </ac:inkMkLst>
        </pc:inkChg>
        <pc:inkChg chg="add del">
          <ac:chgData name="Holly Koponen" userId="ff037b7a-27f8-41aa-be3f-b1018a958177" providerId="ADAL" clId="{F0B739F4-1BB8-44D6-B4E7-791C5AA9FFC7}" dt="2022-04-14T15:01:03.894" v="9342"/>
          <ac:inkMkLst>
            <pc:docMk/>
            <pc:sldMk cId="0" sldId="347"/>
            <ac:inkMk id="272" creationId="{F4482F13-34E0-42C6-B4AB-BA743BC6389E}"/>
          </ac:inkMkLst>
        </pc:inkChg>
        <pc:inkChg chg="add del">
          <ac:chgData name="Holly Koponen" userId="ff037b7a-27f8-41aa-be3f-b1018a958177" providerId="ADAL" clId="{F0B739F4-1BB8-44D6-B4E7-791C5AA9FFC7}" dt="2022-04-14T15:01:03.894" v="9344"/>
          <ac:inkMkLst>
            <pc:docMk/>
            <pc:sldMk cId="0" sldId="347"/>
            <ac:inkMk id="273" creationId="{8C49E2F0-1C7D-4477-9EA7-624B924401CB}"/>
          </ac:inkMkLst>
        </pc:inkChg>
        <pc:inkChg chg="add del">
          <ac:chgData name="Holly Koponen" userId="ff037b7a-27f8-41aa-be3f-b1018a958177" providerId="ADAL" clId="{F0B739F4-1BB8-44D6-B4E7-791C5AA9FFC7}" dt="2022-04-14T15:01:03.893" v="9338"/>
          <ac:inkMkLst>
            <pc:docMk/>
            <pc:sldMk cId="0" sldId="347"/>
            <ac:inkMk id="274" creationId="{CD4E0306-AA09-4839-9326-096F49B0BB3E}"/>
          </ac:inkMkLst>
        </pc:inkChg>
        <pc:inkChg chg="add del">
          <ac:chgData name="Holly Koponen" userId="ff037b7a-27f8-41aa-be3f-b1018a958177" providerId="ADAL" clId="{F0B739F4-1BB8-44D6-B4E7-791C5AA9FFC7}" dt="2022-04-14T15:01:03.893" v="9339"/>
          <ac:inkMkLst>
            <pc:docMk/>
            <pc:sldMk cId="0" sldId="347"/>
            <ac:inkMk id="275" creationId="{B2B21180-A132-43A3-A237-126F0907FBFC}"/>
          </ac:inkMkLst>
        </pc:inkChg>
        <pc:inkChg chg="add mod">
          <ac:chgData name="Holly Koponen" userId="ff037b7a-27f8-41aa-be3f-b1018a958177" providerId="ADAL" clId="{F0B739F4-1BB8-44D6-B4E7-791C5AA9FFC7}" dt="2022-04-14T15:03:24.240" v="9373" actId="164"/>
          <ac:inkMkLst>
            <pc:docMk/>
            <pc:sldMk cId="0" sldId="347"/>
            <ac:inkMk id="276" creationId="{CC9274A0-2FA4-47E6-BA1D-D102C968102B}"/>
          </ac:inkMkLst>
        </pc:inkChg>
        <pc:inkChg chg="add mod">
          <ac:chgData name="Holly Koponen" userId="ff037b7a-27f8-41aa-be3f-b1018a958177" providerId="ADAL" clId="{F0B739F4-1BB8-44D6-B4E7-791C5AA9FFC7}" dt="2022-04-14T15:03:24.240" v="9373" actId="164"/>
          <ac:inkMkLst>
            <pc:docMk/>
            <pc:sldMk cId="0" sldId="347"/>
            <ac:inkMk id="277" creationId="{ED4DDD8D-3BB7-4034-9D5E-996628E88E55}"/>
          </ac:inkMkLst>
        </pc:inkChg>
        <pc:inkChg chg="add mod">
          <ac:chgData name="Holly Koponen" userId="ff037b7a-27f8-41aa-be3f-b1018a958177" providerId="ADAL" clId="{F0B739F4-1BB8-44D6-B4E7-791C5AA9FFC7}" dt="2022-04-14T15:03:24.240" v="9373" actId="164"/>
          <ac:inkMkLst>
            <pc:docMk/>
            <pc:sldMk cId="0" sldId="347"/>
            <ac:inkMk id="278" creationId="{6934ACB6-F6CA-4AA2-9F24-5738DA8689A1}"/>
          </ac:inkMkLst>
        </pc:inkChg>
        <pc:inkChg chg="add mod">
          <ac:chgData name="Holly Koponen" userId="ff037b7a-27f8-41aa-be3f-b1018a958177" providerId="ADAL" clId="{F0B739F4-1BB8-44D6-B4E7-791C5AA9FFC7}" dt="2022-04-14T15:03:24.240" v="9373" actId="164"/>
          <ac:inkMkLst>
            <pc:docMk/>
            <pc:sldMk cId="0" sldId="347"/>
            <ac:inkMk id="279" creationId="{45E3130F-174C-477D-BC06-751C801A998F}"/>
          </ac:inkMkLst>
        </pc:inkChg>
        <pc:inkChg chg="add mod">
          <ac:chgData name="Holly Koponen" userId="ff037b7a-27f8-41aa-be3f-b1018a958177" providerId="ADAL" clId="{F0B739F4-1BB8-44D6-B4E7-791C5AA9FFC7}" dt="2022-04-14T15:03:24.240" v="9373" actId="164"/>
          <ac:inkMkLst>
            <pc:docMk/>
            <pc:sldMk cId="0" sldId="347"/>
            <ac:inkMk id="280" creationId="{07D85C01-C03D-439C-83C8-80EBBB214C23}"/>
          </ac:inkMkLst>
        </pc:inkChg>
        <pc:inkChg chg="add mod">
          <ac:chgData name="Holly Koponen" userId="ff037b7a-27f8-41aa-be3f-b1018a958177" providerId="ADAL" clId="{F0B739F4-1BB8-44D6-B4E7-791C5AA9FFC7}" dt="2022-04-14T15:03:24.240" v="9373" actId="164"/>
          <ac:inkMkLst>
            <pc:docMk/>
            <pc:sldMk cId="0" sldId="347"/>
            <ac:inkMk id="281" creationId="{C1DC89F9-9C9E-4A78-8190-76B9D3EA003C}"/>
          </ac:inkMkLst>
        </pc:inkChg>
        <pc:inkChg chg="add mod">
          <ac:chgData name="Holly Koponen" userId="ff037b7a-27f8-41aa-be3f-b1018a958177" providerId="ADAL" clId="{F0B739F4-1BB8-44D6-B4E7-791C5AA9FFC7}" dt="2022-04-14T15:03:24.240" v="9373" actId="164"/>
          <ac:inkMkLst>
            <pc:docMk/>
            <pc:sldMk cId="0" sldId="347"/>
            <ac:inkMk id="282" creationId="{DB47FBBF-C39F-4CBE-A675-9A817D82F1F0}"/>
          </ac:inkMkLst>
        </pc:inkChg>
        <pc:inkChg chg="add mod">
          <ac:chgData name="Holly Koponen" userId="ff037b7a-27f8-41aa-be3f-b1018a958177" providerId="ADAL" clId="{F0B739F4-1BB8-44D6-B4E7-791C5AA9FFC7}" dt="2022-04-14T15:03:24.240" v="9373" actId="164"/>
          <ac:inkMkLst>
            <pc:docMk/>
            <pc:sldMk cId="0" sldId="347"/>
            <ac:inkMk id="283" creationId="{2974CE3E-64CE-4556-B607-741143061641}"/>
          </ac:inkMkLst>
        </pc:inkChg>
        <pc:inkChg chg="add mod">
          <ac:chgData name="Holly Koponen" userId="ff037b7a-27f8-41aa-be3f-b1018a958177" providerId="ADAL" clId="{F0B739F4-1BB8-44D6-B4E7-791C5AA9FFC7}" dt="2022-04-14T15:03:24.240" v="9373" actId="164"/>
          <ac:inkMkLst>
            <pc:docMk/>
            <pc:sldMk cId="0" sldId="347"/>
            <ac:inkMk id="285" creationId="{37BEDCBD-3DC5-4037-8363-A43D953B8120}"/>
          </ac:inkMkLst>
        </pc:inkChg>
        <pc:inkChg chg="add mod">
          <ac:chgData name="Holly Koponen" userId="ff037b7a-27f8-41aa-be3f-b1018a958177" providerId="ADAL" clId="{F0B739F4-1BB8-44D6-B4E7-791C5AA9FFC7}" dt="2022-04-14T15:03:24.240" v="9373" actId="164"/>
          <ac:inkMkLst>
            <pc:docMk/>
            <pc:sldMk cId="0" sldId="347"/>
            <ac:inkMk id="286" creationId="{D4F4F094-79A8-44D8-8616-EF363270CEAB}"/>
          </ac:inkMkLst>
        </pc:inkChg>
        <pc:inkChg chg="add mod">
          <ac:chgData name="Holly Koponen" userId="ff037b7a-27f8-41aa-be3f-b1018a958177" providerId="ADAL" clId="{F0B739F4-1BB8-44D6-B4E7-791C5AA9FFC7}" dt="2022-04-14T15:03:24.240" v="9373" actId="164"/>
          <ac:inkMkLst>
            <pc:docMk/>
            <pc:sldMk cId="0" sldId="347"/>
            <ac:inkMk id="287" creationId="{B344652C-4773-4116-9B35-27BB85882430}"/>
          </ac:inkMkLst>
        </pc:inkChg>
        <pc:inkChg chg="add mod">
          <ac:chgData name="Holly Koponen" userId="ff037b7a-27f8-41aa-be3f-b1018a958177" providerId="ADAL" clId="{F0B739F4-1BB8-44D6-B4E7-791C5AA9FFC7}" dt="2022-04-14T15:03:24.240" v="9373" actId="164"/>
          <ac:inkMkLst>
            <pc:docMk/>
            <pc:sldMk cId="0" sldId="347"/>
            <ac:inkMk id="289" creationId="{0FA483FD-20D7-46AB-BA7F-3E7A82E3EF74}"/>
          </ac:inkMkLst>
        </pc:inkChg>
        <pc:inkChg chg="add mod">
          <ac:chgData name="Holly Koponen" userId="ff037b7a-27f8-41aa-be3f-b1018a958177" providerId="ADAL" clId="{F0B739F4-1BB8-44D6-B4E7-791C5AA9FFC7}" dt="2022-04-14T15:03:24.240" v="9373" actId="164"/>
          <ac:inkMkLst>
            <pc:docMk/>
            <pc:sldMk cId="0" sldId="347"/>
            <ac:inkMk id="290" creationId="{9CD1441A-F437-4089-AA5A-93D05B73DA31}"/>
          </ac:inkMkLst>
        </pc:inkChg>
        <pc:inkChg chg="add mod">
          <ac:chgData name="Holly Koponen" userId="ff037b7a-27f8-41aa-be3f-b1018a958177" providerId="ADAL" clId="{F0B739F4-1BB8-44D6-B4E7-791C5AA9FFC7}" dt="2022-04-14T15:08:35.737" v="9466" actId="164"/>
          <ac:inkMkLst>
            <pc:docMk/>
            <pc:sldMk cId="0" sldId="347"/>
            <ac:inkMk id="294" creationId="{61ABA67E-5F34-43F9-81C9-D2C2860FA67C}"/>
          </ac:inkMkLst>
        </pc:inkChg>
      </pc:sldChg>
      <pc:sldChg chg="addSp delSp modSp add mod">
        <pc:chgData name="Holly Koponen" userId="ff037b7a-27f8-41aa-be3f-b1018a958177" providerId="ADAL" clId="{F0B739F4-1BB8-44D6-B4E7-791C5AA9FFC7}" dt="2022-04-13T17:48:43.363" v="2035" actId="207"/>
        <pc:sldMkLst>
          <pc:docMk/>
          <pc:sldMk cId="0" sldId="348"/>
        </pc:sldMkLst>
        <pc:spChg chg="mod">
          <ac:chgData name="Holly Koponen" userId="ff037b7a-27f8-41aa-be3f-b1018a958177" providerId="ADAL" clId="{F0B739F4-1BB8-44D6-B4E7-791C5AA9FFC7}" dt="2022-04-12T20:05:54.715" v="147" actId="27636"/>
          <ac:spMkLst>
            <pc:docMk/>
            <pc:sldMk cId="0" sldId="348"/>
            <ac:spMk id="325" creationId="{00000000-0000-0000-0000-000000000000}"/>
          </ac:spMkLst>
        </pc:spChg>
        <pc:spChg chg="mod">
          <ac:chgData name="Holly Koponen" userId="ff037b7a-27f8-41aa-be3f-b1018a958177" providerId="ADAL" clId="{F0B739F4-1BB8-44D6-B4E7-791C5AA9FFC7}" dt="2022-04-13T17:48:43.363" v="2035" actId="207"/>
          <ac:spMkLst>
            <pc:docMk/>
            <pc:sldMk cId="0" sldId="348"/>
            <ac:spMk id="326" creationId="{00000000-0000-0000-0000-000000000000}"/>
          </ac:spMkLst>
        </pc:spChg>
        <pc:spChg chg="mod">
          <ac:chgData name="Holly Koponen" userId="ff037b7a-27f8-41aa-be3f-b1018a958177" providerId="ADAL" clId="{F0B739F4-1BB8-44D6-B4E7-791C5AA9FFC7}" dt="2022-04-13T17:48:43.363" v="2035" actId="207"/>
          <ac:spMkLst>
            <pc:docMk/>
            <pc:sldMk cId="0" sldId="348"/>
            <ac:spMk id="327" creationId="{00000000-0000-0000-0000-000000000000}"/>
          </ac:spMkLst>
        </pc:spChg>
        <pc:spChg chg="mod">
          <ac:chgData name="Holly Koponen" userId="ff037b7a-27f8-41aa-be3f-b1018a958177" providerId="ADAL" clId="{F0B739F4-1BB8-44D6-B4E7-791C5AA9FFC7}" dt="2022-04-13T17:48:43.363" v="2035" actId="207"/>
          <ac:spMkLst>
            <pc:docMk/>
            <pc:sldMk cId="0" sldId="348"/>
            <ac:spMk id="328" creationId="{00000000-0000-0000-0000-000000000000}"/>
          </ac:spMkLst>
        </pc:spChg>
        <pc:picChg chg="add del mod">
          <ac:chgData name="Holly Koponen" userId="ff037b7a-27f8-41aa-be3f-b1018a958177" providerId="ADAL" clId="{F0B739F4-1BB8-44D6-B4E7-791C5AA9FFC7}" dt="2022-04-13T17:48:37.905" v="2034" actId="478"/>
          <ac:picMkLst>
            <pc:docMk/>
            <pc:sldMk cId="0" sldId="348"/>
            <ac:picMk id="9" creationId="{2D8DFA40-EEA5-4115-940A-15D5604AD3E6}"/>
          </ac:picMkLst>
        </pc:picChg>
      </pc:sldChg>
      <pc:sldChg chg="addSp delSp modSp add mod setBg modClrScheme chgLayout">
        <pc:chgData name="Holly Koponen" userId="ff037b7a-27f8-41aa-be3f-b1018a958177" providerId="ADAL" clId="{F0B739F4-1BB8-44D6-B4E7-791C5AA9FFC7}" dt="2022-04-12T20:14:32.436" v="226" actId="255"/>
        <pc:sldMkLst>
          <pc:docMk/>
          <pc:sldMk cId="0" sldId="349"/>
        </pc:sldMkLst>
        <pc:spChg chg="add del mod ord">
          <ac:chgData name="Holly Koponen" userId="ff037b7a-27f8-41aa-be3f-b1018a958177" providerId="ADAL" clId="{F0B739F4-1BB8-44D6-B4E7-791C5AA9FFC7}" dt="2022-04-12T20:13:53.377" v="225" actId="26606"/>
          <ac:spMkLst>
            <pc:docMk/>
            <pc:sldMk cId="0" sldId="349"/>
            <ac:spMk id="3" creationId="{83D1D985-C2E4-483A-BD20-0459EFFBA3DA}"/>
          </ac:spMkLst>
        </pc:spChg>
        <pc:spChg chg="add del">
          <ac:chgData name="Holly Koponen" userId="ff037b7a-27f8-41aa-be3f-b1018a958177" providerId="ADAL" clId="{F0B739F4-1BB8-44D6-B4E7-791C5AA9FFC7}" dt="2022-04-12T20:13:24.868" v="216" actId="26606"/>
          <ac:spMkLst>
            <pc:docMk/>
            <pc:sldMk cId="0" sldId="349"/>
            <ac:spMk id="85" creationId="{43A9B7B3-F171-4C25-99FC-C54250F0649B}"/>
          </ac:spMkLst>
        </pc:spChg>
        <pc:spChg chg="add del">
          <ac:chgData name="Holly Koponen" userId="ff037b7a-27f8-41aa-be3f-b1018a958177" providerId="ADAL" clId="{F0B739F4-1BB8-44D6-B4E7-791C5AA9FFC7}" dt="2022-04-12T20:13:24.868" v="216" actId="26606"/>
          <ac:spMkLst>
            <pc:docMk/>
            <pc:sldMk cId="0" sldId="349"/>
            <ac:spMk id="87" creationId="{D2D5C7C5-9C27-4A61-9F57-1857D45320FD}"/>
          </ac:spMkLst>
        </pc:spChg>
        <pc:spChg chg="add del">
          <ac:chgData name="Holly Koponen" userId="ff037b7a-27f8-41aa-be3f-b1018a958177" providerId="ADAL" clId="{F0B739F4-1BB8-44D6-B4E7-791C5AA9FFC7}" dt="2022-04-12T20:13:24.868" v="216" actId="26606"/>
          <ac:spMkLst>
            <pc:docMk/>
            <pc:sldMk cId="0" sldId="349"/>
            <ac:spMk id="89" creationId="{84B9546E-20BE-462C-8BE8-4EBDB46F8651}"/>
          </ac:spMkLst>
        </pc:spChg>
        <pc:spChg chg="add del">
          <ac:chgData name="Holly Koponen" userId="ff037b7a-27f8-41aa-be3f-b1018a958177" providerId="ADAL" clId="{F0B739F4-1BB8-44D6-B4E7-791C5AA9FFC7}" dt="2022-04-12T20:13:24.868" v="216" actId="26606"/>
          <ac:spMkLst>
            <pc:docMk/>
            <pc:sldMk cId="0" sldId="349"/>
            <ac:spMk id="91" creationId="{DFE5D2E8-C366-48AC-97AE-18C67E4EF969}"/>
          </ac:spMkLst>
        </pc:spChg>
        <pc:spChg chg="mod ord">
          <ac:chgData name="Holly Koponen" userId="ff037b7a-27f8-41aa-be3f-b1018a958177" providerId="ADAL" clId="{F0B739F4-1BB8-44D6-B4E7-791C5AA9FFC7}" dt="2022-04-12T20:14:32.436" v="226" actId="255"/>
          <ac:spMkLst>
            <pc:docMk/>
            <pc:sldMk cId="0" sldId="349"/>
            <ac:spMk id="336" creationId="{00000000-0000-0000-0000-000000000000}"/>
          </ac:spMkLst>
        </pc:spChg>
        <pc:spChg chg="add">
          <ac:chgData name="Holly Koponen" userId="ff037b7a-27f8-41aa-be3f-b1018a958177" providerId="ADAL" clId="{F0B739F4-1BB8-44D6-B4E7-791C5AA9FFC7}" dt="2022-04-12T20:13:53.377" v="225" actId="26606"/>
          <ac:spMkLst>
            <pc:docMk/>
            <pc:sldMk cId="0" sldId="349"/>
            <ac:spMk id="338" creationId="{43A9B7B3-F171-4C25-99FC-C54250F0649B}"/>
          </ac:spMkLst>
        </pc:spChg>
        <pc:spChg chg="add">
          <ac:chgData name="Holly Koponen" userId="ff037b7a-27f8-41aa-be3f-b1018a958177" providerId="ADAL" clId="{F0B739F4-1BB8-44D6-B4E7-791C5AA9FFC7}" dt="2022-04-12T20:13:53.377" v="225" actId="26606"/>
          <ac:spMkLst>
            <pc:docMk/>
            <pc:sldMk cId="0" sldId="349"/>
            <ac:spMk id="340" creationId="{D2D5C7C5-9C27-4A61-9F57-1857D45320FD}"/>
          </ac:spMkLst>
        </pc:spChg>
        <pc:spChg chg="add del">
          <ac:chgData name="Holly Koponen" userId="ff037b7a-27f8-41aa-be3f-b1018a958177" providerId="ADAL" clId="{F0B739F4-1BB8-44D6-B4E7-791C5AA9FFC7}" dt="2022-04-12T20:13:26.221" v="218" actId="26606"/>
          <ac:spMkLst>
            <pc:docMk/>
            <pc:sldMk cId="0" sldId="349"/>
            <ac:spMk id="341" creationId="{4AB8125F-0FD8-48CD-9F43-73E5494EA774}"/>
          </ac:spMkLst>
        </pc:spChg>
        <pc:spChg chg="add del">
          <ac:chgData name="Holly Koponen" userId="ff037b7a-27f8-41aa-be3f-b1018a958177" providerId="ADAL" clId="{F0B739F4-1BB8-44D6-B4E7-791C5AA9FFC7}" dt="2022-04-12T20:13:26.221" v="218" actId="26606"/>
          <ac:spMkLst>
            <pc:docMk/>
            <pc:sldMk cId="0" sldId="349"/>
            <ac:spMk id="342" creationId="{0019DD6C-5899-4C07-864B-EB0A7D104ACF}"/>
          </ac:spMkLst>
        </pc:spChg>
        <pc:spChg chg="add del">
          <ac:chgData name="Holly Koponen" userId="ff037b7a-27f8-41aa-be3f-b1018a958177" providerId="ADAL" clId="{F0B739F4-1BB8-44D6-B4E7-791C5AA9FFC7}" dt="2022-04-12T20:13:26.221" v="218" actId="26606"/>
          <ac:spMkLst>
            <pc:docMk/>
            <pc:sldMk cId="0" sldId="349"/>
            <ac:spMk id="343" creationId="{EBDFFBC1-15BD-428E-B8AF-ECF5D1B76DEB}"/>
          </ac:spMkLst>
        </pc:spChg>
        <pc:spChg chg="add del">
          <ac:chgData name="Holly Koponen" userId="ff037b7a-27f8-41aa-be3f-b1018a958177" providerId="ADAL" clId="{F0B739F4-1BB8-44D6-B4E7-791C5AA9FFC7}" dt="2022-04-12T20:13:26.221" v="218" actId="26606"/>
          <ac:spMkLst>
            <pc:docMk/>
            <pc:sldMk cId="0" sldId="349"/>
            <ac:spMk id="344" creationId="{EBFB3075-0323-4EB0-B1A5-776A0E709CEF}"/>
          </ac:spMkLst>
        </pc:spChg>
        <pc:spChg chg="add del">
          <ac:chgData name="Holly Koponen" userId="ff037b7a-27f8-41aa-be3f-b1018a958177" providerId="ADAL" clId="{F0B739F4-1BB8-44D6-B4E7-791C5AA9FFC7}" dt="2022-04-12T20:13:26.221" v="218" actId="26606"/>
          <ac:spMkLst>
            <pc:docMk/>
            <pc:sldMk cId="0" sldId="349"/>
            <ac:spMk id="345" creationId="{83D1D985-C2E4-483A-BD20-0459EFFBA3DA}"/>
          </ac:spMkLst>
        </pc:spChg>
        <pc:spChg chg="add">
          <ac:chgData name="Holly Koponen" userId="ff037b7a-27f8-41aa-be3f-b1018a958177" providerId="ADAL" clId="{F0B739F4-1BB8-44D6-B4E7-791C5AA9FFC7}" dt="2022-04-12T20:13:53.377" v="225" actId="26606"/>
          <ac:spMkLst>
            <pc:docMk/>
            <pc:sldMk cId="0" sldId="349"/>
            <ac:spMk id="347" creationId="{84B9546E-20BE-462C-8BE8-4EBDB46F8651}"/>
          </ac:spMkLst>
        </pc:spChg>
        <pc:spChg chg="add del">
          <ac:chgData name="Holly Koponen" userId="ff037b7a-27f8-41aa-be3f-b1018a958177" providerId="ADAL" clId="{F0B739F4-1BB8-44D6-B4E7-791C5AA9FFC7}" dt="2022-04-12T20:13:29.404" v="220" actId="26606"/>
          <ac:spMkLst>
            <pc:docMk/>
            <pc:sldMk cId="0" sldId="349"/>
            <ac:spMk id="348" creationId="{43A9B7B3-F171-4C25-99FC-C54250F0649B}"/>
          </ac:spMkLst>
        </pc:spChg>
        <pc:spChg chg="add del">
          <ac:chgData name="Holly Koponen" userId="ff037b7a-27f8-41aa-be3f-b1018a958177" providerId="ADAL" clId="{F0B739F4-1BB8-44D6-B4E7-791C5AA9FFC7}" dt="2022-04-12T20:13:29.404" v="220" actId="26606"/>
          <ac:spMkLst>
            <pc:docMk/>
            <pc:sldMk cId="0" sldId="349"/>
            <ac:spMk id="349" creationId="{D2D5C7C5-9C27-4A61-9F57-1857D45320FD}"/>
          </ac:spMkLst>
        </pc:spChg>
        <pc:spChg chg="add del">
          <ac:chgData name="Holly Koponen" userId="ff037b7a-27f8-41aa-be3f-b1018a958177" providerId="ADAL" clId="{F0B739F4-1BB8-44D6-B4E7-791C5AA9FFC7}" dt="2022-04-12T20:13:29.404" v="220" actId="26606"/>
          <ac:spMkLst>
            <pc:docMk/>
            <pc:sldMk cId="0" sldId="349"/>
            <ac:spMk id="350" creationId="{84B9546E-20BE-462C-8BE8-4EBDB46F8651}"/>
          </ac:spMkLst>
        </pc:spChg>
        <pc:spChg chg="add del">
          <ac:chgData name="Holly Koponen" userId="ff037b7a-27f8-41aa-be3f-b1018a958177" providerId="ADAL" clId="{F0B739F4-1BB8-44D6-B4E7-791C5AA9FFC7}" dt="2022-04-12T20:13:29.404" v="220" actId="26606"/>
          <ac:spMkLst>
            <pc:docMk/>
            <pc:sldMk cId="0" sldId="349"/>
            <ac:spMk id="351" creationId="{DFE5D2E8-C366-48AC-97AE-18C67E4EF969}"/>
          </ac:spMkLst>
        </pc:spChg>
        <pc:spChg chg="add">
          <ac:chgData name="Holly Koponen" userId="ff037b7a-27f8-41aa-be3f-b1018a958177" providerId="ADAL" clId="{F0B739F4-1BB8-44D6-B4E7-791C5AA9FFC7}" dt="2022-04-12T20:13:53.377" v="225" actId="26606"/>
          <ac:spMkLst>
            <pc:docMk/>
            <pc:sldMk cId="0" sldId="349"/>
            <ac:spMk id="353" creationId="{DFE5D2E8-C366-48AC-97AE-18C67E4EF969}"/>
          </ac:spMkLst>
        </pc:spChg>
        <pc:spChg chg="add del">
          <ac:chgData name="Holly Koponen" userId="ff037b7a-27f8-41aa-be3f-b1018a958177" providerId="ADAL" clId="{F0B739F4-1BB8-44D6-B4E7-791C5AA9FFC7}" dt="2022-04-12T20:13:31.547" v="222" actId="26606"/>
          <ac:spMkLst>
            <pc:docMk/>
            <pc:sldMk cId="0" sldId="349"/>
            <ac:spMk id="354" creationId="{8651CFA9-6065-4243-AC48-858E359780B1}"/>
          </ac:spMkLst>
        </pc:spChg>
        <pc:spChg chg="add del">
          <ac:chgData name="Holly Koponen" userId="ff037b7a-27f8-41aa-be3f-b1018a958177" providerId="ADAL" clId="{F0B739F4-1BB8-44D6-B4E7-791C5AA9FFC7}" dt="2022-04-12T20:13:31.547" v="222" actId="26606"/>
          <ac:spMkLst>
            <pc:docMk/>
            <pc:sldMk cId="0" sldId="349"/>
            <ac:spMk id="355" creationId="{37962AE0-6A1C-4B76-9D52-10E5E6D7D3BB}"/>
          </ac:spMkLst>
        </pc:spChg>
        <pc:spChg chg="add del">
          <ac:chgData name="Holly Koponen" userId="ff037b7a-27f8-41aa-be3f-b1018a958177" providerId="ADAL" clId="{F0B739F4-1BB8-44D6-B4E7-791C5AA9FFC7}" dt="2022-04-12T20:13:47.972" v="224" actId="26606"/>
          <ac:spMkLst>
            <pc:docMk/>
            <pc:sldMk cId="0" sldId="349"/>
            <ac:spMk id="360" creationId="{4AB8125F-0FD8-48CD-9F43-73E5494EA774}"/>
          </ac:spMkLst>
        </pc:spChg>
        <pc:spChg chg="add del">
          <ac:chgData name="Holly Koponen" userId="ff037b7a-27f8-41aa-be3f-b1018a958177" providerId="ADAL" clId="{F0B739F4-1BB8-44D6-B4E7-791C5AA9FFC7}" dt="2022-04-12T20:13:47.972" v="224" actId="26606"/>
          <ac:spMkLst>
            <pc:docMk/>
            <pc:sldMk cId="0" sldId="349"/>
            <ac:spMk id="361" creationId="{0019DD6C-5899-4C07-864B-EB0A7D104ACF}"/>
          </ac:spMkLst>
        </pc:spChg>
        <pc:spChg chg="add del">
          <ac:chgData name="Holly Koponen" userId="ff037b7a-27f8-41aa-be3f-b1018a958177" providerId="ADAL" clId="{F0B739F4-1BB8-44D6-B4E7-791C5AA9FFC7}" dt="2022-04-12T20:13:47.972" v="224" actId="26606"/>
          <ac:spMkLst>
            <pc:docMk/>
            <pc:sldMk cId="0" sldId="349"/>
            <ac:spMk id="362" creationId="{EBDFFBC1-15BD-428E-B8AF-ECF5D1B76DEB}"/>
          </ac:spMkLst>
        </pc:spChg>
        <pc:spChg chg="add del">
          <ac:chgData name="Holly Koponen" userId="ff037b7a-27f8-41aa-be3f-b1018a958177" providerId="ADAL" clId="{F0B739F4-1BB8-44D6-B4E7-791C5AA9FFC7}" dt="2022-04-12T20:13:47.972" v="224" actId="26606"/>
          <ac:spMkLst>
            <pc:docMk/>
            <pc:sldMk cId="0" sldId="349"/>
            <ac:spMk id="363" creationId="{EBFB3075-0323-4EB0-B1A5-776A0E709CEF}"/>
          </ac:spMkLst>
        </pc:spChg>
        <pc:spChg chg="add del">
          <ac:chgData name="Holly Koponen" userId="ff037b7a-27f8-41aa-be3f-b1018a958177" providerId="ADAL" clId="{F0B739F4-1BB8-44D6-B4E7-791C5AA9FFC7}" dt="2022-04-12T20:13:47.972" v="224" actId="26606"/>
          <ac:spMkLst>
            <pc:docMk/>
            <pc:sldMk cId="0" sldId="349"/>
            <ac:spMk id="364" creationId="{83D1D985-C2E4-483A-BD20-0459EFFBA3DA}"/>
          </ac:spMkLst>
        </pc:spChg>
        <pc:graphicFrameChg chg="add del mod ord modGraphic">
          <ac:chgData name="Holly Koponen" userId="ff037b7a-27f8-41aa-be3f-b1018a958177" providerId="ADAL" clId="{F0B739F4-1BB8-44D6-B4E7-791C5AA9FFC7}" dt="2022-04-12T20:13:53.377" v="225" actId="26606"/>
          <ac:graphicFrameMkLst>
            <pc:docMk/>
            <pc:sldMk cId="0" sldId="349"/>
            <ac:graphicFrameMk id="2" creationId="{893BE0F6-D0AA-4E55-8559-DEBF67A51B6C}"/>
          </ac:graphicFrameMkLst>
        </pc:graphicFrameChg>
        <pc:graphicFrameChg chg="add del mod modGraphic">
          <ac:chgData name="Holly Koponen" userId="ff037b7a-27f8-41aa-be3f-b1018a958177" providerId="ADAL" clId="{F0B739F4-1BB8-44D6-B4E7-791C5AA9FFC7}" dt="2022-04-12T20:10:58.442" v="191" actId="478"/>
          <ac:graphicFrameMkLst>
            <pc:docMk/>
            <pc:sldMk cId="0" sldId="349"/>
            <ac:graphicFrameMk id="337" creationId="{00000000-0000-0000-0000-000000000000}"/>
          </ac:graphicFrameMkLst>
        </pc:graphicFrameChg>
        <pc:graphicFrameChg chg="add del">
          <ac:chgData name="Holly Koponen" userId="ff037b7a-27f8-41aa-be3f-b1018a958177" providerId="ADAL" clId="{F0B739F4-1BB8-44D6-B4E7-791C5AA9FFC7}" dt="2022-04-12T20:13:24.868" v="216" actId="26606"/>
          <ac:graphicFrameMkLst>
            <pc:docMk/>
            <pc:sldMk cId="0" sldId="349"/>
            <ac:graphicFrameMk id="339" creationId="{893BE0F6-D0AA-4E55-8559-DEBF67A51B6C}"/>
          </ac:graphicFrameMkLst>
        </pc:graphicFrameChg>
        <pc:graphicFrameChg chg="add del">
          <ac:chgData name="Holly Koponen" userId="ff037b7a-27f8-41aa-be3f-b1018a958177" providerId="ADAL" clId="{F0B739F4-1BB8-44D6-B4E7-791C5AA9FFC7}" dt="2022-04-12T20:13:26.221" v="218" actId="26606"/>
          <ac:graphicFrameMkLst>
            <pc:docMk/>
            <pc:sldMk cId="0" sldId="349"/>
            <ac:graphicFrameMk id="346" creationId="{893BE0F6-D0AA-4E55-8559-DEBF67A51B6C}"/>
          </ac:graphicFrameMkLst>
        </pc:graphicFrameChg>
        <pc:graphicFrameChg chg="add del">
          <ac:chgData name="Holly Koponen" userId="ff037b7a-27f8-41aa-be3f-b1018a958177" providerId="ADAL" clId="{F0B739F4-1BB8-44D6-B4E7-791C5AA9FFC7}" dt="2022-04-12T20:13:29.404" v="220" actId="26606"/>
          <ac:graphicFrameMkLst>
            <pc:docMk/>
            <pc:sldMk cId="0" sldId="349"/>
            <ac:graphicFrameMk id="352" creationId="{893BE0F6-D0AA-4E55-8559-DEBF67A51B6C}"/>
          </ac:graphicFrameMkLst>
        </pc:graphicFrameChg>
        <pc:graphicFrameChg chg="add del">
          <ac:chgData name="Holly Koponen" userId="ff037b7a-27f8-41aa-be3f-b1018a958177" providerId="ADAL" clId="{F0B739F4-1BB8-44D6-B4E7-791C5AA9FFC7}" dt="2022-04-12T20:13:31.547" v="222" actId="26606"/>
          <ac:graphicFrameMkLst>
            <pc:docMk/>
            <pc:sldMk cId="0" sldId="349"/>
            <ac:graphicFrameMk id="358" creationId="{893BE0F6-D0AA-4E55-8559-DEBF67A51B6C}"/>
          </ac:graphicFrameMkLst>
        </pc:graphicFrameChg>
        <pc:graphicFrameChg chg="add">
          <ac:chgData name="Holly Koponen" userId="ff037b7a-27f8-41aa-be3f-b1018a958177" providerId="ADAL" clId="{F0B739F4-1BB8-44D6-B4E7-791C5AA9FFC7}" dt="2022-04-12T20:13:53.377" v="225" actId="26606"/>
          <ac:graphicFrameMkLst>
            <pc:docMk/>
            <pc:sldMk cId="0" sldId="349"/>
            <ac:graphicFrameMk id="359" creationId="{893BE0F6-D0AA-4E55-8559-DEBF67A51B6C}"/>
          </ac:graphicFrameMkLst>
        </pc:graphicFrameChg>
        <pc:graphicFrameChg chg="add del">
          <ac:chgData name="Holly Koponen" userId="ff037b7a-27f8-41aa-be3f-b1018a958177" providerId="ADAL" clId="{F0B739F4-1BB8-44D6-B4E7-791C5AA9FFC7}" dt="2022-04-12T20:13:47.972" v="224" actId="26606"/>
          <ac:graphicFrameMkLst>
            <pc:docMk/>
            <pc:sldMk cId="0" sldId="349"/>
            <ac:graphicFrameMk id="365" creationId="{893BE0F6-D0AA-4E55-8559-DEBF67A51B6C}"/>
          </ac:graphicFrameMkLst>
        </pc:graphicFrameChg>
        <pc:picChg chg="add del">
          <ac:chgData name="Holly Koponen" userId="ff037b7a-27f8-41aa-be3f-b1018a958177" providerId="ADAL" clId="{F0B739F4-1BB8-44D6-B4E7-791C5AA9FFC7}" dt="2022-04-12T20:13:31.547" v="222" actId="26606"/>
          <ac:picMkLst>
            <pc:docMk/>
            <pc:sldMk cId="0" sldId="349"/>
            <ac:picMk id="356" creationId="{A72D06A1-BA08-4820-BBC8-B24DDB32A376}"/>
          </ac:picMkLst>
        </pc:picChg>
        <pc:picChg chg="add del">
          <ac:chgData name="Holly Koponen" userId="ff037b7a-27f8-41aa-be3f-b1018a958177" providerId="ADAL" clId="{F0B739F4-1BB8-44D6-B4E7-791C5AA9FFC7}" dt="2022-04-12T20:13:31.547" v="222" actId="26606"/>
          <ac:picMkLst>
            <pc:docMk/>
            <pc:sldMk cId="0" sldId="349"/>
            <ac:picMk id="357" creationId="{1295E665-0408-4072-94B3-49BA5ACBCBD3}"/>
          </ac:picMkLst>
        </pc:picChg>
      </pc:sldChg>
      <pc:sldChg chg="add mod ord modShow">
        <pc:chgData name="Holly Koponen" userId="ff037b7a-27f8-41aa-be3f-b1018a958177" providerId="ADAL" clId="{F0B739F4-1BB8-44D6-B4E7-791C5AA9FFC7}" dt="2022-04-13T13:28:18.996" v="248"/>
        <pc:sldMkLst>
          <pc:docMk/>
          <pc:sldMk cId="3404536463" sldId="350"/>
        </pc:sldMkLst>
      </pc:sldChg>
      <pc:sldChg chg="modSp add mod ord modShow">
        <pc:chgData name="Holly Koponen" userId="ff037b7a-27f8-41aa-be3f-b1018a958177" providerId="ADAL" clId="{F0B739F4-1BB8-44D6-B4E7-791C5AA9FFC7}" dt="2022-04-13T17:09:53.236" v="1505"/>
        <pc:sldMkLst>
          <pc:docMk/>
          <pc:sldMk cId="2885873869" sldId="351"/>
        </pc:sldMkLst>
        <pc:spChg chg="mod">
          <ac:chgData name="Holly Koponen" userId="ff037b7a-27f8-41aa-be3f-b1018a958177" providerId="ADAL" clId="{F0B739F4-1BB8-44D6-B4E7-791C5AA9FFC7}" dt="2022-04-13T16:17:53.698" v="873" actId="20577"/>
          <ac:spMkLst>
            <pc:docMk/>
            <pc:sldMk cId="2885873869" sldId="351"/>
            <ac:spMk id="118" creationId="{92ECA3C4-D7E1-4587-A3C0-1F140CFF6820}"/>
          </ac:spMkLst>
        </pc:spChg>
        <pc:graphicFrameChg chg="mod">
          <ac:chgData name="Holly Koponen" userId="ff037b7a-27f8-41aa-be3f-b1018a958177" providerId="ADAL" clId="{F0B739F4-1BB8-44D6-B4E7-791C5AA9FFC7}" dt="2022-04-13T16:24:25.384" v="1000" actId="20577"/>
          <ac:graphicFrameMkLst>
            <pc:docMk/>
            <pc:sldMk cId="2885873869" sldId="351"/>
            <ac:graphicFrameMk id="6" creationId="{1441239A-9C9A-4DB4-B8D4-23FBA0572759}"/>
          </ac:graphicFrameMkLst>
        </pc:graphicFrameChg>
      </pc:sldChg>
      <pc:sldChg chg="addSp delSp modSp add mod modAnim">
        <pc:chgData name="Holly Koponen" userId="ff037b7a-27f8-41aa-be3f-b1018a958177" providerId="ADAL" clId="{F0B739F4-1BB8-44D6-B4E7-791C5AA9FFC7}" dt="2022-05-26T13:59:31.525" v="9650" actId="58"/>
        <pc:sldMkLst>
          <pc:docMk/>
          <pc:sldMk cId="1454037555" sldId="352"/>
        </pc:sldMkLst>
        <pc:spChg chg="mod">
          <ac:chgData name="Holly Koponen" userId="ff037b7a-27f8-41aa-be3f-b1018a958177" providerId="ADAL" clId="{F0B739F4-1BB8-44D6-B4E7-791C5AA9FFC7}" dt="2022-04-13T19:41:35.662" v="2271" actId="20577"/>
          <ac:spMkLst>
            <pc:docMk/>
            <pc:sldMk cId="1454037555" sldId="352"/>
            <ac:spMk id="2" creationId="{325B9B83-48BE-41C0-B68D-43D98E163721}"/>
          </ac:spMkLst>
        </pc:spChg>
        <pc:spChg chg="add mod ord">
          <ac:chgData name="Holly Koponen" userId="ff037b7a-27f8-41aa-be3f-b1018a958177" providerId="ADAL" clId="{F0B739F4-1BB8-44D6-B4E7-791C5AA9FFC7}" dt="2022-04-13T16:42:47.436" v="1221" actId="171"/>
          <ac:spMkLst>
            <pc:docMk/>
            <pc:sldMk cId="1454037555" sldId="352"/>
            <ac:spMk id="5" creationId="{AEEB0E1B-B8E4-4EE5-A68A-24CF756B6662}"/>
          </ac:spMkLst>
        </pc:spChg>
        <pc:spChg chg="mod">
          <ac:chgData name="Holly Koponen" userId="ff037b7a-27f8-41aa-be3f-b1018a958177" providerId="ADAL" clId="{F0B739F4-1BB8-44D6-B4E7-791C5AA9FFC7}" dt="2022-04-13T16:35:39.594" v="1092"/>
          <ac:spMkLst>
            <pc:docMk/>
            <pc:sldMk cId="1454037555" sldId="352"/>
            <ac:spMk id="15" creationId="{509C12ED-949D-4372-9361-463B97F10AF4}"/>
          </ac:spMkLst>
        </pc:spChg>
        <pc:spChg chg="mod">
          <ac:chgData name="Holly Koponen" userId="ff037b7a-27f8-41aa-be3f-b1018a958177" providerId="ADAL" clId="{F0B739F4-1BB8-44D6-B4E7-791C5AA9FFC7}" dt="2022-04-13T16:35:39.594" v="1092"/>
          <ac:spMkLst>
            <pc:docMk/>
            <pc:sldMk cId="1454037555" sldId="352"/>
            <ac:spMk id="17" creationId="{67842D9D-62DB-4590-900F-5A2FA8C2EF22}"/>
          </ac:spMkLst>
        </pc:spChg>
        <pc:spChg chg="mod">
          <ac:chgData name="Holly Koponen" userId="ff037b7a-27f8-41aa-be3f-b1018a958177" providerId="ADAL" clId="{F0B739F4-1BB8-44D6-B4E7-791C5AA9FFC7}" dt="2022-04-13T16:35:39.594" v="1092"/>
          <ac:spMkLst>
            <pc:docMk/>
            <pc:sldMk cId="1454037555" sldId="352"/>
            <ac:spMk id="19" creationId="{A3D35A5A-F6D5-4AAA-9B76-8ADB158A83A7}"/>
          </ac:spMkLst>
        </pc:spChg>
        <pc:spChg chg="mod">
          <ac:chgData name="Holly Koponen" userId="ff037b7a-27f8-41aa-be3f-b1018a958177" providerId="ADAL" clId="{F0B739F4-1BB8-44D6-B4E7-791C5AA9FFC7}" dt="2022-04-13T16:35:39.594" v="1092"/>
          <ac:spMkLst>
            <pc:docMk/>
            <pc:sldMk cId="1454037555" sldId="352"/>
            <ac:spMk id="22" creationId="{10F4AD47-1635-4B9B-BC4E-336F9B700700}"/>
          </ac:spMkLst>
        </pc:spChg>
        <pc:spChg chg="mod">
          <ac:chgData name="Holly Koponen" userId="ff037b7a-27f8-41aa-be3f-b1018a958177" providerId="ADAL" clId="{F0B739F4-1BB8-44D6-B4E7-791C5AA9FFC7}" dt="2022-04-13T16:35:39.594" v="1092"/>
          <ac:spMkLst>
            <pc:docMk/>
            <pc:sldMk cId="1454037555" sldId="352"/>
            <ac:spMk id="23" creationId="{FA079D7A-BBB9-4E79-89A8-FED7D82B2F56}"/>
          </ac:spMkLst>
        </pc:spChg>
        <pc:spChg chg="mod">
          <ac:chgData name="Holly Koponen" userId="ff037b7a-27f8-41aa-be3f-b1018a958177" providerId="ADAL" clId="{F0B739F4-1BB8-44D6-B4E7-791C5AA9FFC7}" dt="2022-04-13T16:35:39.594" v="1092"/>
          <ac:spMkLst>
            <pc:docMk/>
            <pc:sldMk cId="1454037555" sldId="352"/>
            <ac:spMk id="24" creationId="{E1EC247C-12AC-4157-85C4-D3D568F5FCE8}"/>
          </ac:spMkLst>
        </pc:spChg>
        <pc:spChg chg="mod">
          <ac:chgData name="Holly Koponen" userId="ff037b7a-27f8-41aa-be3f-b1018a958177" providerId="ADAL" clId="{F0B739F4-1BB8-44D6-B4E7-791C5AA9FFC7}" dt="2022-04-13T16:35:39.594" v="1092"/>
          <ac:spMkLst>
            <pc:docMk/>
            <pc:sldMk cId="1454037555" sldId="352"/>
            <ac:spMk id="25" creationId="{20E11AB0-FECE-4422-9D22-4F53CB78F713}"/>
          </ac:spMkLst>
        </pc:spChg>
        <pc:spChg chg="mod">
          <ac:chgData name="Holly Koponen" userId="ff037b7a-27f8-41aa-be3f-b1018a958177" providerId="ADAL" clId="{F0B739F4-1BB8-44D6-B4E7-791C5AA9FFC7}" dt="2022-04-13T16:35:39.594" v="1092"/>
          <ac:spMkLst>
            <pc:docMk/>
            <pc:sldMk cId="1454037555" sldId="352"/>
            <ac:spMk id="26" creationId="{AFF94CD8-3C51-4766-8E77-21883679242C}"/>
          </ac:spMkLst>
        </pc:spChg>
        <pc:spChg chg="mod">
          <ac:chgData name="Holly Koponen" userId="ff037b7a-27f8-41aa-be3f-b1018a958177" providerId="ADAL" clId="{F0B739F4-1BB8-44D6-B4E7-791C5AA9FFC7}" dt="2022-04-13T16:35:39.594" v="1092"/>
          <ac:spMkLst>
            <pc:docMk/>
            <pc:sldMk cId="1454037555" sldId="352"/>
            <ac:spMk id="27" creationId="{1DABAC0F-5974-474F-BBC4-90A62952DE43}"/>
          </ac:spMkLst>
        </pc:spChg>
        <pc:spChg chg="mod">
          <ac:chgData name="Holly Koponen" userId="ff037b7a-27f8-41aa-be3f-b1018a958177" providerId="ADAL" clId="{F0B739F4-1BB8-44D6-B4E7-791C5AA9FFC7}" dt="2022-04-13T16:35:39.594" v="1092"/>
          <ac:spMkLst>
            <pc:docMk/>
            <pc:sldMk cId="1454037555" sldId="352"/>
            <ac:spMk id="29" creationId="{9DAFE753-02F3-4DEE-8631-998EF639FF4C}"/>
          </ac:spMkLst>
        </pc:spChg>
        <pc:spChg chg="mod">
          <ac:chgData name="Holly Koponen" userId="ff037b7a-27f8-41aa-be3f-b1018a958177" providerId="ADAL" clId="{F0B739F4-1BB8-44D6-B4E7-791C5AA9FFC7}" dt="2022-04-13T16:35:39.594" v="1092"/>
          <ac:spMkLst>
            <pc:docMk/>
            <pc:sldMk cId="1454037555" sldId="352"/>
            <ac:spMk id="31" creationId="{60DA31A1-9F6D-4988-98D2-D31A8D0DB262}"/>
          </ac:spMkLst>
        </pc:spChg>
        <pc:spChg chg="mod">
          <ac:chgData name="Holly Koponen" userId="ff037b7a-27f8-41aa-be3f-b1018a958177" providerId="ADAL" clId="{F0B739F4-1BB8-44D6-B4E7-791C5AA9FFC7}" dt="2022-04-13T16:35:39.594" v="1092"/>
          <ac:spMkLst>
            <pc:docMk/>
            <pc:sldMk cId="1454037555" sldId="352"/>
            <ac:spMk id="34" creationId="{F7E4C064-0383-48AB-A698-6D6681D35A97}"/>
          </ac:spMkLst>
        </pc:spChg>
        <pc:spChg chg="mod">
          <ac:chgData name="Holly Koponen" userId="ff037b7a-27f8-41aa-be3f-b1018a958177" providerId="ADAL" clId="{F0B739F4-1BB8-44D6-B4E7-791C5AA9FFC7}" dt="2022-04-13T16:35:39.594" v="1092"/>
          <ac:spMkLst>
            <pc:docMk/>
            <pc:sldMk cId="1454037555" sldId="352"/>
            <ac:spMk id="36" creationId="{60256B2B-650F-4A43-B48D-F45FE9B3BD8D}"/>
          </ac:spMkLst>
        </pc:spChg>
        <pc:spChg chg="mod">
          <ac:chgData name="Holly Koponen" userId="ff037b7a-27f8-41aa-be3f-b1018a958177" providerId="ADAL" clId="{F0B739F4-1BB8-44D6-B4E7-791C5AA9FFC7}" dt="2022-04-13T16:35:39.594" v="1092"/>
          <ac:spMkLst>
            <pc:docMk/>
            <pc:sldMk cId="1454037555" sldId="352"/>
            <ac:spMk id="38" creationId="{35C429AA-C502-467E-B15C-2B29831EC516}"/>
          </ac:spMkLst>
        </pc:spChg>
        <pc:spChg chg="mod">
          <ac:chgData name="Holly Koponen" userId="ff037b7a-27f8-41aa-be3f-b1018a958177" providerId="ADAL" clId="{F0B739F4-1BB8-44D6-B4E7-791C5AA9FFC7}" dt="2022-04-13T16:35:39.594" v="1092"/>
          <ac:spMkLst>
            <pc:docMk/>
            <pc:sldMk cId="1454037555" sldId="352"/>
            <ac:spMk id="39" creationId="{C0A21BF0-9B66-4E19-BF57-472C04514A6F}"/>
          </ac:spMkLst>
        </pc:spChg>
        <pc:spChg chg="mod">
          <ac:chgData name="Holly Koponen" userId="ff037b7a-27f8-41aa-be3f-b1018a958177" providerId="ADAL" clId="{F0B739F4-1BB8-44D6-B4E7-791C5AA9FFC7}" dt="2022-04-13T16:35:39.594" v="1092"/>
          <ac:spMkLst>
            <pc:docMk/>
            <pc:sldMk cId="1454037555" sldId="352"/>
            <ac:spMk id="42" creationId="{F6243F66-CB39-488D-87D6-8B36EEA4CD82}"/>
          </ac:spMkLst>
        </pc:spChg>
        <pc:spChg chg="mod">
          <ac:chgData name="Holly Koponen" userId="ff037b7a-27f8-41aa-be3f-b1018a958177" providerId="ADAL" clId="{F0B739F4-1BB8-44D6-B4E7-791C5AA9FFC7}" dt="2022-04-13T16:35:39.594" v="1092"/>
          <ac:spMkLst>
            <pc:docMk/>
            <pc:sldMk cId="1454037555" sldId="352"/>
            <ac:spMk id="44" creationId="{469F571C-A67E-49C5-888A-8ED84BF641BA}"/>
          </ac:spMkLst>
        </pc:spChg>
        <pc:spChg chg="mod">
          <ac:chgData name="Holly Koponen" userId="ff037b7a-27f8-41aa-be3f-b1018a958177" providerId="ADAL" clId="{F0B739F4-1BB8-44D6-B4E7-791C5AA9FFC7}" dt="2022-04-13T16:35:39.594" v="1092"/>
          <ac:spMkLst>
            <pc:docMk/>
            <pc:sldMk cId="1454037555" sldId="352"/>
            <ac:spMk id="46" creationId="{7C0F1D81-90A0-430A-ADA4-629F8A1461F5}"/>
          </ac:spMkLst>
        </pc:spChg>
        <pc:spChg chg="mod">
          <ac:chgData name="Holly Koponen" userId="ff037b7a-27f8-41aa-be3f-b1018a958177" providerId="ADAL" clId="{F0B739F4-1BB8-44D6-B4E7-791C5AA9FFC7}" dt="2022-04-13T16:35:50.894" v="1096"/>
          <ac:spMkLst>
            <pc:docMk/>
            <pc:sldMk cId="1454037555" sldId="352"/>
            <ac:spMk id="49" creationId="{60881560-D806-465D-9446-C5A777F5762B}"/>
          </ac:spMkLst>
        </pc:spChg>
        <pc:spChg chg="mod">
          <ac:chgData name="Holly Koponen" userId="ff037b7a-27f8-41aa-be3f-b1018a958177" providerId="ADAL" clId="{F0B739F4-1BB8-44D6-B4E7-791C5AA9FFC7}" dt="2022-04-13T16:35:50.894" v="1096"/>
          <ac:spMkLst>
            <pc:docMk/>
            <pc:sldMk cId="1454037555" sldId="352"/>
            <ac:spMk id="50" creationId="{AF56C827-5376-4289-B32F-CF705F52F809}"/>
          </ac:spMkLst>
        </pc:spChg>
        <pc:spChg chg="mod">
          <ac:chgData name="Holly Koponen" userId="ff037b7a-27f8-41aa-be3f-b1018a958177" providerId="ADAL" clId="{F0B739F4-1BB8-44D6-B4E7-791C5AA9FFC7}" dt="2022-04-13T16:35:50.894" v="1096"/>
          <ac:spMkLst>
            <pc:docMk/>
            <pc:sldMk cId="1454037555" sldId="352"/>
            <ac:spMk id="51" creationId="{F246CC00-9C37-46F3-90E7-B33642AAB5E1}"/>
          </ac:spMkLst>
        </pc:spChg>
        <pc:spChg chg="mod">
          <ac:chgData name="Holly Koponen" userId="ff037b7a-27f8-41aa-be3f-b1018a958177" providerId="ADAL" clId="{F0B739F4-1BB8-44D6-B4E7-791C5AA9FFC7}" dt="2022-04-13T16:35:50.894" v="1096"/>
          <ac:spMkLst>
            <pc:docMk/>
            <pc:sldMk cId="1454037555" sldId="352"/>
            <ac:spMk id="53" creationId="{AEF4EF47-10D3-4FBD-A45A-5CC544ECFB8F}"/>
          </ac:spMkLst>
        </pc:spChg>
        <pc:spChg chg="mod">
          <ac:chgData name="Holly Koponen" userId="ff037b7a-27f8-41aa-be3f-b1018a958177" providerId="ADAL" clId="{F0B739F4-1BB8-44D6-B4E7-791C5AA9FFC7}" dt="2022-04-13T16:35:50.894" v="1096"/>
          <ac:spMkLst>
            <pc:docMk/>
            <pc:sldMk cId="1454037555" sldId="352"/>
            <ac:spMk id="54" creationId="{1B8B5BDA-41FD-460D-B939-E9A2D413F0B6}"/>
          </ac:spMkLst>
        </pc:spChg>
        <pc:spChg chg="mod">
          <ac:chgData name="Holly Koponen" userId="ff037b7a-27f8-41aa-be3f-b1018a958177" providerId="ADAL" clId="{F0B739F4-1BB8-44D6-B4E7-791C5AA9FFC7}" dt="2022-04-13T16:35:50.894" v="1096"/>
          <ac:spMkLst>
            <pc:docMk/>
            <pc:sldMk cId="1454037555" sldId="352"/>
            <ac:spMk id="55" creationId="{CD54C91E-CFFB-412D-A74E-1B58873FDB50}"/>
          </ac:spMkLst>
        </pc:spChg>
        <pc:spChg chg="mod">
          <ac:chgData name="Holly Koponen" userId="ff037b7a-27f8-41aa-be3f-b1018a958177" providerId="ADAL" clId="{F0B739F4-1BB8-44D6-B4E7-791C5AA9FFC7}" dt="2022-04-13T16:35:50.894" v="1096"/>
          <ac:spMkLst>
            <pc:docMk/>
            <pc:sldMk cId="1454037555" sldId="352"/>
            <ac:spMk id="56" creationId="{459EAE87-0A06-417B-8660-22A561402FA1}"/>
          </ac:spMkLst>
        </pc:spChg>
        <pc:spChg chg="mod">
          <ac:chgData name="Holly Koponen" userId="ff037b7a-27f8-41aa-be3f-b1018a958177" providerId="ADAL" clId="{F0B739F4-1BB8-44D6-B4E7-791C5AA9FFC7}" dt="2022-04-13T16:35:50.894" v="1096"/>
          <ac:spMkLst>
            <pc:docMk/>
            <pc:sldMk cId="1454037555" sldId="352"/>
            <ac:spMk id="57" creationId="{CC60E9D3-D40A-4CF5-8892-C8B9C4EFD516}"/>
          </ac:spMkLst>
        </pc:spChg>
        <pc:spChg chg="del mod">
          <ac:chgData name="Holly Koponen" userId="ff037b7a-27f8-41aa-be3f-b1018a958177" providerId="ADAL" clId="{F0B739F4-1BB8-44D6-B4E7-791C5AA9FFC7}" dt="2022-04-13T16:36:06.009" v="1100" actId="478"/>
          <ac:spMkLst>
            <pc:docMk/>
            <pc:sldMk cId="1454037555" sldId="352"/>
            <ac:spMk id="58" creationId="{9A9F3E4A-EF25-452B-A37B-B36C70054F0C}"/>
          </ac:spMkLst>
        </pc:spChg>
        <pc:spChg chg="mod">
          <ac:chgData name="Holly Koponen" userId="ff037b7a-27f8-41aa-be3f-b1018a958177" providerId="ADAL" clId="{F0B739F4-1BB8-44D6-B4E7-791C5AA9FFC7}" dt="2022-04-13T16:35:50.894" v="1096"/>
          <ac:spMkLst>
            <pc:docMk/>
            <pc:sldMk cId="1454037555" sldId="352"/>
            <ac:spMk id="60" creationId="{FF747E18-6D93-4357-AF49-34AF4B5286A7}"/>
          </ac:spMkLst>
        </pc:spChg>
        <pc:spChg chg="mod">
          <ac:chgData name="Holly Koponen" userId="ff037b7a-27f8-41aa-be3f-b1018a958177" providerId="ADAL" clId="{F0B739F4-1BB8-44D6-B4E7-791C5AA9FFC7}" dt="2022-04-13T16:35:50.894" v="1096"/>
          <ac:spMkLst>
            <pc:docMk/>
            <pc:sldMk cId="1454037555" sldId="352"/>
            <ac:spMk id="62" creationId="{81091C95-EA07-4209-8DBC-A10E88E4EC8C}"/>
          </ac:spMkLst>
        </pc:spChg>
        <pc:spChg chg="mod">
          <ac:chgData name="Holly Koponen" userId="ff037b7a-27f8-41aa-be3f-b1018a958177" providerId="ADAL" clId="{F0B739F4-1BB8-44D6-B4E7-791C5AA9FFC7}" dt="2022-04-13T16:35:50.894" v="1096"/>
          <ac:spMkLst>
            <pc:docMk/>
            <pc:sldMk cId="1454037555" sldId="352"/>
            <ac:spMk id="65" creationId="{30CA8BB3-6796-4A18-AE0D-6DEA17E50B9E}"/>
          </ac:spMkLst>
        </pc:spChg>
        <pc:spChg chg="mod">
          <ac:chgData name="Holly Koponen" userId="ff037b7a-27f8-41aa-be3f-b1018a958177" providerId="ADAL" clId="{F0B739F4-1BB8-44D6-B4E7-791C5AA9FFC7}" dt="2022-04-13T16:35:50.894" v="1096"/>
          <ac:spMkLst>
            <pc:docMk/>
            <pc:sldMk cId="1454037555" sldId="352"/>
            <ac:spMk id="67" creationId="{0819A9F6-6C7D-476E-84AB-2A4DCB2E8537}"/>
          </ac:spMkLst>
        </pc:spChg>
        <pc:spChg chg="mod">
          <ac:chgData name="Holly Koponen" userId="ff037b7a-27f8-41aa-be3f-b1018a958177" providerId="ADAL" clId="{F0B739F4-1BB8-44D6-B4E7-791C5AA9FFC7}" dt="2022-04-13T16:35:50.894" v="1096"/>
          <ac:spMkLst>
            <pc:docMk/>
            <pc:sldMk cId="1454037555" sldId="352"/>
            <ac:spMk id="69" creationId="{CFB9538F-FA2D-481A-A329-8F4945D86251}"/>
          </ac:spMkLst>
        </pc:spChg>
        <pc:spChg chg="del mod">
          <ac:chgData name="Holly Koponen" userId="ff037b7a-27f8-41aa-be3f-b1018a958177" providerId="ADAL" clId="{F0B739F4-1BB8-44D6-B4E7-791C5AA9FFC7}" dt="2022-04-13T16:36:06.009" v="1100" actId="478"/>
          <ac:spMkLst>
            <pc:docMk/>
            <pc:sldMk cId="1454037555" sldId="352"/>
            <ac:spMk id="70" creationId="{8CAA95E1-DF33-400E-B466-389247E6260E}"/>
          </ac:spMkLst>
        </pc:spChg>
        <pc:spChg chg="del mod">
          <ac:chgData name="Holly Koponen" userId="ff037b7a-27f8-41aa-be3f-b1018a958177" providerId="ADAL" clId="{F0B739F4-1BB8-44D6-B4E7-791C5AA9FFC7}" dt="2022-04-13T16:36:06.009" v="1100" actId="478"/>
          <ac:spMkLst>
            <pc:docMk/>
            <pc:sldMk cId="1454037555" sldId="352"/>
            <ac:spMk id="73" creationId="{3F680397-BCA8-4796-9DD0-1D2673049472}"/>
          </ac:spMkLst>
        </pc:spChg>
        <pc:spChg chg="del mod">
          <ac:chgData name="Holly Koponen" userId="ff037b7a-27f8-41aa-be3f-b1018a958177" providerId="ADAL" clId="{F0B739F4-1BB8-44D6-B4E7-791C5AA9FFC7}" dt="2022-04-13T16:35:53.488" v="1097" actId="478"/>
          <ac:spMkLst>
            <pc:docMk/>
            <pc:sldMk cId="1454037555" sldId="352"/>
            <ac:spMk id="75" creationId="{E697E79E-EA43-4A52-A7F9-15178D006041}"/>
          </ac:spMkLst>
        </pc:spChg>
        <pc:spChg chg="del mod">
          <ac:chgData name="Holly Koponen" userId="ff037b7a-27f8-41aa-be3f-b1018a958177" providerId="ADAL" clId="{F0B739F4-1BB8-44D6-B4E7-791C5AA9FFC7}" dt="2022-04-13T16:36:06.009" v="1100" actId="478"/>
          <ac:spMkLst>
            <pc:docMk/>
            <pc:sldMk cId="1454037555" sldId="352"/>
            <ac:spMk id="77" creationId="{5C13E10A-741F-4417-B4C6-216B3960E976}"/>
          </ac:spMkLst>
        </pc:spChg>
        <pc:spChg chg="mod">
          <ac:chgData name="Holly Koponen" userId="ff037b7a-27f8-41aa-be3f-b1018a958177" providerId="ADAL" clId="{F0B739F4-1BB8-44D6-B4E7-791C5AA9FFC7}" dt="2022-04-13T16:37:00.907" v="1128" actId="207"/>
          <ac:spMkLst>
            <pc:docMk/>
            <pc:sldMk cId="1454037555" sldId="352"/>
            <ac:spMk id="80" creationId="{A998CEB2-72D6-42A7-856B-48FE47436E0E}"/>
          </ac:spMkLst>
        </pc:spChg>
        <pc:spChg chg="mod">
          <ac:chgData name="Holly Koponen" userId="ff037b7a-27f8-41aa-be3f-b1018a958177" providerId="ADAL" clId="{F0B739F4-1BB8-44D6-B4E7-791C5AA9FFC7}" dt="2022-04-13T16:37:00.907" v="1128" actId="207"/>
          <ac:spMkLst>
            <pc:docMk/>
            <pc:sldMk cId="1454037555" sldId="352"/>
            <ac:spMk id="81" creationId="{330B06C9-B7A4-4989-B799-DF082B0A527C}"/>
          </ac:spMkLst>
        </pc:spChg>
        <pc:spChg chg="mod">
          <ac:chgData name="Holly Koponen" userId="ff037b7a-27f8-41aa-be3f-b1018a958177" providerId="ADAL" clId="{F0B739F4-1BB8-44D6-B4E7-791C5AA9FFC7}" dt="2022-04-13T16:37:00.907" v="1128" actId="207"/>
          <ac:spMkLst>
            <pc:docMk/>
            <pc:sldMk cId="1454037555" sldId="352"/>
            <ac:spMk id="82" creationId="{EB629E60-E548-429B-B38F-ADE58E70C6A7}"/>
          </ac:spMkLst>
        </pc:spChg>
        <pc:spChg chg="mod">
          <ac:chgData name="Holly Koponen" userId="ff037b7a-27f8-41aa-be3f-b1018a958177" providerId="ADAL" clId="{F0B739F4-1BB8-44D6-B4E7-791C5AA9FFC7}" dt="2022-04-13T16:37:00.907" v="1128" actId="207"/>
          <ac:spMkLst>
            <pc:docMk/>
            <pc:sldMk cId="1454037555" sldId="352"/>
            <ac:spMk id="84" creationId="{287F8917-6104-49C7-AF5C-66A7B978D4A3}"/>
          </ac:spMkLst>
        </pc:spChg>
        <pc:spChg chg="mod">
          <ac:chgData name="Holly Koponen" userId="ff037b7a-27f8-41aa-be3f-b1018a958177" providerId="ADAL" clId="{F0B739F4-1BB8-44D6-B4E7-791C5AA9FFC7}" dt="2022-04-13T16:37:00.907" v="1128" actId="207"/>
          <ac:spMkLst>
            <pc:docMk/>
            <pc:sldMk cId="1454037555" sldId="352"/>
            <ac:spMk id="85" creationId="{25CA7F3E-FFA2-4029-98F6-B374FEE9524C}"/>
          </ac:spMkLst>
        </pc:spChg>
        <pc:spChg chg="mod">
          <ac:chgData name="Holly Koponen" userId="ff037b7a-27f8-41aa-be3f-b1018a958177" providerId="ADAL" clId="{F0B739F4-1BB8-44D6-B4E7-791C5AA9FFC7}" dt="2022-04-13T16:37:00.907" v="1128" actId="207"/>
          <ac:spMkLst>
            <pc:docMk/>
            <pc:sldMk cId="1454037555" sldId="352"/>
            <ac:spMk id="86" creationId="{0F7486D7-11A9-4149-A21D-B0A0DC1688AD}"/>
          </ac:spMkLst>
        </pc:spChg>
        <pc:spChg chg="mod">
          <ac:chgData name="Holly Koponen" userId="ff037b7a-27f8-41aa-be3f-b1018a958177" providerId="ADAL" clId="{F0B739F4-1BB8-44D6-B4E7-791C5AA9FFC7}" dt="2022-04-13T16:37:00.907" v="1128" actId="207"/>
          <ac:spMkLst>
            <pc:docMk/>
            <pc:sldMk cId="1454037555" sldId="352"/>
            <ac:spMk id="87" creationId="{2D91B607-12FA-4750-827D-34A9DF88BD1E}"/>
          </ac:spMkLst>
        </pc:spChg>
        <pc:spChg chg="mod">
          <ac:chgData name="Holly Koponen" userId="ff037b7a-27f8-41aa-be3f-b1018a958177" providerId="ADAL" clId="{F0B739F4-1BB8-44D6-B4E7-791C5AA9FFC7}" dt="2022-04-13T16:37:00.907" v="1128" actId="207"/>
          <ac:spMkLst>
            <pc:docMk/>
            <pc:sldMk cId="1454037555" sldId="352"/>
            <ac:spMk id="88" creationId="{D2E3CB74-1F0F-42D8-AF3E-42FBD8FE71EE}"/>
          </ac:spMkLst>
        </pc:spChg>
        <pc:spChg chg="mod">
          <ac:chgData name="Holly Koponen" userId="ff037b7a-27f8-41aa-be3f-b1018a958177" providerId="ADAL" clId="{F0B739F4-1BB8-44D6-B4E7-791C5AA9FFC7}" dt="2022-04-13T16:37:00.907" v="1128" actId="207"/>
          <ac:spMkLst>
            <pc:docMk/>
            <pc:sldMk cId="1454037555" sldId="352"/>
            <ac:spMk id="89" creationId="{56AF00AF-51BF-45E0-AED4-23BE0962D2E7}"/>
          </ac:spMkLst>
        </pc:spChg>
        <pc:spChg chg="mod">
          <ac:chgData name="Holly Koponen" userId="ff037b7a-27f8-41aa-be3f-b1018a958177" providerId="ADAL" clId="{F0B739F4-1BB8-44D6-B4E7-791C5AA9FFC7}" dt="2022-04-13T16:37:00.907" v="1128" actId="207"/>
          <ac:spMkLst>
            <pc:docMk/>
            <pc:sldMk cId="1454037555" sldId="352"/>
            <ac:spMk id="91" creationId="{FD364982-F172-495B-BEB7-5D0673082322}"/>
          </ac:spMkLst>
        </pc:spChg>
        <pc:spChg chg="mod">
          <ac:chgData name="Holly Koponen" userId="ff037b7a-27f8-41aa-be3f-b1018a958177" providerId="ADAL" clId="{F0B739F4-1BB8-44D6-B4E7-791C5AA9FFC7}" dt="2022-04-13T16:37:00.907" v="1128" actId="207"/>
          <ac:spMkLst>
            <pc:docMk/>
            <pc:sldMk cId="1454037555" sldId="352"/>
            <ac:spMk id="94" creationId="{BE9DF9CD-ACEB-40E7-840F-55CD8AF4DDDB}"/>
          </ac:spMkLst>
        </pc:spChg>
        <pc:spChg chg="mod">
          <ac:chgData name="Holly Koponen" userId="ff037b7a-27f8-41aa-be3f-b1018a958177" providerId="ADAL" clId="{F0B739F4-1BB8-44D6-B4E7-791C5AA9FFC7}" dt="2022-04-13T16:37:00.907" v="1128" actId="207"/>
          <ac:spMkLst>
            <pc:docMk/>
            <pc:sldMk cId="1454037555" sldId="352"/>
            <ac:spMk id="96" creationId="{0EDFFD09-A4BB-4920-9FC3-1DCAB77B1D52}"/>
          </ac:spMkLst>
        </pc:spChg>
        <pc:spChg chg="mod">
          <ac:chgData name="Holly Koponen" userId="ff037b7a-27f8-41aa-be3f-b1018a958177" providerId="ADAL" clId="{F0B739F4-1BB8-44D6-B4E7-791C5AA9FFC7}" dt="2022-04-13T16:37:00.907" v="1128" actId="207"/>
          <ac:spMkLst>
            <pc:docMk/>
            <pc:sldMk cId="1454037555" sldId="352"/>
            <ac:spMk id="98" creationId="{41A26004-595B-48D4-ABD0-9700ACC729CA}"/>
          </ac:spMkLst>
        </pc:spChg>
        <pc:spChg chg="add del">
          <ac:chgData name="Holly Koponen" userId="ff037b7a-27f8-41aa-be3f-b1018a958177" providerId="ADAL" clId="{F0B739F4-1BB8-44D6-B4E7-791C5AA9FFC7}" dt="2022-04-13T16:49:34.499" v="1277" actId="22"/>
          <ac:spMkLst>
            <pc:docMk/>
            <pc:sldMk cId="1454037555" sldId="352"/>
            <ac:spMk id="99" creationId="{71844065-4CDA-4613-A823-967CDDD08BC1}"/>
          </ac:spMkLst>
        </pc:spChg>
        <pc:spChg chg="add mod">
          <ac:chgData name="Holly Koponen" userId="ff037b7a-27f8-41aa-be3f-b1018a958177" providerId="ADAL" clId="{F0B739F4-1BB8-44D6-B4E7-791C5AA9FFC7}" dt="2022-04-13T16:50:12.985" v="1286" actId="14100"/>
          <ac:spMkLst>
            <pc:docMk/>
            <pc:sldMk cId="1454037555" sldId="352"/>
            <ac:spMk id="100" creationId="{4D5E0F1A-414E-42BF-B716-CBEC9FE6356F}"/>
          </ac:spMkLst>
        </pc:spChg>
        <pc:spChg chg="mod">
          <ac:chgData name="Holly Koponen" userId="ff037b7a-27f8-41aa-be3f-b1018a958177" providerId="ADAL" clId="{F0B739F4-1BB8-44D6-B4E7-791C5AA9FFC7}" dt="2022-04-13T16:51:01.094" v="1298" actId="20577"/>
          <ac:spMkLst>
            <pc:docMk/>
            <pc:sldMk cId="1454037555" sldId="352"/>
            <ac:spMk id="118" creationId="{92ECA3C4-D7E1-4587-A3C0-1F140CFF6820}"/>
          </ac:spMkLst>
        </pc:spChg>
        <pc:grpChg chg="add del mod">
          <ac:chgData name="Holly Koponen" userId="ff037b7a-27f8-41aa-be3f-b1018a958177" providerId="ADAL" clId="{F0B739F4-1BB8-44D6-B4E7-791C5AA9FFC7}" dt="2022-04-13T16:35:49.814" v="1095"/>
          <ac:grpSpMkLst>
            <pc:docMk/>
            <pc:sldMk cId="1454037555" sldId="352"/>
            <ac:grpSpMk id="13" creationId="{DADD5CAB-05A7-4639-A9A8-E8FFFA90727F}"/>
          </ac:grpSpMkLst>
        </pc:grpChg>
        <pc:grpChg chg="mod">
          <ac:chgData name="Holly Koponen" userId="ff037b7a-27f8-41aa-be3f-b1018a958177" providerId="ADAL" clId="{F0B739F4-1BB8-44D6-B4E7-791C5AA9FFC7}" dt="2022-04-13T16:35:39.594" v="1092"/>
          <ac:grpSpMkLst>
            <pc:docMk/>
            <pc:sldMk cId="1454037555" sldId="352"/>
            <ac:grpSpMk id="21" creationId="{0D16FFF2-1743-4D9E-9B24-C4C620FCB8A7}"/>
          </ac:grpSpMkLst>
        </pc:grpChg>
        <pc:grpChg chg="mod">
          <ac:chgData name="Holly Koponen" userId="ff037b7a-27f8-41aa-be3f-b1018a958177" providerId="ADAL" clId="{F0B739F4-1BB8-44D6-B4E7-791C5AA9FFC7}" dt="2022-04-13T16:35:39.594" v="1092"/>
          <ac:grpSpMkLst>
            <pc:docMk/>
            <pc:sldMk cId="1454037555" sldId="352"/>
            <ac:grpSpMk id="28" creationId="{65C75E2B-CC1F-49D0-A934-0361A9BED3C6}"/>
          </ac:grpSpMkLst>
        </pc:grpChg>
        <pc:grpChg chg="add del mod">
          <ac:chgData name="Holly Koponen" userId="ff037b7a-27f8-41aa-be3f-b1018a958177" providerId="ADAL" clId="{F0B739F4-1BB8-44D6-B4E7-791C5AA9FFC7}" dt="2022-04-13T16:36:13.247" v="1101" actId="21"/>
          <ac:grpSpMkLst>
            <pc:docMk/>
            <pc:sldMk cId="1454037555" sldId="352"/>
            <ac:grpSpMk id="48" creationId="{1E0B3790-927E-4981-BCE9-D061B2BB5552}"/>
          </ac:grpSpMkLst>
        </pc:grpChg>
        <pc:grpChg chg="del mod">
          <ac:chgData name="Holly Koponen" userId="ff037b7a-27f8-41aa-be3f-b1018a958177" providerId="ADAL" clId="{F0B739F4-1BB8-44D6-B4E7-791C5AA9FFC7}" dt="2022-04-13T16:36:06.009" v="1100" actId="478"/>
          <ac:grpSpMkLst>
            <pc:docMk/>
            <pc:sldMk cId="1454037555" sldId="352"/>
            <ac:grpSpMk id="52" creationId="{2092BA80-A596-4A12-BB36-FECDF32D74E9}"/>
          </ac:grpSpMkLst>
        </pc:grpChg>
        <pc:grpChg chg="mod">
          <ac:chgData name="Holly Koponen" userId="ff037b7a-27f8-41aa-be3f-b1018a958177" providerId="ADAL" clId="{F0B739F4-1BB8-44D6-B4E7-791C5AA9FFC7}" dt="2022-04-13T16:35:50.894" v="1096"/>
          <ac:grpSpMkLst>
            <pc:docMk/>
            <pc:sldMk cId="1454037555" sldId="352"/>
            <ac:grpSpMk id="59" creationId="{8DC5EA91-43F5-4EAF-9784-4C97C3ED0C89}"/>
          </ac:grpSpMkLst>
        </pc:grpChg>
        <pc:grpChg chg="add del mod">
          <ac:chgData name="Holly Koponen" userId="ff037b7a-27f8-41aa-be3f-b1018a958177" providerId="ADAL" clId="{F0B739F4-1BB8-44D6-B4E7-791C5AA9FFC7}" dt="2022-04-13T16:38:18.425" v="1154" actId="21"/>
          <ac:grpSpMkLst>
            <pc:docMk/>
            <pc:sldMk cId="1454037555" sldId="352"/>
            <ac:grpSpMk id="79" creationId="{BAB33BBF-E296-4037-8703-3304BEF81EFC}"/>
          </ac:grpSpMkLst>
        </pc:grpChg>
        <pc:grpChg chg="mod">
          <ac:chgData name="Holly Koponen" userId="ff037b7a-27f8-41aa-be3f-b1018a958177" providerId="ADAL" clId="{F0B739F4-1BB8-44D6-B4E7-791C5AA9FFC7}" dt="2022-04-13T16:37:00.907" v="1128" actId="207"/>
          <ac:grpSpMkLst>
            <pc:docMk/>
            <pc:sldMk cId="1454037555" sldId="352"/>
            <ac:grpSpMk id="83" creationId="{9C5BB01C-8F62-4B5B-B753-D44D6D3B1543}"/>
          </ac:grpSpMkLst>
        </pc:grpChg>
        <pc:graphicFrameChg chg="mod">
          <ac:chgData name="Holly Koponen" userId="ff037b7a-27f8-41aa-be3f-b1018a958177" providerId="ADAL" clId="{F0B739F4-1BB8-44D6-B4E7-791C5AA9FFC7}" dt="2022-05-26T13:59:31.525" v="9650" actId="58"/>
          <ac:graphicFrameMkLst>
            <pc:docMk/>
            <pc:sldMk cId="1454037555" sldId="352"/>
            <ac:graphicFrameMk id="6" creationId="{1441239A-9C9A-4DB4-B8D4-23FBA0572759}"/>
          </ac:graphicFrameMkLst>
        </pc:graphicFrameChg>
        <pc:graphicFrameChg chg="mod">
          <ac:chgData name="Holly Koponen" userId="ff037b7a-27f8-41aa-be3f-b1018a958177" providerId="ADAL" clId="{F0B739F4-1BB8-44D6-B4E7-791C5AA9FFC7}" dt="2022-04-13T16:35:39.594" v="1092"/>
          <ac:graphicFrameMkLst>
            <pc:docMk/>
            <pc:sldMk cId="1454037555" sldId="352"/>
            <ac:graphicFrameMk id="30" creationId="{C954237B-C634-45F5-A00C-488413EB8EDD}"/>
          </ac:graphicFrameMkLst>
        </pc:graphicFrameChg>
        <pc:graphicFrameChg chg="mod">
          <ac:chgData name="Holly Koponen" userId="ff037b7a-27f8-41aa-be3f-b1018a958177" providerId="ADAL" clId="{F0B739F4-1BB8-44D6-B4E7-791C5AA9FFC7}" dt="2022-04-13T16:35:39.594" v="1092"/>
          <ac:graphicFrameMkLst>
            <pc:docMk/>
            <pc:sldMk cId="1454037555" sldId="352"/>
            <ac:graphicFrameMk id="32" creationId="{6BAD2854-4A44-4E78-BDC4-EB611D9E7E45}"/>
          </ac:graphicFrameMkLst>
        </pc:graphicFrameChg>
        <pc:graphicFrameChg chg="mod">
          <ac:chgData name="Holly Koponen" userId="ff037b7a-27f8-41aa-be3f-b1018a958177" providerId="ADAL" clId="{F0B739F4-1BB8-44D6-B4E7-791C5AA9FFC7}" dt="2022-04-13T16:35:39.594" v="1092"/>
          <ac:graphicFrameMkLst>
            <pc:docMk/>
            <pc:sldMk cId="1454037555" sldId="352"/>
            <ac:graphicFrameMk id="33" creationId="{76303A3F-5B78-4E79-B992-B026E8875DF9}"/>
          </ac:graphicFrameMkLst>
        </pc:graphicFrameChg>
        <pc:graphicFrameChg chg="mod">
          <ac:chgData name="Holly Koponen" userId="ff037b7a-27f8-41aa-be3f-b1018a958177" providerId="ADAL" clId="{F0B739F4-1BB8-44D6-B4E7-791C5AA9FFC7}" dt="2022-04-13T16:35:39.594" v="1092"/>
          <ac:graphicFrameMkLst>
            <pc:docMk/>
            <pc:sldMk cId="1454037555" sldId="352"/>
            <ac:graphicFrameMk id="35" creationId="{797EAAA1-C123-4A83-8D40-82DF3B12663E}"/>
          </ac:graphicFrameMkLst>
        </pc:graphicFrameChg>
        <pc:graphicFrameChg chg="mod">
          <ac:chgData name="Holly Koponen" userId="ff037b7a-27f8-41aa-be3f-b1018a958177" providerId="ADAL" clId="{F0B739F4-1BB8-44D6-B4E7-791C5AA9FFC7}" dt="2022-04-13T16:35:39.594" v="1092"/>
          <ac:graphicFrameMkLst>
            <pc:docMk/>
            <pc:sldMk cId="1454037555" sldId="352"/>
            <ac:graphicFrameMk id="37" creationId="{97CDED5E-40F2-41FC-8D0A-2CA647A2B8DC}"/>
          </ac:graphicFrameMkLst>
        </pc:graphicFrameChg>
        <pc:graphicFrameChg chg="mod">
          <ac:chgData name="Holly Koponen" userId="ff037b7a-27f8-41aa-be3f-b1018a958177" providerId="ADAL" clId="{F0B739F4-1BB8-44D6-B4E7-791C5AA9FFC7}" dt="2022-04-13T16:35:50.894" v="1096"/>
          <ac:graphicFrameMkLst>
            <pc:docMk/>
            <pc:sldMk cId="1454037555" sldId="352"/>
            <ac:graphicFrameMk id="61" creationId="{6CE71A0B-D287-439B-9C28-8C7877EB4386}"/>
          </ac:graphicFrameMkLst>
        </pc:graphicFrameChg>
        <pc:graphicFrameChg chg="mod">
          <ac:chgData name="Holly Koponen" userId="ff037b7a-27f8-41aa-be3f-b1018a958177" providerId="ADAL" clId="{F0B739F4-1BB8-44D6-B4E7-791C5AA9FFC7}" dt="2022-04-13T16:35:50.894" v="1096"/>
          <ac:graphicFrameMkLst>
            <pc:docMk/>
            <pc:sldMk cId="1454037555" sldId="352"/>
            <ac:graphicFrameMk id="63" creationId="{110F77B0-468E-4C52-8F94-E40E032B18B5}"/>
          </ac:graphicFrameMkLst>
        </pc:graphicFrameChg>
        <pc:graphicFrameChg chg="mod">
          <ac:chgData name="Holly Koponen" userId="ff037b7a-27f8-41aa-be3f-b1018a958177" providerId="ADAL" clId="{F0B739F4-1BB8-44D6-B4E7-791C5AA9FFC7}" dt="2022-04-13T16:35:50.894" v="1096"/>
          <ac:graphicFrameMkLst>
            <pc:docMk/>
            <pc:sldMk cId="1454037555" sldId="352"/>
            <ac:graphicFrameMk id="64" creationId="{2EFF8E06-1B5F-4B77-9E7C-05DAAB75E16C}"/>
          </ac:graphicFrameMkLst>
        </pc:graphicFrameChg>
        <pc:graphicFrameChg chg="mod">
          <ac:chgData name="Holly Koponen" userId="ff037b7a-27f8-41aa-be3f-b1018a958177" providerId="ADAL" clId="{F0B739F4-1BB8-44D6-B4E7-791C5AA9FFC7}" dt="2022-04-13T16:35:50.894" v="1096"/>
          <ac:graphicFrameMkLst>
            <pc:docMk/>
            <pc:sldMk cId="1454037555" sldId="352"/>
            <ac:graphicFrameMk id="66" creationId="{BFD8504D-50D8-4641-BEBB-A3BC0CBA6EA6}"/>
          </ac:graphicFrameMkLst>
        </pc:graphicFrameChg>
        <pc:graphicFrameChg chg="mod">
          <ac:chgData name="Holly Koponen" userId="ff037b7a-27f8-41aa-be3f-b1018a958177" providerId="ADAL" clId="{F0B739F4-1BB8-44D6-B4E7-791C5AA9FFC7}" dt="2022-04-13T16:35:50.894" v="1096"/>
          <ac:graphicFrameMkLst>
            <pc:docMk/>
            <pc:sldMk cId="1454037555" sldId="352"/>
            <ac:graphicFrameMk id="68" creationId="{7F942CFB-408D-450A-9930-5BA548033CAC}"/>
          </ac:graphicFrameMkLst>
        </pc:graphicFrameChg>
        <pc:graphicFrameChg chg="mod modGraphic">
          <ac:chgData name="Holly Koponen" userId="ff037b7a-27f8-41aa-be3f-b1018a958177" providerId="ADAL" clId="{F0B739F4-1BB8-44D6-B4E7-791C5AA9FFC7}" dt="2022-04-13T16:37:17.247" v="1136" actId="2084"/>
          <ac:graphicFrameMkLst>
            <pc:docMk/>
            <pc:sldMk cId="1454037555" sldId="352"/>
            <ac:graphicFrameMk id="90" creationId="{7649AFA2-1AA0-4371-AFA4-CC25D05C9094}"/>
          </ac:graphicFrameMkLst>
        </pc:graphicFrameChg>
        <pc:graphicFrameChg chg="mod modGraphic">
          <ac:chgData name="Holly Koponen" userId="ff037b7a-27f8-41aa-be3f-b1018a958177" providerId="ADAL" clId="{F0B739F4-1BB8-44D6-B4E7-791C5AA9FFC7}" dt="2022-04-13T16:38:10.408" v="1152" actId="207"/>
          <ac:graphicFrameMkLst>
            <pc:docMk/>
            <pc:sldMk cId="1454037555" sldId="352"/>
            <ac:graphicFrameMk id="92" creationId="{0DA5334B-3FF8-4290-BDF3-7508AE58C36D}"/>
          </ac:graphicFrameMkLst>
        </pc:graphicFrameChg>
        <pc:graphicFrameChg chg="mod modGraphic">
          <ac:chgData name="Holly Koponen" userId="ff037b7a-27f8-41aa-be3f-b1018a958177" providerId="ADAL" clId="{F0B739F4-1BB8-44D6-B4E7-791C5AA9FFC7}" dt="2022-04-13T16:37:11.177" v="1134" actId="207"/>
          <ac:graphicFrameMkLst>
            <pc:docMk/>
            <pc:sldMk cId="1454037555" sldId="352"/>
            <ac:graphicFrameMk id="93" creationId="{12B77DED-B1A5-4CE3-AFD4-A2D63C5A8F61}"/>
          </ac:graphicFrameMkLst>
        </pc:graphicFrameChg>
        <pc:graphicFrameChg chg="mod modGraphic">
          <ac:chgData name="Holly Koponen" userId="ff037b7a-27f8-41aa-be3f-b1018a958177" providerId="ADAL" clId="{F0B739F4-1BB8-44D6-B4E7-791C5AA9FFC7}" dt="2022-04-13T16:37:08.655" v="1132" actId="2084"/>
          <ac:graphicFrameMkLst>
            <pc:docMk/>
            <pc:sldMk cId="1454037555" sldId="352"/>
            <ac:graphicFrameMk id="95" creationId="{A533962A-9890-45D8-B76F-E56BC201A7D3}"/>
          </ac:graphicFrameMkLst>
        </pc:graphicFrameChg>
        <pc:graphicFrameChg chg="mod modGraphic">
          <ac:chgData name="Holly Koponen" userId="ff037b7a-27f8-41aa-be3f-b1018a958177" providerId="ADAL" clId="{F0B739F4-1BB8-44D6-B4E7-791C5AA9FFC7}" dt="2022-04-13T16:37:06.162" v="1130" actId="2084"/>
          <ac:graphicFrameMkLst>
            <pc:docMk/>
            <pc:sldMk cId="1454037555" sldId="352"/>
            <ac:graphicFrameMk id="97" creationId="{A6ADB69E-DEF8-480A-A919-ACF22E8989F9}"/>
          </ac:graphicFrameMkLst>
        </pc:graphicFrameChg>
        <pc:picChg chg="add del mod">
          <ac:chgData name="Holly Koponen" userId="ff037b7a-27f8-41aa-be3f-b1018a958177" providerId="ADAL" clId="{F0B739F4-1BB8-44D6-B4E7-791C5AA9FFC7}" dt="2022-04-13T16:38:07.132" v="1150"/>
          <ac:picMkLst>
            <pc:docMk/>
            <pc:sldMk cId="1454037555" sldId="352"/>
            <ac:picMk id="3" creationId="{CB939310-740C-4CA0-BFD2-20E5D4293FF2}"/>
          </ac:picMkLst>
        </pc:picChg>
        <pc:cxnChg chg="mod">
          <ac:chgData name="Holly Koponen" userId="ff037b7a-27f8-41aa-be3f-b1018a958177" providerId="ADAL" clId="{F0B739F4-1BB8-44D6-B4E7-791C5AA9FFC7}" dt="2022-04-13T16:35:39.594" v="1092"/>
          <ac:cxnSpMkLst>
            <pc:docMk/>
            <pc:sldMk cId="1454037555" sldId="352"/>
            <ac:cxnSpMk id="40" creationId="{E69C9987-8027-4FE4-904C-40C56A42D3E8}"/>
          </ac:cxnSpMkLst>
        </pc:cxnChg>
        <pc:cxnChg chg="mod">
          <ac:chgData name="Holly Koponen" userId="ff037b7a-27f8-41aa-be3f-b1018a958177" providerId="ADAL" clId="{F0B739F4-1BB8-44D6-B4E7-791C5AA9FFC7}" dt="2022-04-13T16:35:39.594" v="1092"/>
          <ac:cxnSpMkLst>
            <pc:docMk/>
            <pc:sldMk cId="1454037555" sldId="352"/>
            <ac:cxnSpMk id="41" creationId="{851AF158-69F3-4A5E-A72F-D99A7F96AE3B}"/>
          </ac:cxnSpMkLst>
        </pc:cxnChg>
        <pc:cxnChg chg="mod">
          <ac:chgData name="Holly Koponen" userId="ff037b7a-27f8-41aa-be3f-b1018a958177" providerId="ADAL" clId="{F0B739F4-1BB8-44D6-B4E7-791C5AA9FFC7}" dt="2022-04-13T16:35:39.594" v="1092"/>
          <ac:cxnSpMkLst>
            <pc:docMk/>
            <pc:sldMk cId="1454037555" sldId="352"/>
            <ac:cxnSpMk id="43" creationId="{33128806-FCED-4DC4-A2D8-E30935EE5286}"/>
          </ac:cxnSpMkLst>
        </pc:cxnChg>
        <pc:cxnChg chg="mod">
          <ac:chgData name="Holly Koponen" userId="ff037b7a-27f8-41aa-be3f-b1018a958177" providerId="ADAL" clId="{F0B739F4-1BB8-44D6-B4E7-791C5AA9FFC7}" dt="2022-04-13T16:35:39.594" v="1092"/>
          <ac:cxnSpMkLst>
            <pc:docMk/>
            <pc:sldMk cId="1454037555" sldId="352"/>
            <ac:cxnSpMk id="45" creationId="{0B9D08F0-5E3A-4DF3-8F2D-466487F7E032}"/>
          </ac:cxnSpMkLst>
        </pc:cxnChg>
        <pc:cxnChg chg="mod">
          <ac:chgData name="Holly Koponen" userId="ff037b7a-27f8-41aa-be3f-b1018a958177" providerId="ADAL" clId="{F0B739F4-1BB8-44D6-B4E7-791C5AA9FFC7}" dt="2022-04-13T16:35:39.594" v="1092"/>
          <ac:cxnSpMkLst>
            <pc:docMk/>
            <pc:sldMk cId="1454037555" sldId="352"/>
            <ac:cxnSpMk id="47" creationId="{EA0F7567-FFFD-4B63-9C67-1C03880A4D5B}"/>
          </ac:cxnSpMkLst>
        </pc:cxnChg>
        <pc:cxnChg chg="del mod">
          <ac:chgData name="Holly Koponen" userId="ff037b7a-27f8-41aa-be3f-b1018a958177" providerId="ADAL" clId="{F0B739F4-1BB8-44D6-B4E7-791C5AA9FFC7}" dt="2022-04-13T16:36:06.009" v="1100" actId="478"/>
          <ac:cxnSpMkLst>
            <pc:docMk/>
            <pc:sldMk cId="1454037555" sldId="352"/>
            <ac:cxnSpMk id="71" creationId="{F8551B38-405D-4131-8BEE-15163593B1B7}"/>
          </ac:cxnSpMkLst>
        </pc:cxnChg>
        <pc:cxnChg chg="del mod">
          <ac:chgData name="Holly Koponen" userId="ff037b7a-27f8-41aa-be3f-b1018a958177" providerId="ADAL" clId="{F0B739F4-1BB8-44D6-B4E7-791C5AA9FFC7}" dt="2022-04-13T16:36:06.009" v="1100" actId="478"/>
          <ac:cxnSpMkLst>
            <pc:docMk/>
            <pc:sldMk cId="1454037555" sldId="352"/>
            <ac:cxnSpMk id="72" creationId="{50D25350-A8FB-43DE-B10F-4C22D44C813C}"/>
          </ac:cxnSpMkLst>
        </pc:cxnChg>
        <pc:cxnChg chg="del mod">
          <ac:chgData name="Holly Koponen" userId="ff037b7a-27f8-41aa-be3f-b1018a958177" providerId="ADAL" clId="{F0B739F4-1BB8-44D6-B4E7-791C5AA9FFC7}" dt="2022-04-13T16:36:06.009" v="1100" actId="478"/>
          <ac:cxnSpMkLst>
            <pc:docMk/>
            <pc:sldMk cId="1454037555" sldId="352"/>
            <ac:cxnSpMk id="74" creationId="{61791288-60FD-41F2-B3A1-8911FCDD0A7E}"/>
          </ac:cxnSpMkLst>
        </pc:cxnChg>
        <pc:cxnChg chg="del mod">
          <ac:chgData name="Holly Koponen" userId="ff037b7a-27f8-41aa-be3f-b1018a958177" providerId="ADAL" clId="{F0B739F4-1BB8-44D6-B4E7-791C5AA9FFC7}" dt="2022-04-13T16:36:06.009" v="1100" actId="478"/>
          <ac:cxnSpMkLst>
            <pc:docMk/>
            <pc:sldMk cId="1454037555" sldId="352"/>
            <ac:cxnSpMk id="76" creationId="{8969F15B-7FB6-4A69-8F9E-C57B93A92612}"/>
          </ac:cxnSpMkLst>
        </pc:cxnChg>
        <pc:cxnChg chg="del mod">
          <ac:chgData name="Holly Koponen" userId="ff037b7a-27f8-41aa-be3f-b1018a958177" providerId="ADAL" clId="{F0B739F4-1BB8-44D6-B4E7-791C5AA9FFC7}" dt="2022-04-13T16:36:06.009" v="1100" actId="478"/>
          <ac:cxnSpMkLst>
            <pc:docMk/>
            <pc:sldMk cId="1454037555" sldId="352"/>
            <ac:cxnSpMk id="78" creationId="{AEDA0B40-5FE7-4340-95E0-320E744DBB0D}"/>
          </ac:cxnSpMkLst>
        </pc:cxnChg>
      </pc:sldChg>
      <pc:sldChg chg="addSp delSp modSp new mod ord modClrScheme modShow chgLayout">
        <pc:chgData name="Holly Koponen" userId="ff037b7a-27f8-41aa-be3f-b1018a958177" providerId="ADAL" clId="{F0B739F4-1BB8-44D6-B4E7-791C5AA9FFC7}" dt="2022-04-13T17:09:53.236" v="1505"/>
        <pc:sldMkLst>
          <pc:docMk/>
          <pc:sldMk cId="1139098559" sldId="353"/>
        </pc:sldMkLst>
        <pc:spChg chg="del">
          <ac:chgData name="Holly Koponen" userId="ff037b7a-27f8-41aa-be3f-b1018a958177" providerId="ADAL" clId="{F0B739F4-1BB8-44D6-B4E7-791C5AA9FFC7}" dt="2022-04-13T16:38:24.398" v="1156" actId="700"/>
          <ac:spMkLst>
            <pc:docMk/>
            <pc:sldMk cId="1139098559" sldId="353"/>
            <ac:spMk id="2" creationId="{4E6F4023-6D1E-4A7A-A355-E005414E3886}"/>
          </ac:spMkLst>
        </pc:spChg>
        <pc:spChg chg="del">
          <ac:chgData name="Holly Koponen" userId="ff037b7a-27f8-41aa-be3f-b1018a958177" providerId="ADAL" clId="{F0B739F4-1BB8-44D6-B4E7-791C5AA9FFC7}" dt="2022-04-13T16:38:24.398" v="1156" actId="700"/>
          <ac:spMkLst>
            <pc:docMk/>
            <pc:sldMk cId="1139098559" sldId="353"/>
            <ac:spMk id="3" creationId="{B48B395D-FBDA-47FD-989E-9721E47C8B88}"/>
          </ac:spMkLst>
        </pc:spChg>
        <pc:spChg chg="del">
          <ac:chgData name="Holly Koponen" userId="ff037b7a-27f8-41aa-be3f-b1018a958177" providerId="ADAL" clId="{F0B739F4-1BB8-44D6-B4E7-791C5AA9FFC7}" dt="2022-04-13T16:38:24.398" v="1156" actId="700"/>
          <ac:spMkLst>
            <pc:docMk/>
            <pc:sldMk cId="1139098559" sldId="353"/>
            <ac:spMk id="4" creationId="{63C9FC0C-5262-4858-8A16-62F1B977F6E1}"/>
          </ac:spMkLst>
        </pc:spChg>
        <pc:spChg chg="mod ord">
          <ac:chgData name="Holly Koponen" userId="ff037b7a-27f8-41aa-be3f-b1018a958177" providerId="ADAL" clId="{F0B739F4-1BB8-44D6-B4E7-791C5AA9FFC7}" dt="2022-04-13T16:38:24.398" v="1156" actId="700"/>
          <ac:spMkLst>
            <pc:docMk/>
            <pc:sldMk cId="1139098559" sldId="353"/>
            <ac:spMk id="5" creationId="{A3D068FD-4753-42AB-9F9F-9A0B0D3872C7}"/>
          </ac:spMkLst>
        </pc:spChg>
        <pc:spChg chg="mod">
          <ac:chgData name="Holly Koponen" userId="ff037b7a-27f8-41aa-be3f-b1018a958177" providerId="ADAL" clId="{F0B739F4-1BB8-44D6-B4E7-791C5AA9FFC7}" dt="2022-04-13T16:38:25.777" v="1157"/>
          <ac:spMkLst>
            <pc:docMk/>
            <pc:sldMk cId="1139098559" sldId="353"/>
            <ac:spMk id="7" creationId="{B71F7AA7-2F6F-4DDF-AA1B-CD62B3B05D2D}"/>
          </ac:spMkLst>
        </pc:spChg>
        <pc:spChg chg="mod">
          <ac:chgData name="Holly Koponen" userId="ff037b7a-27f8-41aa-be3f-b1018a958177" providerId="ADAL" clId="{F0B739F4-1BB8-44D6-B4E7-791C5AA9FFC7}" dt="2022-04-13T16:38:25.777" v="1157"/>
          <ac:spMkLst>
            <pc:docMk/>
            <pc:sldMk cId="1139098559" sldId="353"/>
            <ac:spMk id="8" creationId="{C39D3B43-F178-4681-ABEE-D616C8F32069}"/>
          </ac:spMkLst>
        </pc:spChg>
        <pc:spChg chg="mod">
          <ac:chgData name="Holly Koponen" userId="ff037b7a-27f8-41aa-be3f-b1018a958177" providerId="ADAL" clId="{F0B739F4-1BB8-44D6-B4E7-791C5AA9FFC7}" dt="2022-04-13T16:38:25.777" v="1157"/>
          <ac:spMkLst>
            <pc:docMk/>
            <pc:sldMk cId="1139098559" sldId="353"/>
            <ac:spMk id="9" creationId="{3C32DF23-A685-4FF1-866B-C00C46298A57}"/>
          </ac:spMkLst>
        </pc:spChg>
        <pc:spChg chg="mod">
          <ac:chgData name="Holly Koponen" userId="ff037b7a-27f8-41aa-be3f-b1018a958177" providerId="ADAL" clId="{F0B739F4-1BB8-44D6-B4E7-791C5AA9FFC7}" dt="2022-04-13T16:38:25.777" v="1157"/>
          <ac:spMkLst>
            <pc:docMk/>
            <pc:sldMk cId="1139098559" sldId="353"/>
            <ac:spMk id="11" creationId="{4A5375FD-3838-4356-AEDB-C7E70C00FBB6}"/>
          </ac:spMkLst>
        </pc:spChg>
        <pc:spChg chg="mod">
          <ac:chgData name="Holly Koponen" userId="ff037b7a-27f8-41aa-be3f-b1018a958177" providerId="ADAL" clId="{F0B739F4-1BB8-44D6-B4E7-791C5AA9FFC7}" dt="2022-04-13T16:38:25.777" v="1157"/>
          <ac:spMkLst>
            <pc:docMk/>
            <pc:sldMk cId="1139098559" sldId="353"/>
            <ac:spMk id="12" creationId="{AB3236E8-2498-44D8-ABFC-2478B7CEB656}"/>
          </ac:spMkLst>
        </pc:spChg>
        <pc:spChg chg="mod">
          <ac:chgData name="Holly Koponen" userId="ff037b7a-27f8-41aa-be3f-b1018a958177" providerId="ADAL" clId="{F0B739F4-1BB8-44D6-B4E7-791C5AA9FFC7}" dt="2022-04-13T16:38:25.777" v="1157"/>
          <ac:spMkLst>
            <pc:docMk/>
            <pc:sldMk cId="1139098559" sldId="353"/>
            <ac:spMk id="13" creationId="{DD497B68-3D49-4124-B078-BEDED039D3AE}"/>
          </ac:spMkLst>
        </pc:spChg>
        <pc:spChg chg="mod">
          <ac:chgData name="Holly Koponen" userId="ff037b7a-27f8-41aa-be3f-b1018a958177" providerId="ADAL" clId="{F0B739F4-1BB8-44D6-B4E7-791C5AA9FFC7}" dt="2022-04-13T16:38:25.777" v="1157"/>
          <ac:spMkLst>
            <pc:docMk/>
            <pc:sldMk cId="1139098559" sldId="353"/>
            <ac:spMk id="14" creationId="{3D5BF66B-52BE-4332-816C-1317D7217457}"/>
          </ac:spMkLst>
        </pc:spChg>
        <pc:spChg chg="mod">
          <ac:chgData name="Holly Koponen" userId="ff037b7a-27f8-41aa-be3f-b1018a958177" providerId="ADAL" clId="{F0B739F4-1BB8-44D6-B4E7-791C5AA9FFC7}" dt="2022-04-13T16:38:25.777" v="1157"/>
          <ac:spMkLst>
            <pc:docMk/>
            <pc:sldMk cId="1139098559" sldId="353"/>
            <ac:spMk id="15" creationId="{79CDB66A-28D3-4136-853F-43B6DE8B4C5E}"/>
          </ac:spMkLst>
        </pc:spChg>
        <pc:spChg chg="mod">
          <ac:chgData name="Holly Koponen" userId="ff037b7a-27f8-41aa-be3f-b1018a958177" providerId="ADAL" clId="{F0B739F4-1BB8-44D6-B4E7-791C5AA9FFC7}" dt="2022-04-13T16:38:25.777" v="1157"/>
          <ac:spMkLst>
            <pc:docMk/>
            <pc:sldMk cId="1139098559" sldId="353"/>
            <ac:spMk id="16" creationId="{7FC8C07A-DC20-4A76-B91F-F542174F9178}"/>
          </ac:spMkLst>
        </pc:spChg>
        <pc:spChg chg="mod">
          <ac:chgData name="Holly Koponen" userId="ff037b7a-27f8-41aa-be3f-b1018a958177" providerId="ADAL" clId="{F0B739F4-1BB8-44D6-B4E7-791C5AA9FFC7}" dt="2022-04-13T16:38:25.777" v="1157"/>
          <ac:spMkLst>
            <pc:docMk/>
            <pc:sldMk cId="1139098559" sldId="353"/>
            <ac:spMk id="18" creationId="{3D232249-5A7D-43D2-95D2-90E7146B24ED}"/>
          </ac:spMkLst>
        </pc:spChg>
        <pc:spChg chg="mod">
          <ac:chgData name="Holly Koponen" userId="ff037b7a-27f8-41aa-be3f-b1018a958177" providerId="ADAL" clId="{F0B739F4-1BB8-44D6-B4E7-791C5AA9FFC7}" dt="2022-04-13T16:38:25.777" v="1157"/>
          <ac:spMkLst>
            <pc:docMk/>
            <pc:sldMk cId="1139098559" sldId="353"/>
            <ac:spMk id="21" creationId="{E10E7AC6-8E7E-4D8B-A4C8-DE92FA0E5AE5}"/>
          </ac:spMkLst>
        </pc:spChg>
        <pc:spChg chg="mod">
          <ac:chgData name="Holly Koponen" userId="ff037b7a-27f8-41aa-be3f-b1018a958177" providerId="ADAL" clId="{F0B739F4-1BB8-44D6-B4E7-791C5AA9FFC7}" dt="2022-04-13T16:38:25.777" v="1157"/>
          <ac:spMkLst>
            <pc:docMk/>
            <pc:sldMk cId="1139098559" sldId="353"/>
            <ac:spMk id="23" creationId="{A7F7600B-052B-41B4-BDAB-11B3EDFA13E6}"/>
          </ac:spMkLst>
        </pc:spChg>
        <pc:spChg chg="mod">
          <ac:chgData name="Holly Koponen" userId="ff037b7a-27f8-41aa-be3f-b1018a958177" providerId="ADAL" clId="{F0B739F4-1BB8-44D6-B4E7-791C5AA9FFC7}" dt="2022-04-13T16:38:25.777" v="1157"/>
          <ac:spMkLst>
            <pc:docMk/>
            <pc:sldMk cId="1139098559" sldId="353"/>
            <ac:spMk id="25" creationId="{4703D9B0-E0A9-452E-9B3E-AC16ED7ADE7F}"/>
          </ac:spMkLst>
        </pc:spChg>
        <pc:grpChg chg="add mod">
          <ac:chgData name="Holly Koponen" userId="ff037b7a-27f8-41aa-be3f-b1018a958177" providerId="ADAL" clId="{F0B739F4-1BB8-44D6-B4E7-791C5AA9FFC7}" dt="2022-04-13T16:38:25.777" v="1157"/>
          <ac:grpSpMkLst>
            <pc:docMk/>
            <pc:sldMk cId="1139098559" sldId="353"/>
            <ac:grpSpMk id="6" creationId="{5210AED5-35B6-4354-B657-BC9733C80691}"/>
          </ac:grpSpMkLst>
        </pc:grpChg>
        <pc:grpChg chg="mod">
          <ac:chgData name="Holly Koponen" userId="ff037b7a-27f8-41aa-be3f-b1018a958177" providerId="ADAL" clId="{F0B739F4-1BB8-44D6-B4E7-791C5AA9FFC7}" dt="2022-04-13T16:38:25.777" v="1157"/>
          <ac:grpSpMkLst>
            <pc:docMk/>
            <pc:sldMk cId="1139098559" sldId="353"/>
            <ac:grpSpMk id="10" creationId="{612BE483-0EA5-4508-A247-40BE1BB3A4AE}"/>
          </ac:grpSpMkLst>
        </pc:grpChg>
        <pc:graphicFrameChg chg="mod modGraphic">
          <ac:chgData name="Holly Koponen" userId="ff037b7a-27f8-41aa-be3f-b1018a958177" providerId="ADAL" clId="{F0B739F4-1BB8-44D6-B4E7-791C5AA9FFC7}" dt="2022-04-13T16:38:38.480" v="1161" actId="207"/>
          <ac:graphicFrameMkLst>
            <pc:docMk/>
            <pc:sldMk cId="1139098559" sldId="353"/>
            <ac:graphicFrameMk id="17" creationId="{6B955C66-406B-4293-8C62-FF81B9C295DF}"/>
          </ac:graphicFrameMkLst>
        </pc:graphicFrameChg>
        <pc:graphicFrameChg chg="mod modGraphic">
          <ac:chgData name="Holly Koponen" userId="ff037b7a-27f8-41aa-be3f-b1018a958177" providerId="ADAL" clId="{F0B739F4-1BB8-44D6-B4E7-791C5AA9FFC7}" dt="2022-04-13T16:38:41.745" v="1162" actId="207"/>
          <ac:graphicFrameMkLst>
            <pc:docMk/>
            <pc:sldMk cId="1139098559" sldId="353"/>
            <ac:graphicFrameMk id="19" creationId="{6B4154C8-82C1-4068-B7E9-3442AF8FC114}"/>
          </ac:graphicFrameMkLst>
        </pc:graphicFrameChg>
        <pc:graphicFrameChg chg="mod modGraphic">
          <ac:chgData name="Holly Koponen" userId="ff037b7a-27f8-41aa-be3f-b1018a958177" providerId="ADAL" clId="{F0B739F4-1BB8-44D6-B4E7-791C5AA9FFC7}" dt="2022-04-13T16:38:36.577" v="1160" actId="207"/>
          <ac:graphicFrameMkLst>
            <pc:docMk/>
            <pc:sldMk cId="1139098559" sldId="353"/>
            <ac:graphicFrameMk id="20" creationId="{1C3969C8-73FF-4D74-A043-BE0C2880C330}"/>
          </ac:graphicFrameMkLst>
        </pc:graphicFrameChg>
        <pc:graphicFrameChg chg="mod modGraphic">
          <ac:chgData name="Holly Koponen" userId="ff037b7a-27f8-41aa-be3f-b1018a958177" providerId="ADAL" clId="{F0B739F4-1BB8-44D6-B4E7-791C5AA9FFC7}" dt="2022-04-13T16:38:33.678" v="1159" actId="207"/>
          <ac:graphicFrameMkLst>
            <pc:docMk/>
            <pc:sldMk cId="1139098559" sldId="353"/>
            <ac:graphicFrameMk id="22" creationId="{58D822D0-2DC1-4E1F-B972-CC64997BB20B}"/>
          </ac:graphicFrameMkLst>
        </pc:graphicFrameChg>
        <pc:graphicFrameChg chg="mod modGraphic">
          <ac:chgData name="Holly Koponen" userId="ff037b7a-27f8-41aa-be3f-b1018a958177" providerId="ADAL" clId="{F0B739F4-1BB8-44D6-B4E7-791C5AA9FFC7}" dt="2022-04-13T16:38:31.753" v="1158" actId="207"/>
          <ac:graphicFrameMkLst>
            <pc:docMk/>
            <pc:sldMk cId="1139098559" sldId="353"/>
            <ac:graphicFrameMk id="24" creationId="{9D8DB639-683E-4D55-A348-72AF10452574}"/>
          </ac:graphicFrameMkLst>
        </pc:graphicFrameChg>
      </pc:sldChg>
      <pc:sldChg chg="addSp delSp modSp add mod modAnim">
        <pc:chgData name="Holly Koponen" userId="ff037b7a-27f8-41aa-be3f-b1018a958177" providerId="ADAL" clId="{F0B739F4-1BB8-44D6-B4E7-791C5AA9FFC7}" dt="2022-05-26T13:59:15.562" v="9648" actId="58"/>
        <pc:sldMkLst>
          <pc:docMk/>
          <pc:sldMk cId="121556423" sldId="354"/>
        </pc:sldMkLst>
        <pc:spChg chg="mod">
          <ac:chgData name="Holly Koponen" userId="ff037b7a-27f8-41aa-be3f-b1018a958177" providerId="ADAL" clId="{F0B739F4-1BB8-44D6-B4E7-791C5AA9FFC7}" dt="2022-04-13T19:41:40.083" v="2277" actId="20577"/>
          <ac:spMkLst>
            <pc:docMk/>
            <pc:sldMk cId="121556423" sldId="354"/>
            <ac:spMk id="2" creationId="{325B9B83-48BE-41C0-B68D-43D98E163721}"/>
          </ac:spMkLst>
        </pc:spChg>
        <pc:spChg chg="add mod ord">
          <ac:chgData name="Holly Koponen" userId="ff037b7a-27f8-41aa-be3f-b1018a958177" providerId="ADAL" clId="{F0B739F4-1BB8-44D6-B4E7-791C5AA9FFC7}" dt="2022-04-13T16:44:12.793" v="1235" actId="171"/>
          <ac:spMkLst>
            <pc:docMk/>
            <pc:sldMk cId="121556423" sldId="354"/>
            <ac:spMk id="13" creationId="{0F2D5072-396E-4633-BE4D-278B526F0E02}"/>
          </ac:spMkLst>
        </pc:spChg>
        <pc:spChg chg="add mod ord">
          <ac:chgData name="Holly Koponen" userId="ff037b7a-27f8-41aa-be3f-b1018a958177" providerId="ADAL" clId="{F0B739F4-1BB8-44D6-B4E7-791C5AA9FFC7}" dt="2022-04-13T16:45:56.438" v="1253" actId="171"/>
          <ac:spMkLst>
            <pc:docMk/>
            <pc:sldMk cId="121556423" sldId="354"/>
            <ac:spMk id="15" creationId="{6D90BD5D-D0FB-4C4D-ABFF-FBE77BD80673}"/>
          </ac:spMkLst>
        </pc:spChg>
        <pc:spChg chg="mod">
          <ac:chgData name="Holly Koponen" userId="ff037b7a-27f8-41aa-be3f-b1018a958177" providerId="ADAL" clId="{F0B739F4-1BB8-44D6-B4E7-791C5AA9FFC7}" dt="2022-04-13T19:44:27.470" v="2311" actId="20577"/>
          <ac:spMkLst>
            <pc:docMk/>
            <pc:sldMk cId="121556423" sldId="354"/>
            <ac:spMk id="118" creationId="{92ECA3C4-D7E1-4587-A3C0-1F140CFF6820}"/>
          </ac:spMkLst>
        </pc:spChg>
        <pc:grpChg chg="del mod">
          <ac:chgData name="Holly Koponen" userId="ff037b7a-27f8-41aa-be3f-b1018a958177" providerId="ADAL" clId="{F0B739F4-1BB8-44D6-B4E7-791C5AA9FFC7}" dt="2022-04-14T00:38:10.959" v="5610"/>
          <ac:grpSpMkLst>
            <pc:docMk/>
            <pc:sldMk cId="121556423" sldId="354"/>
            <ac:grpSpMk id="8" creationId="{30EAFEFD-F71E-44AF-9D4A-1F20CFC70F5D}"/>
          </ac:grpSpMkLst>
        </pc:grpChg>
        <pc:grpChg chg="del mod">
          <ac:chgData name="Holly Koponen" userId="ff037b7a-27f8-41aa-be3f-b1018a958177" providerId="ADAL" clId="{F0B739F4-1BB8-44D6-B4E7-791C5AA9FFC7}" dt="2022-04-14T00:38:12.681" v="5612"/>
          <ac:grpSpMkLst>
            <pc:docMk/>
            <pc:sldMk cId="121556423" sldId="354"/>
            <ac:grpSpMk id="21" creationId="{DBCD9D25-3364-4770-A82D-FBE64B41C5C5}"/>
          </ac:grpSpMkLst>
        </pc:grpChg>
        <pc:grpChg chg="mod">
          <ac:chgData name="Holly Koponen" userId="ff037b7a-27f8-41aa-be3f-b1018a958177" providerId="ADAL" clId="{F0B739F4-1BB8-44D6-B4E7-791C5AA9FFC7}" dt="2022-04-14T02:01:12.565" v="6505" actId="164"/>
          <ac:grpSpMkLst>
            <pc:docMk/>
            <pc:sldMk cId="121556423" sldId="354"/>
            <ac:grpSpMk id="23" creationId="{AA350A15-7929-443D-A80B-A032D4DF0E87}"/>
          </ac:grpSpMkLst>
        </pc:grpChg>
        <pc:grpChg chg="del mod">
          <ac:chgData name="Holly Koponen" userId="ff037b7a-27f8-41aa-be3f-b1018a958177" providerId="ADAL" clId="{F0B739F4-1BB8-44D6-B4E7-791C5AA9FFC7}" dt="2022-04-14T00:38:33.816" v="5628"/>
          <ac:grpSpMkLst>
            <pc:docMk/>
            <pc:sldMk cId="121556423" sldId="354"/>
            <ac:grpSpMk id="26" creationId="{B6AC9755-06FE-4D37-86CC-ED37D586B5FC}"/>
          </ac:grpSpMkLst>
        </pc:grpChg>
        <pc:grpChg chg="mod">
          <ac:chgData name="Holly Koponen" userId="ff037b7a-27f8-41aa-be3f-b1018a958177" providerId="ADAL" clId="{F0B739F4-1BB8-44D6-B4E7-791C5AA9FFC7}" dt="2022-04-14T02:01:12.565" v="6505" actId="164"/>
          <ac:grpSpMkLst>
            <pc:docMk/>
            <pc:sldMk cId="121556423" sldId="354"/>
            <ac:grpSpMk id="29" creationId="{FA093ACF-22CB-4893-9495-C8EDD7B5E152}"/>
          </ac:grpSpMkLst>
        </pc:grpChg>
        <pc:grpChg chg="mod">
          <ac:chgData name="Holly Koponen" userId="ff037b7a-27f8-41aa-be3f-b1018a958177" providerId="ADAL" clId="{F0B739F4-1BB8-44D6-B4E7-791C5AA9FFC7}" dt="2022-04-14T02:01:12.565" v="6505" actId="164"/>
          <ac:grpSpMkLst>
            <pc:docMk/>
            <pc:sldMk cId="121556423" sldId="354"/>
            <ac:grpSpMk id="39" creationId="{11A5AA3F-B4C8-47B0-A14A-363D32346CB1}"/>
          </ac:grpSpMkLst>
        </pc:grpChg>
        <pc:grpChg chg="mod">
          <ac:chgData name="Holly Koponen" userId="ff037b7a-27f8-41aa-be3f-b1018a958177" providerId="ADAL" clId="{F0B739F4-1BB8-44D6-B4E7-791C5AA9FFC7}" dt="2022-04-14T02:01:12.565" v="6505" actId="164"/>
          <ac:grpSpMkLst>
            <pc:docMk/>
            <pc:sldMk cId="121556423" sldId="354"/>
            <ac:grpSpMk id="40" creationId="{919717E9-3BC0-49E4-9028-82FCF0794C5B}"/>
          </ac:grpSpMkLst>
        </pc:grpChg>
        <pc:grpChg chg="mod">
          <ac:chgData name="Holly Koponen" userId="ff037b7a-27f8-41aa-be3f-b1018a958177" providerId="ADAL" clId="{F0B739F4-1BB8-44D6-B4E7-791C5AA9FFC7}" dt="2022-04-14T02:01:12.565" v="6505" actId="164"/>
          <ac:grpSpMkLst>
            <pc:docMk/>
            <pc:sldMk cId="121556423" sldId="354"/>
            <ac:grpSpMk id="41" creationId="{9C309B80-53B4-4379-800B-FABC55A8004B}"/>
          </ac:grpSpMkLst>
        </pc:grpChg>
        <pc:grpChg chg="mod">
          <ac:chgData name="Holly Koponen" userId="ff037b7a-27f8-41aa-be3f-b1018a958177" providerId="ADAL" clId="{F0B739F4-1BB8-44D6-B4E7-791C5AA9FFC7}" dt="2022-04-14T02:01:12.565" v="6505" actId="164"/>
          <ac:grpSpMkLst>
            <pc:docMk/>
            <pc:sldMk cId="121556423" sldId="354"/>
            <ac:grpSpMk id="42" creationId="{88F6079E-F15E-49B8-994B-62352108698D}"/>
          </ac:grpSpMkLst>
        </pc:grpChg>
        <pc:graphicFrameChg chg="mod">
          <ac:chgData name="Holly Koponen" userId="ff037b7a-27f8-41aa-be3f-b1018a958177" providerId="ADAL" clId="{F0B739F4-1BB8-44D6-B4E7-791C5AA9FFC7}" dt="2022-05-26T13:59:15.562" v="9648" actId="58"/>
          <ac:graphicFrameMkLst>
            <pc:docMk/>
            <pc:sldMk cId="121556423" sldId="354"/>
            <ac:graphicFrameMk id="6" creationId="{1441239A-9C9A-4DB4-B8D4-23FBA0572759}"/>
          </ac:graphicFrameMkLst>
        </pc:graphicFrameChg>
        <pc:picChg chg="add mod">
          <ac:chgData name="Holly Koponen" userId="ff037b7a-27f8-41aa-be3f-b1018a958177" providerId="ADAL" clId="{F0B739F4-1BB8-44D6-B4E7-791C5AA9FFC7}" dt="2022-04-13T16:39:20.510" v="1171" actId="1076"/>
          <ac:picMkLst>
            <pc:docMk/>
            <pc:sldMk cId="121556423" sldId="354"/>
            <ac:picMk id="3" creationId="{316007C5-2A64-4741-A3EB-D7177D0EC210}"/>
          </ac:picMkLst>
        </pc:picChg>
        <pc:inkChg chg="add mod">
          <ac:chgData name="Holly Koponen" userId="ff037b7a-27f8-41aa-be3f-b1018a958177" providerId="ADAL" clId="{F0B739F4-1BB8-44D6-B4E7-791C5AA9FFC7}" dt="2022-04-14T02:01:12.565" v="6505" actId="164"/>
          <ac:inkMkLst>
            <pc:docMk/>
            <pc:sldMk cId="121556423" sldId="354"/>
            <ac:inkMk id="5" creationId="{6B9A04A2-2160-4F8C-8E96-F09BBB9ED9B4}"/>
          </ac:inkMkLst>
        </pc:inkChg>
        <pc:inkChg chg="add mod">
          <ac:chgData name="Holly Koponen" userId="ff037b7a-27f8-41aa-be3f-b1018a958177" providerId="ADAL" clId="{F0B739F4-1BB8-44D6-B4E7-791C5AA9FFC7}" dt="2022-04-14T02:01:12.565" v="6505" actId="164"/>
          <ac:inkMkLst>
            <pc:docMk/>
            <pc:sldMk cId="121556423" sldId="354"/>
            <ac:inkMk id="7" creationId="{B18D53C2-FB8F-495A-98DF-904A5992091E}"/>
          </ac:inkMkLst>
        </pc:inkChg>
        <pc:inkChg chg="add mod">
          <ac:chgData name="Holly Koponen" userId="ff037b7a-27f8-41aa-be3f-b1018a958177" providerId="ADAL" clId="{F0B739F4-1BB8-44D6-B4E7-791C5AA9FFC7}" dt="2022-04-14T02:01:12.565" v="6505" actId="164"/>
          <ac:inkMkLst>
            <pc:docMk/>
            <pc:sldMk cId="121556423" sldId="354"/>
            <ac:inkMk id="9" creationId="{FE42DB1D-1003-4A3C-AE12-20DACE10A861}"/>
          </ac:inkMkLst>
        </pc:inkChg>
        <pc:inkChg chg="add mod">
          <ac:chgData name="Holly Koponen" userId="ff037b7a-27f8-41aa-be3f-b1018a958177" providerId="ADAL" clId="{F0B739F4-1BB8-44D6-B4E7-791C5AA9FFC7}" dt="2022-04-14T02:01:12.565" v="6505" actId="164"/>
          <ac:inkMkLst>
            <pc:docMk/>
            <pc:sldMk cId="121556423" sldId="354"/>
            <ac:inkMk id="11" creationId="{369A3C81-3292-4C71-BFF6-66F9CD7B87A8}"/>
          </ac:inkMkLst>
        </pc:inkChg>
        <pc:inkChg chg="add mod">
          <ac:chgData name="Holly Koponen" userId="ff037b7a-27f8-41aa-be3f-b1018a958177" providerId="ADAL" clId="{F0B739F4-1BB8-44D6-B4E7-791C5AA9FFC7}" dt="2022-04-14T02:01:12.565" v="6505" actId="164"/>
          <ac:inkMkLst>
            <pc:docMk/>
            <pc:sldMk cId="121556423" sldId="354"/>
            <ac:inkMk id="17" creationId="{5A663887-C26A-4EB5-9C97-C4C41DDC2F32}"/>
          </ac:inkMkLst>
        </pc:inkChg>
        <pc:inkChg chg="add mod">
          <ac:chgData name="Holly Koponen" userId="ff037b7a-27f8-41aa-be3f-b1018a958177" providerId="ADAL" clId="{F0B739F4-1BB8-44D6-B4E7-791C5AA9FFC7}" dt="2022-04-14T02:01:12.565" v="6505" actId="164"/>
          <ac:inkMkLst>
            <pc:docMk/>
            <pc:sldMk cId="121556423" sldId="354"/>
            <ac:inkMk id="19" creationId="{A30EFF20-FF5D-4880-A497-6DFD5C149E0C}"/>
          </ac:inkMkLst>
        </pc:inkChg>
        <pc:inkChg chg="add mod">
          <ac:chgData name="Holly Koponen" userId="ff037b7a-27f8-41aa-be3f-b1018a958177" providerId="ADAL" clId="{F0B739F4-1BB8-44D6-B4E7-791C5AA9FFC7}" dt="2022-04-14T02:01:12.565" v="6505" actId="164"/>
          <ac:inkMkLst>
            <pc:docMk/>
            <pc:sldMk cId="121556423" sldId="354"/>
            <ac:inkMk id="22" creationId="{E5960353-2228-49E6-84F2-8EBF870A18E7}"/>
          </ac:inkMkLst>
        </pc:inkChg>
        <pc:inkChg chg="add mod">
          <ac:chgData name="Holly Koponen" userId="ff037b7a-27f8-41aa-be3f-b1018a958177" providerId="ADAL" clId="{F0B739F4-1BB8-44D6-B4E7-791C5AA9FFC7}" dt="2022-04-14T02:01:12.565" v="6505" actId="164"/>
          <ac:inkMkLst>
            <pc:docMk/>
            <pc:sldMk cId="121556423" sldId="354"/>
            <ac:inkMk id="24" creationId="{B8FFC212-632D-466A-86A1-F33CBC91C9DD}"/>
          </ac:inkMkLst>
        </pc:inkChg>
        <pc:inkChg chg="add mod">
          <ac:chgData name="Holly Koponen" userId="ff037b7a-27f8-41aa-be3f-b1018a958177" providerId="ADAL" clId="{F0B739F4-1BB8-44D6-B4E7-791C5AA9FFC7}" dt="2022-04-14T02:01:12.565" v="6505" actId="164"/>
          <ac:inkMkLst>
            <pc:docMk/>
            <pc:sldMk cId="121556423" sldId="354"/>
            <ac:inkMk id="25" creationId="{542AA15F-0100-4AA7-8C02-4189DA377CF5}"/>
          </ac:inkMkLst>
        </pc:inkChg>
        <pc:inkChg chg="add mod">
          <ac:chgData name="Holly Koponen" userId="ff037b7a-27f8-41aa-be3f-b1018a958177" providerId="ADAL" clId="{F0B739F4-1BB8-44D6-B4E7-791C5AA9FFC7}" dt="2022-04-14T02:01:12.565" v="6505" actId="164"/>
          <ac:inkMkLst>
            <pc:docMk/>
            <pc:sldMk cId="121556423" sldId="354"/>
            <ac:inkMk id="27" creationId="{E27200AB-A6A2-49F5-B2F4-9FF882115545}"/>
          </ac:inkMkLst>
        </pc:inkChg>
        <pc:inkChg chg="add mod">
          <ac:chgData name="Holly Koponen" userId="ff037b7a-27f8-41aa-be3f-b1018a958177" providerId="ADAL" clId="{F0B739F4-1BB8-44D6-B4E7-791C5AA9FFC7}" dt="2022-04-14T02:01:12.565" v="6505" actId="164"/>
          <ac:inkMkLst>
            <pc:docMk/>
            <pc:sldMk cId="121556423" sldId="354"/>
            <ac:inkMk id="28" creationId="{97AACD53-C6F4-4CCC-8EE4-394D700058F1}"/>
          </ac:inkMkLst>
        </pc:inkChg>
        <pc:inkChg chg="add mod">
          <ac:chgData name="Holly Koponen" userId="ff037b7a-27f8-41aa-be3f-b1018a958177" providerId="ADAL" clId="{F0B739F4-1BB8-44D6-B4E7-791C5AA9FFC7}" dt="2022-04-14T02:01:12.565" v="6505" actId="164"/>
          <ac:inkMkLst>
            <pc:docMk/>
            <pc:sldMk cId="121556423" sldId="354"/>
            <ac:inkMk id="30" creationId="{EE392604-B6D4-4EB8-9304-4ABD70F949ED}"/>
          </ac:inkMkLst>
        </pc:inkChg>
        <pc:inkChg chg="add mod">
          <ac:chgData name="Holly Koponen" userId="ff037b7a-27f8-41aa-be3f-b1018a958177" providerId="ADAL" clId="{F0B739F4-1BB8-44D6-B4E7-791C5AA9FFC7}" dt="2022-04-14T02:01:12.565" v="6505" actId="164"/>
          <ac:inkMkLst>
            <pc:docMk/>
            <pc:sldMk cId="121556423" sldId="354"/>
            <ac:inkMk id="31" creationId="{56CBBA3F-0869-437D-B79F-2568E51FF4FC}"/>
          </ac:inkMkLst>
        </pc:inkChg>
        <pc:inkChg chg="add mod">
          <ac:chgData name="Holly Koponen" userId="ff037b7a-27f8-41aa-be3f-b1018a958177" providerId="ADAL" clId="{F0B739F4-1BB8-44D6-B4E7-791C5AA9FFC7}" dt="2022-04-14T02:01:12.565" v="6505" actId="164"/>
          <ac:inkMkLst>
            <pc:docMk/>
            <pc:sldMk cId="121556423" sldId="354"/>
            <ac:inkMk id="32" creationId="{F601C5D7-588B-4459-83BB-50883C27EF77}"/>
          </ac:inkMkLst>
        </pc:inkChg>
        <pc:inkChg chg="add mod">
          <ac:chgData name="Holly Koponen" userId="ff037b7a-27f8-41aa-be3f-b1018a958177" providerId="ADAL" clId="{F0B739F4-1BB8-44D6-B4E7-791C5AA9FFC7}" dt="2022-04-14T02:01:12.565" v="6505" actId="164"/>
          <ac:inkMkLst>
            <pc:docMk/>
            <pc:sldMk cId="121556423" sldId="354"/>
            <ac:inkMk id="33" creationId="{ABB0AC17-B30D-4C7F-B73B-131E12F9636B}"/>
          </ac:inkMkLst>
        </pc:inkChg>
        <pc:inkChg chg="add mod">
          <ac:chgData name="Holly Koponen" userId="ff037b7a-27f8-41aa-be3f-b1018a958177" providerId="ADAL" clId="{F0B739F4-1BB8-44D6-B4E7-791C5AA9FFC7}" dt="2022-04-14T02:01:12.565" v="6505" actId="164"/>
          <ac:inkMkLst>
            <pc:docMk/>
            <pc:sldMk cId="121556423" sldId="354"/>
            <ac:inkMk id="34" creationId="{F596B70D-A139-4450-9E8F-22900EE868D6}"/>
          </ac:inkMkLst>
        </pc:inkChg>
        <pc:inkChg chg="add mod">
          <ac:chgData name="Holly Koponen" userId="ff037b7a-27f8-41aa-be3f-b1018a958177" providerId="ADAL" clId="{F0B739F4-1BB8-44D6-B4E7-791C5AA9FFC7}" dt="2022-04-14T02:01:12.565" v="6505" actId="164"/>
          <ac:inkMkLst>
            <pc:docMk/>
            <pc:sldMk cId="121556423" sldId="354"/>
            <ac:inkMk id="35" creationId="{53BF12C9-7319-46B6-9A5E-6E3439428082}"/>
          </ac:inkMkLst>
        </pc:inkChg>
        <pc:inkChg chg="add mod">
          <ac:chgData name="Holly Koponen" userId="ff037b7a-27f8-41aa-be3f-b1018a958177" providerId="ADAL" clId="{F0B739F4-1BB8-44D6-B4E7-791C5AA9FFC7}" dt="2022-04-14T02:01:12.565" v="6505" actId="164"/>
          <ac:inkMkLst>
            <pc:docMk/>
            <pc:sldMk cId="121556423" sldId="354"/>
            <ac:inkMk id="36" creationId="{1669048C-0A3B-44D5-90F9-273F1E0407D5}"/>
          </ac:inkMkLst>
        </pc:inkChg>
        <pc:inkChg chg="add mod">
          <ac:chgData name="Holly Koponen" userId="ff037b7a-27f8-41aa-be3f-b1018a958177" providerId="ADAL" clId="{F0B739F4-1BB8-44D6-B4E7-791C5AA9FFC7}" dt="2022-04-14T02:01:12.565" v="6505" actId="164"/>
          <ac:inkMkLst>
            <pc:docMk/>
            <pc:sldMk cId="121556423" sldId="354"/>
            <ac:inkMk id="37" creationId="{48D4FCD5-046D-4FF6-BF2F-420F9C0D14B0}"/>
          </ac:inkMkLst>
        </pc:inkChg>
        <pc:inkChg chg="add mod">
          <ac:chgData name="Holly Koponen" userId="ff037b7a-27f8-41aa-be3f-b1018a958177" providerId="ADAL" clId="{F0B739F4-1BB8-44D6-B4E7-791C5AA9FFC7}" dt="2022-04-14T02:01:12.565" v="6505" actId="164"/>
          <ac:inkMkLst>
            <pc:docMk/>
            <pc:sldMk cId="121556423" sldId="354"/>
            <ac:inkMk id="38" creationId="{A4E85245-CA5D-41DF-967D-F809CD99A483}"/>
          </ac:inkMkLst>
        </pc:inkChg>
      </pc:sldChg>
      <pc:sldChg chg="modSp add del ord">
        <pc:chgData name="Holly Koponen" userId="ff037b7a-27f8-41aa-be3f-b1018a958177" providerId="ADAL" clId="{F0B739F4-1BB8-44D6-B4E7-791C5AA9FFC7}" dt="2022-04-13T16:41:36.433" v="1209" actId="2890"/>
        <pc:sldMkLst>
          <pc:docMk/>
          <pc:sldMk cId="1364741694" sldId="355"/>
        </pc:sldMkLst>
        <pc:spChg chg="mod">
          <ac:chgData name="Holly Koponen" userId="ff037b7a-27f8-41aa-be3f-b1018a958177" providerId="ADAL" clId="{F0B739F4-1BB8-44D6-B4E7-791C5AA9FFC7}" dt="2022-04-13T16:41:25.327" v="1207" actId="6549"/>
          <ac:spMkLst>
            <pc:docMk/>
            <pc:sldMk cId="1364741694" sldId="355"/>
            <ac:spMk id="118" creationId="{92ECA3C4-D7E1-4587-A3C0-1F140CFF6820}"/>
          </ac:spMkLst>
        </pc:spChg>
      </pc:sldChg>
      <pc:sldChg chg="add mod ord modShow">
        <pc:chgData name="Holly Koponen" userId="ff037b7a-27f8-41aa-be3f-b1018a958177" providerId="ADAL" clId="{F0B739F4-1BB8-44D6-B4E7-791C5AA9FFC7}" dt="2022-04-13T17:09:53.236" v="1505"/>
        <pc:sldMkLst>
          <pc:docMk/>
          <pc:sldMk cId="3115855661" sldId="355"/>
        </pc:sldMkLst>
      </pc:sldChg>
      <pc:sldChg chg="addSp delSp modSp add mod ord delAnim modAnim">
        <pc:chgData name="Holly Koponen" userId="ff037b7a-27f8-41aa-be3f-b1018a958177" providerId="ADAL" clId="{F0B739F4-1BB8-44D6-B4E7-791C5AA9FFC7}" dt="2022-04-14T14:51:08.047" v="9192" actId="9405"/>
        <pc:sldMkLst>
          <pc:docMk/>
          <pc:sldMk cId="1588320213" sldId="356"/>
        </pc:sldMkLst>
        <pc:spChg chg="mod">
          <ac:chgData name="Holly Koponen" userId="ff037b7a-27f8-41aa-be3f-b1018a958177" providerId="ADAL" clId="{F0B739F4-1BB8-44D6-B4E7-791C5AA9FFC7}" dt="2022-04-13T19:41:46.458" v="2283" actId="20577"/>
          <ac:spMkLst>
            <pc:docMk/>
            <pc:sldMk cId="1588320213" sldId="356"/>
            <ac:spMk id="2" creationId="{325B9B83-48BE-41C0-B68D-43D98E163721}"/>
          </ac:spMkLst>
        </pc:spChg>
        <pc:spChg chg="del">
          <ac:chgData name="Holly Koponen" userId="ff037b7a-27f8-41aa-be3f-b1018a958177" providerId="ADAL" clId="{F0B739F4-1BB8-44D6-B4E7-791C5AA9FFC7}" dt="2022-04-13T16:55:27.079" v="1320" actId="478"/>
          <ac:spMkLst>
            <pc:docMk/>
            <pc:sldMk cId="1588320213" sldId="356"/>
            <ac:spMk id="5" creationId="{AEEB0E1B-B8E4-4EE5-A68A-24CF756B6662}"/>
          </ac:spMkLst>
        </pc:spChg>
        <pc:spChg chg="del">
          <ac:chgData name="Holly Koponen" userId="ff037b7a-27f8-41aa-be3f-b1018a958177" providerId="ADAL" clId="{F0B739F4-1BB8-44D6-B4E7-791C5AA9FFC7}" dt="2022-04-13T16:54:40.854" v="1318" actId="478"/>
          <ac:spMkLst>
            <pc:docMk/>
            <pc:sldMk cId="1588320213" sldId="356"/>
            <ac:spMk id="100" creationId="{4D5E0F1A-414E-42BF-B716-CBEC9FE6356F}"/>
          </ac:spMkLst>
        </pc:spChg>
        <pc:spChg chg="add del mod">
          <ac:chgData name="Holly Koponen" userId="ff037b7a-27f8-41aa-be3f-b1018a958177" providerId="ADAL" clId="{F0B739F4-1BB8-44D6-B4E7-791C5AA9FFC7}" dt="2022-04-13T19:43:49.435" v="2298" actId="20578"/>
          <ac:spMkLst>
            <pc:docMk/>
            <pc:sldMk cId="1588320213" sldId="356"/>
            <ac:spMk id="118" creationId="{92ECA3C4-D7E1-4587-A3C0-1F140CFF6820}"/>
          </ac:spMkLst>
        </pc:spChg>
        <pc:grpChg chg="del mod">
          <ac:chgData name="Holly Koponen" userId="ff037b7a-27f8-41aa-be3f-b1018a958177" providerId="ADAL" clId="{F0B739F4-1BB8-44D6-B4E7-791C5AA9FFC7}" dt="2022-04-14T00:39:07.130" v="5649"/>
          <ac:grpSpMkLst>
            <pc:docMk/>
            <pc:sldMk cId="1588320213" sldId="356"/>
            <ac:grpSpMk id="13" creationId="{F4FC8817-E270-4F4A-B715-F65B74B3D956}"/>
          </ac:grpSpMkLst>
        </pc:grpChg>
        <pc:grpChg chg="del mod">
          <ac:chgData name="Holly Koponen" userId="ff037b7a-27f8-41aa-be3f-b1018a958177" providerId="ADAL" clId="{F0B739F4-1BB8-44D6-B4E7-791C5AA9FFC7}" dt="2022-04-14T00:39:09.387" v="5654"/>
          <ac:grpSpMkLst>
            <pc:docMk/>
            <pc:sldMk cId="1588320213" sldId="356"/>
            <ac:grpSpMk id="27" creationId="{C85A8C7A-DF95-4547-8D06-1342D48E4F01}"/>
          </ac:grpSpMkLst>
        </pc:grpChg>
        <pc:grpChg chg="del mod">
          <ac:chgData name="Holly Koponen" userId="ff037b7a-27f8-41aa-be3f-b1018a958177" providerId="ADAL" clId="{F0B739F4-1BB8-44D6-B4E7-791C5AA9FFC7}" dt="2022-04-14T00:39:42.633" v="5675"/>
          <ac:grpSpMkLst>
            <pc:docMk/>
            <pc:sldMk cId="1588320213" sldId="356"/>
            <ac:grpSpMk id="28" creationId="{C0385E17-ED3D-424F-8961-EC95AD56EE17}"/>
          </ac:grpSpMkLst>
        </pc:grpChg>
        <pc:grpChg chg="del mod">
          <ac:chgData name="Holly Koponen" userId="ff037b7a-27f8-41aa-be3f-b1018a958177" providerId="ADAL" clId="{F0B739F4-1BB8-44D6-B4E7-791C5AA9FFC7}" dt="2022-04-14T00:39:09.387" v="5654"/>
          <ac:grpSpMkLst>
            <pc:docMk/>
            <pc:sldMk cId="1588320213" sldId="356"/>
            <ac:grpSpMk id="33" creationId="{F9716056-704A-40A9-B179-D6E406DCA236}"/>
          </ac:grpSpMkLst>
        </pc:grpChg>
        <pc:grpChg chg="del mod">
          <ac:chgData name="Holly Koponen" userId="ff037b7a-27f8-41aa-be3f-b1018a958177" providerId="ADAL" clId="{F0B739F4-1BB8-44D6-B4E7-791C5AA9FFC7}" dt="2022-04-14T00:39:10.863" v="5657"/>
          <ac:grpSpMkLst>
            <pc:docMk/>
            <pc:sldMk cId="1588320213" sldId="356"/>
            <ac:grpSpMk id="38" creationId="{C4611E62-3DCF-4FD5-85FA-17B7F10C1F46}"/>
          </ac:grpSpMkLst>
        </pc:grpChg>
        <pc:grpChg chg="del mod">
          <ac:chgData name="Holly Koponen" userId="ff037b7a-27f8-41aa-be3f-b1018a958177" providerId="ADAL" clId="{F0B739F4-1BB8-44D6-B4E7-791C5AA9FFC7}" dt="2022-04-14T00:39:42.637" v="5691"/>
          <ac:grpSpMkLst>
            <pc:docMk/>
            <pc:sldMk cId="1588320213" sldId="356"/>
            <ac:grpSpMk id="41" creationId="{DC4EE060-F3BB-49B4-AA67-29FF1C35C1D9}"/>
          </ac:grpSpMkLst>
        </pc:grpChg>
        <pc:grpChg chg="del mod">
          <ac:chgData name="Holly Koponen" userId="ff037b7a-27f8-41aa-be3f-b1018a958177" providerId="ADAL" clId="{F0B739F4-1BB8-44D6-B4E7-791C5AA9FFC7}" dt="2022-04-14T00:39:42.632" v="5673"/>
          <ac:grpSpMkLst>
            <pc:docMk/>
            <pc:sldMk cId="1588320213" sldId="356"/>
            <ac:grpSpMk id="47" creationId="{36D80D18-2931-4B73-B80B-FD5A90B64FE0}"/>
          </ac:grpSpMkLst>
        </pc:grpChg>
        <pc:grpChg chg="del mod">
          <ac:chgData name="Holly Koponen" userId="ff037b7a-27f8-41aa-be3f-b1018a958177" providerId="ADAL" clId="{F0B739F4-1BB8-44D6-B4E7-791C5AA9FFC7}" dt="2022-04-14T00:41:23.505" v="5738"/>
          <ac:grpSpMkLst>
            <pc:docMk/>
            <pc:sldMk cId="1588320213" sldId="356"/>
            <ac:grpSpMk id="53" creationId="{40AE6A8A-2228-443D-B10D-29C2D684665C}"/>
          </ac:grpSpMkLst>
        </pc:grpChg>
        <pc:grpChg chg="add del mod">
          <ac:chgData name="Holly Koponen" userId="ff037b7a-27f8-41aa-be3f-b1018a958177" providerId="ADAL" clId="{F0B739F4-1BB8-44D6-B4E7-791C5AA9FFC7}" dt="2022-04-14T00:41:19.757" v="5734"/>
          <ac:grpSpMkLst>
            <pc:docMk/>
            <pc:sldMk cId="1588320213" sldId="356"/>
            <ac:grpSpMk id="57" creationId="{4D6D11F6-1006-4494-BFF9-258B488A6E27}"/>
          </ac:grpSpMkLst>
        </pc:grpChg>
        <pc:grpChg chg="del mod">
          <ac:chgData name="Holly Koponen" userId="ff037b7a-27f8-41aa-be3f-b1018a958177" providerId="ADAL" clId="{F0B739F4-1BB8-44D6-B4E7-791C5AA9FFC7}" dt="2022-04-14T00:40:50.317" v="5729"/>
          <ac:grpSpMkLst>
            <pc:docMk/>
            <pc:sldMk cId="1588320213" sldId="356"/>
            <ac:grpSpMk id="61" creationId="{2F32EA3A-6DEE-4652-8F10-C6ADBDCA05AB}"/>
          </ac:grpSpMkLst>
        </pc:grpChg>
        <pc:grpChg chg="add del mod">
          <ac:chgData name="Holly Koponen" userId="ff037b7a-27f8-41aa-be3f-b1018a958177" providerId="ADAL" clId="{F0B739F4-1BB8-44D6-B4E7-791C5AA9FFC7}" dt="2022-04-14T00:40:43.944" v="5727"/>
          <ac:grpSpMkLst>
            <pc:docMk/>
            <pc:sldMk cId="1588320213" sldId="356"/>
            <ac:grpSpMk id="70" creationId="{547CBD77-2E9C-47E3-B120-B6C16C9EFDDB}"/>
          </ac:grpSpMkLst>
        </pc:grpChg>
        <pc:grpChg chg="mod">
          <ac:chgData name="Holly Koponen" userId="ff037b7a-27f8-41aa-be3f-b1018a958177" providerId="ADAL" clId="{F0B739F4-1BB8-44D6-B4E7-791C5AA9FFC7}" dt="2022-04-14T00:40:30.117" v="5721"/>
          <ac:grpSpMkLst>
            <pc:docMk/>
            <pc:sldMk cId="1588320213" sldId="356"/>
            <ac:grpSpMk id="72" creationId="{BAE6AE26-AD87-4BF1-8EEA-70C5C61579B9}"/>
          </ac:grpSpMkLst>
        </pc:grpChg>
        <pc:grpChg chg="mod">
          <ac:chgData name="Holly Koponen" userId="ff037b7a-27f8-41aa-be3f-b1018a958177" providerId="ADAL" clId="{F0B739F4-1BB8-44D6-B4E7-791C5AA9FFC7}" dt="2022-04-14T14:48:32.172" v="9146"/>
          <ac:grpSpMkLst>
            <pc:docMk/>
            <pc:sldMk cId="1588320213" sldId="356"/>
            <ac:grpSpMk id="78" creationId="{FE9739B2-C52B-48BC-8968-757816596170}"/>
          </ac:grpSpMkLst>
        </pc:grpChg>
        <pc:grpChg chg="mod">
          <ac:chgData name="Holly Koponen" userId="ff037b7a-27f8-41aa-be3f-b1018a958177" providerId="ADAL" clId="{F0B739F4-1BB8-44D6-B4E7-791C5AA9FFC7}" dt="2022-04-14T14:48:32.172" v="9146"/>
          <ac:grpSpMkLst>
            <pc:docMk/>
            <pc:sldMk cId="1588320213" sldId="356"/>
            <ac:grpSpMk id="80" creationId="{77C5615C-6B20-4A64-B610-65F49816DBEE}"/>
          </ac:grpSpMkLst>
        </pc:grpChg>
        <pc:grpChg chg="mod">
          <ac:chgData name="Holly Koponen" userId="ff037b7a-27f8-41aa-be3f-b1018a958177" providerId="ADAL" clId="{F0B739F4-1BB8-44D6-B4E7-791C5AA9FFC7}" dt="2022-04-14T14:48:32.172" v="9146"/>
          <ac:grpSpMkLst>
            <pc:docMk/>
            <pc:sldMk cId="1588320213" sldId="356"/>
            <ac:grpSpMk id="84" creationId="{071BC1EB-9345-4E11-935A-7CE8617C4080}"/>
          </ac:grpSpMkLst>
        </pc:grpChg>
        <pc:grpChg chg="mod">
          <ac:chgData name="Holly Koponen" userId="ff037b7a-27f8-41aa-be3f-b1018a958177" providerId="ADAL" clId="{F0B739F4-1BB8-44D6-B4E7-791C5AA9FFC7}" dt="2022-04-14T14:48:32.172" v="9146"/>
          <ac:grpSpMkLst>
            <pc:docMk/>
            <pc:sldMk cId="1588320213" sldId="356"/>
            <ac:grpSpMk id="87" creationId="{1A15DABE-2B50-4737-AB95-648479D5C1D2}"/>
          </ac:grpSpMkLst>
        </pc:grpChg>
        <pc:grpChg chg="mod">
          <ac:chgData name="Holly Koponen" userId="ff037b7a-27f8-41aa-be3f-b1018a958177" providerId="ADAL" clId="{F0B739F4-1BB8-44D6-B4E7-791C5AA9FFC7}" dt="2022-04-14T14:48:32.172" v="9146"/>
          <ac:grpSpMkLst>
            <pc:docMk/>
            <pc:sldMk cId="1588320213" sldId="356"/>
            <ac:grpSpMk id="98" creationId="{E55F4B78-5E79-4671-97BD-65C6BCC88462}"/>
          </ac:grpSpMkLst>
        </pc:grpChg>
        <pc:grpChg chg="del mod">
          <ac:chgData name="Holly Koponen" userId="ff037b7a-27f8-41aa-be3f-b1018a958177" providerId="ADAL" clId="{F0B739F4-1BB8-44D6-B4E7-791C5AA9FFC7}" dt="2022-04-14T14:49:04.545" v="9156"/>
          <ac:grpSpMkLst>
            <pc:docMk/>
            <pc:sldMk cId="1588320213" sldId="356"/>
            <ac:grpSpMk id="105" creationId="{50D38351-B887-4ABD-B919-6AB2818FC1AA}"/>
          </ac:grpSpMkLst>
        </pc:grpChg>
        <pc:grpChg chg="mod">
          <ac:chgData name="Holly Koponen" userId="ff037b7a-27f8-41aa-be3f-b1018a958177" providerId="ADAL" clId="{F0B739F4-1BB8-44D6-B4E7-791C5AA9FFC7}" dt="2022-04-14T14:49:04.545" v="9156"/>
          <ac:grpSpMkLst>
            <pc:docMk/>
            <pc:sldMk cId="1588320213" sldId="356"/>
            <ac:grpSpMk id="107" creationId="{367FD343-A757-4527-9677-5E784FC285D3}"/>
          </ac:grpSpMkLst>
        </pc:grpChg>
        <pc:grpChg chg="del mod">
          <ac:chgData name="Holly Koponen" userId="ff037b7a-27f8-41aa-be3f-b1018a958177" providerId="ADAL" clId="{F0B739F4-1BB8-44D6-B4E7-791C5AA9FFC7}" dt="2022-04-14T14:49:31.392" v="9166"/>
          <ac:grpSpMkLst>
            <pc:docMk/>
            <pc:sldMk cId="1588320213" sldId="356"/>
            <ac:grpSpMk id="113" creationId="{F52A2D22-B070-4A08-B1A5-061E5BD0978F}"/>
          </ac:grpSpMkLst>
        </pc:grpChg>
        <pc:grpChg chg="mod">
          <ac:chgData name="Holly Koponen" userId="ff037b7a-27f8-41aa-be3f-b1018a958177" providerId="ADAL" clId="{F0B739F4-1BB8-44D6-B4E7-791C5AA9FFC7}" dt="2022-04-14T14:49:38.843" v="9173"/>
          <ac:grpSpMkLst>
            <pc:docMk/>
            <pc:sldMk cId="1588320213" sldId="356"/>
            <ac:grpSpMk id="120" creationId="{9760FEA7-74B0-4532-AB4B-6C7BA3D40957}"/>
          </ac:grpSpMkLst>
        </pc:grpChg>
        <pc:grpChg chg="mod">
          <ac:chgData name="Holly Koponen" userId="ff037b7a-27f8-41aa-be3f-b1018a958177" providerId="ADAL" clId="{F0B739F4-1BB8-44D6-B4E7-791C5AA9FFC7}" dt="2022-04-14T14:49:45.262" v="9177"/>
          <ac:grpSpMkLst>
            <pc:docMk/>
            <pc:sldMk cId="1588320213" sldId="356"/>
            <ac:grpSpMk id="124" creationId="{11B31987-E49A-4C2E-A494-18F07E8C65B7}"/>
          </ac:grpSpMkLst>
        </pc:grpChg>
        <pc:grpChg chg="del mod">
          <ac:chgData name="Holly Koponen" userId="ff037b7a-27f8-41aa-be3f-b1018a958177" providerId="ADAL" clId="{F0B739F4-1BB8-44D6-B4E7-791C5AA9FFC7}" dt="2022-04-14T14:49:55.024" v="9181"/>
          <ac:grpSpMkLst>
            <pc:docMk/>
            <pc:sldMk cId="1588320213" sldId="356"/>
            <ac:grpSpMk id="128" creationId="{97A2E6BA-56CB-4893-935D-366BCF8FFF74}"/>
          </ac:grpSpMkLst>
        </pc:grpChg>
        <pc:grpChg chg="del mod">
          <ac:chgData name="Holly Koponen" userId="ff037b7a-27f8-41aa-be3f-b1018a958177" providerId="ADAL" clId="{F0B739F4-1BB8-44D6-B4E7-791C5AA9FFC7}" dt="2022-04-14T14:51:06.746" v="9191"/>
          <ac:grpSpMkLst>
            <pc:docMk/>
            <pc:sldMk cId="1588320213" sldId="356"/>
            <ac:grpSpMk id="129" creationId="{DAB6AA64-A30D-4D5C-893B-AF0854C14652}"/>
          </ac:grpSpMkLst>
        </pc:grpChg>
        <pc:grpChg chg="mod">
          <ac:chgData name="Holly Koponen" userId="ff037b7a-27f8-41aa-be3f-b1018a958177" providerId="ADAL" clId="{F0B739F4-1BB8-44D6-B4E7-791C5AA9FFC7}" dt="2022-04-14T14:50:24.725" v="9189"/>
          <ac:grpSpMkLst>
            <pc:docMk/>
            <pc:sldMk cId="1588320213" sldId="356"/>
            <ac:grpSpMk id="137" creationId="{0C08547A-F8EF-43CD-BE12-DD6FD28A9FD2}"/>
          </ac:grpSpMkLst>
        </pc:grpChg>
        <pc:grpChg chg="mod">
          <ac:chgData name="Holly Koponen" userId="ff037b7a-27f8-41aa-be3f-b1018a958177" providerId="ADAL" clId="{F0B739F4-1BB8-44D6-B4E7-791C5AA9FFC7}" dt="2022-04-14T14:51:06.746" v="9191"/>
          <ac:grpSpMkLst>
            <pc:docMk/>
            <pc:sldMk cId="1588320213" sldId="356"/>
            <ac:grpSpMk id="139" creationId="{527B2899-FE8B-42CE-8805-F31C7AA5F092}"/>
          </ac:grpSpMkLst>
        </pc:grpChg>
        <pc:graphicFrameChg chg="mod">
          <ac:chgData name="Holly Koponen" userId="ff037b7a-27f8-41aa-be3f-b1018a958177" providerId="ADAL" clId="{F0B739F4-1BB8-44D6-B4E7-791C5AA9FFC7}" dt="2022-04-13T17:40:29.023" v="1942" actId="20577"/>
          <ac:graphicFrameMkLst>
            <pc:docMk/>
            <pc:sldMk cId="1588320213" sldId="356"/>
            <ac:graphicFrameMk id="6" creationId="{1441239A-9C9A-4DB4-B8D4-23FBA0572759}"/>
          </ac:graphicFrameMkLst>
        </pc:graphicFrameChg>
        <pc:picChg chg="add del mod">
          <ac:chgData name="Holly Koponen" userId="ff037b7a-27f8-41aa-be3f-b1018a958177" providerId="ADAL" clId="{F0B739F4-1BB8-44D6-B4E7-791C5AA9FFC7}" dt="2022-04-13T16:59:33.459" v="1390" actId="931"/>
          <ac:picMkLst>
            <pc:docMk/>
            <pc:sldMk cId="1588320213" sldId="356"/>
            <ac:picMk id="7" creationId="{15A62D55-FACA-4545-B4CE-3E662D6C55A2}"/>
          </ac:picMkLst>
        </pc:picChg>
        <pc:picChg chg="add mod">
          <ac:chgData name="Holly Koponen" userId="ff037b7a-27f8-41aa-be3f-b1018a958177" providerId="ADAL" clId="{F0B739F4-1BB8-44D6-B4E7-791C5AA9FFC7}" dt="2022-04-14T02:03:00.530" v="6513" actId="1076"/>
          <ac:picMkLst>
            <pc:docMk/>
            <pc:sldMk cId="1588320213" sldId="356"/>
            <ac:picMk id="15" creationId="{C11827A5-6AE1-47D1-A78F-2D55B06B4C32}"/>
          </ac:picMkLst>
        </pc:picChg>
        <pc:inkChg chg="add del">
          <ac:chgData name="Holly Koponen" userId="ff037b7a-27f8-41aa-be3f-b1018a958177" providerId="ADAL" clId="{F0B739F4-1BB8-44D6-B4E7-791C5AA9FFC7}" dt="2022-04-14T00:39:42.635" v="5682"/>
          <ac:inkMkLst>
            <pc:docMk/>
            <pc:sldMk cId="1588320213" sldId="356"/>
            <ac:inkMk id="3" creationId="{85726D56-7273-40A2-89A6-2C552FE4418A}"/>
          </ac:inkMkLst>
        </pc:inkChg>
        <pc:inkChg chg="add del mod">
          <ac:chgData name="Holly Koponen" userId="ff037b7a-27f8-41aa-be3f-b1018a958177" providerId="ADAL" clId="{F0B739F4-1BB8-44D6-B4E7-791C5AA9FFC7}" dt="2022-04-14T00:39:42.635" v="5683"/>
          <ac:inkMkLst>
            <pc:docMk/>
            <pc:sldMk cId="1588320213" sldId="356"/>
            <ac:inkMk id="5" creationId="{528684D0-61A5-4E15-A047-BD2D6069E267}"/>
          </ac:inkMkLst>
        </pc:inkChg>
        <pc:inkChg chg="add del mod">
          <ac:chgData name="Holly Koponen" userId="ff037b7a-27f8-41aa-be3f-b1018a958177" providerId="ADAL" clId="{F0B739F4-1BB8-44D6-B4E7-791C5AA9FFC7}" dt="2022-04-14T00:39:42.637" v="5691"/>
          <ac:inkMkLst>
            <pc:docMk/>
            <pc:sldMk cId="1588320213" sldId="356"/>
            <ac:inkMk id="7" creationId="{5D34FD8D-617E-4AF5-A922-43D3FFC6548E}"/>
          </ac:inkMkLst>
        </pc:inkChg>
        <pc:inkChg chg="add del mod">
          <ac:chgData name="Holly Koponen" userId="ff037b7a-27f8-41aa-be3f-b1018a958177" providerId="ADAL" clId="{F0B739F4-1BB8-44D6-B4E7-791C5AA9FFC7}" dt="2022-04-14T00:39:42.634" v="5677"/>
          <ac:inkMkLst>
            <pc:docMk/>
            <pc:sldMk cId="1588320213" sldId="356"/>
            <ac:inkMk id="8" creationId="{760C4301-782F-4244-9FE7-ECED1C5C85EA}"/>
          </ac:inkMkLst>
        </pc:inkChg>
        <pc:inkChg chg="add del mod">
          <ac:chgData name="Holly Koponen" userId="ff037b7a-27f8-41aa-be3f-b1018a958177" providerId="ADAL" clId="{F0B739F4-1BB8-44D6-B4E7-791C5AA9FFC7}" dt="2022-04-14T00:39:42.635" v="5681"/>
          <ac:inkMkLst>
            <pc:docMk/>
            <pc:sldMk cId="1588320213" sldId="356"/>
            <ac:inkMk id="9" creationId="{E6EB9103-E885-4985-94D1-302C1AF12DA0}"/>
          </ac:inkMkLst>
        </pc:inkChg>
        <pc:inkChg chg="add del mod">
          <ac:chgData name="Holly Koponen" userId="ff037b7a-27f8-41aa-be3f-b1018a958177" providerId="ADAL" clId="{F0B739F4-1BB8-44D6-B4E7-791C5AA9FFC7}" dt="2022-04-14T00:39:42.636" v="5688"/>
          <ac:inkMkLst>
            <pc:docMk/>
            <pc:sldMk cId="1588320213" sldId="356"/>
            <ac:inkMk id="11" creationId="{E6B938BC-DA5F-4234-B051-F98104250BA7}"/>
          </ac:inkMkLst>
        </pc:inkChg>
        <pc:inkChg chg="add del mod">
          <ac:chgData name="Holly Koponen" userId="ff037b7a-27f8-41aa-be3f-b1018a958177" providerId="ADAL" clId="{F0B739F4-1BB8-44D6-B4E7-791C5AA9FFC7}" dt="2022-04-14T00:39:42.633" v="5675"/>
          <ac:inkMkLst>
            <pc:docMk/>
            <pc:sldMk cId="1588320213" sldId="356"/>
            <ac:inkMk id="17" creationId="{7B4D9F0E-E059-4376-912C-37BFE858624D}"/>
          </ac:inkMkLst>
        </pc:inkChg>
        <pc:inkChg chg="add del mod">
          <ac:chgData name="Holly Koponen" userId="ff037b7a-27f8-41aa-be3f-b1018a958177" providerId="ADAL" clId="{F0B739F4-1BB8-44D6-B4E7-791C5AA9FFC7}" dt="2022-04-14T00:39:42.632" v="5671"/>
          <ac:inkMkLst>
            <pc:docMk/>
            <pc:sldMk cId="1588320213" sldId="356"/>
            <ac:inkMk id="19" creationId="{C5F97850-858E-45FA-8FDC-1D9E9411D09F}"/>
          </ac:inkMkLst>
        </pc:inkChg>
        <pc:inkChg chg="add del mod">
          <ac:chgData name="Holly Koponen" userId="ff037b7a-27f8-41aa-be3f-b1018a958177" providerId="ADAL" clId="{F0B739F4-1BB8-44D6-B4E7-791C5AA9FFC7}" dt="2022-04-14T00:39:42.634" v="5678"/>
          <ac:inkMkLst>
            <pc:docMk/>
            <pc:sldMk cId="1588320213" sldId="356"/>
            <ac:inkMk id="21" creationId="{961C9D38-EA4F-4F0C-8AC5-1A0E9D9509B6}"/>
          </ac:inkMkLst>
        </pc:inkChg>
        <pc:inkChg chg="add del mod">
          <ac:chgData name="Holly Koponen" userId="ff037b7a-27f8-41aa-be3f-b1018a958177" providerId="ADAL" clId="{F0B739F4-1BB8-44D6-B4E7-791C5AA9FFC7}" dt="2022-04-14T00:39:42.633" v="5674"/>
          <ac:inkMkLst>
            <pc:docMk/>
            <pc:sldMk cId="1588320213" sldId="356"/>
            <ac:inkMk id="22" creationId="{5F511120-6D23-462D-B4B4-75A0FEE645B5}"/>
          </ac:inkMkLst>
        </pc:inkChg>
        <pc:inkChg chg="add del mod">
          <ac:chgData name="Holly Koponen" userId="ff037b7a-27f8-41aa-be3f-b1018a958177" providerId="ADAL" clId="{F0B739F4-1BB8-44D6-B4E7-791C5AA9FFC7}" dt="2022-04-14T00:39:42.630" v="5667"/>
          <ac:inkMkLst>
            <pc:docMk/>
            <pc:sldMk cId="1588320213" sldId="356"/>
            <ac:inkMk id="23" creationId="{D87DC4F0-69F1-403E-9D21-53E14519CE84}"/>
          </ac:inkMkLst>
        </pc:inkChg>
        <pc:inkChg chg="add del mod">
          <ac:chgData name="Holly Koponen" userId="ff037b7a-27f8-41aa-be3f-b1018a958177" providerId="ADAL" clId="{F0B739F4-1BB8-44D6-B4E7-791C5AA9FFC7}" dt="2022-04-14T00:39:42.631" v="5668"/>
          <ac:inkMkLst>
            <pc:docMk/>
            <pc:sldMk cId="1588320213" sldId="356"/>
            <ac:inkMk id="24" creationId="{7EFD154B-D721-4147-BB52-3159200DB0A8}"/>
          </ac:inkMkLst>
        </pc:inkChg>
        <pc:inkChg chg="add del mod">
          <ac:chgData name="Holly Koponen" userId="ff037b7a-27f8-41aa-be3f-b1018a958177" providerId="ADAL" clId="{F0B739F4-1BB8-44D6-B4E7-791C5AA9FFC7}" dt="2022-04-14T00:39:42.633" v="5676"/>
          <ac:inkMkLst>
            <pc:docMk/>
            <pc:sldMk cId="1588320213" sldId="356"/>
            <ac:inkMk id="25" creationId="{2EF633AB-AB33-4DE9-A42D-9B4D3B109D35}"/>
          </ac:inkMkLst>
        </pc:inkChg>
        <pc:inkChg chg="add del mod">
          <ac:chgData name="Holly Koponen" userId="ff037b7a-27f8-41aa-be3f-b1018a958177" providerId="ADAL" clId="{F0B739F4-1BB8-44D6-B4E7-791C5AA9FFC7}" dt="2022-04-14T00:39:42.636" v="5690"/>
          <ac:inkMkLst>
            <pc:docMk/>
            <pc:sldMk cId="1588320213" sldId="356"/>
            <ac:inkMk id="26" creationId="{30D1AECD-34AA-47A0-AC92-B81ED7DAB9A2}"/>
          </ac:inkMkLst>
        </pc:inkChg>
        <pc:inkChg chg="add del">
          <ac:chgData name="Holly Koponen" userId="ff037b7a-27f8-41aa-be3f-b1018a958177" providerId="ADAL" clId="{F0B739F4-1BB8-44D6-B4E7-791C5AA9FFC7}" dt="2022-04-14T00:39:42.635" v="5685"/>
          <ac:inkMkLst>
            <pc:docMk/>
            <pc:sldMk cId="1588320213" sldId="356"/>
            <ac:inkMk id="29" creationId="{5A68DB05-C0CC-401A-9B8A-A3EC4AAA5AB3}"/>
          </ac:inkMkLst>
        </pc:inkChg>
        <pc:inkChg chg="add del">
          <ac:chgData name="Holly Koponen" userId="ff037b7a-27f8-41aa-be3f-b1018a958177" providerId="ADAL" clId="{F0B739F4-1BB8-44D6-B4E7-791C5AA9FFC7}" dt="2022-04-14T00:39:42.634" v="5680"/>
          <ac:inkMkLst>
            <pc:docMk/>
            <pc:sldMk cId="1588320213" sldId="356"/>
            <ac:inkMk id="30" creationId="{5DB8BFF4-A01D-4617-8712-378ABD32C207}"/>
          </ac:inkMkLst>
        </pc:inkChg>
        <pc:inkChg chg="add del mod">
          <ac:chgData name="Holly Koponen" userId="ff037b7a-27f8-41aa-be3f-b1018a958177" providerId="ADAL" clId="{F0B739F4-1BB8-44D6-B4E7-791C5AA9FFC7}" dt="2022-04-14T00:39:42.636" v="5686"/>
          <ac:inkMkLst>
            <pc:docMk/>
            <pc:sldMk cId="1588320213" sldId="356"/>
            <ac:inkMk id="31" creationId="{ECAD2AD0-08CE-422F-880F-DD07B4D435A3}"/>
          </ac:inkMkLst>
        </pc:inkChg>
        <pc:inkChg chg="add del mod">
          <ac:chgData name="Holly Koponen" userId="ff037b7a-27f8-41aa-be3f-b1018a958177" providerId="ADAL" clId="{F0B739F4-1BB8-44D6-B4E7-791C5AA9FFC7}" dt="2022-04-14T00:39:42.631" v="5670"/>
          <ac:inkMkLst>
            <pc:docMk/>
            <pc:sldMk cId="1588320213" sldId="356"/>
            <ac:inkMk id="32" creationId="{151ED3DB-707F-40EC-96A2-D3E01B8CE8D4}"/>
          </ac:inkMkLst>
        </pc:inkChg>
        <pc:inkChg chg="add del mod">
          <ac:chgData name="Holly Koponen" userId="ff037b7a-27f8-41aa-be3f-b1018a958177" providerId="ADAL" clId="{F0B739F4-1BB8-44D6-B4E7-791C5AA9FFC7}" dt="2022-04-14T00:39:42.632" v="5672"/>
          <ac:inkMkLst>
            <pc:docMk/>
            <pc:sldMk cId="1588320213" sldId="356"/>
            <ac:inkMk id="34" creationId="{C6DF4434-2B79-4A21-A7BD-01D407680AA0}"/>
          </ac:inkMkLst>
        </pc:inkChg>
        <pc:inkChg chg="add del mod">
          <ac:chgData name="Holly Koponen" userId="ff037b7a-27f8-41aa-be3f-b1018a958177" providerId="ADAL" clId="{F0B739F4-1BB8-44D6-B4E7-791C5AA9FFC7}" dt="2022-04-14T00:39:42.636" v="5687"/>
          <ac:inkMkLst>
            <pc:docMk/>
            <pc:sldMk cId="1588320213" sldId="356"/>
            <ac:inkMk id="35" creationId="{46DB4BB9-10EA-42BA-96D0-5367EFD66F0D}"/>
          </ac:inkMkLst>
        </pc:inkChg>
        <pc:inkChg chg="add del mod">
          <ac:chgData name="Holly Koponen" userId="ff037b7a-27f8-41aa-be3f-b1018a958177" providerId="ADAL" clId="{F0B739F4-1BB8-44D6-B4E7-791C5AA9FFC7}" dt="2022-04-14T00:39:42.636" v="5689"/>
          <ac:inkMkLst>
            <pc:docMk/>
            <pc:sldMk cId="1588320213" sldId="356"/>
            <ac:inkMk id="36" creationId="{DBB15650-8C82-4A11-809F-73DD55E92D67}"/>
          </ac:inkMkLst>
        </pc:inkChg>
        <pc:inkChg chg="add del mod">
          <ac:chgData name="Holly Koponen" userId="ff037b7a-27f8-41aa-be3f-b1018a958177" providerId="ADAL" clId="{F0B739F4-1BB8-44D6-B4E7-791C5AA9FFC7}" dt="2022-04-14T00:39:42.631" v="5669"/>
          <ac:inkMkLst>
            <pc:docMk/>
            <pc:sldMk cId="1588320213" sldId="356"/>
            <ac:inkMk id="37" creationId="{6B618F8D-4D6B-4E91-90F8-884B7BB1AEB8}"/>
          </ac:inkMkLst>
        </pc:inkChg>
        <pc:inkChg chg="add del mod">
          <ac:chgData name="Holly Koponen" userId="ff037b7a-27f8-41aa-be3f-b1018a958177" providerId="ADAL" clId="{F0B739F4-1BB8-44D6-B4E7-791C5AA9FFC7}" dt="2022-04-14T00:39:42.630" v="5666"/>
          <ac:inkMkLst>
            <pc:docMk/>
            <pc:sldMk cId="1588320213" sldId="356"/>
            <ac:inkMk id="39" creationId="{6BD7B98F-7F35-4FFB-8DA7-5889076A92EC}"/>
          </ac:inkMkLst>
        </pc:inkChg>
        <pc:inkChg chg="add del mod">
          <ac:chgData name="Holly Koponen" userId="ff037b7a-27f8-41aa-be3f-b1018a958177" providerId="ADAL" clId="{F0B739F4-1BB8-44D6-B4E7-791C5AA9FFC7}" dt="2022-04-14T00:39:43.188" v="5692"/>
          <ac:inkMkLst>
            <pc:docMk/>
            <pc:sldMk cId="1588320213" sldId="356"/>
            <ac:inkMk id="40" creationId="{3DA4470A-CC89-405B-A6B2-3160C5B32701}"/>
          </ac:inkMkLst>
        </pc:inkChg>
        <pc:inkChg chg="add del">
          <ac:chgData name="Holly Koponen" userId="ff037b7a-27f8-41aa-be3f-b1018a958177" providerId="ADAL" clId="{F0B739F4-1BB8-44D6-B4E7-791C5AA9FFC7}" dt="2022-04-14T00:39:21.599" v="5659" actId="9405"/>
          <ac:inkMkLst>
            <pc:docMk/>
            <pc:sldMk cId="1588320213" sldId="356"/>
            <ac:inkMk id="42" creationId="{9E19822C-2E6A-4DE0-8143-2D4FDD5E6FF9}"/>
          </ac:inkMkLst>
        </pc:inkChg>
        <pc:inkChg chg="add del">
          <ac:chgData name="Holly Koponen" userId="ff037b7a-27f8-41aa-be3f-b1018a958177" providerId="ADAL" clId="{F0B739F4-1BB8-44D6-B4E7-791C5AA9FFC7}" dt="2022-04-14T00:39:42.634" v="5679"/>
          <ac:inkMkLst>
            <pc:docMk/>
            <pc:sldMk cId="1588320213" sldId="356"/>
            <ac:inkMk id="43" creationId="{A55EFB9D-83AE-4393-98A0-6AC09DBD7E37}"/>
          </ac:inkMkLst>
        </pc:inkChg>
        <pc:inkChg chg="add del">
          <ac:chgData name="Holly Koponen" userId="ff037b7a-27f8-41aa-be3f-b1018a958177" providerId="ADAL" clId="{F0B739F4-1BB8-44D6-B4E7-791C5AA9FFC7}" dt="2022-04-14T00:39:31.731" v="5662" actId="9405"/>
          <ac:inkMkLst>
            <pc:docMk/>
            <pc:sldMk cId="1588320213" sldId="356"/>
            <ac:inkMk id="44" creationId="{0E10BBA1-F637-4749-9E1B-86946ADF2920}"/>
          </ac:inkMkLst>
        </pc:inkChg>
        <pc:inkChg chg="add del mod">
          <ac:chgData name="Holly Koponen" userId="ff037b7a-27f8-41aa-be3f-b1018a958177" providerId="ADAL" clId="{F0B739F4-1BB8-44D6-B4E7-791C5AA9FFC7}" dt="2022-04-14T00:39:42.635" v="5684"/>
          <ac:inkMkLst>
            <pc:docMk/>
            <pc:sldMk cId="1588320213" sldId="356"/>
            <ac:inkMk id="45" creationId="{EF88077B-514F-4FA0-A881-BEDA172F62B0}"/>
          </ac:inkMkLst>
        </pc:inkChg>
        <pc:inkChg chg="add del mod">
          <ac:chgData name="Holly Koponen" userId="ff037b7a-27f8-41aa-be3f-b1018a958177" providerId="ADAL" clId="{F0B739F4-1BB8-44D6-B4E7-791C5AA9FFC7}" dt="2022-04-14T00:39:42.632" v="5673"/>
          <ac:inkMkLst>
            <pc:docMk/>
            <pc:sldMk cId="1588320213" sldId="356"/>
            <ac:inkMk id="46" creationId="{FEAE1D5C-0EBD-4431-843F-A6B1BB06E7DF}"/>
          </ac:inkMkLst>
        </pc:inkChg>
        <pc:inkChg chg="add del">
          <ac:chgData name="Holly Koponen" userId="ff037b7a-27f8-41aa-be3f-b1018a958177" providerId="ADAL" clId="{F0B739F4-1BB8-44D6-B4E7-791C5AA9FFC7}" dt="2022-04-14T00:41:19.757" v="5735"/>
          <ac:inkMkLst>
            <pc:docMk/>
            <pc:sldMk cId="1588320213" sldId="356"/>
            <ac:inkMk id="48" creationId="{426BF688-4F53-428B-897C-C1DD10A258C6}"/>
          </ac:inkMkLst>
        </pc:inkChg>
        <pc:inkChg chg="add mod">
          <ac:chgData name="Holly Koponen" userId="ff037b7a-27f8-41aa-be3f-b1018a958177" providerId="ADAL" clId="{F0B739F4-1BB8-44D6-B4E7-791C5AA9FFC7}" dt="2022-04-14T14:48:32.172" v="9146"/>
          <ac:inkMkLst>
            <pc:docMk/>
            <pc:sldMk cId="1588320213" sldId="356"/>
            <ac:inkMk id="49" creationId="{2FB6A534-0C76-48F1-8DA0-604BD49F8062}"/>
          </ac:inkMkLst>
        </pc:inkChg>
        <pc:inkChg chg="add del mod">
          <ac:chgData name="Holly Koponen" userId="ff037b7a-27f8-41aa-be3f-b1018a958177" providerId="ADAL" clId="{F0B739F4-1BB8-44D6-B4E7-791C5AA9FFC7}" dt="2022-04-14T14:48:30.110" v="9145"/>
          <ac:inkMkLst>
            <pc:docMk/>
            <pc:sldMk cId="1588320213" sldId="356"/>
            <ac:inkMk id="50" creationId="{BB2A3A9A-F009-444E-90CC-0B100D27BB9F}"/>
          </ac:inkMkLst>
        </pc:inkChg>
        <pc:inkChg chg="add mod">
          <ac:chgData name="Holly Koponen" userId="ff037b7a-27f8-41aa-be3f-b1018a958177" providerId="ADAL" clId="{F0B739F4-1BB8-44D6-B4E7-791C5AA9FFC7}" dt="2022-04-14T14:48:32.172" v="9146"/>
          <ac:inkMkLst>
            <pc:docMk/>
            <pc:sldMk cId="1588320213" sldId="356"/>
            <ac:inkMk id="51" creationId="{64061D83-E323-454C-BB9B-EE50C45C67FD}"/>
          </ac:inkMkLst>
        </pc:inkChg>
        <pc:inkChg chg="add del mod">
          <ac:chgData name="Holly Koponen" userId="ff037b7a-27f8-41aa-be3f-b1018a958177" providerId="ADAL" clId="{F0B739F4-1BB8-44D6-B4E7-791C5AA9FFC7}" dt="2022-04-14T14:48:30.109" v="9144"/>
          <ac:inkMkLst>
            <pc:docMk/>
            <pc:sldMk cId="1588320213" sldId="356"/>
            <ac:inkMk id="52" creationId="{3FB047FC-F443-4DD7-B032-70B0FC404069}"/>
          </ac:inkMkLst>
        </pc:inkChg>
        <pc:inkChg chg="add del mod">
          <ac:chgData name="Holly Koponen" userId="ff037b7a-27f8-41aa-be3f-b1018a958177" providerId="ADAL" clId="{F0B739F4-1BB8-44D6-B4E7-791C5AA9FFC7}" dt="2022-04-14T14:48:32.172" v="9146"/>
          <ac:inkMkLst>
            <pc:docMk/>
            <pc:sldMk cId="1588320213" sldId="356"/>
            <ac:inkMk id="54" creationId="{74B5B805-CC4F-40BD-A6F0-A3E5D7297653}"/>
          </ac:inkMkLst>
        </pc:inkChg>
        <pc:inkChg chg="add del mod">
          <ac:chgData name="Holly Koponen" userId="ff037b7a-27f8-41aa-be3f-b1018a958177" providerId="ADAL" clId="{F0B739F4-1BB8-44D6-B4E7-791C5AA9FFC7}" dt="2022-04-14T00:41:19.757" v="5734"/>
          <ac:inkMkLst>
            <pc:docMk/>
            <pc:sldMk cId="1588320213" sldId="356"/>
            <ac:inkMk id="55" creationId="{167CFBC3-B5EB-46E7-A48D-AF8856537492}"/>
          </ac:inkMkLst>
        </pc:inkChg>
        <pc:inkChg chg="add del mod">
          <ac:chgData name="Holly Koponen" userId="ff037b7a-27f8-41aa-be3f-b1018a958177" providerId="ADAL" clId="{F0B739F4-1BB8-44D6-B4E7-791C5AA9FFC7}" dt="2022-04-14T00:41:19.757" v="5736"/>
          <ac:inkMkLst>
            <pc:docMk/>
            <pc:sldMk cId="1588320213" sldId="356"/>
            <ac:inkMk id="56" creationId="{86AE1991-090A-4472-9E22-73C5A2B744DF}"/>
          </ac:inkMkLst>
        </pc:inkChg>
        <pc:inkChg chg="add mod">
          <ac:chgData name="Holly Koponen" userId="ff037b7a-27f8-41aa-be3f-b1018a958177" providerId="ADAL" clId="{F0B739F4-1BB8-44D6-B4E7-791C5AA9FFC7}" dt="2022-04-14T14:48:32.172" v="9146"/>
          <ac:inkMkLst>
            <pc:docMk/>
            <pc:sldMk cId="1588320213" sldId="356"/>
            <ac:inkMk id="58" creationId="{A07E7BEA-8D72-4918-989F-E42AE9CB041D}"/>
          </ac:inkMkLst>
        </pc:inkChg>
        <pc:inkChg chg="add mod">
          <ac:chgData name="Holly Koponen" userId="ff037b7a-27f8-41aa-be3f-b1018a958177" providerId="ADAL" clId="{F0B739F4-1BB8-44D6-B4E7-791C5AA9FFC7}" dt="2022-04-14T14:48:32.172" v="9146"/>
          <ac:inkMkLst>
            <pc:docMk/>
            <pc:sldMk cId="1588320213" sldId="356"/>
            <ac:inkMk id="59" creationId="{599B1924-AA1D-4F60-AF9B-8DA42F332AD0}"/>
          </ac:inkMkLst>
        </pc:inkChg>
        <pc:inkChg chg="add mod">
          <ac:chgData name="Holly Koponen" userId="ff037b7a-27f8-41aa-be3f-b1018a958177" providerId="ADAL" clId="{F0B739F4-1BB8-44D6-B4E7-791C5AA9FFC7}" dt="2022-04-14T14:48:32.172" v="9146"/>
          <ac:inkMkLst>
            <pc:docMk/>
            <pc:sldMk cId="1588320213" sldId="356"/>
            <ac:inkMk id="60" creationId="{E1D5D347-EAB2-45A1-A539-F569D3556A0E}"/>
          </ac:inkMkLst>
        </pc:inkChg>
        <pc:inkChg chg="add del">
          <ac:chgData name="Holly Koponen" userId="ff037b7a-27f8-41aa-be3f-b1018a958177" providerId="ADAL" clId="{F0B739F4-1BB8-44D6-B4E7-791C5AA9FFC7}" dt="2022-04-14T00:41:40.444" v="5744"/>
          <ac:inkMkLst>
            <pc:docMk/>
            <pc:sldMk cId="1588320213" sldId="356"/>
            <ac:inkMk id="62" creationId="{F05D5573-C042-461D-8DCB-6D20A4EA9529}"/>
          </ac:inkMkLst>
        </pc:inkChg>
        <pc:inkChg chg="add mod">
          <ac:chgData name="Holly Koponen" userId="ff037b7a-27f8-41aa-be3f-b1018a958177" providerId="ADAL" clId="{F0B739F4-1BB8-44D6-B4E7-791C5AA9FFC7}" dt="2022-04-14T14:48:32.172" v="9146"/>
          <ac:inkMkLst>
            <pc:docMk/>
            <pc:sldMk cId="1588320213" sldId="356"/>
            <ac:inkMk id="63" creationId="{4781EFF6-13BF-448B-86CC-7C0F47C7C11B}"/>
          </ac:inkMkLst>
        </pc:inkChg>
        <pc:inkChg chg="add mod">
          <ac:chgData name="Holly Koponen" userId="ff037b7a-27f8-41aa-be3f-b1018a958177" providerId="ADAL" clId="{F0B739F4-1BB8-44D6-B4E7-791C5AA9FFC7}" dt="2022-04-14T14:48:32.172" v="9146"/>
          <ac:inkMkLst>
            <pc:docMk/>
            <pc:sldMk cId="1588320213" sldId="356"/>
            <ac:inkMk id="64" creationId="{60581120-1181-4CEF-A939-CCE3A47595E4}"/>
          </ac:inkMkLst>
        </pc:inkChg>
        <pc:inkChg chg="add mod">
          <ac:chgData name="Holly Koponen" userId="ff037b7a-27f8-41aa-be3f-b1018a958177" providerId="ADAL" clId="{F0B739F4-1BB8-44D6-B4E7-791C5AA9FFC7}" dt="2022-04-14T14:48:32.172" v="9146"/>
          <ac:inkMkLst>
            <pc:docMk/>
            <pc:sldMk cId="1588320213" sldId="356"/>
            <ac:inkMk id="65" creationId="{C95FD507-D254-4ABA-A98E-4BD0E22B33FD}"/>
          </ac:inkMkLst>
        </pc:inkChg>
        <pc:inkChg chg="add mod">
          <ac:chgData name="Holly Koponen" userId="ff037b7a-27f8-41aa-be3f-b1018a958177" providerId="ADAL" clId="{F0B739F4-1BB8-44D6-B4E7-791C5AA9FFC7}" dt="2022-04-14T14:48:32.172" v="9146"/>
          <ac:inkMkLst>
            <pc:docMk/>
            <pc:sldMk cId="1588320213" sldId="356"/>
            <ac:inkMk id="66" creationId="{C177F354-F68D-48FD-9CD7-5FED55816BEE}"/>
          </ac:inkMkLst>
        </pc:inkChg>
        <pc:inkChg chg="add mod">
          <ac:chgData name="Holly Koponen" userId="ff037b7a-27f8-41aa-be3f-b1018a958177" providerId="ADAL" clId="{F0B739F4-1BB8-44D6-B4E7-791C5AA9FFC7}" dt="2022-04-14T14:48:32.172" v="9146"/>
          <ac:inkMkLst>
            <pc:docMk/>
            <pc:sldMk cId="1588320213" sldId="356"/>
            <ac:inkMk id="67" creationId="{747B5065-1AA1-4418-99BE-3E94573FAE55}"/>
          </ac:inkMkLst>
        </pc:inkChg>
        <pc:inkChg chg="add mod">
          <ac:chgData name="Holly Koponen" userId="ff037b7a-27f8-41aa-be3f-b1018a958177" providerId="ADAL" clId="{F0B739F4-1BB8-44D6-B4E7-791C5AA9FFC7}" dt="2022-04-14T14:48:32.172" v="9146"/>
          <ac:inkMkLst>
            <pc:docMk/>
            <pc:sldMk cId="1588320213" sldId="356"/>
            <ac:inkMk id="68" creationId="{752B0C62-8A16-443F-BEB4-F044ED971C8B}"/>
          </ac:inkMkLst>
        </pc:inkChg>
        <pc:inkChg chg="add mod">
          <ac:chgData name="Holly Koponen" userId="ff037b7a-27f8-41aa-be3f-b1018a958177" providerId="ADAL" clId="{F0B739F4-1BB8-44D6-B4E7-791C5AA9FFC7}" dt="2022-04-14T14:48:32.172" v="9146"/>
          <ac:inkMkLst>
            <pc:docMk/>
            <pc:sldMk cId="1588320213" sldId="356"/>
            <ac:inkMk id="69" creationId="{BDC10882-1873-4B27-A358-4A1EB9ED3E62}"/>
          </ac:inkMkLst>
        </pc:inkChg>
        <pc:inkChg chg="add del mod">
          <ac:chgData name="Holly Koponen" userId="ff037b7a-27f8-41aa-be3f-b1018a958177" providerId="ADAL" clId="{F0B739F4-1BB8-44D6-B4E7-791C5AA9FFC7}" dt="2022-04-14T00:40:30.117" v="5721"/>
          <ac:inkMkLst>
            <pc:docMk/>
            <pc:sldMk cId="1588320213" sldId="356"/>
            <ac:inkMk id="71" creationId="{36AEB8AF-C708-40BD-9908-3BAB350CB1E2}"/>
          </ac:inkMkLst>
        </pc:inkChg>
        <pc:inkChg chg="add del">
          <ac:chgData name="Holly Koponen" userId="ff037b7a-27f8-41aa-be3f-b1018a958177" providerId="ADAL" clId="{F0B739F4-1BB8-44D6-B4E7-791C5AA9FFC7}" dt="2022-04-14T00:40:29.644" v="5719" actId="9405"/>
          <ac:inkMkLst>
            <pc:docMk/>
            <pc:sldMk cId="1588320213" sldId="356"/>
            <ac:inkMk id="73" creationId="{3C96357D-8EF8-486E-9F8B-02196F6D6225}"/>
          </ac:inkMkLst>
        </pc:inkChg>
        <pc:inkChg chg="add del">
          <ac:chgData name="Holly Koponen" userId="ff037b7a-27f8-41aa-be3f-b1018a958177" providerId="ADAL" clId="{F0B739F4-1BB8-44D6-B4E7-791C5AA9FFC7}" dt="2022-04-14T00:40:33.488" v="5723" actId="9405"/>
          <ac:inkMkLst>
            <pc:docMk/>
            <pc:sldMk cId="1588320213" sldId="356"/>
            <ac:inkMk id="74" creationId="{A77306F7-A454-4CF3-AB2B-86F8989702F5}"/>
          </ac:inkMkLst>
        </pc:inkChg>
        <pc:inkChg chg="add mod">
          <ac:chgData name="Holly Koponen" userId="ff037b7a-27f8-41aa-be3f-b1018a958177" providerId="ADAL" clId="{F0B739F4-1BB8-44D6-B4E7-791C5AA9FFC7}" dt="2022-04-14T14:48:32.172" v="9146"/>
          <ac:inkMkLst>
            <pc:docMk/>
            <pc:sldMk cId="1588320213" sldId="356"/>
            <ac:inkMk id="75" creationId="{3FBA2789-A196-4958-92D4-81496CFCC78D}"/>
          </ac:inkMkLst>
        </pc:inkChg>
        <pc:inkChg chg="add mod">
          <ac:chgData name="Holly Koponen" userId="ff037b7a-27f8-41aa-be3f-b1018a958177" providerId="ADAL" clId="{F0B739F4-1BB8-44D6-B4E7-791C5AA9FFC7}" dt="2022-04-14T14:48:32.172" v="9146"/>
          <ac:inkMkLst>
            <pc:docMk/>
            <pc:sldMk cId="1588320213" sldId="356"/>
            <ac:inkMk id="76" creationId="{5D81E685-6D9E-43D0-A40A-D0E91FDFC7A4}"/>
          </ac:inkMkLst>
        </pc:inkChg>
        <pc:inkChg chg="add del mod">
          <ac:chgData name="Holly Koponen" userId="ff037b7a-27f8-41aa-be3f-b1018a958177" providerId="ADAL" clId="{F0B739F4-1BB8-44D6-B4E7-791C5AA9FFC7}" dt="2022-04-14T00:41:39.602" v="5743"/>
          <ac:inkMkLst>
            <pc:docMk/>
            <pc:sldMk cId="1588320213" sldId="356"/>
            <ac:inkMk id="77" creationId="{2E790210-C0B1-497B-8AA4-D06103EF16C9}"/>
          </ac:inkMkLst>
        </pc:inkChg>
        <pc:inkChg chg="add del mod">
          <ac:chgData name="Holly Koponen" userId="ff037b7a-27f8-41aa-be3f-b1018a958177" providerId="ADAL" clId="{F0B739F4-1BB8-44D6-B4E7-791C5AA9FFC7}" dt="2022-04-14T00:41:40.445" v="5745"/>
          <ac:inkMkLst>
            <pc:docMk/>
            <pc:sldMk cId="1588320213" sldId="356"/>
            <ac:inkMk id="79" creationId="{8EB9324D-2654-4EA3-A78E-474F22E02342}"/>
          </ac:inkMkLst>
        </pc:inkChg>
        <pc:inkChg chg="add mod">
          <ac:chgData name="Holly Koponen" userId="ff037b7a-27f8-41aa-be3f-b1018a958177" providerId="ADAL" clId="{F0B739F4-1BB8-44D6-B4E7-791C5AA9FFC7}" dt="2022-04-14T14:48:32.172" v="9146"/>
          <ac:inkMkLst>
            <pc:docMk/>
            <pc:sldMk cId="1588320213" sldId="356"/>
            <ac:inkMk id="81" creationId="{E7816C06-BF5E-402D-9572-BD70BF2C0257}"/>
          </ac:inkMkLst>
        </pc:inkChg>
        <pc:inkChg chg="add">
          <ac:chgData name="Holly Koponen" userId="ff037b7a-27f8-41aa-be3f-b1018a958177" providerId="ADAL" clId="{F0B739F4-1BB8-44D6-B4E7-791C5AA9FFC7}" dt="2022-04-14T00:41:10.716" v="5733" actId="9405"/>
          <ac:inkMkLst>
            <pc:docMk/>
            <pc:sldMk cId="1588320213" sldId="356"/>
            <ac:inkMk id="82" creationId="{2648C5BE-40C9-4238-BC3C-06ACD7A15AEB}"/>
          </ac:inkMkLst>
        </pc:inkChg>
        <pc:inkChg chg="add mod">
          <ac:chgData name="Holly Koponen" userId="ff037b7a-27f8-41aa-be3f-b1018a958177" providerId="ADAL" clId="{F0B739F4-1BB8-44D6-B4E7-791C5AA9FFC7}" dt="2022-04-14T14:48:32.172" v="9146"/>
          <ac:inkMkLst>
            <pc:docMk/>
            <pc:sldMk cId="1588320213" sldId="356"/>
            <ac:inkMk id="83" creationId="{86C42A1D-D2CF-428E-BDF0-B1BCA7F8EDE7}"/>
          </ac:inkMkLst>
        </pc:inkChg>
        <pc:inkChg chg="add mod">
          <ac:chgData name="Holly Koponen" userId="ff037b7a-27f8-41aa-be3f-b1018a958177" providerId="ADAL" clId="{F0B739F4-1BB8-44D6-B4E7-791C5AA9FFC7}" dt="2022-04-14T14:48:32.172" v="9146"/>
          <ac:inkMkLst>
            <pc:docMk/>
            <pc:sldMk cId="1588320213" sldId="356"/>
            <ac:inkMk id="85" creationId="{677847FA-4935-468D-A72D-57802120A5C8}"/>
          </ac:inkMkLst>
        </pc:inkChg>
        <pc:inkChg chg="add mod">
          <ac:chgData name="Holly Koponen" userId="ff037b7a-27f8-41aa-be3f-b1018a958177" providerId="ADAL" clId="{F0B739F4-1BB8-44D6-B4E7-791C5AA9FFC7}" dt="2022-04-14T14:48:32.172" v="9146"/>
          <ac:inkMkLst>
            <pc:docMk/>
            <pc:sldMk cId="1588320213" sldId="356"/>
            <ac:inkMk id="86" creationId="{E7902F76-FFEE-4833-9CA1-30CD3D432C4B}"/>
          </ac:inkMkLst>
        </pc:inkChg>
        <pc:inkChg chg="add mod">
          <ac:chgData name="Holly Koponen" userId="ff037b7a-27f8-41aa-be3f-b1018a958177" providerId="ADAL" clId="{F0B739F4-1BB8-44D6-B4E7-791C5AA9FFC7}" dt="2022-04-14T14:48:32.172" v="9146"/>
          <ac:inkMkLst>
            <pc:docMk/>
            <pc:sldMk cId="1588320213" sldId="356"/>
            <ac:inkMk id="88" creationId="{102CA1EC-9F22-4688-95F9-54C6279048A9}"/>
          </ac:inkMkLst>
        </pc:inkChg>
        <pc:inkChg chg="add del">
          <ac:chgData name="Holly Koponen" userId="ff037b7a-27f8-41aa-be3f-b1018a958177" providerId="ADAL" clId="{F0B739F4-1BB8-44D6-B4E7-791C5AA9FFC7}" dt="2022-04-14T00:41:45.225" v="5747" actId="9405"/>
          <ac:inkMkLst>
            <pc:docMk/>
            <pc:sldMk cId="1588320213" sldId="356"/>
            <ac:inkMk id="89" creationId="{CBFAA52F-3124-4633-ADFD-7FCFC8EA2DF6}"/>
          </ac:inkMkLst>
        </pc:inkChg>
        <pc:inkChg chg="add mod">
          <ac:chgData name="Holly Koponen" userId="ff037b7a-27f8-41aa-be3f-b1018a958177" providerId="ADAL" clId="{F0B739F4-1BB8-44D6-B4E7-791C5AA9FFC7}" dt="2022-04-14T14:48:32.172" v="9146"/>
          <ac:inkMkLst>
            <pc:docMk/>
            <pc:sldMk cId="1588320213" sldId="356"/>
            <ac:inkMk id="90" creationId="{D42884B5-23E3-4F1B-8A23-2576944B7477}"/>
          </ac:inkMkLst>
        </pc:inkChg>
        <pc:inkChg chg="add del">
          <ac:chgData name="Holly Koponen" userId="ff037b7a-27f8-41aa-be3f-b1018a958177" providerId="ADAL" clId="{F0B739F4-1BB8-44D6-B4E7-791C5AA9FFC7}" dt="2022-04-14T00:41:55.075" v="5750" actId="9405"/>
          <ac:inkMkLst>
            <pc:docMk/>
            <pc:sldMk cId="1588320213" sldId="356"/>
            <ac:inkMk id="91" creationId="{B782FFD9-A452-4EF2-905E-6728F59632E8}"/>
          </ac:inkMkLst>
        </pc:inkChg>
        <pc:inkChg chg="add del">
          <ac:chgData name="Holly Koponen" userId="ff037b7a-27f8-41aa-be3f-b1018a958177" providerId="ADAL" clId="{F0B739F4-1BB8-44D6-B4E7-791C5AA9FFC7}" dt="2022-04-14T00:42:03.275" v="5752" actId="9405"/>
          <ac:inkMkLst>
            <pc:docMk/>
            <pc:sldMk cId="1588320213" sldId="356"/>
            <ac:inkMk id="92" creationId="{16D90AF8-D364-4459-8375-B6F00E000870}"/>
          </ac:inkMkLst>
        </pc:inkChg>
        <pc:inkChg chg="add mod">
          <ac:chgData name="Holly Koponen" userId="ff037b7a-27f8-41aa-be3f-b1018a958177" providerId="ADAL" clId="{F0B739F4-1BB8-44D6-B4E7-791C5AA9FFC7}" dt="2022-04-14T14:48:32.172" v="9146"/>
          <ac:inkMkLst>
            <pc:docMk/>
            <pc:sldMk cId="1588320213" sldId="356"/>
            <ac:inkMk id="93" creationId="{A09F615A-7107-476A-9BDD-CEF80A8CBEDA}"/>
          </ac:inkMkLst>
        </pc:inkChg>
        <pc:inkChg chg="add mod">
          <ac:chgData name="Holly Koponen" userId="ff037b7a-27f8-41aa-be3f-b1018a958177" providerId="ADAL" clId="{F0B739F4-1BB8-44D6-B4E7-791C5AA9FFC7}" dt="2022-04-14T14:48:32.172" v="9146"/>
          <ac:inkMkLst>
            <pc:docMk/>
            <pc:sldMk cId="1588320213" sldId="356"/>
            <ac:inkMk id="94" creationId="{2781FD0F-CA86-4554-9D6B-1B6524288DDD}"/>
          </ac:inkMkLst>
        </pc:inkChg>
        <pc:inkChg chg="add mod">
          <ac:chgData name="Holly Koponen" userId="ff037b7a-27f8-41aa-be3f-b1018a958177" providerId="ADAL" clId="{F0B739F4-1BB8-44D6-B4E7-791C5AA9FFC7}" dt="2022-04-14T14:48:32.172" v="9146"/>
          <ac:inkMkLst>
            <pc:docMk/>
            <pc:sldMk cId="1588320213" sldId="356"/>
            <ac:inkMk id="95" creationId="{1B797AC4-7D4D-4BD2-84C0-06081379EACD}"/>
          </ac:inkMkLst>
        </pc:inkChg>
        <pc:inkChg chg="add del mod">
          <ac:chgData name="Holly Koponen" userId="ff037b7a-27f8-41aa-be3f-b1018a958177" providerId="ADAL" clId="{F0B739F4-1BB8-44D6-B4E7-791C5AA9FFC7}" dt="2022-04-14T14:48:30.108" v="9143"/>
          <ac:inkMkLst>
            <pc:docMk/>
            <pc:sldMk cId="1588320213" sldId="356"/>
            <ac:inkMk id="96" creationId="{58B67152-60C3-4D08-B5E1-101FB6125491}"/>
          </ac:inkMkLst>
        </pc:inkChg>
        <pc:inkChg chg="add mod">
          <ac:chgData name="Holly Koponen" userId="ff037b7a-27f8-41aa-be3f-b1018a958177" providerId="ADAL" clId="{F0B739F4-1BB8-44D6-B4E7-791C5AA9FFC7}" dt="2022-04-14T14:48:32.172" v="9146"/>
          <ac:inkMkLst>
            <pc:docMk/>
            <pc:sldMk cId="1588320213" sldId="356"/>
            <ac:inkMk id="97" creationId="{32258C07-532C-4348-A626-59EBFF8BCF92}"/>
          </ac:inkMkLst>
        </pc:inkChg>
        <pc:inkChg chg="add">
          <ac:chgData name="Holly Koponen" userId="ff037b7a-27f8-41aa-be3f-b1018a958177" providerId="ADAL" clId="{F0B739F4-1BB8-44D6-B4E7-791C5AA9FFC7}" dt="2022-04-14T14:48:38.073" v="9147" actId="9405"/>
          <ac:inkMkLst>
            <pc:docMk/>
            <pc:sldMk cId="1588320213" sldId="356"/>
            <ac:inkMk id="99" creationId="{3E45B94A-BFEE-4B8C-83BA-CBD93010E30C}"/>
          </ac:inkMkLst>
        </pc:inkChg>
        <pc:inkChg chg="add">
          <ac:chgData name="Holly Koponen" userId="ff037b7a-27f8-41aa-be3f-b1018a958177" providerId="ADAL" clId="{F0B739F4-1BB8-44D6-B4E7-791C5AA9FFC7}" dt="2022-04-14T14:48:41.923" v="9148" actId="9405"/>
          <ac:inkMkLst>
            <pc:docMk/>
            <pc:sldMk cId="1588320213" sldId="356"/>
            <ac:inkMk id="100" creationId="{4DA87D76-A404-4551-AE67-681F651383EA}"/>
          </ac:inkMkLst>
        </pc:inkChg>
        <pc:inkChg chg="add del">
          <ac:chgData name="Holly Koponen" userId="ff037b7a-27f8-41aa-be3f-b1018a958177" providerId="ADAL" clId="{F0B739F4-1BB8-44D6-B4E7-791C5AA9FFC7}" dt="2022-04-14T14:48:52.228" v="9150" actId="9405"/>
          <ac:inkMkLst>
            <pc:docMk/>
            <pc:sldMk cId="1588320213" sldId="356"/>
            <ac:inkMk id="101" creationId="{6ED3EA63-8DCE-4DAD-93C7-2E1F203D8190}"/>
          </ac:inkMkLst>
        </pc:inkChg>
        <pc:inkChg chg="add">
          <ac:chgData name="Holly Koponen" userId="ff037b7a-27f8-41aa-be3f-b1018a958177" providerId="ADAL" clId="{F0B739F4-1BB8-44D6-B4E7-791C5AA9FFC7}" dt="2022-04-14T14:48:54.842" v="9151" actId="9405"/>
          <ac:inkMkLst>
            <pc:docMk/>
            <pc:sldMk cId="1588320213" sldId="356"/>
            <ac:inkMk id="102" creationId="{F6EB825C-FA86-406C-A561-2A2936CBFFEA}"/>
          </ac:inkMkLst>
        </pc:inkChg>
        <pc:inkChg chg="add mod">
          <ac:chgData name="Holly Koponen" userId="ff037b7a-27f8-41aa-be3f-b1018a958177" providerId="ADAL" clId="{F0B739F4-1BB8-44D6-B4E7-791C5AA9FFC7}" dt="2022-04-14T14:49:04.545" v="9156"/>
          <ac:inkMkLst>
            <pc:docMk/>
            <pc:sldMk cId="1588320213" sldId="356"/>
            <ac:inkMk id="103" creationId="{E8C5613A-892A-46D1-988B-D2C23557201B}"/>
          </ac:inkMkLst>
        </pc:inkChg>
        <pc:inkChg chg="add mod">
          <ac:chgData name="Holly Koponen" userId="ff037b7a-27f8-41aa-be3f-b1018a958177" providerId="ADAL" clId="{F0B739F4-1BB8-44D6-B4E7-791C5AA9FFC7}" dt="2022-04-14T14:49:04.545" v="9156"/>
          <ac:inkMkLst>
            <pc:docMk/>
            <pc:sldMk cId="1588320213" sldId="356"/>
            <ac:inkMk id="104" creationId="{B60FE422-7A3B-4F96-9F9C-7422C7CF45C3}"/>
          </ac:inkMkLst>
        </pc:inkChg>
        <pc:inkChg chg="add mod">
          <ac:chgData name="Holly Koponen" userId="ff037b7a-27f8-41aa-be3f-b1018a958177" providerId="ADAL" clId="{F0B739F4-1BB8-44D6-B4E7-791C5AA9FFC7}" dt="2022-04-14T14:49:04.545" v="9156"/>
          <ac:inkMkLst>
            <pc:docMk/>
            <pc:sldMk cId="1588320213" sldId="356"/>
            <ac:inkMk id="106" creationId="{3142252A-A98E-4809-BC01-D651A03C18CA}"/>
          </ac:inkMkLst>
        </pc:inkChg>
        <pc:inkChg chg="add del mod">
          <ac:chgData name="Holly Koponen" userId="ff037b7a-27f8-41aa-be3f-b1018a958177" providerId="ADAL" clId="{F0B739F4-1BB8-44D6-B4E7-791C5AA9FFC7}" dt="2022-04-14T14:49:31.391" v="9165"/>
          <ac:inkMkLst>
            <pc:docMk/>
            <pc:sldMk cId="1588320213" sldId="356"/>
            <ac:inkMk id="108" creationId="{9B7D7334-3193-4A66-95D7-C2ECD1BE1800}"/>
          </ac:inkMkLst>
        </pc:inkChg>
        <pc:inkChg chg="add del mod">
          <ac:chgData name="Holly Koponen" userId="ff037b7a-27f8-41aa-be3f-b1018a958177" providerId="ADAL" clId="{F0B739F4-1BB8-44D6-B4E7-791C5AA9FFC7}" dt="2022-04-14T14:49:31.392" v="9167"/>
          <ac:inkMkLst>
            <pc:docMk/>
            <pc:sldMk cId="1588320213" sldId="356"/>
            <ac:inkMk id="109" creationId="{3DD949AE-AB8C-4195-880E-85EC3E4A4FC6}"/>
          </ac:inkMkLst>
        </pc:inkChg>
        <pc:inkChg chg="add del mod">
          <ac:chgData name="Holly Koponen" userId="ff037b7a-27f8-41aa-be3f-b1018a958177" providerId="ADAL" clId="{F0B739F4-1BB8-44D6-B4E7-791C5AA9FFC7}" dt="2022-04-14T14:49:31.391" v="9163"/>
          <ac:inkMkLst>
            <pc:docMk/>
            <pc:sldMk cId="1588320213" sldId="356"/>
            <ac:inkMk id="110" creationId="{0559261C-89F2-4DB4-AEF2-6F0C7510B3A5}"/>
          </ac:inkMkLst>
        </pc:inkChg>
        <pc:inkChg chg="add del mod">
          <ac:chgData name="Holly Koponen" userId="ff037b7a-27f8-41aa-be3f-b1018a958177" providerId="ADAL" clId="{F0B739F4-1BB8-44D6-B4E7-791C5AA9FFC7}" dt="2022-04-14T14:49:31.391" v="9164"/>
          <ac:inkMkLst>
            <pc:docMk/>
            <pc:sldMk cId="1588320213" sldId="356"/>
            <ac:inkMk id="111" creationId="{E4340352-DF8E-4346-B3B4-C76BF66A1784}"/>
          </ac:inkMkLst>
        </pc:inkChg>
        <pc:inkChg chg="add del mod">
          <ac:chgData name="Holly Koponen" userId="ff037b7a-27f8-41aa-be3f-b1018a958177" providerId="ADAL" clId="{F0B739F4-1BB8-44D6-B4E7-791C5AA9FFC7}" dt="2022-04-14T14:49:31.392" v="9166"/>
          <ac:inkMkLst>
            <pc:docMk/>
            <pc:sldMk cId="1588320213" sldId="356"/>
            <ac:inkMk id="112" creationId="{9D30E575-80DE-46EF-B94D-A9EEC0962D2A}"/>
          </ac:inkMkLst>
        </pc:inkChg>
        <pc:inkChg chg="add mod">
          <ac:chgData name="Holly Koponen" userId="ff037b7a-27f8-41aa-be3f-b1018a958177" providerId="ADAL" clId="{F0B739F4-1BB8-44D6-B4E7-791C5AA9FFC7}" dt="2022-04-14T14:49:38.843" v="9173"/>
          <ac:inkMkLst>
            <pc:docMk/>
            <pc:sldMk cId="1588320213" sldId="356"/>
            <ac:inkMk id="114" creationId="{E8BE4184-1D91-4417-8930-70FF62B37D8B}"/>
          </ac:inkMkLst>
        </pc:inkChg>
        <pc:inkChg chg="add mod">
          <ac:chgData name="Holly Koponen" userId="ff037b7a-27f8-41aa-be3f-b1018a958177" providerId="ADAL" clId="{F0B739F4-1BB8-44D6-B4E7-791C5AA9FFC7}" dt="2022-04-14T14:49:38.843" v="9173"/>
          <ac:inkMkLst>
            <pc:docMk/>
            <pc:sldMk cId="1588320213" sldId="356"/>
            <ac:inkMk id="115" creationId="{F137D1AB-BC5D-4F46-A74B-72E281187966}"/>
          </ac:inkMkLst>
        </pc:inkChg>
        <pc:inkChg chg="add mod">
          <ac:chgData name="Holly Koponen" userId="ff037b7a-27f8-41aa-be3f-b1018a958177" providerId="ADAL" clId="{F0B739F4-1BB8-44D6-B4E7-791C5AA9FFC7}" dt="2022-04-14T14:49:38.843" v="9173"/>
          <ac:inkMkLst>
            <pc:docMk/>
            <pc:sldMk cId="1588320213" sldId="356"/>
            <ac:inkMk id="116" creationId="{9FAF6349-F7DC-4D22-BC4D-F80DAEEA2F33}"/>
          </ac:inkMkLst>
        </pc:inkChg>
        <pc:inkChg chg="add mod">
          <ac:chgData name="Holly Koponen" userId="ff037b7a-27f8-41aa-be3f-b1018a958177" providerId="ADAL" clId="{F0B739F4-1BB8-44D6-B4E7-791C5AA9FFC7}" dt="2022-04-14T14:49:38.843" v="9173"/>
          <ac:inkMkLst>
            <pc:docMk/>
            <pc:sldMk cId="1588320213" sldId="356"/>
            <ac:inkMk id="117" creationId="{919A7843-0002-4FA9-B297-AF0F4C344C4F}"/>
          </ac:inkMkLst>
        </pc:inkChg>
        <pc:inkChg chg="add mod">
          <ac:chgData name="Holly Koponen" userId="ff037b7a-27f8-41aa-be3f-b1018a958177" providerId="ADAL" clId="{F0B739F4-1BB8-44D6-B4E7-791C5AA9FFC7}" dt="2022-04-14T14:49:38.843" v="9173"/>
          <ac:inkMkLst>
            <pc:docMk/>
            <pc:sldMk cId="1588320213" sldId="356"/>
            <ac:inkMk id="119" creationId="{0CC09114-F1F0-4FAE-8B35-3643A6268AD8}"/>
          </ac:inkMkLst>
        </pc:inkChg>
        <pc:inkChg chg="add">
          <ac:chgData name="Holly Koponen" userId="ff037b7a-27f8-41aa-be3f-b1018a958177" providerId="ADAL" clId="{F0B739F4-1BB8-44D6-B4E7-791C5AA9FFC7}" dt="2022-04-14T14:49:40.323" v="9174" actId="9405"/>
          <ac:inkMkLst>
            <pc:docMk/>
            <pc:sldMk cId="1588320213" sldId="356"/>
            <ac:inkMk id="121" creationId="{62AE2FDF-C006-4F11-8EBE-AA136FDA3135}"/>
          </ac:inkMkLst>
        </pc:inkChg>
        <pc:inkChg chg="add mod">
          <ac:chgData name="Holly Koponen" userId="ff037b7a-27f8-41aa-be3f-b1018a958177" providerId="ADAL" clId="{F0B739F4-1BB8-44D6-B4E7-791C5AA9FFC7}" dt="2022-04-14T14:49:45.262" v="9177"/>
          <ac:inkMkLst>
            <pc:docMk/>
            <pc:sldMk cId="1588320213" sldId="356"/>
            <ac:inkMk id="122" creationId="{11B3815E-D1F8-44A2-967C-9210A0B5C9FE}"/>
          </ac:inkMkLst>
        </pc:inkChg>
        <pc:inkChg chg="add mod">
          <ac:chgData name="Holly Koponen" userId="ff037b7a-27f8-41aa-be3f-b1018a958177" providerId="ADAL" clId="{F0B739F4-1BB8-44D6-B4E7-791C5AA9FFC7}" dt="2022-04-14T14:49:45.262" v="9177"/>
          <ac:inkMkLst>
            <pc:docMk/>
            <pc:sldMk cId="1588320213" sldId="356"/>
            <ac:inkMk id="123" creationId="{3613EEED-B130-4645-86E4-DECABF3BF576}"/>
          </ac:inkMkLst>
        </pc:inkChg>
        <pc:inkChg chg="add mod">
          <ac:chgData name="Holly Koponen" userId="ff037b7a-27f8-41aa-be3f-b1018a958177" providerId="ADAL" clId="{F0B739F4-1BB8-44D6-B4E7-791C5AA9FFC7}" dt="2022-04-14T14:51:06.746" v="9191"/>
          <ac:inkMkLst>
            <pc:docMk/>
            <pc:sldMk cId="1588320213" sldId="356"/>
            <ac:inkMk id="125" creationId="{01958F1A-DE8A-45CB-BCA7-6E8C31E0D7B9}"/>
          </ac:inkMkLst>
        </pc:inkChg>
        <pc:inkChg chg="add mod">
          <ac:chgData name="Holly Koponen" userId="ff037b7a-27f8-41aa-be3f-b1018a958177" providerId="ADAL" clId="{F0B739F4-1BB8-44D6-B4E7-791C5AA9FFC7}" dt="2022-04-14T14:51:06.746" v="9191"/>
          <ac:inkMkLst>
            <pc:docMk/>
            <pc:sldMk cId="1588320213" sldId="356"/>
            <ac:inkMk id="126" creationId="{78FCC8C5-1193-421A-856C-DA43FE0A6B55}"/>
          </ac:inkMkLst>
        </pc:inkChg>
        <pc:inkChg chg="add mod">
          <ac:chgData name="Holly Koponen" userId="ff037b7a-27f8-41aa-be3f-b1018a958177" providerId="ADAL" clId="{F0B739F4-1BB8-44D6-B4E7-791C5AA9FFC7}" dt="2022-04-14T14:51:06.746" v="9191"/>
          <ac:inkMkLst>
            <pc:docMk/>
            <pc:sldMk cId="1588320213" sldId="356"/>
            <ac:inkMk id="127" creationId="{37A91A5E-00B7-4CE0-BCA3-F0AA1AD48F3A}"/>
          </ac:inkMkLst>
        </pc:inkChg>
        <pc:inkChg chg="add">
          <ac:chgData name="Holly Koponen" userId="ff037b7a-27f8-41aa-be3f-b1018a958177" providerId="ADAL" clId="{F0B739F4-1BB8-44D6-B4E7-791C5AA9FFC7}" dt="2022-04-14T14:50:01.581" v="9182" actId="9405"/>
          <ac:inkMkLst>
            <pc:docMk/>
            <pc:sldMk cId="1588320213" sldId="356"/>
            <ac:inkMk id="130" creationId="{0EBEE823-B787-4F1A-A1F3-58FCE2418B4F}"/>
          </ac:inkMkLst>
        </pc:inkChg>
        <pc:inkChg chg="add">
          <ac:chgData name="Holly Koponen" userId="ff037b7a-27f8-41aa-be3f-b1018a958177" providerId="ADAL" clId="{F0B739F4-1BB8-44D6-B4E7-791C5AA9FFC7}" dt="2022-04-14T14:50:07.989" v="9183" actId="9405"/>
          <ac:inkMkLst>
            <pc:docMk/>
            <pc:sldMk cId="1588320213" sldId="356"/>
            <ac:inkMk id="131" creationId="{736D19AF-2CB8-44F2-B5E1-126442451AA1}"/>
          </ac:inkMkLst>
        </pc:inkChg>
        <pc:inkChg chg="add">
          <ac:chgData name="Holly Koponen" userId="ff037b7a-27f8-41aa-be3f-b1018a958177" providerId="ADAL" clId="{F0B739F4-1BB8-44D6-B4E7-791C5AA9FFC7}" dt="2022-04-14T14:50:09.077" v="9184" actId="9405"/>
          <ac:inkMkLst>
            <pc:docMk/>
            <pc:sldMk cId="1588320213" sldId="356"/>
            <ac:inkMk id="132" creationId="{5F472B96-C00C-46F2-8343-F25007DD81D6}"/>
          </ac:inkMkLst>
        </pc:inkChg>
        <pc:inkChg chg="add">
          <ac:chgData name="Holly Koponen" userId="ff037b7a-27f8-41aa-be3f-b1018a958177" providerId="ADAL" clId="{F0B739F4-1BB8-44D6-B4E7-791C5AA9FFC7}" dt="2022-04-14T14:50:10.659" v="9185" actId="9405"/>
          <ac:inkMkLst>
            <pc:docMk/>
            <pc:sldMk cId="1588320213" sldId="356"/>
            <ac:inkMk id="133" creationId="{01AE99AB-BD02-498B-BEFC-6F585DA6A745}"/>
          </ac:inkMkLst>
        </pc:inkChg>
        <pc:inkChg chg="add mod">
          <ac:chgData name="Holly Koponen" userId="ff037b7a-27f8-41aa-be3f-b1018a958177" providerId="ADAL" clId="{F0B739F4-1BB8-44D6-B4E7-791C5AA9FFC7}" dt="2022-04-14T14:50:24.725" v="9189"/>
          <ac:inkMkLst>
            <pc:docMk/>
            <pc:sldMk cId="1588320213" sldId="356"/>
            <ac:inkMk id="134" creationId="{1C46FE6A-B2E2-4AF4-B9F3-A14D66D1CF6F}"/>
          </ac:inkMkLst>
        </pc:inkChg>
        <pc:inkChg chg="add mod">
          <ac:chgData name="Holly Koponen" userId="ff037b7a-27f8-41aa-be3f-b1018a958177" providerId="ADAL" clId="{F0B739F4-1BB8-44D6-B4E7-791C5AA9FFC7}" dt="2022-04-14T14:50:24.725" v="9189"/>
          <ac:inkMkLst>
            <pc:docMk/>
            <pc:sldMk cId="1588320213" sldId="356"/>
            <ac:inkMk id="135" creationId="{A6A81729-28A7-419F-B27F-4CFCE1FF6795}"/>
          </ac:inkMkLst>
        </pc:inkChg>
        <pc:inkChg chg="add mod">
          <ac:chgData name="Holly Koponen" userId="ff037b7a-27f8-41aa-be3f-b1018a958177" providerId="ADAL" clId="{F0B739F4-1BB8-44D6-B4E7-791C5AA9FFC7}" dt="2022-04-14T14:50:24.725" v="9189"/>
          <ac:inkMkLst>
            <pc:docMk/>
            <pc:sldMk cId="1588320213" sldId="356"/>
            <ac:inkMk id="136" creationId="{40998DEA-181D-45A4-A03C-2E8815A86265}"/>
          </ac:inkMkLst>
        </pc:inkChg>
        <pc:inkChg chg="add mod">
          <ac:chgData name="Holly Koponen" userId="ff037b7a-27f8-41aa-be3f-b1018a958177" providerId="ADAL" clId="{F0B739F4-1BB8-44D6-B4E7-791C5AA9FFC7}" dt="2022-04-14T14:51:06.746" v="9191"/>
          <ac:inkMkLst>
            <pc:docMk/>
            <pc:sldMk cId="1588320213" sldId="356"/>
            <ac:inkMk id="138" creationId="{FD8C98DD-64AA-48F0-B83A-DC51D69F5495}"/>
          </ac:inkMkLst>
        </pc:inkChg>
        <pc:inkChg chg="add">
          <ac:chgData name="Holly Koponen" userId="ff037b7a-27f8-41aa-be3f-b1018a958177" providerId="ADAL" clId="{F0B739F4-1BB8-44D6-B4E7-791C5AA9FFC7}" dt="2022-04-14T14:51:08.047" v="9192" actId="9405"/>
          <ac:inkMkLst>
            <pc:docMk/>
            <pc:sldMk cId="1588320213" sldId="356"/>
            <ac:inkMk id="140" creationId="{ABEE88F7-4EB6-4ACA-88AA-5CCA4EDDE40B}"/>
          </ac:inkMkLst>
        </pc:inkChg>
      </pc:sldChg>
      <pc:sldChg chg="addSp delSp modSp add mod modAnim">
        <pc:chgData name="Holly Koponen" userId="ff037b7a-27f8-41aa-be3f-b1018a958177" providerId="ADAL" clId="{F0B739F4-1BB8-44D6-B4E7-791C5AA9FFC7}" dt="2022-04-14T02:03:44.274" v="6518"/>
        <pc:sldMkLst>
          <pc:docMk/>
          <pc:sldMk cId="666307289" sldId="357"/>
        </pc:sldMkLst>
        <pc:spChg chg="mod">
          <ac:chgData name="Holly Koponen" userId="ff037b7a-27f8-41aa-be3f-b1018a958177" providerId="ADAL" clId="{F0B739F4-1BB8-44D6-B4E7-791C5AA9FFC7}" dt="2022-04-13T19:43:16.791" v="2294" actId="14100"/>
          <ac:spMkLst>
            <pc:docMk/>
            <pc:sldMk cId="666307289" sldId="357"/>
            <ac:spMk id="2" creationId="{4960D543-7AE6-4A1D-A1FB-3C91C9614DBB}"/>
          </ac:spMkLst>
        </pc:spChg>
        <pc:spChg chg="mod">
          <ac:chgData name="Holly Koponen" userId="ff037b7a-27f8-41aa-be3f-b1018a958177" providerId="ADAL" clId="{F0B739F4-1BB8-44D6-B4E7-791C5AA9FFC7}" dt="2022-04-14T00:46:54.801" v="6176" actId="113"/>
          <ac:spMkLst>
            <pc:docMk/>
            <pc:sldMk cId="666307289" sldId="357"/>
            <ac:spMk id="3" creationId="{597DED13-4C69-4D26-AF31-98C75B739F09}"/>
          </ac:spMkLst>
        </pc:spChg>
        <pc:spChg chg="add mod">
          <ac:chgData name="Holly Koponen" userId="ff037b7a-27f8-41aa-be3f-b1018a958177" providerId="ADAL" clId="{F0B739F4-1BB8-44D6-B4E7-791C5AA9FFC7}" dt="2022-04-13T19:43:11.405" v="2292" actId="571"/>
          <ac:spMkLst>
            <pc:docMk/>
            <pc:sldMk cId="666307289" sldId="357"/>
            <ac:spMk id="24" creationId="{55DCF647-ABF9-4527-8F6D-5CAEB3854921}"/>
          </ac:spMkLst>
        </pc:spChg>
        <pc:spChg chg="add mod">
          <ac:chgData name="Holly Koponen" userId="ff037b7a-27f8-41aa-be3f-b1018a958177" providerId="ADAL" clId="{F0B739F4-1BB8-44D6-B4E7-791C5AA9FFC7}" dt="2022-04-13T19:47:23.792" v="2567" actId="1076"/>
          <ac:spMkLst>
            <pc:docMk/>
            <pc:sldMk cId="666307289" sldId="357"/>
            <ac:spMk id="25" creationId="{E5B345DC-E560-420F-A3B5-A2F4B195CD98}"/>
          </ac:spMkLst>
        </pc:spChg>
        <pc:spChg chg="add mod">
          <ac:chgData name="Holly Koponen" userId="ff037b7a-27f8-41aa-be3f-b1018a958177" providerId="ADAL" clId="{F0B739F4-1BB8-44D6-B4E7-791C5AA9FFC7}" dt="2022-04-13T19:48:07.377" v="2605" actId="1076"/>
          <ac:spMkLst>
            <pc:docMk/>
            <pc:sldMk cId="666307289" sldId="357"/>
            <ac:spMk id="26" creationId="{D6F33FC0-106F-49B8-BD51-E40F851B5677}"/>
          </ac:spMkLst>
        </pc:spChg>
        <pc:spChg chg="add mod">
          <ac:chgData name="Holly Koponen" userId="ff037b7a-27f8-41aa-be3f-b1018a958177" providerId="ADAL" clId="{F0B739F4-1BB8-44D6-B4E7-791C5AA9FFC7}" dt="2022-04-13T19:48:13.392" v="2608" actId="20577"/>
          <ac:spMkLst>
            <pc:docMk/>
            <pc:sldMk cId="666307289" sldId="357"/>
            <ac:spMk id="27" creationId="{F865508E-5864-40BA-BAE6-642175C51144}"/>
          </ac:spMkLst>
        </pc:spChg>
        <pc:picChg chg="add mod">
          <ac:chgData name="Holly Koponen" userId="ff037b7a-27f8-41aa-be3f-b1018a958177" providerId="ADAL" clId="{F0B739F4-1BB8-44D6-B4E7-791C5AA9FFC7}" dt="2022-04-13T19:43:34.160" v="2297" actId="1076"/>
          <ac:picMkLst>
            <pc:docMk/>
            <pc:sldMk cId="666307289" sldId="357"/>
            <ac:picMk id="6" creationId="{F379705A-6EAB-40BF-917C-59F5FAE9A387}"/>
          </ac:picMkLst>
        </pc:picChg>
        <pc:picChg chg="del">
          <ac:chgData name="Holly Koponen" userId="ff037b7a-27f8-41aa-be3f-b1018a958177" providerId="ADAL" clId="{F0B739F4-1BB8-44D6-B4E7-791C5AA9FFC7}" dt="2022-04-13T17:43:57.766" v="1971" actId="478"/>
          <ac:picMkLst>
            <pc:docMk/>
            <pc:sldMk cId="666307289" sldId="357"/>
            <ac:picMk id="8" creationId="{7E4F8CC0-6749-40B6-8672-0A920138A53A}"/>
          </ac:picMkLst>
        </pc:picChg>
        <pc:picChg chg="add mod">
          <ac:chgData name="Holly Koponen" userId="ff037b7a-27f8-41aa-be3f-b1018a958177" providerId="ADAL" clId="{F0B739F4-1BB8-44D6-B4E7-791C5AA9FFC7}" dt="2022-04-13T19:43:34.160" v="2297" actId="1076"/>
          <ac:picMkLst>
            <pc:docMk/>
            <pc:sldMk cId="666307289" sldId="357"/>
            <ac:picMk id="9" creationId="{C0E36A10-6541-4154-8A35-0FB75F1A1F56}"/>
          </ac:picMkLst>
        </pc:picChg>
        <pc:picChg chg="del">
          <ac:chgData name="Holly Koponen" userId="ff037b7a-27f8-41aa-be3f-b1018a958177" providerId="ADAL" clId="{F0B739F4-1BB8-44D6-B4E7-791C5AA9FFC7}" dt="2022-04-13T17:43:58.515" v="1972" actId="478"/>
          <ac:picMkLst>
            <pc:docMk/>
            <pc:sldMk cId="666307289" sldId="357"/>
            <ac:picMk id="10" creationId="{99AA4E1C-9739-4F0B-9195-1E19477F8FE5}"/>
          </ac:picMkLst>
        </pc:picChg>
        <pc:picChg chg="del">
          <ac:chgData name="Holly Koponen" userId="ff037b7a-27f8-41aa-be3f-b1018a958177" providerId="ADAL" clId="{F0B739F4-1BB8-44D6-B4E7-791C5AA9FFC7}" dt="2022-04-13T17:43:58.838" v="1973" actId="478"/>
          <ac:picMkLst>
            <pc:docMk/>
            <pc:sldMk cId="666307289" sldId="357"/>
            <ac:picMk id="12" creationId="{56740847-E79B-4F95-8C0B-FA1CB869D1D1}"/>
          </ac:picMkLst>
        </pc:picChg>
        <pc:picChg chg="add mod">
          <ac:chgData name="Holly Koponen" userId="ff037b7a-27f8-41aa-be3f-b1018a958177" providerId="ADAL" clId="{F0B739F4-1BB8-44D6-B4E7-791C5AA9FFC7}" dt="2022-04-13T19:47:47.469" v="2597" actId="1076"/>
          <ac:picMkLst>
            <pc:docMk/>
            <pc:sldMk cId="666307289" sldId="357"/>
            <ac:picMk id="13" creationId="{BF9EE564-79ED-4F2A-B603-041E6CDBDE8D}"/>
          </ac:picMkLst>
        </pc:picChg>
        <pc:picChg chg="add mod">
          <ac:chgData name="Holly Koponen" userId="ff037b7a-27f8-41aa-be3f-b1018a958177" providerId="ADAL" clId="{F0B739F4-1BB8-44D6-B4E7-791C5AA9FFC7}" dt="2022-04-13T19:43:34.160" v="2297" actId="1076"/>
          <ac:picMkLst>
            <pc:docMk/>
            <pc:sldMk cId="666307289" sldId="357"/>
            <ac:picMk id="15" creationId="{961E9256-EF63-437A-AD73-286D31B6B448}"/>
          </ac:picMkLst>
        </pc:picChg>
        <pc:picChg chg="add mod">
          <ac:chgData name="Holly Koponen" userId="ff037b7a-27f8-41aa-be3f-b1018a958177" providerId="ADAL" clId="{F0B739F4-1BB8-44D6-B4E7-791C5AA9FFC7}" dt="2022-04-13T19:43:34.160" v="2297" actId="1076"/>
          <ac:picMkLst>
            <pc:docMk/>
            <pc:sldMk cId="666307289" sldId="357"/>
            <ac:picMk id="17" creationId="{CEFC2FC1-791E-41DF-AFB6-D94546B252C4}"/>
          </ac:picMkLst>
        </pc:picChg>
        <pc:picChg chg="add mod">
          <ac:chgData name="Holly Koponen" userId="ff037b7a-27f8-41aa-be3f-b1018a958177" providerId="ADAL" clId="{F0B739F4-1BB8-44D6-B4E7-791C5AA9FFC7}" dt="2022-04-13T19:43:34.160" v="2297" actId="1076"/>
          <ac:picMkLst>
            <pc:docMk/>
            <pc:sldMk cId="666307289" sldId="357"/>
            <ac:picMk id="19" creationId="{D04E597A-5871-479A-8CCC-F285141371B9}"/>
          </ac:picMkLst>
        </pc:picChg>
      </pc:sldChg>
      <pc:sldChg chg="add del">
        <pc:chgData name="Holly Koponen" userId="ff037b7a-27f8-41aa-be3f-b1018a958177" providerId="ADAL" clId="{F0B739F4-1BB8-44D6-B4E7-791C5AA9FFC7}" dt="2022-04-13T17:10:56.011" v="1509" actId="2890"/>
        <pc:sldMkLst>
          <pc:docMk/>
          <pc:sldMk cId="1599587985" sldId="357"/>
        </pc:sldMkLst>
      </pc:sldChg>
      <pc:sldChg chg="add mod ord modShow">
        <pc:chgData name="Holly Koponen" userId="ff037b7a-27f8-41aa-be3f-b1018a958177" providerId="ADAL" clId="{F0B739F4-1BB8-44D6-B4E7-791C5AA9FFC7}" dt="2022-04-13T23:24:00.223" v="4298"/>
        <pc:sldMkLst>
          <pc:docMk/>
          <pc:sldMk cId="2887043739" sldId="358"/>
        </pc:sldMkLst>
      </pc:sldChg>
      <pc:sldChg chg="add mod ord modShow">
        <pc:chgData name="Holly Koponen" userId="ff037b7a-27f8-41aa-be3f-b1018a958177" providerId="ADAL" clId="{F0B739F4-1BB8-44D6-B4E7-791C5AA9FFC7}" dt="2022-04-13T23:24:00.223" v="4298"/>
        <pc:sldMkLst>
          <pc:docMk/>
          <pc:sldMk cId="2516686653" sldId="359"/>
        </pc:sldMkLst>
      </pc:sldChg>
      <pc:sldChg chg="add mod ord modShow">
        <pc:chgData name="Holly Koponen" userId="ff037b7a-27f8-41aa-be3f-b1018a958177" providerId="ADAL" clId="{F0B739F4-1BB8-44D6-B4E7-791C5AA9FFC7}" dt="2022-04-13T20:05:04.457" v="2786"/>
        <pc:sldMkLst>
          <pc:docMk/>
          <pc:sldMk cId="1388849374" sldId="360"/>
        </pc:sldMkLst>
      </pc:sldChg>
      <pc:sldChg chg="addSp modSp new mod setBg modAnim">
        <pc:chgData name="Holly Koponen" userId="ff037b7a-27f8-41aa-be3f-b1018a958177" providerId="ADAL" clId="{F0B739F4-1BB8-44D6-B4E7-791C5AA9FFC7}" dt="2022-04-14T03:04:31.729" v="8692"/>
        <pc:sldMkLst>
          <pc:docMk/>
          <pc:sldMk cId="942116038" sldId="361"/>
        </pc:sldMkLst>
        <pc:spChg chg="mod">
          <ac:chgData name="Holly Koponen" userId="ff037b7a-27f8-41aa-be3f-b1018a958177" providerId="ADAL" clId="{F0B739F4-1BB8-44D6-B4E7-791C5AA9FFC7}" dt="2022-04-14T00:19:06.010" v="5378" actId="26606"/>
          <ac:spMkLst>
            <pc:docMk/>
            <pc:sldMk cId="942116038" sldId="361"/>
            <ac:spMk id="2" creationId="{AAF1965B-AE84-4D80-BCBC-D58ACFBB080F}"/>
          </ac:spMkLst>
        </pc:spChg>
        <pc:spChg chg="mod">
          <ac:chgData name="Holly Koponen" userId="ff037b7a-27f8-41aa-be3f-b1018a958177" providerId="ADAL" clId="{F0B739F4-1BB8-44D6-B4E7-791C5AA9FFC7}" dt="2022-04-14T00:20:35.522" v="5409" actId="114"/>
          <ac:spMkLst>
            <pc:docMk/>
            <pc:sldMk cId="942116038" sldId="361"/>
            <ac:spMk id="3" creationId="{04D0A7B9-000C-4BC1-A613-BB305608BA0E}"/>
          </ac:spMkLst>
        </pc:spChg>
        <pc:spChg chg="mod">
          <ac:chgData name="Holly Koponen" userId="ff037b7a-27f8-41aa-be3f-b1018a958177" providerId="ADAL" clId="{F0B739F4-1BB8-44D6-B4E7-791C5AA9FFC7}" dt="2022-04-14T00:19:06.010" v="5378" actId="26606"/>
          <ac:spMkLst>
            <pc:docMk/>
            <pc:sldMk cId="942116038" sldId="361"/>
            <ac:spMk id="4" creationId="{0656757C-5D6A-41E9-9D30-48E6667E368D}"/>
          </ac:spMkLst>
        </pc:spChg>
        <pc:spChg chg="add">
          <ac:chgData name="Holly Koponen" userId="ff037b7a-27f8-41aa-be3f-b1018a958177" providerId="ADAL" clId="{F0B739F4-1BB8-44D6-B4E7-791C5AA9FFC7}" dt="2022-04-14T00:19:06.010" v="5378" actId="26606"/>
          <ac:spMkLst>
            <pc:docMk/>
            <pc:sldMk cId="942116038" sldId="361"/>
            <ac:spMk id="9" creationId="{43A9B7B3-F171-4C25-99FC-C54250F0649B}"/>
          </ac:spMkLst>
        </pc:spChg>
        <pc:spChg chg="add mod ord">
          <ac:chgData name="Holly Koponen" userId="ff037b7a-27f8-41aa-be3f-b1018a958177" providerId="ADAL" clId="{F0B739F4-1BB8-44D6-B4E7-791C5AA9FFC7}" dt="2022-04-14T00:20:17.920" v="5403" actId="14100"/>
          <ac:spMkLst>
            <pc:docMk/>
            <pc:sldMk cId="942116038" sldId="361"/>
            <ac:spMk id="10" creationId="{B78837D4-59D3-4208-B320-F902D05489F9}"/>
          </ac:spMkLst>
        </pc:spChg>
        <pc:spChg chg="add">
          <ac:chgData name="Holly Koponen" userId="ff037b7a-27f8-41aa-be3f-b1018a958177" providerId="ADAL" clId="{F0B739F4-1BB8-44D6-B4E7-791C5AA9FFC7}" dt="2022-04-14T00:19:06.010" v="5378" actId="26606"/>
          <ac:spMkLst>
            <pc:docMk/>
            <pc:sldMk cId="942116038" sldId="361"/>
            <ac:spMk id="11" creationId="{D2D5C7C5-9C27-4A61-9F57-1857D45320FD}"/>
          </ac:spMkLst>
        </pc:spChg>
        <pc:spChg chg="add">
          <ac:chgData name="Holly Koponen" userId="ff037b7a-27f8-41aa-be3f-b1018a958177" providerId="ADAL" clId="{F0B739F4-1BB8-44D6-B4E7-791C5AA9FFC7}" dt="2022-04-14T00:19:06.010" v="5378" actId="26606"/>
          <ac:spMkLst>
            <pc:docMk/>
            <pc:sldMk cId="942116038" sldId="361"/>
            <ac:spMk id="13" creationId="{84B9546E-20BE-462C-8BE8-4EBDB46F8651}"/>
          </ac:spMkLst>
        </pc:spChg>
        <pc:spChg chg="add">
          <ac:chgData name="Holly Koponen" userId="ff037b7a-27f8-41aa-be3f-b1018a958177" providerId="ADAL" clId="{F0B739F4-1BB8-44D6-B4E7-791C5AA9FFC7}" dt="2022-04-14T00:19:06.010" v="5378" actId="26606"/>
          <ac:spMkLst>
            <pc:docMk/>
            <pc:sldMk cId="942116038" sldId="361"/>
            <ac:spMk id="15" creationId="{DFE5D2E8-C366-48AC-97AE-18C67E4EF969}"/>
          </ac:spMkLst>
        </pc:spChg>
      </pc:sldChg>
      <pc:sldChg chg="new del">
        <pc:chgData name="Holly Koponen" userId="ff037b7a-27f8-41aa-be3f-b1018a958177" providerId="ADAL" clId="{F0B739F4-1BB8-44D6-B4E7-791C5AA9FFC7}" dt="2022-04-13T19:41:24.777" v="2244" actId="47"/>
        <pc:sldMkLst>
          <pc:docMk/>
          <pc:sldMk cId="2781631018" sldId="362"/>
        </pc:sldMkLst>
      </pc:sldChg>
      <pc:sldChg chg="modSp add mod ord">
        <pc:chgData name="Holly Koponen" userId="ff037b7a-27f8-41aa-be3f-b1018a958177" providerId="ADAL" clId="{F0B739F4-1BB8-44D6-B4E7-791C5AA9FFC7}" dt="2022-04-13T19:41:30.339" v="2263" actId="20577"/>
        <pc:sldMkLst>
          <pc:docMk/>
          <pc:sldMk cId="846310343" sldId="363"/>
        </pc:sldMkLst>
        <pc:spChg chg="mod">
          <ac:chgData name="Holly Koponen" userId="ff037b7a-27f8-41aa-be3f-b1018a958177" providerId="ADAL" clId="{F0B739F4-1BB8-44D6-B4E7-791C5AA9FFC7}" dt="2022-04-13T19:41:30.339" v="2263" actId="20577"/>
          <ac:spMkLst>
            <pc:docMk/>
            <pc:sldMk cId="846310343" sldId="363"/>
            <ac:spMk id="2" creationId="{224DC91B-200B-48C0-8E3B-245B87B56584}"/>
          </ac:spMkLst>
        </pc:spChg>
      </pc:sldChg>
      <pc:sldChg chg="addSp delSp modSp add mod ord modTransition modShow">
        <pc:chgData name="Holly Koponen" userId="ff037b7a-27f8-41aa-be3f-b1018a958177" providerId="ADAL" clId="{F0B739F4-1BB8-44D6-B4E7-791C5AA9FFC7}" dt="2022-04-13T23:22:15.561" v="4290"/>
        <pc:sldMkLst>
          <pc:docMk/>
          <pc:sldMk cId="3613213046" sldId="364"/>
        </pc:sldMkLst>
        <pc:spChg chg="del mod">
          <ac:chgData name="Holly Koponen" userId="ff037b7a-27f8-41aa-be3f-b1018a958177" providerId="ADAL" clId="{F0B739F4-1BB8-44D6-B4E7-791C5AA9FFC7}" dt="2022-04-13T21:50:43.130" v="4057" actId="1032"/>
          <ac:spMkLst>
            <pc:docMk/>
            <pc:sldMk cId="3613213046" sldId="364"/>
            <ac:spMk id="12" creationId="{2377EF59-30F4-DCE6-9B5A-0ECD90E1272F}"/>
          </ac:spMkLst>
        </pc:spChg>
        <pc:spChg chg="del">
          <ac:chgData name="Holly Koponen" userId="ff037b7a-27f8-41aa-be3f-b1018a958177" providerId="ADAL" clId="{F0B739F4-1BB8-44D6-B4E7-791C5AA9FFC7}" dt="2022-04-13T21:49:59.086" v="4050" actId="478"/>
          <ac:spMkLst>
            <pc:docMk/>
            <pc:sldMk cId="3613213046" sldId="364"/>
            <ac:spMk id="32" creationId="{897E4466-8CAF-489C-B474-5EC157A5273E}"/>
          </ac:spMkLst>
        </pc:spChg>
        <pc:spChg chg="del">
          <ac:chgData name="Holly Koponen" userId="ff037b7a-27f8-41aa-be3f-b1018a958177" providerId="ADAL" clId="{F0B739F4-1BB8-44D6-B4E7-791C5AA9FFC7}" dt="2022-04-13T21:49:59.086" v="4050" actId="478"/>
          <ac:spMkLst>
            <pc:docMk/>
            <pc:sldMk cId="3613213046" sldId="364"/>
            <ac:spMk id="33" creationId="{9C2CC931-32DC-4ED6-B6BC-9B970B6E8CCB}"/>
          </ac:spMkLst>
        </pc:spChg>
        <pc:spChg chg="mod">
          <ac:chgData name="Holly Koponen" userId="ff037b7a-27f8-41aa-be3f-b1018a958177" providerId="ADAL" clId="{F0B739F4-1BB8-44D6-B4E7-791C5AA9FFC7}" dt="2022-04-13T21:49:59.324" v="4051"/>
          <ac:spMkLst>
            <pc:docMk/>
            <pc:sldMk cId="3613213046" sldId="364"/>
            <ac:spMk id="38" creationId="{9DE39011-4EE4-4B25-AC5F-D40F4821E95A}"/>
          </ac:spMkLst>
        </pc:spChg>
        <pc:spChg chg="del">
          <ac:chgData name="Holly Koponen" userId="ff037b7a-27f8-41aa-be3f-b1018a958177" providerId="ADAL" clId="{F0B739F4-1BB8-44D6-B4E7-791C5AA9FFC7}" dt="2022-04-13T21:49:59.086" v="4050" actId="478"/>
          <ac:spMkLst>
            <pc:docMk/>
            <pc:sldMk cId="3613213046" sldId="364"/>
            <ac:spMk id="39" creationId="{2DC9D9C5-8205-4C6F-AA48-31D0E2437BFA}"/>
          </ac:spMkLst>
        </pc:spChg>
        <pc:spChg chg="mod">
          <ac:chgData name="Holly Koponen" userId="ff037b7a-27f8-41aa-be3f-b1018a958177" providerId="ADAL" clId="{F0B739F4-1BB8-44D6-B4E7-791C5AA9FFC7}" dt="2022-04-13T21:49:59.324" v="4051"/>
          <ac:spMkLst>
            <pc:docMk/>
            <pc:sldMk cId="3613213046" sldId="364"/>
            <ac:spMk id="51" creationId="{A53BB54B-DC74-41DB-A587-019A9585B72D}"/>
          </ac:spMkLst>
        </pc:spChg>
        <pc:spChg chg="mod">
          <ac:chgData name="Holly Koponen" userId="ff037b7a-27f8-41aa-be3f-b1018a958177" providerId="ADAL" clId="{F0B739F4-1BB8-44D6-B4E7-791C5AA9FFC7}" dt="2022-04-13T21:49:59.324" v="4051"/>
          <ac:spMkLst>
            <pc:docMk/>
            <pc:sldMk cId="3613213046" sldId="364"/>
            <ac:spMk id="53" creationId="{E11D315D-CE80-4B20-9BCE-A2D38A5B516F}"/>
          </ac:spMkLst>
        </pc:spChg>
        <pc:spChg chg="mod">
          <ac:chgData name="Holly Koponen" userId="ff037b7a-27f8-41aa-be3f-b1018a958177" providerId="ADAL" clId="{F0B739F4-1BB8-44D6-B4E7-791C5AA9FFC7}" dt="2022-04-13T21:49:59.324" v="4051"/>
          <ac:spMkLst>
            <pc:docMk/>
            <pc:sldMk cId="3613213046" sldId="364"/>
            <ac:spMk id="55" creationId="{6A37093F-2114-44E3-9450-B824D834EF9D}"/>
          </ac:spMkLst>
        </pc:spChg>
        <pc:spChg chg="mod">
          <ac:chgData name="Holly Koponen" userId="ff037b7a-27f8-41aa-be3f-b1018a958177" providerId="ADAL" clId="{F0B739F4-1BB8-44D6-B4E7-791C5AA9FFC7}" dt="2022-04-13T21:49:59.324" v="4051"/>
          <ac:spMkLst>
            <pc:docMk/>
            <pc:sldMk cId="3613213046" sldId="364"/>
            <ac:spMk id="59" creationId="{D12A56D8-0894-4320-85AB-C0219B007E1C}"/>
          </ac:spMkLst>
        </pc:spChg>
        <pc:spChg chg="mod">
          <ac:chgData name="Holly Koponen" userId="ff037b7a-27f8-41aa-be3f-b1018a958177" providerId="ADAL" clId="{F0B739F4-1BB8-44D6-B4E7-791C5AA9FFC7}" dt="2022-04-13T21:49:59.324" v="4051"/>
          <ac:spMkLst>
            <pc:docMk/>
            <pc:sldMk cId="3613213046" sldId="364"/>
            <ac:spMk id="63" creationId="{88272FBD-4909-4825-8460-C60C85937985}"/>
          </ac:spMkLst>
        </pc:spChg>
        <pc:spChg chg="mod">
          <ac:chgData name="Holly Koponen" userId="ff037b7a-27f8-41aa-be3f-b1018a958177" providerId="ADAL" clId="{F0B739F4-1BB8-44D6-B4E7-791C5AA9FFC7}" dt="2022-04-13T21:49:59.324" v="4051"/>
          <ac:spMkLst>
            <pc:docMk/>
            <pc:sldMk cId="3613213046" sldId="364"/>
            <ac:spMk id="65" creationId="{9A209CB7-B04B-42B1-A8D2-73E77E793F71}"/>
          </ac:spMkLst>
        </pc:spChg>
        <pc:spChg chg="mod">
          <ac:chgData name="Holly Koponen" userId="ff037b7a-27f8-41aa-be3f-b1018a958177" providerId="ADAL" clId="{F0B739F4-1BB8-44D6-B4E7-791C5AA9FFC7}" dt="2022-04-13T21:49:59.324" v="4051"/>
          <ac:spMkLst>
            <pc:docMk/>
            <pc:sldMk cId="3613213046" sldId="364"/>
            <ac:spMk id="67" creationId="{517FA939-1F08-4AB8-9B16-19FC7AE9D619}"/>
          </ac:spMkLst>
        </pc:spChg>
        <pc:spChg chg="mod">
          <ac:chgData name="Holly Koponen" userId="ff037b7a-27f8-41aa-be3f-b1018a958177" providerId="ADAL" clId="{F0B739F4-1BB8-44D6-B4E7-791C5AA9FFC7}" dt="2022-04-13T21:49:59.324" v="4051"/>
          <ac:spMkLst>
            <pc:docMk/>
            <pc:sldMk cId="3613213046" sldId="364"/>
            <ac:spMk id="81" creationId="{8B502459-A486-4DDC-B89D-396B9681356F}"/>
          </ac:spMkLst>
        </pc:spChg>
        <pc:spChg chg="mod">
          <ac:chgData name="Holly Koponen" userId="ff037b7a-27f8-41aa-be3f-b1018a958177" providerId="ADAL" clId="{F0B739F4-1BB8-44D6-B4E7-791C5AA9FFC7}" dt="2022-04-13T21:49:59.324" v="4051"/>
          <ac:spMkLst>
            <pc:docMk/>
            <pc:sldMk cId="3613213046" sldId="364"/>
            <ac:spMk id="83" creationId="{2C4B6F75-DC22-43B6-9FA1-C82D980550B8}"/>
          </ac:spMkLst>
        </pc:spChg>
        <pc:spChg chg="mod">
          <ac:chgData name="Holly Koponen" userId="ff037b7a-27f8-41aa-be3f-b1018a958177" providerId="ADAL" clId="{F0B739F4-1BB8-44D6-B4E7-791C5AA9FFC7}" dt="2022-04-13T21:49:59.324" v="4051"/>
          <ac:spMkLst>
            <pc:docMk/>
            <pc:sldMk cId="3613213046" sldId="364"/>
            <ac:spMk id="84" creationId="{2D71E1CE-E07A-4371-B01A-A0FDFBD4DEAF}"/>
          </ac:spMkLst>
        </pc:spChg>
        <pc:spChg chg="mod">
          <ac:chgData name="Holly Koponen" userId="ff037b7a-27f8-41aa-be3f-b1018a958177" providerId="ADAL" clId="{F0B739F4-1BB8-44D6-B4E7-791C5AA9FFC7}" dt="2022-04-13T21:49:59.324" v="4051"/>
          <ac:spMkLst>
            <pc:docMk/>
            <pc:sldMk cId="3613213046" sldId="364"/>
            <ac:spMk id="86" creationId="{FD1A3ED9-32A0-4FDC-9962-6FD949E71C31}"/>
          </ac:spMkLst>
        </pc:spChg>
        <pc:spChg chg="mod">
          <ac:chgData name="Holly Koponen" userId="ff037b7a-27f8-41aa-be3f-b1018a958177" providerId="ADAL" clId="{F0B739F4-1BB8-44D6-B4E7-791C5AA9FFC7}" dt="2022-04-13T21:49:59.324" v="4051"/>
          <ac:spMkLst>
            <pc:docMk/>
            <pc:sldMk cId="3613213046" sldId="364"/>
            <ac:spMk id="87" creationId="{AEA294E2-31D5-40D8-B285-36E6EC5B4E2D}"/>
          </ac:spMkLst>
        </pc:spChg>
        <pc:spChg chg="mod">
          <ac:chgData name="Holly Koponen" userId="ff037b7a-27f8-41aa-be3f-b1018a958177" providerId="ADAL" clId="{F0B739F4-1BB8-44D6-B4E7-791C5AA9FFC7}" dt="2022-04-13T21:49:59.324" v="4051"/>
          <ac:spMkLst>
            <pc:docMk/>
            <pc:sldMk cId="3613213046" sldId="364"/>
            <ac:spMk id="89" creationId="{C34E0F33-2DFE-413D-84DA-7BEC7562DA3B}"/>
          </ac:spMkLst>
        </pc:spChg>
        <pc:spChg chg="mod">
          <ac:chgData name="Holly Koponen" userId="ff037b7a-27f8-41aa-be3f-b1018a958177" providerId="ADAL" clId="{F0B739F4-1BB8-44D6-B4E7-791C5AA9FFC7}" dt="2022-04-13T21:49:59.324" v="4051"/>
          <ac:spMkLst>
            <pc:docMk/>
            <pc:sldMk cId="3613213046" sldId="364"/>
            <ac:spMk id="90" creationId="{637C13D7-D0D4-4C76-864C-C0AF4B78B0D2}"/>
          </ac:spMkLst>
        </pc:spChg>
        <pc:spChg chg="mod">
          <ac:chgData name="Holly Koponen" userId="ff037b7a-27f8-41aa-be3f-b1018a958177" providerId="ADAL" clId="{F0B739F4-1BB8-44D6-B4E7-791C5AA9FFC7}" dt="2022-04-13T21:49:59.324" v="4051"/>
          <ac:spMkLst>
            <pc:docMk/>
            <pc:sldMk cId="3613213046" sldId="364"/>
            <ac:spMk id="91" creationId="{088B4407-9239-4D76-8692-8F43A8D5B4FF}"/>
          </ac:spMkLst>
        </pc:spChg>
        <pc:grpChg chg="add mod">
          <ac:chgData name="Holly Koponen" userId="ff037b7a-27f8-41aa-be3f-b1018a958177" providerId="ADAL" clId="{F0B739F4-1BB8-44D6-B4E7-791C5AA9FFC7}" dt="2022-04-13T21:49:59.324" v="4051"/>
          <ac:grpSpMkLst>
            <pc:docMk/>
            <pc:sldMk cId="3613213046" sldId="364"/>
            <ac:grpSpMk id="34" creationId="{1C45F2D5-495A-48C3-A886-A820EF250403}"/>
          </ac:grpSpMkLst>
        </pc:grpChg>
        <pc:grpChg chg="mod">
          <ac:chgData name="Holly Koponen" userId="ff037b7a-27f8-41aa-be3f-b1018a958177" providerId="ADAL" clId="{F0B739F4-1BB8-44D6-B4E7-791C5AA9FFC7}" dt="2022-04-13T21:49:59.324" v="4051"/>
          <ac:grpSpMkLst>
            <pc:docMk/>
            <pc:sldMk cId="3613213046" sldId="364"/>
            <ac:grpSpMk id="35" creationId="{D4ADC13F-3334-4694-AC8E-042DFB39B714}"/>
          </ac:grpSpMkLst>
        </pc:grpChg>
        <pc:grpChg chg="del">
          <ac:chgData name="Holly Koponen" userId="ff037b7a-27f8-41aa-be3f-b1018a958177" providerId="ADAL" clId="{F0B739F4-1BB8-44D6-B4E7-791C5AA9FFC7}" dt="2022-04-13T21:49:59.086" v="4050" actId="478"/>
          <ac:grpSpMkLst>
            <pc:docMk/>
            <pc:sldMk cId="3613213046" sldId="364"/>
            <ac:grpSpMk id="43" creationId="{152929FB-53D1-4F86-A8EB-5C0979C4409D}"/>
          </ac:grpSpMkLst>
        </pc:grpChg>
        <pc:grpChg chg="mod">
          <ac:chgData name="Holly Koponen" userId="ff037b7a-27f8-41aa-be3f-b1018a958177" providerId="ADAL" clId="{F0B739F4-1BB8-44D6-B4E7-791C5AA9FFC7}" dt="2022-04-13T21:49:59.324" v="4051"/>
          <ac:grpSpMkLst>
            <pc:docMk/>
            <pc:sldMk cId="3613213046" sldId="364"/>
            <ac:grpSpMk id="46" creationId="{8D0B4C19-CF4F-4CD0-87AB-2A7E64D58583}"/>
          </ac:grpSpMkLst>
        </pc:grpChg>
        <pc:grpChg chg="mod">
          <ac:chgData name="Holly Koponen" userId="ff037b7a-27f8-41aa-be3f-b1018a958177" providerId="ADAL" clId="{F0B739F4-1BB8-44D6-B4E7-791C5AA9FFC7}" dt="2022-04-13T21:49:59.324" v="4051"/>
          <ac:grpSpMkLst>
            <pc:docMk/>
            <pc:sldMk cId="3613213046" sldId="364"/>
            <ac:grpSpMk id="75" creationId="{5CB5A090-9C8A-4A52-A372-22A38355F1DD}"/>
          </ac:grpSpMkLst>
        </pc:grpChg>
        <pc:grpChg chg="mod">
          <ac:chgData name="Holly Koponen" userId="ff037b7a-27f8-41aa-be3f-b1018a958177" providerId="ADAL" clId="{F0B739F4-1BB8-44D6-B4E7-791C5AA9FFC7}" dt="2022-04-13T21:49:59.324" v="4051"/>
          <ac:grpSpMkLst>
            <pc:docMk/>
            <pc:sldMk cId="3613213046" sldId="364"/>
            <ac:grpSpMk id="78" creationId="{1E4D975B-FE05-495B-9B60-D7652D8ECB9B}"/>
          </ac:grpSpMkLst>
        </pc:grpChg>
        <pc:grpChg chg="mod">
          <ac:chgData name="Holly Koponen" userId="ff037b7a-27f8-41aa-be3f-b1018a958177" providerId="ADAL" clId="{F0B739F4-1BB8-44D6-B4E7-791C5AA9FFC7}" dt="2022-04-13T21:49:59.324" v="4051"/>
          <ac:grpSpMkLst>
            <pc:docMk/>
            <pc:sldMk cId="3613213046" sldId="364"/>
            <ac:grpSpMk id="79" creationId="{7B78C64C-5142-4CC7-B5A1-D355AB8F656C}"/>
          </ac:grpSpMkLst>
        </pc:grpChg>
        <pc:graphicFrameChg chg="add mod modGraphic">
          <ac:chgData name="Holly Koponen" userId="ff037b7a-27f8-41aa-be3f-b1018a958177" providerId="ADAL" clId="{F0B739F4-1BB8-44D6-B4E7-791C5AA9FFC7}" dt="2022-04-13T23:20:12.811" v="4271" actId="120"/>
          <ac:graphicFrameMkLst>
            <pc:docMk/>
            <pc:sldMk cId="3613213046" sldId="364"/>
            <ac:graphicFrameMk id="2" creationId="{6DA7C823-824D-4E10-B25C-75C2077C0C79}"/>
          </ac:graphicFrameMkLst>
        </pc:graphicFrameChg>
        <pc:cxnChg chg="del mod">
          <ac:chgData name="Holly Koponen" userId="ff037b7a-27f8-41aa-be3f-b1018a958177" providerId="ADAL" clId="{F0B739F4-1BB8-44D6-B4E7-791C5AA9FFC7}" dt="2022-04-13T21:49:59.086" v="4050" actId="478"/>
          <ac:cxnSpMkLst>
            <pc:docMk/>
            <pc:sldMk cId="3613213046" sldId="364"/>
            <ac:cxnSpMk id="36" creationId="{3DCB3360-1C5D-4FCF-88A5-EC5960DBCC6A}"/>
          </ac:cxnSpMkLst>
        </pc:cxnChg>
        <pc:cxnChg chg="del mod">
          <ac:chgData name="Holly Koponen" userId="ff037b7a-27f8-41aa-be3f-b1018a958177" providerId="ADAL" clId="{F0B739F4-1BB8-44D6-B4E7-791C5AA9FFC7}" dt="2022-04-13T21:49:59.086" v="4050" actId="478"/>
          <ac:cxnSpMkLst>
            <pc:docMk/>
            <pc:sldMk cId="3613213046" sldId="364"/>
            <ac:cxnSpMk id="37" creationId="{2EDCA9A2-88EC-43B3-9F4B-46D3549E6AB1}"/>
          </ac:cxnSpMkLst>
        </pc:cxnChg>
        <pc:cxnChg chg="mod">
          <ac:chgData name="Holly Koponen" userId="ff037b7a-27f8-41aa-be3f-b1018a958177" providerId="ADAL" clId="{F0B739F4-1BB8-44D6-B4E7-791C5AA9FFC7}" dt="2022-04-13T21:49:59.324" v="4051"/>
          <ac:cxnSpMkLst>
            <pc:docMk/>
            <pc:sldMk cId="3613213046" sldId="364"/>
            <ac:cxnSpMk id="40" creationId="{081EF8D6-4041-473E-BFCD-12EC8CCC9C61}"/>
          </ac:cxnSpMkLst>
        </pc:cxnChg>
        <pc:cxnChg chg="mod">
          <ac:chgData name="Holly Koponen" userId="ff037b7a-27f8-41aa-be3f-b1018a958177" providerId="ADAL" clId="{F0B739F4-1BB8-44D6-B4E7-791C5AA9FFC7}" dt="2022-04-13T21:49:59.324" v="4051"/>
          <ac:cxnSpMkLst>
            <pc:docMk/>
            <pc:sldMk cId="3613213046" sldId="364"/>
            <ac:cxnSpMk id="41" creationId="{F8FC94FB-412C-493D-96AD-2A6A5712B1A5}"/>
          </ac:cxnSpMkLst>
        </pc:cxnChg>
        <pc:cxnChg chg="mod">
          <ac:chgData name="Holly Koponen" userId="ff037b7a-27f8-41aa-be3f-b1018a958177" providerId="ADAL" clId="{F0B739F4-1BB8-44D6-B4E7-791C5AA9FFC7}" dt="2022-04-13T21:49:59.324" v="4051"/>
          <ac:cxnSpMkLst>
            <pc:docMk/>
            <pc:sldMk cId="3613213046" sldId="364"/>
            <ac:cxnSpMk id="42" creationId="{AAAA5541-6590-44E7-B8BD-C430D29A2E73}"/>
          </ac:cxnSpMkLst>
        </pc:cxnChg>
        <pc:cxnChg chg="mod">
          <ac:chgData name="Holly Koponen" userId="ff037b7a-27f8-41aa-be3f-b1018a958177" providerId="ADAL" clId="{F0B739F4-1BB8-44D6-B4E7-791C5AA9FFC7}" dt="2022-04-13T21:49:59.324" v="4051"/>
          <ac:cxnSpMkLst>
            <pc:docMk/>
            <pc:sldMk cId="3613213046" sldId="364"/>
            <ac:cxnSpMk id="45" creationId="{954E26A1-C9C0-4184-A8BB-44C2621E2436}"/>
          </ac:cxnSpMkLst>
        </pc:cxnChg>
        <pc:cxnChg chg="mod">
          <ac:chgData name="Holly Koponen" userId="ff037b7a-27f8-41aa-be3f-b1018a958177" providerId="ADAL" clId="{F0B739F4-1BB8-44D6-B4E7-791C5AA9FFC7}" dt="2022-04-13T21:49:59.324" v="4051"/>
          <ac:cxnSpMkLst>
            <pc:docMk/>
            <pc:sldMk cId="3613213046" sldId="364"/>
            <ac:cxnSpMk id="47" creationId="{D07A9EE0-EA47-4D28-87BB-FC96217BA72D}"/>
          </ac:cxnSpMkLst>
        </pc:cxnChg>
        <pc:cxnChg chg="mod">
          <ac:chgData name="Holly Koponen" userId="ff037b7a-27f8-41aa-be3f-b1018a958177" providerId="ADAL" clId="{F0B739F4-1BB8-44D6-B4E7-791C5AA9FFC7}" dt="2022-04-13T21:49:59.324" v="4051"/>
          <ac:cxnSpMkLst>
            <pc:docMk/>
            <pc:sldMk cId="3613213046" sldId="364"/>
            <ac:cxnSpMk id="49" creationId="{76B8C8E8-A0AA-4F50-8C05-234F3DBA473B}"/>
          </ac:cxnSpMkLst>
        </pc:cxnChg>
        <pc:cxnChg chg="mod">
          <ac:chgData name="Holly Koponen" userId="ff037b7a-27f8-41aa-be3f-b1018a958177" providerId="ADAL" clId="{F0B739F4-1BB8-44D6-B4E7-791C5AA9FFC7}" dt="2022-04-13T21:49:59.086" v="4050" actId="478"/>
          <ac:cxnSpMkLst>
            <pc:docMk/>
            <pc:sldMk cId="3613213046" sldId="364"/>
            <ac:cxnSpMk id="64" creationId="{64F44AB4-3876-4FFA-A31B-E91195FEB3F2}"/>
          </ac:cxnSpMkLst>
        </pc:cxnChg>
        <pc:cxnChg chg="mod">
          <ac:chgData name="Holly Koponen" userId="ff037b7a-27f8-41aa-be3f-b1018a958177" providerId="ADAL" clId="{F0B739F4-1BB8-44D6-B4E7-791C5AA9FFC7}" dt="2022-04-13T21:49:59.086" v="4050" actId="478"/>
          <ac:cxnSpMkLst>
            <pc:docMk/>
            <pc:sldMk cId="3613213046" sldId="364"/>
            <ac:cxnSpMk id="66" creationId="{EFB1AD98-1131-423A-BEE4-5732EA843194}"/>
          </ac:cxnSpMkLst>
        </pc:cxnChg>
        <pc:cxnChg chg="mod">
          <ac:chgData name="Holly Koponen" userId="ff037b7a-27f8-41aa-be3f-b1018a958177" providerId="ADAL" clId="{F0B739F4-1BB8-44D6-B4E7-791C5AA9FFC7}" dt="2022-04-13T21:49:59.086" v="4050" actId="478"/>
          <ac:cxnSpMkLst>
            <pc:docMk/>
            <pc:sldMk cId="3613213046" sldId="364"/>
            <ac:cxnSpMk id="68" creationId="{105827DC-F110-4B71-B79E-2C8123E8CF93}"/>
          </ac:cxnSpMkLst>
        </pc:cxnChg>
        <pc:cxnChg chg="mod">
          <ac:chgData name="Holly Koponen" userId="ff037b7a-27f8-41aa-be3f-b1018a958177" providerId="ADAL" clId="{F0B739F4-1BB8-44D6-B4E7-791C5AA9FFC7}" dt="2022-04-13T21:49:59.324" v="4051"/>
          <ac:cxnSpMkLst>
            <pc:docMk/>
            <pc:sldMk cId="3613213046" sldId="364"/>
            <ac:cxnSpMk id="69" creationId="{D3B06725-0C71-4A37-B17E-1DFEC4BA168B}"/>
          </ac:cxnSpMkLst>
        </pc:cxnChg>
        <pc:cxnChg chg="mod">
          <ac:chgData name="Holly Koponen" userId="ff037b7a-27f8-41aa-be3f-b1018a958177" providerId="ADAL" clId="{F0B739F4-1BB8-44D6-B4E7-791C5AA9FFC7}" dt="2022-04-13T21:49:59.086" v="4050" actId="478"/>
          <ac:cxnSpMkLst>
            <pc:docMk/>
            <pc:sldMk cId="3613213046" sldId="364"/>
            <ac:cxnSpMk id="70" creationId="{4B92A48B-6098-4926-BB2C-7A1CD3504411}"/>
          </ac:cxnSpMkLst>
        </pc:cxnChg>
        <pc:cxnChg chg="mod">
          <ac:chgData name="Holly Koponen" userId="ff037b7a-27f8-41aa-be3f-b1018a958177" providerId="ADAL" clId="{F0B739F4-1BB8-44D6-B4E7-791C5AA9FFC7}" dt="2022-04-13T21:49:59.324" v="4051"/>
          <ac:cxnSpMkLst>
            <pc:docMk/>
            <pc:sldMk cId="3613213046" sldId="364"/>
            <ac:cxnSpMk id="71" creationId="{C1056406-9D5C-4044-909C-3C00B661BFFC}"/>
          </ac:cxnSpMkLst>
        </pc:cxnChg>
        <pc:cxnChg chg="mod">
          <ac:chgData name="Holly Koponen" userId="ff037b7a-27f8-41aa-be3f-b1018a958177" providerId="ADAL" clId="{F0B739F4-1BB8-44D6-B4E7-791C5AA9FFC7}" dt="2022-04-13T21:49:59.086" v="4050" actId="478"/>
          <ac:cxnSpMkLst>
            <pc:docMk/>
            <pc:sldMk cId="3613213046" sldId="364"/>
            <ac:cxnSpMk id="72" creationId="{099381FE-E52A-43E7-98B1-824AE46A1C14}"/>
          </ac:cxnSpMkLst>
        </pc:cxnChg>
        <pc:cxnChg chg="mod">
          <ac:chgData name="Holly Koponen" userId="ff037b7a-27f8-41aa-be3f-b1018a958177" providerId="ADAL" clId="{F0B739F4-1BB8-44D6-B4E7-791C5AA9FFC7}" dt="2022-04-13T21:49:59.324" v="4051"/>
          <ac:cxnSpMkLst>
            <pc:docMk/>
            <pc:sldMk cId="3613213046" sldId="364"/>
            <ac:cxnSpMk id="73" creationId="{3BB4AAED-D677-4D6D-B36A-30CAB69B5784}"/>
          </ac:cxnSpMkLst>
        </pc:cxnChg>
        <pc:cxnChg chg="mod">
          <ac:chgData name="Holly Koponen" userId="ff037b7a-27f8-41aa-be3f-b1018a958177" providerId="ADAL" clId="{F0B739F4-1BB8-44D6-B4E7-791C5AA9FFC7}" dt="2022-04-13T21:49:59.086" v="4050" actId="478"/>
          <ac:cxnSpMkLst>
            <pc:docMk/>
            <pc:sldMk cId="3613213046" sldId="364"/>
            <ac:cxnSpMk id="74" creationId="{A874B8A3-251D-4424-A486-2EC5679D1CF4}"/>
          </ac:cxnSpMkLst>
        </pc:cxnChg>
        <pc:cxnChg chg="mod">
          <ac:chgData name="Holly Koponen" userId="ff037b7a-27f8-41aa-be3f-b1018a958177" providerId="ADAL" clId="{F0B739F4-1BB8-44D6-B4E7-791C5AA9FFC7}" dt="2022-04-13T21:49:59.324" v="4051"/>
          <ac:cxnSpMkLst>
            <pc:docMk/>
            <pc:sldMk cId="3613213046" sldId="364"/>
            <ac:cxnSpMk id="76" creationId="{300E31DD-0107-413A-87EC-0B9067CFC795}"/>
          </ac:cxnSpMkLst>
        </pc:cxnChg>
        <pc:cxnChg chg="mod">
          <ac:chgData name="Holly Koponen" userId="ff037b7a-27f8-41aa-be3f-b1018a958177" providerId="ADAL" clId="{F0B739F4-1BB8-44D6-B4E7-791C5AA9FFC7}" dt="2022-04-13T21:49:59.324" v="4051"/>
          <ac:cxnSpMkLst>
            <pc:docMk/>
            <pc:sldMk cId="3613213046" sldId="364"/>
            <ac:cxnSpMk id="77" creationId="{D0B61053-EF46-4DE4-9888-0D41DC788707}"/>
          </ac:cxnSpMkLst>
        </pc:cxnChg>
        <pc:cxnChg chg="mod">
          <ac:chgData name="Holly Koponen" userId="ff037b7a-27f8-41aa-be3f-b1018a958177" providerId="ADAL" clId="{F0B739F4-1BB8-44D6-B4E7-791C5AA9FFC7}" dt="2022-04-13T21:49:59.324" v="4051"/>
          <ac:cxnSpMkLst>
            <pc:docMk/>
            <pc:sldMk cId="3613213046" sldId="364"/>
            <ac:cxnSpMk id="80" creationId="{83A6AA28-5E2C-40AA-8513-0723F20204A2}"/>
          </ac:cxnSpMkLst>
        </pc:cxnChg>
        <pc:cxnChg chg="mod">
          <ac:chgData name="Holly Koponen" userId="ff037b7a-27f8-41aa-be3f-b1018a958177" providerId="ADAL" clId="{F0B739F4-1BB8-44D6-B4E7-791C5AA9FFC7}" dt="2022-04-13T21:49:59.324" v="4051"/>
          <ac:cxnSpMkLst>
            <pc:docMk/>
            <pc:sldMk cId="3613213046" sldId="364"/>
            <ac:cxnSpMk id="82" creationId="{C64FD378-DF0E-415F-8D37-BEA1B2E60B4C}"/>
          </ac:cxnSpMkLst>
        </pc:cxnChg>
        <pc:cxnChg chg="mod">
          <ac:chgData name="Holly Koponen" userId="ff037b7a-27f8-41aa-be3f-b1018a958177" providerId="ADAL" clId="{F0B739F4-1BB8-44D6-B4E7-791C5AA9FFC7}" dt="2022-04-13T21:49:59.324" v="4051"/>
          <ac:cxnSpMkLst>
            <pc:docMk/>
            <pc:sldMk cId="3613213046" sldId="364"/>
            <ac:cxnSpMk id="85" creationId="{E1A46F08-303D-4BDA-8CAB-4C5FD4A6AD52}"/>
          </ac:cxnSpMkLst>
        </pc:cxnChg>
        <pc:cxnChg chg="mod">
          <ac:chgData name="Holly Koponen" userId="ff037b7a-27f8-41aa-be3f-b1018a958177" providerId="ADAL" clId="{F0B739F4-1BB8-44D6-B4E7-791C5AA9FFC7}" dt="2022-04-13T21:49:59.324" v="4051"/>
          <ac:cxnSpMkLst>
            <pc:docMk/>
            <pc:sldMk cId="3613213046" sldId="364"/>
            <ac:cxnSpMk id="88" creationId="{A3399F9E-33B3-4AC6-93AA-C0CB7ADCB6D8}"/>
          </ac:cxnSpMkLst>
        </pc:cxnChg>
        <pc:cxnChg chg="mod">
          <ac:chgData name="Holly Koponen" userId="ff037b7a-27f8-41aa-be3f-b1018a958177" providerId="ADAL" clId="{F0B739F4-1BB8-44D6-B4E7-791C5AA9FFC7}" dt="2022-04-13T21:49:59.324" v="4051"/>
          <ac:cxnSpMkLst>
            <pc:docMk/>
            <pc:sldMk cId="3613213046" sldId="364"/>
            <ac:cxnSpMk id="92" creationId="{26946A55-64FA-43A2-A350-5CE20AA7151E}"/>
          </ac:cxnSpMkLst>
        </pc:cxnChg>
        <pc:cxnChg chg="mod">
          <ac:chgData name="Holly Koponen" userId="ff037b7a-27f8-41aa-be3f-b1018a958177" providerId="ADAL" clId="{F0B739F4-1BB8-44D6-B4E7-791C5AA9FFC7}" dt="2022-04-13T21:49:59.324" v="4051"/>
          <ac:cxnSpMkLst>
            <pc:docMk/>
            <pc:sldMk cId="3613213046" sldId="364"/>
            <ac:cxnSpMk id="93" creationId="{B0DF1F4A-AC99-411A-9BA8-FE4816867420}"/>
          </ac:cxnSpMkLst>
        </pc:cxnChg>
      </pc:sldChg>
      <pc:sldChg chg="addSp delSp modSp new mod ord modShow">
        <pc:chgData name="Holly Koponen" userId="ff037b7a-27f8-41aa-be3f-b1018a958177" providerId="ADAL" clId="{F0B739F4-1BB8-44D6-B4E7-791C5AA9FFC7}" dt="2022-04-14T01:58:58.663" v="6492"/>
        <pc:sldMkLst>
          <pc:docMk/>
          <pc:sldMk cId="1835667942" sldId="365"/>
        </pc:sldMkLst>
        <pc:spChg chg="mod">
          <ac:chgData name="Holly Koponen" userId="ff037b7a-27f8-41aa-be3f-b1018a958177" providerId="ADAL" clId="{F0B739F4-1BB8-44D6-B4E7-791C5AA9FFC7}" dt="2022-04-14T01:55:09.521" v="6296" actId="1076"/>
          <ac:spMkLst>
            <pc:docMk/>
            <pc:sldMk cId="1835667942" sldId="365"/>
            <ac:spMk id="2" creationId="{0195B4AC-B3F4-4B63-B338-E5B5834C8AFB}"/>
          </ac:spMkLst>
        </pc:spChg>
        <pc:spChg chg="mod">
          <ac:chgData name="Holly Koponen" userId="ff037b7a-27f8-41aa-be3f-b1018a958177" providerId="ADAL" clId="{F0B739F4-1BB8-44D6-B4E7-791C5AA9FFC7}" dt="2022-04-14T01:52:48.523" v="6265" actId="14100"/>
          <ac:spMkLst>
            <pc:docMk/>
            <pc:sldMk cId="1835667942" sldId="365"/>
            <ac:spMk id="3" creationId="{78A769FB-4D84-445C-9C42-9FC3AB6CAAA3}"/>
          </ac:spMkLst>
        </pc:spChg>
        <pc:spChg chg="mod topLvl">
          <ac:chgData name="Holly Koponen" userId="ff037b7a-27f8-41aa-be3f-b1018a958177" providerId="ADAL" clId="{F0B739F4-1BB8-44D6-B4E7-791C5AA9FFC7}" dt="2022-04-14T01:56:03.999" v="6307" actId="164"/>
          <ac:spMkLst>
            <pc:docMk/>
            <pc:sldMk cId="1835667942" sldId="365"/>
            <ac:spMk id="6" creationId="{17C277CB-5482-44FD-A1FB-5FFCACFCD74B}"/>
          </ac:spMkLst>
        </pc:spChg>
        <pc:spChg chg="mod topLvl">
          <ac:chgData name="Holly Koponen" userId="ff037b7a-27f8-41aa-be3f-b1018a958177" providerId="ADAL" clId="{F0B739F4-1BB8-44D6-B4E7-791C5AA9FFC7}" dt="2022-04-14T01:56:03.999" v="6307" actId="164"/>
          <ac:spMkLst>
            <pc:docMk/>
            <pc:sldMk cId="1835667942" sldId="365"/>
            <ac:spMk id="7" creationId="{DE2BC9F6-E8DE-454E-A2E6-1230D4703B8E}"/>
          </ac:spMkLst>
        </pc:spChg>
        <pc:spChg chg="mod topLvl">
          <ac:chgData name="Holly Koponen" userId="ff037b7a-27f8-41aa-be3f-b1018a958177" providerId="ADAL" clId="{F0B739F4-1BB8-44D6-B4E7-791C5AA9FFC7}" dt="2022-04-14T01:55:57.375" v="6306" actId="164"/>
          <ac:spMkLst>
            <pc:docMk/>
            <pc:sldMk cId="1835667942" sldId="365"/>
            <ac:spMk id="8" creationId="{F44D4474-B93C-414F-ABE3-CE151F152B1A}"/>
          </ac:spMkLst>
        </pc:spChg>
        <pc:spChg chg="mod topLvl">
          <ac:chgData name="Holly Koponen" userId="ff037b7a-27f8-41aa-be3f-b1018a958177" providerId="ADAL" clId="{F0B739F4-1BB8-44D6-B4E7-791C5AA9FFC7}" dt="2022-04-14T01:55:57.375" v="6306" actId="164"/>
          <ac:spMkLst>
            <pc:docMk/>
            <pc:sldMk cId="1835667942" sldId="365"/>
            <ac:spMk id="9" creationId="{559FDA0F-8195-4F81-AA3E-0D419903AD96}"/>
          </ac:spMkLst>
        </pc:spChg>
        <pc:spChg chg="mod topLvl">
          <ac:chgData name="Holly Koponen" userId="ff037b7a-27f8-41aa-be3f-b1018a958177" providerId="ADAL" clId="{F0B739F4-1BB8-44D6-B4E7-791C5AA9FFC7}" dt="2022-04-14T01:55:57.375" v="6306" actId="164"/>
          <ac:spMkLst>
            <pc:docMk/>
            <pc:sldMk cId="1835667942" sldId="365"/>
            <ac:spMk id="10" creationId="{2E976BFC-2A07-4827-AAD5-0D377E6511B0}"/>
          </ac:spMkLst>
        </pc:spChg>
        <pc:spChg chg="del mod">
          <ac:chgData name="Holly Koponen" userId="ff037b7a-27f8-41aa-be3f-b1018a958177" providerId="ADAL" clId="{F0B739F4-1BB8-44D6-B4E7-791C5AA9FFC7}" dt="2022-04-14T01:50:47.691" v="6203" actId="478"/>
          <ac:spMkLst>
            <pc:docMk/>
            <pc:sldMk cId="1835667942" sldId="365"/>
            <ac:spMk id="11" creationId="{17013979-D240-43C1-9FAE-E2C9BD09BCC2}"/>
          </ac:spMkLst>
        </pc:spChg>
        <pc:spChg chg="del mod">
          <ac:chgData name="Holly Koponen" userId="ff037b7a-27f8-41aa-be3f-b1018a958177" providerId="ADAL" clId="{F0B739F4-1BB8-44D6-B4E7-791C5AA9FFC7}" dt="2022-04-14T01:50:51.723" v="6206" actId="478"/>
          <ac:spMkLst>
            <pc:docMk/>
            <pc:sldMk cId="1835667942" sldId="365"/>
            <ac:spMk id="12" creationId="{2B8A98BD-6A18-4A42-A1BF-CC1EFACFDFF0}"/>
          </ac:spMkLst>
        </pc:spChg>
        <pc:spChg chg="mod topLvl">
          <ac:chgData name="Holly Koponen" userId="ff037b7a-27f8-41aa-be3f-b1018a958177" providerId="ADAL" clId="{F0B739F4-1BB8-44D6-B4E7-791C5AA9FFC7}" dt="2022-04-14T01:56:03.999" v="6307" actId="164"/>
          <ac:spMkLst>
            <pc:docMk/>
            <pc:sldMk cId="1835667942" sldId="365"/>
            <ac:spMk id="13" creationId="{ECB258DA-E3CA-4C73-B30E-6825F41CF955}"/>
          </ac:spMkLst>
        </pc:spChg>
        <pc:spChg chg="mod topLvl">
          <ac:chgData name="Holly Koponen" userId="ff037b7a-27f8-41aa-be3f-b1018a958177" providerId="ADAL" clId="{F0B739F4-1BB8-44D6-B4E7-791C5AA9FFC7}" dt="2022-04-14T01:56:03.999" v="6307" actId="164"/>
          <ac:spMkLst>
            <pc:docMk/>
            <pc:sldMk cId="1835667942" sldId="365"/>
            <ac:spMk id="14" creationId="{B23494D9-3DD2-4F5B-AA14-E8F034A1BF28}"/>
          </ac:spMkLst>
        </pc:spChg>
        <pc:spChg chg="add mod">
          <ac:chgData name="Holly Koponen" userId="ff037b7a-27f8-41aa-be3f-b1018a958177" providerId="ADAL" clId="{F0B739F4-1BB8-44D6-B4E7-791C5AA9FFC7}" dt="2022-04-14T01:50:29.090" v="6196" actId="571"/>
          <ac:spMkLst>
            <pc:docMk/>
            <pc:sldMk cId="1835667942" sldId="365"/>
            <ac:spMk id="25" creationId="{F0BF0B51-35DA-47DB-86F0-49492A67377D}"/>
          </ac:spMkLst>
        </pc:spChg>
        <pc:spChg chg="add mod">
          <ac:chgData name="Holly Koponen" userId="ff037b7a-27f8-41aa-be3f-b1018a958177" providerId="ADAL" clId="{F0B739F4-1BB8-44D6-B4E7-791C5AA9FFC7}" dt="2022-04-14T01:55:57.375" v="6306" actId="164"/>
          <ac:spMkLst>
            <pc:docMk/>
            <pc:sldMk cId="1835667942" sldId="365"/>
            <ac:spMk id="30" creationId="{DE5CE8ED-C391-45D5-BA17-ED011F2EDA18}"/>
          </ac:spMkLst>
        </pc:spChg>
        <pc:spChg chg="add mod">
          <ac:chgData name="Holly Koponen" userId="ff037b7a-27f8-41aa-be3f-b1018a958177" providerId="ADAL" clId="{F0B739F4-1BB8-44D6-B4E7-791C5AA9FFC7}" dt="2022-04-14T01:55:57.375" v="6306" actId="164"/>
          <ac:spMkLst>
            <pc:docMk/>
            <pc:sldMk cId="1835667942" sldId="365"/>
            <ac:spMk id="31" creationId="{0793E0A9-4168-4BD6-BC64-73DA4BE320F9}"/>
          </ac:spMkLst>
        </pc:spChg>
        <pc:spChg chg="add mod">
          <ac:chgData name="Holly Koponen" userId="ff037b7a-27f8-41aa-be3f-b1018a958177" providerId="ADAL" clId="{F0B739F4-1BB8-44D6-B4E7-791C5AA9FFC7}" dt="2022-04-14T01:55:57.375" v="6306" actId="164"/>
          <ac:spMkLst>
            <pc:docMk/>
            <pc:sldMk cId="1835667942" sldId="365"/>
            <ac:spMk id="32" creationId="{CC1ED00A-F7B0-4F56-A638-6028B3CA8169}"/>
          </ac:spMkLst>
        </pc:spChg>
        <pc:spChg chg="add mod topLvl">
          <ac:chgData name="Holly Koponen" userId="ff037b7a-27f8-41aa-be3f-b1018a958177" providerId="ADAL" clId="{F0B739F4-1BB8-44D6-B4E7-791C5AA9FFC7}" dt="2022-04-14T01:55:57.375" v="6306" actId="164"/>
          <ac:spMkLst>
            <pc:docMk/>
            <pc:sldMk cId="1835667942" sldId="365"/>
            <ac:spMk id="33" creationId="{E4EFBE4D-DE16-4E73-BBD9-B8B6E8882544}"/>
          </ac:spMkLst>
        </pc:spChg>
        <pc:spChg chg="add mod topLvl">
          <ac:chgData name="Holly Koponen" userId="ff037b7a-27f8-41aa-be3f-b1018a958177" providerId="ADAL" clId="{F0B739F4-1BB8-44D6-B4E7-791C5AA9FFC7}" dt="2022-04-14T01:55:57.375" v="6306" actId="164"/>
          <ac:spMkLst>
            <pc:docMk/>
            <pc:sldMk cId="1835667942" sldId="365"/>
            <ac:spMk id="47" creationId="{D632E745-92BD-4E3D-BB17-3205BDD5BD0F}"/>
          </ac:spMkLst>
        </pc:spChg>
        <pc:spChg chg="add mod topLvl">
          <ac:chgData name="Holly Koponen" userId="ff037b7a-27f8-41aa-be3f-b1018a958177" providerId="ADAL" clId="{F0B739F4-1BB8-44D6-B4E7-791C5AA9FFC7}" dt="2022-04-14T01:55:57.375" v="6306" actId="164"/>
          <ac:spMkLst>
            <pc:docMk/>
            <pc:sldMk cId="1835667942" sldId="365"/>
            <ac:spMk id="48" creationId="{8277A54C-D47A-48D6-9CE2-A113E2033164}"/>
          </ac:spMkLst>
        </pc:spChg>
        <pc:grpChg chg="add del mod">
          <ac:chgData name="Holly Koponen" userId="ff037b7a-27f8-41aa-be3f-b1018a958177" providerId="ADAL" clId="{F0B739F4-1BB8-44D6-B4E7-791C5AA9FFC7}" dt="2022-04-14T01:52:02.967" v="6246" actId="165"/>
          <ac:grpSpMkLst>
            <pc:docMk/>
            <pc:sldMk cId="1835667942" sldId="365"/>
            <ac:grpSpMk id="5" creationId="{C9BD2C01-DACE-4EBA-916A-19B03B9A886E}"/>
          </ac:grpSpMkLst>
        </pc:grpChg>
        <pc:grpChg chg="add mod">
          <ac:chgData name="Holly Koponen" userId="ff037b7a-27f8-41aa-be3f-b1018a958177" providerId="ADAL" clId="{F0B739F4-1BB8-44D6-B4E7-791C5AA9FFC7}" dt="2022-04-14T01:56:03.999" v="6307" actId="164"/>
          <ac:grpSpMkLst>
            <pc:docMk/>
            <pc:sldMk cId="1835667942" sldId="365"/>
            <ac:grpSpMk id="69" creationId="{AFF8087C-3947-40B7-BFD3-94EC58D0E6AE}"/>
          </ac:grpSpMkLst>
        </pc:grpChg>
        <pc:grpChg chg="add mod">
          <ac:chgData name="Holly Koponen" userId="ff037b7a-27f8-41aa-be3f-b1018a958177" providerId="ADAL" clId="{F0B739F4-1BB8-44D6-B4E7-791C5AA9FFC7}" dt="2022-04-14T01:56:03.999" v="6307" actId="164"/>
          <ac:grpSpMkLst>
            <pc:docMk/>
            <pc:sldMk cId="1835667942" sldId="365"/>
            <ac:grpSpMk id="70" creationId="{B1D8AB3B-0DF8-43A3-B82C-CCF80D2E6EAB}"/>
          </ac:grpSpMkLst>
        </pc:grpChg>
        <pc:grpChg chg="add mod">
          <ac:chgData name="Holly Koponen" userId="ff037b7a-27f8-41aa-be3f-b1018a958177" providerId="ADAL" clId="{F0B739F4-1BB8-44D6-B4E7-791C5AA9FFC7}" dt="2022-04-14T01:56:03.999" v="6307" actId="164"/>
          <ac:grpSpMkLst>
            <pc:docMk/>
            <pc:sldMk cId="1835667942" sldId="365"/>
            <ac:grpSpMk id="71" creationId="{BE9EF04A-BBE3-4D0C-8842-57DDF100FA21}"/>
          </ac:grpSpMkLst>
        </pc:grpChg>
        <pc:grpChg chg="add del mod">
          <ac:chgData name="Holly Koponen" userId="ff037b7a-27f8-41aa-be3f-b1018a958177" providerId="ADAL" clId="{F0B739F4-1BB8-44D6-B4E7-791C5AA9FFC7}" dt="2022-04-14T01:54:31.546" v="6287" actId="165"/>
          <ac:grpSpMkLst>
            <pc:docMk/>
            <pc:sldMk cId="1835667942" sldId="365"/>
            <ac:grpSpMk id="72" creationId="{6774B80C-D8EA-4555-9FE2-D9DED9108834}"/>
          </ac:grpSpMkLst>
        </pc:grpChg>
        <pc:grpChg chg="add mod">
          <ac:chgData name="Holly Koponen" userId="ff037b7a-27f8-41aa-be3f-b1018a958177" providerId="ADAL" clId="{F0B739F4-1BB8-44D6-B4E7-791C5AA9FFC7}" dt="2022-04-14T01:55:57.375" v="6306" actId="164"/>
          <ac:grpSpMkLst>
            <pc:docMk/>
            <pc:sldMk cId="1835667942" sldId="365"/>
            <ac:grpSpMk id="78" creationId="{03BA4FFB-B54F-4EC7-AFD1-ED4F5DE1FDB4}"/>
          </ac:grpSpMkLst>
        </pc:grpChg>
        <pc:grpChg chg="add mod">
          <ac:chgData name="Holly Koponen" userId="ff037b7a-27f8-41aa-be3f-b1018a958177" providerId="ADAL" clId="{F0B739F4-1BB8-44D6-B4E7-791C5AA9FFC7}" dt="2022-04-14T01:56:03.999" v="6307" actId="164"/>
          <ac:grpSpMkLst>
            <pc:docMk/>
            <pc:sldMk cId="1835667942" sldId="365"/>
            <ac:grpSpMk id="83" creationId="{8866E21B-08A8-4392-B356-EBD760B14F95}"/>
          </ac:grpSpMkLst>
        </pc:grpChg>
        <pc:grpChg chg="add mod">
          <ac:chgData name="Holly Koponen" userId="ff037b7a-27f8-41aa-be3f-b1018a958177" providerId="ADAL" clId="{F0B739F4-1BB8-44D6-B4E7-791C5AA9FFC7}" dt="2022-04-14T01:55:57.375" v="6306" actId="164"/>
          <ac:grpSpMkLst>
            <pc:docMk/>
            <pc:sldMk cId="1835667942" sldId="365"/>
            <ac:grpSpMk id="89" creationId="{E20EB329-8E94-45A0-BEBD-78AAB8C5716C}"/>
          </ac:grpSpMkLst>
        </pc:grpChg>
        <pc:grpChg chg="add mod">
          <ac:chgData name="Holly Koponen" userId="ff037b7a-27f8-41aa-be3f-b1018a958177" providerId="ADAL" clId="{F0B739F4-1BB8-44D6-B4E7-791C5AA9FFC7}" dt="2022-04-14T01:56:08.827" v="6308" actId="1076"/>
          <ac:grpSpMkLst>
            <pc:docMk/>
            <pc:sldMk cId="1835667942" sldId="365"/>
            <ac:grpSpMk id="90" creationId="{837B2152-EAC1-412B-87EE-22779A96F186}"/>
          </ac:grpSpMkLst>
        </pc:grpChg>
        <pc:cxnChg chg="mod topLvl">
          <ac:chgData name="Holly Koponen" userId="ff037b7a-27f8-41aa-be3f-b1018a958177" providerId="ADAL" clId="{F0B739F4-1BB8-44D6-B4E7-791C5AA9FFC7}" dt="2022-04-14T01:56:03.999" v="6307" actId="164"/>
          <ac:cxnSpMkLst>
            <pc:docMk/>
            <pc:sldMk cId="1835667942" sldId="365"/>
            <ac:cxnSpMk id="15" creationId="{4F4A9403-7B8B-487E-9132-5AA9836F9F59}"/>
          </ac:cxnSpMkLst>
        </pc:cxnChg>
        <pc:cxnChg chg="mod topLvl">
          <ac:chgData name="Holly Koponen" userId="ff037b7a-27f8-41aa-be3f-b1018a958177" providerId="ADAL" clId="{F0B739F4-1BB8-44D6-B4E7-791C5AA9FFC7}" dt="2022-04-14T01:56:03.999" v="6307" actId="164"/>
          <ac:cxnSpMkLst>
            <pc:docMk/>
            <pc:sldMk cId="1835667942" sldId="365"/>
            <ac:cxnSpMk id="16" creationId="{721C9075-FBAD-45C9-8205-9D699DD44BE7}"/>
          </ac:cxnSpMkLst>
        </pc:cxnChg>
        <pc:cxnChg chg="mod topLvl">
          <ac:chgData name="Holly Koponen" userId="ff037b7a-27f8-41aa-be3f-b1018a958177" providerId="ADAL" clId="{F0B739F4-1BB8-44D6-B4E7-791C5AA9FFC7}" dt="2022-04-14T01:56:03.999" v="6307" actId="164"/>
          <ac:cxnSpMkLst>
            <pc:docMk/>
            <pc:sldMk cId="1835667942" sldId="365"/>
            <ac:cxnSpMk id="17" creationId="{34C13F1D-86B6-4B38-A2B8-0A77041399BE}"/>
          </ac:cxnSpMkLst>
        </pc:cxnChg>
        <pc:cxnChg chg="mod topLvl">
          <ac:chgData name="Holly Koponen" userId="ff037b7a-27f8-41aa-be3f-b1018a958177" providerId="ADAL" clId="{F0B739F4-1BB8-44D6-B4E7-791C5AA9FFC7}" dt="2022-04-14T01:56:03.999" v="6307" actId="164"/>
          <ac:cxnSpMkLst>
            <pc:docMk/>
            <pc:sldMk cId="1835667942" sldId="365"/>
            <ac:cxnSpMk id="18" creationId="{B27DE819-143D-4B80-A67C-315ACB40BFB9}"/>
          </ac:cxnSpMkLst>
        </pc:cxnChg>
        <pc:cxnChg chg="mod topLvl">
          <ac:chgData name="Holly Koponen" userId="ff037b7a-27f8-41aa-be3f-b1018a958177" providerId="ADAL" clId="{F0B739F4-1BB8-44D6-B4E7-791C5AA9FFC7}" dt="2022-04-14T01:56:03.999" v="6307" actId="164"/>
          <ac:cxnSpMkLst>
            <pc:docMk/>
            <pc:sldMk cId="1835667942" sldId="365"/>
            <ac:cxnSpMk id="19" creationId="{C38D043E-4453-49D3-B184-2B858D9DFBDE}"/>
          </ac:cxnSpMkLst>
        </pc:cxnChg>
        <pc:cxnChg chg="mod topLvl">
          <ac:chgData name="Holly Koponen" userId="ff037b7a-27f8-41aa-be3f-b1018a958177" providerId="ADAL" clId="{F0B739F4-1BB8-44D6-B4E7-791C5AA9FFC7}" dt="2022-04-14T01:56:03.999" v="6307" actId="164"/>
          <ac:cxnSpMkLst>
            <pc:docMk/>
            <pc:sldMk cId="1835667942" sldId="365"/>
            <ac:cxnSpMk id="20" creationId="{F51A5148-2483-4E87-9AC4-07AD504FB7A5}"/>
          </ac:cxnSpMkLst>
        </pc:cxnChg>
        <pc:cxnChg chg="del mod">
          <ac:chgData name="Holly Koponen" userId="ff037b7a-27f8-41aa-be3f-b1018a958177" providerId="ADAL" clId="{F0B739F4-1BB8-44D6-B4E7-791C5AA9FFC7}" dt="2022-04-14T01:50:53.173" v="6207" actId="478"/>
          <ac:cxnSpMkLst>
            <pc:docMk/>
            <pc:sldMk cId="1835667942" sldId="365"/>
            <ac:cxnSpMk id="21" creationId="{3768CC76-2FE1-4E83-B79F-8209EA704CA0}"/>
          </ac:cxnSpMkLst>
        </pc:cxnChg>
        <pc:cxnChg chg="del mod">
          <ac:chgData name="Holly Koponen" userId="ff037b7a-27f8-41aa-be3f-b1018a958177" providerId="ADAL" clId="{F0B739F4-1BB8-44D6-B4E7-791C5AA9FFC7}" dt="2022-04-14T01:51:11.103" v="6230" actId="478"/>
          <ac:cxnSpMkLst>
            <pc:docMk/>
            <pc:sldMk cId="1835667942" sldId="365"/>
            <ac:cxnSpMk id="22" creationId="{AEE2F87E-77F0-4D19-BD7F-76260A8BA163}"/>
          </ac:cxnSpMkLst>
        </pc:cxnChg>
        <pc:cxnChg chg="add mod">
          <ac:chgData name="Holly Koponen" userId="ff037b7a-27f8-41aa-be3f-b1018a958177" providerId="ADAL" clId="{F0B739F4-1BB8-44D6-B4E7-791C5AA9FFC7}" dt="2022-04-14T01:56:03.999" v="6307" actId="164"/>
          <ac:cxnSpMkLst>
            <pc:docMk/>
            <pc:sldMk cId="1835667942" sldId="365"/>
            <ac:cxnSpMk id="34" creationId="{BE43814A-F1D5-4085-8CB5-FA0F04ABED95}"/>
          </ac:cxnSpMkLst>
        </pc:cxnChg>
        <pc:cxnChg chg="add mod">
          <ac:chgData name="Holly Koponen" userId="ff037b7a-27f8-41aa-be3f-b1018a958177" providerId="ADAL" clId="{F0B739F4-1BB8-44D6-B4E7-791C5AA9FFC7}" dt="2022-04-14T01:56:03.999" v="6307" actId="164"/>
          <ac:cxnSpMkLst>
            <pc:docMk/>
            <pc:sldMk cId="1835667942" sldId="365"/>
            <ac:cxnSpMk id="35" creationId="{06460040-FDFF-499C-ADCA-80DE954AA8A9}"/>
          </ac:cxnSpMkLst>
        </pc:cxnChg>
        <pc:cxnChg chg="add mod">
          <ac:chgData name="Holly Koponen" userId="ff037b7a-27f8-41aa-be3f-b1018a958177" providerId="ADAL" clId="{F0B739F4-1BB8-44D6-B4E7-791C5AA9FFC7}" dt="2022-04-14T01:56:03.999" v="6307" actId="164"/>
          <ac:cxnSpMkLst>
            <pc:docMk/>
            <pc:sldMk cId="1835667942" sldId="365"/>
            <ac:cxnSpMk id="36" creationId="{5E560472-7C74-47DD-9946-5738C704D0EC}"/>
          </ac:cxnSpMkLst>
        </pc:cxnChg>
        <pc:cxnChg chg="add mod">
          <ac:chgData name="Holly Koponen" userId="ff037b7a-27f8-41aa-be3f-b1018a958177" providerId="ADAL" clId="{F0B739F4-1BB8-44D6-B4E7-791C5AA9FFC7}" dt="2022-04-14T01:56:03.999" v="6307" actId="164"/>
          <ac:cxnSpMkLst>
            <pc:docMk/>
            <pc:sldMk cId="1835667942" sldId="365"/>
            <ac:cxnSpMk id="43" creationId="{F0EDB532-FC1C-4153-94C9-E8DB76F861A9}"/>
          </ac:cxnSpMkLst>
        </pc:cxnChg>
        <pc:cxnChg chg="add mod">
          <ac:chgData name="Holly Koponen" userId="ff037b7a-27f8-41aa-be3f-b1018a958177" providerId="ADAL" clId="{F0B739F4-1BB8-44D6-B4E7-791C5AA9FFC7}" dt="2022-04-14T01:56:03.999" v="6307" actId="164"/>
          <ac:cxnSpMkLst>
            <pc:docMk/>
            <pc:sldMk cId="1835667942" sldId="365"/>
            <ac:cxnSpMk id="49" creationId="{32B77895-53CF-44D0-9E52-D299E5576ADE}"/>
          </ac:cxnSpMkLst>
        </pc:cxnChg>
        <pc:cxnChg chg="add mod">
          <ac:chgData name="Holly Koponen" userId="ff037b7a-27f8-41aa-be3f-b1018a958177" providerId="ADAL" clId="{F0B739F4-1BB8-44D6-B4E7-791C5AA9FFC7}" dt="2022-04-14T01:56:03.999" v="6307" actId="164"/>
          <ac:cxnSpMkLst>
            <pc:docMk/>
            <pc:sldMk cId="1835667942" sldId="365"/>
            <ac:cxnSpMk id="57" creationId="{600F9EF1-4FEE-48FE-AB7C-9A41812324EE}"/>
          </ac:cxnSpMkLst>
        </pc:cxnChg>
        <pc:cxnChg chg="add mod">
          <ac:chgData name="Holly Koponen" userId="ff037b7a-27f8-41aa-be3f-b1018a958177" providerId="ADAL" clId="{F0B739F4-1BB8-44D6-B4E7-791C5AA9FFC7}" dt="2022-04-14T01:56:03.999" v="6307" actId="164"/>
          <ac:cxnSpMkLst>
            <pc:docMk/>
            <pc:sldMk cId="1835667942" sldId="365"/>
            <ac:cxnSpMk id="66" creationId="{07C5106C-2FA8-4D7B-88A3-1B8D967B1F49}"/>
          </ac:cxnSpMkLst>
        </pc:cxnChg>
      </pc:sldChg>
      <pc:sldChg chg="add mod ord modShow">
        <pc:chgData name="Holly Koponen" userId="ff037b7a-27f8-41aa-be3f-b1018a958177" providerId="ADAL" clId="{F0B739F4-1BB8-44D6-B4E7-791C5AA9FFC7}" dt="2022-04-13T20:34:40.255" v="3070"/>
        <pc:sldMkLst>
          <pc:docMk/>
          <pc:sldMk cId="2533112848" sldId="366"/>
        </pc:sldMkLst>
      </pc:sldChg>
      <pc:sldChg chg="add mod ord modShow">
        <pc:chgData name="Holly Koponen" userId="ff037b7a-27f8-41aa-be3f-b1018a958177" providerId="ADAL" clId="{F0B739F4-1BB8-44D6-B4E7-791C5AA9FFC7}" dt="2022-04-13T20:44:38.101" v="3142"/>
        <pc:sldMkLst>
          <pc:docMk/>
          <pc:sldMk cId="584013292" sldId="367"/>
        </pc:sldMkLst>
      </pc:sldChg>
      <pc:sldChg chg="add mod ord modShow">
        <pc:chgData name="Holly Koponen" userId="ff037b7a-27f8-41aa-be3f-b1018a958177" providerId="ADAL" clId="{F0B739F4-1BB8-44D6-B4E7-791C5AA9FFC7}" dt="2022-04-13T20:44:38.101" v="3142"/>
        <pc:sldMkLst>
          <pc:docMk/>
          <pc:sldMk cId="2024072893" sldId="368"/>
        </pc:sldMkLst>
      </pc:sldChg>
      <pc:sldChg chg="addSp delSp modSp add mod ord modTransition">
        <pc:chgData name="Holly Koponen" userId="ff037b7a-27f8-41aa-be3f-b1018a958177" providerId="ADAL" clId="{F0B739F4-1BB8-44D6-B4E7-791C5AA9FFC7}" dt="2022-04-14T14:24:17.911" v="8857"/>
        <pc:sldMkLst>
          <pc:docMk/>
          <pc:sldMk cId="1112378871" sldId="369"/>
        </pc:sldMkLst>
        <pc:spChg chg="mod">
          <ac:chgData name="Holly Koponen" userId="ff037b7a-27f8-41aa-be3f-b1018a958177" providerId="ADAL" clId="{F0B739F4-1BB8-44D6-B4E7-791C5AA9FFC7}" dt="2022-04-13T21:05:35.461" v="3478" actId="165"/>
          <ac:spMkLst>
            <pc:docMk/>
            <pc:sldMk cId="1112378871" sldId="369"/>
            <ac:spMk id="33" creationId="{952954F7-6AF3-4302-BA0F-D135E3420D3D}"/>
          </ac:spMkLst>
        </pc:spChg>
        <pc:spChg chg="mod">
          <ac:chgData name="Holly Koponen" userId="ff037b7a-27f8-41aa-be3f-b1018a958177" providerId="ADAL" clId="{F0B739F4-1BB8-44D6-B4E7-791C5AA9FFC7}" dt="2022-04-13T21:05:35.461" v="3478" actId="165"/>
          <ac:spMkLst>
            <pc:docMk/>
            <pc:sldMk cId="1112378871" sldId="369"/>
            <ac:spMk id="34" creationId="{4341BA0E-675C-4192-8EE9-6CEA8DA2070D}"/>
          </ac:spMkLst>
        </pc:spChg>
        <pc:spChg chg="add mod">
          <ac:chgData name="Holly Koponen" userId="ff037b7a-27f8-41aa-be3f-b1018a958177" providerId="ADAL" clId="{F0B739F4-1BB8-44D6-B4E7-791C5AA9FFC7}" dt="2022-04-13T21:09:27.385" v="3512" actId="164"/>
          <ac:spMkLst>
            <pc:docMk/>
            <pc:sldMk cId="1112378871" sldId="369"/>
            <ac:spMk id="38" creationId="{CB6C5DFC-B369-4EBE-A3B7-81F0608F16A7}"/>
          </ac:spMkLst>
        </pc:spChg>
        <pc:spChg chg="add mod">
          <ac:chgData name="Holly Koponen" userId="ff037b7a-27f8-41aa-be3f-b1018a958177" providerId="ADAL" clId="{F0B739F4-1BB8-44D6-B4E7-791C5AA9FFC7}" dt="2022-04-13T21:01:30.351" v="3429" actId="164"/>
          <ac:spMkLst>
            <pc:docMk/>
            <pc:sldMk cId="1112378871" sldId="369"/>
            <ac:spMk id="39" creationId="{B8F55133-B3A9-4E07-8E1B-41420435287F}"/>
          </ac:spMkLst>
        </pc:spChg>
        <pc:spChg chg="add mod">
          <ac:chgData name="Holly Koponen" userId="ff037b7a-27f8-41aa-be3f-b1018a958177" providerId="ADAL" clId="{F0B739F4-1BB8-44D6-B4E7-791C5AA9FFC7}" dt="2022-04-13T21:01:30.351" v="3429" actId="164"/>
          <ac:spMkLst>
            <pc:docMk/>
            <pc:sldMk cId="1112378871" sldId="369"/>
            <ac:spMk id="40" creationId="{2256E876-4048-4E59-BB90-B6A081234272}"/>
          </ac:spMkLst>
        </pc:spChg>
        <pc:spChg chg="mod topLvl">
          <ac:chgData name="Holly Koponen" userId="ff037b7a-27f8-41aa-be3f-b1018a958177" providerId="ADAL" clId="{F0B739F4-1BB8-44D6-B4E7-791C5AA9FFC7}" dt="2022-04-13T21:05:35.461" v="3478" actId="165"/>
          <ac:spMkLst>
            <pc:docMk/>
            <pc:sldMk cId="1112378871" sldId="369"/>
            <ac:spMk id="44" creationId="{CF9A6E49-A927-41C4-9913-2B97CA2D0715}"/>
          </ac:spMkLst>
        </pc:spChg>
        <pc:spChg chg="mod topLvl">
          <ac:chgData name="Holly Koponen" userId="ff037b7a-27f8-41aa-be3f-b1018a958177" providerId="ADAL" clId="{F0B739F4-1BB8-44D6-B4E7-791C5AA9FFC7}" dt="2022-04-13T21:05:35.461" v="3478" actId="165"/>
          <ac:spMkLst>
            <pc:docMk/>
            <pc:sldMk cId="1112378871" sldId="369"/>
            <ac:spMk id="48" creationId="{E92D464E-7485-4E42-81AB-A8ACD862065D}"/>
          </ac:spMkLst>
        </pc:spChg>
        <pc:spChg chg="add mod">
          <ac:chgData name="Holly Koponen" userId="ff037b7a-27f8-41aa-be3f-b1018a958177" providerId="ADAL" clId="{F0B739F4-1BB8-44D6-B4E7-791C5AA9FFC7}" dt="2022-04-14T14:24:17.911" v="8857"/>
          <ac:spMkLst>
            <pc:docMk/>
            <pc:sldMk cId="1112378871" sldId="369"/>
            <ac:spMk id="50" creationId="{70DD08E7-6FDB-4854-AA55-75A714845D86}"/>
          </ac:spMkLst>
        </pc:spChg>
        <pc:spChg chg="mod">
          <ac:chgData name="Holly Koponen" userId="ff037b7a-27f8-41aa-be3f-b1018a958177" providerId="ADAL" clId="{F0B739F4-1BB8-44D6-B4E7-791C5AA9FFC7}" dt="2022-04-13T21:05:35.461" v="3478" actId="165"/>
          <ac:spMkLst>
            <pc:docMk/>
            <pc:sldMk cId="1112378871" sldId="369"/>
            <ac:spMk id="50" creationId="{FB473471-9B66-4217-AB60-A208D9B3AE68}"/>
          </ac:spMkLst>
        </pc:spChg>
        <pc:spChg chg="mod">
          <ac:chgData name="Holly Koponen" userId="ff037b7a-27f8-41aa-be3f-b1018a958177" providerId="ADAL" clId="{F0B739F4-1BB8-44D6-B4E7-791C5AA9FFC7}" dt="2022-04-13T21:05:35.461" v="3478" actId="165"/>
          <ac:spMkLst>
            <pc:docMk/>
            <pc:sldMk cId="1112378871" sldId="369"/>
            <ac:spMk id="52" creationId="{203AA38B-938F-43A0-AF7E-D79E0DB66AD2}"/>
          </ac:spMkLst>
        </pc:spChg>
        <pc:spChg chg="mod">
          <ac:chgData name="Holly Koponen" userId="ff037b7a-27f8-41aa-be3f-b1018a958177" providerId="ADAL" clId="{F0B739F4-1BB8-44D6-B4E7-791C5AA9FFC7}" dt="2022-04-13T21:05:35.461" v="3478" actId="165"/>
          <ac:spMkLst>
            <pc:docMk/>
            <pc:sldMk cId="1112378871" sldId="369"/>
            <ac:spMk id="54" creationId="{8062EBCD-4904-44C9-BABB-213319A40091}"/>
          </ac:spMkLst>
        </pc:spChg>
        <pc:spChg chg="mod topLvl">
          <ac:chgData name="Holly Koponen" userId="ff037b7a-27f8-41aa-be3f-b1018a958177" providerId="ADAL" clId="{F0B739F4-1BB8-44D6-B4E7-791C5AA9FFC7}" dt="2022-04-13T21:05:35.461" v="3478" actId="165"/>
          <ac:spMkLst>
            <pc:docMk/>
            <pc:sldMk cId="1112378871" sldId="369"/>
            <ac:spMk id="56" creationId="{36868E16-0C05-4248-B6D0-6FD8BEF84025}"/>
          </ac:spMkLst>
        </pc:spChg>
        <pc:spChg chg="mod">
          <ac:chgData name="Holly Koponen" userId="ff037b7a-27f8-41aa-be3f-b1018a958177" providerId="ADAL" clId="{F0B739F4-1BB8-44D6-B4E7-791C5AA9FFC7}" dt="2022-04-13T21:05:35.461" v="3478" actId="165"/>
          <ac:spMkLst>
            <pc:docMk/>
            <pc:sldMk cId="1112378871" sldId="369"/>
            <ac:spMk id="57" creationId="{FED446C4-91D1-4774-B6A7-94D7EFBDA423}"/>
          </ac:spMkLst>
        </pc:spChg>
        <pc:spChg chg="mod">
          <ac:chgData name="Holly Koponen" userId="ff037b7a-27f8-41aa-be3f-b1018a958177" providerId="ADAL" clId="{F0B739F4-1BB8-44D6-B4E7-791C5AA9FFC7}" dt="2022-04-13T21:05:35.461" v="3478" actId="165"/>
          <ac:spMkLst>
            <pc:docMk/>
            <pc:sldMk cId="1112378871" sldId="369"/>
            <ac:spMk id="58" creationId="{D1B1247A-58A2-432D-B83D-5E1A3D5868D4}"/>
          </ac:spMkLst>
        </pc:spChg>
        <pc:spChg chg="mod topLvl">
          <ac:chgData name="Holly Koponen" userId="ff037b7a-27f8-41aa-be3f-b1018a958177" providerId="ADAL" clId="{F0B739F4-1BB8-44D6-B4E7-791C5AA9FFC7}" dt="2022-04-13T21:05:35.461" v="3478" actId="165"/>
          <ac:spMkLst>
            <pc:docMk/>
            <pc:sldMk cId="1112378871" sldId="369"/>
            <ac:spMk id="60" creationId="{6EF2E830-70A5-4138-927B-53E8ECE56B90}"/>
          </ac:spMkLst>
        </pc:spChg>
        <pc:spChg chg="add mod">
          <ac:chgData name="Holly Koponen" userId="ff037b7a-27f8-41aa-be3f-b1018a958177" providerId="ADAL" clId="{F0B739F4-1BB8-44D6-B4E7-791C5AA9FFC7}" dt="2022-04-13T21:02:52.053" v="3444" actId="1076"/>
          <ac:spMkLst>
            <pc:docMk/>
            <pc:sldMk cId="1112378871" sldId="369"/>
            <ac:spMk id="63" creationId="{C80844E6-7F2E-4878-A49B-E805A1EA002E}"/>
          </ac:spMkLst>
        </pc:spChg>
        <pc:spChg chg="mod">
          <ac:chgData name="Holly Koponen" userId="ff037b7a-27f8-41aa-be3f-b1018a958177" providerId="ADAL" clId="{F0B739F4-1BB8-44D6-B4E7-791C5AA9FFC7}" dt="2022-04-13T21:38:46.936" v="4006"/>
          <ac:spMkLst>
            <pc:docMk/>
            <pc:sldMk cId="1112378871" sldId="369"/>
            <ac:spMk id="117" creationId="{D539E3EB-0CC3-4BC5-AE99-2D278342DE14}"/>
          </ac:spMkLst>
        </pc:spChg>
        <pc:spChg chg="mod">
          <ac:chgData name="Holly Koponen" userId="ff037b7a-27f8-41aa-be3f-b1018a958177" providerId="ADAL" clId="{F0B739F4-1BB8-44D6-B4E7-791C5AA9FFC7}" dt="2022-04-13T21:38:46.936" v="4006"/>
          <ac:spMkLst>
            <pc:docMk/>
            <pc:sldMk cId="1112378871" sldId="369"/>
            <ac:spMk id="125" creationId="{5FEE7C89-F998-4BCC-909B-0FEE9529A0B3}"/>
          </ac:spMkLst>
        </pc:spChg>
        <pc:spChg chg="mod">
          <ac:chgData name="Holly Koponen" userId="ff037b7a-27f8-41aa-be3f-b1018a958177" providerId="ADAL" clId="{F0B739F4-1BB8-44D6-B4E7-791C5AA9FFC7}" dt="2022-04-13T21:38:46.936" v="4006"/>
          <ac:spMkLst>
            <pc:docMk/>
            <pc:sldMk cId="1112378871" sldId="369"/>
            <ac:spMk id="126" creationId="{F87B587D-F54E-4BFD-9837-24A35D7AC80A}"/>
          </ac:spMkLst>
        </pc:spChg>
        <pc:spChg chg="mod">
          <ac:chgData name="Holly Koponen" userId="ff037b7a-27f8-41aa-be3f-b1018a958177" providerId="ADAL" clId="{F0B739F4-1BB8-44D6-B4E7-791C5AA9FFC7}" dt="2022-04-13T21:38:46.936" v="4006"/>
          <ac:spMkLst>
            <pc:docMk/>
            <pc:sldMk cId="1112378871" sldId="369"/>
            <ac:spMk id="127" creationId="{D9BF677C-0F08-4FD1-84A4-9E3113752DE2}"/>
          </ac:spMkLst>
        </pc:spChg>
        <pc:spChg chg="mod">
          <ac:chgData name="Holly Koponen" userId="ff037b7a-27f8-41aa-be3f-b1018a958177" providerId="ADAL" clId="{F0B739F4-1BB8-44D6-B4E7-791C5AA9FFC7}" dt="2022-04-13T21:38:46.936" v="4006"/>
          <ac:spMkLst>
            <pc:docMk/>
            <pc:sldMk cId="1112378871" sldId="369"/>
            <ac:spMk id="128" creationId="{F4F6F165-B035-4DC3-BD39-D25CE1A4C929}"/>
          </ac:spMkLst>
        </pc:spChg>
        <pc:spChg chg="mod">
          <ac:chgData name="Holly Koponen" userId="ff037b7a-27f8-41aa-be3f-b1018a958177" providerId="ADAL" clId="{F0B739F4-1BB8-44D6-B4E7-791C5AA9FFC7}" dt="2022-04-13T21:38:46.936" v="4006"/>
          <ac:spMkLst>
            <pc:docMk/>
            <pc:sldMk cId="1112378871" sldId="369"/>
            <ac:spMk id="129" creationId="{DCD18A03-402A-4546-875D-B45A60B09705}"/>
          </ac:spMkLst>
        </pc:spChg>
        <pc:spChg chg="mod">
          <ac:chgData name="Holly Koponen" userId="ff037b7a-27f8-41aa-be3f-b1018a958177" providerId="ADAL" clId="{F0B739F4-1BB8-44D6-B4E7-791C5AA9FFC7}" dt="2022-04-13T21:38:46.936" v="4006"/>
          <ac:spMkLst>
            <pc:docMk/>
            <pc:sldMk cId="1112378871" sldId="369"/>
            <ac:spMk id="130" creationId="{04ECCC4C-29FA-42BF-B53C-4EFF5C8F10B8}"/>
          </ac:spMkLst>
        </pc:spChg>
        <pc:spChg chg="mod">
          <ac:chgData name="Holly Koponen" userId="ff037b7a-27f8-41aa-be3f-b1018a958177" providerId="ADAL" clId="{F0B739F4-1BB8-44D6-B4E7-791C5AA9FFC7}" dt="2022-04-13T21:38:46.936" v="4006"/>
          <ac:spMkLst>
            <pc:docMk/>
            <pc:sldMk cId="1112378871" sldId="369"/>
            <ac:spMk id="131" creationId="{12D963EC-AC34-468F-BEF7-7F7238EBF9EB}"/>
          </ac:spMkLst>
        </pc:spChg>
        <pc:spChg chg="mod topLvl">
          <ac:chgData name="Holly Koponen" userId="ff037b7a-27f8-41aa-be3f-b1018a958177" providerId="ADAL" clId="{F0B739F4-1BB8-44D6-B4E7-791C5AA9FFC7}" dt="2022-04-13T21:05:35.461" v="3478" actId="165"/>
          <ac:spMkLst>
            <pc:docMk/>
            <pc:sldMk cId="1112378871" sldId="369"/>
            <ac:spMk id="134" creationId="{055EF567-BD85-450B-9381-39794712A22F}"/>
          </ac:spMkLst>
        </pc:spChg>
        <pc:spChg chg="mod">
          <ac:chgData name="Holly Koponen" userId="ff037b7a-27f8-41aa-be3f-b1018a958177" providerId="ADAL" clId="{F0B739F4-1BB8-44D6-B4E7-791C5AA9FFC7}" dt="2022-04-13T21:38:46.936" v="4006"/>
          <ac:spMkLst>
            <pc:docMk/>
            <pc:sldMk cId="1112378871" sldId="369"/>
            <ac:spMk id="142" creationId="{F2D46ABC-969D-4E6E-B93D-3CF2A187C774}"/>
          </ac:spMkLst>
        </pc:spChg>
        <pc:spChg chg="mod">
          <ac:chgData name="Holly Koponen" userId="ff037b7a-27f8-41aa-be3f-b1018a958177" providerId="ADAL" clId="{F0B739F4-1BB8-44D6-B4E7-791C5AA9FFC7}" dt="2022-04-13T21:38:46.936" v="4006"/>
          <ac:spMkLst>
            <pc:docMk/>
            <pc:sldMk cId="1112378871" sldId="369"/>
            <ac:spMk id="144" creationId="{E7F55C57-056B-44D8-ABA9-3DB5067B5883}"/>
          </ac:spMkLst>
        </pc:spChg>
        <pc:spChg chg="mod">
          <ac:chgData name="Holly Koponen" userId="ff037b7a-27f8-41aa-be3f-b1018a958177" providerId="ADAL" clId="{F0B739F4-1BB8-44D6-B4E7-791C5AA9FFC7}" dt="2022-04-13T21:38:46.936" v="4006"/>
          <ac:spMkLst>
            <pc:docMk/>
            <pc:sldMk cId="1112378871" sldId="369"/>
            <ac:spMk id="145" creationId="{9358561C-F484-4AB5-A50A-531BB6D69607}"/>
          </ac:spMkLst>
        </pc:spChg>
        <pc:spChg chg="mod">
          <ac:chgData name="Holly Koponen" userId="ff037b7a-27f8-41aa-be3f-b1018a958177" providerId="ADAL" clId="{F0B739F4-1BB8-44D6-B4E7-791C5AA9FFC7}" dt="2022-04-13T21:38:46.936" v="4006"/>
          <ac:spMkLst>
            <pc:docMk/>
            <pc:sldMk cId="1112378871" sldId="369"/>
            <ac:spMk id="147" creationId="{7C6568B0-BCC5-458A-A6E8-D0FE2ED80683}"/>
          </ac:spMkLst>
        </pc:spChg>
        <pc:spChg chg="mod">
          <ac:chgData name="Holly Koponen" userId="ff037b7a-27f8-41aa-be3f-b1018a958177" providerId="ADAL" clId="{F0B739F4-1BB8-44D6-B4E7-791C5AA9FFC7}" dt="2022-04-13T21:39:56.488" v="4023" actId="207"/>
          <ac:spMkLst>
            <pc:docMk/>
            <pc:sldMk cId="1112378871" sldId="369"/>
            <ac:spMk id="148" creationId="{D67E0A50-CF89-4BF8-A8B1-A24E24A17C61}"/>
          </ac:spMkLst>
        </pc:spChg>
        <pc:spChg chg="mod">
          <ac:chgData name="Holly Koponen" userId="ff037b7a-27f8-41aa-be3f-b1018a958177" providerId="ADAL" clId="{F0B739F4-1BB8-44D6-B4E7-791C5AA9FFC7}" dt="2022-04-13T21:38:46.936" v="4006"/>
          <ac:spMkLst>
            <pc:docMk/>
            <pc:sldMk cId="1112378871" sldId="369"/>
            <ac:spMk id="150" creationId="{85D1BC57-4631-4D76-8428-B1D1A51F9667}"/>
          </ac:spMkLst>
        </pc:spChg>
        <pc:spChg chg="mod">
          <ac:chgData name="Holly Koponen" userId="ff037b7a-27f8-41aa-be3f-b1018a958177" providerId="ADAL" clId="{F0B739F4-1BB8-44D6-B4E7-791C5AA9FFC7}" dt="2022-04-13T21:38:46.936" v="4006"/>
          <ac:spMkLst>
            <pc:docMk/>
            <pc:sldMk cId="1112378871" sldId="369"/>
            <ac:spMk id="151" creationId="{8E12106D-1ED5-415B-B738-9B827A7B5774}"/>
          </ac:spMkLst>
        </pc:spChg>
        <pc:spChg chg="mod">
          <ac:chgData name="Holly Koponen" userId="ff037b7a-27f8-41aa-be3f-b1018a958177" providerId="ADAL" clId="{F0B739F4-1BB8-44D6-B4E7-791C5AA9FFC7}" dt="2022-04-13T21:38:46.936" v="4006"/>
          <ac:spMkLst>
            <pc:docMk/>
            <pc:sldMk cId="1112378871" sldId="369"/>
            <ac:spMk id="152" creationId="{68A03A3E-B5E6-4AF8-A262-F91D720A809A}"/>
          </ac:spMkLst>
        </pc:spChg>
        <pc:grpChg chg="add mod">
          <ac:chgData name="Holly Koponen" userId="ff037b7a-27f8-41aa-be3f-b1018a958177" providerId="ADAL" clId="{F0B739F4-1BB8-44D6-B4E7-791C5AA9FFC7}" dt="2022-04-13T21:09:27.385" v="3512" actId="164"/>
          <ac:grpSpMkLst>
            <pc:docMk/>
            <pc:sldMk cId="1112378871" sldId="369"/>
            <ac:grpSpMk id="67" creationId="{43C001A3-37BA-4F98-8280-4B22AA91519D}"/>
          </ac:grpSpMkLst>
        </pc:grpChg>
        <pc:grpChg chg="mod topLvl">
          <ac:chgData name="Holly Koponen" userId="ff037b7a-27f8-41aa-be3f-b1018a958177" providerId="ADAL" clId="{F0B739F4-1BB8-44D6-B4E7-791C5AA9FFC7}" dt="2022-04-13T21:05:35.461" v="3478" actId="165"/>
          <ac:grpSpMkLst>
            <pc:docMk/>
            <pc:sldMk cId="1112378871" sldId="369"/>
            <ac:grpSpMk id="76" creationId="{C6B8014F-6CAE-4FD9-ABA1-310842067632}"/>
          </ac:grpSpMkLst>
        </pc:grpChg>
        <pc:grpChg chg="mod topLvl">
          <ac:chgData name="Holly Koponen" userId="ff037b7a-27f8-41aa-be3f-b1018a958177" providerId="ADAL" clId="{F0B739F4-1BB8-44D6-B4E7-791C5AA9FFC7}" dt="2022-04-13T21:05:35.461" v="3478" actId="165"/>
          <ac:grpSpMkLst>
            <pc:docMk/>
            <pc:sldMk cId="1112378871" sldId="369"/>
            <ac:grpSpMk id="94" creationId="{D5C026A6-F3A0-451A-A787-2258F6E94F39}"/>
          </ac:grpSpMkLst>
        </pc:grpChg>
        <pc:grpChg chg="mod topLvl">
          <ac:chgData name="Holly Koponen" userId="ff037b7a-27f8-41aa-be3f-b1018a958177" providerId="ADAL" clId="{F0B739F4-1BB8-44D6-B4E7-791C5AA9FFC7}" dt="2022-04-13T21:05:35.461" v="3478" actId="165"/>
          <ac:grpSpMkLst>
            <pc:docMk/>
            <pc:sldMk cId="1112378871" sldId="369"/>
            <ac:grpSpMk id="106" creationId="{DD328739-8FDD-4CD3-91C9-A39B2874C5C9}"/>
          </ac:grpSpMkLst>
        </pc:grpChg>
        <pc:grpChg chg="add del mod">
          <ac:chgData name="Holly Koponen" userId="ff037b7a-27f8-41aa-be3f-b1018a958177" providerId="ADAL" clId="{F0B739F4-1BB8-44D6-B4E7-791C5AA9FFC7}" dt="2022-04-13T21:38:46.618" v="4005" actId="478"/>
          <ac:grpSpMkLst>
            <pc:docMk/>
            <pc:sldMk cId="1112378871" sldId="369"/>
            <ac:grpSpMk id="111" creationId="{5E81BD4F-CF29-476A-9255-4A6895AB9493}"/>
          </ac:grpSpMkLst>
        </pc:grpChg>
        <pc:grpChg chg="add mod">
          <ac:chgData name="Holly Koponen" userId="ff037b7a-27f8-41aa-be3f-b1018a958177" providerId="ADAL" clId="{F0B739F4-1BB8-44D6-B4E7-791C5AA9FFC7}" dt="2022-04-13T21:38:46.936" v="4006"/>
          <ac:grpSpMkLst>
            <pc:docMk/>
            <pc:sldMk cId="1112378871" sldId="369"/>
            <ac:grpSpMk id="115" creationId="{393B51D1-C005-40E5-94E4-6ABA25F665BC}"/>
          </ac:grpSpMkLst>
        </pc:grpChg>
        <pc:grpChg chg="mod">
          <ac:chgData name="Holly Koponen" userId="ff037b7a-27f8-41aa-be3f-b1018a958177" providerId="ADAL" clId="{F0B739F4-1BB8-44D6-B4E7-791C5AA9FFC7}" dt="2022-04-13T21:38:46.936" v="4006"/>
          <ac:grpSpMkLst>
            <pc:docMk/>
            <pc:sldMk cId="1112378871" sldId="369"/>
            <ac:grpSpMk id="116" creationId="{F9624AA6-21A3-4E0E-91D7-6DDE81B4EB5A}"/>
          </ac:grpSpMkLst>
        </pc:grpChg>
        <pc:grpChg chg="mod">
          <ac:chgData name="Holly Koponen" userId="ff037b7a-27f8-41aa-be3f-b1018a958177" providerId="ADAL" clId="{F0B739F4-1BB8-44D6-B4E7-791C5AA9FFC7}" dt="2022-04-13T21:38:46.936" v="4006"/>
          <ac:grpSpMkLst>
            <pc:docMk/>
            <pc:sldMk cId="1112378871" sldId="369"/>
            <ac:grpSpMk id="122" creationId="{9EDC396D-9C8C-441D-8DA3-C827B2C23E37}"/>
          </ac:grpSpMkLst>
        </pc:grpChg>
        <pc:grpChg chg="mod">
          <ac:chgData name="Holly Koponen" userId="ff037b7a-27f8-41aa-be3f-b1018a958177" providerId="ADAL" clId="{F0B739F4-1BB8-44D6-B4E7-791C5AA9FFC7}" dt="2022-04-13T21:38:46.936" v="4006"/>
          <ac:grpSpMkLst>
            <pc:docMk/>
            <pc:sldMk cId="1112378871" sldId="369"/>
            <ac:grpSpMk id="136" creationId="{D662A914-E1C6-4D96-AA74-1BDA1B642548}"/>
          </ac:grpSpMkLst>
        </pc:grpChg>
        <pc:grpChg chg="mod">
          <ac:chgData name="Holly Koponen" userId="ff037b7a-27f8-41aa-be3f-b1018a958177" providerId="ADAL" clId="{F0B739F4-1BB8-44D6-B4E7-791C5AA9FFC7}" dt="2022-04-13T21:38:46.936" v="4006"/>
          <ac:grpSpMkLst>
            <pc:docMk/>
            <pc:sldMk cId="1112378871" sldId="369"/>
            <ac:grpSpMk id="139" creationId="{6995C6E2-FECB-45E0-9001-F9D88183C8A5}"/>
          </ac:grpSpMkLst>
        </pc:grpChg>
        <pc:grpChg chg="mod">
          <ac:chgData name="Holly Koponen" userId="ff037b7a-27f8-41aa-be3f-b1018a958177" providerId="ADAL" clId="{F0B739F4-1BB8-44D6-B4E7-791C5AA9FFC7}" dt="2022-04-13T21:38:46.936" v="4006"/>
          <ac:grpSpMkLst>
            <pc:docMk/>
            <pc:sldMk cId="1112378871" sldId="369"/>
            <ac:grpSpMk id="140" creationId="{6FD37BAB-A857-45ED-991A-FBD680BC4CF9}"/>
          </ac:grpSpMkLst>
        </pc:grpChg>
        <pc:grpChg chg="add del mod">
          <ac:chgData name="Holly Koponen" userId="ff037b7a-27f8-41aa-be3f-b1018a958177" providerId="ADAL" clId="{F0B739F4-1BB8-44D6-B4E7-791C5AA9FFC7}" dt="2022-04-13T21:09:27.385" v="3512" actId="164"/>
          <ac:grpSpMkLst>
            <pc:docMk/>
            <pc:sldMk cId="1112378871" sldId="369"/>
            <ac:grpSpMk id="189" creationId="{76E86C98-A774-4175-863B-BF57BFDC88DF}"/>
          </ac:grpSpMkLst>
        </pc:grpChg>
        <pc:cxnChg chg="mod">
          <ac:chgData name="Holly Koponen" userId="ff037b7a-27f8-41aa-be3f-b1018a958177" providerId="ADAL" clId="{F0B739F4-1BB8-44D6-B4E7-791C5AA9FFC7}" dt="2022-04-13T21:38:46.618" v="4005" actId="478"/>
          <ac:cxnSpMkLst>
            <pc:docMk/>
            <pc:sldMk cId="1112378871" sldId="369"/>
            <ac:cxnSpMk id="35" creationId="{B6601BA7-02F0-4602-B66F-6625957F6EED}"/>
          </ac:cxnSpMkLst>
        </pc:cxnChg>
        <pc:cxnChg chg="mod topLvl">
          <ac:chgData name="Holly Koponen" userId="ff037b7a-27f8-41aa-be3f-b1018a958177" providerId="ADAL" clId="{F0B739F4-1BB8-44D6-B4E7-791C5AA9FFC7}" dt="2022-04-13T21:38:46.618" v="4005" actId="478"/>
          <ac:cxnSpMkLst>
            <pc:docMk/>
            <pc:sldMk cId="1112378871" sldId="369"/>
            <ac:cxnSpMk id="36" creationId="{C617B688-00E4-4135-B9E1-984A7CF1919E}"/>
          </ac:cxnSpMkLst>
        </pc:cxnChg>
        <pc:cxnChg chg="add mod">
          <ac:chgData name="Holly Koponen" userId="ff037b7a-27f8-41aa-be3f-b1018a958177" providerId="ADAL" clId="{F0B739F4-1BB8-44D6-B4E7-791C5AA9FFC7}" dt="2022-04-13T21:38:46.618" v="4005" actId="478"/>
          <ac:cxnSpMkLst>
            <pc:docMk/>
            <pc:sldMk cId="1112378871" sldId="369"/>
            <ac:cxnSpMk id="41" creationId="{2BF439BB-38AB-490B-AB1D-C6B4BCCF2613}"/>
          </ac:cxnSpMkLst>
        </pc:cxnChg>
        <pc:cxnChg chg="add mod">
          <ac:chgData name="Holly Koponen" userId="ff037b7a-27f8-41aa-be3f-b1018a958177" providerId="ADAL" clId="{F0B739F4-1BB8-44D6-B4E7-791C5AA9FFC7}" dt="2022-04-13T21:38:46.618" v="4005" actId="478"/>
          <ac:cxnSpMkLst>
            <pc:docMk/>
            <pc:sldMk cId="1112378871" sldId="369"/>
            <ac:cxnSpMk id="45" creationId="{B48376B7-E787-46CE-AA3E-4056B30E31EC}"/>
          </ac:cxnSpMkLst>
        </pc:cxnChg>
        <pc:cxnChg chg="add mod">
          <ac:chgData name="Holly Koponen" userId="ff037b7a-27f8-41aa-be3f-b1018a958177" providerId="ADAL" clId="{F0B739F4-1BB8-44D6-B4E7-791C5AA9FFC7}" dt="2022-04-13T21:38:46.618" v="4005" actId="478"/>
          <ac:cxnSpMkLst>
            <pc:docMk/>
            <pc:sldMk cId="1112378871" sldId="369"/>
            <ac:cxnSpMk id="53" creationId="{042F94BB-98D9-487F-BE32-4062CFC0488A}"/>
          </ac:cxnSpMkLst>
        </pc:cxnChg>
        <pc:cxnChg chg="add mod">
          <ac:chgData name="Holly Koponen" userId="ff037b7a-27f8-41aa-be3f-b1018a958177" providerId="ADAL" clId="{F0B739F4-1BB8-44D6-B4E7-791C5AA9FFC7}" dt="2022-04-13T21:38:46.618" v="4005" actId="478"/>
          <ac:cxnSpMkLst>
            <pc:docMk/>
            <pc:sldMk cId="1112378871" sldId="369"/>
            <ac:cxnSpMk id="59" creationId="{55E37F6F-757E-47FC-B245-CB1C30A391C2}"/>
          </ac:cxnSpMkLst>
        </pc:cxnChg>
        <pc:cxnChg chg="mod topLvl">
          <ac:chgData name="Holly Koponen" userId="ff037b7a-27f8-41aa-be3f-b1018a958177" providerId="ADAL" clId="{F0B739F4-1BB8-44D6-B4E7-791C5AA9FFC7}" dt="2022-04-13T21:38:46.618" v="4005" actId="478"/>
          <ac:cxnSpMkLst>
            <pc:docMk/>
            <pc:sldMk cId="1112378871" sldId="369"/>
            <ac:cxnSpMk id="61" creationId="{89334EB0-4F0E-4667-9368-EBAC7F64A172}"/>
          </ac:cxnSpMkLst>
        </pc:cxnChg>
        <pc:cxnChg chg="mod topLvl">
          <ac:chgData name="Holly Koponen" userId="ff037b7a-27f8-41aa-be3f-b1018a958177" providerId="ADAL" clId="{F0B739F4-1BB8-44D6-B4E7-791C5AA9FFC7}" dt="2022-04-13T21:38:46.618" v="4005" actId="478"/>
          <ac:cxnSpMkLst>
            <pc:docMk/>
            <pc:sldMk cId="1112378871" sldId="369"/>
            <ac:cxnSpMk id="62" creationId="{BA68534C-EBD8-48E5-A80B-D58BCAA6F31E}"/>
          </ac:cxnSpMkLst>
        </pc:cxnChg>
        <pc:cxnChg chg="mod topLvl">
          <ac:chgData name="Holly Koponen" userId="ff037b7a-27f8-41aa-be3f-b1018a958177" providerId="ADAL" clId="{F0B739F4-1BB8-44D6-B4E7-791C5AA9FFC7}" dt="2022-04-13T21:38:46.618" v="4005" actId="478"/>
          <ac:cxnSpMkLst>
            <pc:docMk/>
            <pc:sldMk cId="1112378871" sldId="369"/>
            <ac:cxnSpMk id="64" creationId="{64F44AB4-3876-4FFA-A31B-E91195FEB3F2}"/>
          </ac:cxnSpMkLst>
        </pc:cxnChg>
        <pc:cxnChg chg="mod">
          <ac:chgData name="Holly Koponen" userId="ff037b7a-27f8-41aa-be3f-b1018a958177" providerId="ADAL" clId="{F0B739F4-1BB8-44D6-B4E7-791C5AA9FFC7}" dt="2022-04-13T21:38:46.618" v="4005" actId="478"/>
          <ac:cxnSpMkLst>
            <pc:docMk/>
            <pc:sldMk cId="1112378871" sldId="369"/>
            <ac:cxnSpMk id="66" creationId="{EFB1AD98-1131-423A-BEE4-5732EA843194}"/>
          </ac:cxnSpMkLst>
        </pc:cxnChg>
        <pc:cxnChg chg="mod">
          <ac:chgData name="Holly Koponen" userId="ff037b7a-27f8-41aa-be3f-b1018a958177" providerId="ADAL" clId="{F0B739F4-1BB8-44D6-B4E7-791C5AA9FFC7}" dt="2022-04-13T21:38:46.618" v="4005" actId="478"/>
          <ac:cxnSpMkLst>
            <pc:docMk/>
            <pc:sldMk cId="1112378871" sldId="369"/>
            <ac:cxnSpMk id="68" creationId="{105827DC-F110-4B71-B79E-2C8123E8CF93}"/>
          </ac:cxnSpMkLst>
        </pc:cxnChg>
        <pc:cxnChg chg="mod topLvl">
          <ac:chgData name="Holly Koponen" userId="ff037b7a-27f8-41aa-be3f-b1018a958177" providerId="ADAL" clId="{F0B739F4-1BB8-44D6-B4E7-791C5AA9FFC7}" dt="2022-04-13T21:38:46.618" v="4005" actId="478"/>
          <ac:cxnSpMkLst>
            <pc:docMk/>
            <pc:sldMk cId="1112378871" sldId="369"/>
            <ac:cxnSpMk id="70" creationId="{4B92A48B-6098-4926-BB2C-7A1CD3504411}"/>
          </ac:cxnSpMkLst>
        </pc:cxnChg>
        <pc:cxnChg chg="mod topLvl">
          <ac:chgData name="Holly Koponen" userId="ff037b7a-27f8-41aa-be3f-b1018a958177" providerId="ADAL" clId="{F0B739F4-1BB8-44D6-B4E7-791C5AA9FFC7}" dt="2022-04-13T21:38:46.618" v="4005" actId="478"/>
          <ac:cxnSpMkLst>
            <pc:docMk/>
            <pc:sldMk cId="1112378871" sldId="369"/>
            <ac:cxnSpMk id="72" creationId="{099381FE-E52A-43E7-98B1-824AE46A1C14}"/>
          </ac:cxnSpMkLst>
        </pc:cxnChg>
        <pc:cxnChg chg="add mod">
          <ac:chgData name="Holly Koponen" userId="ff037b7a-27f8-41aa-be3f-b1018a958177" providerId="ADAL" clId="{F0B739F4-1BB8-44D6-B4E7-791C5AA9FFC7}" dt="2022-04-13T21:38:46.618" v="4005" actId="478"/>
          <ac:cxnSpMkLst>
            <pc:docMk/>
            <pc:sldMk cId="1112378871" sldId="369"/>
            <ac:cxnSpMk id="73" creationId="{ACF78956-8CD5-4278-82FE-96B205E2F5C9}"/>
          </ac:cxnSpMkLst>
        </pc:cxnChg>
        <pc:cxnChg chg="mod">
          <ac:chgData name="Holly Koponen" userId="ff037b7a-27f8-41aa-be3f-b1018a958177" providerId="ADAL" clId="{F0B739F4-1BB8-44D6-B4E7-791C5AA9FFC7}" dt="2022-04-13T21:38:46.618" v="4005" actId="478"/>
          <ac:cxnSpMkLst>
            <pc:docMk/>
            <pc:sldMk cId="1112378871" sldId="369"/>
            <ac:cxnSpMk id="74" creationId="{A874B8A3-251D-4424-A486-2EC5679D1CF4}"/>
          </ac:cxnSpMkLst>
        </pc:cxnChg>
        <pc:cxnChg chg="add mod">
          <ac:chgData name="Holly Koponen" userId="ff037b7a-27f8-41aa-be3f-b1018a958177" providerId="ADAL" clId="{F0B739F4-1BB8-44D6-B4E7-791C5AA9FFC7}" dt="2022-04-13T21:38:46.618" v="4005" actId="478"/>
          <ac:cxnSpMkLst>
            <pc:docMk/>
            <pc:sldMk cId="1112378871" sldId="369"/>
            <ac:cxnSpMk id="77" creationId="{A596B700-6BED-4845-9051-BC63ED643F73}"/>
          </ac:cxnSpMkLst>
        </pc:cxnChg>
        <pc:cxnChg chg="mod">
          <ac:chgData name="Holly Koponen" userId="ff037b7a-27f8-41aa-be3f-b1018a958177" providerId="ADAL" clId="{F0B739F4-1BB8-44D6-B4E7-791C5AA9FFC7}" dt="2022-04-13T21:38:46.936" v="4006"/>
          <ac:cxnSpMkLst>
            <pc:docMk/>
            <pc:sldMk cId="1112378871" sldId="369"/>
            <ac:cxnSpMk id="118" creationId="{30CC3079-4201-467C-80FC-764A03EEB62F}"/>
          </ac:cxnSpMkLst>
        </pc:cxnChg>
        <pc:cxnChg chg="mod">
          <ac:chgData name="Holly Koponen" userId="ff037b7a-27f8-41aa-be3f-b1018a958177" providerId="ADAL" clId="{F0B739F4-1BB8-44D6-B4E7-791C5AA9FFC7}" dt="2022-04-13T21:38:46.936" v="4006"/>
          <ac:cxnSpMkLst>
            <pc:docMk/>
            <pc:sldMk cId="1112378871" sldId="369"/>
            <ac:cxnSpMk id="119" creationId="{89BA90B2-67A6-4007-B0F9-9F5EFCD66F9F}"/>
          </ac:cxnSpMkLst>
        </pc:cxnChg>
        <pc:cxnChg chg="mod">
          <ac:chgData name="Holly Koponen" userId="ff037b7a-27f8-41aa-be3f-b1018a958177" providerId="ADAL" clId="{F0B739F4-1BB8-44D6-B4E7-791C5AA9FFC7}" dt="2022-04-13T21:38:46.936" v="4006"/>
          <ac:cxnSpMkLst>
            <pc:docMk/>
            <pc:sldMk cId="1112378871" sldId="369"/>
            <ac:cxnSpMk id="120" creationId="{9B5A7B2D-7FB8-4E4A-A73B-725BEC39EB1C}"/>
          </ac:cxnSpMkLst>
        </pc:cxnChg>
        <pc:cxnChg chg="mod">
          <ac:chgData name="Holly Koponen" userId="ff037b7a-27f8-41aa-be3f-b1018a958177" providerId="ADAL" clId="{F0B739F4-1BB8-44D6-B4E7-791C5AA9FFC7}" dt="2022-04-13T21:38:46.936" v="4006"/>
          <ac:cxnSpMkLst>
            <pc:docMk/>
            <pc:sldMk cId="1112378871" sldId="369"/>
            <ac:cxnSpMk id="121" creationId="{48483B52-4F0F-4181-9803-7E2D6F4EF465}"/>
          </ac:cxnSpMkLst>
        </pc:cxnChg>
        <pc:cxnChg chg="mod">
          <ac:chgData name="Holly Koponen" userId="ff037b7a-27f8-41aa-be3f-b1018a958177" providerId="ADAL" clId="{F0B739F4-1BB8-44D6-B4E7-791C5AA9FFC7}" dt="2022-04-13T21:38:46.936" v="4006"/>
          <ac:cxnSpMkLst>
            <pc:docMk/>
            <pc:sldMk cId="1112378871" sldId="369"/>
            <ac:cxnSpMk id="123" creationId="{8270A7A4-F049-4A51-9B13-E3B00B8675FC}"/>
          </ac:cxnSpMkLst>
        </pc:cxnChg>
        <pc:cxnChg chg="mod">
          <ac:chgData name="Holly Koponen" userId="ff037b7a-27f8-41aa-be3f-b1018a958177" providerId="ADAL" clId="{F0B739F4-1BB8-44D6-B4E7-791C5AA9FFC7}" dt="2022-04-13T21:38:46.936" v="4006"/>
          <ac:cxnSpMkLst>
            <pc:docMk/>
            <pc:sldMk cId="1112378871" sldId="369"/>
            <ac:cxnSpMk id="124" creationId="{4B058748-18CC-4C7C-BBBA-CD3E732CDDE6}"/>
          </ac:cxnSpMkLst>
        </pc:cxnChg>
        <pc:cxnChg chg="mod">
          <ac:chgData name="Holly Koponen" userId="ff037b7a-27f8-41aa-be3f-b1018a958177" providerId="ADAL" clId="{F0B739F4-1BB8-44D6-B4E7-791C5AA9FFC7}" dt="2022-04-13T21:38:46.936" v="4006"/>
          <ac:cxnSpMkLst>
            <pc:docMk/>
            <pc:sldMk cId="1112378871" sldId="369"/>
            <ac:cxnSpMk id="132" creationId="{C96B8D20-B455-41D5-8C2A-48E2D8312E03}"/>
          </ac:cxnSpMkLst>
        </pc:cxnChg>
        <pc:cxnChg chg="mod">
          <ac:chgData name="Holly Koponen" userId="ff037b7a-27f8-41aa-be3f-b1018a958177" providerId="ADAL" clId="{F0B739F4-1BB8-44D6-B4E7-791C5AA9FFC7}" dt="2022-04-13T21:38:46.936" v="4006"/>
          <ac:cxnSpMkLst>
            <pc:docMk/>
            <pc:sldMk cId="1112378871" sldId="369"/>
            <ac:cxnSpMk id="133" creationId="{942373B3-44D3-429F-8A18-7E370EF02D8D}"/>
          </ac:cxnSpMkLst>
        </pc:cxnChg>
        <pc:cxnChg chg="mod">
          <ac:chgData name="Holly Koponen" userId="ff037b7a-27f8-41aa-be3f-b1018a958177" providerId="ADAL" clId="{F0B739F4-1BB8-44D6-B4E7-791C5AA9FFC7}" dt="2022-04-13T21:38:46.936" v="4006"/>
          <ac:cxnSpMkLst>
            <pc:docMk/>
            <pc:sldMk cId="1112378871" sldId="369"/>
            <ac:cxnSpMk id="135" creationId="{3614BC82-84FE-4965-BCF2-D717D9BC5EBB}"/>
          </ac:cxnSpMkLst>
        </pc:cxnChg>
        <pc:cxnChg chg="mod">
          <ac:chgData name="Holly Koponen" userId="ff037b7a-27f8-41aa-be3f-b1018a958177" providerId="ADAL" clId="{F0B739F4-1BB8-44D6-B4E7-791C5AA9FFC7}" dt="2022-04-13T21:38:46.936" v="4006"/>
          <ac:cxnSpMkLst>
            <pc:docMk/>
            <pc:sldMk cId="1112378871" sldId="369"/>
            <ac:cxnSpMk id="137" creationId="{F4A2A2AA-F79C-4B34-B803-5968B7FAB44E}"/>
          </ac:cxnSpMkLst>
        </pc:cxnChg>
        <pc:cxnChg chg="mod">
          <ac:chgData name="Holly Koponen" userId="ff037b7a-27f8-41aa-be3f-b1018a958177" providerId="ADAL" clId="{F0B739F4-1BB8-44D6-B4E7-791C5AA9FFC7}" dt="2022-04-13T21:38:46.936" v="4006"/>
          <ac:cxnSpMkLst>
            <pc:docMk/>
            <pc:sldMk cId="1112378871" sldId="369"/>
            <ac:cxnSpMk id="138" creationId="{97F3E0B5-0F43-4BE7-9590-7DDD02F4845E}"/>
          </ac:cxnSpMkLst>
        </pc:cxnChg>
        <pc:cxnChg chg="mod">
          <ac:chgData name="Holly Koponen" userId="ff037b7a-27f8-41aa-be3f-b1018a958177" providerId="ADAL" clId="{F0B739F4-1BB8-44D6-B4E7-791C5AA9FFC7}" dt="2022-04-13T21:38:46.936" v="4006"/>
          <ac:cxnSpMkLst>
            <pc:docMk/>
            <pc:sldMk cId="1112378871" sldId="369"/>
            <ac:cxnSpMk id="141" creationId="{7E44C934-EC7F-4F0F-90B0-16E310EF3729}"/>
          </ac:cxnSpMkLst>
        </pc:cxnChg>
        <pc:cxnChg chg="mod">
          <ac:chgData name="Holly Koponen" userId="ff037b7a-27f8-41aa-be3f-b1018a958177" providerId="ADAL" clId="{F0B739F4-1BB8-44D6-B4E7-791C5AA9FFC7}" dt="2022-04-13T21:38:46.936" v="4006"/>
          <ac:cxnSpMkLst>
            <pc:docMk/>
            <pc:sldMk cId="1112378871" sldId="369"/>
            <ac:cxnSpMk id="143" creationId="{B71FDDC9-3786-48A0-869A-3A096BD016CE}"/>
          </ac:cxnSpMkLst>
        </pc:cxnChg>
        <pc:cxnChg chg="mod">
          <ac:chgData name="Holly Koponen" userId="ff037b7a-27f8-41aa-be3f-b1018a958177" providerId="ADAL" clId="{F0B739F4-1BB8-44D6-B4E7-791C5AA9FFC7}" dt="2022-04-13T21:38:46.936" v="4006"/>
          <ac:cxnSpMkLst>
            <pc:docMk/>
            <pc:sldMk cId="1112378871" sldId="369"/>
            <ac:cxnSpMk id="146" creationId="{C2A2B704-D189-4463-A691-823703793E5E}"/>
          </ac:cxnSpMkLst>
        </pc:cxnChg>
        <pc:cxnChg chg="mod">
          <ac:chgData name="Holly Koponen" userId="ff037b7a-27f8-41aa-be3f-b1018a958177" providerId="ADAL" clId="{F0B739F4-1BB8-44D6-B4E7-791C5AA9FFC7}" dt="2022-04-13T21:38:46.936" v="4006"/>
          <ac:cxnSpMkLst>
            <pc:docMk/>
            <pc:sldMk cId="1112378871" sldId="369"/>
            <ac:cxnSpMk id="149" creationId="{FF3F69D1-1404-45EA-900B-DFE7023D7D24}"/>
          </ac:cxnSpMkLst>
        </pc:cxnChg>
        <pc:cxnChg chg="mod topLvl">
          <ac:chgData name="Holly Koponen" userId="ff037b7a-27f8-41aa-be3f-b1018a958177" providerId="ADAL" clId="{F0B739F4-1BB8-44D6-B4E7-791C5AA9FFC7}" dt="2022-04-13T21:38:46.618" v="4005" actId="478"/>
          <ac:cxnSpMkLst>
            <pc:docMk/>
            <pc:sldMk cId="1112378871" sldId="369"/>
            <ac:cxnSpMk id="153" creationId="{4D28155B-F979-4A7A-B340-0C7935DCA789}"/>
          </ac:cxnSpMkLst>
        </pc:cxnChg>
        <pc:cxnChg chg="mod">
          <ac:chgData name="Holly Koponen" userId="ff037b7a-27f8-41aa-be3f-b1018a958177" providerId="ADAL" clId="{F0B739F4-1BB8-44D6-B4E7-791C5AA9FFC7}" dt="2022-04-13T21:38:46.936" v="4006"/>
          <ac:cxnSpMkLst>
            <pc:docMk/>
            <pc:sldMk cId="1112378871" sldId="369"/>
            <ac:cxnSpMk id="154" creationId="{77C66EB5-0EC5-4381-9503-99981A268EE2}"/>
          </ac:cxnSpMkLst>
        </pc:cxnChg>
        <pc:cxnChg chg="mod">
          <ac:chgData name="Holly Koponen" userId="ff037b7a-27f8-41aa-be3f-b1018a958177" providerId="ADAL" clId="{F0B739F4-1BB8-44D6-B4E7-791C5AA9FFC7}" dt="2022-04-13T21:38:46.936" v="4006"/>
          <ac:cxnSpMkLst>
            <pc:docMk/>
            <pc:sldMk cId="1112378871" sldId="369"/>
            <ac:cxnSpMk id="155" creationId="{3CAECA1C-BD86-4516-BA79-430DA7CA6F45}"/>
          </ac:cxnSpMkLst>
        </pc:cxnChg>
      </pc:sldChg>
      <pc:sldChg chg="addSp delSp modSp add mod ord modTransition">
        <pc:chgData name="Holly Koponen" userId="ff037b7a-27f8-41aa-be3f-b1018a958177" providerId="ADAL" clId="{F0B739F4-1BB8-44D6-B4E7-791C5AA9FFC7}" dt="2022-04-13T21:39:46.334" v="4022"/>
        <pc:sldMkLst>
          <pc:docMk/>
          <pc:sldMk cId="3239690946" sldId="370"/>
        </pc:sldMkLst>
        <pc:spChg chg="add del mod">
          <ac:chgData name="Holly Koponen" userId="ff037b7a-27f8-41aa-be3f-b1018a958177" providerId="ADAL" clId="{F0B739F4-1BB8-44D6-B4E7-791C5AA9FFC7}" dt="2022-04-13T21:05:59.915" v="3484" actId="478"/>
          <ac:spMkLst>
            <pc:docMk/>
            <pc:sldMk cId="3239690946" sldId="370"/>
            <ac:spMk id="3" creationId="{9510C063-35C3-4BD8-89B2-AB6B0A0854D0}"/>
          </ac:spMkLst>
        </pc:spChg>
        <pc:spChg chg="del">
          <ac:chgData name="Holly Koponen" userId="ff037b7a-27f8-41aa-be3f-b1018a958177" providerId="ADAL" clId="{F0B739F4-1BB8-44D6-B4E7-791C5AA9FFC7}" dt="2022-04-13T21:05:55.845" v="3482" actId="478"/>
          <ac:spMkLst>
            <pc:docMk/>
            <pc:sldMk cId="3239690946" sldId="370"/>
            <ac:spMk id="12" creationId="{2377EF59-30F4-DCE6-9B5A-0ECD90E1272F}"/>
          </ac:spMkLst>
        </pc:spChg>
        <pc:spChg chg="mod">
          <ac:chgData name="Holly Koponen" userId="ff037b7a-27f8-41aa-be3f-b1018a958177" providerId="ADAL" clId="{F0B739F4-1BB8-44D6-B4E7-791C5AA9FFC7}" dt="2022-04-13T21:39:42.522" v="4021"/>
          <ac:spMkLst>
            <pc:docMk/>
            <pc:sldMk cId="3239690946" sldId="370"/>
            <ac:spMk id="16" creationId="{AAFC3184-0AB7-4051-9C91-D8E6A2505BD8}"/>
          </ac:spMkLst>
        </pc:spChg>
        <pc:spChg chg="add mod">
          <ac:chgData name="Holly Koponen" userId="ff037b7a-27f8-41aa-be3f-b1018a958177" providerId="ADAL" clId="{F0B739F4-1BB8-44D6-B4E7-791C5AA9FFC7}" dt="2022-04-13T21:06:01.181" v="3485"/>
          <ac:spMkLst>
            <pc:docMk/>
            <pc:sldMk cId="3239690946" sldId="370"/>
            <ac:spMk id="31" creationId="{F43010CD-16E6-4FF7-A01D-128F1E0BFB6D}"/>
          </ac:spMkLst>
        </pc:spChg>
        <pc:spChg chg="add mod">
          <ac:chgData name="Holly Koponen" userId="ff037b7a-27f8-41aa-be3f-b1018a958177" providerId="ADAL" clId="{F0B739F4-1BB8-44D6-B4E7-791C5AA9FFC7}" dt="2022-04-13T21:06:05.053" v="3486"/>
          <ac:spMkLst>
            <pc:docMk/>
            <pc:sldMk cId="3239690946" sldId="370"/>
            <ac:spMk id="32" creationId="{590D3C3C-94DC-4860-9725-D6DE0294FE12}"/>
          </ac:spMkLst>
        </pc:spChg>
        <pc:spChg chg="add mod">
          <ac:chgData name="Holly Koponen" userId="ff037b7a-27f8-41aa-be3f-b1018a958177" providerId="ADAL" clId="{F0B739F4-1BB8-44D6-B4E7-791C5AA9FFC7}" dt="2022-04-13T21:29:56.857" v="3864" actId="14100"/>
          <ac:spMkLst>
            <pc:docMk/>
            <pc:sldMk cId="3239690946" sldId="370"/>
            <ac:spMk id="35" creationId="{F21118D4-6112-41E4-9726-66B1E8BF6D0B}"/>
          </ac:spMkLst>
        </pc:spChg>
        <pc:spChg chg="mod">
          <ac:chgData name="Holly Koponen" userId="ff037b7a-27f8-41aa-be3f-b1018a958177" providerId="ADAL" clId="{F0B739F4-1BB8-44D6-B4E7-791C5AA9FFC7}" dt="2022-04-13T21:39:46.334" v="4022"/>
          <ac:spMkLst>
            <pc:docMk/>
            <pc:sldMk cId="3239690946" sldId="370"/>
            <ac:spMk id="40" creationId="{D8CC045F-15F3-42B6-A838-1D6680F44917}"/>
          </ac:spMkLst>
        </pc:spChg>
        <pc:spChg chg="del">
          <ac:chgData name="Holly Koponen" userId="ff037b7a-27f8-41aa-be3f-b1018a958177" providerId="ADAL" clId="{F0B739F4-1BB8-44D6-B4E7-791C5AA9FFC7}" dt="2022-04-13T21:05:57.653" v="3483" actId="478"/>
          <ac:spMkLst>
            <pc:docMk/>
            <pc:sldMk cId="3239690946" sldId="370"/>
            <ac:spMk id="87" creationId="{4A1E12A6-5E75-43C6-97D1-ED562F5F82CE}"/>
          </ac:spMkLst>
        </pc:spChg>
      </pc:sldChg>
      <pc:sldChg chg="addSp modSp add mod modTransition">
        <pc:chgData name="Holly Koponen" userId="ff037b7a-27f8-41aa-be3f-b1018a958177" providerId="ADAL" clId="{F0B739F4-1BB8-44D6-B4E7-791C5AA9FFC7}" dt="2022-04-13T21:40:01.979" v="4024" actId="207"/>
        <pc:sldMkLst>
          <pc:docMk/>
          <pc:sldMk cId="793713161" sldId="371"/>
        </pc:sldMkLst>
        <pc:spChg chg="mod">
          <ac:chgData name="Holly Koponen" userId="ff037b7a-27f8-41aa-be3f-b1018a958177" providerId="ADAL" clId="{F0B739F4-1BB8-44D6-B4E7-791C5AA9FFC7}" dt="2022-04-13T21:06:30.040" v="3490" actId="207"/>
          <ac:spMkLst>
            <pc:docMk/>
            <pc:sldMk cId="793713161" sldId="371"/>
            <ac:spMk id="33" creationId="{952954F7-6AF3-4302-BA0F-D135E3420D3D}"/>
          </ac:spMkLst>
        </pc:spChg>
        <pc:spChg chg="mod">
          <ac:chgData name="Holly Koponen" userId="ff037b7a-27f8-41aa-be3f-b1018a958177" providerId="ADAL" clId="{F0B739F4-1BB8-44D6-B4E7-791C5AA9FFC7}" dt="2022-04-13T21:06:30.040" v="3490" actId="207"/>
          <ac:spMkLst>
            <pc:docMk/>
            <pc:sldMk cId="793713161" sldId="371"/>
            <ac:spMk id="34" creationId="{4341BA0E-675C-4192-8EE9-6CEA8DA2070D}"/>
          </ac:spMkLst>
        </pc:spChg>
        <pc:spChg chg="mod">
          <ac:chgData name="Holly Koponen" userId="ff037b7a-27f8-41aa-be3f-b1018a958177" providerId="ADAL" clId="{F0B739F4-1BB8-44D6-B4E7-791C5AA9FFC7}" dt="2022-04-13T21:38:56.688" v="4009"/>
          <ac:spMkLst>
            <pc:docMk/>
            <pc:sldMk cId="793713161" sldId="371"/>
            <ac:spMk id="38" creationId="{CB6C5DFC-B369-4EBE-A3B7-81F0608F16A7}"/>
          </ac:spMkLst>
        </pc:spChg>
        <pc:spChg chg="mod">
          <ac:chgData name="Holly Koponen" userId="ff037b7a-27f8-41aa-be3f-b1018a958177" providerId="ADAL" clId="{F0B739F4-1BB8-44D6-B4E7-791C5AA9FFC7}" dt="2022-04-13T21:38:59.515" v="4010"/>
          <ac:spMkLst>
            <pc:docMk/>
            <pc:sldMk cId="793713161" sldId="371"/>
            <ac:spMk id="39" creationId="{B8F55133-B3A9-4E07-8E1B-41420435287F}"/>
          </ac:spMkLst>
        </pc:spChg>
        <pc:spChg chg="mod">
          <ac:chgData name="Holly Koponen" userId="ff037b7a-27f8-41aa-be3f-b1018a958177" providerId="ADAL" clId="{F0B739F4-1BB8-44D6-B4E7-791C5AA9FFC7}" dt="2022-04-13T21:39:01.993" v="4011"/>
          <ac:spMkLst>
            <pc:docMk/>
            <pc:sldMk cId="793713161" sldId="371"/>
            <ac:spMk id="40" creationId="{2256E876-4048-4E59-BB90-B6A081234272}"/>
          </ac:spMkLst>
        </pc:spChg>
        <pc:spChg chg="mod">
          <ac:chgData name="Holly Koponen" userId="ff037b7a-27f8-41aa-be3f-b1018a958177" providerId="ADAL" clId="{F0B739F4-1BB8-44D6-B4E7-791C5AA9FFC7}" dt="2022-04-13T21:38:51.307" v="4007"/>
          <ac:spMkLst>
            <pc:docMk/>
            <pc:sldMk cId="793713161" sldId="371"/>
            <ac:spMk id="48" creationId="{E92D464E-7485-4E42-81AB-A8ACD862065D}"/>
          </ac:spMkLst>
        </pc:spChg>
        <pc:spChg chg="mod">
          <ac:chgData name="Holly Koponen" userId="ff037b7a-27f8-41aa-be3f-b1018a958177" providerId="ADAL" clId="{F0B739F4-1BB8-44D6-B4E7-791C5AA9FFC7}" dt="2022-04-13T21:40:01.979" v="4024" actId="207"/>
          <ac:spMkLst>
            <pc:docMk/>
            <pc:sldMk cId="793713161" sldId="371"/>
            <ac:spMk id="58" creationId="{D1B1247A-58A2-432D-B83D-5E1A3D5868D4}"/>
          </ac:spMkLst>
        </pc:spChg>
        <pc:spChg chg="mod">
          <ac:chgData name="Holly Koponen" userId="ff037b7a-27f8-41aa-be3f-b1018a958177" providerId="ADAL" clId="{F0B739F4-1BB8-44D6-B4E7-791C5AA9FFC7}" dt="2022-04-13T21:39:04.001" v="4012" actId="6549"/>
          <ac:spMkLst>
            <pc:docMk/>
            <pc:sldMk cId="793713161" sldId="371"/>
            <ac:spMk id="63" creationId="{C80844E6-7F2E-4878-A49B-E805A1EA002E}"/>
          </ac:spMkLst>
        </pc:spChg>
        <pc:spChg chg="mod">
          <ac:chgData name="Holly Koponen" userId="ff037b7a-27f8-41aa-be3f-b1018a958177" providerId="ADAL" clId="{F0B739F4-1BB8-44D6-B4E7-791C5AA9FFC7}" dt="2022-04-13T21:38:54.214" v="4008"/>
          <ac:spMkLst>
            <pc:docMk/>
            <pc:sldMk cId="793713161" sldId="371"/>
            <ac:spMk id="134" creationId="{055EF567-BD85-450B-9381-39794712A22F}"/>
          </ac:spMkLst>
        </pc:spChg>
        <pc:grpChg chg="add mod">
          <ac:chgData name="Holly Koponen" userId="ff037b7a-27f8-41aa-be3f-b1018a958177" providerId="ADAL" clId="{F0B739F4-1BB8-44D6-B4E7-791C5AA9FFC7}" dt="2022-04-13T21:07:24.793" v="3494" actId="164"/>
          <ac:grpSpMkLst>
            <pc:docMk/>
            <pc:sldMk cId="793713161" sldId="371"/>
            <ac:grpSpMk id="2" creationId="{EB688054-001C-452C-A6D8-138C9B434C03}"/>
          </ac:grpSpMkLst>
        </pc:grpChg>
        <pc:grpChg chg="mod">
          <ac:chgData name="Holly Koponen" userId="ff037b7a-27f8-41aa-be3f-b1018a958177" providerId="ADAL" clId="{F0B739F4-1BB8-44D6-B4E7-791C5AA9FFC7}" dt="2022-04-13T21:07:24.793" v="3494" actId="164"/>
          <ac:grpSpMkLst>
            <pc:docMk/>
            <pc:sldMk cId="793713161" sldId="371"/>
            <ac:grpSpMk id="67" creationId="{43C001A3-37BA-4F98-8280-4B22AA91519D}"/>
          </ac:grpSpMkLst>
        </pc:grpChg>
        <pc:grpChg chg="mod">
          <ac:chgData name="Holly Koponen" userId="ff037b7a-27f8-41aa-be3f-b1018a958177" providerId="ADAL" clId="{F0B739F4-1BB8-44D6-B4E7-791C5AA9FFC7}" dt="2022-04-13T21:07:24.793" v="3494" actId="164"/>
          <ac:grpSpMkLst>
            <pc:docMk/>
            <pc:sldMk cId="793713161" sldId="371"/>
            <ac:grpSpMk id="189" creationId="{76E86C98-A774-4175-863B-BF57BFDC88DF}"/>
          </ac:grpSpMkLst>
        </pc:grpChg>
        <pc:cxnChg chg="mod">
          <ac:chgData name="Holly Koponen" userId="ff037b7a-27f8-41aa-be3f-b1018a958177" providerId="ADAL" clId="{F0B739F4-1BB8-44D6-B4E7-791C5AA9FFC7}" dt="2022-04-13T21:07:24.793" v="3494" actId="164"/>
          <ac:cxnSpMkLst>
            <pc:docMk/>
            <pc:sldMk cId="793713161" sldId="371"/>
            <ac:cxnSpMk id="41" creationId="{2BF439BB-38AB-490B-AB1D-C6B4BCCF2613}"/>
          </ac:cxnSpMkLst>
        </pc:cxnChg>
        <pc:cxnChg chg="mod">
          <ac:chgData name="Holly Koponen" userId="ff037b7a-27f8-41aa-be3f-b1018a958177" providerId="ADAL" clId="{F0B739F4-1BB8-44D6-B4E7-791C5AA9FFC7}" dt="2022-04-13T21:07:24.793" v="3494" actId="164"/>
          <ac:cxnSpMkLst>
            <pc:docMk/>
            <pc:sldMk cId="793713161" sldId="371"/>
            <ac:cxnSpMk id="45" creationId="{B48376B7-E787-46CE-AA3E-4056B30E31EC}"/>
          </ac:cxnSpMkLst>
        </pc:cxnChg>
        <pc:cxnChg chg="mod">
          <ac:chgData name="Holly Koponen" userId="ff037b7a-27f8-41aa-be3f-b1018a958177" providerId="ADAL" clId="{F0B739F4-1BB8-44D6-B4E7-791C5AA9FFC7}" dt="2022-04-13T21:07:24.793" v="3494" actId="164"/>
          <ac:cxnSpMkLst>
            <pc:docMk/>
            <pc:sldMk cId="793713161" sldId="371"/>
            <ac:cxnSpMk id="53" creationId="{042F94BB-98D9-487F-BE32-4062CFC0488A}"/>
          </ac:cxnSpMkLst>
        </pc:cxnChg>
        <pc:cxnChg chg="mod">
          <ac:chgData name="Holly Koponen" userId="ff037b7a-27f8-41aa-be3f-b1018a958177" providerId="ADAL" clId="{F0B739F4-1BB8-44D6-B4E7-791C5AA9FFC7}" dt="2022-04-13T21:07:24.793" v="3494" actId="164"/>
          <ac:cxnSpMkLst>
            <pc:docMk/>
            <pc:sldMk cId="793713161" sldId="371"/>
            <ac:cxnSpMk id="59" creationId="{55E37F6F-757E-47FC-B245-CB1C30A391C2}"/>
          </ac:cxnSpMkLst>
        </pc:cxnChg>
        <pc:cxnChg chg="mod">
          <ac:chgData name="Holly Koponen" userId="ff037b7a-27f8-41aa-be3f-b1018a958177" providerId="ADAL" clId="{F0B739F4-1BB8-44D6-B4E7-791C5AA9FFC7}" dt="2022-04-13T21:07:24.793" v="3494" actId="164"/>
          <ac:cxnSpMkLst>
            <pc:docMk/>
            <pc:sldMk cId="793713161" sldId="371"/>
            <ac:cxnSpMk id="73" creationId="{ACF78956-8CD5-4278-82FE-96B205E2F5C9}"/>
          </ac:cxnSpMkLst>
        </pc:cxnChg>
        <pc:cxnChg chg="mod">
          <ac:chgData name="Holly Koponen" userId="ff037b7a-27f8-41aa-be3f-b1018a958177" providerId="ADAL" clId="{F0B739F4-1BB8-44D6-B4E7-791C5AA9FFC7}" dt="2022-04-13T21:07:24.793" v="3494" actId="164"/>
          <ac:cxnSpMkLst>
            <pc:docMk/>
            <pc:sldMk cId="793713161" sldId="371"/>
            <ac:cxnSpMk id="77" creationId="{A596B700-6BED-4845-9051-BC63ED643F73}"/>
          </ac:cxnSpMkLst>
        </pc:cxnChg>
      </pc:sldChg>
      <pc:sldChg chg="add mod ord modShow">
        <pc:chgData name="Holly Koponen" userId="ff037b7a-27f8-41aa-be3f-b1018a958177" providerId="ADAL" clId="{F0B739F4-1BB8-44D6-B4E7-791C5AA9FFC7}" dt="2022-04-13T21:07:44.413" v="3501"/>
        <pc:sldMkLst>
          <pc:docMk/>
          <pc:sldMk cId="3447452183" sldId="372"/>
        </pc:sldMkLst>
      </pc:sldChg>
      <pc:sldChg chg="addSp delSp modSp add mod ord modTransition modAnim modShow">
        <pc:chgData name="Holly Koponen" userId="ff037b7a-27f8-41aa-be3f-b1018a958177" providerId="ADAL" clId="{F0B739F4-1BB8-44D6-B4E7-791C5AA9FFC7}" dt="2022-04-14T14:42:04.818" v="9111"/>
        <pc:sldMkLst>
          <pc:docMk/>
          <pc:sldMk cId="2229926087" sldId="373"/>
        </pc:sldMkLst>
        <pc:spChg chg="mod">
          <ac:chgData name="Holly Koponen" userId="ff037b7a-27f8-41aa-be3f-b1018a958177" providerId="ADAL" clId="{F0B739F4-1BB8-44D6-B4E7-791C5AA9FFC7}" dt="2022-04-13T21:08:48.369" v="3507" actId="6549"/>
          <ac:spMkLst>
            <pc:docMk/>
            <pc:sldMk cId="2229926087" sldId="373"/>
            <ac:spMk id="12" creationId="{2377EF59-30F4-DCE6-9B5A-0ECD90E1272F}"/>
          </ac:spMkLst>
        </pc:spChg>
        <pc:spChg chg="mod">
          <ac:chgData name="Holly Koponen" userId="ff037b7a-27f8-41aa-be3f-b1018a958177" providerId="ADAL" clId="{F0B739F4-1BB8-44D6-B4E7-791C5AA9FFC7}" dt="2022-04-13T21:09:49.016" v="3516"/>
          <ac:spMkLst>
            <pc:docMk/>
            <pc:sldMk cId="2229926087" sldId="373"/>
            <ac:spMk id="52" creationId="{04F50568-3479-4079-8262-9945DCF08C85}"/>
          </ac:spMkLst>
        </pc:spChg>
        <pc:spChg chg="mod">
          <ac:chgData name="Holly Koponen" userId="ff037b7a-27f8-41aa-be3f-b1018a958177" providerId="ADAL" clId="{F0B739F4-1BB8-44D6-B4E7-791C5AA9FFC7}" dt="2022-04-13T21:09:49.016" v="3516"/>
          <ac:spMkLst>
            <pc:docMk/>
            <pc:sldMk cId="2229926087" sldId="373"/>
            <ac:spMk id="60" creationId="{34E5E17D-7CE7-4689-BB0E-706C686A6D4C}"/>
          </ac:spMkLst>
        </pc:spChg>
        <pc:spChg chg="mod">
          <ac:chgData name="Holly Koponen" userId="ff037b7a-27f8-41aa-be3f-b1018a958177" providerId="ADAL" clId="{F0B739F4-1BB8-44D6-B4E7-791C5AA9FFC7}" dt="2022-04-13T21:09:49.016" v="3516"/>
          <ac:spMkLst>
            <pc:docMk/>
            <pc:sldMk cId="2229926087" sldId="373"/>
            <ac:spMk id="61" creationId="{47425811-9EFB-4170-AA5A-B5D1E5E01BF3}"/>
          </ac:spMkLst>
        </pc:spChg>
        <pc:spChg chg="mod">
          <ac:chgData name="Holly Koponen" userId="ff037b7a-27f8-41aa-be3f-b1018a958177" providerId="ADAL" clId="{F0B739F4-1BB8-44D6-B4E7-791C5AA9FFC7}" dt="2022-04-13T21:09:49.016" v="3516"/>
          <ac:spMkLst>
            <pc:docMk/>
            <pc:sldMk cId="2229926087" sldId="373"/>
            <ac:spMk id="62" creationId="{DF31D4E0-D296-4AB7-A878-A85474498B4D}"/>
          </ac:spMkLst>
        </pc:spChg>
        <pc:spChg chg="mod">
          <ac:chgData name="Holly Koponen" userId="ff037b7a-27f8-41aa-be3f-b1018a958177" providerId="ADAL" clId="{F0B739F4-1BB8-44D6-B4E7-791C5AA9FFC7}" dt="2022-04-13T21:09:49.016" v="3516"/>
          <ac:spMkLst>
            <pc:docMk/>
            <pc:sldMk cId="2229926087" sldId="373"/>
            <ac:spMk id="63" creationId="{19EFEB5E-CE0F-46B2-85D4-A0B5826296EB}"/>
          </ac:spMkLst>
        </pc:spChg>
        <pc:spChg chg="mod">
          <ac:chgData name="Holly Koponen" userId="ff037b7a-27f8-41aa-be3f-b1018a958177" providerId="ADAL" clId="{F0B739F4-1BB8-44D6-B4E7-791C5AA9FFC7}" dt="2022-04-13T21:09:49.016" v="3516"/>
          <ac:spMkLst>
            <pc:docMk/>
            <pc:sldMk cId="2229926087" sldId="373"/>
            <ac:spMk id="64" creationId="{B31321DC-DF03-4689-BD14-B344E0FF555C}"/>
          </ac:spMkLst>
        </pc:spChg>
        <pc:spChg chg="mod">
          <ac:chgData name="Holly Koponen" userId="ff037b7a-27f8-41aa-be3f-b1018a958177" providerId="ADAL" clId="{F0B739F4-1BB8-44D6-B4E7-791C5AA9FFC7}" dt="2022-04-13T21:09:49.016" v="3516"/>
          <ac:spMkLst>
            <pc:docMk/>
            <pc:sldMk cId="2229926087" sldId="373"/>
            <ac:spMk id="65" creationId="{0257E5C2-9C07-413A-8565-7FD93FD8A6E1}"/>
          </ac:spMkLst>
        </pc:spChg>
        <pc:spChg chg="mod">
          <ac:chgData name="Holly Koponen" userId="ff037b7a-27f8-41aa-be3f-b1018a958177" providerId="ADAL" clId="{F0B739F4-1BB8-44D6-B4E7-791C5AA9FFC7}" dt="2022-04-13T21:09:49.016" v="3516"/>
          <ac:spMkLst>
            <pc:docMk/>
            <pc:sldMk cId="2229926087" sldId="373"/>
            <ac:spMk id="66" creationId="{1C1494E6-D57C-4C8C-BC13-A7234E8B4BF2}"/>
          </ac:spMkLst>
        </pc:spChg>
        <pc:spChg chg="mod">
          <ac:chgData name="Holly Koponen" userId="ff037b7a-27f8-41aa-be3f-b1018a958177" providerId="ADAL" clId="{F0B739F4-1BB8-44D6-B4E7-791C5AA9FFC7}" dt="2022-04-13T21:09:04.820" v="3509" actId="207"/>
          <ac:spMkLst>
            <pc:docMk/>
            <pc:sldMk cId="2229926087" sldId="373"/>
            <ac:spMk id="101" creationId="{4DBE4BC8-61AC-4FB8-9687-8130FBAE8EE8}"/>
          </ac:spMkLst>
        </pc:spChg>
        <pc:spChg chg="mod">
          <ac:chgData name="Holly Koponen" userId="ff037b7a-27f8-41aa-be3f-b1018a958177" providerId="ADAL" clId="{F0B739F4-1BB8-44D6-B4E7-791C5AA9FFC7}" dt="2022-04-13T21:09:13.201" v="3511" actId="207"/>
          <ac:spMkLst>
            <pc:docMk/>
            <pc:sldMk cId="2229926087" sldId="373"/>
            <ac:spMk id="103" creationId="{989C56EF-DD0A-4C05-A1A3-8FC1C559B71F}"/>
          </ac:spMkLst>
        </pc:spChg>
        <pc:spChg chg="mod">
          <ac:chgData name="Holly Koponen" userId="ff037b7a-27f8-41aa-be3f-b1018a958177" providerId="ADAL" clId="{F0B739F4-1BB8-44D6-B4E7-791C5AA9FFC7}" dt="2022-04-13T21:09:13.201" v="3511" actId="207"/>
          <ac:spMkLst>
            <pc:docMk/>
            <pc:sldMk cId="2229926087" sldId="373"/>
            <ac:spMk id="104" creationId="{0A7B2E73-68F7-4396-B04A-6761BEEAEEB6}"/>
          </ac:spMkLst>
        </pc:spChg>
        <pc:spChg chg="mod">
          <ac:chgData name="Holly Koponen" userId="ff037b7a-27f8-41aa-be3f-b1018a958177" providerId="ADAL" clId="{F0B739F4-1BB8-44D6-B4E7-791C5AA9FFC7}" dt="2022-04-13T21:09:49.016" v="3516"/>
          <ac:spMkLst>
            <pc:docMk/>
            <pc:sldMk cId="2229926087" sldId="373"/>
            <ac:spMk id="115" creationId="{F74CB8AE-02AB-4698-BE1A-79E7CAB1394B}"/>
          </ac:spMkLst>
        </pc:spChg>
        <pc:spChg chg="mod">
          <ac:chgData name="Holly Koponen" userId="ff037b7a-27f8-41aa-be3f-b1018a958177" providerId="ADAL" clId="{F0B739F4-1BB8-44D6-B4E7-791C5AA9FFC7}" dt="2022-04-13T21:09:49.016" v="3516"/>
          <ac:spMkLst>
            <pc:docMk/>
            <pc:sldMk cId="2229926087" sldId="373"/>
            <ac:spMk id="117" creationId="{80403835-F25E-4224-B3A7-E5941B3D6BDB}"/>
          </ac:spMkLst>
        </pc:spChg>
        <pc:spChg chg="mod">
          <ac:chgData name="Holly Koponen" userId="ff037b7a-27f8-41aa-be3f-b1018a958177" providerId="ADAL" clId="{F0B739F4-1BB8-44D6-B4E7-791C5AA9FFC7}" dt="2022-04-13T21:09:49.016" v="3516"/>
          <ac:spMkLst>
            <pc:docMk/>
            <pc:sldMk cId="2229926087" sldId="373"/>
            <ac:spMk id="118" creationId="{24D59AFA-6299-44CC-BFF3-9AF660385D78}"/>
          </ac:spMkLst>
        </pc:spChg>
        <pc:spChg chg="mod">
          <ac:chgData name="Holly Koponen" userId="ff037b7a-27f8-41aa-be3f-b1018a958177" providerId="ADAL" clId="{F0B739F4-1BB8-44D6-B4E7-791C5AA9FFC7}" dt="2022-04-13T21:09:49.016" v="3516"/>
          <ac:spMkLst>
            <pc:docMk/>
            <pc:sldMk cId="2229926087" sldId="373"/>
            <ac:spMk id="120" creationId="{3477B1BB-7373-4F1A-8F6B-A633A6B8CE69}"/>
          </ac:spMkLst>
        </pc:spChg>
        <pc:spChg chg="mod">
          <ac:chgData name="Holly Koponen" userId="ff037b7a-27f8-41aa-be3f-b1018a958177" providerId="ADAL" clId="{F0B739F4-1BB8-44D6-B4E7-791C5AA9FFC7}" dt="2022-04-13T21:09:49.016" v="3516"/>
          <ac:spMkLst>
            <pc:docMk/>
            <pc:sldMk cId="2229926087" sldId="373"/>
            <ac:spMk id="121" creationId="{40A2850F-D435-471F-8725-2F74D79AFD1C}"/>
          </ac:spMkLst>
        </pc:spChg>
        <pc:spChg chg="mod">
          <ac:chgData name="Holly Koponen" userId="ff037b7a-27f8-41aa-be3f-b1018a958177" providerId="ADAL" clId="{F0B739F4-1BB8-44D6-B4E7-791C5AA9FFC7}" dt="2022-04-13T21:09:49.016" v="3516"/>
          <ac:spMkLst>
            <pc:docMk/>
            <pc:sldMk cId="2229926087" sldId="373"/>
            <ac:spMk id="123" creationId="{77198A83-1D49-4669-B682-66F71631F8D2}"/>
          </ac:spMkLst>
        </pc:spChg>
        <pc:spChg chg="mod">
          <ac:chgData name="Holly Koponen" userId="ff037b7a-27f8-41aa-be3f-b1018a958177" providerId="ADAL" clId="{F0B739F4-1BB8-44D6-B4E7-791C5AA9FFC7}" dt="2022-04-13T21:09:49.016" v="3516"/>
          <ac:spMkLst>
            <pc:docMk/>
            <pc:sldMk cId="2229926087" sldId="373"/>
            <ac:spMk id="124" creationId="{EB0FAA21-350B-40D0-B706-E736B35668D7}"/>
          </ac:spMkLst>
        </pc:spChg>
        <pc:spChg chg="mod">
          <ac:chgData name="Holly Koponen" userId="ff037b7a-27f8-41aa-be3f-b1018a958177" providerId="ADAL" clId="{F0B739F4-1BB8-44D6-B4E7-791C5AA9FFC7}" dt="2022-04-13T21:09:49.016" v="3516"/>
          <ac:spMkLst>
            <pc:docMk/>
            <pc:sldMk cId="2229926087" sldId="373"/>
            <ac:spMk id="125" creationId="{6362781D-41A6-46CF-8822-436228696F45}"/>
          </ac:spMkLst>
        </pc:spChg>
        <pc:spChg chg="mod">
          <ac:chgData name="Holly Koponen" userId="ff037b7a-27f8-41aa-be3f-b1018a958177" providerId="ADAL" clId="{F0B739F4-1BB8-44D6-B4E7-791C5AA9FFC7}" dt="2022-04-13T21:38:24.877" v="4002"/>
          <ac:spMkLst>
            <pc:docMk/>
            <pc:sldMk cId="2229926087" sldId="373"/>
            <ac:spMk id="131" creationId="{644D4BFF-BD99-488E-984F-2DFFBDB61D7D}"/>
          </ac:spMkLst>
        </pc:spChg>
        <pc:spChg chg="mod">
          <ac:chgData name="Holly Koponen" userId="ff037b7a-27f8-41aa-be3f-b1018a958177" providerId="ADAL" clId="{F0B739F4-1BB8-44D6-B4E7-791C5AA9FFC7}" dt="2022-04-13T21:38:30.918" v="4004" actId="207"/>
          <ac:spMkLst>
            <pc:docMk/>
            <pc:sldMk cId="2229926087" sldId="373"/>
            <ac:spMk id="139" creationId="{AEFAF772-7010-48B8-8B38-7D167E85D93B}"/>
          </ac:spMkLst>
        </pc:spChg>
        <pc:spChg chg="mod">
          <ac:chgData name="Holly Koponen" userId="ff037b7a-27f8-41aa-be3f-b1018a958177" providerId="ADAL" clId="{F0B739F4-1BB8-44D6-B4E7-791C5AA9FFC7}" dt="2022-04-13T21:38:24.877" v="4002"/>
          <ac:spMkLst>
            <pc:docMk/>
            <pc:sldMk cId="2229926087" sldId="373"/>
            <ac:spMk id="140" creationId="{7251CEB4-9BC3-4CEC-B257-089FD5AF7DE0}"/>
          </ac:spMkLst>
        </pc:spChg>
        <pc:spChg chg="mod">
          <ac:chgData name="Holly Koponen" userId="ff037b7a-27f8-41aa-be3f-b1018a958177" providerId="ADAL" clId="{F0B739F4-1BB8-44D6-B4E7-791C5AA9FFC7}" dt="2022-04-13T21:38:24.877" v="4002"/>
          <ac:spMkLst>
            <pc:docMk/>
            <pc:sldMk cId="2229926087" sldId="373"/>
            <ac:spMk id="141" creationId="{7D39D36E-D9D7-4B75-AACE-3D9CEFAE4B05}"/>
          </ac:spMkLst>
        </pc:spChg>
        <pc:spChg chg="mod">
          <ac:chgData name="Holly Koponen" userId="ff037b7a-27f8-41aa-be3f-b1018a958177" providerId="ADAL" clId="{F0B739F4-1BB8-44D6-B4E7-791C5AA9FFC7}" dt="2022-04-13T21:38:24.877" v="4002"/>
          <ac:spMkLst>
            <pc:docMk/>
            <pc:sldMk cId="2229926087" sldId="373"/>
            <ac:spMk id="142" creationId="{4086FEE5-7A15-40F4-841B-3982F37714E0}"/>
          </ac:spMkLst>
        </pc:spChg>
        <pc:spChg chg="mod">
          <ac:chgData name="Holly Koponen" userId="ff037b7a-27f8-41aa-be3f-b1018a958177" providerId="ADAL" clId="{F0B739F4-1BB8-44D6-B4E7-791C5AA9FFC7}" dt="2022-04-13T21:38:24.877" v="4002"/>
          <ac:spMkLst>
            <pc:docMk/>
            <pc:sldMk cId="2229926087" sldId="373"/>
            <ac:spMk id="143" creationId="{FA9724BF-E240-46C8-BAFE-79BEF307750F}"/>
          </ac:spMkLst>
        </pc:spChg>
        <pc:spChg chg="mod">
          <ac:chgData name="Holly Koponen" userId="ff037b7a-27f8-41aa-be3f-b1018a958177" providerId="ADAL" clId="{F0B739F4-1BB8-44D6-B4E7-791C5AA9FFC7}" dt="2022-04-13T21:38:24.877" v="4002"/>
          <ac:spMkLst>
            <pc:docMk/>
            <pc:sldMk cId="2229926087" sldId="373"/>
            <ac:spMk id="144" creationId="{8A0ABE33-FA42-476F-A751-2900368C71C3}"/>
          </ac:spMkLst>
        </pc:spChg>
        <pc:spChg chg="mod">
          <ac:chgData name="Holly Koponen" userId="ff037b7a-27f8-41aa-be3f-b1018a958177" providerId="ADAL" clId="{F0B739F4-1BB8-44D6-B4E7-791C5AA9FFC7}" dt="2022-04-13T21:38:24.877" v="4002"/>
          <ac:spMkLst>
            <pc:docMk/>
            <pc:sldMk cId="2229926087" sldId="373"/>
            <ac:spMk id="145" creationId="{17C30245-9FF8-4BF9-84B6-B888C0812D16}"/>
          </ac:spMkLst>
        </pc:spChg>
        <pc:spChg chg="mod">
          <ac:chgData name="Holly Koponen" userId="ff037b7a-27f8-41aa-be3f-b1018a958177" providerId="ADAL" clId="{F0B739F4-1BB8-44D6-B4E7-791C5AA9FFC7}" dt="2022-04-13T21:38:24.877" v="4002"/>
          <ac:spMkLst>
            <pc:docMk/>
            <pc:sldMk cId="2229926087" sldId="373"/>
            <ac:spMk id="155" creationId="{2B30678B-330A-4FA1-A2CD-730E08321881}"/>
          </ac:spMkLst>
        </pc:spChg>
        <pc:spChg chg="mod">
          <ac:chgData name="Holly Koponen" userId="ff037b7a-27f8-41aa-be3f-b1018a958177" providerId="ADAL" clId="{F0B739F4-1BB8-44D6-B4E7-791C5AA9FFC7}" dt="2022-04-13T21:38:24.877" v="4002"/>
          <ac:spMkLst>
            <pc:docMk/>
            <pc:sldMk cId="2229926087" sldId="373"/>
            <ac:spMk id="157" creationId="{9BA5231A-D749-4B59-90DF-73C3582B10B9}"/>
          </ac:spMkLst>
        </pc:spChg>
        <pc:spChg chg="mod">
          <ac:chgData name="Holly Koponen" userId="ff037b7a-27f8-41aa-be3f-b1018a958177" providerId="ADAL" clId="{F0B739F4-1BB8-44D6-B4E7-791C5AA9FFC7}" dt="2022-04-13T21:38:24.877" v="4002"/>
          <ac:spMkLst>
            <pc:docMk/>
            <pc:sldMk cId="2229926087" sldId="373"/>
            <ac:spMk id="158" creationId="{D3BC7C36-6718-45EB-A8DF-156C0958055B}"/>
          </ac:spMkLst>
        </pc:spChg>
        <pc:spChg chg="mod">
          <ac:chgData name="Holly Koponen" userId="ff037b7a-27f8-41aa-be3f-b1018a958177" providerId="ADAL" clId="{F0B739F4-1BB8-44D6-B4E7-791C5AA9FFC7}" dt="2022-04-13T21:38:24.877" v="4002"/>
          <ac:spMkLst>
            <pc:docMk/>
            <pc:sldMk cId="2229926087" sldId="373"/>
            <ac:spMk id="160" creationId="{93109255-0B3D-45F4-A76B-E0DB0FB7C223}"/>
          </ac:spMkLst>
        </pc:spChg>
        <pc:spChg chg="mod">
          <ac:chgData name="Holly Koponen" userId="ff037b7a-27f8-41aa-be3f-b1018a958177" providerId="ADAL" clId="{F0B739F4-1BB8-44D6-B4E7-791C5AA9FFC7}" dt="2022-04-13T21:40:09.103" v="4026" actId="207"/>
          <ac:spMkLst>
            <pc:docMk/>
            <pc:sldMk cId="2229926087" sldId="373"/>
            <ac:spMk id="161" creationId="{328ED199-7D0B-425E-AAA5-AE02C7434DAA}"/>
          </ac:spMkLst>
        </pc:spChg>
        <pc:spChg chg="mod">
          <ac:chgData name="Holly Koponen" userId="ff037b7a-27f8-41aa-be3f-b1018a958177" providerId="ADAL" clId="{F0B739F4-1BB8-44D6-B4E7-791C5AA9FFC7}" dt="2022-04-13T21:38:24.877" v="4002"/>
          <ac:spMkLst>
            <pc:docMk/>
            <pc:sldMk cId="2229926087" sldId="373"/>
            <ac:spMk id="163" creationId="{1A72ED6B-E276-4BED-AB97-9992308C0CEE}"/>
          </ac:spMkLst>
        </pc:spChg>
        <pc:spChg chg="mod">
          <ac:chgData name="Holly Koponen" userId="ff037b7a-27f8-41aa-be3f-b1018a958177" providerId="ADAL" clId="{F0B739F4-1BB8-44D6-B4E7-791C5AA9FFC7}" dt="2022-04-13T21:38:24.877" v="4002"/>
          <ac:spMkLst>
            <pc:docMk/>
            <pc:sldMk cId="2229926087" sldId="373"/>
            <ac:spMk id="164" creationId="{E96849B3-7AE7-4D7C-8743-D282B71D8F6E}"/>
          </ac:spMkLst>
        </pc:spChg>
        <pc:spChg chg="mod">
          <ac:chgData name="Holly Koponen" userId="ff037b7a-27f8-41aa-be3f-b1018a958177" providerId="ADAL" clId="{F0B739F4-1BB8-44D6-B4E7-791C5AA9FFC7}" dt="2022-04-13T21:38:24.877" v="4002"/>
          <ac:spMkLst>
            <pc:docMk/>
            <pc:sldMk cId="2229926087" sldId="373"/>
            <ac:spMk id="165" creationId="{DB353003-7736-4E93-8B05-695256705A1C}"/>
          </ac:spMkLst>
        </pc:spChg>
        <pc:grpChg chg="add del mod">
          <ac:chgData name="Holly Koponen" userId="ff037b7a-27f8-41aa-be3f-b1018a958177" providerId="ADAL" clId="{F0B739F4-1BB8-44D6-B4E7-791C5AA9FFC7}" dt="2022-04-13T21:38:24.658" v="4001" actId="478"/>
          <ac:grpSpMkLst>
            <pc:docMk/>
            <pc:sldMk cId="2229926087" sldId="373"/>
            <ac:grpSpMk id="50" creationId="{56203D2E-9F6C-46EB-8B57-F1F83834A102}"/>
          </ac:grpSpMkLst>
        </pc:grpChg>
        <pc:grpChg chg="mod">
          <ac:chgData name="Holly Koponen" userId="ff037b7a-27f8-41aa-be3f-b1018a958177" providerId="ADAL" clId="{F0B739F4-1BB8-44D6-B4E7-791C5AA9FFC7}" dt="2022-04-13T21:09:49.016" v="3516"/>
          <ac:grpSpMkLst>
            <pc:docMk/>
            <pc:sldMk cId="2229926087" sldId="373"/>
            <ac:grpSpMk id="51" creationId="{F3DC2ECC-0A34-4DFC-853C-73983FA7E814}"/>
          </ac:grpSpMkLst>
        </pc:grpChg>
        <pc:grpChg chg="mod">
          <ac:chgData name="Holly Koponen" userId="ff037b7a-27f8-41aa-be3f-b1018a958177" providerId="ADAL" clId="{F0B739F4-1BB8-44D6-B4E7-791C5AA9FFC7}" dt="2022-04-13T21:09:49.016" v="3516"/>
          <ac:grpSpMkLst>
            <pc:docMk/>
            <pc:sldMk cId="2229926087" sldId="373"/>
            <ac:grpSpMk id="57" creationId="{BC22A8D8-28E5-4F33-8D31-0CFBC33E5E50}"/>
          </ac:grpSpMkLst>
        </pc:grpChg>
        <pc:grpChg chg="mod">
          <ac:chgData name="Holly Koponen" userId="ff037b7a-27f8-41aa-be3f-b1018a958177" providerId="ADAL" clId="{F0B739F4-1BB8-44D6-B4E7-791C5AA9FFC7}" dt="2022-04-13T21:09:49.016" v="3516"/>
          <ac:grpSpMkLst>
            <pc:docMk/>
            <pc:sldMk cId="2229926087" sldId="373"/>
            <ac:grpSpMk id="70" creationId="{FD6707F6-2400-4A9B-8C58-604A8F2D2053}"/>
          </ac:grpSpMkLst>
        </pc:grpChg>
        <pc:grpChg chg="mod">
          <ac:chgData name="Holly Koponen" userId="ff037b7a-27f8-41aa-be3f-b1018a958177" providerId="ADAL" clId="{F0B739F4-1BB8-44D6-B4E7-791C5AA9FFC7}" dt="2022-04-13T21:09:49.016" v="3516"/>
          <ac:grpSpMkLst>
            <pc:docMk/>
            <pc:sldMk cId="2229926087" sldId="373"/>
            <ac:grpSpMk id="73" creationId="{31433532-EB89-4923-8E7C-1B867726B751}"/>
          </ac:grpSpMkLst>
        </pc:grpChg>
        <pc:grpChg chg="mod">
          <ac:chgData name="Holly Koponen" userId="ff037b7a-27f8-41aa-be3f-b1018a958177" providerId="ADAL" clId="{F0B739F4-1BB8-44D6-B4E7-791C5AA9FFC7}" dt="2022-04-13T21:09:49.016" v="3516"/>
          <ac:grpSpMkLst>
            <pc:docMk/>
            <pc:sldMk cId="2229926087" sldId="373"/>
            <ac:grpSpMk id="74" creationId="{8EAD7007-B658-4CFA-892B-4AD00D23B1B6}"/>
          </ac:grpSpMkLst>
        </pc:grpChg>
        <pc:grpChg chg="del">
          <ac:chgData name="Holly Koponen" userId="ff037b7a-27f8-41aa-be3f-b1018a958177" providerId="ADAL" clId="{F0B739F4-1BB8-44D6-B4E7-791C5AA9FFC7}" dt="2022-04-13T21:09:39.114" v="3513" actId="21"/>
          <ac:grpSpMkLst>
            <pc:docMk/>
            <pc:sldMk cId="2229926087" sldId="373"/>
            <ac:grpSpMk id="75" creationId="{B1610FF0-F899-4A82-8B10-9B93CDAB5F29}"/>
          </ac:grpSpMkLst>
        </pc:grpChg>
        <pc:grpChg chg="add mod">
          <ac:chgData name="Holly Koponen" userId="ff037b7a-27f8-41aa-be3f-b1018a958177" providerId="ADAL" clId="{F0B739F4-1BB8-44D6-B4E7-791C5AA9FFC7}" dt="2022-04-13T21:38:24.877" v="4002"/>
          <ac:grpSpMkLst>
            <pc:docMk/>
            <pc:sldMk cId="2229926087" sldId="373"/>
            <ac:grpSpMk id="129" creationId="{9FF05E65-6556-4561-AD25-323B6CB2F317}"/>
          </ac:grpSpMkLst>
        </pc:grpChg>
        <pc:grpChg chg="mod">
          <ac:chgData name="Holly Koponen" userId="ff037b7a-27f8-41aa-be3f-b1018a958177" providerId="ADAL" clId="{F0B739F4-1BB8-44D6-B4E7-791C5AA9FFC7}" dt="2022-04-13T21:38:24.877" v="4002"/>
          <ac:grpSpMkLst>
            <pc:docMk/>
            <pc:sldMk cId="2229926087" sldId="373"/>
            <ac:grpSpMk id="130" creationId="{B6A95E46-021F-4653-9B28-ECDDD20633CB}"/>
          </ac:grpSpMkLst>
        </pc:grpChg>
        <pc:grpChg chg="mod">
          <ac:chgData name="Holly Koponen" userId="ff037b7a-27f8-41aa-be3f-b1018a958177" providerId="ADAL" clId="{F0B739F4-1BB8-44D6-B4E7-791C5AA9FFC7}" dt="2022-04-13T21:38:24.877" v="4002"/>
          <ac:grpSpMkLst>
            <pc:docMk/>
            <pc:sldMk cId="2229926087" sldId="373"/>
            <ac:grpSpMk id="136" creationId="{D3A18296-F60C-41EC-9192-EA9665DD78FC}"/>
          </ac:grpSpMkLst>
        </pc:grpChg>
        <pc:grpChg chg="mod">
          <ac:chgData name="Holly Koponen" userId="ff037b7a-27f8-41aa-be3f-b1018a958177" providerId="ADAL" clId="{F0B739F4-1BB8-44D6-B4E7-791C5AA9FFC7}" dt="2022-04-13T21:38:24.877" v="4002"/>
          <ac:grpSpMkLst>
            <pc:docMk/>
            <pc:sldMk cId="2229926087" sldId="373"/>
            <ac:grpSpMk id="149" creationId="{C42B970C-AE51-409A-9ECB-619D6A6E7285}"/>
          </ac:grpSpMkLst>
        </pc:grpChg>
        <pc:grpChg chg="mod">
          <ac:chgData name="Holly Koponen" userId="ff037b7a-27f8-41aa-be3f-b1018a958177" providerId="ADAL" clId="{F0B739F4-1BB8-44D6-B4E7-791C5AA9FFC7}" dt="2022-04-13T21:38:24.877" v="4002"/>
          <ac:grpSpMkLst>
            <pc:docMk/>
            <pc:sldMk cId="2229926087" sldId="373"/>
            <ac:grpSpMk id="152" creationId="{575164E8-08AD-41D2-8BAB-356FB12A342C}"/>
          </ac:grpSpMkLst>
        </pc:grpChg>
        <pc:grpChg chg="mod">
          <ac:chgData name="Holly Koponen" userId="ff037b7a-27f8-41aa-be3f-b1018a958177" providerId="ADAL" clId="{F0B739F4-1BB8-44D6-B4E7-791C5AA9FFC7}" dt="2022-04-13T21:38:24.877" v="4002"/>
          <ac:grpSpMkLst>
            <pc:docMk/>
            <pc:sldMk cId="2229926087" sldId="373"/>
            <ac:grpSpMk id="153" creationId="{0BC2E345-88EE-4EF9-AB63-24A62A5FB577}"/>
          </ac:grpSpMkLst>
        </pc:grpChg>
        <pc:picChg chg="add mod">
          <ac:chgData name="Holly Koponen" userId="ff037b7a-27f8-41aa-be3f-b1018a958177" providerId="ADAL" clId="{F0B739F4-1BB8-44D6-B4E7-791C5AA9FFC7}" dt="2022-04-13T21:22:07.320" v="3790"/>
          <ac:picMkLst>
            <pc:docMk/>
            <pc:sldMk cId="2229926087" sldId="373"/>
            <ac:picMk id="128" creationId="{BDFB727A-6FB9-4A40-8246-8BEBA38FD72D}"/>
          </ac:picMkLst>
        </pc:picChg>
        <pc:cxnChg chg="mod">
          <ac:chgData name="Holly Koponen" userId="ff037b7a-27f8-41aa-be3f-b1018a958177" providerId="ADAL" clId="{F0B739F4-1BB8-44D6-B4E7-791C5AA9FFC7}" dt="2022-04-13T21:38:24.658" v="4001" actId="478"/>
          <ac:cxnSpMkLst>
            <pc:docMk/>
            <pc:sldMk cId="2229926087" sldId="373"/>
            <ac:cxnSpMk id="53" creationId="{7D05BECA-99A0-44CA-AB49-A9DA490AAB32}"/>
          </ac:cxnSpMkLst>
        </pc:cxnChg>
        <pc:cxnChg chg="mod">
          <ac:chgData name="Holly Koponen" userId="ff037b7a-27f8-41aa-be3f-b1018a958177" providerId="ADAL" clId="{F0B739F4-1BB8-44D6-B4E7-791C5AA9FFC7}" dt="2022-04-13T21:38:24.658" v="4001" actId="478"/>
          <ac:cxnSpMkLst>
            <pc:docMk/>
            <pc:sldMk cId="2229926087" sldId="373"/>
            <ac:cxnSpMk id="54" creationId="{81C67298-D10E-403B-AB52-33EFA949AA4B}"/>
          </ac:cxnSpMkLst>
        </pc:cxnChg>
        <pc:cxnChg chg="mod">
          <ac:chgData name="Holly Koponen" userId="ff037b7a-27f8-41aa-be3f-b1018a958177" providerId="ADAL" clId="{F0B739F4-1BB8-44D6-B4E7-791C5AA9FFC7}" dt="2022-04-13T21:38:24.658" v="4001" actId="478"/>
          <ac:cxnSpMkLst>
            <pc:docMk/>
            <pc:sldMk cId="2229926087" sldId="373"/>
            <ac:cxnSpMk id="55" creationId="{17477DF0-EBBB-476B-8B3F-6479E106C2E3}"/>
          </ac:cxnSpMkLst>
        </pc:cxnChg>
        <pc:cxnChg chg="mod">
          <ac:chgData name="Holly Koponen" userId="ff037b7a-27f8-41aa-be3f-b1018a958177" providerId="ADAL" clId="{F0B739F4-1BB8-44D6-B4E7-791C5AA9FFC7}" dt="2022-04-13T21:38:24.658" v="4001" actId="478"/>
          <ac:cxnSpMkLst>
            <pc:docMk/>
            <pc:sldMk cId="2229926087" sldId="373"/>
            <ac:cxnSpMk id="56" creationId="{2415971F-488F-4633-AE3F-9C1FDB8CA3AD}"/>
          </ac:cxnSpMkLst>
        </pc:cxnChg>
        <pc:cxnChg chg="mod">
          <ac:chgData name="Holly Koponen" userId="ff037b7a-27f8-41aa-be3f-b1018a958177" providerId="ADAL" clId="{F0B739F4-1BB8-44D6-B4E7-791C5AA9FFC7}" dt="2022-04-13T21:38:24.658" v="4001" actId="478"/>
          <ac:cxnSpMkLst>
            <pc:docMk/>
            <pc:sldMk cId="2229926087" sldId="373"/>
            <ac:cxnSpMk id="58" creationId="{761BF748-E0B4-4890-B898-FDD33ED7E061}"/>
          </ac:cxnSpMkLst>
        </pc:cxnChg>
        <pc:cxnChg chg="mod">
          <ac:chgData name="Holly Koponen" userId="ff037b7a-27f8-41aa-be3f-b1018a958177" providerId="ADAL" clId="{F0B739F4-1BB8-44D6-B4E7-791C5AA9FFC7}" dt="2022-04-13T21:38:24.658" v="4001" actId="478"/>
          <ac:cxnSpMkLst>
            <pc:docMk/>
            <pc:sldMk cId="2229926087" sldId="373"/>
            <ac:cxnSpMk id="59" creationId="{9A316C47-49CB-4FCB-B56F-3B24AA45719D}"/>
          </ac:cxnSpMkLst>
        </pc:cxnChg>
        <pc:cxnChg chg="mod">
          <ac:chgData name="Holly Koponen" userId="ff037b7a-27f8-41aa-be3f-b1018a958177" providerId="ADAL" clId="{F0B739F4-1BB8-44D6-B4E7-791C5AA9FFC7}" dt="2022-04-13T21:38:24.658" v="4001" actId="478"/>
          <ac:cxnSpMkLst>
            <pc:docMk/>
            <pc:sldMk cId="2229926087" sldId="373"/>
            <ac:cxnSpMk id="67" creationId="{DE8769AB-6418-43D8-B924-A0F1F1A4AFD7}"/>
          </ac:cxnSpMkLst>
        </pc:cxnChg>
        <pc:cxnChg chg="mod">
          <ac:chgData name="Holly Koponen" userId="ff037b7a-27f8-41aa-be3f-b1018a958177" providerId="ADAL" clId="{F0B739F4-1BB8-44D6-B4E7-791C5AA9FFC7}" dt="2022-04-13T21:38:24.658" v="4001" actId="478"/>
          <ac:cxnSpMkLst>
            <pc:docMk/>
            <pc:sldMk cId="2229926087" sldId="373"/>
            <ac:cxnSpMk id="68" creationId="{BD909627-1FFB-4C5B-9F20-835035968394}"/>
          </ac:cxnSpMkLst>
        </pc:cxnChg>
        <pc:cxnChg chg="mod">
          <ac:chgData name="Holly Koponen" userId="ff037b7a-27f8-41aa-be3f-b1018a958177" providerId="ADAL" clId="{F0B739F4-1BB8-44D6-B4E7-791C5AA9FFC7}" dt="2022-04-13T21:38:24.658" v="4001" actId="478"/>
          <ac:cxnSpMkLst>
            <pc:docMk/>
            <pc:sldMk cId="2229926087" sldId="373"/>
            <ac:cxnSpMk id="69" creationId="{59EE09B9-8E4D-4AA1-946B-9D71657DEF8A}"/>
          </ac:cxnSpMkLst>
        </pc:cxnChg>
        <pc:cxnChg chg="mod">
          <ac:chgData name="Holly Koponen" userId="ff037b7a-27f8-41aa-be3f-b1018a958177" providerId="ADAL" clId="{F0B739F4-1BB8-44D6-B4E7-791C5AA9FFC7}" dt="2022-04-13T21:38:24.658" v="4001" actId="478"/>
          <ac:cxnSpMkLst>
            <pc:docMk/>
            <pc:sldMk cId="2229926087" sldId="373"/>
            <ac:cxnSpMk id="71" creationId="{9C5B652F-0119-4169-9E32-A535503A7661}"/>
          </ac:cxnSpMkLst>
        </pc:cxnChg>
        <pc:cxnChg chg="mod">
          <ac:chgData name="Holly Koponen" userId="ff037b7a-27f8-41aa-be3f-b1018a958177" providerId="ADAL" clId="{F0B739F4-1BB8-44D6-B4E7-791C5AA9FFC7}" dt="2022-04-13T21:38:24.658" v="4001" actId="478"/>
          <ac:cxnSpMkLst>
            <pc:docMk/>
            <pc:sldMk cId="2229926087" sldId="373"/>
            <ac:cxnSpMk id="72" creationId="{833DCD0B-7E79-46B0-A9C8-C12AB3FA5D65}"/>
          </ac:cxnSpMkLst>
        </pc:cxnChg>
        <pc:cxnChg chg="mod">
          <ac:chgData name="Holly Koponen" userId="ff037b7a-27f8-41aa-be3f-b1018a958177" providerId="ADAL" clId="{F0B739F4-1BB8-44D6-B4E7-791C5AA9FFC7}" dt="2022-04-13T21:09:39.114" v="3513" actId="21"/>
          <ac:cxnSpMkLst>
            <pc:docMk/>
            <pc:sldMk cId="2229926087" sldId="373"/>
            <ac:cxnSpMk id="78" creationId="{4C9E0F86-6EBD-4601-9F42-DD2D08FFF89F}"/>
          </ac:cxnSpMkLst>
        </pc:cxnChg>
        <pc:cxnChg chg="mod">
          <ac:chgData name="Holly Koponen" userId="ff037b7a-27f8-41aa-be3f-b1018a958177" providerId="ADAL" clId="{F0B739F4-1BB8-44D6-B4E7-791C5AA9FFC7}" dt="2022-04-13T21:09:39.114" v="3513" actId="21"/>
          <ac:cxnSpMkLst>
            <pc:docMk/>
            <pc:sldMk cId="2229926087" sldId="373"/>
            <ac:cxnSpMk id="79" creationId="{A50033A3-7589-4E23-9FD9-F0CF19BE2E29}"/>
          </ac:cxnSpMkLst>
        </pc:cxnChg>
        <pc:cxnChg chg="mod">
          <ac:chgData name="Holly Koponen" userId="ff037b7a-27f8-41aa-be3f-b1018a958177" providerId="ADAL" clId="{F0B739F4-1BB8-44D6-B4E7-791C5AA9FFC7}" dt="2022-04-13T21:09:39.114" v="3513" actId="21"/>
          <ac:cxnSpMkLst>
            <pc:docMk/>
            <pc:sldMk cId="2229926087" sldId="373"/>
            <ac:cxnSpMk id="80" creationId="{A6268338-3EA4-4D99-A541-5B64B952E7B4}"/>
          </ac:cxnSpMkLst>
        </pc:cxnChg>
        <pc:cxnChg chg="mod">
          <ac:chgData name="Holly Koponen" userId="ff037b7a-27f8-41aa-be3f-b1018a958177" providerId="ADAL" clId="{F0B739F4-1BB8-44D6-B4E7-791C5AA9FFC7}" dt="2022-04-13T21:09:39.114" v="3513" actId="21"/>
          <ac:cxnSpMkLst>
            <pc:docMk/>
            <pc:sldMk cId="2229926087" sldId="373"/>
            <ac:cxnSpMk id="81" creationId="{314C3C52-112F-4BFD-BD96-4850B66FA5BC}"/>
          </ac:cxnSpMkLst>
        </pc:cxnChg>
        <pc:cxnChg chg="mod">
          <ac:chgData name="Holly Koponen" userId="ff037b7a-27f8-41aa-be3f-b1018a958177" providerId="ADAL" clId="{F0B739F4-1BB8-44D6-B4E7-791C5AA9FFC7}" dt="2022-04-13T21:09:39.114" v="3513" actId="21"/>
          <ac:cxnSpMkLst>
            <pc:docMk/>
            <pc:sldMk cId="2229926087" sldId="373"/>
            <ac:cxnSpMk id="83" creationId="{021CBBCF-DD93-4320-9AFE-FB3DCFF96C97}"/>
          </ac:cxnSpMkLst>
        </pc:cxnChg>
        <pc:cxnChg chg="mod">
          <ac:chgData name="Holly Koponen" userId="ff037b7a-27f8-41aa-be3f-b1018a958177" providerId="ADAL" clId="{F0B739F4-1BB8-44D6-B4E7-791C5AA9FFC7}" dt="2022-04-13T21:09:39.114" v="3513" actId="21"/>
          <ac:cxnSpMkLst>
            <pc:docMk/>
            <pc:sldMk cId="2229926087" sldId="373"/>
            <ac:cxnSpMk id="84" creationId="{E3A1AE29-1BDD-46F5-A76D-A09C362C936F}"/>
          </ac:cxnSpMkLst>
        </pc:cxnChg>
        <pc:cxnChg chg="mod">
          <ac:chgData name="Holly Koponen" userId="ff037b7a-27f8-41aa-be3f-b1018a958177" providerId="ADAL" clId="{F0B739F4-1BB8-44D6-B4E7-791C5AA9FFC7}" dt="2022-04-13T21:09:39.114" v="3513" actId="21"/>
          <ac:cxnSpMkLst>
            <pc:docMk/>
            <pc:sldMk cId="2229926087" sldId="373"/>
            <ac:cxnSpMk id="92" creationId="{6B7792CD-4F20-4959-8388-C60B14C50F53}"/>
          </ac:cxnSpMkLst>
        </pc:cxnChg>
        <pc:cxnChg chg="mod">
          <ac:chgData name="Holly Koponen" userId="ff037b7a-27f8-41aa-be3f-b1018a958177" providerId="ADAL" clId="{F0B739F4-1BB8-44D6-B4E7-791C5AA9FFC7}" dt="2022-04-13T21:09:39.114" v="3513" actId="21"/>
          <ac:cxnSpMkLst>
            <pc:docMk/>
            <pc:sldMk cId="2229926087" sldId="373"/>
            <ac:cxnSpMk id="93" creationId="{2409DCB4-5C16-4E8C-A8E8-A50FB7A46742}"/>
          </ac:cxnSpMkLst>
        </pc:cxnChg>
        <pc:cxnChg chg="mod">
          <ac:chgData name="Holly Koponen" userId="ff037b7a-27f8-41aa-be3f-b1018a958177" providerId="ADAL" clId="{F0B739F4-1BB8-44D6-B4E7-791C5AA9FFC7}" dt="2022-04-13T21:09:39.114" v="3513" actId="21"/>
          <ac:cxnSpMkLst>
            <pc:docMk/>
            <pc:sldMk cId="2229926087" sldId="373"/>
            <ac:cxnSpMk id="94" creationId="{7886B29F-EB42-4940-943A-DB95467F7C5B}"/>
          </ac:cxnSpMkLst>
        </pc:cxnChg>
        <pc:cxnChg chg="mod">
          <ac:chgData name="Holly Koponen" userId="ff037b7a-27f8-41aa-be3f-b1018a958177" providerId="ADAL" clId="{F0B739F4-1BB8-44D6-B4E7-791C5AA9FFC7}" dt="2022-04-13T21:09:39.114" v="3513" actId="21"/>
          <ac:cxnSpMkLst>
            <pc:docMk/>
            <pc:sldMk cId="2229926087" sldId="373"/>
            <ac:cxnSpMk id="96" creationId="{1ACD8E51-1CCC-4A79-9D93-6C72051D9035}"/>
          </ac:cxnSpMkLst>
        </pc:cxnChg>
        <pc:cxnChg chg="mod">
          <ac:chgData name="Holly Koponen" userId="ff037b7a-27f8-41aa-be3f-b1018a958177" providerId="ADAL" clId="{F0B739F4-1BB8-44D6-B4E7-791C5AA9FFC7}" dt="2022-04-13T21:09:39.114" v="3513" actId="21"/>
          <ac:cxnSpMkLst>
            <pc:docMk/>
            <pc:sldMk cId="2229926087" sldId="373"/>
            <ac:cxnSpMk id="97" creationId="{0CB31ABB-02C2-4791-A555-5D9D1BB91FC0}"/>
          </ac:cxnSpMkLst>
        </pc:cxnChg>
        <pc:cxnChg chg="mod">
          <ac:chgData name="Holly Koponen" userId="ff037b7a-27f8-41aa-be3f-b1018a958177" providerId="ADAL" clId="{F0B739F4-1BB8-44D6-B4E7-791C5AA9FFC7}" dt="2022-04-13T21:09:39.114" v="3513" actId="21"/>
          <ac:cxnSpMkLst>
            <pc:docMk/>
            <pc:sldMk cId="2229926087" sldId="373"/>
            <ac:cxnSpMk id="100" creationId="{C7E2F6AA-6580-4E62-A062-D89284197F5A}"/>
          </ac:cxnSpMkLst>
        </pc:cxnChg>
        <pc:cxnChg chg="mod">
          <ac:chgData name="Holly Koponen" userId="ff037b7a-27f8-41aa-be3f-b1018a958177" providerId="ADAL" clId="{F0B739F4-1BB8-44D6-B4E7-791C5AA9FFC7}" dt="2022-04-13T21:09:39.114" v="3513" actId="21"/>
          <ac:cxnSpMkLst>
            <pc:docMk/>
            <pc:sldMk cId="2229926087" sldId="373"/>
            <ac:cxnSpMk id="102" creationId="{6530B48E-2D96-4F67-BE5D-A8BAE200CD75}"/>
          </ac:cxnSpMkLst>
        </pc:cxnChg>
        <pc:cxnChg chg="mod">
          <ac:chgData name="Holly Koponen" userId="ff037b7a-27f8-41aa-be3f-b1018a958177" providerId="ADAL" clId="{F0B739F4-1BB8-44D6-B4E7-791C5AA9FFC7}" dt="2022-04-13T21:09:39.114" v="3513" actId="21"/>
          <ac:cxnSpMkLst>
            <pc:docMk/>
            <pc:sldMk cId="2229926087" sldId="373"/>
            <ac:cxnSpMk id="105" creationId="{3EA4A152-7B34-464C-99A8-83D8E229D264}"/>
          </ac:cxnSpMkLst>
        </pc:cxnChg>
        <pc:cxnChg chg="mod">
          <ac:chgData name="Holly Koponen" userId="ff037b7a-27f8-41aa-be3f-b1018a958177" providerId="ADAL" clId="{F0B739F4-1BB8-44D6-B4E7-791C5AA9FFC7}" dt="2022-04-13T21:09:39.114" v="3513" actId="21"/>
          <ac:cxnSpMkLst>
            <pc:docMk/>
            <pc:sldMk cId="2229926087" sldId="373"/>
            <ac:cxnSpMk id="108" creationId="{D44C3004-BF0D-49DC-BECB-ECFD20B79109}"/>
          </ac:cxnSpMkLst>
        </pc:cxnChg>
        <pc:cxnChg chg="mod">
          <ac:chgData name="Holly Koponen" userId="ff037b7a-27f8-41aa-be3f-b1018a958177" providerId="ADAL" clId="{F0B739F4-1BB8-44D6-B4E7-791C5AA9FFC7}" dt="2022-04-13T21:09:39.114" v="3513" actId="21"/>
          <ac:cxnSpMkLst>
            <pc:docMk/>
            <pc:sldMk cId="2229926087" sldId="373"/>
            <ac:cxnSpMk id="112" creationId="{B102883B-BD8F-482A-9322-0BFF6BD34697}"/>
          </ac:cxnSpMkLst>
        </pc:cxnChg>
        <pc:cxnChg chg="mod">
          <ac:chgData name="Holly Koponen" userId="ff037b7a-27f8-41aa-be3f-b1018a958177" providerId="ADAL" clId="{F0B739F4-1BB8-44D6-B4E7-791C5AA9FFC7}" dt="2022-04-13T21:09:39.114" v="3513" actId="21"/>
          <ac:cxnSpMkLst>
            <pc:docMk/>
            <pc:sldMk cId="2229926087" sldId="373"/>
            <ac:cxnSpMk id="113" creationId="{0C0D498B-7A4E-49A6-B268-9E6B274DCF77}"/>
          </ac:cxnSpMkLst>
        </pc:cxnChg>
        <pc:cxnChg chg="mod">
          <ac:chgData name="Holly Koponen" userId="ff037b7a-27f8-41aa-be3f-b1018a958177" providerId="ADAL" clId="{F0B739F4-1BB8-44D6-B4E7-791C5AA9FFC7}" dt="2022-04-13T21:38:24.658" v="4001" actId="478"/>
          <ac:cxnSpMkLst>
            <pc:docMk/>
            <pc:sldMk cId="2229926087" sldId="373"/>
            <ac:cxnSpMk id="114" creationId="{B599613A-2B94-49A8-AD8F-C33887B60ED6}"/>
          </ac:cxnSpMkLst>
        </pc:cxnChg>
        <pc:cxnChg chg="mod">
          <ac:chgData name="Holly Koponen" userId="ff037b7a-27f8-41aa-be3f-b1018a958177" providerId="ADAL" clId="{F0B739F4-1BB8-44D6-B4E7-791C5AA9FFC7}" dt="2022-04-13T21:38:24.658" v="4001" actId="478"/>
          <ac:cxnSpMkLst>
            <pc:docMk/>
            <pc:sldMk cId="2229926087" sldId="373"/>
            <ac:cxnSpMk id="116" creationId="{CBD8D966-5592-449A-8E7B-2366BF1D732E}"/>
          </ac:cxnSpMkLst>
        </pc:cxnChg>
        <pc:cxnChg chg="mod">
          <ac:chgData name="Holly Koponen" userId="ff037b7a-27f8-41aa-be3f-b1018a958177" providerId="ADAL" clId="{F0B739F4-1BB8-44D6-B4E7-791C5AA9FFC7}" dt="2022-04-13T21:38:24.658" v="4001" actId="478"/>
          <ac:cxnSpMkLst>
            <pc:docMk/>
            <pc:sldMk cId="2229926087" sldId="373"/>
            <ac:cxnSpMk id="119" creationId="{C7078363-E5B5-4CB6-8684-13CF8EA92A39}"/>
          </ac:cxnSpMkLst>
        </pc:cxnChg>
        <pc:cxnChg chg="mod">
          <ac:chgData name="Holly Koponen" userId="ff037b7a-27f8-41aa-be3f-b1018a958177" providerId="ADAL" clId="{F0B739F4-1BB8-44D6-B4E7-791C5AA9FFC7}" dt="2022-04-13T21:38:24.658" v="4001" actId="478"/>
          <ac:cxnSpMkLst>
            <pc:docMk/>
            <pc:sldMk cId="2229926087" sldId="373"/>
            <ac:cxnSpMk id="122" creationId="{2C45CC1C-D337-40F3-AE59-C2CE7ED907EE}"/>
          </ac:cxnSpMkLst>
        </pc:cxnChg>
        <pc:cxnChg chg="mod">
          <ac:chgData name="Holly Koponen" userId="ff037b7a-27f8-41aa-be3f-b1018a958177" providerId="ADAL" clId="{F0B739F4-1BB8-44D6-B4E7-791C5AA9FFC7}" dt="2022-04-13T21:38:24.658" v="4001" actId="478"/>
          <ac:cxnSpMkLst>
            <pc:docMk/>
            <pc:sldMk cId="2229926087" sldId="373"/>
            <ac:cxnSpMk id="126" creationId="{3FA9584D-4D30-4A5A-9DDC-2F3408D6D401}"/>
          </ac:cxnSpMkLst>
        </pc:cxnChg>
        <pc:cxnChg chg="mod">
          <ac:chgData name="Holly Koponen" userId="ff037b7a-27f8-41aa-be3f-b1018a958177" providerId="ADAL" clId="{F0B739F4-1BB8-44D6-B4E7-791C5AA9FFC7}" dt="2022-04-13T21:38:24.658" v="4001" actId="478"/>
          <ac:cxnSpMkLst>
            <pc:docMk/>
            <pc:sldMk cId="2229926087" sldId="373"/>
            <ac:cxnSpMk id="127" creationId="{C798685B-EF37-4B64-AA8C-446B3D5CFE54}"/>
          </ac:cxnSpMkLst>
        </pc:cxnChg>
        <pc:cxnChg chg="mod">
          <ac:chgData name="Holly Koponen" userId="ff037b7a-27f8-41aa-be3f-b1018a958177" providerId="ADAL" clId="{F0B739F4-1BB8-44D6-B4E7-791C5AA9FFC7}" dt="2022-04-13T21:38:24.877" v="4002"/>
          <ac:cxnSpMkLst>
            <pc:docMk/>
            <pc:sldMk cId="2229926087" sldId="373"/>
            <ac:cxnSpMk id="132" creationId="{4CA64DA8-4856-4215-BAA8-2E5357BD2C95}"/>
          </ac:cxnSpMkLst>
        </pc:cxnChg>
        <pc:cxnChg chg="mod">
          <ac:chgData name="Holly Koponen" userId="ff037b7a-27f8-41aa-be3f-b1018a958177" providerId="ADAL" clId="{F0B739F4-1BB8-44D6-B4E7-791C5AA9FFC7}" dt="2022-04-13T21:38:24.877" v="4002"/>
          <ac:cxnSpMkLst>
            <pc:docMk/>
            <pc:sldMk cId="2229926087" sldId="373"/>
            <ac:cxnSpMk id="133" creationId="{851F6950-8FAC-494E-BB85-96F58518AFE4}"/>
          </ac:cxnSpMkLst>
        </pc:cxnChg>
        <pc:cxnChg chg="mod">
          <ac:chgData name="Holly Koponen" userId="ff037b7a-27f8-41aa-be3f-b1018a958177" providerId="ADAL" clId="{F0B739F4-1BB8-44D6-B4E7-791C5AA9FFC7}" dt="2022-04-13T21:38:24.877" v="4002"/>
          <ac:cxnSpMkLst>
            <pc:docMk/>
            <pc:sldMk cId="2229926087" sldId="373"/>
            <ac:cxnSpMk id="134" creationId="{76B33EA9-CE7A-4EF4-8199-F0E0889CC4ED}"/>
          </ac:cxnSpMkLst>
        </pc:cxnChg>
        <pc:cxnChg chg="mod">
          <ac:chgData name="Holly Koponen" userId="ff037b7a-27f8-41aa-be3f-b1018a958177" providerId="ADAL" clId="{F0B739F4-1BB8-44D6-B4E7-791C5AA9FFC7}" dt="2022-04-13T21:38:24.877" v="4002"/>
          <ac:cxnSpMkLst>
            <pc:docMk/>
            <pc:sldMk cId="2229926087" sldId="373"/>
            <ac:cxnSpMk id="135" creationId="{DF29ED01-4EC7-4E5A-A4B8-ED69F94B1E0D}"/>
          </ac:cxnSpMkLst>
        </pc:cxnChg>
        <pc:cxnChg chg="mod">
          <ac:chgData name="Holly Koponen" userId="ff037b7a-27f8-41aa-be3f-b1018a958177" providerId="ADAL" clId="{F0B739F4-1BB8-44D6-B4E7-791C5AA9FFC7}" dt="2022-04-13T21:38:24.877" v="4002"/>
          <ac:cxnSpMkLst>
            <pc:docMk/>
            <pc:sldMk cId="2229926087" sldId="373"/>
            <ac:cxnSpMk id="137" creationId="{42495410-0235-495F-9B38-A827EF1D5D44}"/>
          </ac:cxnSpMkLst>
        </pc:cxnChg>
        <pc:cxnChg chg="mod">
          <ac:chgData name="Holly Koponen" userId="ff037b7a-27f8-41aa-be3f-b1018a958177" providerId="ADAL" clId="{F0B739F4-1BB8-44D6-B4E7-791C5AA9FFC7}" dt="2022-04-13T21:38:24.877" v="4002"/>
          <ac:cxnSpMkLst>
            <pc:docMk/>
            <pc:sldMk cId="2229926087" sldId="373"/>
            <ac:cxnSpMk id="138" creationId="{AFA6D0E8-043C-4470-B6F1-5AB2FDA84471}"/>
          </ac:cxnSpMkLst>
        </pc:cxnChg>
        <pc:cxnChg chg="mod">
          <ac:chgData name="Holly Koponen" userId="ff037b7a-27f8-41aa-be3f-b1018a958177" providerId="ADAL" clId="{F0B739F4-1BB8-44D6-B4E7-791C5AA9FFC7}" dt="2022-04-13T21:38:24.877" v="4002"/>
          <ac:cxnSpMkLst>
            <pc:docMk/>
            <pc:sldMk cId="2229926087" sldId="373"/>
            <ac:cxnSpMk id="146" creationId="{56CE7269-B702-4986-BEFF-48C36B9F8227}"/>
          </ac:cxnSpMkLst>
        </pc:cxnChg>
        <pc:cxnChg chg="mod">
          <ac:chgData name="Holly Koponen" userId="ff037b7a-27f8-41aa-be3f-b1018a958177" providerId="ADAL" clId="{F0B739F4-1BB8-44D6-B4E7-791C5AA9FFC7}" dt="2022-04-13T21:38:24.877" v="4002"/>
          <ac:cxnSpMkLst>
            <pc:docMk/>
            <pc:sldMk cId="2229926087" sldId="373"/>
            <ac:cxnSpMk id="147" creationId="{73915363-6F36-4605-AA96-8F805DB8A92B}"/>
          </ac:cxnSpMkLst>
        </pc:cxnChg>
        <pc:cxnChg chg="mod">
          <ac:chgData name="Holly Koponen" userId="ff037b7a-27f8-41aa-be3f-b1018a958177" providerId="ADAL" clId="{F0B739F4-1BB8-44D6-B4E7-791C5AA9FFC7}" dt="2022-04-13T21:38:24.877" v="4002"/>
          <ac:cxnSpMkLst>
            <pc:docMk/>
            <pc:sldMk cId="2229926087" sldId="373"/>
            <ac:cxnSpMk id="148" creationId="{62576644-6DCF-408D-9C3D-7E9433E2D322}"/>
          </ac:cxnSpMkLst>
        </pc:cxnChg>
        <pc:cxnChg chg="mod">
          <ac:chgData name="Holly Koponen" userId="ff037b7a-27f8-41aa-be3f-b1018a958177" providerId="ADAL" clId="{F0B739F4-1BB8-44D6-B4E7-791C5AA9FFC7}" dt="2022-04-13T21:38:24.877" v="4002"/>
          <ac:cxnSpMkLst>
            <pc:docMk/>
            <pc:sldMk cId="2229926087" sldId="373"/>
            <ac:cxnSpMk id="150" creationId="{0D3CC81A-72C4-4882-BCB7-FC344AED3180}"/>
          </ac:cxnSpMkLst>
        </pc:cxnChg>
        <pc:cxnChg chg="mod">
          <ac:chgData name="Holly Koponen" userId="ff037b7a-27f8-41aa-be3f-b1018a958177" providerId="ADAL" clId="{F0B739F4-1BB8-44D6-B4E7-791C5AA9FFC7}" dt="2022-04-13T21:38:24.877" v="4002"/>
          <ac:cxnSpMkLst>
            <pc:docMk/>
            <pc:sldMk cId="2229926087" sldId="373"/>
            <ac:cxnSpMk id="151" creationId="{3C071F2D-25E9-471E-A886-A955FD838C8D}"/>
          </ac:cxnSpMkLst>
        </pc:cxnChg>
        <pc:cxnChg chg="mod">
          <ac:chgData name="Holly Koponen" userId="ff037b7a-27f8-41aa-be3f-b1018a958177" providerId="ADAL" clId="{F0B739F4-1BB8-44D6-B4E7-791C5AA9FFC7}" dt="2022-04-13T21:38:24.877" v="4002"/>
          <ac:cxnSpMkLst>
            <pc:docMk/>
            <pc:sldMk cId="2229926087" sldId="373"/>
            <ac:cxnSpMk id="154" creationId="{6438ACAF-5075-4E99-BF42-F5E035A4CE1A}"/>
          </ac:cxnSpMkLst>
        </pc:cxnChg>
        <pc:cxnChg chg="mod">
          <ac:chgData name="Holly Koponen" userId="ff037b7a-27f8-41aa-be3f-b1018a958177" providerId="ADAL" clId="{F0B739F4-1BB8-44D6-B4E7-791C5AA9FFC7}" dt="2022-04-13T21:38:24.877" v="4002"/>
          <ac:cxnSpMkLst>
            <pc:docMk/>
            <pc:sldMk cId="2229926087" sldId="373"/>
            <ac:cxnSpMk id="156" creationId="{02BBFF2E-B8E8-4CD1-801C-B124002A11EB}"/>
          </ac:cxnSpMkLst>
        </pc:cxnChg>
        <pc:cxnChg chg="mod">
          <ac:chgData name="Holly Koponen" userId="ff037b7a-27f8-41aa-be3f-b1018a958177" providerId="ADAL" clId="{F0B739F4-1BB8-44D6-B4E7-791C5AA9FFC7}" dt="2022-04-13T21:38:24.877" v="4002"/>
          <ac:cxnSpMkLst>
            <pc:docMk/>
            <pc:sldMk cId="2229926087" sldId="373"/>
            <ac:cxnSpMk id="159" creationId="{6B880629-4CEC-45B5-B82A-EC62CEB80722}"/>
          </ac:cxnSpMkLst>
        </pc:cxnChg>
        <pc:cxnChg chg="mod">
          <ac:chgData name="Holly Koponen" userId="ff037b7a-27f8-41aa-be3f-b1018a958177" providerId="ADAL" clId="{F0B739F4-1BB8-44D6-B4E7-791C5AA9FFC7}" dt="2022-04-13T21:38:24.877" v="4002"/>
          <ac:cxnSpMkLst>
            <pc:docMk/>
            <pc:sldMk cId="2229926087" sldId="373"/>
            <ac:cxnSpMk id="162" creationId="{990B3B77-1255-4AB2-B508-EAB8B0416223}"/>
          </ac:cxnSpMkLst>
        </pc:cxnChg>
        <pc:cxnChg chg="mod">
          <ac:chgData name="Holly Koponen" userId="ff037b7a-27f8-41aa-be3f-b1018a958177" providerId="ADAL" clId="{F0B739F4-1BB8-44D6-B4E7-791C5AA9FFC7}" dt="2022-04-13T21:38:24.877" v="4002"/>
          <ac:cxnSpMkLst>
            <pc:docMk/>
            <pc:sldMk cId="2229926087" sldId="373"/>
            <ac:cxnSpMk id="166" creationId="{C1EE5D58-5872-4699-9499-B6D67F2E75C4}"/>
          </ac:cxnSpMkLst>
        </pc:cxnChg>
        <pc:cxnChg chg="mod">
          <ac:chgData name="Holly Koponen" userId="ff037b7a-27f8-41aa-be3f-b1018a958177" providerId="ADAL" clId="{F0B739F4-1BB8-44D6-B4E7-791C5AA9FFC7}" dt="2022-04-13T21:38:24.877" v="4002"/>
          <ac:cxnSpMkLst>
            <pc:docMk/>
            <pc:sldMk cId="2229926087" sldId="373"/>
            <ac:cxnSpMk id="167" creationId="{2DE687BD-C5C7-4AF7-9876-735FD6285454}"/>
          </ac:cxnSpMkLst>
        </pc:cxnChg>
      </pc:sldChg>
      <pc:sldChg chg="add del">
        <pc:chgData name="Holly Koponen" userId="ff037b7a-27f8-41aa-be3f-b1018a958177" providerId="ADAL" clId="{F0B739F4-1BB8-44D6-B4E7-791C5AA9FFC7}" dt="2022-04-13T21:11:28.931" v="3555" actId="47"/>
        <pc:sldMkLst>
          <pc:docMk/>
          <pc:sldMk cId="3582281697" sldId="374"/>
        </pc:sldMkLst>
      </pc:sldChg>
      <pc:sldChg chg="add mod ord modShow">
        <pc:chgData name="Holly Koponen" userId="ff037b7a-27f8-41aa-be3f-b1018a958177" providerId="ADAL" clId="{F0B739F4-1BB8-44D6-B4E7-791C5AA9FFC7}" dt="2022-04-13T21:24:53.434" v="3807"/>
        <pc:sldMkLst>
          <pc:docMk/>
          <pc:sldMk cId="3257297114" sldId="375"/>
        </pc:sldMkLst>
      </pc:sldChg>
      <pc:sldChg chg="addSp delSp modSp add mod ord modTransition modAnim modShow">
        <pc:chgData name="Holly Koponen" userId="ff037b7a-27f8-41aa-be3f-b1018a958177" providerId="ADAL" clId="{F0B739F4-1BB8-44D6-B4E7-791C5AA9FFC7}" dt="2022-04-14T14:39:27.113" v="9103"/>
        <pc:sldMkLst>
          <pc:docMk/>
          <pc:sldMk cId="890728297" sldId="376"/>
        </pc:sldMkLst>
        <pc:spChg chg="mod">
          <ac:chgData name="Holly Koponen" userId="ff037b7a-27f8-41aa-be3f-b1018a958177" providerId="ADAL" clId="{F0B739F4-1BB8-44D6-B4E7-791C5AA9FFC7}" dt="2022-04-13T21:21:26.571" v="3782" actId="962"/>
          <ac:spMkLst>
            <pc:docMk/>
            <pc:sldMk cId="890728297" sldId="376"/>
            <ac:spMk id="2" creationId="{EC84B4FB-95FA-48A3-A32A-19219E8F6B34}"/>
          </ac:spMkLst>
        </pc:spChg>
        <pc:spChg chg="add mod">
          <ac:chgData name="Holly Koponen" userId="ff037b7a-27f8-41aa-be3f-b1018a958177" providerId="ADAL" clId="{F0B739F4-1BB8-44D6-B4E7-791C5AA9FFC7}" dt="2022-04-13T21:24:10.934" v="3805" actId="14100"/>
          <ac:spMkLst>
            <pc:docMk/>
            <pc:sldMk cId="890728297" sldId="376"/>
            <ac:spMk id="3" creationId="{795E820D-E42C-462F-96ED-4E26A7DCCEB7}"/>
          </ac:spMkLst>
        </pc:spChg>
        <pc:spChg chg="mod">
          <ac:chgData name="Holly Koponen" userId="ff037b7a-27f8-41aa-be3f-b1018a958177" providerId="ADAL" clId="{F0B739F4-1BB8-44D6-B4E7-791C5AA9FFC7}" dt="2022-04-13T21:20:16.671" v="3755" actId="20577"/>
          <ac:spMkLst>
            <pc:docMk/>
            <pc:sldMk cId="890728297" sldId="376"/>
            <ac:spMk id="12" creationId="{2377EF59-30F4-DCE6-9B5A-0ECD90E1272F}"/>
          </ac:spMkLst>
        </pc:spChg>
        <pc:spChg chg="add mod ord">
          <ac:chgData name="Holly Koponen" userId="ff037b7a-27f8-41aa-be3f-b1018a958177" providerId="ADAL" clId="{F0B739F4-1BB8-44D6-B4E7-791C5AA9FFC7}" dt="2022-04-13T21:21:13.583" v="3781" actId="962"/>
          <ac:spMkLst>
            <pc:docMk/>
            <pc:sldMk cId="890728297" sldId="376"/>
            <ac:spMk id="51" creationId="{C14A5537-AA04-429D-8A97-0537890079ED}"/>
          </ac:spMkLst>
        </pc:spChg>
        <pc:spChg chg="add mod ord">
          <ac:chgData name="Holly Koponen" userId="ff037b7a-27f8-41aa-be3f-b1018a958177" providerId="ADAL" clId="{F0B739F4-1BB8-44D6-B4E7-791C5AA9FFC7}" dt="2022-04-13T21:21:50.821" v="3788" actId="962"/>
          <ac:spMkLst>
            <pc:docMk/>
            <pc:sldMk cId="890728297" sldId="376"/>
            <ac:spMk id="52" creationId="{ECB938CE-454F-4026-99D3-4CACC8356D12}"/>
          </ac:spMkLst>
        </pc:spChg>
        <pc:spChg chg="mod">
          <ac:chgData name="Holly Koponen" userId="ff037b7a-27f8-41aa-be3f-b1018a958177" providerId="ADAL" clId="{F0B739F4-1BB8-44D6-B4E7-791C5AA9FFC7}" dt="2022-04-13T21:38:19.055" v="4000"/>
          <ac:spMkLst>
            <pc:docMk/>
            <pc:sldMk cId="890728297" sldId="376"/>
            <ac:spMk id="56" creationId="{55376DC3-A030-4045-8C62-254F6B0FD4B8}"/>
          </ac:spMkLst>
        </pc:spChg>
        <pc:spChg chg="mod">
          <ac:chgData name="Holly Koponen" userId="ff037b7a-27f8-41aa-be3f-b1018a958177" providerId="ADAL" clId="{F0B739F4-1BB8-44D6-B4E7-791C5AA9FFC7}" dt="2022-04-13T21:38:19.055" v="4000"/>
          <ac:spMkLst>
            <pc:docMk/>
            <pc:sldMk cId="890728297" sldId="376"/>
            <ac:spMk id="64" creationId="{F8CFAD69-4070-4552-A7DD-82D11F860DE7}"/>
          </ac:spMkLst>
        </pc:spChg>
        <pc:spChg chg="mod">
          <ac:chgData name="Holly Koponen" userId="ff037b7a-27f8-41aa-be3f-b1018a958177" providerId="ADAL" clId="{F0B739F4-1BB8-44D6-B4E7-791C5AA9FFC7}" dt="2022-04-13T21:38:19.055" v="4000"/>
          <ac:spMkLst>
            <pc:docMk/>
            <pc:sldMk cId="890728297" sldId="376"/>
            <ac:spMk id="65" creationId="{51CFDAF7-E8DC-4016-8AB7-AF570493CF3D}"/>
          </ac:spMkLst>
        </pc:spChg>
        <pc:spChg chg="mod">
          <ac:chgData name="Holly Koponen" userId="ff037b7a-27f8-41aa-be3f-b1018a958177" providerId="ADAL" clId="{F0B739F4-1BB8-44D6-B4E7-791C5AA9FFC7}" dt="2022-04-13T21:38:19.055" v="4000"/>
          <ac:spMkLst>
            <pc:docMk/>
            <pc:sldMk cId="890728297" sldId="376"/>
            <ac:spMk id="66" creationId="{419531A3-532E-4D30-AF96-3CF0B56CE942}"/>
          </ac:spMkLst>
        </pc:spChg>
        <pc:spChg chg="mod">
          <ac:chgData name="Holly Koponen" userId="ff037b7a-27f8-41aa-be3f-b1018a958177" providerId="ADAL" clId="{F0B739F4-1BB8-44D6-B4E7-791C5AA9FFC7}" dt="2022-04-13T21:38:19.055" v="4000"/>
          <ac:spMkLst>
            <pc:docMk/>
            <pc:sldMk cId="890728297" sldId="376"/>
            <ac:spMk id="67" creationId="{844A30AC-7205-47C3-94C6-B24BE9DA7B54}"/>
          </ac:spMkLst>
        </pc:spChg>
        <pc:spChg chg="mod">
          <ac:chgData name="Holly Koponen" userId="ff037b7a-27f8-41aa-be3f-b1018a958177" providerId="ADAL" clId="{F0B739F4-1BB8-44D6-B4E7-791C5AA9FFC7}" dt="2022-04-13T21:38:19.055" v="4000"/>
          <ac:spMkLst>
            <pc:docMk/>
            <pc:sldMk cId="890728297" sldId="376"/>
            <ac:spMk id="68" creationId="{7633F668-E2D2-4193-9207-3DDF4A671D20}"/>
          </ac:spMkLst>
        </pc:spChg>
        <pc:spChg chg="mod">
          <ac:chgData name="Holly Koponen" userId="ff037b7a-27f8-41aa-be3f-b1018a958177" providerId="ADAL" clId="{F0B739F4-1BB8-44D6-B4E7-791C5AA9FFC7}" dt="2022-04-13T21:38:19.055" v="4000"/>
          <ac:spMkLst>
            <pc:docMk/>
            <pc:sldMk cId="890728297" sldId="376"/>
            <ac:spMk id="69" creationId="{B3954194-6394-4401-96A7-3D2370A33624}"/>
          </ac:spMkLst>
        </pc:spChg>
        <pc:spChg chg="mod">
          <ac:chgData name="Holly Koponen" userId="ff037b7a-27f8-41aa-be3f-b1018a958177" providerId="ADAL" clId="{F0B739F4-1BB8-44D6-B4E7-791C5AA9FFC7}" dt="2022-04-13T21:38:19.055" v="4000"/>
          <ac:spMkLst>
            <pc:docMk/>
            <pc:sldMk cId="890728297" sldId="376"/>
            <ac:spMk id="70" creationId="{512A8147-7E8F-41BC-A2F0-7BC750B45784}"/>
          </ac:spMkLst>
        </pc:spChg>
        <pc:spChg chg="mod">
          <ac:chgData name="Holly Koponen" userId="ff037b7a-27f8-41aa-be3f-b1018a958177" providerId="ADAL" clId="{F0B739F4-1BB8-44D6-B4E7-791C5AA9FFC7}" dt="2022-04-13T21:38:19.055" v="4000"/>
          <ac:spMkLst>
            <pc:docMk/>
            <pc:sldMk cId="890728297" sldId="376"/>
            <ac:spMk id="80" creationId="{EBD90D50-D621-40A2-B6DE-2D4527A0DAD5}"/>
          </ac:spMkLst>
        </pc:spChg>
        <pc:spChg chg="mod">
          <ac:chgData name="Holly Koponen" userId="ff037b7a-27f8-41aa-be3f-b1018a958177" providerId="ADAL" clId="{F0B739F4-1BB8-44D6-B4E7-791C5AA9FFC7}" dt="2022-04-13T21:38:19.055" v="4000"/>
          <ac:spMkLst>
            <pc:docMk/>
            <pc:sldMk cId="890728297" sldId="376"/>
            <ac:spMk id="121" creationId="{DFB97957-AB78-4DC5-ABC3-E59AF576F059}"/>
          </ac:spMkLst>
        </pc:spChg>
        <pc:spChg chg="mod">
          <ac:chgData name="Holly Koponen" userId="ff037b7a-27f8-41aa-be3f-b1018a958177" providerId="ADAL" clId="{F0B739F4-1BB8-44D6-B4E7-791C5AA9FFC7}" dt="2022-04-13T21:38:19.055" v="4000"/>
          <ac:spMkLst>
            <pc:docMk/>
            <pc:sldMk cId="890728297" sldId="376"/>
            <ac:spMk id="122" creationId="{AAF29C44-9300-480C-B1A2-9E22C1845064}"/>
          </ac:spMkLst>
        </pc:spChg>
        <pc:spChg chg="mod">
          <ac:chgData name="Holly Koponen" userId="ff037b7a-27f8-41aa-be3f-b1018a958177" providerId="ADAL" clId="{F0B739F4-1BB8-44D6-B4E7-791C5AA9FFC7}" dt="2022-04-13T21:38:19.055" v="4000"/>
          <ac:spMkLst>
            <pc:docMk/>
            <pc:sldMk cId="890728297" sldId="376"/>
            <ac:spMk id="124" creationId="{F28AA3FA-9083-49B7-96F2-69033344586C}"/>
          </ac:spMkLst>
        </pc:spChg>
        <pc:spChg chg="mod">
          <ac:chgData name="Holly Koponen" userId="ff037b7a-27f8-41aa-be3f-b1018a958177" providerId="ADAL" clId="{F0B739F4-1BB8-44D6-B4E7-791C5AA9FFC7}" dt="2022-04-13T21:38:19.055" v="4000"/>
          <ac:spMkLst>
            <pc:docMk/>
            <pc:sldMk cId="890728297" sldId="376"/>
            <ac:spMk id="125" creationId="{6533D9B9-CBA5-4C72-8618-F0EC86612E09}"/>
          </ac:spMkLst>
        </pc:spChg>
        <pc:spChg chg="mod">
          <ac:chgData name="Holly Koponen" userId="ff037b7a-27f8-41aa-be3f-b1018a958177" providerId="ADAL" clId="{F0B739F4-1BB8-44D6-B4E7-791C5AA9FFC7}" dt="2022-04-13T21:38:19.055" v="4000"/>
          <ac:spMkLst>
            <pc:docMk/>
            <pc:sldMk cId="890728297" sldId="376"/>
            <ac:spMk id="127" creationId="{08CD1B9D-8BA8-41BA-B21F-06B66F3F0F36}"/>
          </ac:spMkLst>
        </pc:spChg>
        <pc:spChg chg="mod">
          <ac:chgData name="Holly Koponen" userId="ff037b7a-27f8-41aa-be3f-b1018a958177" providerId="ADAL" clId="{F0B739F4-1BB8-44D6-B4E7-791C5AA9FFC7}" dt="2022-04-13T21:38:19.055" v="4000"/>
          <ac:spMkLst>
            <pc:docMk/>
            <pc:sldMk cId="890728297" sldId="376"/>
            <ac:spMk id="128" creationId="{19CB3AFF-4F14-4710-A19B-68DB0AE7EA73}"/>
          </ac:spMkLst>
        </pc:spChg>
        <pc:spChg chg="mod">
          <ac:chgData name="Holly Koponen" userId="ff037b7a-27f8-41aa-be3f-b1018a958177" providerId="ADAL" clId="{F0B739F4-1BB8-44D6-B4E7-791C5AA9FFC7}" dt="2022-04-13T21:38:19.055" v="4000"/>
          <ac:spMkLst>
            <pc:docMk/>
            <pc:sldMk cId="890728297" sldId="376"/>
            <ac:spMk id="129" creationId="{B4AB4A57-8C72-4543-A51B-71E4D5A02C22}"/>
          </ac:spMkLst>
        </pc:spChg>
        <pc:grpChg chg="add mod">
          <ac:chgData name="Holly Koponen" userId="ff037b7a-27f8-41aa-be3f-b1018a958177" providerId="ADAL" clId="{F0B739F4-1BB8-44D6-B4E7-791C5AA9FFC7}" dt="2022-04-13T21:38:19.055" v="4000"/>
          <ac:grpSpMkLst>
            <pc:docMk/>
            <pc:sldMk cId="890728297" sldId="376"/>
            <ac:grpSpMk id="54" creationId="{173D9880-F358-4F9A-AC5F-0957BF4B2A19}"/>
          </ac:grpSpMkLst>
        </pc:grpChg>
        <pc:grpChg chg="mod">
          <ac:chgData name="Holly Koponen" userId="ff037b7a-27f8-41aa-be3f-b1018a958177" providerId="ADAL" clId="{F0B739F4-1BB8-44D6-B4E7-791C5AA9FFC7}" dt="2022-04-13T21:38:19.055" v="4000"/>
          <ac:grpSpMkLst>
            <pc:docMk/>
            <pc:sldMk cId="890728297" sldId="376"/>
            <ac:grpSpMk id="55" creationId="{9DA7A3C1-0A58-4C17-A86A-1E3D040BF504}"/>
          </ac:grpSpMkLst>
        </pc:grpChg>
        <pc:grpChg chg="mod">
          <ac:chgData name="Holly Koponen" userId="ff037b7a-27f8-41aa-be3f-b1018a958177" providerId="ADAL" clId="{F0B739F4-1BB8-44D6-B4E7-791C5AA9FFC7}" dt="2022-04-13T21:38:19.055" v="4000"/>
          <ac:grpSpMkLst>
            <pc:docMk/>
            <pc:sldMk cId="890728297" sldId="376"/>
            <ac:grpSpMk id="61" creationId="{083D7FDB-EE78-4CDE-942F-539E6F019A1F}"/>
          </ac:grpSpMkLst>
        </pc:grpChg>
        <pc:grpChg chg="mod">
          <ac:chgData name="Holly Koponen" userId="ff037b7a-27f8-41aa-be3f-b1018a958177" providerId="ADAL" clId="{F0B739F4-1BB8-44D6-B4E7-791C5AA9FFC7}" dt="2022-04-13T21:38:19.055" v="4000"/>
          <ac:grpSpMkLst>
            <pc:docMk/>
            <pc:sldMk cId="890728297" sldId="376"/>
            <ac:grpSpMk id="74" creationId="{43233DDB-6360-45B5-86FD-A02BEF13A468}"/>
          </ac:grpSpMkLst>
        </pc:grpChg>
        <pc:grpChg chg="mod">
          <ac:chgData name="Holly Koponen" userId="ff037b7a-27f8-41aa-be3f-b1018a958177" providerId="ADAL" clId="{F0B739F4-1BB8-44D6-B4E7-791C5AA9FFC7}" dt="2022-04-13T21:38:19.055" v="4000"/>
          <ac:grpSpMkLst>
            <pc:docMk/>
            <pc:sldMk cId="890728297" sldId="376"/>
            <ac:grpSpMk id="77" creationId="{35AC40B0-C72D-45C6-B5DB-502F658F5D13}"/>
          </ac:grpSpMkLst>
        </pc:grpChg>
        <pc:grpChg chg="mod">
          <ac:chgData name="Holly Koponen" userId="ff037b7a-27f8-41aa-be3f-b1018a958177" providerId="ADAL" clId="{F0B739F4-1BB8-44D6-B4E7-791C5AA9FFC7}" dt="2022-04-13T21:38:19.055" v="4000"/>
          <ac:grpSpMkLst>
            <pc:docMk/>
            <pc:sldMk cId="890728297" sldId="376"/>
            <ac:grpSpMk id="78" creationId="{FD9C677E-D509-4DCD-8958-157ADEE62469}"/>
          </ac:grpSpMkLst>
        </pc:grpChg>
        <pc:grpChg chg="del">
          <ac:chgData name="Holly Koponen" userId="ff037b7a-27f8-41aa-be3f-b1018a958177" providerId="ADAL" clId="{F0B739F4-1BB8-44D6-B4E7-791C5AA9FFC7}" dt="2022-04-13T21:38:18.847" v="3999" actId="478"/>
          <ac:grpSpMkLst>
            <pc:docMk/>
            <pc:sldMk cId="890728297" sldId="376"/>
            <ac:grpSpMk id="82" creationId="{6DB9645E-E411-433E-B8E9-322B75B8CBDE}"/>
          </ac:grpSpMkLst>
        </pc:grpChg>
        <pc:picChg chg="add mod">
          <ac:chgData name="Holly Koponen" userId="ff037b7a-27f8-41aa-be3f-b1018a958177" providerId="ADAL" clId="{F0B739F4-1BB8-44D6-B4E7-791C5AA9FFC7}" dt="2022-04-13T21:16:13.887" v="3650" actId="1076"/>
          <ac:picMkLst>
            <pc:docMk/>
            <pc:sldMk cId="890728297" sldId="376"/>
            <ac:picMk id="50" creationId="{9CF593FA-9857-413F-9B03-80DE91AEE0E1}"/>
          </ac:picMkLst>
        </pc:picChg>
        <pc:cxnChg chg="mod">
          <ac:chgData name="Holly Koponen" userId="ff037b7a-27f8-41aa-be3f-b1018a958177" providerId="ADAL" clId="{F0B739F4-1BB8-44D6-B4E7-791C5AA9FFC7}" dt="2022-04-13T21:38:19.055" v="4000"/>
          <ac:cxnSpMkLst>
            <pc:docMk/>
            <pc:sldMk cId="890728297" sldId="376"/>
            <ac:cxnSpMk id="57" creationId="{343D99AD-3A17-4F75-B9BF-AD1AF74748DD}"/>
          </ac:cxnSpMkLst>
        </pc:cxnChg>
        <pc:cxnChg chg="mod">
          <ac:chgData name="Holly Koponen" userId="ff037b7a-27f8-41aa-be3f-b1018a958177" providerId="ADAL" clId="{F0B739F4-1BB8-44D6-B4E7-791C5AA9FFC7}" dt="2022-04-13T21:38:19.055" v="4000"/>
          <ac:cxnSpMkLst>
            <pc:docMk/>
            <pc:sldMk cId="890728297" sldId="376"/>
            <ac:cxnSpMk id="58" creationId="{B5C2AD8A-27F1-47C5-804D-6BECEF17C9ED}"/>
          </ac:cxnSpMkLst>
        </pc:cxnChg>
        <pc:cxnChg chg="mod">
          <ac:chgData name="Holly Koponen" userId="ff037b7a-27f8-41aa-be3f-b1018a958177" providerId="ADAL" clId="{F0B739F4-1BB8-44D6-B4E7-791C5AA9FFC7}" dt="2022-04-13T21:38:19.055" v="4000"/>
          <ac:cxnSpMkLst>
            <pc:docMk/>
            <pc:sldMk cId="890728297" sldId="376"/>
            <ac:cxnSpMk id="59" creationId="{89CA8377-0AF1-40BB-8D34-C91154397602}"/>
          </ac:cxnSpMkLst>
        </pc:cxnChg>
        <pc:cxnChg chg="mod">
          <ac:chgData name="Holly Koponen" userId="ff037b7a-27f8-41aa-be3f-b1018a958177" providerId="ADAL" clId="{F0B739F4-1BB8-44D6-B4E7-791C5AA9FFC7}" dt="2022-04-13T21:38:19.055" v="4000"/>
          <ac:cxnSpMkLst>
            <pc:docMk/>
            <pc:sldMk cId="890728297" sldId="376"/>
            <ac:cxnSpMk id="60" creationId="{ACC0B064-40C3-4033-A774-064064735EB7}"/>
          </ac:cxnSpMkLst>
        </pc:cxnChg>
        <pc:cxnChg chg="mod">
          <ac:chgData name="Holly Koponen" userId="ff037b7a-27f8-41aa-be3f-b1018a958177" providerId="ADAL" clId="{F0B739F4-1BB8-44D6-B4E7-791C5AA9FFC7}" dt="2022-04-13T21:38:19.055" v="4000"/>
          <ac:cxnSpMkLst>
            <pc:docMk/>
            <pc:sldMk cId="890728297" sldId="376"/>
            <ac:cxnSpMk id="62" creationId="{B4D90082-A398-4FBD-974C-8D7585CB8AAA}"/>
          </ac:cxnSpMkLst>
        </pc:cxnChg>
        <pc:cxnChg chg="mod">
          <ac:chgData name="Holly Koponen" userId="ff037b7a-27f8-41aa-be3f-b1018a958177" providerId="ADAL" clId="{F0B739F4-1BB8-44D6-B4E7-791C5AA9FFC7}" dt="2022-04-13T21:38:19.055" v="4000"/>
          <ac:cxnSpMkLst>
            <pc:docMk/>
            <pc:sldMk cId="890728297" sldId="376"/>
            <ac:cxnSpMk id="63" creationId="{D7143C0B-5335-49C0-A01E-B150602F131D}"/>
          </ac:cxnSpMkLst>
        </pc:cxnChg>
        <pc:cxnChg chg="mod">
          <ac:chgData name="Holly Koponen" userId="ff037b7a-27f8-41aa-be3f-b1018a958177" providerId="ADAL" clId="{F0B739F4-1BB8-44D6-B4E7-791C5AA9FFC7}" dt="2022-04-13T21:38:19.055" v="4000"/>
          <ac:cxnSpMkLst>
            <pc:docMk/>
            <pc:sldMk cId="890728297" sldId="376"/>
            <ac:cxnSpMk id="71" creationId="{23F1D8BB-DD71-47DF-BB23-463F257DDABF}"/>
          </ac:cxnSpMkLst>
        </pc:cxnChg>
        <pc:cxnChg chg="mod">
          <ac:chgData name="Holly Koponen" userId="ff037b7a-27f8-41aa-be3f-b1018a958177" providerId="ADAL" clId="{F0B739F4-1BB8-44D6-B4E7-791C5AA9FFC7}" dt="2022-04-13T21:38:19.055" v="4000"/>
          <ac:cxnSpMkLst>
            <pc:docMk/>
            <pc:sldMk cId="890728297" sldId="376"/>
            <ac:cxnSpMk id="72" creationId="{84F45DA6-BDDE-447B-BD72-0B60BF25303F}"/>
          </ac:cxnSpMkLst>
        </pc:cxnChg>
        <pc:cxnChg chg="mod">
          <ac:chgData name="Holly Koponen" userId="ff037b7a-27f8-41aa-be3f-b1018a958177" providerId="ADAL" clId="{F0B739F4-1BB8-44D6-B4E7-791C5AA9FFC7}" dt="2022-04-13T21:38:19.055" v="4000"/>
          <ac:cxnSpMkLst>
            <pc:docMk/>
            <pc:sldMk cId="890728297" sldId="376"/>
            <ac:cxnSpMk id="73" creationId="{0B27D52B-8D69-41C4-9A49-8AE252E6198C}"/>
          </ac:cxnSpMkLst>
        </pc:cxnChg>
        <pc:cxnChg chg="mod">
          <ac:chgData name="Holly Koponen" userId="ff037b7a-27f8-41aa-be3f-b1018a958177" providerId="ADAL" clId="{F0B739F4-1BB8-44D6-B4E7-791C5AA9FFC7}" dt="2022-04-13T21:38:19.055" v="4000"/>
          <ac:cxnSpMkLst>
            <pc:docMk/>
            <pc:sldMk cId="890728297" sldId="376"/>
            <ac:cxnSpMk id="75" creationId="{1DADB584-7254-4B71-B25F-E77C8E77E949}"/>
          </ac:cxnSpMkLst>
        </pc:cxnChg>
        <pc:cxnChg chg="mod">
          <ac:chgData name="Holly Koponen" userId="ff037b7a-27f8-41aa-be3f-b1018a958177" providerId="ADAL" clId="{F0B739F4-1BB8-44D6-B4E7-791C5AA9FFC7}" dt="2022-04-13T21:38:19.055" v="4000"/>
          <ac:cxnSpMkLst>
            <pc:docMk/>
            <pc:sldMk cId="890728297" sldId="376"/>
            <ac:cxnSpMk id="76" creationId="{E948F9BC-4E66-4A14-B812-341662A82F1D}"/>
          </ac:cxnSpMkLst>
        </pc:cxnChg>
        <pc:cxnChg chg="mod">
          <ac:chgData name="Holly Koponen" userId="ff037b7a-27f8-41aa-be3f-b1018a958177" providerId="ADAL" clId="{F0B739F4-1BB8-44D6-B4E7-791C5AA9FFC7}" dt="2022-04-13T21:38:19.055" v="4000"/>
          <ac:cxnSpMkLst>
            <pc:docMk/>
            <pc:sldMk cId="890728297" sldId="376"/>
            <ac:cxnSpMk id="79" creationId="{7E9C99C1-4348-4FE6-BA42-1E190E958951}"/>
          </ac:cxnSpMkLst>
        </pc:cxnChg>
        <pc:cxnChg chg="mod">
          <ac:chgData name="Holly Koponen" userId="ff037b7a-27f8-41aa-be3f-b1018a958177" providerId="ADAL" clId="{F0B739F4-1BB8-44D6-B4E7-791C5AA9FFC7}" dt="2022-04-13T21:38:19.055" v="4000"/>
          <ac:cxnSpMkLst>
            <pc:docMk/>
            <pc:sldMk cId="890728297" sldId="376"/>
            <ac:cxnSpMk id="81" creationId="{DCB86AE0-9FE9-44A3-9352-F85976283CD1}"/>
          </ac:cxnSpMkLst>
        </pc:cxnChg>
        <pc:cxnChg chg="mod">
          <ac:chgData name="Holly Koponen" userId="ff037b7a-27f8-41aa-be3f-b1018a958177" providerId="ADAL" clId="{F0B739F4-1BB8-44D6-B4E7-791C5AA9FFC7}" dt="2022-04-13T21:38:18.847" v="3999" actId="478"/>
          <ac:cxnSpMkLst>
            <pc:docMk/>
            <pc:sldMk cId="890728297" sldId="376"/>
            <ac:cxnSpMk id="85" creationId="{FC165C66-EB1D-4AB2-88E0-75FF61F8F833}"/>
          </ac:cxnSpMkLst>
        </pc:cxnChg>
        <pc:cxnChg chg="mod">
          <ac:chgData name="Holly Koponen" userId="ff037b7a-27f8-41aa-be3f-b1018a958177" providerId="ADAL" clId="{F0B739F4-1BB8-44D6-B4E7-791C5AA9FFC7}" dt="2022-04-13T21:38:18.847" v="3999" actId="478"/>
          <ac:cxnSpMkLst>
            <pc:docMk/>
            <pc:sldMk cId="890728297" sldId="376"/>
            <ac:cxnSpMk id="86" creationId="{63AD42B1-1CDF-42CB-86B3-C5A8499502A4}"/>
          </ac:cxnSpMkLst>
        </pc:cxnChg>
        <pc:cxnChg chg="mod">
          <ac:chgData name="Holly Koponen" userId="ff037b7a-27f8-41aa-be3f-b1018a958177" providerId="ADAL" clId="{F0B739F4-1BB8-44D6-B4E7-791C5AA9FFC7}" dt="2022-04-13T21:38:18.847" v="3999" actId="478"/>
          <ac:cxnSpMkLst>
            <pc:docMk/>
            <pc:sldMk cId="890728297" sldId="376"/>
            <ac:cxnSpMk id="87" creationId="{EFEA3848-F0DE-4956-A076-BBC98D9DB84F}"/>
          </ac:cxnSpMkLst>
        </pc:cxnChg>
        <pc:cxnChg chg="mod">
          <ac:chgData name="Holly Koponen" userId="ff037b7a-27f8-41aa-be3f-b1018a958177" providerId="ADAL" clId="{F0B739F4-1BB8-44D6-B4E7-791C5AA9FFC7}" dt="2022-04-13T21:38:18.847" v="3999" actId="478"/>
          <ac:cxnSpMkLst>
            <pc:docMk/>
            <pc:sldMk cId="890728297" sldId="376"/>
            <ac:cxnSpMk id="88" creationId="{F209E724-F606-4160-9E57-609B245062E6}"/>
          </ac:cxnSpMkLst>
        </pc:cxnChg>
        <pc:cxnChg chg="mod">
          <ac:chgData name="Holly Koponen" userId="ff037b7a-27f8-41aa-be3f-b1018a958177" providerId="ADAL" clId="{F0B739F4-1BB8-44D6-B4E7-791C5AA9FFC7}" dt="2022-04-13T21:38:18.847" v="3999" actId="478"/>
          <ac:cxnSpMkLst>
            <pc:docMk/>
            <pc:sldMk cId="890728297" sldId="376"/>
            <ac:cxnSpMk id="90" creationId="{44E0DF0D-40A7-4972-93F5-DBC0541C3C65}"/>
          </ac:cxnSpMkLst>
        </pc:cxnChg>
        <pc:cxnChg chg="mod">
          <ac:chgData name="Holly Koponen" userId="ff037b7a-27f8-41aa-be3f-b1018a958177" providerId="ADAL" clId="{F0B739F4-1BB8-44D6-B4E7-791C5AA9FFC7}" dt="2022-04-13T21:38:18.847" v="3999" actId="478"/>
          <ac:cxnSpMkLst>
            <pc:docMk/>
            <pc:sldMk cId="890728297" sldId="376"/>
            <ac:cxnSpMk id="91" creationId="{254469ED-B676-467F-A1D2-78988C7D74AA}"/>
          </ac:cxnSpMkLst>
        </pc:cxnChg>
        <pc:cxnChg chg="mod">
          <ac:chgData name="Holly Koponen" userId="ff037b7a-27f8-41aa-be3f-b1018a958177" providerId="ADAL" clId="{F0B739F4-1BB8-44D6-B4E7-791C5AA9FFC7}" dt="2022-04-13T21:38:18.847" v="3999" actId="478"/>
          <ac:cxnSpMkLst>
            <pc:docMk/>
            <pc:sldMk cId="890728297" sldId="376"/>
            <ac:cxnSpMk id="99" creationId="{6F932234-B7D3-4829-923D-FD32B73B2F04}"/>
          </ac:cxnSpMkLst>
        </pc:cxnChg>
        <pc:cxnChg chg="mod">
          <ac:chgData name="Holly Koponen" userId="ff037b7a-27f8-41aa-be3f-b1018a958177" providerId="ADAL" clId="{F0B739F4-1BB8-44D6-B4E7-791C5AA9FFC7}" dt="2022-04-13T21:38:18.847" v="3999" actId="478"/>
          <ac:cxnSpMkLst>
            <pc:docMk/>
            <pc:sldMk cId="890728297" sldId="376"/>
            <ac:cxnSpMk id="100" creationId="{C358997F-BCB1-40F5-8943-C02FC1AE7C97}"/>
          </ac:cxnSpMkLst>
        </pc:cxnChg>
        <pc:cxnChg chg="mod">
          <ac:chgData name="Holly Koponen" userId="ff037b7a-27f8-41aa-be3f-b1018a958177" providerId="ADAL" clId="{F0B739F4-1BB8-44D6-B4E7-791C5AA9FFC7}" dt="2022-04-13T21:38:18.847" v="3999" actId="478"/>
          <ac:cxnSpMkLst>
            <pc:docMk/>
            <pc:sldMk cId="890728297" sldId="376"/>
            <ac:cxnSpMk id="101" creationId="{A5048A87-CFEF-4B81-AEE3-B68A873A7D45}"/>
          </ac:cxnSpMkLst>
        </pc:cxnChg>
        <pc:cxnChg chg="mod">
          <ac:chgData name="Holly Koponen" userId="ff037b7a-27f8-41aa-be3f-b1018a958177" providerId="ADAL" clId="{F0B739F4-1BB8-44D6-B4E7-791C5AA9FFC7}" dt="2022-04-13T21:38:18.847" v="3999" actId="478"/>
          <ac:cxnSpMkLst>
            <pc:docMk/>
            <pc:sldMk cId="890728297" sldId="376"/>
            <ac:cxnSpMk id="103" creationId="{2FA51E2E-5494-4E15-975E-A76A2BC09455}"/>
          </ac:cxnSpMkLst>
        </pc:cxnChg>
        <pc:cxnChg chg="mod">
          <ac:chgData name="Holly Koponen" userId="ff037b7a-27f8-41aa-be3f-b1018a958177" providerId="ADAL" clId="{F0B739F4-1BB8-44D6-B4E7-791C5AA9FFC7}" dt="2022-04-13T21:38:18.847" v="3999" actId="478"/>
          <ac:cxnSpMkLst>
            <pc:docMk/>
            <pc:sldMk cId="890728297" sldId="376"/>
            <ac:cxnSpMk id="104" creationId="{3EBAA780-CC43-4364-A9AA-DF662BD865E7}"/>
          </ac:cxnSpMkLst>
        </pc:cxnChg>
        <pc:cxnChg chg="mod">
          <ac:chgData name="Holly Koponen" userId="ff037b7a-27f8-41aa-be3f-b1018a958177" providerId="ADAL" clId="{F0B739F4-1BB8-44D6-B4E7-791C5AA9FFC7}" dt="2022-04-13T21:38:18.847" v="3999" actId="478"/>
          <ac:cxnSpMkLst>
            <pc:docMk/>
            <pc:sldMk cId="890728297" sldId="376"/>
            <ac:cxnSpMk id="107" creationId="{CFB20E05-E3CC-4382-B5C4-EEBE2C1D274C}"/>
          </ac:cxnSpMkLst>
        </pc:cxnChg>
        <pc:cxnChg chg="mod">
          <ac:chgData name="Holly Koponen" userId="ff037b7a-27f8-41aa-be3f-b1018a958177" providerId="ADAL" clId="{F0B739F4-1BB8-44D6-B4E7-791C5AA9FFC7}" dt="2022-04-13T21:38:18.847" v="3999" actId="478"/>
          <ac:cxnSpMkLst>
            <pc:docMk/>
            <pc:sldMk cId="890728297" sldId="376"/>
            <ac:cxnSpMk id="109" creationId="{E6030422-8727-413D-9ABD-C6C47BB94790}"/>
          </ac:cxnSpMkLst>
        </pc:cxnChg>
        <pc:cxnChg chg="mod">
          <ac:chgData name="Holly Koponen" userId="ff037b7a-27f8-41aa-be3f-b1018a958177" providerId="ADAL" clId="{F0B739F4-1BB8-44D6-B4E7-791C5AA9FFC7}" dt="2022-04-13T21:38:18.847" v="3999" actId="478"/>
          <ac:cxnSpMkLst>
            <pc:docMk/>
            <pc:sldMk cId="890728297" sldId="376"/>
            <ac:cxnSpMk id="112" creationId="{40D1C827-BCE0-4955-95A7-2E67A08AAECE}"/>
          </ac:cxnSpMkLst>
        </pc:cxnChg>
        <pc:cxnChg chg="mod">
          <ac:chgData name="Holly Koponen" userId="ff037b7a-27f8-41aa-be3f-b1018a958177" providerId="ADAL" clId="{F0B739F4-1BB8-44D6-B4E7-791C5AA9FFC7}" dt="2022-04-13T21:38:18.847" v="3999" actId="478"/>
          <ac:cxnSpMkLst>
            <pc:docMk/>
            <pc:sldMk cId="890728297" sldId="376"/>
            <ac:cxnSpMk id="115" creationId="{DBE46557-50CD-49F9-A18A-7B8C6676709A}"/>
          </ac:cxnSpMkLst>
        </pc:cxnChg>
        <pc:cxnChg chg="mod">
          <ac:chgData name="Holly Koponen" userId="ff037b7a-27f8-41aa-be3f-b1018a958177" providerId="ADAL" clId="{F0B739F4-1BB8-44D6-B4E7-791C5AA9FFC7}" dt="2022-04-13T21:38:18.847" v="3999" actId="478"/>
          <ac:cxnSpMkLst>
            <pc:docMk/>
            <pc:sldMk cId="890728297" sldId="376"/>
            <ac:cxnSpMk id="119" creationId="{02035312-D7CC-406F-BE2F-19104C8DD832}"/>
          </ac:cxnSpMkLst>
        </pc:cxnChg>
        <pc:cxnChg chg="mod">
          <ac:chgData name="Holly Koponen" userId="ff037b7a-27f8-41aa-be3f-b1018a958177" providerId="ADAL" clId="{F0B739F4-1BB8-44D6-B4E7-791C5AA9FFC7}" dt="2022-04-13T21:38:18.847" v="3999" actId="478"/>
          <ac:cxnSpMkLst>
            <pc:docMk/>
            <pc:sldMk cId="890728297" sldId="376"/>
            <ac:cxnSpMk id="120" creationId="{D773C78C-CC24-4F88-B827-B4B496F3C9DF}"/>
          </ac:cxnSpMkLst>
        </pc:cxnChg>
        <pc:cxnChg chg="mod">
          <ac:chgData name="Holly Koponen" userId="ff037b7a-27f8-41aa-be3f-b1018a958177" providerId="ADAL" clId="{F0B739F4-1BB8-44D6-B4E7-791C5AA9FFC7}" dt="2022-04-13T21:38:19.055" v="4000"/>
          <ac:cxnSpMkLst>
            <pc:docMk/>
            <pc:sldMk cId="890728297" sldId="376"/>
            <ac:cxnSpMk id="123" creationId="{BEA548EB-C139-4E18-BD41-74A58A90E353}"/>
          </ac:cxnSpMkLst>
        </pc:cxnChg>
        <pc:cxnChg chg="mod">
          <ac:chgData name="Holly Koponen" userId="ff037b7a-27f8-41aa-be3f-b1018a958177" providerId="ADAL" clId="{F0B739F4-1BB8-44D6-B4E7-791C5AA9FFC7}" dt="2022-04-13T21:38:19.055" v="4000"/>
          <ac:cxnSpMkLst>
            <pc:docMk/>
            <pc:sldMk cId="890728297" sldId="376"/>
            <ac:cxnSpMk id="126" creationId="{C4AA05AB-DC0E-4A73-90D0-E2A36E0E0885}"/>
          </ac:cxnSpMkLst>
        </pc:cxnChg>
        <pc:cxnChg chg="mod">
          <ac:chgData name="Holly Koponen" userId="ff037b7a-27f8-41aa-be3f-b1018a958177" providerId="ADAL" clId="{F0B739F4-1BB8-44D6-B4E7-791C5AA9FFC7}" dt="2022-04-13T21:38:19.055" v="4000"/>
          <ac:cxnSpMkLst>
            <pc:docMk/>
            <pc:sldMk cId="890728297" sldId="376"/>
            <ac:cxnSpMk id="130" creationId="{FD050F7A-6D37-4FE2-9D7D-CBB47C8CD566}"/>
          </ac:cxnSpMkLst>
        </pc:cxnChg>
        <pc:cxnChg chg="mod">
          <ac:chgData name="Holly Koponen" userId="ff037b7a-27f8-41aa-be3f-b1018a958177" providerId="ADAL" clId="{F0B739F4-1BB8-44D6-B4E7-791C5AA9FFC7}" dt="2022-04-13T21:38:19.055" v="4000"/>
          <ac:cxnSpMkLst>
            <pc:docMk/>
            <pc:sldMk cId="890728297" sldId="376"/>
            <ac:cxnSpMk id="131" creationId="{19589D07-E80E-43B4-B34D-89EA1D376965}"/>
          </ac:cxnSpMkLst>
        </pc:cxnChg>
      </pc:sldChg>
      <pc:sldChg chg="add mod ord modShow">
        <pc:chgData name="Holly Koponen" userId="ff037b7a-27f8-41aa-be3f-b1018a958177" providerId="ADAL" clId="{F0B739F4-1BB8-44D6-B4E7-791C5AA9FFC7}" dt="2022-04-13T21:24:53.434" v="3807"/>
        <pc:sldMkLst>
          <pc:docMk/>
          <pc:sldMk cId="1538749715" sldId="377"/>
        </pc:sldMkLst>
      </pc:sldChg>
      <pc:sldChg chg="addSp modSp add mod ord modTransition modAnim modShow">
        <pc:chgData name="Holly Koponen" userId="ff037b7a-27f8-41aa-be3f-b1018a958177" providerId="ADAL" clId="{F0B739F4-1BB8-44D6-B4E7-791C5AA9FFC7}" dt="2022-04-14T14:39:27.113" v="9103"/>
        <pc:sldMkLst>
          <pc:docMk/>
          <pc:sldMk cId="2334584616" sldId="378"/>
        </pc:sldMkLst>
        <pc:spChg chg="mod">
          <ac:chgData name="Holly Koponen" userId="ff037b7a-27f8-41aa-be3f-b1018a958177" providerId="ADAL" clId="{F0B739F4-1BB8-44D6-B4E7-791C5AA9FFC7}" dt="2022-04-13T21:31:20.505" v="3866" actId="207"/>
          <ac:spMkLst>
            <pc:docMk/>
            <pc:sldMk cId="2334584616" sldId="378"/>
            <ac:spMk id="51" creationId="{C14A5537-AA04-429D-8A97-0537890079ED}"/>
          </ac:spMkLst>
        </pc:spChg>
        <pc:spChg chg="mod">
          <ac:chgData name="Holly Koponen" userId="ff037b7a-27f8-41aa-be3f-b1018a958177" providerId="ADAL" clId="{F0B739F4-1BB8-44D6-B4E7-791C5AA9FFC7}" dt="2022-04-13T21:31:39.887" v="3873" actId="14100"/>
          <ac:spMkLst>
            <pc:docMk/>
            <pc:sldMk cId="2334584616" sldId="378"/>
            <ac:spMk id="52" creationId="{ECB938CE-454F-4026-99D3-4CACC8356D12}"/>
          </ac:spMkLst>
        </pc:spChg>
        <pc:spChg chg="add mod ord">
          <ac:chgData name="Holly Koponen" userId="ff037b7a-27f8-41aa-be3f-b1018a958177" providerId="ADAL" clId="{F0B739F4-1BB8-44D6-B4E7-791C5AA9FFC7}" dt="2022-04-13T21:31:36.502" v="3872" actId="1076"/>
          <ac:spMkLst>
            <pc:docMk/>
            <pc:sldMk cId="2334584616" sldId="378"/>
            <ac:spMk id="53" creationId="{69B7536F-8562-47E4-9FC0-E7089F041B8B}"/>
          </ac:spMkLst>
        </pc:spChg>
        <pc:spChg chg="mod">
          <ac:chgData name="Holly Koponen" userId="ff037b7a-27f8-41aa-be3f-b1018a958177" providerId="ADAL" clId="{F0B739F4-1BB8-44D6-B4E7-791C5AA9FFC7}" dt="2022-04-13T21:37:55.453" v="3992"/>
          <ac:spMkLst>
            <pc:docMk/>
            <pc:sldMk cId="2334584616" sldId="378"/>
            <ac:spMk id="84" creationId="{0C9D05F7-197F-4558-9033-AE7BB5BF67DC}"/>
          </ac:spMkLst>
        </pc:spChg>
        <pc:spChg chg="mod">
          <ac:chgData name="Holly Koponen" userId="ff037b7a-27f8-41aa-be3f-b1018a958177" providerId="ADAL" clId="{F0B739F4-1BB8-44D6-B4E7-791C5AA9FFC7}" dt="2022-04-13T21:37:57.835" v="3993"/>
          <ac:spMkLst>
            <pc:docMk/>
            <pc:sldMk cId="2334584616" sldId="378"/>
            <ac:spMk id="92" creationId="{E8E997A1-3A27-4F25-92B8-75192AD3BE59}"/>
          </ac:spMkLst>
        </pc:spChg>
        <pc:spChg chg="mod">
          <ac:chgData name="Holly Koponen" userId="ff037b7a-27f8-41aa-be3f-b1018a958177" providerId="ADAL" clId="{F0B739F4-1BB8-44D6-B4E7-791C5AA9FFC7}" dt="2022-04-13T21:38:00.199" v="3994"/>
          <ac:spMkLst>
            <pc:docMk/>
            <pc:sldMk cId="2334584616" sldId="378"/>
            <ac:spMk id="93" creationId="{7D4B6580-F1D2-4921-BE0D-034D725462F2}"/>
          </ac:spMkLst>
        </pc:spChg>
        <pc:spChg chg="mod">
          <ac:chgData name="Holly Koponen" userId="ff037b7a-27f8-41aa-be3f-b1018a958177" providerId="ADAL" clId="{F0B739F4-1BB8-44D6-B4E7-791C5AA9FFC7}" dt="2022-04-13T21:38:01.971" v="3995" actId="6549"/>
          <ac:spMkLst>
            <pc:docMk/>
            <pc:sldMk cId="2334584616" sldId="378"/>
            <ac:spMk id="94" creationId="{C68D8B68-89B9-439B-BA26-605AA0A1B99D}"/>
          </ac:spMkLst>
        </pc:spChg>
        <pc:spChg chg="mod">
          <ac:chgData name="Holly Koponen" userId="ff037b7a-27f8-41aa-be3f-b1018a958177" providerId="ADAL" clId="{F0B739F4-1BB8-44D6-B4E7-791C5AA9FFC7}" dt="2022-04-13T21:38:11.011" v="3998"/>
          <ac:spMkLst>
            <pc:docMk/>
            <pc:sldMk cId="2334584616" sldId="378"/>
            <ac:spMk id="96" creationId="{C4A2609E-206D-4814-B486-4D9E6D8602A7}"/>
          </ac:spMkLst>
        </pc:spChg>
        <pc:spChg chg="mod">
          <ac:chgData name="Holly Koponen" userId="ff037b7a-27f8-41aa-be3f-b1018a958177" providerId="ADAL" clId="{F0B739F4-1BB8-44D6-B4E7-791C5AA9FFC7}" dt="2022-04-13T21:38:04.409" v="3996"/>
          <ac:spMkLst>
            <pc:docMk/>
            <pc:sldMk cId="2334584616" sldId="378"/>
            <ac:spMk id="108" creationId="{B04B4EC6-C5DE-4600-8E53-41A33844FC94}"/>
          </ac:spMkLst>
        </pc:spChg>
        <pc:spChg chg="mod">
          <ac:chgData name="Holly Koponen" userId="ff037b7a-27f8-41aa-be3f-b1018a958177" providerId="ADAL" clId="{F0B739F4-1BB8-44D6-B4E7-791C5AA9FFC7}" dt="2022-04-13T21:40:12.763" v="4027" actId="207"/>
          <ac:spMkLst>
            <pc:docMk/>
            <pc:sldMk cId="2334584616" sldId="378"/>
            <ac:spMk id="114" creationId="{15FE2A2F-7640-420B-BCC4-FF9834D0D25E}"/>
          </ac:spMkLst>
        </pc:spChg>
      </pc:sldChg>
      <pc:sldChg chg="add mod ord modShow">
        <pc:chgData name="Holly Koponen" userId="ff037b7a-27f8-41aa-be3f-b1018a958177" providerId="ADAL" clId="{F0B739F4-1BB8-44D6-B4E7-791C5AA9FFC7}" dt="2022-04-13T21:28:15.943" v="3860"/>
        <pc:sldMkLst>
          <pc:docMk/>
          <pc:sldMk cId="1362509140" sldId="379"/>
        </pc:sldMkLst>
      </pc:sldChg>
      <pc:sldChg chg="add mod ord modShow">
        <pc:chgData name="Holly Koponen" userId="ff037b7a-27f8-41aa-be3f-b1018a958177" providerId="ADAL" clId="{F0B739F4-1BB8-44D6-B4E7-791C5AA9FFC7}" dt="2022-04-13T21:28:15.943" v="3860"/>
        <pc:sldMkLst>
          <pc:docMk/>
          <pc:sldMk cId="2771463424" sldId="380"/>
        </pc:sldMkLst>
      </pc:sldChg>
      <pc:sldChg chg="addSp delSp modSp add mod ord modShow">
        <pc:chgData name="Holly Koponen" userId="ff037b7a-27f8-41aa-be3f-b1018a958177" providerId="ADAL" clId="{F0B739F4-1BB8-44D6-B4E7-791C5AA9FFC7}" dt="2022-04-14T14:39:27.113" v="9103"/>
        <pc:sldMkLst>
          <pc:docMk/>
          <pc:sldMk cId="3775091308" sldId="381"/>
        </pc:sldMkLst>
        <pc:spChg chg="del">
          <ac:chgData name="Holly Koponen" userId="ff037b7a-27f8-41aa-be3f-b1018a958177" providerId="ADAL" clId="{F0B739F4-1BB8-44D6-B4E7-791C5AA9FFC7}" dt="2022-04-14T14:29:07.072" v="8876" actId="478"/>
          <ac:spMkLst>
            <pc:docMk/>
            <pc:sldMk cId="3775091308" sldId="381"/>
            <ac:spMk id="2" creationId="{EC84B4FB-95FA-48A3-A32A-19219E8F6B34}"/>
          </ac:spMkLst>
        </pc:spChg>
        <pc:spChg chg="mod">
          <ac:chgData name="Holly Koponen" userId="ff037b7a-27f8-41aa-be3f-b1018a958177" providerId="ADAL" clId="{F0B739F4-1BB8-44D6-B4E7-791C5AA9FFC7}" dt="2022-04-14T14:33:27.714" v="8995" actId="6549"/>
          <ac:spMkLst>
            <pc:docMk/>
            <pc:sldMk cId="3775091308" sldId="381"/>
            <ac:spMk id="12" creationId="{2377EF59-30F4-DCE6-9B5A-0ECD90E1272F}"/>
          </ac:spMkLst>
        </pc:spChg>
        <pc:spChg chg="del">
          <ac:chgData name="Holly Koponen" userId="ff037b7a-27f8-41aa-be3f-b1018a958177" providerId="ADAL" clId="{F0B739F4-1BB8-44D6-B4E7-791C5AA9FFC7}" dt="2022-04-14T14:29:07.707" v="8877" actId="478"/>
          <ac:spMkLst>
            <pc:docMk/>
            <pc:sldMk cId="3775091308" sldId="381"/>
            <ac:spMk id="51" creationId="{C14A5537-AA04-429D-8A97-0537890079ED}"/>
          </ac:spMkLst>
        </pc:spChg>
        <pc:spChg chg="del">
          <ac:chgData name="Holly Koponen" userId="ff037b7a-27f8-41aa-be3f-b1018a958177" providerId="ADAL" clId="{F0B739F4-1BB8-44D6-B4E7-791C5AA9FFC7}" dt="2022-04-14T14:29:08.495" v="8878" actId="478"/>
          <ac:spMkLst>
            <pc:docMk/>
            <pc:sldMk cId="3775091308" sldId="381"/>
            <ac:spMk id="52" creationId="{ECB938CE-454F-4026-99D3-4CACC8356D12}"/>
          </ac:spMkLst>
        </pc:spChg>
        <pc:spChg chg="del">
          <ac:chgData name="Holly Koponen" userId="ff037b7a-27f8-41aa-be3f-b1018a958177" providerId="ADAL" clId="{F0B739F4-1BB8-44D6-B4E7-791C5AA9FFC7}" dt="2022-04-14T14:29:09.231" v="8879" actId="478"/>
          <ac:spMkLst>
            <pc:docMk/>
            <pc:sldMk cId="3775091308" sldId="381"/>
            <ac:spMk id="53" creationId="{69B7536F-8562-47E4-9FC0-E7089F041B8B}"/>
          </ac:spMkLst>
        </pc:spChg>
        <pc:spChg chg="add mod">
          <ac:chgData name="Holly Koponen" userId="ff037b7a-27f8-41aa-be3f-b1018a958177" providerId="ADAL" clId="{F0B739F4-1BB8-44D6-B4E7-791C5AA9FFC7}" dt="2022-04-14T14:29:26.676" v="8881"/>
          <ac:spMkLst>
            <pc:docMk/>
            <pc:sldMk cId="3775091308" sldId="381"/>
            <ac:spMk id="54" creationId="{5BED9C32-1EDD-4F44-927A-8FC9D6FF5F5F}"/>
          </ac:spMkLst>
        </pc:spChg>
        <pc:spChg chg="add mod ord">
          <ac:chgData name="Holly Koponen" userId="ff037b7a-27f8-41aa-be3f-b1018a958177" providerId="ADAL" clId="{F0B739F4-1BB8-44D6-B4E7-791C5AA9FFC7}" dt="2022-04-14T14:32:12.297" v="8927" actId="1038"/>
          <ac:spMkLst>
            <pc:docMk/>
            <pc:sldMk cId="3775091308" sldId="381"/>
            <ac:spMk id="55" creationId="{9EFD0485-6CD1-4339-A7EC-6A83D815027A}"/>
          </ac:spMkLst>
        </pc:spChg>
        <pc:spChg chg="mod">
          <ac:chgData name="Holly Koponen" userId="ff037b7a-27f8-41aa-be3f-b1018a958177" providerId="ADAL" clId="{F0B739F4-1BB8-44D6-B4E7-791C5AA9FFC7}" dt="2022-04-14T14:32:20.397" v="8929"/>
          <ac:spMkLst>
            <pc:docMk/>
            <pc:sldMk cId="3775091308" sldId="381"/>
            <ac:spMk id="58" creationId="{CD2D7788-D6A5-466A-B38F-8A737E0B37F2}"/>
          </ac:spMkLst>
        </pc:spChg>
        <pc:spChg chg="mod">
          <ac:chgData name="Holly Koponen" userId="ff037b7a-27f8-41aa-be3f-b1018a958177" providerId="ADAL" clId="{F0B739F4-1BB8-44D6-B4E7-791C5AA9FFC7}" dt="2022-04-14T14:32:20.397" v="8929"/>
          <ac:spMkLst>
            <pc:docMk/>
            <pc:sldMk cId="3775091308" sldId="381"/>
            <ac:spMk id="66" creationId="{66B33FCB-B0C7-428F-AA84-BF31DF53C4DC}"/>
          </ac:spMkLst>
        </pc:spChg>
        <pc:spChg chg="mod">
          <ac:chgData name="Holly Koponen" userId="ff037b7a-27f8-41aa-be3f-b1018a958177" providerId="ADAL" clId="{F0B739F4-1BB8-44D6-B4E7-791C5AA9FFC7}" dt="2022-04-14T14:32:20.397" v="8929"/>
          <ac:spMkLst>
            <pc:docMk/>
            <pc:sldMk cId="3775091308" sldId="381"/>
            <ac:spMk id="67" creationId="{77342DF1-620E-46B9-B303-974CE2F5CEA6}"/>
          </ac:spMkLst>
        </pc:spChg>
        <pc:spChg chg="mod">
          <ac:chgData name="Holly Koponen" userId="ff037b7a-27f8-41aa-be3f-b1018a958177" providerId="ADAL" clId="{F0B739F4-1BB8-44D6-B4E7-791C5AA9FFC7}" dt="2022-04-14T14:32:20.397" v="8929"/>
          <ac:spMkLst>
            <pc:docMk/>
            <pc:sldMk cId="3775091308" sldId="381"/>
            <ac:spMk id="68" creationId="{4CF4CE15-7B5E-49D4-B517-853BDDB1B8BE}"/>
          </ac:spMkLst>
        </pc:spChg>
        <pc:spChg chg="mod">
          <ac:chgData name="Holly Koponen" userId="ff037b7a-27f8-41aa-be3f-b1018a958177" providerId="ADAL" clId="{F0B739F4-1BB8-44D6-B4E7-791C5AA9FFC7}" dt="2022-04-14T14:32:20.397" v="8929"/>
          <ac:spMkLst>
            <pc:docMk/>
            <pc:sldMk cId="3775091308" sldId="381"/>
            <ac:spMk id="69" creationId="{C657CC75-0F91-4C4B-8E9D-065EE58D0FEB}"/>
          </ac:spMkLst>
        </pc:spChg>
        <pc:spChg chg="mod">
          <ac:chgData name="Holly Koponen" userId="ff037b7a-27f8-41aa-be3f-b1018a958177" providerId="ADAL" clId="{F0B739F4-1BB8-44D6-B4E7-791C5AA9FFC7}" dt="2022-04-14T14:32:20.397" v="8929"/>
          <ac:spMkLst>
            <pc:docMk/>
            <pc:sldMk cId="3775091308" sldId="381"/>
            <ac:spMk id="70" creationId="{9B9A1DB3-0734-487E-952D-86280A1D04B1}"/>
          </ac:spMkLst>
        </pc:spChg>
        <pc:spChg chg="mod">
          <ac:chgData name="Holly Koponen" userId="ff037b7a-27f8-41aa-be3f-b1018a958177" providerId="ADAL" clId="{F0B739F4-1BB8-44D6-B4E7-791C5AA9FFC7}" dt="2022-04-14T14:32:20.397" v="8929"/>
          <ac:spMkLst>
            <pc:docMk/>
            <pc:sldMk cId="3775091308" sldId="381"/>
            <ac:spMk id="71" creationId="{BB46E8AF-BE0F-4DFF-9049-B9CFA64890C2}"/>
          </ac:spMkLst>
        </pc:spChg>
        <pc:spChg chg="mod">
          <ac:chgData name="Holly Koponen" userId="ff037b7a-27f8-41aa-be3f-b1018a958177" providerId="ADAL" clId="{F0B739F4-1BB8-44D6-B4E7-791C5AA9FFC7}" dt="2022-04-14T14:32:20.397" v="8929"/>
          <ac:spMkLst>
            <pc:docMk/>
            <pc:sldMk cId="3775091308" sldId="381"/>
            <ac:spMk id="72" creationId="{5B1F82A9-F73E-4517-96DF-01296AA4CC36}"/>
          </ac:spMkLst>
        </pc:spChg>
        <pc:spChg chg="mod">
          <ac:chgData name="Holly Koponen" userId="ff037b7a-27f8-41aa-be3f-b1018a958177" providerId="ADAL" clId="{F0B739F4-1BB8-44D6-B4E7-791C5AA9FFC7}" dt="2022-04-13T21:37:29.692" v="3988"/>
          <ac:spMkLst>
            <pc:docMk/>
            <pc:sldMk cId="3775091308" sldId="381"/>
            <ac:spMk id="84" creationId="{0C9D05F7-197F-4558-9033-AE7BB5BF67DC}"/>
          </ac:spMkLst>
        </pc:spChg>
        <pc:spChg chg="mod">
          <ac:chgData name="Holly Koponen" userId="ff037b7a-27f8-41aa-be3f-b1018a958177" providerId="ADAL" clId="{F0B739F4-1BB8-44D6-B4E7-791C5AA9FFC7}" dt="2022-04-13T21:37:32.074" v="3989"/>
          <ac:spMkLst>
            <pc:docMk/>
            <pc:sldMk cId="3775091308" sldId="381"/>
            <ac:spMk id="92" creationId="{E8E997A1-3A27-4F25-92B8-75192AD3BE59}"/>
          </ac:spMkLst>
        </pc:spChg>
        <pc:spChg chg="mod">
          <ac:chgData name="Holly Koponen" userId="ff037b7a-27f8-41aa-be3f-b1018a958177" providerId="ADAL" clId="{F0B739F4-1BB8-44D6-B4E7-791C5AA9FFC7}" dt="2022-04-13T21:37:34.875" v="3990"/>
          <ac:spMkLst>
            <pc:docMk/>
            <pc:sldMk cId="3775091308" sldId="381"/>
            <ac:spMk id="93" creationId="{7D4B6580-F1D2-4921-BE0D-034D725462F2}"/>
          </ac:spMkLst>
        </pc:spChg>
        <pc:spChg chg="mod">
          <ac:chgData name="Holly Koponen" userId="ff037b7a-27f8-41aa-be3f-b1018a958177" providerId="ADAL" clId="{F0B739F4-1BB8-44D6-B4E7-791C5AA9FFC7}" dt="2022-04-13T21:37:37.159" v="3991" actId="6549"/>
          <ac:spMkLst>
            <pc:docMk/>
            <pc:sldMk cId="3775091308" sldId="381"/>
            <ac:spMk id="94" creationId="{C68D8B68-89B9-439B-BA26-605AA0A1B99D}"/>
          </ac:spMkLst>
        </pc:spChg>
        <pc:spChg chg="mod">
          <ac:chgData name="Holly Koponen" userId="ff037b7a-27f8-41aa-be3f-b1018a958177" providerId="ADAL" clId="{F0B739F4-1BB8-44D6-B4E7-791C5AA9FFC7}" dt="2022-04-13T21:37:21.990" v="3985"/>
          <ac:spMkLst>
            <pc:docMk/>
            <pc:sldMk cId="3775091308" sldId="381"/>
            <ac:spMk id="96" creationId="{C4A2609E-206D-4814-B486-4D9E6D8602A7}"/>
          </ac:spMkLst>
        </pc:spChg>
        <pc:spChg chg="mod">
          <ac:chgData name="Holly Koponen" userId="ff037b7a-27f8-41aa-be3f-b1018a958177" providerId="ADAL" clId="{F0B739F4-1BB8-44D6-B4E7-791C5AA9FFC7}" dt="2022-04-13T21:37:24.492" v="3986"/>
          <ac:spMkLst>
            <pc:docMk/>
            <pc:sldMk cId="3775091308" sldId="381"/>
            <ac:spMk id="108" creationId="{B04B4EC6-C5DE-4600-8E53-41A33844FC94}"/>
          </ac:spMkLst>
        </pc:spChg>
        <pc:spChg chg="mod">
          <ac:chgData name="Holly Koponen" userId="ff037b7a-27f8-41aa-be3f-b1018a958177" providerId="ADAL" clId="{F0B739F4-1BB8-44D6-B4E7-791C5AA9FFC7}" dt="2022-04-13T21:31:59.636" v="3876" actId="207"/>
          <ac:spMkLst>
            <pc:docMk/>
            <pc:sldMk cId="3775091308" sldId="381"/>
            <ac:spMk id="110" creationId="{A19E77E9-2B51-44DE-A9F1-EF0F5B5E58AE}"/>
          </ac:spMkLst>
        </pc:spChg>
        <pc:spChg chg="mod">
          <ac:chgData name="Holly Koponen" userId="ff037b7a-27f8-41aa-be3f-b1018a958177" providerId="ADAL" clId="{F0B739F4-1BB8-44D6-B4E7-791C5AA9FFC7}" dt="2022-04-13T21:31:59.636" v="3876" actId="207"/>
          <ac:spMkLst>
            <pc:docMk/>
            <pc:sldMk cId="3775091308" sldId="381"/>
            <ac:spMk id="111" creationId="{48C013A6-C596-4C55-A919-F9F84068D493}"/>
          </ac:spMkLst>
        </pc:spChg>
        <pc:spChg chg="mod">
          <ac:chgData name="Holly Koponen" userId="ff037b7a-27f8-41aa-be3f-b1018a958177" providerId="ADAL" clId="{F0B739F4-1BB8-44D6-B4E7-791C5AA9FFC7}" dt="2022-04-13T21:40:16.116" v="4028" actId="207"/>
          <ac:spMkLst>
            <pc:docMk/>
            <pc:sldMk cId="3775091308" sldId="381"/>
            <ac:spMk id="114" creationId="{15FE2A2F-7640-420B-BCC4-FF9834D0D25E}"/>
          </ac:spMkLst>
        </pc:spChg>
        <pc:spChg chg="mod">
          <ac:chgData name="Holly Koponen" userId="ff037b7a-27f8-41aa-be3f-b1018a958177" providerId="ADAL" clId="{F0B739F4-1BB8-44D6-B4E7-791C5AA9FFC7}" dt="2022-04-14T14:32:20.397" v="8929"/>
          <ac:spMkLst>
            <pc:docMk/>
            <pc:sldMk cId="3775091308" sldId="381"/>
            <ac:spMk id="121" creationId="{81C27CFB-DF37-4520-9B71-08745534527C}"/>
          </ac:spMkLst>
        </pc:spChg>
        <pc:spChg chg="mod">
          <ac:chgData name="Holly Koponen" userId="ff037b7a-27f8-41aa-be3f-b1018a958177" providerId="ADAL" clId="{F0B739F4-1BB8-44D6-B4E7-791C5AA9FFC7}" dt="2022-04-14T14:32:20.397" v="8929"/>
          <ac:spMkLst>
            <pc:docMk/>
            <pc:sldMk cId="3775091308" sldId="381"/>
            <ac:spMk id="123" creationId="{6C8F140E-0B56-4583-A25E-40619809B05D}"/>
          </ac:spMkLst>
        </pc:spChg>
        <pc:spChg chg="mod">
          <ac:chgData name="Holly Koponen" userId="ff037b7a-27f8-41aa-be3f-b1018a958177" providerId="ADAL" clId="{F0B739F4-1BB8-44D6-B4E7-791C5AA9FFC7}" dt="2022-04-14T14:32:20.397" v="8929"/>
          <ac:spMkLst>
            <pc:docMk/>
            <pc:sldMk cId="3775091308" sldId="381"/>
            <ac:spMk id="124" creationId="{722D32FD-0886-422C-93CF-DBEB0F146FEF}"/>
          </ac:spMkLst>
        </pc:spChg>
        <pc:spChg chg="mod">
          <ac:chgData name="Holly Koponen" userId="ff037b7a-27f8-41aa-be3f-b1018a958177" providerId="ADAL" clId="{F0B739F4-1BB8-44D6-B4E7-791C5AA9FFC7}" dt="2022-04-14T14:32:20.397" v="8929"/>
          <ac:spMkLst>
            <pc:docMk/>
            <pc:sldMk cId="3775091308" sldId="381"/>
            <ac:spMk id="126" creationId="{3BDF63E8-9EEA-4472-A432-92CBA535D39F}"/>
          </ac:spMkLst>
        </pc:spChg>
        <pc:spChg chg="mod">
          <ac:chgData name="Holly Koponen" userId="ff037b7a-27f8-41aa-be3f-b1018a958177" providerId="ADAL" clId="{F0B739F4-1BB8-44D6-B4E7-791C5AA9FFC7}" dt="2022-04-14T14:32:20.397" v="8929"/>
          <ac:spMkLst>
            <pc:docMk/>
            <pc:sldMk cId="3775091308" sldId="381"/>
            <ac:spMk id="127" creationId="{2E73A936-A63A-4C5C-8B07-25F20AC471AC}"/>
          </ac:spMkLst>
        </pc:spChg>
        <pc:spChg chg="mod">
          <ac:chgData name="Holly Koponen" userId="ff037b7a-27f8-41aa-be3f-b1018a958177" providerId="ADAL" clId="{F0B739F4-1BB8-44D6-B4E7-791C5AA9FFC7}" dt="2022-04-14T14:32:20.397" v="8929"/>
          <ac:spMkLst>
            <pc:docMk/>
            <pc:sldMk cId="3775091308" sldId="381"/>
            <ac:spMk id="129" creationId="{81D55C1A-57AB-470E-8D5C-89989D18FC89}"/>
          </ac:spMkLst>
        </pc:spChg>
        <pc:spChg chg="mod">
          <ac:chgData name="Holly Koponen" userId="ff037b7a-27f8-41aa-be3f-b1018a958177" providerId="ADAL" clId="{F0B739F4-1BB8-44D6-B4E7-791C5AA9FFC7}" dt="2022-04-14T14:32:20.397" v="8929"/>
          <ac:spMkLst>
            <pc:docMk/>
            <pc:sldMk cId="3775091308" sldId="381"/>
            <ac:spMk id="130" creationId="{B9A2DC7E-4A9D-44D0-BB54-644D0EDBA24E}"/>
          </ac:spMkLst>
        </pc:spChg>
        <pc:spChg chg="mod">
          <ac:chgData name="Holly Koponen" userId="ff037b7a-27f8-41aa-be3f-b1018a958177" providerId="ADAL" clId="{F0B739F4-1BB8-44D6-B4E7-791C5AA9FFC7}" dt="2022-04-14T14:32:20.397" v="8929"/>
          <ac:spMkLst>
            <pc:docMk/>
            <pc:sldMk cId="3775091308" sldId="381"/>
            <ac:spMk id="131" creationId="{0F561BF9-B36A-457A-B824-FAB22781DC28}"/>
          </ac:spMkLst>
        </pc:spChg>
        <pc:spChg chg="add mod">
          <ac:chgData name="Holly Koponen" userId="ff037b7a-27f8-41aa-be3f-b1018a958177" providerId="ADAL" clId="{F0B739F4-1BB8-44D6-B4E7-791C5AA9FFC7}" dt="2022-04-14T14:33:45.661" v="8997" actId="14100"/>
          <ac:spMkLst>
            <pc:docMk/>
            <pc:sldMk cId="3775091308" sldId="381"/>
            <ac:spMk id="134" creationId="{9BB2753C-961F-4555-B590-DAC5B4F4684F}"/>
          </ac:spMkLst>
        </pc:spChg>
        <pc:grpChg chg="add mod">
          <ac:chgData name="Holly Koponen" userId="ff037b7a-27f8-41aa-be3f-b1018a958177" providerId="ADAL" clId="{F0B739F4-1BB8-44D6-B4E7-791C5AA9FFC7}" dt="2022-04-14T14:32:20.397" v="8929"/>
          <ac:grpSpMkLst>
            <pc:docMk/>
            <pc:sldMk cId="3775091308" sldId="381"/>
            <ac:grpSpMk id="56" creationId="{892F03D4-E4DD-4C4C-80E3-69737BE1978C}"/>
          </ac:grpSpMkLst>
        </pc:grpChg>
        <pc:grpChg chg="mod">
          <ac:chgData name="Holly Koponen" userId="ff037b7a-27f8-41aa-be3f-b1018a958177" providerId="ADAL" clId="{F0B739F4-1BB8-44D6-B4E7-791C5AA9FFC7}" dt="2022-04-14T14:32:20.397" v="8929"/>
          <ac:grpSpMkLst>
            <pc:docMk/>
            <pc:sldMk cId="3775091308" sldId="381"/>
            <ac:grpSpMk id="57" creationId="{F85D5B6E-CC34-4259-9107-8CB0D6851F1C}"/>
          </ac:grpSpMkLst>
        </pc:grpChg>
        <pc:grpChg chg="mod">
          <ac:chgData name="Holly Koponen" userId="ff037b7a-27f8-41aa-be3f-b1018a958177" providerId="ADAL" clId="{F0B739F4-1BB8-44D6-B4E7-791C5AA9FFC7}" dt="2022-04-14T14:32:20.397" v="8929"/>
          <ac:grpSpMkLst>
            <pc:docMk/>
            <pc:sldMk cId="3775091308" sldId="381"/>
            <ac:grpSpMk id="63" creationId="{38C9C72E-5E35-49F8-8263-7BF96092A249}"/>
          </ac:grpSpMkLst>
        </pc:grpChg>
        <pc:grpChg chg="mod">
          <ac:chgData name="Holly Koponen" userId="ff037b7a-27f8-41aa-be3f-b1018a958177" providerId="ADAL" clId="{F0B739F4-1BB8-44D6-B4E7-791C5AA9FFC7}" dt="2022-04-14T14:32:20.397" v="8929"/>
          <ac:grpSpMkLst>
            <pc:docMk/>
            <pc:sldMk cId="3775091308" sldId="381"/>
            <ac:grpSpMk id="76" creationId="{A58CEEE2-05BC-4CE6-8F8A-64AD136B9C70}"/>
          </ac:grpSpMkLst>
        </pc:grpChg>
        <pc:grpChg chg="mod">
          <ac:chgData name="Holly Koponen" userId="ff037b7a-27f8-41aa-be3f-b1018a958177" providerId="ADAL" clId="{F0B739F4-1BB8-44D6-B4E7-791C5AA9FFC7}" dt="2022-04-14T14:32:20.397" v="8929"/>
          <ac:grpSpMkLst>
            <pc:docMk/>
            <pc:sldMk cId="3775091308" sldId="381"/>
            <ac:grpSpMk id="79" creationId="{5EC99E39-1353-4A2C-A931-99659EF24CD5}"/>
          </ac:grpSpMkLst>
        </pc:grpChg>
        <pc:grpChg chg="mod">
          <ac:chgData name="Holly Koponen" userId="ff037b7a-27f8-41aa-be3f-b1018a958177" providerId="ADAL" clId="{F0B739F4-1BB8-44D6-B4E7-791C5AA9FFC7}" dt="2022-04-14T14:32:20.397" v="8929"/>
          <ac:grpSpMkLst>
            <pc:docMk/>
            <pc:sldMk cId="3775091308" sldId="381"/>
            <ac:grpSpMk id="80" creationId="{01E49810-92CB-4526-823A-741C165DF226}"/>
          </ac:grpSpMkLst>
        </pc:grpChg>
        <pc:grpChg chg="del">
          <ac:chgData name="Holly Koponen" userId="ff037b7a-27f8-41aa-be3f-b1018a958177" providerId="ADAL" clId="{F0B739F4-1BB8-44D6-B4E7-791C5AA9FFC7}" dt="2022-04-14T14:32:20.058" v="8928" actId="478"/>
          <ac:grpSpMkLst>
            <pc:docMk/>
            <pc:sldMk cId="3775091308" sldId="381"/>
            <ac:grpSpMk id="82" creationId="{6DB9645E-E411-433E-B8E9-322B75B8CBDE}"/>
          </ac:grpSpMkLst>
        </pc:grpChg>
        <pc:cxnChg chg="mod">
          <ac:chgData name="Holly Koponen" userId="ff037b7a-27f8-41aa-be3f-b1018a958177" providerId="ADAL" clId="{F0B739F4-1BB8-44D6-B4E7-791C5AA9FFC7}" dt="2022-04-14T14:32:20.397" v="8929"/>
          <ac:cxnSpMkLst>
            <pc:docMk/>
            <pc:sldMk cId="3775091308" sldId="381"/>
            <ac:cxnSpMk id="59" creationId="{A00AF3F8-45F2-4339-854C-D3DD8F388483}"/>
          </ac:cxnSpMkLst>
        </pc:cxnChg>
        <pc:cxnChg chg="mod">
          <ac:chgData name="Holly Koponen" userId="ff037b7a-27f8-41aa-be3f-b1018a958177" providerId="ADAL" clId="{F0B739F4-1BB8-44D6-B4E7-791C5AA9FFC7}" dt="2022-04-14T14:32:20.397" v="8929"/>
          <ac:cxnSpMkLst>
            <pc:docMk/>
            <pc:sldMk cId="3775091308" sldId="381"/>
            <ac:cxnSpMk id="60" creationId="{245C937B-8DAB-4715-973D-2CA0186D3AB0}"/>
          </ac:cxnSpMkLst>
        </pc:cxnChg>
        <pc:cxnChg chg="mod">
          <ac:chgData name="Holly Koponen" userId="ff037b7a-27f8-41aa-be3f-b1018a958177" providerId="ADAL" clId="{F0B739F4-1BB8-44D6-B4E7-791C5AA9FFC7}" dt="2022-04-14T14:32:20.397" v="8929"/>
          <ac:cxnSpMkLst>
            <pc:docMk/>
            <pc:sldMk cId="3775091308" sldId="381"/>
            <ac:cxnSpMk id="61" creationId="{4B958672-D66B-43CA-B6BD-E1EF4DEB28BC}"/>
          </ac:cxnSpMkLst>
        </pc:cxnChg>
        <pc:cxnChg chg="mod">
          <ac:chgData name="Holly Koponen" userId="ff037b7a-27f8-41aa-be3f-b1018a958177" providerId="ADAL" clId="{F0B739F4-1BB8-44D6-B4E7-791C5AA9FFC7}" dt="2022-04-14T14:32:20.397" v="8929"/>
          <ac:cxnSpMkLst>
            <pc:docMk/>
            <pc:sldMk cId="3775091308" sldId="381"/>
            <ac:cxnSpMk id="62" creationId="{BAFE0323-6D3B-4CCB-B330-4038A8C2F899}"/>
          </ac:cxnSpMkLst>
        </pc:cxnChg>
        <pc:cxnChg chg="mod">
          <ac:chgData name="Holly Koponen" userId="ff037b7a-27f8-41aa-be3f-b1018a958177" providerId="ADAL" clId="{F0B739F4-1BB8-44D6-B4E7-791C5AA9FFC7}" dt="2022-04-14T14:32:20.397" v="8929"/>
          <ac:cxnSpMkLst>
            <pc:docMk/>
            <pc:sldMk cId="3775091308" sldId="381"/>
            <ac:cxnSpMk id="64" creationId="{2198F8F1-E469-410F-9BB4-A15FE79B2974}"/>
          </ac:cxnSpMkLst>
        </pc:cxnChg>
        <pc:cxnChg chg="mod">
          <ac:chgData name="Holly Koponen" userId="ff037b7a-27f8-41aa-be3f-b1018a958177" providerId="ADAL" clId="{F0B739F4-1BB8-44D6-B4E7-791C5AA9FFC7}" dt="2022-04-14T14:32:20.397" v="8929"/>
          <ac:cxnSpMkLst>
            <pc:docMk/>
            <pc:sldMk cId="3775091308" sldId="381"/>
            <ac:cxnSpMk id="65" creationId="{A9176D59-9BBA-4331-B99E-1C5128E9A20E}"/>
          </ac:cxnSpMkLst>
        </pc:cxnChg>
        <pc:cxnChg chg="mod">
          <ac:chgData name="Holly Koponen" userId="ff037b7a-27f8-41aa-be3f-b1018a958177" providerId="ADAL" clId="{F0B739F4-1BB8-44D6-B4E7-791C5AA9FFC7}" dt="2022-04-14T14:32:20.397" v="8929"/>
          <ac:cxnSpMkLst>
            <pc:docMk/>
            <pc:sldMk cId="3775091308" sldId="381"/>
            <ac:cxnSpMk id="73" creationId="{B0021E84-7F6E-4496-A2E1-99DD4A72FC60}"/>
          </ac:cxnSpMkLst>
        </pc:cxnChg>
        <pc:cxnChg chg="mod">
          <ac:chgData name="Holly Koponen" userId="ff037b7a-27f8-41aa-be3f-b1018a958177" providerId="ADAL" clId="{F0B739F4-1BB8-44D6-B4E7-791C5AA9FFC7}" dt="2022-04-14T14:32:20.397" v="8929"/>
          <ac:cxnSpMkLst>
            <pc:docMk/>
            <pc:sldMk cId="3775091308" sldId="381"/>
            <ac:cxnSpMk id="74" creationId="{FDC43D76-F691-4D89-AF20-C794BDC7FA1A}"/>
          </ac:cxnSpMkLst>
        </pc:cxnChg>
        <pc:cxnChg chg="mod">
          <ac:chgData name="Holly Koponen" userId="ff037b7a-27f8-41aa-be3f-b1018a958177" providerId="ADAL" clId="{F0B739F4-1BB8-44D6-B4E7-791C5AA9FFC7}" dt="2022-04-14T14:32:20.397" v="8929"/>
          <ac:cxnSpMkLst>
            <pc:docMk/>
            <pc:sldMk cId="3775091308" sldId="381"/>
            <ac:cxnSpMk id="75" creationId="{6F5CF81E-070B-4486-A718-0A19F1576033}"/>
          </ac:cxnSpMkLst>
        </pc:cxnChg>
        <pc:cxnChg chg="mod">
          <ac:chgData name="Holly Koponen" userId="ff037b7a-27f8-41aa-be3f-b1018a958177" providerId="ADAL" clId="{F0B739F4-1BB8-44D6-B4E7-791C5AA9FFC7}" dt="2022-04-14T14:32:20.397" v="8929"/>
          <ac:cxnSpMkLst>
            <pc:docMk/>
            <pc:sldMk cId="3775091308" sldId="381"/>
            <ac:cxnSpMk id="77" creationId="{60045D54-A4FD-4825-82B1-1083E7B534CA}"/>
          </ac:cxnSpMkLst>
        </pc:cxnChg>
        <pc:cxnChg chg="mod">
          <ac:chgData name="Holly Koponen" userId="ff037b7a-27f8-41aa-be3f-b1018a958177" providerId="ADAL" clId="{F0B739F4-1BB8-44D6-B4E7-791C5AA9FFC7}" dt="2022-04-14T14:32:20.397" v="8929"/>
          <ac:cxnSpMkLst>
            <pc:docMk/>
            <pc:sldMk cId="3775091308" sldId="381"/>
            <ac:cxnSpMk id="78" creationId="{AF78A307-34AE-4C86-9808-CF9E79AC8A45}"/>
          </ac:cxnSpMkLst>
        </pc:cxnChg>
        <pc:cxnChg chg="mod">
          <ac:chgData name="Holly Koponen" userId="ff037b7a-27f8-41aa-be3f-b1018a958177" providerId="ADAL" clId="{F0B739F4-1BB8-44D6-B4E7-791C5AA9FFC7}" dt="2022-04-14T14:32:20.397" v="8929"/>
          <ac:cxnSpMkLst>
            <pc:docMk/>
            <pc:sldMk cId="3775091308" sldId="381"/>
            <ac:cxnSpMk id="81" creationId="{CD61C46C-C761-4135-AA61-447BCEC5D3CA}"/>
          </ac:cxnSpMkLst>
        </pc:cxnChg>
        <pc:cxnChg chg="mod">
          <ac:chgData name="Holly Koponen" userId="ff037b7a-27f8-41aa-be3f-b1018a958177" providerId="ADAL" clId="{F0B739F4-1BB8-44D6-B4E7-791C5AA9FFC7}" dt="2022-04-14T14:32:20.058" v="8928" actId="478"/>
          <ac:cxnSpMkLst>
            <pc:docMk/>
            <pc:sldMk cId="3775091308" sldId="381"/>
            <ac:cxnSpMk id="85" creationId="{FC165C66-EB1D-4AB2-88E0-75FF61F8F833}"/>
          </ac:cxnSpMkLst>
        </pc:cxnChg>
        <pc:cxnChg chg="mod">
          <ac:chgData name="Holly Koponen" userId="ff037b7a-27f8-41aa-be3f-b1018a958177" providerId="ADAL" clId="{F0B739F4-1BB8-44D6-B4E7-791C5AA9FFC7}" dt="2022-04-14T14:32:20.058" v="8928" actId="478"/>
          <ac:cxnSpMkLst>
            <pc:docMk/>
            <pc:sldMk cId="3775091308" sldId="381"/>
            <ac:cxnSpMk id="86" creationId="{63AD42B1-1CDF-42CB-86B3-C5A8499502A4}"/>
          </ac:cxnSpMkLst>
        </pc:cxnChg>
        <pc:cxnChg chg="mod">
          <ac:chgData name="Holly Koponen" userId="ff037b7a-27f8-41aa-be3f-b1018a958177" providerId="ADAL" clId="{F0B739F4-1BB8-44D6-B4E7-791C5AA9FFC7}" dt="2022-04-14T14:32:20.058" v="8928" actId="478"/>
          <ac:cxnSpMkLst>
            <pc:docMk/>
            <pc:sldMk cId="3775091308" sldId="381"/>
            <ac:cxnSpMk id="87" creationId="{EFEA3848-F0DE-4956-A076-BBC98D9DB84F}"/>
          </ac:cxnSpMkLst>
        </pc:cxnChg>
        <pc:cxnChg chg="mod">
          <ac:chgData name="Holly Koponen" userId="ff037b7a-27f8-41aa-be3f-b1018a958177" providerId="ADAL" clId="{F0B739F4-1BB8-44D6-B4E7-791C5AA9FFC7}" dt="2022-04-14T14:32:20.058" v="8928" actId="478"/>
          <ac:cxnSpMkLst>
            <pc:docMk/>
            <pc:sldMk cId="3775091308" sldId="381"/>
            <ac:cxnSpMk id="88" creationId="{F209E724-F606-4160-9E57-609B245062E6}"/>
          </ac:cxnSpMkLst>
        </pc:cxnChg>
        <pc:cxnChg chg="mod">
          <ac:chgData name="Holly Koponen" userId="ff037b7a-27f8-41aa-be3f-b1018a958177" providerId="ADAL" clId="{F0B739F4-1BB8-44D6-B4E7-791C5AA9FFC7}" dt="2022-04-14T14:32:20.058" v="8928" actId="478"/>
          <ac:cxnSpMkLst>
            <pc:docMk/>
            <pc:sldMk cId="3775091308" sldId="381"/>
            <ac:cxnSpMk id="90" creationId="{44E0DF0D-40A7-4972-93F5-DBC0541C3C65}"/>
          </ac:cxnSpMkLst>
        </pc:cxnChg>
        <pc:cxnChg chg="mod">
          <ac:chgData name="Holly Koponen" userId="ff037b7a-27f8-41aa-be3f-b1018a958177" providerId="ADAL" clId="{F0B739F4-1BB8-44D6-B4E7-791C5AA9FFC7}" dt="2022-04-14T14:32:20.058" v="8928" actId="478"/>
          <ac:cxnSpMkLst>
            <pc:docMk/>
            <pc:sldMk cId="3775091308" sldId="381"/>
            <ac:cxnSpMk id="91" creationId="{254469ED-B676-467F-A1D2-78988C7D74AA}"/>
          </ac:cxnSpMkLst>
        </pc:cxnChg>
        <pc:cxnChg chg="mod">
          <ac:chgData name="Holly Koponen" userId="ff037b7a-27f8-41aa-be3f-b1018a958177" providerId="ADAL" clId="{F0B739F4-1BB8-44D6-B4E7-791C5AA9FFC7}" dt="2022-04-14T14:32:20.058" v="8928" actId="478"/>
          <ac:cxnSpMkLst>
            <pc:docMk/>
            <pc:sldMk cId="3775091308" sldId="381"/>
            <ac:cxnSpMk id="99" creationId="{6F932234-B7D3-4829-923D-FD32B73B2F04}"/>
          </ac:cxnSpMkLst>
        </pc:cxnChg>
        <pc:cxnChg chg="mod">
          <ac:chgData name="Holly Koponen" userId="ff037b7a-27f8-41aa-be3f-b1018a958177" providerId="ADAL" clId="{F0B739F4-1BB8-44D6-B4E7-791C5AA9FFC7}" dt="2022-04-14T14:32:20.058" v="8928" actId="478"/>
          <ac:cxnSpMkLst>
            <pc:docMk/>
            <pc:sldMk cId="3775091308" sldId="381"/>
            <ac:cxnSpMk id="100" creationId="{C358997F-BCB1-40F5-8943-C02FC1AE7C97}"/>
          </ac:cxnSpMkLst>
        </pc:cxnChg>
        <pc:cxnChg chg="mod">
          <ac:chgData name="Holly Koponen" userId="ff037b7a-27f8-41aa-be3f-b1018a958177" providerId="ADAL" clId="{F0B739F4-1BB8-44D6-B4E7-791C5AA9FFC7}" dt="2022-04-14T14:32:20.058" v="8928" actId="478"/>
          <ac:cxnSpMkLst>
            <pc:docMk/>
            <pc:sldMk cId="3775091308" sldId="381"/>
            <ac:cxnSpMk id="101" creationId="{A5048A87-CFEF-4B81-AEE3-B68A873A7D45}"/>
          </ac:cxnSpMkLst>
        </pc:cxnChg>
        <pc:cxnChg chg="mod">
          <ac:chgData name="Holly Koponen" userId="ff037b7a-27f8-41aa-be3f-b1018a958177" providerId="ADAL" clId="{F0B739F4-1BB8-44D6-B4E7-791C5AA9FFC7}" dt="2022-04-14T14:32:20.058" v="8928" actId="478"/>
          <ac:cxnSpMkLst>
            <pc:docMk/>
            <pc:sldMk cId="3775091308" sldId="381"/>
            <ac:cxnSpMk id="103" creationId="{2FA51E2E-5494-4E15-975E-A76A2BC09455}"/>
          </ac:cxnSpMkLst>
        </pc:cxnChg>
        <pc:cxnChg chg="mod">
          <ac:chgData name="Holly Koponen" userId="ff037b7a-27f8-41aa-be3f-b1018a958177" providerId="ADAL" clId="{F0B739F4-1BB8-44D6-B4E7-791C5AA9FFC7}" dt="2022-04-14T14:32:20.058" v="8928" actId="478"/>
          <ac:cxnSpMkLst>
            <pc:docMk/>
            <pc:sldMk cId="3775091308" sldId="381"/>
            <ac:cxnSpMk id="104" creationId="{3EBAA780-CC43-4364-A9AA-DF662BD865E7}"/>
          </ac:cxnSpMkLst>
        </pc:cxnChg>
        <pc:cxnChg chg="mod">
          <ac:chgData name="Holly Koponen" userId="ff037b7a-27f8-41aa-be3f-b1018a958177" providerId="ADAL" clId="{F0B739F4-1BB8-44D6-B4E7-791C5AA9FFC7}" dt="2022-04-14T14:32:20.058" v="8928" actId="478"/>
          <ac:cxnSpMkLst>
            <pc:docMk/>
            <pc:sldMk cId="3775091308" sldId="381"/>
            <ac:cxnSpMk id="107" creationId="{CFB20E05-E3CC-4382-B5C4-EEBE2C1D274C}"/>
          </ac:cxnSpMkLst>
        </pc:cxnChg>
        <pc:cxnChg chg="mod">
          <ac:chgData name="Holly Koponen" userId="ff037b7a-27f8-41aa-be3f-b1018a958177" providerId="ADAL" clId="{F0B739F4-1BB8-44D6-B4E7-791C5AA9FFC7}" dt="2022-04-14T14:32:20.058" v="8928" actId="478"/>
          <ac:cxnSpMkLst>
            <pc:docMk/>
            <pc:sldMk cId="3775091308" sldId="381"/>
            <ac:cxnSpMk id="109" creationId="{E6030422-8727-413D-9ABD-C6C47BB94790}"/>
          </ac:cxnSpMkLst>
        </pc:cxnChg>
        <pc:cxnChg chg="mod">
          <ac:chgData name="Holly Koponen" userId="ff037b7a-27f8-41aa-be3f-b1018a958177" providerId="ADAL" clId="{F0B739F4-1BB8-44D6-B4E7-791C5AA9FFC7}" dt="2022-04-14T14:32:20.058" v="8928" actId="478"/>
          <ac:cxnSpMkLst>
            <pc:docMk/>
            <pc:sldMk cId="3775091308" sldId="381"/>
            <ac:cxnSpMk id="112" creationId="{40D1C827-BCE0-4955-95A7-2E67A08AAECE}"/>
          </ac:cxnSpMkLst>
        </pc:cxnChg>
        <pc:cxnChg chg="mod">
          <ac:chgData name="Holly Koponen" userId="ff037b7a-27f8-41aa-be3f-b1018a958177" providerId="ADAL" clId="{F0B739F4-1BB8-44D6-B4E7-791C5AA9FFC7}" dt="2022-04-14T14:32:20.058" v="8928" actId="478"/>
          <ac:cxnSpMkLst>
            <pc:docMk/>
            <pc:sldMk cId="3775091308" sldId="381"/>
            <ac:cxnSpMk id="115" creationId="{DBE46557-50CD-49F9-A18A-7B8C6676709A}"/>
          </ac:cxnSpMkLst>
        </pc:cxnChg>
        <pc:cxnChg chg="mod">
          <ac:chgData name="Holly Koponen" userId="ff037b7a-27f8-41aa-be3f-b1018a958177" providerId="ADAL" clId="{F0B739F4-1BB8-44D6-B4E7-791C5AA9FFC7}" dt="2022-04-14T14:32:20.058" v="8928" actId="478"/>
          <ac:cxnSpMkLst>
            <pc:docMk/>
            <pc:sldMk cId="3775091308" sldId="381"/>
            <ac:cxnSpMk id="119" creationId="{02035312-D7CC-406F-BE2F-19104C8DD832}"/>
          </ac:cxnSpMkLst>
        </pc:cxnChg>
        <pc:cxnChg chg="mod">
          <ac:chgData name="Holly Koponen" userId="ff037b7a-27f8-41aa-be3f-b1018a958177" providerId="ADAL" clId="{F0B739F4-1BB8-44D6-B4E7-791C5AA9FFC7}" dt="2022-04-14T14:32:20.058" v="8928" actId="478"/>
          <ac:cxnSpMkLst>
            <pc:docMk/>
            <pc:sldMk cId="3775091308" sldId="381"/>
            <ac:cxnSpMk id="120" creationId="{D773C78C-CC24-4F88-B827-B4B496F3C9DF}"/>
          </ac:cxnSpMkLst>
        </pc:cxnChg>
        <pc:cxnChg chg="mod">
          <ac:chgData name="Holly Koponen" userId="ff037b7a-27f8-41aa-be3f-b1018a958177" providerId="ADAL" clId="{F0B739F4-1BB8-44D6-B4E7-791C5AA9FFC7}" dt="2022-04-14T14:32:20.397" v="8929"/>
          <ac:cxnSpMkLst>
            <pc:docMk/>
            <pc:sldMk cId="3775091308" sldId="381"/>
            <ac:cxnSpMk id="122" creationId="{C8AB5B37-C23A-49C4-A8BF-48BC02145B42}"/>
          </ac:cxnSpMkLst>
        </pc:cxnChg>
        <pc:cxnChg chg="mod">
          <ac:chgData name="Holly Koponen" userId="ff037b7a-27f8-41aa-be3f-b1018a958177" providerId="ADAL" clId="{F0B739F4-1BB8-44D6-B4E7-791C5AA9FFC7}" dt="2022-04-14T14:32:20.397" v="8929"/>
          <ac:cxnSpMkLst>
            <pc:docMk/>
            <pc:sldMk cId="3775091308" sldId="381"/>
            <ac:cxnSpMk id="125" creationId="{C3F8FCC8-3059-4972-8957-FC7609E54D48}"/>
          </ac:cxnSpMkLst>
        </pc:cxnChg>
        <pc:cxnChg chg="mod">
          <ac:chgData name="Holly Koponen" userId="ff037b7a-27f8-41aa-be3f-b1018a958177" providerId="ADAL" clId="{F0B739F4-1BB8-44D6-B4E7-791C5AA9FFC7}" dt="2022-04-14T14:32:20.397" v="8929"/>
          <ac:cxnSpMkLst>
            <pc:docMk/>
            <pc:sldMk cId="3775091308" sldId="381"/>
            <ac:cxnSpMk id="128" creationId="{DF13116B-9009-42A3-B846-517E60328E31}"/>
          </ac:cxnSpMkLst>
        </pc:cxnChg>
        <pc:cxnChg chg="mod">
          <ac:chgData name="Holly Koponen" userId="ff037b7a-27f8-41aa-be3f-b1018a958177" providerId="ADAL" clId="{F0B739F4-1BB8-44D6-B4E7-791C5AA9FFC7}" dt="2022-04-14T14:32:20.397" v="8929"/>
          <ac:cxnSpMkLst>
            <pc:docMk/>
            <pc:sldMk cId="3775091308" sldId="381"/>
            <ac:cxnSpMk id="132" creationId="{1498BE1D-B871-4112-8E92-D2C3F5A4DD03}"/>
          </ac:cxnSpMkLst>
        </pc:cxnChg>
        <pc:cxnChg chg="mod">
          <ac:chgData name="Holly Koponen" userId="ff037b7a-27f8-41aa-be3f-b1018a958177" providerId="ADAL" clId="{F0B739F4-1BB8-44D6-B4E7-791C5AA9FFC7}" dt="2022-04-14T14:32:20.397" v="8929"/>
          <ac:cxnSpMkLst>
            <pc:docMk/>
            <pc:sldMk cId="3775091308" sldId="381"/>
            <ac:cxnSpMk id="133" creationId="{81E0FF4C-F066-4D38-827D-8078A5931B9F}"/>
          </ac:cxnSpMkLst>
        </pc:cxnChg>
      </pc:sldChg>
      <pc:sldChg chg="addSp delSp modSp add mod ord modShow">
        <pc:chgData name="Holly Koponen" userId="ff037b7a-27f8-41aa-be3f-b1018a958177" providerId="ADAL" clId="{F0B739F4-1BB8-44D6-B4E7-791C5AA9FFC7}" dt="2022-04-14T14:39:27.113" v="9103"/>
        <pc:sldMkLst>
          <pc:docMk/>
          <pc:sldMk cId="2051450199" sldId="382"/>
        </pc:sldMkLst>
        <pc:spChg chg="mod">
          <ac:chgData name="Holly Koponen" userId="ff037b7a-27f8-41aa-be3f-b1018a958177" providerId="ADAL" clId="{F0B739F4-1BB8-44D6-B4E7-791C5AA9FFC7}" dt="2022-04-13T21:35:06.152" v="3950" actId="1076"/>
          <ac:spMkLst>
            <pc:docMk/>
            <pc:sldMk cId="2051450199" sldId="382"/>
            <ac:spMk id="2" creationId="{EC84B4FB-95FA-48A3-A32A-19219E8F6B34}"/>
          </ac:spMkLst>
        </pc:spChg>
        <pc:spChg chg="mod">
          <ac:chgData name="Holly Koponen" userId="ff037b7a-27f8-41aa-be3f-b1018a958177" providerId="ADAL" clId="{F0B739F4-1BB8-44D6-B4E7-791C5AA9FFC7}" dt="2022-04-13T21:50:19.424" v="4055" actId="20577"/>
          <ac:spMkLst>
            <pc:docMk/>
            <pc:sldMk cId="2051450199" sldId="382"/>
            <ac:spMk id="12" creationId="{2377EF59-30F4-DCE6-9B5A-0ECD90E1272F}"/>
          </ac:spMkLst>
        </pc:spChg>
        <pc:spChg chg="del">
          <ac:chgData name="Holly Koponen" userId="ff037b7a-27f8-41aa-be3f-b1018a958177" providerId="ADAL" clId="{F0B739F4-1BB8-44D6-B4E7-791C5AA9FFC7}" dt="2022-04-13T21:33:04.531" v="3883" actId="478"/>
          <ac:spMkLst>
            <pc:docMk/>
            <pc:sldMk cId="2051450199" sldId="382"/>
            <ac:spMk id="51" creationId="{C14A5537-AA04-429D-8A97-0537890079ED}"/>
          </ac:spMkLst>
        </pc:spChg>
        <pc:spChg chg="del">
          <ac:chgData name="Holly Koponen" userId="ff037b7a-27f8-41aa-be3f-b1018a958177" providerId="ADAL" clId="{F0B739F4-1BB8-44D6-B4E7-791C5AA9FFC7}" dt="2022-04-13T21:33:05.357" v="3884" actId="478"/>
          <ac:spMkLst>
            <pc:docMk/>
            <pc:sldMk cId="2051450199" sldId="382"/>
            <ac:spMk id="52" creationId="{ECB938CE-454F-4026-99D3-4CACC8356D12}"/>
          </ac:spMkLst>
        </pc:spChg>
        <pc:spChg chg="del">
          <ac:chgData name="Holly Koponen" userId="ff037b7a-27f8-41aa-be3f-b1018a958177" providerId="ADAL" clId="{F0B739F4-1BB8-44D6-B4E7-791C5AA9FFC7}" dt="2022-04-13T21:33:06.509" v="3885" actId="478"/>
          <ac:spMkLst>
            <pc:docMk/>
            <pc:sldMk cId="2051450199" sldId="382"/>
            <ac:spMk id="53" creationId="{69B7536F-8562-47E4-9FC0-E7089F041B8B}"/>
          </ac:spMkLst>
        </pc:spChg>
        <pc:spChg chg="add mod">
          <ac:chgData name="Holly Koponen" userId="ff037b7a-27f8-41aa-be3f-b1018a958177" providerId="ADAL" clId="{F0B739F4-1BB8-44D6-B4E7-791C5AA9FFC7}" dt="2022-04-13T21:33:21.379" v="3889"/>
          <ac:spMkLst>
            <pc:docMk/>
            <pc:sldMk cId="2051450199" sldId="382"/>
            <ac:spMk id="54" creationId="{D0FD66B0-1187-49FD-A3B4-D54498B68BAF}"/>
          </ac:spMkLst>
        </pc:spChg>
        <pc:spChg chg="mod">
          <ac:chgData name="Holly Koponen" userId="ff037b7a-27f8-41aa-be3f-b1018a958177" providerId="ADAL" clId="{F0B739F4-1BB8-44D6-B4E7-791C5AA9FFC7}" dt="2022-04-13T21:36:12.651" v="3979"/>
          <ac:spMkLst>
            <pc:docMk/>
            <pc:sldMk cId="2051450199" sldId="382"/>
            <ac:spMk id="84" creationId="{0C9D05F7-197F-4558-9033-AE7BB5BF67DC}"/>
          </ac:spMkLst>
        </pc:spChg>
        <pc:spChg chg="mod">
          <ac:chgData name="Holly Koponen" userId="ff037b7a-27f8-41aa-be3f-b1018a958177" providerId="ADAL" clId="{F0B739F4-1BB8-44D6-B4E7-791C5AA9FFC7}" dt="2022-04-13T21:36:16.101" v="3980"/>
          <ac:spMkLst>
            <pc:docMk/>
            <pc:sldMk cId="2051450199" sldId="382"/>
            <ac:spMk id="92" creationId="{E8E997A1-3A27-4F25-92B8-75192AD3BE59}"/>
          </ac:spMkLst>
        </pc:spChg>
        <pc:spChg chg="mod">
          <ac:chgData name="Holly Koponen" userId="ff037b7a-27f8-41aa-be3f-b1018a958177" providerId="ADAL" clId="{F0B739F4-1BB8-44D6-B4E7-791C5AA9FFC7}" dt="2022-04-13T21:36:19.074" v="3981"/>
          <ac:spMkLst>
            <pc:docMk/>
            <pc:sldMk cId="2051450199" sldId="382"/>
            <ac:spMk id="93" creationId="{7D4B6580-F1D2-4921-BE0D-034D725462F2}"/>
          </ac:spMkLst>
        </pc:spChg>
        <pc:spChg chg="mod">
          <ac:chgData name="Holly Koponen" userId="ff037b7a-27f8-41aa-be3f-b1018a958177" providerId="ADAL" clId="{F0B739F4-1BB8-44D6-B4E7-791C5AA9FFC7}" dt="2022-04-13T21:36:53.765" v="3982" actId="6549"/>
          <ac:spMkLst>
            <pc:docMk/>
            <pc:sldMk cId="2051450199" sldId="382"/>
            <ac:spMk id="94" creationId="{C68D8B68-89B9-439B-BA26-605AA0A1B99D}"/>
          </ac:spMkLst>
        </pc:spChg>
        <pc:spChg chg="mod">
          <ac:chgData name="Holly Koponen" userId="ff037b7a-27f8-41aa-be3f-b1018a958177" providerId="ADAL" clId="{F0B739F4-1BB8-44D6-B4E7-791C5AA9FFC7}" dt="2022-04-13T21:35:48.618" v="3973"/>
          <ac:spMkLst>
            <pc:docMk/>
            <pc:sldMk cId="2051450199" sldId="382"/>
            <ac:spMk id="95" creationId="{5CD26C58-E76E-4F09-BABD-FEA5F1A93406}"/>
          </ac:spMkLst>
        </pc:spChg>
        <pc:spChg chg="mod">
          <ac:chgData name="Holly Koponen" userId="ff037b7a-27f8-41aa-be3f-b1018a958177" providerId="ADAL" clId="{F0B739F4-1BB8-44D6-B4E7-791C5AA9FFC7}" dt="2022-04-13T21:35:45.168" v="3972"/>
          <ac:spMkLst>
            <pc:docMk/>
            <pc:sldMk cId="2051450199" sldId="382"/>
            <ac:spMk id="96" creationId="{C4A2609E-206D-4814-B486-4D9E6D8602A7}"/>
          </ac:spMkLst>
        </pc:spChg>
        <pc:spChg chg="mod">
          <ac:chgData name="Holly Koponen" userId="ff037b7a-27f8-41aa-be3f-b1018a958177" providerId="ADAL" clId="{F0B739F4-1BB8-44D6-B4E7-791C5AA9FFC7}" dt="2022-04-13T21:36:06.469" v="3978" actId="122"/>
          <ac:spMkLst>
            <pc:docMk/>
            <pc:sldMk cId="2051450199" sldId="382"/>
            <ac:spMk id="98" creationId="{6F36F082-EE06-48C0-B3A9-6F82FD144258}"/>
          </ac:spMkLst>
        </pc:spChg>
        <pc:spChg chg="mod">
          <ac:chgData name="Holly Koponen" userId="ff037b7a-27f8-41aa-be3f-b1018a958177" providerId="ADAL" clId="{F0B739F4-1BB8-44D6-B4E7-791C5AA9FFC7}" dt="2022-04-13T21:35:37.993" v="3971"/>
          <ac:spMkLst>
            <pc:docMk/>
            <pc:sldMk cId="2051450199" sldId="382"/>
            <ac:spMk id="108" creationId="{B04B4EC6-C5DE-4600-8E53-41A33844FC94}"/>
          </ac:spMkLst>
        </pc:spChg>
        <pc:spChg chg="mod">
          <ac:chgData name="Holly Koponen" userId="ff037b7a-27f8-41aa-be3f-b1018a958177" providerId="ADAL" clId="{F0B739F4-1BB8-44D6-B4E7-791C5AA9FFC7}" dt="2022-04-13T21:34:06.856" v="3910" actId="207"/>
          <ac:spMkLst>
            <pc:docMk/>
            <pc:sldMk cId="2051450199" sldId="382"/>
            <ac:spMk id="110" creationId="{A19E77E9-2B51-44DE-A9F1-EF0F5B5E58AE}"/>
          </ac:spMkLst>
        </pc:spChg>
        <pc:spChg chg="mod">
          <ac:chgData name="Holly Koponen" userId="ff037b7a-27f8-41aa-be3f-b1018a958177" providerId="ADAL" clId="{F0B739F4-1BB8-44D6-B4E7-791C5AA9FFC7}" dt="2022-04-13T21:34:06.856" v="3910" actId="207"/>
          <ac:spMkLst>
            <pc:docMk/>
            <pc:sldMk cId="2051450199" sldId="382"/>
            <ac:spMk id="111" creationId="{48C013A6-C596-4C55-A919-F9F84068D493}"/>
          </ac:spMkLst>
        </pc:spChg>
        <pc:spChg chg="mod">
          <ac:chgData name="Holly Koponen" userId="ff037b7a-27f8-41aa-be3f-b1018a958177" providerId="ADAL" clId="{F0B739F4-1BB8-44D6-B4E7-791C5AA9FFC7}" dt="2022-04-13T21:40:19.750" v="4029" actId="207"/>
          <ac:spMkLst>
            <pc:docMk/>
            <pc:sldMk cId="2051450199" sldId="382"/>
            <ac:spMk id="114" creationId="{15FE2A2F-7640-420B-BCC4-FF9834D0D25E}"/>
          </ac:spMkLst>
        </pc:spChg>
        <pc:cxnChg chg="mod">
          <ac:chgData name="Holly Koponen" userId="ff037b7a-27f8-41aa-be3f-b1018a958177" providerId="ADAL" clId="{F0B739F4-1BB8-44D6-B4E7-791C5AA9FFC7}" dt="2022-04-13T21:36:03.166" v="3977" actId="1076"/>
          <ac:cxnSpMkLst>
            <pc:docMk/>
            <pc:sldMk cId="2051450199" sldId="382"/>
            <ac:cxnSpMk id="100" creationId="{C358997F-BCB1-40F5-8943-C02FC1AE7C97}"/>
          </ac:cxnSpMkLst>
        </pc:cxnChg>
      </pc:sldChg>
      <pc:sldChg chg="add mod ord modShow">
        <pc:chgData name="Holly Koponen" userId="ff037b7a-27f8-41aa-be3f-b1018a958177" providerId="ADAL" clId="{F0B739F4-1BB8-44D6-B4E7-791C5AA9FFC7}" dt="2022-04-13T23:22:15.561" v="4290"/>
        <pc:sldMkLst>
          <pc:docMk/>
          <pc:sldMk cId="1546403503" sldId="383"/>
        </pc:sldMkLst>
      </pc:sldChg>
      <pc:sldChg chg="addSp delSp modSp add mod ord modShow">
        <pc:chgData name="Holly Koponen" userId="ff037b7a-27f8-41aa-be3f-b1018a958177" providerId="ADAL" clId="{F0B739F4-1BB8-44D6-B4E7-791C5AA9FFC7}" dt="2022-04-14T03:01:36.104" v="8689"/>
        <pc:sldMkLst>
          <pc:docMk/>
          <pc:sldMk cId="3184705543" sldId="384"/>
        </pc:sldMkLst>
        <pc:spChg chg="mod">
          <ac:chgData name="Holly Koponen" userId="ff037b7a-27f8-41aa-be3f-b1018a958177" providerId="ADAL" clId="{F0B739F4-1BB8-44D6-B4E7-791C5AA9FFC7}" dt="2022-04-13T21:43:10.692" v="4049"/>
          <ac:spMkLst>
            <pc:docMk/>
            <pc:sldMk cId="3184705543" sldId="384"/>
            <ac:spMk id="30" creationId="{92E441AF-C60E-4B76-AF7E-54E18F13D03D}"/>
          </ac:spMkLst>
        </pc:spChg>
        <pc:spChg chg="mod">
          <ac:chgData name="Holly Koponen" userId="ff037b7a-27f8-41aa-be3f-b1018a958177" providerId="ADAL" clId="{F0B739F4-1BB8-44D6-B4E7-791C5AA9FFC7}" dt="2022-04-13T21:43:10.692" v="4049"/>
          <ac:spMkLst>
            <pc:docMk/>
            <pc:sldMk cId="3184705543" sldId="384"/>
            <ac:spMk id="31" creationId="{FCF6B6F2-C565-4701-91AF-95B05552FE2C}"/>
          </ac:spMkLst>
        </pc:spChg>
        <pc:spChg chg="mod">
          <ac:chgData name="Holly Koponen" userId="ff037b7a-27f8-41aa-be3f-b1018a958177" providerId="ADAL" clId="{F0B739F4-1BB8-44D6-B4E7-791C5AA9FFC7}" dt="2022-04-13T21:43:10.692" v="4049"/>
          <ac:spMkLst>
            <pc:docMk/>
            <pc:sldMk cId="3184705543" sldId="384"/>
            <ac:spMk id="32" creationId="{8D43C2D8-3182-4B16-8447-DBB1907DF626}"/>
          </ac:spMkLst>
        </pc:spChg>
        <pc:spChg chg="mod">
          <ac:chgData name="Holly Koponen" userId="ff037b7a-27f8-41aa-be3f-b1018a958177" providerId="ADAL" clId="{F0B739F4-1BB8-44D6-B4E7-791C5AA9FFC7}" dt="2022-04-13T21:43:10.692" v="4049"/>
          <ac:spMkLst>
            <pc:docMk/>
            <pc:sldMk cId="3184705543" sldId="384"/>
            <ac:spMk id="35" creationId="{0DA0520C-0FA7-4004-A33F-1DB9F4CF5071}"/>
          </ac:spMkLst>
        </pc:spChg>
        <pc:spChg chg="mod">
          <ac:chgData name="Holly Koponen" userId="ff037b7a-27f8-41aa-be3f-b1018a958177" providerId="ADAL" clId="{F0B739F4-1BB8-44D6-B4E7-791C5AA9FFC7}" dt="2022-04-13T21:43:10.692" v="4049"/>
          <ac:spMkLst>
            <pc:docMk/>
            <pc:sldMk cId="3184705543" sldId="384"/>
            <ac:spMk id="36" creationId="{A5D563B4-844A-4933-901C-944149488F77}"/>
          </ac:spMkLst>
        </pc:spChg>
        <pc:spChg chg="mod">
          <ac:chgData name="Holly Koponen" userId="ff037b7a-27f8-41aa-be3f-b1018a958177" providerId="ADAL" clId="{F0B739F4-1BB8-44D6-B4E7-791C5AA9FFC7}" dt="2022-04-13T21:43:10.692" v="4049"/>
          <ac:spMkLst>
            <pc:docMk/>
            <pc:sldMk cId="3184705543" sldId="384"/>
            <ac:spMk id="37" creationId="{5CB7B584-042B-4301-B0BF-6B6D061014DF}"/>
          </ac:spMkLst>
        </pc:spChg>
        <pc:spChg chg="mod">
          <ac:chgData name="Holly Koponen" userId="ff037b7a-27f8-41aa-be3f-b1018a958177" providerId="ADAL" clId="{F0B739F4-1BB8-44D6-B4E7-791C5AA9FFC7}" dt="2022-04-13T21:43:10.692" v="4049"/>
          <ac:spMkLst>
            <pc:docMk/>
            <pc:sldMk cId="3184705543" sldId="384"/>
            <ac:spMk id="42" creationId="{5B148028-2A5D-40AD-93C4-AA9C21476AA1}"/>
          </ac:spMkLst>
        </pc:spChg>
        <pc:spChg chg="mod">
          <ac:chgData name="Holly Koponen" userId="ff037b7a-27f8-41aa-be3f-b1018a958177" providerId="ADAL" clId="{F0B739F4-1BB8-44D6-B4E7-791C5AA9FFC7}" dt="2022-04-13T21:43:10.692" v="4049"/>
          <ac:spMkLst>
            <pc:docMk/>
            <pc:sldMk cId="3184705543" sldId="384"/>
            <ac:spMk id="43" creationId="{AF44C69D-973B-4A69-B576-E58F65C6E631}"/>
          </ac:spMkLst>
        </pc:spChg>
        <pc:spChg chg="mod">
          <ac:chgData name="Holly Koponen" userId="ff037b7a-27f8-41aa-be3f-b1018a958177" providerId="ADAL" clId="{F0B739F4-1BB8-44D6-B4E7-791C5AA9FFC7}" dt="2022-04-13T21:43:10.692" v="4049"/>
          <ac:spMkLst>
            <pc:docMk/>
            <pc:sldMk cId="3184705543" sldId="384"/>
            <ac:spMk id="44" creationId="{6560499D-991F-47C1-A1C7-5A5356BBB266}"/>
          </ac:spMkLst>
        </pc:spChg>
        <pc:grpChg chg="add mod">
          <ac:chgData name="Holly Koponen" userId="ff037b7a-27f8-41aa-be3f-b1018a958177" providerId="ADAL" clId="{F0B739F4-1BB8-44D6-B4E7-791C5AA9FFC7}" dt="2022-04-13T21:43:10.692" v="4049"/>
          <ac:grpSpMkLst>
            <pc:docMk/>
            <pc:sldMk cId="3184705543" sldId="384"/>
            <ac:grpSpMk id="29" creationId="{E5317117-1D38-4456-9C6C-BAA1B8E1C0D0}"/>
          </ac:grpSpMkLst>
        </pc:grpChg>
        <pc:grpChg chg="del">
          <ac:chgData name="Holly Koponen" userId="ff037b7a-27f8-41aa-be3f-b1018a958177" providerId="ADAL" clId="{F0B739F4-1BB8-44D6-B4E7-791C5AA9FFC7}" dt="2022-04-13T21:43:10.289" v="4048" actId="478"/>
          <ac:grpSpMkLst>
            <pc:docMk/>
            <pc:sldMk cId="3184705543" sldId="384"/>
            <ac:grpSpMk id="138" creationId="{E2A25E17-9B4E-4C17-A1F7-CE651F4828C5}"/>
          </ac:grpSpMkLst>
        </pc:grpChg>
        <pc:cxnChg chg="mod">
          <ac:chgData name="Holly Koponen" userId="ff037b7a-27f8-41aa-be3f-b1018a958177" providerId="ADAL" clId="{F0B739F4-1BB8-44D6-B4E7-791C5AA9FFC7}" dt="2022-04-13T21:43:10.692" v="4049"/>
          <ac:cxnSpMkLst>
            <pc:docMk/>
            <pc:sldMk cId="3184705543" sldId="384"/>
            <ac:cxnSpMk id="45" creationId="{E3C95369-FD54-4B64-900D-22E58185F2DD}"/>
          </ac:cxnSpMkLst>
        </pc:cxnChg>
        <pc:cxnChg chg="mod">
          <ac:chgData name="Holly Koponen" userId="ff037b7a-27f8-41aa-be3f-b1018a958177" providerId="ADAL" clId="{F0B739F4-1BB8-44D6-B4E7-791C5AA9FFC7}" dt="2022-04-13T21:43:10.692" v="4049"/>
          <ac:cxnSpMkLst>
            <pc:docMk/>
            <pc:sldMk cId="3184705543" sldId="384"/>
            <ac:cxnSpMk id="46" creationId="{BEFE19A4-68D4-4FAE-8B95-902CA71924EA}"/>
          </ac:cxnSpMkLst>
        </pc:cxnChg>
        <pc:cxnChg chg="mod">
          <ac:chgData name="Holly Koponen" userId="ff037b7a-27f8-41aa-be3f-b1018a958177" providerId="ADAL" clId="{F0B739F4-1BB8-44D6-B4E7-791C5AA9FFC7}" dt="2022-04-13T21:43:10.692" v="4049"/>
          <ac:cxnSpMkLst>
            <pc:docMk/>
            <pc:sldMk cId="3184705543" sldId="384"/>
            <ac:cxnSpMk id="47" creationId="{6F93965C-D668-43CF-BCC8-9FC087692E72}"/>
          </ac:cxnSpMkLst>
        </pc:cxnChg>
        <pc:cxnChg chg="mod">
          <ac:chgData name="Holly Koponen" userId="ff037b7a-27f8-41aa-be3f-b1018a958177" providerId="ADAL" clId="{F0B739F4-1BB8-44D6-B4E7-791C5AA9FFC7}" dt="2022-04-13T21:43:10.692" v="4049"/>
          <ac:cxnSpMkLst>
            <pc:docMk/>
            <pc:sldMk cId="3184705543" sldId="384"/>
            <ac:cxnSpMk id="48" creationId="{E9975CB5-D85A-4F39-AF9A-85C6A9CBFA79}"/>
          </ac:cxnSpMkLst>
        </pc:cxnChg>
        <pc:cxnChg chg="mod">
          <ac:chgData name="Holly Koponen" userId="ff037b7a-27f8-41aa-be3f-b1018a958177" providerId="ADAL" clId="{F0B739F4-1BB8-44D6-B4E7-791C5AA9FFC7}" dt="2022-04-13T21:43:10.692" v="4049"/>
          <ac:cxnSpMkLst>
            <pc:docMk/>
            <pc:sldMk cId="3184705543" sldId="384"/>
            <ac:cxnSpMk id="50" creationId="{8918477D-BBB1-4366-B7D0-EC696EBBE65F}"/>
          </ac:cxnSpMkLst>
        </pc:cxnChg>
        <pc:cxnChg chg="mod">
          <ac:chgData name="Holly Koponen" userId="ff037b7a-27f8-41aa-be3f-b1018a958177" providerId="ADAL" clId="{F0B739F4-1BB8-44D6-B4E7-791C5AA9FFC7}" dt="2022-04-13T21:43:10.692" v="4049"/>
          <ac:cxnSpMkLst>
            <pc:docMk/>
            <pc:sldMk cId="3184705543" sldId="384"/>
            <ac:cxnSpMk id="51" creationId="{E8B33273-EFF3-41E2-85E7-1A462A084751}"/>
          </ac:cxnSpMkLst>
        </pc:cxnChg>
        <pc:cxnChg chg="mod">
          <ac:chgData name="Holly Koponen" userId="ff037b7a-27f8-41aa-be3f-b1018a958177" providerId="ADAL" clId="{F0B739F4-1BB8-44D6-B4E7-791C5AA9FFC7}" dt="2022-04-13T21:43:10.692" v="4049"/>
          <ac:cxnSpMkLst>
            <pc:docMk/>
            <pc:sldMk cId="3184705543" sldId="384"/>
            <ac:cxnSpMk id="52" creationId="{4C9DFAA2-EC5D-4457-BA72-0BB7A5676A77}"/>
          </ac:cxnSpMkLst>
        </pc:cxnChg>
        <pc:cxnChg chg="mod">
          <ac:chgData name="Holly Koponen" userId="ff037b7a-27f8-41aa-be3f-b1018a958177" providerId="ADAL" clId="{F0B739F4-1BB8-44D6-B4E7-791C5AA9FFC7}" dt="2022-04-13T21:43:10.692" v="4049"/>
          <ac:cxnSpMkLst>
            <pc:docMk/>
            <pc:sldMk cId="3184705543" sldId="384"/>
            <ac:cxnSpMk id="53" creationId="{C6B61991-321D-48C2-9B71-DCAB6E775428}"/>
          </ac:cxnSpMkLst>
        </pc:cxnChg>
        <pc:cxnChg chg="mod">
          <ac:chgData name="Holly Koponen" userId="ff037b7a-27f8-41aa-be3f-b1018a958177" providerId="ADAL" clId="{F0B739F4-1BB8-44D6-B4E7-791C5AA9FFC7}" dt="2022-04-13T21:43:10.289" v="4048" actId="478"/>
          <ac:cxnSpMkLst>
            <pc:docMk/>
            <pc:sldMk cId="3184705543" sldId="384"/>
            <ac:cxnSpMk id="108" creationId="{CF101194-27EB-4FEB-A348-A00778296D2F}"/>
          </ac:cxnSpMkLst>
        </pc:cxnChg>
        <pc:cxnChg chg="mod">
          <ac:chgData name="Holly Koponen" userId="ff037b7a-27f8-41aa-be3f-b1018a958177" providerId="ADAL" clId="{F0B739F4-1BB8-44D6-B4E7-791C5AA9FFC7}" dt="2022-04-13T21:43:10.289" v="4048" actId="478"/>
          <ac:cxnSpMkLst>
            <pc:docMk/>
            <pc:sldMk cId="3184705543" sldId="384"/>
            <ac:cxnSpMk id="123" creationId="{096ADA96-F122-471F-B553-8C5E94C38E2D}"/>
          </ac:cxnSpMkLst>
        </pc:cxnChg>
        <pc:cxnChg chg="mod">
          <ac:chgData name="Holly Koponen" userId="ff037b7a-27f8-41aa-be3f-b1018a958177" providerId="ADAL" clId="{F0B739F4-1BB8-44D6-B4E7-791C5AA9FFC7}" dt="2022-04-13T21:43:10.289" v="4048" actId="478"/>
          <ac:cxnSpMkLst>
            <pc:docMk/>
            <pc:sldMk cId="3184705543" sldId="384"/>
            <ac:cxnSpMk id="126" creationId="{12CF6D03-8A74-42E6-9382-2A4D719C4350}"/>
          </ac:cxnSpMkLst>
        </pc:cxnChg>
        <pc:cxnChg chg="mod">
          <ac:chgData name="Holly Koponen" userId="ff037b7a-27f8-41aa-be3f-b1018a958177" providerId="ADAL" clId="{F0B739F4-1BB8-44D6-B4E7-791C5AA9FFC7}" dt="2022-04-13T21:43:10.289" v="4048" actId="478"/>
          <ac:cxnSpMkLst>
            <pc:docMk/>
            <pc:sldMk cId="3184705543" sldId="384"/>
            <ac:cxnSpMk id="129" creationId="{D34B792D-EFCA-41A2-905E-F739FD1AA2E1}"/>
          </ac:cxnSpMkLst>
        </pc:cxnChg>
        <pc:cxnChg chg="mod">
          <ac:chgData name="Holly Koponen" userId="ff037b7a-27f8-41aa-be3f-b1018a958177" providerId="ADAL" clId="{F0B739F4-1BB8-44D6-B4E7-791C5AA9FFC7}" dt="2022-04-13T21:43:10.289" v="4048" actId="478"/>
          <ac:cxnSpMkLst>
            <pc:docMk/>
            <pc:sldMk cId="3184705543" sldId="384"/>
            <ac:cxnSpMk id="132" creationId="{0F456054-ACD8-4328-BC40-E398A24DEDE2}"/>
          </ac:cxnSpMkLst>
        </pc:cxnChg>
        <pc:cxnChg chg="mod">
          <ac:chgData name="Holly Koponen" userId="ff037b7a-27f8-41aa-be3f-b1018a958177" providerId="ADAL" clId="{F0B739F4-1BB8-44D6-B4E7-791C5AA9FFC7}" dt="2022-04-13T21:43:10.289" v="4048" actId="478"/>
          <ac:cxnSpMkLst>
            <pc:docMk/>
            <pc:sldMk cId="3184705543" sldId="384"/>
            <ac:cxnSpMk id="135" creationId="{B247DDE2-E315-453A-BD3B-3B9325BC1243}"/>
          </ac:cxnSpMkLst>
        </pc:cxnChg>
      </pc:sldChg>
      <pc:sldChg chg="add del">
        <pc:chgData name="Holly Koponen" userId="ff037b7a-27f8-41aa-be3f-b1018a958177" providerId="ADAL" clId="{F0B739F4-1BB8-44D6-B4E7-791C5AA9FFC7}" dt="2022-04-13T22:06:47.968" v="4237" actId="47"/>
        <pc:sldMkLst>
          <pc:docMk/>
          <pc:sldMk cId="2168729474" sldId="385"/>
        </pc:sldMkLst>
      </pc:sldChg>
      <pc:sldChg chg="modSp add mod ord modShow">
        <pc:chgData name="Holly Koponen" userId="ff037b7a-27f8-41aa-be3f-b1018a958177" providerId="ADAL" clId="{F0B739F4-1BB8-44D6-B4E7-791C5AA9FFC7}" dt="2022-04-13T23:27:28.013" v="4342"/>
        <pc:sldMkLst>
          <pc:docMk/>
          <pc:sldMk cId="4188311284" sldId="385"/>
        </pc:sldMkLst>
        <pc:graphicFrameChg chg="mod">
          <ac:chgData name="Holly Koponen" userId="ff037b7a-27f8-41aa-be3f-b1018a958177" providerId="ADAL" clId="{F0B739F4-1BB8-44D6-B4E7-791C5AA9FFC7}" dt="2022-04-13T23:23:33.458" v="4296" actId="58"/>
          <ac:graphicFrameMkLst>
            <pc:docMk/>
            <pc:sldMk cId="4188311284" sldId="385"/>
            <ac:graphicFrameMk id="2" creationId="{6DA7C823-824D-4E10-B25C-75C2077C0C79}"/>
          </ac:graphicFrameMkLst>
        </pc:graphicFrameChg>
      </pc:sldChg>
      <pc:sldChg chg="addSp delSp modSp add mod modShow">
        <pc:chgData name="Holly Koponen" userId="ff037b7a-27f8-41aa-be3f-b1018a958177" providerId="ADAL" clId="{F0B739F4-1BB8-44D6-B4E7-791C5AA9FFC7}" dt="2022-04-14T14:44:53.148" v="9139"/>
        <pc:sldMkLst>
          <pc:docMk/>
          <pc:sldMk cId="3616881419" sldId="386"/>
        </pc:sldMkLst>
        <pc:spChg chg="add mod ord">
          <ac:chgData name="Holly Koponen" userId="ff037b7a-27f8-41aa-be3f-b1018a958177" providerId="ADAL" clId="{F0B739F4-1BB8-44D6-B4E7-791C5AA9FFC7}" dt="2022-04-14T00:25:18.315" v="5444" actId="14100"/>
          <ac:spMkLst>
            <pc:docMk/>
            <pc:sldMk cId="3616881419" sldId="386"/>
            <ac:spMk id="199" creationId="{CE85058E-F4F3-47FB-9A3A-581CF98F2C26}"/>
          </ac:spMkLst>
        </pc:spChg>
        <pc:spChg chg="add mod ord">
          <ac:chgData name="Holly Koponen" userId="ff037b7a-27f8-41aa-be3f-b1018a958177" providerId="ADAL" clId="{F0B739F4-1BB8-44D6-B4E7-791C5AA9FFC7}" dt="2022-04-14T00:25:28.108" v="5447" actId="13244"/>
          <ac:spMkLst>
            <pc:docMk/>
            <pc:sldMk cId="3616881419" sldId="386"/>
            <ac:spMk id="200" creationId="{BED883EB-4A06-4A11-86B8-0F22D62D9397}"/>
          </ac:spMkLst>
        </pc:spChg>
        <pc:spChg chg="add mod ord">
          <ac:chgData name="Holly Koponen" userId="ff037b7a-27f8-41aa-be3f-b1018a958177" providerId="ADAL" clId="{F0B739F4-1BB8-44D6-B4E7-791C5AA9FFC7}" dt="2022-04-14T00:26:11.214" v="5453" actId="14100"/>
          <ac:spMkLst>
            <pc:docMk/>
            <pc:sldMk cId="3616881419" sldId="386"/>
            <ac:spMk id="201" creationId="{9856B63C-B636-4BA7-89D9-3D352F2E4B88}"/>
          </ac:spMkLst>
        </pc:spChg>
        <pc:grpChg chg="mod">
          <ac:chgData name="Holly Koponen" userId="ff037b7a-27f8-41aa-be3f-b1018a958177" providerId="ADAL" clId="{F0B739F4-1BB8-44D6-B4E7-791C5AA9FFC7}" dt="2022-04-14T00:15:41.105" v="4940" actId="164"/>
          <ac:grpSpMkLst>
            <pc:docMk/>
            <pc:sldMk cId="3616881419" sldId="386"/>
            <ac:grpSpMk id="7" creationId="{7E5171DA-A9A8-4A59-972C-1D2CB403044B}"/>
          </ac:grpSpMkLst>
        </pc:grpChg>
        <pc:grpChg chg="mod">
          <ac:chgData name="Holly Koponen" userId="ff037b7a-27f8-41aa-be3f-b1018a958177" providerId="ADAL" clId="{F0B739F4-1BB8-44D6-B4E7-791C5AA9FFC7}" dt="2022-04-14T00:12:32.567" v="4771"/>
          <ac:grpSpMkLst>
            <pc:docMk/>
            <pc:sldMk cId="3616881419" sldId="386"/>
            <ac:grpSpMk id="12" creationId="{1BAB49EF-4C6E-46F2-B075-BA979F483B5F}"/>
          </ac:grpSpMkLst>
        </pc:grpChg>
        <pc:grpChg chg="mod">
          <ac:chgData name="Holly Koponen" userId="ff037b7a-27f8-41aa-be3f-b1018a958177" providerId="ADAL" clId="{F0B739F4-1BB8-44D6-B4E7-791C5AA9FFC7}" dt="2022-04-14T00:12:31.520" v="4766"/>
          <ac:grpSpMkLst>
            <pc:docMk/>
            <pc:sldMk cId="3616881419" sldId="386"/>
            <ac:grpSpMk id="20" creationId="{48D1BC70-0DF4-4E81-845F-A58BC01BB556}"/>
          </ac:grpSpMkLst>
        </pc:grpChg>
        <pc:grpChg chg="mod">
          <ac:chgData name="Holly Koponen" userId="ff037b7a-27f8-41aa-be3f-b1018a958177" providerId="ADAL" clId="{F0B739F4-1BB8-44D6-B4E7-791C5AA9FFC7}" dt="2022-04-14T00:12:30.257" v="4760"/>
          <ac:grpSpMkLst>
            <pc:docMk/>
            <pc:sldMk cId="3616881419" sldId="386"/>
            <ac:grpSpMk id="28" creationId="{C6E5D8C4-B1BC-445E-BEBE-75A58CA390A7}"/>
          </ac:grpSpMkLst>
        </pc:grpChg>
        <pc:grpChg chg="mod">
          <ac:chgData name="Holly Koponen" userId="ff037b7a-27f8-41aa-be3f-b1018a958177" providerId="ADAL" clId="{F0B739F4-1BB8-44D6-B4E7-791C5AA9FFC7}" dt="2022-04-14T00:12:44.826" v="4791"/>
          <ac:grpSpMkLst>
            <pc:docMk/>
            <pc:sldMk cId="3616881419" sldId="386"/>
            <ac:grpSpMk id="56" creationId="{3FE5E7AC-C6BB-47E7-AC26-B3189AE6C538}"/>
          </ac:grpSpMkLst>
        </pc:grpChg>
        <pc:grpChg chg="mod">
          <ac:chgData name="Holly Koponen" userId="ff037b7a-27f8-41aa-be3f-b1018a958177" providerId="ADAL" clId="{F0B739F4-1BB8-44D6-B4E7-791C5AA9FFC7}" dt="2022-04-14T00:12:50.807" v="4809"/>
          <ac:grpSpMkLst>
            <pc:docMk/>
            <pc:sldMk cId="3616881419" sldId="386"/>
            <ac:grpSpMk id="60" creationId="{FA56AEBC-0248-4735-9140-B3F04D86D8D5}"/>
          </ac:grpSpMkLst>
        </pc:grpChg>
        <pc:grpChg chg="del mod">
          <ac:chgData name="Holly Koponen" userId="ff037b7a-27f8-41aa-be3f-b1018a958177" providerId="ADAL" clId="{F0B739F4-1BB8-44D6-B4E7-791C5AA9FFC7}" dt="2022-04-14T00:12:58.264" v="4819"/>
          <ac:grpSpMkLst>
            <pc:docMk/>
            <pc:sldMk cId="3616881419" sldId="386"/>
            <ac:grpSpMk id="66" creationId="{BA2BC36E-AF1A-467A-8DF4-337E3737E5D7}"/>
          </ac:grpSpMkLst>
        </pc:grpChg>
        <pc:grpChg chg="del mod">
          <ac:chgData name="Holly Koponen" userId="ff037b7a-27f8-41aa-be3f-b1018a958177" providerId="ADAL" clId="{F0B739F4-1BB8-44D6-B4E7-791C5AA9FFC7}" dt="2022-04-14T00:12:59.777" v="4822"/>
          <ac:grpSpMkLst>
            <pc:docMk/>
            <pc:sldMk cId="3616881419" sldId="386"/>
            <ac:grpSpMk id="94" creationId="{0EAAC6F9-B47C-47EA-B7C2-0DB6D1A52B61}"/>
          </ac:grpSpMkLst>
        </pc:grpChg>
        <pc:grpChg chg="del mod">
          <ac:chgData name="Holly Koponen" userId="ff037b7a-27f8-41aa-be3f-b1018a958177" providerId="ADAL" clId="{F0B739F4-1BB8-44D6-B4E7-791C5AA9FFC7}" dt="2022-04-14T00:13:02.592" v="4829"/>
          <ac:grpSpMkLst>
            <pc:docMk/>
            <pc:sldMk cId="3616881419" sldId="386"/>
            <ac:grpSpMk id="97" creationId="{C731585D-9687-41F2-8827-2A4DA96CCD7F}"/>
          </ac:grpSpMkLst>
        </pc:grpChg>
        <pc:grpChg chg="del mod">
          <ac:chgData name="Holly Koponen" userId="ff037b7a-27f8-41aa-be3f-b1018a958177" providerId="ADAL" clId="{F0B739F4-1BB8-44D6-B4E7-791C5AA9FFC7}" dt="2022-04-14T00:13:08.615" v="4835"/>
          <ac:grpSpMkLst>
            <pc:docMk/>
            <pc:sldMk cId="3616881419" sldId="386"/>
            <ac:grpSpMk id="104" creationId="{CCB3AD86-E87A-4852-AFA1-FFFFF6F2A266}"/>
          </ac:grpSpMkLst>
        </pc:grpChg>
        <pc:grpChg chg="add del mod">
          <ac:chgData name="Holly Koponen" userId="ff037b7a-27f8-41aa-be3f-b1018a958177" providerId="ADAL" clId="{F0B739F4-1BB8-44D6-B4E7-791C5AA9FFC7}" dt="2022-04-14T00:15:41.105" v="4940" actId="164"/>
          <ac:grpSpMkLst>
            <pc:docMk/>
            <pc:sldMk cId="3616881419" sldId="386"/>
            <ac:grpSpMk id="110" creationId="{AA368B0F-88BB-4CB0-ACBA-BA669EC0C663}"/>
          </ac:grpSpMkLst>
        </pc:grpChg>
        <pc:grpChg chg="add del mod">
          <ac:chgData name="Holly Koponen" userId="ff037b7a-27f8-41aa-be3f-b1018a958177" providerId="ADAL" clId="{F0B739F4-1BB8-44D6-B4E7-791C5AA9FFC7}" dt="2022-04-14T00:13:19.457" v="4853"/>
          <ac:grpSpMkLst>
            <pc:docMk/>
            <pc:sldMk cId="3616881419" sldId="386"/>
            <ac:grpSpMk id="112" creationId="{1B160E68-14C6-4DAE-8541-6CF0FE8EEC9F}"/>
          </ac:grpSpMkLst>
        </pc:grpChg>
        <pc:grpChg chg="mod">
          <ac:chgData name="Holly Koponen" userId="ff037b7a-27f8-41aa-be3f-b1018a958177" providerId="ADAL" clId="{F0B739F4-1BB8-44D6-B4E7-791C5AA9FFC7}" dt="2022-04-14T00:13:18.553" v="4846"/>
          <ac:grpSpMkLst>
            <pc:docMk/>
            <pc:sldMk cId="3616881419" sldId="386"/>
            <ac:grpSpMk id="119" creationId="{7BC0C586-7D24-4CC1-9FDC-7317D3CF74B7}"/>
          </ac:grpSpMkLst>
        </pc:grpChg>
        <pc:grpChg chg="add del mod">
          <ac:chgData name="Holly Koponen" userId="ff037b7a-27f8-41aa-be3f-b1018a958177" providerId="ADAL" clId="{F0B739F4-1BB8-44D6-B4E7-791C5AA9FFC7}" dt="2022-04-14T00:13:27.593" v="4862"/>
          <ac:grpSpMkLst>
            <pc:docMk/>
            <pc:sldMk cId="3616881419" sldId="386"/>
            <ac:grpSpMk id="122" creationId="{75D9D725-66C3-4B00-8722-4D6F2B3E436F}"/>
          </ac:grpSpMkLst>
        </pc:grpChg>
        <pc:grpChg chg="mod">
          <ac:chgData name="Holly Koponen" userId="ff037b7a-27f8-41aa-be3f-b1018a958177" providerId="ADAL" clId="{F0B739F4-1BB8-44D6-B4E7-791C5AA9FFC7}" dt="2022-04-14T00:13:26.436" v="4860"/>
          <ac:grpSpMkLst>
            <pc:docMk/>
            <pc:sldMk cId="3616881419" sldId="386"/>
            <ac:grpSpMk id="124" creationId="{D455D515-1BDA-46CA-8C56-219D69BCC7EF}"/>
          </ac:grpSpMkLst>
        </pc:grpChg>
        <pc:grpChg chg="mod">
          <ac:chgData name="Holly Koponen" userId="ff037b7a-27f8-41aa-be3f-b1018a958177" providerId="ADAL" clId="{F0B739F4-1BB8-44D6-B4E7-791C5AA9FFC7}" dt="2022-04-14T00:15:41.105" v="4940" actId="164"/>
          <ac:grpSpMkLst>
            <pc:docMk/>
            <pc:sldMk cId="3616881419" sldId="386"/>
            <ac:grpSpMk id="132" creationId="{BA2BD796-CD99-482D-B7FE-03196007695C}"/>
          </ac:grpSpMkLst>
        </pc:grpChg>
        <pc:grpChg chg="mod">
          <ac:chgData name="Holly Koponen" userId="ff037b7a-27f8-41aa-be3f-b1018a958177" providerId="ADAL" clId="{F0B739F4-1BB8-44D6-B4E7-791C5AA9FFC7}" dt="2022-04-14T00:14:01.762" v="4878"/>
          <ac:grpSpMkLst>
            <pc:docMk/>
            <pc:sldMk cId="3616881419" sldId="386"/>
            <ac:grpSpMk id="136" creationId="{3E582028-D1D2-4406-957C-EBEBA50A7CF8}"/>
          </ac:grpSpMkLst>
        </pc:grpChg>
        <pc:grpChg chg="mod">
          <ac:chgData name="Holly Koponen" userId="ff037b7a-27f8-41aa-be3f-b1018a958177" providerId="ADAL" clId="{F0B739F4-1BB8-44D6-B4E7-791C5AA9FFC7}" dt="2022-04-14T00:15:41.105" v="4940" actId="164"/>
          <ac:grpSpMkLst>
            <pc:docMk/>
            <pc:sldMk cId="3616881419" sldId="386"/>
            <ac:grpSpMk id="140" creationId="{BFA46766-809E-4EFC-B028-0B14F254480B}"/>
          </ac:grpSpMkLst>
        </pc:grpChg>
        <pc:grpChg chg="mod">
          <ac:chgData name="Holly Koponen" userId="ff037b7a-27f8-41aa-be3f-b1018a958177" providerId="ADAL" clId="{F0B739F4-1BB8-44D6-B4E7-791C5AA9FFC7}" dt="2022-04-14T00:15:41.105" v="4940" actId="164"/>
          <ac:grpSpMkLst>
            <pc:docMk/>
            <pc:sldMk cId="3616881419" sldId="386"/>
            <ac:grpSpMk id="144" creationId="{A8F6BAB2-1675-445B-9128-9105990CDB05}"/>
          </ac:grpSpMkLst>
        </pc:grpChg>
        <pc:grpChg chg="del mod">
          <ac:chgData name="Holly Koponen" userId="ff037b7a-27f8-41aa-be3f-b1018a958177" providerId="ADAL" clId="{F0B739F4-1BB8-44D6-B4E7-791C5AA9FFC7}" dt="2022-04-14T00:14:26.234" v="4894"/>
          <ac:grpSpMkLst>
            <pc:docMk/>
            <pc:sldMk cId="3616881419" sldId="386"/>
            <ac:grpSpMk id="147" creationId="{F1A9D598-C608-4D23-86CC-3F92FE8C9D0F}"/>
          </ac:grpSpMkLst>
        </pc:grpChg>
        <pc:grpChg chg="del mod">
          <ac:chgData name="Holly Koponen" userId="ff037b7a-27f8-41aa-be3f-b1018a958177" providerId="ADAL" clId="{F0B739F4-1BB8-44D6-B4E7-791C5AA9FFC7}" dt="2022-04-14T00:14:30.930" v="4902"/>
          <ac:grpSpMkLst>
            <pc:docMk/>
            <pc:sldMk cId="3616881419" sldId="386"/>
            <ac:grpSpMk id="151" creationId="{CB9E91C1-0AE6-4AD8-AEDF-DEF41B204336}"/>
          </ac:grpSpMkLst>
        </pc:grpChg>
        <pc:grpChg chg="del mod">
          <ac:chgData name="Holly Koponen" userId="ff037b7a-27f8-41aa-be3f-b1018a958177" providerId="ADAL" clId="{F0B739F4-1BB8-44D6-B4E7-791C5AA9FFC7}" dt="2022-04-14T00:14:32.601" v="4904"/>
          <ac:grpSpMkLst>
            <pc:docMk/>
            <pc:sldMk cId="3616881419" sldId="386"/>
            <ac:grpSpMk id="159" creationId="{5E0691BB-42A9-4F21-8F48-0E2F6560315E}"/>
          </ac:grpSpMkLst>
        </pc:grpChg>
        <pc:grpChg chg="mod">
          <ac:chgData name="Holly Koponen" userId="ff037b7a-27f8-41aa-be3f-b1018a958177" providerId="ADAL" clId="{F0B739F4-1BB8-44D6-B4E7-791C5AA9FFC7}" dt="2022-04-14T00:15:41.105" v="4940" actId="164"/>
          <ac:grpSpMkLst>
            <pc:docMk/>
            <pc:sldMk cId="3616881419" sldId="386"/>
            <ac:grpSpMk id="161" creationId="{6257BB7F-CF55-4B86-848A-F5ACB291975D}"/>
          </ac:grpSpMkLst>
        </pc:grpChg>
        <pc:grpChg chg="mod">
          <ac:chgData name="Holly Koponen" userId="ff037b7a-27f8-41aa-be3f-b1018a958177" providerId="ADAL" clId="{F0B739F4-1BB8-44D6-B4E7-791C5AA9FFC7}" dt="2022-04-14T00:15:41.105" v="4940" actId="164"/>
          <ac:grpSpMkLst>
            <pc:docMk/>
            <pc:sldMk cId="3616881419" sldId="386"/>
            <ac:grpSpMk id="166" creationId="{FE738C2D-5877-4EAD-9CD4-C5AB5046CAB7}"/>
          </ac:grpSpMkLst>
        </pc:grpChg>
        <pc:grpChg chg="mod">
          <ac:chgData name="Holly Koponen" userId="ff037b7a-27f8-41aa-be3f-b1018a958177" providerId="ADAL" clId="{F0B739F4-1BB8-44D6-B4E7-791C5AA9FFC7}" dt="2022-04-14T00:15:41.105" v="4940" actId="164"/>
          <ac:grpSpMkLst>
            <pc:docMk/>
            <pc:sldMk cId="3616881419" sldId="386"/>
            <ac:grpSpMk id="177" creationId="{4468EEA5-2699-4676-B637-41D521FE8F58}"/>
          </ac:grpSpMkLst>
        </pc:grpChg>
        <pc:grpChg chg="mod">
          <ac:chgData name="Holly Koponen" userId="ff037b7a-27f8-41aa-be3f-b1018a958177" providerId="ADAL" clId="{F0B739F4-1BB8-44D6-B4E7-791C5AA9FFC7}" dt="2022-04-14T00:15:41.105" v="4940" actId="164"/>
          <ac:grpSpMkLst>
            <pc:docMk/>
            <pc:sldMk cId="3616881419" sldId="386"/>
            <ac:grpSpMk id="178" creationId="{3FE18686-1777-4561-969A-52937ECC32FE}"/>
          </ac:grpSpMkLst>
        </pc:grpChg>
        <pc:grpChg chg="mod">
          <ac:chgData name="Holly Koponen" userId="ff037b7a-27f8-41aa-be3f-b1018a958177" providerId="ADAL" clId="{F0B739F4-1BB8-44D6-B4E7-791C5AA9FFC7}" dt="2022-04-14T00:15:41.105" v="4940" actId="164"/>
          <ac:grpSpMkLst>
            <pc:docMk/>
            <pc:sldMk cId="3616881419" sldId="386"/>
            <ac:grpSpMk id="183" creationId="{ACDA648D-0025-4819-8ED1-4652A1D10DA0}"/>
          </ac:grpSpMkLst>
        </pc:grpChg>
        <pc:grpChg chg="del mod">
          <ac:chgData name="Holly Koponen" userId="ff037b7a-27f8-41aa-be3f-b1018a958177" providerId="ADAL" clId="{F0B739F4-1BB8-44D6-B4E7-791C5AA9FFC7}" dt="2022-04-14T00:15:11.523" v="4931"/>
          <ac:grpSpMkLst>
            <pc:docMk/>
            <pc:sldMk cId="3616881419" sldId="386"/>
            <ac:grpSpMk id="187" creationId="{B2DBF6A9-15F8-49C5-88EC-D96D8F4FF356}"/>
          </ac:grpSpMkLst>
        </pc:grpChg>
        <pc:grpChg chg="mod">
          <ac:chgData name="Holly Koponen" userId="ff037b7a-27f8-41aa-be3f-b1018a958177" providerId="ADAL" clId="{F0B739F4-1BB8-44D6-B4E7-791C5AA9FFC7}" dt="2022-04-14T00:15:41.105" v="4940" actId="164"/>
          <ac:grpSpMkLst>
            <pc:docMk/>
            <pc:sldMk cId="3616881419" sldId="386"/>
            <ac:grpSpMk id="189" creationId="{855C0E80-9DC5-4581-84B4-2C0CD16023AC}"/>
          </ac:grpSpMkLst>
        </pc:grpChg>
        <pc:grpChg chg="del mod">
          <ac:chgData name="Holly Koponen" userId="ff037b7a-27f8-41aa-be3f-b1018a958177" providerId="ADAL" clId="{F0B739F4-1BB8-44D6-B4E7-791C5AA9FFC7}" dt="2022-04-14T00:15:26.155" v="4939"/>
          <ac:grpSpMkLst>
            <pc:docMk/>
            <pc:sldMk cId="3616881419" sldId="386"/>
            <ac:grpSpMk id="195" creationId="{2965E67B-6194-4F41-9E82-4085AE115593}"/>
          </ac:grpSpMkLst>
        </pc:grpChg>
        <pc:grpChg chg="mod">
          <ac:chgData name="Holly Koponen" userId="ff037b7a-27f8-41aa-be3f-b1018a958177" providerId="ADAL" clId="{F0B739F4-1BB8-44D6-B4E7-791C5AA9FFC7}" dt="2022-04-14T00:15:41.105" v="4940" actId="164"/>
          <ac:grpSpMkLst>
            <pc:docMk/>
            <pc:sldMk cId="3616881419" sldId="386"/>
            <ac:grpSpMk id="197" creationId="{50A91E1B-F8A1-4EE6-B921-F8754EF5BD1A}"/>
          </ac:grpSpMkLst>
        </pc:grpChg>
        <pc:grpChg chg="add mod">
          <ac:chgData name="Holly Koponen" userId="ff037b7a-27f8-41aa-be3f-b1018a958177" providerId="ADAL" clId="{F0B739F4-1BB8-44D6-B4E7-791C5AA9FFC7}" dt="2022-04-14T00:15:45.990" v="4941" actId="1076"/>
          <ac:grpSpMkLst>
            <pc:docMk/>
            <pc:sldMk cId="3616881419" sldId="386"/>
            <ac:grpSpMk id="198" creationId="{DC9B46E6-277B-4755-A5AA-9D9A4DEC0093}"/>
          </ac:grpSpMkLst>
        </pc:grpChg>
        <pc:grpChg chg="mod">
          <ac:chgData name="Holly Koponen" userId="ff037b7a-27f8-41aa-be3f-b1018a958177" providerId="ADAL" clId="{F0B739F4-1BB8-44D6-B4E7-791C5AA9FFC7}" dt="2022-04-14T14:43:30.342" v="9116"/>
          <ac:grpSpMkLst>
            <pc:docMk/>
            <pc:sldMk cId="3616881419" sldId="386"/>
            <ac:grpSpMk id="204" creationId="{78053F9E-8C33-411A-87D9-A03738266BBA}"/>
          </ac:grpSpMkLst>
        </pc:grpChg>
        <pc:grpChg chg="del mod">
          <ac:chgData name="Holly Koponen" userId="ff037b7a-27f8-41aa-be3f-b1018a958177" providerId="ADAL" clId="{F0B739F4-1BB8-44D6-B4E7-791C5AA9FFC7}" dt="2022-04-14T14:43:55.559" v="9127"/>
          <ac:grpSpMkLst>
            <pc:docMk/>
            <pc:sldMk cId="3616881419" sldId="386"/>
            <ac:grpSpMk id="207" creationId="{8F2BAA70-F932-4FD8-965B-F17D3497A2E0}"/>
          </ac:grpSpMkLst>
        </pc:grpChg>
        <pc:grpChg chg="del mod">
          <ac:chgData name="Holly Koponen" userId="ff037b7a-27f8-41aa-be3f-b1018a958177" providerId="ADAL" clId="{F0B739F4-1BB8-44D6-B4E7-791C5AA9FFC7}" dt="2022-04-14T14:44:30.335" v="9128"/>
          <ac:grpSpMkLst>
            <pc:docMk/>
            <pc:sldMk cId="3616881419" sldId="386"/>
            <ac:grpSpMk id="210" creationId="{E00613FC-82F4-4019-B222-9C9B1E3E525E}"/>
          </ac:grpSpMkLst>
        </pc:grpChg>
        <pc:grpChg chg="del mod">
          <ac:chgData name="Holly Koponen" userId="ff037b7a-27f8-41aa-be3f-b1018a958177" providerId="ADAL" clId="{F0B739F4-1BB8-44D6-B4E7-791C5AA9FFC7}" dt="2022-04-14T14:44:43.640" v="9134"/>
          <ac:grpSpMkLst>
            <pc:docMk/>
            <pc:sldMk cId="3616881419" sldId="386"/>
            <ac:grpSpMk id="215" creationId="{5CFC47B0-F779-4EC5-843D-64EFEE390A2B}"/>
          </ac:grpSpMkLst>
        </pc:grpChg>
        <pc:grpChg chg="del mod">
          <ac:chgData name="Holly Koponen" userId="ff037b7a-27f8-41aa-be3f-b1018a958177" providerId="ADAL" clId="{F0B739F4-1BB8-44D6-B4E7-791C5AA9FFC7}" dt="2022-04-14T14:44:50.583" v="9136"/>
          <ac:grpSpMkLst>
            <pc:docMk/>
            <pc:sldMk cId="3616881419" sldId="386"/>
            <ac:grpSpMk id="218" creationId="{3B0281A9-7809-4728-BA16-5B9B342D1B3A}"/>
          </ac:grpSpMkLst>
        </pc:grpChg>
        <pc:grpChg chg="mod">
          <ac:chgData name="Holly Koponen" userId="ff037b7a-27f8-41aa-be3f-b1018a958177" providerId="ADAL" clId="{F0B739F4-1BB8-44D6-B4E7-791C5AA9FFC7}" dt="2022-04-14T14:44:50.583" v="9136"/>
          <ac:grpSpMkLst>
            <pc:docMk/>
            <pc:sldMk cId="3616881419" sldId="386"/>
            <ac:grpSpMk id="220" creationId="{84939907-4064-4703-9988-C87417F34B66}"/>
          </ac:grpSpMkLst>
        </pc:grpChg>
        <pc:grpChg chg="mod">
          <ac:chgData name="Holly Koponen" userId="ff037b7a-27f8-41aa-be3f-b1018a958177" providerId="ADAL" clId="{F0B739F4-1BB8-44D6-B4E7-791C5AA9FFC7}" dt="2022-04-14T14:44:53.148" v="9139"/>
          <ac:grpSpMkLst>
            <pc:docMk/>
            <pc:sldMk cId="3616881419" sldId="386"/>
            <ac:grpSpMk id="223" creationId="{2793DD38-CFC7-4B22-85D7-693AAC935D2E}"/>
          </ac:grpSpMkLst>
        </pc:grpChg>
        <pc:graphicFrameChg chg="mod">
          <ac:chgData name="Holly Koponen" userId="ff037b7a-27f8-41aa-be3f-b1018a958177" providerId="ADAL" clId="{F0B739F4-1BB8-44D6-B4E7-791C5AA9FFC7}" dt="2022-04-14T00:32:16.877" v="5533" actId="20577"/>
          <ac:graphicFrameMkLst>
            <pc:docMk/>
            <pc:sldMk cId="3616881419" sldId="386"/>
            <ac:graphicFrameMk id="2" creationId="{6DA7C823-824D-4E10-B25C-75C2077C0C79}"/>
          </ac:graphicFrameMkLst>
        </pc:graphicFrameChg>
        <pc:inkChg chg="add mod">
          <ac:chgData name="Holly Koponen" userId="ff037b7a-27f8-41aa-be3f-b1018a958177" providerId="ADAL" clId="{F0B739F4-1BB8-44D6-B4E7-791C5AA9FFC7}" dt="2022-04-14T00:12:06.458" v="4742"/>
          <ac:inkMkLst>
            <pc:docMk/>
            <pc:sldMk cId="3616881419" sldId="386"/>
            <ac:inkMk id="3" creationId="{C637F554-1ABC-4822-B1C7-9B26850088BF}"/>
          </ac:inkMkLst>
        </pc:inkChg>
        <pc:inkChg chg="add mod">
          <ac:chgData name="Holly Koponen" userId="ff037b7a-27f8-41aa-be3f-b1018a958177" providerId="ADAL" clId="{F0B739F4-1BB8-44D6-B4E7-791C5AA9FFC7}" dt="2022-04-14T00:12:06.458" v="4742"/>
          <ac:inkMkLst>
            <pc:docMk/>
            <pc:sldMk cId="3616881419" sldId="386"/>
            <ac:inkMk id="6" creationId="{DBBC92EB-B358-48EF-89A7-3148B8D15F0A}"/>
          </ac:inkMkLst>
        </pc:inkChg>
        <pc:inkChg chg="add del mod">
          <ac:chgData name="Holly Koponen" userId="ff037b7a-27f8-41aa-be3f-b1018a958177" providerId="ADAL" clId="{F0B739F4-1BB8-44D6-B4E7-791C5AA9FFC7}" dt="2022-04-14T00:12:33.507" v="4774" actId="9405"/>
          <ac:inkMkLst>
            <pc:docMk/>
            <pc:sldMk cId="3616881419" sldId="386"/>
            <ac:inkMk id="8" creationId="{BAA7DF03-C164-4395-A161-0998B75E75B9}"/>
          </ac:inkMkLst>
        </pc:inkChg>
        <pc:inkChg chg="add del mod">
          <ac:chgData name="Holly Koponen" userId="ff037b7a-27f8-41aa-be3f-b1018a958177" providerId="ADAL" clId="{F0B739F4-1BB8-44D6-B4E7-791C5AA9FFC7}" dt="2022-04-14T00:12:33.140" v="4773" actId="9405"/>
          <ac:inkMkLst>
            <pc:docMk/>
            <pc:sldMk cId="3616881419" sldId="386"/>
            <ac:inkMk id="9" creationId="{85662778-7955-45BA-B668-217FE40691B2}"/>
          </ac:inkMkLst>
        </pc:inkChg>
        <pc:inkChg chg="add del">
          <ac:chgData name="Holly Koponen" userId="ff037b7a-27f8-41aa-be3f-b1018a958177" providerId="ADAL" clId="{F0B739F4-1BB8-44D6-B4E7-791C5AA9FFC7}" dt="2022-04-14T00:12:32.854" v="4772" actId="9405"/>
          <ac:inkMkLst>
            <pc:docMk/>
            <pc:sldMk cId="3616881419" sldId="386"/>
            <ac:inkMk id="10" creationId="{FE609E50-BE3B-4EDF-A4B2-2F6F14E70406}"/>
          </ac:inkMkLst>
        </pc:inkChg>
        <pc:inkChg chg="add del">
          <ac:chgData name="Holly Koponen" userId="ff037b7a-27f8-41aa-be3f-b1018a958177" providerId="ADAL" clId="{F0B739F4-1BB8-44D6-B4E7-791C5AA9FFC7}" dt="2022-04-14T00:12:32.567" v="4771"/>
          <ac:inkMkLst>
            <pc:docMk/>
            <pc:sldMk cId="3616881419" sldId="386"/>
            <ac:inkMk id="11" creationId="{C35BBD35-5E04-490B-B350-A57E47CEA61A}"/>
          </ac:inkMkLst>
        </pc:inkChg>
        <pc:inkChg chg="add del">
          <ac:chgData name="Holly Koponen" userId="ff037b7a-27f8-41aa-be3f-b1018a958177" providerId="ADAL" clId="{F0B739F4-1BB8-44D6-B4E7-791C5AA9FFC7}" dt="2022-04-14T00:12:32.287" v="4769" actId="9405"/>
          <ac:inkMkLst>
            <pc:docMk/>
            <pc:sldMk cId="3616881419" sldId="386"/>
            <ac:inkMk id="13" creationId="{16EBA4A5-8104-46C6-855F-8A33500ED1B6}"/>
          </ac:inkMkLst>
        </pc:inkChg>
        <pc:inkChg chg="add del">
          <ac:chgData name="Holly Koponen" userId="ff037b7a-27f8-41aa-be3f-b1018a958177" providerId="ADAL" clId="{F0B739F4-1BB8-44D6-B4E7-791C5AA9FFC7}" dt="2022-04-14T00:12:32.024" v="4768" actId="9405"/>
          <ac:inkMkLst>
            <pc:docMk/>
            <pc:sldMk cId="3616881419" sldId="386"/>
            <ac:inkMk id="14" creationId="{66CBAFFA-1891-48CB-895E-79D56D20A5BF}"/>
          </ac:inkMkLst>
        </pc:inkChg>
        <pc:inkChg chg="add del mod">
          <ac:chgData name="Holly Koponen" userId="ff037b7a-27f8-41aa-be3f-b1018a958177" providerId="ADAL" clId="{F0B739F4-1BB8-44D6-B4E7-791C5AA9FFC7}" dt="2022-04-14T00:12:31.772" v="4767" actId="9405"/>
          <ac:inkMkLst>
            <pc:docMk/>
            <pc:sldMk cId="3616881419" sldId="386"/>
            <ac:inkMk id="16" creationId="{B41EDDE0-6B82-4CCB-9C96-6EA1C6BF6A05}"/>
          </ac:inkMkLst>
        </pc:inkChg>
        <pc:inkChg chg="add del mod">
          <ac:chgData name="Holly Koponen" userId="ff037b7a-27f8-41aa-be3f-b1018a958177" providerId="ADAL" clId="{F0B739F4-1BB8-44D6-B4E7-791C5AA9FFC7}" dt="2022-04-14T00:12:31.520" v="4766"/>
          <ac:inkMkLst>
            <pc:docMk/>
            <pc:sldMk cId="3616881419" sldId="386"/>
            <ac:inkMk id="18" creationId="{9CEC38CB-642E-4A7E-BD5E-D7A37FAA152C}"/>
          </ac:inkMkLst>
        </pc:inkChg>
        <pc:inkChg chg="add del mod">
          <ac:chgData name="Holly Koponen" userId="ff037b7a-27f8-41aa-be3f-b1018a958177" providerId="ADAL" clId="{F0B739F4-1BB8-44D6-B4E7-791C5AA9FFC7}" dt="2022-04-14T00:12:31.262" v="4764" actId="9405"/>
          <ac:inkMkLst>
            <pc:docMk/>
            <pc:sldMk cId="3616881419" sldId="386"/>
            <ac:inkMk id="22" creationId="{6849A4BA-EF3D-4D44-9840-1CEC6CF916B9}"/>
          </ac:inkMkLst>
        </pc:inkChg>
        <pc:inkChg chg="add del mod">
          <ac:chgData name="Holly Koponen" userId="ff037b7a-27f8-41aa-be3f-b1018a958177" providerId="ADAL" clId="{F0B739F4-1BB8-44D6-B4E7-791C5AA9FFC7}" dt="2022-04-14T00:12:31.032" v="4763" actId="9405"/>
          <ac:inkMkLst>
            <pc:docMk/>
            <pc:sldMk cId="3616881419" sldId="386"/>
            <ac:inkMk id="24" creationId="{80BAA52A-C69F-4967-9C7D-033B2C4F5D98}"/>
          </ac:inkMkLst>
        </pc:inkChg>
        <pc:inkChg chg="add del mod">
          <ac:chgData name="Holly Koponen" userId="ff037b7a-27f8-41aa-be3f-b1018a958177" providerId="ADAL" clId="{F0B739F4-1BB8-44D6-B4E7-791C5AA9FFC7}" dt="2022-04-14T00:12:30.775" v="4762" actId="9405"/>
          <ac:inkMkLst>
            <pc:docMk/>
            <pc:sldMk cId="3616881419" sldId="386"/>
            <ac:inkMk id="25" creationId="{EC8B5FB4-60A9-424A-BE9E-C80A4F2AB5FB}"/>
          </ac:inkMkLst>
        </pc:inkChg>
        <pc:inkChg chg="add del mod">
          <ac:chgData name="Holly Koponen" userId="ff037b7a-27f8-41aa-be3f-b1018a958177" providerId="ADAL" clId="{F0B739F4-1BB8-44D6-B4E7-791C5AA9FFC7}" dt="2022-04-14T00:12:30.544" v="4761" actId="9405"/>
          <ac:inkMkLst>
            <pc:docMk/>
            <pc:sldMk cId="3616881419" sldId="386"/>
            <ac:inkMk id="26" creationId="{70076EA3-EB1D-4E97-AB67-D3DD86D5CA54}"/>
          </ac:inkMkLst>
        </pc:inkChg>
        <pc:inkChg chg="add del mod">
          <ac:chgData name="Holly Koponen" userId="ff037b7a-27f8-41aa-be3f-b1018a958177" providerId="ADAL" clId="{F0B739F4-1BB8-44D6-B4E7-791C5AA9FFC7}" dt="2022-04-14T00:12:30.257" v="4760"/>
          <ac:inkMkLst>
            <pc:docMk/>
            <pc:sldMk cId="3616881419" sldId="386"/>
            <ac:inkMk id="27" creationId="{8DF7F8F3-AC7E-4FEE-895B-4BAC78D490F4}"/>
          </ac:inkMkLst>
        </pc:inkChg>
        <pc:inkChg chg="add del mod">
          <ac:chgData name="Holly Koponen" userId="ff037b7a-27f8-41aa-be3f-b1018a958177" providerId="ADAL" clId="{F0B739F4-1BB8-44D6-B4E7-791C5AA9FFC7}" dt="2022-04-14T00:12:48.228" v="4804" actId="9405"/>
          <ac:inkMkLst>
            <pc:docMk/>
            <pc:sldMk cId="3616881419" sldId="386"/>
            <ac:inkMk id="29" creationId="{5595F42C-6DE5-45E7-A38A-F45F2414F351}"/>
          </ac:inkMkLst>
        </pc:inkChg>
        <pc:inkChg chg="add del mod">
          <ac:chgData name="Holly Koponen" userId="ff037b7a-27f8-41aa-be3f-b1018a958177" providerId="ADAL" clId="{F0B739F4-1BB8-44D6-B4E7-791C5AA9FFC7}" dt="2022-04-14T00:12:47.939" v="4803" actId="9405"/>
          <ac:inkMkLst>
            <pc:docMk/>
            <pc:sldMk cId="3616881419" sldId="386"/>
            <ac:inkMk id="30" creationId="{BBF536F2-326A-474E-8A8D-D45BA045C31B}"/>
          </ac:inkMkLst>
        </pc:inkChg>
        <pc:inkChg chg="add del mod">
          <ac:chgData name="Holly Koponen" userId="ff037b7a-27f8-41aa-be3f-b1018a958177" providerId="ADAL" clId="{F0B739F4-1BB8-44D6-B4E7-791C5AA9FFC7}" dt="2022-04-14T00:12:47.652" v="4802" actId="9405"/>
          <ac:inkMkLst>
            <pc:docMk/>
            <pc:sldMk cId="3616881419" sldId="386"/>
            <ac:inkMk id="31" creationId="{4C64559F-0AE7-4074-88C8-896E28BE44DC}"/>
          </ac:inkMkLst>
        </pc:inkChg>
        <pc:inkChg chg="add del mod">
          <ac:chgData name="Holly Koponen" userId="ff037b7a-27f8-41aa-be3f-b1018a958177" providerId="ADAL" clId="{F0B739F4-1BB8-44D6-B4E7-791C5AA9FFC7}" dt="2022-04-14T00:12:47.365" v="4801" actId="9405"/>
          <ac:inkMkLst>
            <pc:docMk/>
            <pc:sldMk cId="3616881419" sldId="386"/>
            <ac:inkMk id="32" creationId="{95CE7997-22FE-4D1A-A8B1-CA642DD39808}"/>
          </ac:inkMkLst>
        </pc:inkChg>
        <pc:inkChg chg="add del mod">
          <ac:chgData name="Holly Koponen" userId="ff037b7a-27f8-41aa-be3f-b1018a958177" providerId="ADAL" clId="{F0B739F4-1BB8-44D6-B4E7-791C5AA9FFC7}" dt="2022-04-14T00:12:47.070" v="4800" actId="9405"/>
          <ac:inkMkLst>
            <pc:docMk/>
            <pc:sldMk cId="3616881419" sldId="386"/>
            <ac:inkMk id="33" creationId="{A919557B-A083-46D8-944C-15AB51D9F7E0}"/>
          </ac:inkMkLst>
        </pc:inkChg>
        <pc:inkChg chg="add del mod">
          <ac:chgData name="Holly Koponen" userId="ff037b7a-27f8-41aa-be3f-b1018a958177" providerId="ADAL" clId="{F0B739F4-1BB8-44D6-B4E7-791C5AA9FFC7}" dt="2022-04-14T00:12:46.831" v="4799" actId="9405"/>
          <ac:inkMkLst>
            <pc:docMk/>
            <pc:sldMk cId="3616881419" sldId="386"/>
            <ac:inkMk id="36" creationId="{CC830ADC-C9D4-40B7-AB9F-60C051304A91}"/>
          </ac:inkMkLst>
        </pc:inkChg>
        <pc:inkChg chg="add del mod">
          <ac:chgData name="Holly Koponen" userId="ff037b7a-27f8-41aa-be3f-b1018a958177" providerId="ADAL" clId="{F0B739F4-1BB8-44D6-B4E7-791C5AA9FFC7}" dt="2022-04-14T00:12:46.587" v="4798" actId="9405"/>
          <ac:inkMkLst>
            <pc:docMk/>
            <pc:sldMk cId="3616881419" sldId="386"/>
            <ac:inkMk id="37" creationId="{D607401A-5F9E-4F1A-BA9E-AF0F82FF23C6}"/>
          </ac:inkMkLst>
        </pc:inkChg>
        <pc:inkChg chg="add del mod">
          <ac:chgData name="Holly Koponen" userId="ff037b7a-27f8-41aa-be3f-b1018a958177" providerId="ADAL" clId="{F0B739F4-1BB8-44D6-B4E7-791C5AA9FFC7}" dt="2022-04-14T00:12:46.344" v="4797" actId="9405"/>
          <ac:inkMkLst>
            <pc:docMk/>
            <pc:sldMk cId="3616881419" sldId="386"/>
            <ac:inkMk id="39" creationId="{8E2A00B8-3E23-4E21-B184-49FAFA661660}"/>
          </ac:inkMkLst>
        </pc:inkChg>
        <pc:inkChg chg="add del mod">
          <ac:chgData name="Holly Koponen" userId="ff037b7a-27f8-41aa-be3f-b1018a958177" providerId="ADAL" clId="{F0B739F4-1BB8-44D6-B4E7-791C5AA9FFC7}" dt="2022-04-14T00:12:46.100" v="4796" actId="9405"/>
          <ac:inkMkLst>
            <pc:docMk/>
            <pc:sldMk cId="3616881419" sldId="386"/>
            <ac:inkMk id="43" creationId="{CEDE664A-2A5C-4CCD-9FD7-9A54F147B85C}"/>
          </ac:inkMkLst>
        </pc:inkChg>
        <pc:inkChg chg="add del mod">
          <ac:chgData name="Holly Koponen" userId="ff037b7a-27f8-41aa-be3f-b1018a958177" providerId="ADAL" clId="{F0B739F4-1BB8-44D6-B4E7-791C5AA9FFC7}" dt="2022-04-14T00:12:45.864" v="4795" actId="9405"/>
          <ac:inkMkLst>
            <pc:docMk/>
            <pc:sldMk cId="3616881419" sldId="386"/>
            <ac:inkMk id="44" creationId="{51F17EC1-53E7-4331-9D41-260056A1A6FA}"/>
          </ac:inkMkLst>
        </pc:inkChg>
        <pc:inkChg chg="add del mod">
          <ac:chgData name="Holly Koponen" userId="ff037b7a-27f8-41aa-be3f-b1018a958177" providerId="ADAL" clId="{F0B739F4-1BB8-44D6-B4E7-791C5AA9FFC7}" dt="2022-04-14T00:12:45.602" v="4794" actId="9405"/>
          <ac:inkMkLst>
            <pc:docMk/>
            <pc:sldMk cId="3616881419" sldId="386"/>
            <ac:inkMk id="48" creationId="{E6808EB0-7508-4308-8562-8EED97AFAA58}"/>
          </ac:inkMkLst>
        </pc:inkChg>
        <pc:inkChg chg="add del mod">
          <ac:chgData name="Holly Koponen" userId="ff037b7a-27f8-41aa-be3f-b1018a958177" providerId="ADAL" clId="{F0B739F4-1BB8-44D6-B4E7-791C5AA9FFC7}" dt="2022-04-14T00:12:45.362" v="4793" actId="9405"/>
          <ac:inkMkLst>
            <pc:docMk/>
            <pc:sldMk cId="3616881419" sldId="386"/>
            <ac:inkMk id="50" creationId="{02A8777E-F481-4E42-AB85-8588AD95991D}"/>
          </ac:inkMkLst>
        </pc:inkChg>
        <pc:inkChg chg="add del mod">
          <ac:chgData name="Holly Koponen" userId="ff037b7a-27f8-41aa-be3f-b1018a958177" providerId="ADAL" clId="{F0B739F4-1BB8-44D6-B4E7-791C5AA9FFC7}" dt="2022-04-14T00:12:45.095" v="4792" actId="9405"/>
          <ac:inkMkLst>
            <pc:docMk/>
            <pc:sldMk cId="3616881419" sldId="386"/>
            <ac:inkMk id="52" creationId="{30A7AC20-FC1E-4746-A599-401AC8247A31}"/>
          </ac:inkMkLst>
        </pc:inkChg>
        <pc:inkChg chg="add del mod">
          <ac:chgData name="Holly Koponen" userId="ff037b7a-27f8-41aa-be3f-b1018a958177" providerId="ADAL" clId="{F0B739F4-1BB8-44D6-B4E7-791C5AA9FFC7}" dt="2022-04-14T00:12:44.826" v="4791"/>
          <ac:inkMkLst>
            <pc:docMk/>
            <pc:sldMk cId="3616881419" sldId="386"/>
            <ac:inkMk id="54" creationId="{5FBC85F5-7F62-42A5-9362-47FBE35AF716}"/>
          </ac:inkMkLst>
        </pc:inkChg>
        <pc:inkChg chg="add del mod">
          <ac:chgData name="Holly Koponen" userId="ff037b7a-27f8-41aa-be3f-b1018a958177" providerId="ADAL" clId="{F0B739F4-1BB8-44D6-B4E7-791C5AA9FFC7}" dt="2022-04-14T00:12:51.115" v="4810" actId="9405"/>
          <ac:inkMkLst>
            <pc:docMk/>
            <pc:sldMk cId="3616881419" sldId="386"/>
            <ac:inkMk id="57" creationId="{E0DAE6BA-0560-40C2-9129-EA5E2CF95F0C}"/>
          </ac:inkMkLst>
        </pc:inkChg>
        <pc:inkChg chg="add del mod">
          <ac:chgData name="Holly Koponen" userId="ff037b7a-27f8-41aa-be3f-b1018a958177" providerId="ADAL" clId="{F0B739F4-1BB8-44D6-B4E7-791C5AA9FFC7}" dt="2022-04-14T00:12:50.807" v="4809"/>
          <ac:inkMkLst>
            <pc:docMk/>
            <pc:sldMk cId="3616881419" sldId="386"/>
            <ac:inkMk id="58" creationId="{00E4D8B0-0815-4E1D-80F6-CF7D9484A959}"/>
          </ac:inkMkLst>
        </pc:inkChg>
        <pc:inkChg chg="add mod">
          <ac:chgData name="Holly Koponen" userId="ff037b7a-27f8-41aa-be3f-b1018a958177" providerId="ADAL" clId="{F0B739F4-1BB8-44D6-B4E7-791C5AA9FFC7}" dt="2022-04-14T00:13:27.593" v="4862"/>
          <ac:inkMkLst>
            <pc:docMk/>
            <pc:sldMk cId="3616881419" sldId="386"/>
            <ac:inkMk id="61" creationId="{1358F722-A742-4260-A679-946623B5BB62}"/>
          </ac:inkMkLst>
        </pc:inkChg>
        <pc:inkChg chg="add mod">
          <ac:chgData name="Holly Koponen" userId="ff037b7a-27f8-41aa-be3f-b1018a958177" providerId="ADAL" clId="{F0B739F4-1BB8-44D6-B4E7-791C5AA9FFC7}" dt="2022-04-14T00:13:27.593" v="4862"/>
          <ac:inkMkLst>
            <pc:docMk/>
            <pc:sldMk cId="3616881419" sldId="386"/>
            <ac:inkMk id="62" creationId="{A202AF00-34E2-48C0-B595-6A6F449F0242}"/>
          </ac:inkMkLst>
        </pc:inkChg>
        <pc:inkChg chg="add mod">
          <ac:chgData name="Holly Koponen" userId="ff037b7a-27f8-41aa-be3f-b1018a958177" providerId="ADAL" clId="{F0B739F4-1BB8-44D6-B4E7-791C5AA9FFC7}" dt="2022-04-14T00:13:27.593" v="4862"/>
          <ac:inkMkLst>
            <pc:docMk/>
            <pc:sldMk cId="3616881419" sldId="386"/>
            <ac:inkMk id="64" creationId="{A930FE48-82B6-4DF0-8824-01AD5D09ED11}"/>
          </ac:inkMkLst>
        </pc:inkChg>
        <pc:inkChg chg="add mod">
          <ac:chgData name="Holly Koponen" userId="ff037b7a-27f8-41aa-be3f-b1018a958177" providerId="ADAL" clId="{F0B739F4-1BB8-44D6-B4E7-791C5AA9FFC7}" dt="2022-04-14T00:13:27.593" v="4862"/>
          <ac:inkMkLst>
            <pc:docMk/>
            <pc:sldMk cId="3616881419" sldId="386"/>
            <ac:inkMk id="68" creationId="{AE991C11-4086-4A82-A932-339C5D7821EF}"/>
          </ac:inkMkLst>
        </pc:inkChg>
        <pc:inkChg chg="add mod">
          <ac:chgData name="Holly Koponen" userId="ff037b7a-27f8-41aa-be3f-b1018a958177" providerId="ADAL" clId="{F0B739F4-1BB8-44D6-B4E7-791C5AA9FFC7}" dt="2022-04-14T00:13:27.593" v="4862"/>
          <ac:inkMkLst>
            <pc:docMk/>
            <pc:sldMk cId="3616881419" sldId="386"/>
            <ac:inkMk id="70" creationId="{7D481900-5162-4F06-8B29-F5EEC8BE8483}"/>
          </ac:inkMkLst>
        </pc:inkChg>
        <pc:inkChg chg="add mod">
          <ac:chgData name="Holly Koponen" userId="ff037b7a-27f8-41aa-be3f-b1018a958177" providerId="ADAL" clId="{F0B739F4-1BB8-44D6-B4E7-791C5AA9FFC7}" dt="2022-04-14T00:13:27.593" v="4862"/>
          <ac:inkMkLst>
            <pc:docMk/>
            <pc:sldMk cId="3616881419" sldId="386"/>
            <ac:inkMk id="72" creationId="{896BA1D1-BFC6-4622-9ACE-950C7838CA46}"/>
          </ac:inkMkLst>
        </pc:inkChg>
        <pc:inkChg chg="add mod">
          <ac:chgData name="Holly Koponen" userId="ff037b7a-27f8-41aa-be3f-b1018a958177" providerId="ADAL" clId="{F0B739F4-1BB8-44D6-B4E7-791C5AA9FFC7}" dt="2022-04-14T00:13:27.593" v="4862"/>
          <ac:inkMkLst>
            <pc:docMk/>
            <pc:sldMk cId="3616881419" sldId="386"/>
            <ac:inkMk id="74" creationId="{3744D6A2-0267-40C3-9FDA-6B460542CB8E}"/>
          </ac:inkMkLst>
        </pc:inkChg>
        <pc:inkChg chg="add mod">
          <ac:chgData name="Holly Koponen" userId="ff037b7a-27f8-41aa-be3f-b1018a958177" providerId="ADAL" clId="{F0B739F4-1BB8-44D6-B4E7-791C5AA9FFC7}" dt="2022-04-14T00:13:27.593" v="4862"/>
          <ac:inkMkLst>
            <pc:docMk/>
            <pc:sldMk cId="3616881419" sldId="386"/>
            <ac:inkMk id="95" creationId="{3326CC9F-AB40-48DA-9322-4B002F5AF8CD}"/>
          </ac:inkMkLst>
        </pc:inkChg>
        <pc:inkChg chg="add mod">
          <ac:chgData name="Holly Koponen" userId="ff037b7a-27f8-41aa-be3f-b1018a958177" providerId="ADAL" clId="{F0B739F4-1BB8-44D6-B4E7-791C5AA9FFC7}" dt="2022-04-14T00:13:27.593" v="4862"/>
          <ac:inkMkLst>
            <pc:docMk/>
            <pc:sldMk cId="3616881419" sldId="386"/>
            <ac:inkMk id="96" creationId="{94F4EBB4-A854-4368-B5CB-B3B9C87C83DF}"/>
          </ac:inkMkLst>
        </pc:inkChg>
        <pc:inkChg chg="add mod">
          <ac:chgData name="Holly Koponen" userId="ff037b7a-27f8-41aa-be3f-b1018a958177" providerId="ADAL" clId="{F0B739F4-1BB8-44D6-B4E7-791C5AA9FFC7}" dt="2022-04-14T00:13:27.593" v="4862"/>
          <ac:inkMkLst>
            <pc:docMk/>
            <pc:sldMk cId="3616881419" sldId="386"/>
            <ac:inkMk id="98" creationId="{DBAEF425-0736-40F3-A6D0-947ABFCE2A42}"/>
          </ac:inkMkLst>
        </pc:inkChg>
        <pc:inkChg chg="add mod">
          <ac:chgData name="Holly Koponen" userId="ff037b7a-27f8-41aa-be3f-b1018a958177" providerId="ADAL" clId="{F0B739F4-1BB8-44D6-B4E7-791C5AA9FFC7}" dt="2022-04-14T00:13:27.593" v="4862"/>
          <ac:inkMkLst>
            <pc:docMk/>
            <pc:sldMk cId="3616881419" sldId="386"/>
            <ac:inkMk id="99" creationId="{98C6CC6B-5788-46EB-8AED-22D91F0D10A6}"/>
          </ac:inkMkLst>
        </pc:inkChg>
        <pc:inkChg chg="add mod">
          <ac:chgData name="Holly Koponen" userId="ff037b7a-27f8-41aa-be3f-b1018a958177" providerId="ADAL" clId="{F0B739F4-1BB8-44D6-B4E7-791C5AA9FFC7}" dt="2022-04-14T00:13:27.593" v="4862"/>
          <ac:inkMkLst>
            <pc:docMk/>
            <pc:sldMk cId="3616881419" sldId="386"/>
            <ac:inkMk id="100" creationId="{4CDDBD70-CE9D-4976-A876-115BC8D63A11}"/>
          </ac:inkMkLst>
        </pc:inkChg>
        <pc:inkChg chg="add mod">
          <ac:chgData name="Holly Koponen" userId="ff037b7a-27f8-41aa-be3f-b1018a958177" providerId="ADAL" clId="{F0B739F4-1BB8-44D6-B4E7-791C5AA9FFC7}" dt="2022-04-14T00:13:27.593" v="4862"/>
          <ac:inkMkLst>
            <pc:docMk/>
            <pc:sldMk cId="3616881419" sldId="386"/>
            <ac:inkMk id="101" creationId="{BE0239D8-A7BA-46C3-A15E-86CD482AF41B}"/>
          </ac:inkMkLst>
        </pc:inkChg>
        <pc:inkChg chg="add mod">
          <ac:chgData name="Holly Koponen" userId="ff037b7a-27f8-41aa-be3f-b1018a958177" providerId="ADAL" clId="{F0B739F4-1BB8-44D6-B4E7-791C5AA9FFC7}" dt="2022-04-14T00:13:27.593" v="4862"/>
          <ac:inkMkLst>
            <pc:docMk/>
            <pc:sldMk cId="3616881419" sldId="386"/>
            <ac:inkMk id="102" creationId="{18DC5114-557D-4D57-B8EC-D3725A0E6A90}"/>
          </ac:inkMkLst>
        </pc:inkChg>
        <pc:inkChg chg="add mod">
          <ac:chgData name="Holly Koponen" userId="ff037b7a-27f8-41aa-be3f-b1018a958177" providerId="ADAL" clId="{F0B739F4-1BB8-44D6-B4E7-791C5AA9FFC7}" dt="2022-04-14T00:13:27.593" v="4862"/>
          <ac:inkMkLst>
            <pc:docMk/>
            <pc:sldMk cId="3616881419" sldId="386"/>
            <ac:inkMk id="103" creationId="{7F30488A-7D19-496B-815D-AEED48BC51C8}"/>
          </ac:inkMkLst>
        </pc:inkChg>
        <pc:inkChg chg="add mod">
          <ac:chgData name="Holly Koponen" userId="ff037b7a-27f8-41aa-be3f-b1018a958177" providerId="ADAL" clId="{F0B739F4-1BB8-44D6-B4E7-791C5AA9FFC7}" dt="2022-04-14T00:13:27.593" v="4862"/>
          <ac:inkMkLst>
            <pc:docMk/>
            <pc:sldMk cId="3616881419" sldId="386"/>
            <ac:inkMk id="105" creationId="{3D4A6FBF-60AA-4344-BB23-3CE238C50BC4}"/>
          </ac:inkMkLst>
        </pc:inkChg>
        <pc:inkChg chg="add mod">
          <ac:chgData name="Holly Koponen" userId="ff037b7a-27f8-41aa-be3f-b1018a958177" providerId="ADAL" clId="{F0B739F4-1BB8-44D6-B4E7-791C5AA9FFC7}" dt="2022-04-14T00:13:27.593" v="4862"/>
          <ac:inkMkLst>
            <pc:docMk/>
            <pc:sldMk cId="3616881419" sldId="386"/>
            <ac:inkMk id="106" creationId="{51E4D328-C2EF-4133-A684-2EC8E117FFB7}"/>
          </ac:inkMkLst>
        </pc:inkChg>
        <pc:inkChg chg="add mod">
          <ac:chgData name="Holly Koponen" userId="ff037b7a-27f8-41aa-be3f-b1018a958177" providerId="ADAL" clId="{F0B739F4-1BB8-44D6-B4E7-791C5AA9FFC7}" dt="2022-04-14T00:13:27.593" v="4862"/>
          <ac:inkMkLst>
            <pc:docMk/>
            <pc:sldMk cId="3616881419" sldId="386"/>
            <ac:inkMk id="107" creationId="{3BB73EC1-552C-43C3-9079-5F791DA3C195}"/>
          </ac:inkMkLst>
        </pc:inkChg>
        <pc:inkChg chg="add mod">
          <ac:chgData name="Holly Koponen" userId="ff037b7a-27f8-41aa-be3f-b1018a958177" providerId="ADAL" clId="{F0B739F4-1BB8-44D6-B4E7-791C5AA9FFC7}" dt="2022-04-14T00:13:27.593" v="4862"/>
          <ac:inkMkLst>
            <pc:docMk/>
            <pc:sldMk cId="3616881419" sldId="386"/>
            <ac:inkMk id="108" creationId="{37216874-B183-4062-85FE-31173AE3C027}"/>
          </ac:inkMkLst>
        </pc:inkChg>
        <pc:inkChg chg="add mod">
          <ac:chgData name="Holly Koponen" userId="ff037b7a-27f8-41aa-be3f-b1018a958177" providerId="ADAL" clId="{F0B739F4-1BB8-44D6-B4E7-791C5AA9FFC7}" dt="2022-04-14T00:13:27.593" v="4862"/>
          <ac:inkMkLst>
            <pc:docMk/>
            <pc:sldMk cId="3616881419" sldId="386"/>
            <ac:inkMk id="109" creationId="{47BD1691-AEF6-434A-A8E0-B48D0C75E563}"/>
          </ac:inkMkLst>
        </pc:inkChg>
        <pc:inkChg chg="add del mod">
          <ac:chgData name="Holly Koponen" userId="ff037b7a-27f8-41aa-be3f-b1018a958177" providerId="ADAL" clId="{F0B739F4-1BB8-44D6-B4E7-791C5AA9FFC7}" dt="2022-04-14T00:13:19.457" v="4853"/>
          <ac:inkMkLst>
            <pc:docMk/>
            <pc:sldMk cId="3616881419" sldId="386"/>
            <ac:inkMk id="111" creationId="{1DF95781-3ABD-4DF9-BF76-BB103D3F4910}"/>
          </ac:inkMkLst>
        </pc:inkChg>
        <pc:inkChg chg="add del mod">
          <ac:chgData name="Holly Koponen" userId="ff037b7a-27f8-41aa-be3f-b1018a958177" providerId="ADAL" clId="{F0B739F4-1BB8-44D6-B4E7-791C5AA9FFC7}" dt="2022-04-14T00:13:19.181" v="4851" actId="9405"/>
          <ac:inkMkLst>
            <pc:docMk/>
            <pc:sldMk cId="3616881419" sldId="386"/>
            <ac:inkMk id="113" creationId="{B0BE7761-8D3A-4D19-B1B7-907AFB093837}"/>
          </ac:inkMkLst>
        </pc:inkChg>
        <pc:inkChg chg="add del mod">
          <ac:chgData name="Holly Koponen" userId="ff037b7a-27f8-41aa-be3f-b1018a958177" providerId="ADAL" clId="{F0B739F4-1BB8-44D6-B4E7-791C5AA9FFC7}" dt="2022-04-14T00:13:19.149" v="4850" actId="9405"/>
          <ac:inkMkLst>
            <pc:docMk/>
            <pc:sldMk cId="3616881419" sldId="386"/>
            <ac:inkMk id="114" creationId="{DBCFCCC2-8C41-4013-9926-137173F5B3AF}"/>
          </ac:inkMkLst>
        </pc:inkChg>
        <pc:inkChg chg="add del mod">
          <ac:chgData name="Holly Koponen" userId="ff037b7a-27f8-41aa-be3f-b1018a958177" providerId="ADAL" clId="{F0B739F4-1BB8-44D6-B4E7-791C5AA9FFC7}" dt="2022-04-14T00:13:19.118" v="4849" actId="9405"/>
          <ac:inkMkLst>
            <pc:docMk/>
            <pc:sldMk cId="3616881419" sldId="386"/>
            <ac:inkMk id="115" creationId="{3086C984-B5AF-4FA0-8C7E-F3D6347384EC}"/>
          </ac:inkMkLst>
        </pc:inkChg>
        <pc:inkChg chg="add del mod">
          <ac:chgData name="Holly Koponen" userId="ff037b7a-27f8-41aa-be3f-b1018a958177" providerId="ADAL" clId="{F0B739F4-1BB8-44D6-B4E7-791C5AA9FFC7}" dt="2022-04-14T00:13:19.083" v="4848" actId="9405"/>
          <ac:inkMkLst>
            <pc:docMk/>
            <pc:sldMk cId="3616881419" sldId="386"/>
            <ac:inkMk id="116" creationId="{456AE8D3-08AC-4FE7-B73A-22055B39F9D2}"/>
          </ac:inkMkLst>
        </pc:inkChg>
        <pc:inkChg chg="add del mod">
          <ac:chgData name="Holly Koponen" userId="ff037b7a-27f8-41aa-be3f-b1018a958177" providerId="ADAL" clId="{F0B739F4-1BB8-44D6-B4E7-791C5AA9FFC7}" dt="2022-04-14T00:13:19.050" v="4847" actId="9405"/>
          <ac:inkMkLst>
            <pc:docMk/>
            <pc:sldMk cId="3616881419" sldId="386"/>
            <ac:inkMk id="117" creationId="{1BC40DF3-573E-4BED-A784-1A0FBABAE92E}"/>
          </ac:inkMkLst>
        </pc:inkChg>
        <pc:inkChg chg="add del mod">
          <ac:chgData name="Holly Koponen" userId="ff037b7a-27f8-41aa-be3f-b1018a958177" providerId="ADAL" clId="{F0B739F4-1BB8-44D6-B4E7-791C5AA9FFC7}" dt="2022-04-14T00:13:18.553" v="4846"/>
          <ac:inkMkLst>
            <pc:docMk/>
            <pc:sldMk cId="3616881419" sldId="386"/>
            <ac:inkMk id="118" creationId="{5E6A559D-5306-42CE-AE9A-B326B80FD8AC}"/>
          </ac:inkMkLst>
        </pc:inkChg>
        <pc:inkChg chg="add del mod">
          <ac:chgData name="Holly Koponen" userId="ff037b7a-27f8-41aa-be3f-b1018a958177" providerId="ADAL" clId="{F0B739F4-1BB8-44D6-B4E7-791C5AA9FFC7}" dt="2022-04-14T00:13:28.017" v="4863" actId="9405"/>
          <ac:inkMkLst>
            <pc:docMk/>
            <pc:sldMk cId="3616881419" sldId="386"/>
            <ac:inkMk id="120" creationId="{24FBF0D5-B0FC-4D72-A7CC-405C1AF25E22}"/>
          </ac:inkMkLst>
        </pc:inkChg>
        <pc:inkChg chg="add del mod">
          <ac:chgData name="Holly Koponen" userId="ff037b7a-27f8-41aa-be3f-b1018a958177" providerId="ADAL" clId="{F0B739F4-1BB8-44D6-B4E7-791C5AA9FFC7}" dt="2022-04-14T00:13:27.593" v="4862"/>
          <ac:inkMkLst>
            <pc:docMk/>
            <pc:sldMk cId="3616881419" sldId="386"/>
            <ac:inkMk id="121" creationId="{F63FA1E2-BFC7-47FC-9D2D-ED5BF2241E51}"/>
          </ac:inkMkLst>
        </pc:inkChg>
        <pc:inkChg chg="add del mod">
          <ac:chgData name="Holly Koponen" userId="ff037b7a-27f8-41aa-be3f-b1018a958177" providerId="ADAL" clId="{F0B739F4-1BB8-44D6-B4E7-791C5AA9FFC7}" dt="2022-04-14T00:13:26.436" v="4860"/>
          <ac:inkMkLst>
            <pc:docMk/>
            <pc:sldMk cId="3616881419" sldId="386"/>
            <ac:inkMk id="123" creationId="{272271B3-386C-42D1-B68F-2C095AD43A01}"/>
          </ac:inkMkLst>
        </pc:inkChg>
        <pc:inkChg chg="add mod">
          <ac:chgData name="Holly Koponen" userId="ff037b7a-27f8-41aa-be3f-b1018a958177" providerId="ADAL" clId="{F0B739F4-1BB8-44D6-B4E7-791C5AA9FFC7}" dt="2022-04-14T00:13:35.505" v="4871"/>
          <ac:inkMkLst>
            <pc:docMk/>
            <pc:sldMk cId="3616881419" sldId="386"/>
            <ac:inkMk id="125" creationId="{C2F79BB5-8E3A-4AC1-859B-156DD97CD83D}"/>
          </ac:inkMkLst>
        </pc:inkChg>
        <pc:inkChg chg="add mod">
          <ac:chgData name="Holly Koponen" userId="ff037b7a-27f8-41aa-be3f-b1018a958177" providerId="ADAL" clId="{F0B739F4-1BB8-44D6-B4E7-791C5AA9FFC7}" dt="2022-04-14T00:13:35.505" v="4871"/>
          <ac:inkMkLst>
            <pc:docMk/>
            <pc:sldMk cId="3616881419" sldId="386"/>
            <ac:inkMk id="126" creationId="{63F81492-D874-4B53-8FC6-76F401F4BADE}"/>
          </ac:inkMkLst>
        </pc:inkChg>
        <pc:inkChg chg="add mod">
          <ac:chgData name="Holly Koponen" userId="ff037b7a-27f8-41aa-be3f-b1018a958177" providerId="ADAL" clId="{F0B739F4-1BB8-44D6-B4E7-791C5AA9FFC7}" dt="2022-04-14T00:13:35.505" v="4871"/>
          <ac:inkMkLst>
            <pc:docMk/>
            <pc:sldMk cId="3616881419" sldId="386"/>
            <ac:inkMk id="127" creationId="{E1EB28C4-ABE7-4242-B0DF-690AE9CBEC2C}"/>
          </ac:inkMkLst>
        </pc:inkChg>
        <pc:inkChg chg="add mod">
          <ac:chgData name="Holly Koponen" userId="ff037b7a-27f8-41aa-be3f-b1018a958177" providerId="ADAL" clId="{F0B739F4-1BB8-44D6-B4E7-791C5AA9FFC7}" dt="2022-04-14T00:13:35.505" v="4871"/>
          <ac:inkMkLst>
            <pc:docMk/>
            <pc:sldMk cId="3616881419" sldId="386"/>
            <ac:inkMk id="128" creationId="{900B5E18-AA9B-4825-8362-60B66EB9B74A}"/>
          </ac:inkMkLst>
        </pc:inkChg>
        <pc:inkChg chg="add mod">
          <ac:chgData name="Holly Koponen" userId="ff037b7a-27f8-41aa-be3f-b1018a958177" providerId="ADAL" clId="{F0B739F4-1BB8-44D6-B4E7-791C5AA9FFC7}" dt="2022-04-14T00:13:35.505" v="4871"/>
          <ac:inkMkLst>
            <pc:docMk/>
            <pc:sldMk cId="3616881419" sldId="386"/>
            <ac:inkMk id="129" creationId="{8DE28BD4-160D-4CE3-8C41-5215FD533954}"/>
          </ac:inkMkLst>
        </pc:inkChg>
        <pc:inkChg chg="add mod">
          <ac:chgData name="Holly Koponen" userId="ff037b7a-27f8-41aa-be3f-b1018a958177" providerId="ADAL" clId="{F0B739F4-1BB8-44D6-B4E7-791C5AA9FFC7}" dt="2022-04-14T00:13:35.505" v="4871"/>
          <ac:inkMkLst>
            <pc:docMk/>
            <pc:sldMk cId="3616881419" sldId="386"/>
            <ac:inkMk id="130" creationId="{F5327702-BE91-448D-8F7A-3A566E8A12A9}"/>
          </ac:inkMkLst>
        </pc:inkChg>
        <pc:inkChg chg="add mod">
          <ac:chgData name="Holly Koponen" userId="ff037b7a-27f8-41aa-be3f-b1018a958177" providerId="ADAL" clId="{F0B739F4-1BB8-44D6-B4E7-791C5AA9FFC7}" dt="2022-04-14T00:13:35.505" v="4871"/>
          <ac:inkMkLst>
            <pc:docMk/>
            <pc:sldMk cId="3616881419" sldId="386"/>
            <ac:inkMk id="131" creationId="{394EC1D3-8344-4CC0-918B-DACFA72795F6}"/>
          </ac:inkMkLst>
        </pc:inkChg>
        <pc:inkChg chg="add del">
          <ac:chgData name="Holly Koponen" userId="ff037b7a-27f8-41aa-be3f-b1018a958177" providerId="ADAL" clId="{F0B739F4-1BB8-44D6-B4E7-791C5AA9FFC7}" dt="2022-04-14T00:13:55.261" v="4873" actId="9405"/>
          <ac:inkMkLst>
            <pc:docMk/>
            <pc:sldMk cId="3616881419" sldId="386"/>
            <ac:inkMk id="133" creationId="{7D8CAEDF-5BE4-4053-9474-7C54A0163F85}"/>
          </ac:inkMkLst>
        </pc:inkChg>
        <pc:inkChg chg="add del mod">
          <ac:chgData name="Holly Koponen" userId="ff037b7a-27f8-41aa-be3f-b1018a958177" providerId="ADAL" clId="{F0B739F4-1BB8-44D6-B4E7-791C5AA9FFC7}" dt="2022-04-14T00:14:02.173" v="4879" actId="9405"/>
          <ac:inkMkLst>
            <pc:docMk/>
            <pc:sldMk cId="3616881419" sldId="386"/>
            <ac:inkMk id="134" creationId="{F01683D4-F293-457C-B1C5-98D1BFC9EDB5}"/>
          </ac:inkMkLst>
        </pc:inkChg>
        <pc:inkChg chg="add del mod">
          <ac:chgData name="Holly Koponen" userId="ff037b7a-27f8-41aa-be3f-b1018a958177" providerId="ADAL" clId="{F0B739F4-1BB8-44D6-B4E7-791C5AA9FFC7}" dt="2022-04-14T00:14:01.762" v="4878"/>
          <ac:inkMkLst>
            <pc:docMk/>
            <pc:sldMk cId="3616881419" sldId="386"/>
            <ac:inkMk id="135" creationId="{7F4AA67A-F9C6-4C58-BDCD-C12BFFE4B1C6}"/>
          </ac:inkMkLst>
        </pc:inkChg>
        <pc:inkChg chg="add mod">
          <ac:chgData name="Holly Koponen" userId="ff037b7a-27f8-41aa-be3f-b1018a958177" providerId="ADAL" clId="{F0B739F4-1BB8-44D6-B4E7-791C5AA9FFC7}" dt="2022-04-14T00:14:13.576" v="4883"/>
          <ac:inkMkLst>
            <pc:docMk/>
            <pc:sldMk cId="3616881419" sldId="386"/>
            <ac:inkMk id="137" creationId="{F656D398-7070-4E56-958D-5B744D98D19E}"/>
          </ac:inkMkLst>
        </pc:inkChg>
        <pc:inkChg chg="add mod">
          <ac:chgData name="Holly Koponen" userId="ff037b7a-27f8-41aa-be3f-b1018a958177" providerId="ADAL" clId="{F0B739F4-1BB8-44D6-B4E7-791C5AA9FFC7}" dt="2022-04-14T00:14:13.576" v="4883"/>
          <ac:inkMkLst>
            <pc:docMk/>
            <pc:sldMk cId="3616881419" sldId="386"/>
            <ac:inkMk id="138" creationId="{0D8D5B5E-ABEA-4DDD-A45A-59DA44E88447}"/>
          </ac:inkMkLst>
        </pc:inkChg>
        <pc:inkChg chg="add mod">
          <ac:chgData name="Holly Koponen" userId="ff037b7a-27f8-41aa-be3f-b1018a958177" providerId="ADAL" clId="{F0B739F4-1BB8-44D6-B4E7-791C5AA9FFC7}" dt="2022-04-14T00:14:13.576" v="4883"/>
          <ac:inkMkLst>
            <pc:docMk/>
            <pc:sldMk cId="3616881419" sldId="386"/>
            <ac:inkMk id="139" creationId="{11C751D9-998A-4A27-8468-A418B1C1DCEE}"/>
          </ac:inkMkLst>
        </pc:inkChg>
        <pc:inkChg chg="add mod">
          <ac:chgData name="Holly Koponen" userId="ff037b7a-27f8-41aa-be3f-b1018a958177" providerId="ADAL" clId="{F0B739F4-1BB8-44D6-B4E7-791C5AA9FFC7}" dt="2022-04-14T00:14:17.841" v="4887"/>
          <ac:inkMkLst>
            <pc:docMk/>
            <pc:sldMk cId="3616881419" sldId="386"/>
            <ac:inkMk id="141" creationId="{2E45B6E1-51DF-4D87-9F7D-F89316FF8BB3}"/>
          </ac:inkMkLst>
        </pc:inkChg>
        <pc:inkChg chg="add mod">
          <ac:chgData name="Holly Koponen" userId="ff037b7a-27f8-41aa-be3f-b1018a958177" providerId="ADAL" clId="{F0B739F4-1BB8-44D6-B4E7-791C5AA9FFC7}" dt="2022-04-14T00:14:17.841" v="4887"/>
          <ac:inkMkLst>
            <pc:docMk/>
            <pc:sldMk cId="3616881419" sldId="386"/>
            <ac:inkMk id="142" creationId="{BA88F07B-2AE3-4C16-8A11-B239CEF33BD0}"/>
          </ac:inkMkLst>
        </pc:inkChg>
        <pc:inkChg chg="add mod">
          <ac:chgData name="Holly Koponen" userId="ff037b7a-27f8-41aa-be3f-b1018a958177" providerId="ADAL" clId="{F0B739F4-1BB8-44D6-B4E7-791C5AA9FFC7}" dt="2022-04-14T00:14:17.841" v="4887"/>
          <ac:inkMkLst>
            <pc:docMk/>
            <pc:sldMk cId="3616881419" sldId="386"/>
            <ac:inkMk id="143" creationId="{BBF9F988-9070-477A-9F36-7CB23F3BB8F3}"/>
          </ac:inkMkLst>
        </pc:inkChg>
        <pc:inkChg chg="add mod">
          <ac:chgData name="Holly Koponen" userId="ff037b7a-27f8-41aa-be3f-b1018a958177" providerId="ADAL" clId="{F0B739F4-1BB8-44D6-B4E7-791C5AA9FFC7}" dt="2022-04-14T00:14:32.601" v="4904"/>
          <ac:inkMkLst>
            <pc:docMk/>
            <pc:sldMk cId="3616881419" sldId="386"/>
            <ac:inkMk id="145" creationId="{D7D42784-4BCF-4874-AE80-975F5943E10D}"/>
          </ac:inkMkLst>
        </pc:inkChg>
        <pc:inkChg chg="add mod">
          <ac:chgData name="Holly Koponen" userId="ff037b7a-27f8-41aa-be3f-b1018a958177" providerId="ADAL" clId="{F0B739F4-1BB8-44D6-B4E7-791C5AA9FFC7}" dt="2022-04-14T00:14:32.601" v="4904"/>
          <ac:inkMkLst>
            <pc:docMk/>
            <pc:sldMk cId="3616881419" sldId="386"/>
            <ac:inkMk id="146" creationId="{2EBAAB76-E4FC-4E8E-A2BE-AED392E8CEBC}"/>
          </ac:inkMkLst>
        </pc:inkChg>
        <pc:inkChg chg="add mod">
          <ac:chgData name="Holly Koponen" userId="ff037b7a-27f8-41aa-be3f-b1018a958177" providerId="ADAL" clId="{F0B739F4-1BB8-44D6-B4E7-791C5AA9FFC7}" dt="2022-04-14T00:14:32.601" v="4904"/>
          <ac:inkMkLst>
            <pc:docMk/>
            <pc:sldMk cId="3616881419" sldId="386"/>
            <ac:inkMk id="148" creationId="{EB5DB2AF-1747-4307-861B-88D894825A79}"/>
          </ac:inkMkLst>
        </pc:inkChg>
        <pc:inkChg chg="add mod">
          <ac:chgData name="Holly Koponen" userId="ff037b7a-27f8-41aa-be3f-b1018a958177" providerId="ADAL" clId="{F0B739F4-1BB8-44D6-B4E7-791C5AA9FFC7}" dt="2022-04-14T00:14:32.601" v="4904"/>
          <ac:inkMkLst>
            <pc:docMk/>
            <pc:sldMk cId="3616881419" sldId="386"/>
            <ac:inkMk id="149" creationId="{C7845FE6-B008-44E9-B7DC-1762FD0F01EF}"/>
          </ac:inkMkLst>
        </pc:inkChg>
        <pc:inkChg chg="add mod">
          <ac:chgData name="Holly Koponen" userId="ff037b7a-27f8-41aa-be3f-b1018a958177" providerId="ADAL" clId="{F0B739F4-1BB8-44D6-B4E7-791C5AA9FFC7}" dt="2022-04-14T00:14:32.601" v="4904"/>
          <ac:inkMkLst>
            <pc:docMk/>
            <pc:sldMk cId="3616881419" sldId="386"/>
            <ac:inkMk id="150" creationId="{13F49AD1-B04A-4E67-87A5-08DFFF2D17E4}"/>
          </ac:inkMkLst>
        </pc:inkChg>
        <pc:inkChg chg="add mod">
          <ac:chgData name="Holly Koponen" userId="ff037b7a-27f8-41aa-be3f-b1018a958177" providerId="ADAL" clId="{F0B739F4-1BB8-44D6-B4E7-791C5AA9FFC7}" dt="2022-04-14T00:14:32.601" v="4904"/>
          <ac:inkMkLst>
            <pc:docMk/>
            <pc:sldMk cId="3616881419" sldId="386"/>
            <ac:inkMk id="152" creationId="{4D2F3DF4-4A51-4431-B9B0-14D671F18B57}"/>
          </ac:inkMkLst>
        </pc:inkChg>
        <pc:inkChg chg="add mod">
          <ac:chgData name="Holly Koponen" userId="ff037b7a-27f8-41aa-be3f-b1018a958177" providerId="ADAL" clId="{F0B739F4-1BB8-44D6-B4E7-791C5AA9FFC7}" dt="2022-04-14T00:14:32.601" v="4904"/>
          <ac:inkMkLst>
            <pc:docMk/>
            <pc:sldMk cId="3616881419" sldId="386"/>
            <ac:inkMk id="153" creationId="{CB9ADEF6-377D-478B-ADC2-B6598BCCCF85}"/>
          </ac:inkMkLst>
        </pc:inkChg>
        <pc:inkChg chg="add mod">
          <ac:chgData name="Holly Koponen" userId="ff037b7a-27f8-41aa-be3f-b1018a958177" providerId="ADAL" clId="{F0B739F4-1BB8-44D6-B4E7-791C5AA9FFC7}" dt="2022-04-14T00:14:32.601" v="4904"/>
          <ac:inkMkLst>
            <pc:docMk/>
            <pc:sldMk cId="3616881419" sldId="386"/>
            <ac:inkMk id="154" creationId="{C4FD30A2-B3B4-448D-ACFF-9E0C02F5C4E9}"/>
          </ac:inkMkLst>
        </pc:inkChg>
        <pc:inkChg chg="add mod">
          <ac:chgData name="Holly Koponen" userId="ff037b7a-27f8-41aa-be3f-b1018a958177" providerId="ADAL" clId="{F0B739F4-1BB8-44D6-B4E7-791C5AA9FFC7}" dt="2022-04-14T00:14:32.601" v="4904"/>
          <ac:inkMkLst>
            <pc:docMk/>
            <pc:sldMk cId="3616881419" sldId="386"/>
            <ac:inkMk id="155" creationId="{77C6B662-5F40-40A7-8BDA-264EA39FB560}"/>
          </ac:inkMkLst>
        </pc:inkChg>
        <pc:inkChg chg="add mod">
          <ac:chgData name="Holly Koponen" userId="ff037b7a-27f8-41aa-be3f-b1018a958177" providerId="ADAL" clId="{F0B739F4-1BB8-44D6-B4E7-791C5AA9FFC7}" dt="2022-04-14T00:14:32.601" v="4904"/>
          <ac:inkMkLst>
            <pc:docMk/>
            <pc:sldMk cId="3616881419" sldId="386"/>
            <ac:inkMk id="156" creationId="{56382468-0FCF-44C3-A481-244B7665D6DF}"/>
          </ac:inkMkLst>
        </pc:inkChg>
        <pc:inkChg chg="add mod">
          <ac:chgData name="Holly Koponen" userId="ff037b7a-27f8-41aa-be3f-b1018a958177" providerId="ADAL" clId="{F0B739F4-1BB8-44D6-B4E7-791C5AA9FFC7}" dt="2022-04-14T00:14:32.601" v="4904"/>
          <ac:inkMkLst>
            <pc:docMk/>
            <pc:sldMk cId="3616881419" sldId="386"/>
            <ac:inkMk id="157" creationId="{E2CE95CD-3F1D-424F-A702-162EA436154C}"/>
          </ac:inkMkLst>
        </pc:inkChg>
        <pc:inkChg chg="add mod">
          <ac:chgData name="Holly Koponen" userId="ff037b7a-27f8-41aa-be3f-b1018a958177" providerId="ADAL" clId="{F0B739F4-1BB8-44D6-B4E7-791C5AA9FFC7}" dt="2022-04-14T00:14:32.601" v="4904"/>
          <ac:inkMkLst>
            <pc:docMk/>
            <pc:sldMk cId="3616881419" sldId="386"/>
            <ac:inkMk id="158" creationId="{6243B826-EB35-4DCC-B122-A144C5002B88}"/>
          </ac:inkMkLst>
        </pc:inkChg>
        <pc:inkChg chg="add mod">
          <ac:chgData name="Holly Koponen" userId="ff037b7a-27f8-41aa-be3f-b1018a958177" providerId="ADAL" clId="{F0B739F4-1BB8-44D6-B4E7-791C5AA9FFC7}" dt="2022-04-14T00:14:32.601" v="4904"/>
          <ac:inkMkLst>
            <pc:docMk/>
            <pc:sldMk cId="3616881419" sldId="386"/>
            <ac:inkMk id="160" creationId="{B9BC5F6A-8642-4AE4-B773-6F36AABC9844}"/>
          </ac:inkMkLst>
        </pc:inkChg>
        <pc:inkChg chg="add mod">
          <ac:chgData name="Holly Koponen" userId="ff037b7a-27f8-41aa-be3f-b1018a958177" providerId="ADAL" clId="{F0B739F4-1BB8-44D6-B4E7-791C5AA9FFC7}" dt="2022-04-14T00:14:34.984" v="4909"/>
          <ac:inkMkLst>
            <pc:docMk/>
            <pc:sldMk cId="3616881419" sldId="386"/>
            <ac:inkMk id="162" creationId="{94A0579E-937B-46BE-8754-F96E32394156}"/>
          </ac:inkMkLst>
        </pc:inkChg>
        <pc:inkChg chg="add mod">
          <ac:chgData name="Holly Koponen" userId="ff037b7a-27f8-41aa-be3f-b1018a958177" providerId="ADAL" clId="{F0B739F4-1BB8-44D6-B4E7-791C5AA9FFC7}" dt="2022-04-14T00:14:34.984" v="4909"/>
          <ac:inkMkLst>
            <pc:docMk/>
            <pc:sldMk cId="3616881419" sldId="386"/>
            <ac:inkMk id="163" creationId="{AF02D634-FA52-4EA5-B46E-57403C3323A6}"/>
          </ac:inkMkLst>
        </pc:inkChg>
        <pc:inkChg chg="add mod">
          <ac:chgData name="Holly Koponen" userId="ff037b7a-27f8-41aa-be3f-b1018a958177" providerId="ADAL" clId="{F0B739F4-1BB8-44D6-B4E7-791C5AA9FFC7}" dt="2022-04-14T00:14:34.984" v="4909"/>
          <ac:inkMkLst>
            <pc:docMk/>
            <pc:sldMk cId="3616881419" sldId="386"/>
            <ac:inkMk id="164" creationId="{931A4FC1-E599-41C8-81CC-44C1E1663132}"/>
          </ac:inkMkLst>
        </pc:inkChg>
        <pc:inkChg chg="add mod">
          <ac:chgData name="Holly Koponen" userId="ff037b7a-27f8-41aa-be3f-b1018a958177" providerId="ADAL" clId="{F0B739F4-1BB8-44D6-B4E7-791C5AA9FFC7}" dt="2022-04-14T00:14:34.984" v="4909"/>
          <ac:inkMkLst>
            <pc:docMk/>
            <pc:sldMk cId="3616881419" sldId="386"/>
            <ac:inkMk id="165" creationId="{2EF3D54C-B55A-4105-9B75-5DCF2C1BB945}"/>
          </ac:inkMkLst>
        </pc:inkChg>
        <pc:inkChg chg="add mod">
          <ac:chgData name="Holly Koponen" userId="ff037b7a-27f8-41aa-be3f-b1018a958177" providerId="ADAL" clId="{F0B739F4-1BB8-44D6-B4E7-791C5AA9FFC7}" dt="2022-04-14T00:14:39.631" v="4920"/>
          <ac:inkMkLst>
            <pc:docMk/>
            <pc:sldMk cId="3616881419" sldId="386"/>
            <ac:inkMk id="167" creationId="{7C8D9FAF-715F-4476-86B9-FBDE8CE6170A}"/>
          </ac:inkMkLst>
        </pc:inkChg>
        <pc:inkChg chg="add mod">
          <ac:chgData name="Holly Koponen" userId="ff037b7a-27f8-41aa-be3f-b1018a958177" providerId="ADAL" clId="{F0B739F4-1BB8-44D6-B4E7-791C5AA9FFC7}" dt="2022-04-14T00:14:39.631" v="4920"/>
          <ac:inkMkLst>
            <pc:docMk/>
            <pc:sldMk cId="3616881419" sldId="386"/>
            <ac:inkMk id="168" creationId="{4A5672BB-95DB-4241-B17F-A116411F3AE3}"/>
          </ac:inkMkLst>
        </pc:inkChg>
        <pc:inkChg chg="add mod">
          <ac:chgData name="Holly Koponen" userId="ff037b7a-27f8-41aa-be3f-b1018a958177" providerId="ADAL" clId="{F0B739F4-1BB8-44D6-B4E7-791C5AA9FFC7}" dt="2022-04-14T00:14:39.631" v="4920"/>
          <ac:inkMkLst>
            <pc:docMk/>
            <pc:sldMk cId="3616881419" sldId="386"/>
            <ac:inkMk id="169" creationId="{54479547-6894-4B75-BAC0-723DD21105E5}"/>
          </ac:inkMkLst>
        </pc:inkChg>
        <pc:inkChg chg="add mod">
          <ac:chgData name="Holly Koponen" userId="ff037b7a-27f8-41aa-be3f-b1018a958177" providerId="ADAL" clId="{F0B739F4-1BB8-44D6-B4E7-791C5AA9FFC7}" dt="2022-04-14T00:14:39.631" v="4920"/>
          <ac:inkMkLst>
            <pc:docMk/>
            <pc:sldMk cId="3616881419" sldId="386"/>
            <ac:inkMk id="170" creationId="{9F5F3F9A-FFA9-4FBA-AE6A-792DB0F251E4}"/>
          </ac:inkMkLst>
        </pc:inkChg>
        <pc:inkChg chg="add mod">
          <ac:chgData name="Holly Koponen" userId="ff037b7a-27f8-41aa-be3f-b1018a958177" providerId="ADAL" clId="{F0B739F4-1BB8-44D6-B4E7-791C5AA9FFC7}" dt="2022-04-14T00:14:39.631" v="4920"/>
          <ac:inkMkLst>
            <pc:docMk/>
            <pc:sldMk cId="3616881419" sldId="386"/>
            <ac:inkMk id="171" creationId="{7A50595D-56E0-4261-90F8-17E7C8CAB9B2}"/>
          </ac:inkMkLst>
        </pc:inkChg>
        <pc:inkChg chg="add mod">
          <ac:chgData name="Holly Koponen" userId="ff037b7a-27f8-41aa-be3f-b1018a958177" providerId="ADAL" clId="{F0B739F4-1BB8-44D6-B4E7-791C5AA9FFC7}" dt="2022-04-14T00:14:39.631" v="4920"/>
          <ac:inkMkLst>
            <pc:docMk/>
            <pc:sldMk cId="3616881419" sldId="386"/>
            <ac:inkMk id="172" creationId="{4E90AFF1-E511-4F73-AA30-24290DF5E19C}"/>
          </ac:inkMkLst>
        </pc:inkChg>
        <pc:inkChg chg="add mod">
          <ac:chgData name="Holly Koponen" userId="ff037b7a-27f8-41aa-be3f-b1018a958177" providerId="ADAL" clId="{F0B739F4-1BB8-44D6-B4E7-791C5AA9FFC7}" dt="2022-04-14T00:14:39.631" v="4920"/>
          <ac:inkMkLst>
            <pc:docMk/>
            <pc:sldMk cId="3616881419" sldId="386"/>
            <ac:inkMk id="173" creationId="{D807CE32-205F-4B0B-A835-796E97814A4C}"/>
          </ac:inkMkLst>
        </pc:inkChg>
        <pc:inkChg chg="add mod">
          <ac:chgData name="Holly Koponen" userId="ff037b7a-27f8-41aa-be3f-b1018a958177" providerId="ADAL" clId="{F0B739F4-1BB8-44D6-B4E7-791C5AA9FFC7}" dt="2022-04-14T00:14:39.631" v="4920"/>
          <ac:inkMkLst>
            <pc:docMk/>
            <pc:sldMk cId="3616881419" sldId="386"/>
            <ac:inkMk id="174" creationId="{9FE7F9D3-FEC2-4589-B27A-5E825CE98D17}"/>
          </ac:inkMkLst>
        </pc:inkChg>
        <pc:inkChg chg="add mod">
          <ac:chgData name="Holly Koponen" userId="ff037b7a-27f8-41aa-be3f-b1018a958177" providerId="ADAL" clId="{F0B739F4-1BB8-44D6-B4E7-791C5AA9FFC7}" dt="2022-04-14T00:14:39.631" v="4920"/>
          <ac:inkMkLst>
            <pc:docMk/>
            <pc:sldMk cId="3616881419" sldId="386"/>
            <ac:inkMk id="175" creationId="{F8CFE811-768F-4185-AB53-D0177A11A15B}"/>
          </ac:inkMkLst>
        </pc:inkChg>
        <pc:inkChg chg="add mod">
          <ac:chgData name="Holly Koponen" userId="ff037b7a-27f8-41aa-be3f-b1018a958177" providerId="ADAL" clId="{F0B739F4-1BB8-44D6-B4E7-791C5AA9FFC7}" dt="2022-04-14T00:14:39.631" v="4920"/>
          <ac:inkMkLst>
            <pc:docMk/>
            <pc:sldMk cId="3616881419" sldId="386"/>
            <ac:inkMk id="176" creationId="{D85BA410-ACC7-40DC-A929-C38043C33823}"/>
          </ac:inkMkLst>
        </pc:inkChg>
        <pc:inkChg chg="add mod">
          <ac:chgData name="Holly Koponen" userId="ff037b7a-27f8-41aa-be3f-b1018a958177" providerId="ADAL" clId="{F0B739F4-1BB8-44D6-B4E7-791C5AA9FFC7}" dt="2022-04-14T00:15:07.286" v="4925"/>
          <ac:inkMkLst>
            <pc:docMk/>
            <pc:sldMk cId="3616881419" sldId="386"/>
            <ac:inkMk id="179" creationId="{8749C85C-EA4A-4525-AB8F-A2154A915E75}"/>
          </ac:inkMkLst>
        </pc:inkChg>
        <pc:inkChg chg="add mod">
          <ac:chgData name="Holly Koponen" userId="ff037b7a-27f8-41aa-be3f-b1018a958177" providerId="ADAL" clId="{F0B739F4-1BB8-44D6-B4E7-791C5AA9FFC7}" dt="2022-04-14T00:15:07.286" v="4925"/>
          <ac:inkMkLst>
            <pc:docMk/>
            <pc:sldMk cId="3616881419" sldId="386"/>
            <ac:inkMk id="180" creationId="{49F61CF6-D446-4E79-8240-1ABA6CBE0B01}"/>
          </ac:inkMkLst>
        </pc:inkChg>
        <pc:inkChg chg="add mod">
          <ac:chgData name="Holly Koponen" userId="ff037b7a-27f8-41aa-be3f-b1018a958177" providerId="ADAL" clId="{F0B739F4-1BB8-44D6-B4E7-791C5AA9FFC7}" dt="2022-04-14T00:15:07.286" v="4925"/>
          <ac:inkMkLst>
            <pc:docMk/>
            <pc:sldMk cId="3616881419" sldId="386"/>
            <ac:inkMk id="181" creationId="{EDCCE268-9E14-4FAA-AFBD-7F9DA67483BE}"/>
          </ac:inkMkLst>
        </pc:inkChg>
        <pc:inkChg chg="add mod">
          <ac:chgData name="Holly Koponen" userId="ff037b7a-27f8-41aa-be3f-b1018a958177" providerId="ADAL" clId="{F0B739F4-1BB8-44D6-B4E7-791C5AA9FFC7}" dt="2022-04-14T00:15:07.286" v="4925"/>
          <ac:inkMkLst>
            <pc:docMk/>
            <pc:sldMk cId="3616881419" sldId="386"/>
            <ac:inkMk id="182" creationId="{45164E67-FB89-47D8-BB87-1783C85EAFD5}"/>
          </ac:inkMkLst>
        </pc:inkChg>
        <pc:inkChg chg="add mod">
          <ac:chgData name="Holly Koponen" userId="ff037b7a-27f8-41aa-be3f-b1018a958177" providerId="ADAL" clId="{F0B739F4-1BB8-44D6-B4E7-791C5AA9FFC7}" dt="2022-04-14T00:15:11.523" v="4931"/>
          <ac:inkMkLst>
            <pc:docMk/>
            <pc:sldMk cId="3616881419" sldId="386"/>
            <ac:inkMk id="184" creationId="{5D8A3467-1E07-474E-9166-59A2CEA5D514}"/>
          </ac:inkMkLst>
        </pc:inkChg>
        <pc:inkChg chg="add mod">
          <ac:chgData name="Holly Koponen" userId="ff037b7a-27f8-41aa-be3f-b1018a958177" providerId="ADAL" clId="{F0B739F4-1BB8-44D6-B4E7-791C5AA9FFC7}" dt="2022-04-14T00:15:11.523" v="4931"/>
          <ac:inkMkLst>
            <pc:docMk/>
            <pc:sldMk cId="3616881419" sldId="386"/>
            <ac:inkMk id="185" creationId="{C4AE6ACD-B296-46A4-BB79-D17E612EA7C8}"/>
          </ac:inkMkLst>
        </pc:inkChg>
        <pc:inkChg chg="add mod">
          <ac:chgData name="Holly Koponen" userId="ff037b7a-27f8-41aa-be3f-b1018a958177" providerId="ADAL" clId="{F0B739F4-1BB8-44D6-B4E7-791C5AA9FFC7}" dt="2022-04-14T00:15:11.523" v="4931"/>
          <ac:inkMkLst>
            <pc:docMk/>
            <pc:sldMk cId="3616881419" sldId="386"/>
            <ac:inkMk id="186" creationId="{F291850A-F274-4656-9644-F62D6951E256}"/>
          </ac:inkMkLst>
        </pc:inkChg>
        <pc:inkChg chg="add mod">
          <ac:chgData name="Holly Koponen" userId="ff037b7a-27f8-41aa-be3f-b1018a958177" providerId="ADAL" clId="{F0B739F4-1BB8-44D6-B4E7-791C5AA9FFC7}" dt="2022-04-14T00:15:11.523" v="4931"/>
          <ac:inkMkLst>
            <pc:docMk/>
            <pc:sldMk cId="3616881419" sldId="386"/>
            <ac:inkMk id="188" creationId="{98BF3EB7-4378-4B4F-8B53-D958D2FF7D28}"/>
          </ac:inkMkLst>
        </pc:inkChg>
        <pc:inkChg chg="add mod">
          <ac:chgData name="Holly Koponen" userId="ff037b7a-27f8-41aa-be3f-b1018a958177" providerId="ADAL" clId="{F0B739F4-1BB8-44D6-B4E7-791C5AA9FFC7}" dt="2022-04-14T00:15:26.155" v="4939"/>
          <ac:inkMkLst>
            <pc:docMk/>
            <pc:sldMk cId="3616881419" sldId="386"/>
            <ac:inkMk id="190" creationId="{EA8F5440-C1FE-4AE1-B101-312DE22F7300}"/>
          </ac:inkMkLst>
        </pc:inkChg>
        <pc:inkChg chg="add mod">
          <ac:chgData name="Holly Koponen" userId="ff037b7a-27f8-41aa-be3f-b1018a958177" providerId="ADAL" clId="{F0B739F4-1BB8-44D6-B4E7-791C5AA9FFC7}" dt="2022-04-14T00:15:26.155" v="4939"/>
          <ac:inkMkLst>
            <pc:docMk/>
            <pc:sldMk cId="3616881419" sldId="386"/>
            <ac:inkMk id="191" creationId="{95DB1D91-FF90-4AC5-9CD1-0F102CB0B095}"/>
          </ac:inkMkLst>
        </pc:inkChg>
        <pc:inkChg chg="add mod">
          <ac:chgData name="Holly Koponen" userId="ff037b7a-27f8-41aa-be3f-b1018a958177" providerId="ADAL" clId="{F0B739F4-1BB8-44D6-B4E7-791C5AA9FFC7}" dt="2022-04-14T00:15:26.155" v="4939"/>
          <ac:inkMkLst>
            <pc:docMk/>
            <pc:sldMk cId="3616881419" sldId="386"/>
            <ac:inkMk id="192" creationId="{DD2F147A-F885-47CF-984A-704B01438E98}"/>
          </ac:inkMkLst>
        </pc:inkChg>
        <pc:inkChg chg="add mod">
          <ac:chgData name="Holly Koponen" userId="ff037b7a-27f8-41aa-be3f-b1018a958177" providerId="ADAL" clId="{F0B739F4-1BB8-44D6-B4E7-791C5AA9FFC7}" dt="2022-04-14T00:15:26.155" v="4939"/>
          <ac:inkMkLst>
            <pc:docMk/>
            <pc:sldMk cId="3616881419" sldId="386"/>
            <ac:inkMk id="193" creationId="{E33579A2-8AF8-4BC6-A03E-74A80F3B2AFB}"/>
          </ac:inkMkLst>
        </pc:inkChg>
        <pc:inkChg chg="add mod">
          <ac:chgData name="Holly Koponen" userId="ff037b7a-27f8-41aa-be3f-b1018a958177" providerId="ADAL" clId="{F0B739F4-1BB8-44D6-B4E7-791C5AA9FFC7}" dt="2022-04-14T00:15:26.155" v="4939"/>
          <ac:inkMkLst>
            <pc:docMk/>
            <pc:sldMk cId="3616881419" sldId="386"/>
            <ac:inkMk id="194" creationId="{EA7B03E2-0B17-4959-AD9E-69B4A785C740}"/>
          </ac:inkMkLst>
        </pc:inkChg>
        <pc:inkChg chg="add mod">
          <ac:chgData name="Holly Koponen" userId="ff037b7a-27f8-41aa-be3f-b1018a958177" providerId="ADAL" clId="{F0B739F4-1BB8-44D6-B4E7-791C5AA9FFC7}" dt="2022-04-14T00:15:26.155" v="4939"/>
          <ac:inkMkLst>
            <pc:docMk/>
            <pc:sldMk cId="3616881419" sldId="386"/>
            <ac:inkMk id="196" creationId="{54B7A183-3C97-4B7C-8A7D-89A6145BA84A}"/>
          </ac:inkMkLst>
        </pc:inkChg>
        <pc:inkChg chg="add mod">
          <ac:chgData name="Holly Koponen" userId="ff037b7a-27f8-41aa-be3f-b1018a958177" providerId="ADAL" clId="{F0B739F4-1BB8-44D6-B4E7-791C5AA9FFC7}" dt="2022-04-14T14:43:30.342" v="9116"/>
          <ac:inkMkLst>
            <pc:docMk/>
            <pc:sldMk cId="3616881419" sldId="386"/>
            <ac:inkMk id="202" creationId="{20B68644-EC41-41BA-859A-FACC1842C673}"/>
          </ac:inkMkLst>
        </pc:inkChg>
        <pc:inkChg chg="add mod">
          <ac:chgData name="Holly Koponen" userId="ff037b7a-27f8-41aa-be3f-b1018a958177" providerId="ADAL" clId="{F0B739F4-1BB8-44D6-B4E7-791C5AA9FFC7}" dt="2022-04-14T14:43:30.342" v="9116"/>
          <ac:inkMkLst>
            <pc:docMk/>
            <pc:sldMk cId="3616881419" sldId="386"/>
            <ac:inkMk id="203" creationId="{DBC77E8E-CC75-4613-93E9-B1F229EAF52A}"/>
          </ac:inkMkLst>
        </pc:inkChg>
        <pc:inkChg chg="add del mod">
          <ac:chgData name="Holly Koponen" userId="ff037b7a-27f8-41aa-be3f-b1018a958177" providerId="ADAL" clId="{F0B739F4-1BB8-44D6-B4E7-791C5AA9FFC7}" dt="2022-04-14T14:44:43.639" v="9133"/>
          <ac:inkMkLst>
            <pc:docMk/>
            <pc:sldMk cId="3616881419" sldId="386"/>
            <ac:inkMk id="205" creationId="{917B361B-BC19-4F3D-B56E-720FC17049E7}"/>
          </ac:inkMkLst>
        </pc:inkChg>
        <pc:inkChg chg="add del mod">
          <ac:chgData name="Holly Koponen" userId="ff037b7a-27f8-41aa-be3f-b1018a958177" providerId="ADAL" clId="{F0B739F4-1BB8-44D6-B4E7-791C5AA9FFC7}" dt="2022-04-14T14:44:43.640" v="9134"/>
          <ac:inkMkLst>
            <pc:docMk/>
            <pc:sldMk cId="3616881419" sldId="386"/>
            <ac:inkMk id="206" creationId="{C5CD7A55-57AB-4EB3-84A1-195F5ABDC55B}"/>
          </ac:inkMkLst>
        </pc:inkChg>
        <pc:inkChg chg="add del mod">
          <ac:chgData name="Holly Koponen" userId="ff037b7a-27f8-41aa-be3f-b1018a958177" providerId="ADAL" clId="{F0B739F4-1BB8-44D6-B4E7-791C5AA9FFC7}" dt="2022-04-14T14:44:30.335" v="9129"/>
          <ac:inkMkLst>
            <pc:docMk/>
            <pc:sldMk cId="3616881419" sldId="386"/>
            <ac:inkMk id="208" creationId="{1798CC24-26FB-4D72-A1A6-6B3D309B82C7}"/>
          </ac:inkMkLst>
        </pc:inkChg>
        <pc:inkChg chg="add del mod">
          <ac:chgData name="Holly Koponen" userId="ff037b7a-27f8-41aa-be3f-b1018a958177" providerId="ADAL" clId="{F0B739F4-1BB8-44D6-B4E7-791C5AA9FFC7}" dt="2022-04-14T14:44:30.335" v="9128"/>
          <ac:inkMkLst>
            <pc:docMk/>
            <pc:sldMk cId="3616881419" sldId="386"/>
            <ac:inkMk id="209" creationId="{DC83BC9A-4179-421E-A95D-A2A4E5885E7A}"/>
          </ac:inkMkLst>
        </pc:inkChg>
        <pc:inkChg chg="add mod">
          <ac:chgData name="Holly Koponen" userId="ff037b7a-27f8-41aa-be3f-b1018a958177" providerId="ADAL" clId="{F0B739F4-1BB8-44D6-B4E7-791C5AA9FFC7}" dt="2022-04-14T14:44:43.640" v="9134"/>
          <ac:inkMkLst>
            <pc:docMk/>
            <pc:sldMk cId="3616881419" sldId="386"/>
            <ac:inkMk id="211" creationId="{75C26E3F-455E-400F-805F-F0D3C290289E}"/>
          </ac:inkMkLst>
        </pc:inkChg>
        <pc:inkChg chg="add">
          <ac:chgData name="Holly Koponen" userId="ff037b7a-27f8-41aa-be3f-b1018a958177" providerId="ADAL" clId="{F0B739F4-1BB8-44D6-B4E7-791C5AA9FFC7}" dt="2022-04-14T14:43:51.743" v="9124" actId="9405"/>
          <ac:inkMkLst>
            <pc:docMk/>
            <pc:sldMk cId="3616881419" sldId="386"/>
            <ac:inkMk id="212" creationId="{B3C7205F-F0BC-4AC5-B782-9B547B6CF4A0}"/>
          </ac:inkMkLst>
        </pc:inkChg>
        <pc:inkChg chg="add">
          <ac:chgData name="Holly Koponen" userId="ff037b7a-27f8-41aa-be3f-b1018a958177" providerId="ADAL" clId="{F0B739F4-1BB8-44D6-B4E7-791C5AA9FFC7}" dt="2022-04-14T14:43:53.386" v="9125" actId="9405"/>
          <ac:inkMkLst>
            <pc:docMk/>
            <pc:sldMk cId="3616881419" sldId="386"/>
            <ac:inkMk id="213" creationId="{4802A1DF-2816-4990-BF58-4BAA9AE8022D}"/>
          </ac:inkMkLst>
        </pc:inkChg>
        <pc:inkChg chg="add">
          <ac:chgData name="Holly Koponen" userId="ff037b7a-27f8-41aa-be3f-b1018a958177" providerId="ADAL" clId="{F0B739F4-1BB8-44D6-B4E7-791C5AA9FFC7}" dt="2022-04-14T14:43:54.951" v="9126" actId="9405"/>
          <ac:inkMkLst>
            <pc:docMk/>
            <pc:sldMk cId="3616881419" sldId="386"/>
            <ac:inkMk id="214" creationId="{9F7DBCE8-84DB-44C6-9D98-5E7141A152D8}"/>
          </ac:inkMkLst>
        </pc:inkChg>
        <pc:inkChg chg="add mod">
          <ac:chgData name="Holly Koponen" userId="ff037b7a-27f8-41aa-be3f-b1018a958177" providerId="ADAL" clId="{F0B739F4-1BB8-44D6-B4E7-791C5AA9FFC7}" dt="2022-04-14T14:44:50.583" v="9136"/>
          <ac:inkMkLst>
            <pc:docMk/>
            <pc:sldMk cId="3616881419" sldId="386"/>
            <ac:inkMk id="216" creationId="{754D6C1E-41F7-4993-B47A-469D34F89BFA}"/>
          </ac:inkMkLst>
        </pc:inkChg>
        <pc:inkChg chg="add mod">
          <ac:chgData name="Holly Koponen" userId="ff037b7a-27f8-41aa-be3f-b1018a958177" providerId="ADAL" clId="{F0B739F4-1BB8-44D6-B4E7-791C5AA9FFC7}" dt="2022-04-14T14:44:50.583" v="9136"/>
          <ac:inkMkLst>
            <pc:docMk/>
            <pc:sldMk cId="3616881419" sldId="386"/>
            <ac:inkMk id="217" creationId="{CFC2C276-2D64-4003-BFE7-E012AFCC06CD}"/>
          </ac:inkMkLst>
        </pc:inkChg>
        <pc:inkChg chg="add mod">
          <ac:chgData name="Holly Koponen" userId="ff037b7a-27f8-41aa-be3f-b1018a958177" providerId="ADAL" clId="{F0B739F4-1BB8-44D6-B4E7-791C5AA9FFC7}" dt="2022-04-14T14:44:50.583" v="9136"/>
          <ac:inkMkLst>
            <pc:docMk/>
            <pc:sldMk cId="3616881419" sldId="386"/>
            <ac:inkMk id="219" creationId="{3F9EC3C1-FB35-4BC0-8652-14EA885A3809}"/>
          </ac:inkMkLst>
        </pc:inkChg>
        <pc:inkChg chg="add mod">
          <ac:chgData name="Holly Koponen" userId="ff037b7a-27f8-41aa-be3f-b1018a958177" providerId="ADAL" clId="{F0B739F4-1BB8-44D6-B4E7-791C5AA9FFC7}" dt="2022-04-14T14:44:53.148" v="9139"/>
          <ac:inkMkLst>
            <pc:docMk/>
            <pc:sldMk cId="3616881419" sldId="386"/>
            <ac:inkMk id="221" creationId="{24899D41-67B2-4E8C-844F-18304101A899}"/>
          </ac:inkMkLst>
        </pc:inkChg>
        <pc:inkChg chg="add mod">
          <ac:chgData name="Holly Koponen" userId="ff037b7a-27f8-41aa-be3f-b1018a958177" providerId="ADAL" clId="{F0B739F4-1BB8-44D6-B4E7-791C5AA9FFC7}" dt="2022-04-14T14:44:53.148" v="9139"/>
          <ac:inkMkLst>
            <pc:docMk/>
            <pc:sldMk cId="3616881419" sldId="386"/>
            <ac:inkMk id="222" creationId="{159B065C-03F7-4FB8-96A7-3E58993748B2}"/>
          </ac:inkMkLst>
        </pc:inkChg>
      </pc:sldChg>
      <pc:sldChg chg="add mod ord modShow">
        <pc:chgData name="Holly Koponen" userId="ff037b7a-27f8-41aa-be3f-b1018a958177" providerId="ADAL" clId="{F0B739F4-1BB8-44D6-B4E7-791C5AA9FFC7}" dt="2022-04-14T00:16:51.743" v="4945"/>
        <pc:sldMkLst>
          <pc:docMk/>
          <pc:sldMk cId="1731558759" sldId="387"/>
        </pc:sldMkLst>
      </pc:sldChg>
      <pc:sldChg chg="addSp delSp modSp add mod ord delAnim modAnim">
        <pc:chgData name="Holly Koponen" userId="ff037b7a-27f8-41aa-be3f-b1018a958177" providerId="ADAL" clId="{F0B739F4-1BB8-44D6-B4E7-791C5AA9FFC7}" dt="2022-05-26T13:59:41.116" v="9652" actId="58"/>
        <pc:sldMkLst>
          <pc:docMk/>
          <pc:sldMk cId="364244544" sldId="388"/>
        </pc:sldMkLst>
        <pc:spChg chg="del">
          <ac:chgData name="Holly Koponen" userId="ff037b7a-27f8-41aa-be3f-b1018a958177" providerId="ADAL" clId="{F0B739F4-1BB8-44D6-B4E7-791C5AA9FFC7}" dt="2022-04-14T00:23:17.357" v="5427" actId="478"/>
          <ac:spMkLst>
            <pc:docMk/>
            <pc:sldMk cId="364244544" sldId="388"/>
            <ac:spMk id="5" creationId="{AEEB0E1B-B8E4-4EE5-A68A-24CF756B6662}"/>
          </ac:spMkLst>
        </pc:spChg>
        <pc:spChg chg="add del mod">
          <ac:chgData name="Holly Koponen" userId="ff037b7a-27f8-41aa-be3f-b1018a958177" providerId="ADAL" clId="{F0B739F4-1BB8-44D6-B4E7-791C5AA9FFC7}" dt="2022-04-14T00:32:47.491" v="5536" actId="478"/>
          <ac:spMkLst>
            <pc:docMk/>
            <pc:sldMk cId="364244544" sldId="388"/>
            <ac:spMk id="72" creationId="{0B1C6FEE-566B-4874-A5A7-1CADA935856E}"/>
          </ac:spMkLst>
        </pc:spChg>
        <pc:spChg chg="add mod ord">
          <ac:chgData name="Holly Koponen" userId="ff037b7a-27f8-41aa-be3f-b1018a958177" providerId="ADAL" clId="{F0B739F4-1BB8-44D6-B4E7-791C5AA9FFC7}" dt="2022-04-14T01:59:46.285" v="6497" actId="164"/>
          <ac:spMkLst>
            <pc:docMk/>
            <pc:sldMk cId="364244544" sldId="388"/>
            <ac:spMk id="95" creationId="{0685D12F-207B-4FF1-B9C2-5503AAC8ACC3}"/>
          </ac:spMkLst>
        </pc:spChg>
        <pc:spChg chg="add mod ord">
          <ac:chgData name="Holly Koponen" userId="ff037b7a-27f8-41aa-be3f-b1018a958177" providerId="ADAL" clId="{F0B739F4-1BB8-44D6-B4E7-791C5AA9FFC7}" dt="2022-04-14T01:59:46.285" v="6497" actId="164"/>
          <ac:spMkLst>
            <pc:docMk/>
            <pc:sldMk cId="364244544" sldId="388"/>
            <ac:spMk id="98" creationId="{836A67CB-1275-4DA2-9448-7D6A48801ED4}"/>
          </ac:spMkLst>
        </pc:spChg>
        <pc:spChg chg="del">
          <ac:chgData name="Holly Koponen" userId="ff037b7a-27f8-41aa-be3f-b1018a958177" providerId="ADAL" clId="{F0B739F4-1BB8-44D6-B4E7-791C5AA9FFC7}" dt="2022-04-14T00:23:09.696" v="5426" actId="478"/>
          <ac:spMkLst>
            <pc:docMk/>
            <pc:sldMk cId="364244544" sldId="388"/>
            <ac:spMk id="100" creationId="{4D5E0F1A-414E-42BF-B716-CBEC9FE6356F}"/>
          </ac:spMkLst>
        </pc:spChg>
        <pc:spChg chg="del mod">
          <ac:chgData name="Holly Koponen" userId="ff037b7a-27f8-41aa-be3f-b1018a958177" providerId="ADAL" clId="{F0B739F4-1BB8-44D6-B4E7-791C5AA9FFC7}" dt="2022-04-14T00:22:59.674" v="5425"/>
          <ac:spMkLst>
            <pc:docMk/>
            <pc:sldMk cId="364244544" sldId="388"/>
            <ac:spMk id="118" creationId="{92ECA3C4-D7E1-4587-A3C0-1F140CFF6820}"/>
          </ac:spMkLst>
        </pc:spChg>
        <pc:grpChg chg="add del mod">
          <ac:chgData name="Holly Koponen" userId="ff037b7a-27f8-41aa-be3f-b1018a958177" providerId="ADAL" clId="{F0B739F4-1BB8-44D6-B4E7-791C5AA9FFC7}" dt="2022-04-14T00:27:22.099" v="5471"/>
          <ac:grpSpMkLst>
            <pc:docMk/>
            <pc:sldMk cId="364244544" sldId="388"/>
            <ac:grpSpMk id="8" creationId="{D51844FA-B273-4520-BF2F-5F7319DB69D5}"/>
          </ac:grpSpMkLst>
        </pc:grpChg>
        <pc:grpChg chg="mod">
          <ac:chgData name="Holly Koponen" userId="ff037b7a-27f8-41aa-be3f-b1018a958177" providerId="ADAL" clId="{F0B739F4-1BB8-44D6-B4E7-791C5AA9FFC7}" dt="2022-04-14T00:27:17.829" v="5467"/>
          <ac:grpSpMkLst>
            <pc:docMk/>
            <pc:sldMk cId="364244544" sldId="388"/>
            <ac:grpSpMk id="19" creationId="{B8149E5E-1CF4-4EEC-A66C-A589BA40C012}"/>
          </ac:grpSpMkLst>
        </pc:grpChg>
        <pc:grpChg chg="add del mod">
          <ac:chgData name="Holly Koponen" userId="ff037b7a-27f8-41aa-be3f-b1018a958177" providerId="ADAL" clId="{F0B739F4-1BB8-44D6-B4E7-791C5AA9FFC7}" dt="2022-04-14T00:27:42.599" v="5481"/>
          <ac:grpSpMkLst>
            <pc:docMk/>
            <pc:sldMk cId="364244544" sldId="388"/>
            <ac:grpSpMk id="23" creationId="{A390EDF8-215B-4CD1-9468-560A3228A1BC}"/>
          </ac:grpSpMkLst>
        </pc:grpChg>
        <pc:grpChg chg="mod">
          <ac:chgData name="Holly Koponen" userId="ff037b7a-27f8-41aa-be3f-b1018a958177" providerId="ADAL" clId="{F0B739F4-1BB8-44D6-B4E7-791C5AA9FFC7}" dt="2022-04-14T00:27:37.473" v="5478"/>
          <ac:grpSpMkLst>
            <pc:docMk/>
            <pc:sldMk cId="364244544" sldId="388"/>
            <ac:grpSpMk id="26" creationId="{2507BD97-EBEB-40DB-9862-7491C93A6A52}"/>
          </ac:grpSpMkLst>
        </pc:grpChg>
        <pc:grpChg chg="del mod">
          <ac:chgData name="Holly Koponen" userId="ff037b7a-27f8-41aa-be3f-b1018a958177" providerId="ADAL" clId="{F0B739F4-1BB8-44D6-B4E7-791C5AA9FFC7}" dt="2022-04-14T00:27:47.352" v="5484"/>
          <ac:grpSpMkLst>
            <pc:docMk/>
            <pc:sldMk cId="364244544" sldId="388"/>
            <ac:grpSpMk id="30" creationId="{447A6B9E-186D-45EC-A5A4-BFA2FB4B2CC6}"/>
          </ac:grpSpMkLst>
        </pc:grpChg>
        <pc:grpChg chg="del mod">
          <ac:chgData name="Holly Koponen" userId="ff037b7a-27f8-41aa-be3f-b1018a958177" providerId="ADAL" clId="{F0B739F4-1BB8-44D6-B4E7-791C5AA9FFC7}" dt="2022-04-14T00:27:53.498" v="5486"/>
          <ac:grpSpMkLst>
            <pc:docMk/>
            <pc:sldMk cId="364244544" sldId="388"/>
            <ac:grpSpMk id="33" creationId="{5A2CBD1F-F2A9-489D-A97E-AE924D23BEBB}"/>
          </ac:grpSpMkLst>
        </pc:grpChg>
        <pc:grpChg chg="add del mod">
          <ac:chgData name="Holly Koponen" userId="ff037b7a-27f8-41aa-be3f-b1018a958177" providerId="ADAL" clId="{F0B739F4-1BB8-44D6-B4E7-791C5AA9FFC7}" dt="2022-04-14T00:29:16.917" v="5495"/>
          <ac:grpSpMkLst>
            <pc:docMk/>
            <pc:sldMk cId="364244544" sldId="388"/>
            <ac:grpSpMk id="35" creationId="{33BFD94A-15F1-488A-BA6D-DECFE4405996}"/>
          </ac:grpSpMkLst>
        </pc:grpChg>
        <pc:grpChg chg="mod">
          <ac:chgData name="Holly Koponen" userId="ff037b7a-27f8-41aa-be3f-b1018a958177" providerId="ADAL" clId="{F0B739F4-1BB8-44D6-B4E7-791C5AA9FFC7}" dt="2022-04-14T00:29:10.847" v="5491"/>
          <ac:grpSpMkLst>
            <pc:docMk/>
            <pc:sldMk cId="364244544" sldId="388"/>
            <ac:grpSpMk id="38" creationId="{97B35B76-D7E2-4373-9FA5-85571CEA90AC}"/>
          </ac:grpSpMkLst>
        </pc:grpChg>
        <pc:grpChg chg="del mod">
          <ac:chgData name="Holly Koponen" userId="ff037b7a-27f8-41aa-be3f-b1018a958177" providerId="ADAL" clId="{F0B739F4-1BB8-44D6-B4E7-791C5AA9FFC7}" dt="2022-04-14T00:30:21.097" v="5508" actId="478"/>
          <ac:grpSpMkLst>
            <pc:docMk/>
            <pc:sldMk cId="364244544" sldId="388"/>
            <ac:grpSpMk id="41" creationId="{C5161C1D-625B-4D5B-B4C4-7B0D90C5DC5C}"/>
          </ac:grpSpMkLst>
        </pc:grpChg>
        <pc:grpChg chg="del mod">
          <ac:chgData name="Holly Koponen" userId="ff037b7a-27f8-41aa-be3f-b1018a958177" providerId="ADAL" clId="{F0B739F4-1BB8-44D6-B4E7-791C5AA9FFC7}" dt="2022-04-14T00:30:47.554" v="5522"/>
          <ac:grpSpMkLst>
            <pc:docMk/>
            <pc:sldMk cId="364244544" sldId="388"/>
            <ac:grpSpMk id="56" creationId="{AC9C24B8-66BA-4E1D-8C35-6114887F060E}"/>
          </ac:grpSpMkLst>
        </pc:grpChg>
        <pc:grpChg chg="del mod">
          <ac:chgData name="Holly Koponen" userId="ff037b7a-27f8-41aa-be3f-b1018a958177" providerId="ADAL" clId="{F0B739F4-1BB8-44D6-B4E7-791C5AA9FFC7}" dt="2022-04-14T00:30:47.554" v="5522"/>
          <ac:grpSpMkLst>
            <pc:docMk/>
            <pc:sldMk cId="364244544" sldId="388"/>
            <ac:grpSpMk id="60" creationId="{B272BEC4-911E-4BDB-9775-C85E18D5F3A1}"/>
          </ac:grpSpMkLst>
        </pc:grpChg>
        <pc:grpChg chg="del mod">
          <ac:chgData name="Holly Koponen" userId="ff037b7a-27f8-41aa-be3f-b1018a958177" providerId="ADAL" clId="{F0B739F4-1BB8-44D6-B4E7-791C5AA9FFC7}" dt="2022-04-14T00:30:53.057" v="5526"/>
          <ac:grpSpMkLst>
            <pc:docMk/>
            <pc:sldMk cId="364244544" sldId="388"/>
            <ac:grpSpMk id="64" creationId="{A48219F6-FF79-4E84-9D68-C51F6C677451}"/>
          </ac:grpSpMkLst>
        </pc:grpChg>
        <pc:grpChg chg="del mod">
          <ac:chgData name="Holly Koponen" userId="ff037b7a-27f8-41aa-be3f-b1018a958177" providerId="ADAL" clId="{F0B739F4-1BB8-44D6-B4E7-791C5AA9FFC7}" dt="2022-04-14T00:33:19.636" v="5539" actId="478"/>
          <ac:grpSpMkLst>
            <pc:docMk/>
            <pc:sldMk cId="364244544" sldId="388"/>
            <ac:grpSpMk id="68" creationId="{A0971E20-9FAB-4FF2-9821-EFFA378D701B}"/>
          </ac:grpSpMkLst>
        </pc:grpChg>
        <pc:grpChg chg="mod">
          <ac:chgData name="Holly Koponen" userId="ff037b7a-27f8-41aa-be3f-b1018a958177" providerId="ADAL" clId="{F0B739F4-1BB8-44D6-B4E7-791C5AA9FFC7}" dt="2022-04-14T01:59:32.104" v="6496" actId="164"/>
          <ac:grpSpMkLst>
            <pc:docMk/>
            <pc:sldMk cId="364244544" sldId="388"/>
            <ac:grpSpMk id="83" creationId="{9060C94C-4AE8-4919-8E65-6A742EF69000}"/>
          </ac:grpSpMkLst>
        </pc:grpChg>
        <pc:grpChg chg="mod">
          <ac:chgData name="Holly Koponen" userId="ff037b7a-27f8-41aa-be3f-b1018a958177" providerId="ADAL" clId="{F0B739F4-1BB8-44D6-B4E7-791C5AA9FFC7}" dt="2022-04-14T00:35:04.607" v="5559"/>
          <ac:grpSpMkLst>
            <pc:docMk/>
            <pc:sldMk cId="364244544" sldId="388"/>
            <ac:grpSpMk id="87" creationId="{2F94877F-5200-4275-AF51-68188AEF1A90}"/>
          </ac:grpSpMkLst>
        </pc:grpChg>
        <pc:grpChg chg="del mod">
          <ac:chgData name="Holly Koponen" userId="ff037b7a-27f8-41aa-be3f-b1018a958177" providerId="ADAL" clId="{F0B739F4-1BB8-44D6-B4E7-791C5AA9FFC7}" dt="2022-04-14T00:35:31.475" v="5571" actId="478"/>
          <ac:grpSpMkLst>
            <pc:docMk/>
            <pc:sldMk cId="364244544" sldId="388"/>
            <ac:grpSpMk id="94" creationId="{4271D8CC-95BA-43A1-B931-1EE4009282A4}"/>
          </ac:grpSpMkLst>
        </pc:grpChg>
        <pc:grpChg chg="add mod">
          <ac:chgData name="Holly Koponen" userId="ff037b7a-27f8-41aa-be3f-b1018a958177" providerId="ADAL" clId="{F0B739F4-1BB8-44D6-B4E7-791C5AA9FFC7}" dt="2022-04-14T01:59:52.607" v="6498" actId="164"/>
          <ac:grpSpMkLst>
            <pc:docMk/>
            <pc:sldMk cId="364244544" sldId="388"/>
            <ac:grpSpMk id="108" creationId="{7FF75D31-2693-4B76-B671-C24F5B1F8D93}"/>
          </ac:grpSpMkLst>
        </pc:grpChg>
        <pc:grpChg chg="add mod">
          <ac:chgData name="Holly Koponen" userId="ff037b7a-27f8-41aa-be3f-b1018a958177" providerId="ADAL" clId="{F0B739F4-1BB8-44D6-B4E7-791C5AA9FFC7}" dt="2022-04-14T01:59:28.436" v="6495" actId="164"/>
          <ac:grpSpMkLst>
            <pc:docMk/>
            <pc:sldMk cId="364244544" sldId="388"/>
            <ac:grpSpMk id="109" creationId="{E84548C8-5D66-4046-8431-CE5B40C33B5D}"/>
          </ac:grpSpMkLst>
        </pc:grpChg>
        <pc:grpChg chg="add mod">
          <ac:chgData name="Holly Koponen" userId="ff037b7a-27f8-41aa-be3f-b1018a958177" providerId="ADAL" clId="{F0B739F4-1BB8-44D6-B4E7-791C5AA9FFC7}" dt="2022-04-14T01:59:28.436" v="6495" actId="164"/>
          <ac:grpSpMkLst>
            <pc:docMk/>
            <pc:sldMk cId="364244544" sldId="388"/>
            <ac:grpSpMk id="110" creationId="{DEEB97FF-5D48-4FAC-900E-CA2E922CA070}"/>
          </ac:grpSpMkLst>
        </pc:grpChg>
        <pc:grpChg chg="add mod">
          <ac:chgData name="Holly Koponen" userId="ff037b7a-27f8-41aa-be3f-b1018a958177" providerId="ADAL" clId="{F0B739F4-1BB8-44D6-B4E7-791C5AA9FFC7}" dt="2022-04-14T01:59:32.104" v="6496" actId="164"/>
          <ac:grpSpMkLst>
            <pc:docMk/>
            <pc:sldMk cId="364244544" sldId="388"/>
            <ac:grpSpMk id="111" creationId="{68D73D2E-0D72-43FD-B507-FD82248C4146}"/>
          </ac:grpSpMkLst>
        </pc:grpChg>
        <pc:grpChg chg="add mod">
          <ac:chgData name="Holly Koponen" userId="ff037b7a-27f8-41aa-be3f-b1018a958177" providerId="ADAL" clId="{F0B739F4-1BB8-44D6-B4E7-791C5AA9FFC7}" dt="2022-04-14T01:59:46.285" v="6497" actId="164"/>
          <ac:grpSpMkLst>
            <pc:docMk/>
            <pc:sldMk cId="364244544" sldId="388"/>
            <ac:grpSpMk id="112" creationId="{4664ED38-57E6-4F9F-9437-133B13384B7F}"/>
          </ac:grpSpMkLst>
        </pc:grpChg>
        <pc:grpChg chg="add mod">
          <ac:chgData name="Holly Koponen" userId="ff037b7a-27f8-41aa-be3f-b1018a958177" providerId="ADAL" clId="{F0B739F4-1BB8-44D6-B4E7-791C5AA9FFC7}" dt="2022-04-14T01:59:52.607" v="6498" actId="164"/>
          <ac:grpSpMkLst>
            <pc:docMk/>
            <pc:sldMk cId="364244544" sldId="388"/>
            <ac:grpSpMk id="113" creationId="{77F852E6-B356-4C1D-8B4A-0522395015B3}"/>
          </ac:grpSpMkLst>
        </pc:grpChg>
        <pc:graphicFrameChg chg="mod">
          <ac:chgData name="Holly Koponen" userId="ff037b7a-27f8-41aa-be3f-b1018a958177" providerId="ADAL" clId="{F0B739F4-1BB8-44D6-B4E7-791C5AA9FFC7}" dt="2022-05-26T13:59:41.116" v="9652" actId="58"/>
          <ac:graphicFrameMkLst>
            <pc:docMk/>
            <pc:sldMk cId="364244544" sldId="388"/>
            <ac:graphicFrameMk id="6" creationId="{1441239A-9C9A-4DB4-B8D4-23FBA0572759}"/>
          </ac:graphicFrameMkLst>
        </pc:graphicFrameChg>
        <pc:graphicFrameChg chg="add del mod">
          <ac:chgData name="Holly Koponen" userId="ff037b7a-27f8-41aa-be3f-b1018a958177" providerId="ADAL" clId="{F0B739F4-1BB8-44D6-B4E7-791C5AA9FFC7}" dt="2022-04-14T00:32:35.553" v="5534" actId="478"/>
          <ac:graphicFrameMkLst>
            <pc:docMk/>
            <pc:sldMk cId="364244544" sldId="388"/>
            <ac:graphicFrameMk id="15" creationId="{4CB49B78-D091-4B76-8467-BEB1D4C6C699}"/>
          </ac:graphicFrameMkLst>
        </pc:graphicFrameChg>
        <pc:graphicFrameChg chg="add mod">
          <ac:chgData name="Holly Koponen" userId="ff037b7a-27f8-41aa-be3f-b1018a958177" providerId="ADAL" clId="{F0B739F4-1BB8-44D6-B4E7-791C5AA9FFC7}" dt="2022-04-14T00:33:55.453" v="5542" actId="13244"/>
          <ac:graphicFrameMkLst>
            <pc:docMk/>
            <pc:sldMk cId="364244544" sldId="388"/>
            <ac:graphicFrameMk id="75" creationId="{D6C52E4E-4281-48D5-AE2B-A91004021769}"/>
          </ac:graphicFrameMkLst>
        </pc:graphicFrameChg>
        <pc:inkChg chg="add mod">
          <ac:chgData name="Holly Koponen" userId="ff037b7a-27f8-41aa-be3f-b1018a958177" providerId="ADAL" clId="{F0B739F4-1BB8-44D6-B4E7-791C5AA9FFC7}" dt="2022-04-14T00:29:16.917" v="5495"/>
          <ac:inkMkLst>
            <pc:docMk/>
            <pc:sldMk cId="364244544" sldId="388"/>
            <ac:inkMk id="3" creationId="{EDFB0656-1EB9-43A3-922E-EAB04DFFA962}"/>
          </ac:inkMkLst>
        </pc:inkChg>
        <pc:inkChg chg="add mod">
          <ac:chgData name="Holly Koponen" userId="ff037b7a-27f8-41aa-be3f-b1018a958177" providerId="ADAL" clId="{F0B739F4-1BB8-44D6-B4E7-791C5AA9FFC7}" dt="2022-04-14T00:29:16.917" v="5495"/>
          <ac:inkMkLst>
            <pc:docMk/>
            <pc:sldMk cId="364244544" sldId="388"/>
            <ac:inkMk id="7" creationId="{F0B7A532-CB1F-4BFA-A568-584CAFB44366}"/>
          </ac:inkMkLst>
        </pc:inkChg>
        <pc:inkChg chg="add del">
          <ac:chgData name="Holly Koponen" userId="ff037b7a-27f8-41aa-be3f-b1018a958177" providerId="ADAL" clId="{F0B739F4-1BB8-44D6-B4E7-791C5AA9FFC7}" dt="2022-04-14T00:27:09.657" v="5460" actId="9405"/>
          <ac:inkMkLst>
            <pc:docMk/>
            <pc:sldMk cId="364244544" sldId="388"/>
            <ac:inkMk id="9" creationId="{B55E9B4C-FBFB-4656-BE15-7C66AA46265D}"/>
          </ac:inkMkLst>
        </pc:inkChg>
        <pc:inkChg chg="add del">
          <ac:chgData name="Holly Koponen" userId="ff037b7a-27f8-41aa-be3f-b1018a958177" providerId="ADAL" clId="{F0B739F4-1BB8-44D6-B4E7-791C5AA9FFC7}" dt="2022-04-14T00:27:12.246" v="5462" actId="9405"/>
          <ac:inkMkLst>
            <pc:docMk/>
            <pc:sldMk cId="364244544" sldId="388"/>
            <ac:inkMk id="11" creationId="{70ED19A1-381C-40A8-BA2E-36B9C362679C}"/>
          </ac:inkMkLst>
        </pc:inkChg>
        <pc:inkChg chg="add del mod">
          <ac:chgData name="Holly Koponen" userId="ff037b7a-27f8-41aa-be3f-b1018a958177" providerId="ADAL" clId="{F0B739F4-1BB8-44D6-B4E7-791C5AA9FFC7}" dt="2022-04-14T00:27:18.268" v="5468" actId="9405"/>
          <ac:inkMkLst>
            <pc:docMk/>
            <pc:sldMk cId="364244544" sldId="388"/>
            <ac:inkMk id="13" creationId="{F93597AB-5CA9-4E75-9F00-BA403D2E716D}"/>
          </ac:inkMkLst>
        </pc:inkChg>
        <pc:inkChg chg="add del mod">
          <ac:chgData name="Holly Koponen" userId="ff037b7a-27f8-41aa-be3f-b1018a958177" providerId="ADAL" clId="{F0B739F4-1BB8-44D6-B4E7-791C5AA9FFC7}" dt="2022-04-14T00:27:17.829" v="5467"/>
          <ac:inkMkLst>
            <pc:docMk/>
            <pc:sldMk cId="364244544" sldId="388"/>
            <ac:inkMk id="17" creationId="{0CBEC799-790E-44C7-BF52-839D945A2F1A}"/>
          </ac:inkMkLst>
        </pc:inkChg>
        <pc:inkChg chg="add mod">
          <ac:chgData name="Holly Koponen" userId="ff037b7a-27f8-41aa-be3f-b1018a958177" providerId="ADAL" clId="{F0B739F4-1BB8-44D6-B4E7-791C5AA9FFC7}" dt="2022-04-14T00:29:16.917" v="5495"/>
          <ac:inkMkLst>
            <pc:docMk/>
            <pc:sldMk cId="364244544" sldId="388"/>
            <ac:inkMk id="21" creationId="{39E0BEEC-7393-478B-9C49-213CE7DE35F8}"/>
          </ac:inkMkLst>
        </pc:inkChg>
        <pc:inkChg chg="add mod">
          <ac:chgData name="Holly Koponen" userId="ff037b7a-27f8-41aa-be3f-b1018a958177" providerId="ADAL" clId="{F0B739F4-1BB8-44D6-B4E7-791C5AA9FFC7}" dt="2022-04-14T00:29:16.917" v="5495"/>
          <ac:inkMkLst>
            <pc:docMk/>
            <pc:sldMk cId="364244544" sldId="388"/>
            <ac:inkMk id="22" creationId="{D707A56E-5ECE-49EA-94E5-70A2F1EFFFAD}"/>
          </ac:inkMkLst>
        </pc:inkChg>
        <pc:inkChg chg="add del mod">
          <ac:chgData name="Holly Koponen" userId="ff037b7a-27f8-41aa-be3f-b1018a958177" providerId="ADAL" clId="{F0B739F4-1BB8-44D6-B4E7-791C5AA9FFC7}" dt="2022-04-14T00:30:22.052" v="5509" actId="478"/>
          <ac:inkMkLst>
            <pc:docMk/>
            <pc:sldMk cId="364244544" sldId="388"/>
            <ac:inkMk id="24" creationId="{C8038BD8-665A-4731-9510-7315A969AC89}"/>
          </ac:inkMkLst>
        </pc:inkChg>
        <pc:inkChg chg="add del mod">
          <ac:chgData name="Holly Koponen" userId="ff037b7a-27f8-41aa-be3f-b1018a958177" providerId="ADAL" clId="{F0B739F4-1BB8-44D6-B4E7-791C5AA9FFC7}" dt="2022-04-14T00:27:37.473" v="5478"/>
          <ac:inkMkLst>
            <pc:docMk/>
            <pc:sldMk cId="364244544" sldId="388"/>
            <ac:inkMk id="25" creationId="{213861A0-FC66-4A72-9FA6-2F08A79E4E14}"/>
          </ac:inkMkLst>
        </pc:inkChg>
        <pc:inkChg chg="add del">
          <ac:chgData name="Holly Koponen" userId="ff037b7a-27f8-41aa-be3f-b1018a958177" providerId="ADAL" clId="{F0B739F4-1BB8-44D6-B4E7-791C5AA9FFC7}" dt="2022-04-14T00:27:36.999" v="5476" actId="9405"/>
          <ac:inkMkLst>
            <pc:docMk/>
            <pc:sldMk cId="364244544" sldId="388"/>
            <ac:inkMk id="27" creationId="{76690259-5AB6-4028-A87C-A67E1BD0A4F4}"/>
          </ac:inkMkLst>
        </pc:inkChg>
        <pc:inkChg chg="add mod">
          <ac:chgData name="Holly Koponen" userId="ff037b7a-27f8-41aa-be3f-b1018a958177" providerId="ADAL" clId="{F0B739F4-1BB8-44D6-B4E7-791C5AA9FFC7}" dt="2022-04-14T00:29:16.917" v="5495"/>
          <ac:inkMkLst>
            <pc:docMk/>
            <pc:sldMk cId="364244544" sldId="388"/>
            <ac:inkMk id="28" creationId="{51B32DF4-EC26-49CD-BB43-D06A2F366EE8}"/>
          </ac:inkMkLst>
        </pc:inkChg>
        <pc:inkChg chg="add mod">
          <ac:chgData name="Holly Koponen" userId="ff037b7a-27f8-41aa-be3f-b1018a958177" providerId="ADAL" clId="{F0B739F4-1BB8-44D6-B4E7-791C5AA9FFC7}" dt="2022-04-14T00:29:16.917" v="5495"/>
          <ac:inkMkLst>
            <pc:docMk/>
            <pc:sldMk cId="364244544" sldId="388"/>
            <ac:inkMk id="29" creationId="{9930EA84-B8F1-4F17-A768-4C47F8517979}"/>
          </ac:inkMkLst>
        </pc:inkChg>
        <pc:inkChg chg="add mod">
          <ac:chgData name="Holly Koponen" userId="ff037b7a-27f8-41aa-be3f-b1018a958177" providerId="ADAL" clId="{F0B739F4-1BB8-44D6-B4E7-791C5AA9FFC7}" dt="2022-04-14T00:29:16.917" v="5495"/>
          <ac:inkMkLst>
            <pc:docMk/>
            <pc:sldMk cId="364244544" sldId="388"/>
            <ac:inkMk id="31" creationId="{46705590-5F64-4C65-9564-5266CBA80A97}"/>
          </ac:inkMkLst>
        </pc:inkChg>
        <pc:inkChg chg="add mod">
          <ac:chgData name="Holly Koponen" userId="ff037b7a-27f8-41aa-be3f-b1018a958177" providerId="ADAL" clId="{F0B739F4-1BB8-44D6-B4E7-791C5AA9FFC7}" dt="2022-04-14T00:29:16.917" v="5495"/>
          <ac:inkMkLst>
            <pc:docMk/>
            <pc:sldMk cId="364244544" sldId="388"/>
            <ac:inkMk id="32" creationId="{16EB1702-16F4-480E-8E20-3EF81D7C6137}"/>
          </ac:inkMkLst>
        </pc:inkChg>
        <pc:inkChg chg="add del mod">
          <ac:chgData name="Holly Koponen" userId="ff037b7a-27f8-41aa-be3f-b1018a958177" providerId="ADAL" clId="{F0B739F4-1BB8-44D6-B4E7-791C5AA9FFC7}" dt="2022-04-14T00:30:22.916" v="5510" actId="478"/>
          <ac:inkMkLst>
            <pc:docMk/>
            <pc:sldMk cId="364244544" sldId="388"/>
            <ac:inkMk id="34" creationId="{4D6C508B-48DE-43CB-8847-A4E4CB68A69E}"/>
          </ac:inkMkLst>
        </pc:inkChg>
        <pc:inkChg chg="add del mod">
          <ac:chgData name="Holly Koponen" userId="ff037b7a-27f8-41aa-be3f-b1018a958177" providerId="ADAL" clId="{F0B739F4-1BB8-44D6-B4E7-791C5AA9FFC7}" dt="2022-04-14T00:29:11.137" v="5492" actId="9405"/>
          <ac:inkMkLst>
            <pc:docMk/>
            <pc:sldMk cId="364244544" sldId="388"/>
            <ac:inkMk id="36" creationId="{7AC73B44-C88E-43D7-92FC-BA877E912E63}"/>
          </ac:inkMkLst>
        </pc:inkChg>
        <pc:inkChg chg="add del mod">
          <ac:chgData name="Holly Koponen" userId="ff037b7a-27f8-41aa-be3f-b1018a958177" providerId="ADAL" clId="{F0B739F4-1BB8-44D6-B4E7-791C5AA9FFC7}" dt="2022-04-14T00:29:10.847" v="5491"/>
          <ac:inkMkLst>
            <pc:docMk/>
            <pc:sldMk cId="364244544" sldId="388"/>
            <ac:inkMk id="37" creationId="{D8203B20-ED4E-474A-8ADB-540F1100B436}"/>
          </ac:inkMkLst>
        </pc:inkChg>
        <pc:inkChg chg="add mod">
          <ac:chgData name="Holly Koponen" userId="ff037b7a-27f8-41aa-be3f-b1018a958177" providerId="ADAL" clId="{F0B739F4-1BB8-44D6-B4E7-791C5AA9FFC7}" dt="2022-04-14T00:29:16.917" v="5495"/>
          <ac:inkMkLst>
            <pc:docMk/>
            <pc:sldMk cId="364244544" sldId="388"/>
            <ac:inkMk id="39" creationId="{B0B85094-E90B-4FBC-AE65-7BCC0B4CDAA2}"/>
          </ac:inkMkLst>
        </pc:inkChg>
        <pc:inkChg chg="add mod">
          <ac:chgData name="Holly Koponen" userId="ff037b7a-27f8-41aa-be3f-b1018a958177" providerId="ADAL" clId="{F0B739F4-1BB8-44D6-B4E7-791C5AA9FFC7}" dt="2022-04-14T00:29:16.917" v="5495"/>
          <ac:inkMkLst>
            <pc:docMk/>
            <pc:sldMk cId="364244544" sldId="388"/>
            <ac:inkMk id="40" creationId="{AF6AC682-267F-4533-837B-867224B8530C}"/>
          </ac:inkMkLst>
        </pc:inkChg>
        <pc:inkChg chg="add mod">
          <ac:chgData name="Holly Koponen" userId="ff037b7a-27f8-41aa-be3f-b1018a958177" providerId="ADAL" clId="{F0B739F4-1BB8-44D6-B4E7-791C5AA9FFC7}" dt="2022-04-14T00:30:53.057" v="5526"/>
          <ac:inkMkLst>
            <pc:docMk/>
            <pc:sldMk cId="364244544" sldId="388"/>
            <ac:inkMk id="42" creationId="{F701D2CD-5DBB-478B-B23A-EE1A28A8F14C}"/>
          </ac:inkMkLst>
        </pc:inkChg>
        <pc:inkChg chg="add mod">
          <ac:chgData name="Holly Koponen" userId="ff037b7a-27f8-41aa-be3f-b1018a958177" providerId="ADAL" clId="{F0B739F4-1BB8-44D6-B4E7-791C5AA9FFC7}" dt="2022-04-14T00:30:53.057" v="5526"/>
          <ac:inkMkLst>
            <pc:docMk/>
            <pc:sldMk cId="364244544" sldId="388"/>
            <ac:inkMk id="43" creationId="{2D8C4AD4-51C6-45ED-B6BC-0054F71D6F53}"/>
          </ac:inkMkLst>
        </pc:inkChg>
        <pc:inkChg chg="add del">
          <ac:chgData name="Holly Koponen" userId="ff037b7a-27f8-41aa-be3f-b1018a958177" providerId="ADAL" clId="{F0B739F4-1BB8-44D6-B4E7-791C5AA9FFC7}" dt="2022-04-14T00:29:28.512" v="5499" actId="9405"/>
          <ac:inkMkLst>
            <pc:docMk/>
            <pc:sldMk cId="364244544" sldId="388"/>
            <ac:inkMk id="44" creationId="{F6D3934C-07C7-4B49-BC90-B9012EF2253B}"/>
          </ac:inkMkLst>
        </pc:inkChg>
        <pc:inkChg chg="add del">
          <ac:chgData name="Holly Koponen" userId="ff037b7a-27f8-41aa-be3f-b1018a958177" providerId="ADAL" clId="{F0B739F4-1BB8-44D6-B4E7-791C5AA9FFC7}" dt="2022-04-14T00:34:06.431" v="5543" actId="478"/>
          <ac:inkMkLst>
            <pc:docMk/>
            <pc:sldMk cId="364244544" sldId="388"/>
            <ac:inkMk id="45" creationId="{68465514-84A7-4954-899F-362E95835135}"/>
          </ac:inkMkLst>
        </pc:inkChg>
        <pc:inkChg chg="add mod">
          <ac:chgData name="Holly Koponen" userId="ff037b7a-27f8-41aa-be3f-b1018a958177" providerId="ADAL" clId="{F0B739F4-1BB8-44D6-B4E7-791C5AA9FFC7}" dt="2022-04-14T01:59:32.104" v="6496" actId="164"/>
          <ac:inkMkLst>
            <pc:docMk/>
            <pc:sldMk cId="364244544" sldId="388"/>
            <ac:inkMk id="46" creationId="{349212D3-C3DA-452B-B1A3-36D0CE5C051B}"/>
          </ac:inkMkLst>
        </pc:inkChg>
        <pc:inkChg chg="add mod">
          <ac:chgData name="Holly Koponen" userId="ff037b7a-27f8-41aa-be3f-b1018a958177" providerId="ADAL" clId="{F0B739F4-1BB8-44D6-B4E7-791C5AA9FFC7}" dt="2022-04-14T01:59:32.104" v="6496" actId="164"/>
          <ac:inkMkLst>
            <pc:docMk/>
            <pc:sldMk cId="364244544" sldId="388"/>
            <ac:inkMk id="47" creationId="{34D49479-9C71-468C-B86E-AA18FDBD0040}"/>
          </ac:inkMkLst>
        </pc:inkChg>
        <pc:inkChg chg="add mod">
          <ac:chgData name="Holly Koponen" userId="ff037b7a-27f8-41aa-be3f-b1018a958177" providerId="ADAL" clId="{F0B739F4-1BB8-44D6-B4E7-791C5AA9FFC7}" dt="2022-04-14T01:59:28.436" v="6495" actId="164"/>
          <ac:inkMkLst>
            <pc:docMk/>
            <pc:sldMk cId="364244544" sldId="388"/>
            <ac:inkMk id="48" creationId="{73F9434F-ECDA-4590-BBE2-057EA4FB6149}"/>
          </ac:inkMkLst>
        </pc:inkChg>
        <pc:inkChg chg="add mod">
          <ac:chgData name="Holly Koponen" userId="ff037b7a-27f8-41aa-be3f-b1018a958177" providerId="ADAL" clId="{F0B739F4-1BB8-44D6-B4E7-791C5AA9FFC7}" dt="2022-04-14T01:59:28.436" v="6495" actId="164"/>
          <ac:inkMkLst>
            <pc:docMk/>
            <pc:sldMk cId="364244544" sldId="388"/>
            <ac:inkMk id="49" creationId="{0EC57FC5-A93F-45B8-911C-EAD426359505}"/>
          </ac:inkMkLst>
        </pc:inkChg>
        <pc:inkChg chg="add mod">
          <ac:chgData name="Holly Koponen" userId="ff037b7a-27f8-41aa-be3f-b1018a958177" providerId="ADAL" clId="{F0B739F4-1BB8-44D6-B4E7-791C5AA9FFC7}" dt="2022-04-14T01:59:28.436" v="6495" actId="164"/>
          <ac:inkMkLst>
            <pc:docMk/>
            <pc:sldMk cId="364244544" sldId="388"/>
            <ac:inkMk id="50" creationId="{6B433BD5-DA2E-4DAB-8003-4B01D908D7E3}"/>
          </ac:inkMkLst>
        </pc:inkChg>
        <pc:inkChg chg="add mod">
          <ac:chgData name="Holly Koponen" userId="ff037b7a-27f8-41aa-be3f-b1018a958177" providerId="ADAL" clId="{F0B739F4-1BB8-44D6-B4E7-791C5AA9FFC7}" dt="2022-04-14T01:59:28.436" v="6495" actId="164"/>
          <ac:inkMkLst>
            <pc:docMk/>
            <pc:sldMk cId="364244544" sldId="388"/>
            <ac:inkMk id="51" creationId="{2B1D5705-6C52-422C-97C3-CD156B8E7EF2}"/>
          </ac:inkMkLst>
        </pc:inkChg>
        <pc:inkChg chg="add del">
          <ac:chgData name="Holly Koponen" userId="ff037b7a-27f8-41aa-be3f-b1018a958177" providerId="ADAL" clId="{F0B739F4-1BB8-44D6-B4E7-791C5AA9FFC7}" dt="2022-04-14T00:36:30.568" v="5584" actId="478"/>
          <ac:inkMkLst>
            <pc:docMk/>
            <pc:sldMk cId="364244544" sldId="388"/>
            <ac:inkMk id="52" creationId="{DF4DDCD9-3755-46B5-99E8-191A53C4F09E}"/>
          </ac:inkMkLst>
        </pc:inkChg>
        <pc:inkChg chg="add del mod">
          <ac:chgData name="Holly Koponen" userId="ff037b7a-27f8-41aa-be3f-b1018a958177" providerId="ADAL" clId="{F0B739F4-1BB8-44D6-B4E7-791C5AA9FFC7}" dt="2022-04-14T01:59:20.690" v="6494" actId="164"/>
          <ac:inkMkLst>
            <pc:docMk/>
            <pc:sldMk cId="364244544" sldId="388"/>
            <ac:inkMk id="53" creationId="{C8CE6641-60B1-4D46-AA8B-9C190F126E7A}"/>
          </ac:inkMkLst>
        </pc:inkChg>
        <pc:inkChg chg="add mod">
          <ac:chgData name="Holly Koponen" userId="ff037b7a-27f8-41aa-be3f-b1018a958177" providerId="ADAL" clId="{F0B739F4-1BB8-44D6-B4E7-791C5AA9FFC7}" dt="2022-04-14T00:30:53.057" v="5526"/>
          <ac:inkMkLst>
            <pc:docMk/>
            <pc:sldMk cId="364244544" sldId="388"/>
            <ac:inkMk id="54" creationId="{6C290833-DD2C-48FA-9CB0-1792C503C7D9}"/>
          </ac:inkMkLst>
        </pc:inkChg>
        <pc:inkChg chg="add mod">
          <ac:chgData name="Holly Koponen" userId="ff037b7a-27f8-41aa-be3f-b1018a958177" providerId="ADAL" clId="{F0B739F4-1BB8-44D6-B4E7-791C5AA9FFC7}" dt="2022-04-14T00:30:53.057" v="5526"/>
          <ac:inkMkLst>
            <pc:docMk/>
            <pc:sldMk cId="364244544" sldId="388"/>
            <ac:inkMk id="55" creationId="{167A1B46-EA7A-4A00-B2B0-6D4D68BFF043}"/>
          </ac:inkMkLst>
        </pc:inkChg>
        <pc:inkChg chg="add mod">
          <ac:chgData name="Holly Koponen" userId="ff037b7a-27f8-41aa-be3f-b1018a958177" providerId="ADAL" clId="{F0B739F4-1BB8-44D6-B4E7-791C5AA9FFC7}" dt="2022-04-14T00:30:53.057" v="5526"/>
          <ac:inkMkLst>
            <pc:docMk/>
            <pc:sldMk cId="364244544" sldId="388"/>
            <ac:inkMk id="57" creationId="{BC6360CE-67E6-4AF9-BE85-432338596CF0}"/>
          </ac:inkMkLst>
        </pc:inkChg>
        <pc:inkChg chg="add mod">
          <ac:chgData name="Holly Koponen" userId="ff037b7a-27f8-41aa-be3f-b1018a958177" providerId="ADAL" clId="{F0B739F4-1BB8-44D6-B4E7-791C5AA9FFC7}" dt="2022-04-14T00:30:53.057" v="5526"/>
          <ac:inkMkLst>
            <pc:docMk/>
            <pc:sldMk cId="364244544" sldId="388"/>
            <ac:inkMk id="58" creationId="{0BB505A1-2A46-4835-9DCC-177D59FF33F8}"/>
          </ac:inkMkLst>
        </pc:inkChg>
        <pc:inkChg chg="add mod">
          <ac:chgData name="Holly Koponen" userId="ff037b7a-27f8-41aa-be3f-b1018a958177" providerId="ADAL" clId="{F0B739F4-1BB8-44D6-B4E7-791C5AA9FFC7}" dt="2022-04-14T00:30:53.057" v="5526"/>
          <ac:inkMkLst>
            <pc:docMk/>
            <pc:sldMk cId="364244544" sldId="388"/>
            <ac:inkMk id="59" creationId="{D9CFACD5-498F-400F-BE5F-DDC5347EF6C1}"/>
          </ac:inkMkLst>
        </pc:inkChg>
        <pc:inkChg chg="add mod">
          <ac:chgData name="Holly Koponen" userId="ff037b7a-27f8-41aa-be3f-b1018a958177" providerId="ADAL" clId="{F0B739F4-1BB8-44D6-B4E7-791C5AA9FFC7}" dt="2022-04-14T00:30:53.057" v="5526"/>
          <ac:inkMkLst>
            <pc:docMk/>
            <pc:sldMk cId="364244544" sldId="388"/>
            <ac:inkMk id="61" creationId="{13E1CB56-EEB6-4BE6-97C8-2FECEF16B047}"/>
          </ac:inkMkLst>
        </pc:inkChg>
        <pc:inkChg chg="add mod">
          <ac:chgData name="Holly Koponen" userId="ff037b7a-27f8-41aa-be3f-b1018a958177" providerId="ADAL" clId="{F0B739F4-1BB8-44D6-B4E7-791C5AA9FFC7}" dt="2022-04-14T00:30:53.057" v="5526"/>
          <ac:inkMkLst>
            <pc:docMk/>
            <pc:sldMk cId="364244544" sldId="388"/>
            <ac:inkMk id="62" creationId="{00AA74BD-6A7E-4AF6-8BCE-775D3D2A0307}"/>
          </ac:inkMkLst>
        </pc:inkChg>
        <pc:inkChg chg="add mod">
          <ac:chgData name="Holly Koponen" userId="ff037b7a-27f8-41aa-be3f-b1018a958177" providerId="ADAL" clId="{F0B739F4-1BB8-44D6-B4E7-791C5AA9FFC7}" dt="2022-04-14T00:30:53.057" v="5526"/>
          <ac:inkMkLst>
            <pc:docMk/>
            <pc:sldMk cId="364244544" sldId="388"/>
            <ac:inkMk id="63" creationId="{538E03E6-E440-458F-A665-A1D83909FD8C}"/>
          </ac:inkMkLst>
        </pc:inkChg>
        <pc:inkChg chg="add mod">
          <ac:chgData name="Holly Koponen" userId="ff037b7a-27f8-41aa-be3f-b1018a958177" providerId="ADAL" clId="{F0B739F4-1BB8-44D6-B4E7-791C5AA9FFC7}" dt="2022-04-14T00:30:53.057" v="5526"/>
          <ac:inkMkLst>
            <pc:docMk/>
            <pc:sldMk cId="364244544" sldId="388"/>
            <ac:inkMk id="65" creationId="{B3F201F1-335C-4138-A1C6-2D1E2F05F1FA}"/>
          </ac:inkMkLst>
        </pc:inkChg>
        <pc:inkChg chg="add mod">
          <ac:chgData name="Holly Koponen" userId="ff037b7a-27f8-41aa-be3f-b1018a958177" providerId="ADAL" clId="{F0B739F4-1BB8-44D6-B4E7-791C5AA9FFC7}" dt="2022-04-14T00:30:53.057" v="5526"/>
          <ac:inkMkLst>
            <pc:docMk/>
            <pc:sldMk cId="364244544" sldId="388"/>
            <ac:inkMk id="66" creationId="{6FFF5859-72ED-4117-AFD6-D062007C67F5}"/>
          </ac:inkMkLst>
        </pc:inkChg>
        <pc:inkChg chg="add mod">
          <ac:chgData name="Holly Koponen" userId="ff037b7a-27f8-41aa-be3f-b1018a958177" providerId="ADAL" clId="{F0B739F4-1BB8-44D6-B4E7-791C5AA9FFC7}" dt="2022-04-14T00:30:53.057" v="5526"/>
          <ac:inkMkLst>
            <pc:docMk/>
            <pc:sldMk cId="364244544" sldId="388"/>
            <ac:inkMk id="67" creationId="{54E20C7E-232A-44E2-B240-34209B56CDB4}"/>
          </ac:inkMkLst>
        </pc:inkChg>
        <pc:inkChg chg="add del">
          <ac:chgData name="Holly Koponen" userId="ff037b7a-27f8-41aa-be3f-b1018a958177" providerId="ADAL" clId="{F0B739F4-1BB8-44D6-B4E7-791C5AA9FFC7}" dt="2022-04-14T00:34:06.431" v="5543" actId="478"/>
          <ac:inkMkLst>
            <pc:docMk/>
            <pc:sldMk cId="364244544" sldId="388"/>
            <ac:inkMk id="69" creationId="{8F4716B0-D996-487D-B810-6D9F3D446C53}"/>
          </ac:inkMkLst>
        </pc:inkChg>
        <pc:inkChg chg="add del">
          <ac:chgData name="Holly Koponen" userId="ff037b7a-27f8-41aa-be3f-b1018a958177" providerId="ADAL" clId="{F0B739F4-1BB8-44D6-B4E7-791C5AA9FFC7}" dt="2022-04-14T00:34:06.431" v="5543" actId="478"/>
          <ac:inkMkLst>
            <pc:docMk/>
            <pc:sldMk cId="364244544" sldId="388"/>
            <ac:inkMk id="70" creationId="{7D117F8A-FBCB-49C6-9E51-AD640DDE4286}"/>
          </ac:inkMkLst>
        </pc:inkChg>
        <pc:inkChg chg="add del mod">
          <ac:chgData name="Holly Koponen" userId="ff037b7a-27f8-41aa-be3f-b1018a958177" providerId="ADAL" clId="{F0B739F4-1BB8-44D6-B4E7-791C5AA9FFC7}" dt="2022-04-14T01:59:20.690" v="6494" actId="164"/>
          <ac:inkMkLst>
            <pc:docMk/>
            <pc:sldMk cId="364244544" sldId="388"/>
            <ac:inkMk id="73" creationId="{C10F27A7-E0FB-405B-A5A6-B6E6FB76E966}"/>
          </ac:inkMkLst>
        </pc:inkChg>
        <pc:inkChg chg="add mod">
          <ac:chgData name="Holly Koponen" userId="ff037b7a-27f8-41aa-be3f-b1018a958177" providerId="ADAL" clId="{F0B739F4-1BB8-44D6-B4E7-791C5AA9FFC7}" dt="2022-04-14T01:59:16.567" v="6493" actId="164"/>
          <ac:inkMkLst>
            <pc:docMk/>
            <pc:sldMk cId="364244544" sldId="388"/>
            <ac:inkMk id="74" creationId="{CDFDE8B9-6938-4CEC-8D77-32B4B6CCE58D}"/>
          </ac:inkMkLst>
        </pc:inkChg>
        <pc:inkChg chg="add mod">
          <ac:chgData name="Holly Koponen" userId="ff037b7a-27f8-41aa-be3f-b1018a958177" providerId="ADAL" clId="{F0B739F4-1BB8-44D6-B4E7-791C5AA9FFC7}" dt="2022-04-14T01:59:16.567" v="6493" actId="164"/>
          <ac:inkMkLst>
            <pc:docMk/>
            <pc:sldMk cId="364244544" sldId="388"/>
            <ac:inkMk id="76" creationId="{E525423F-77B3-40BC-989C-7A0C36003BAA}"/>
          </ac:inkMkLst>
        </pc:inkChg>
        <pc:inkChg chg="add mod">
          <ac:chgData name="Holly Koponen" userId="ff037b7a-27f8-41aa-be3f-b1018a958177" providerId="ADAL" clId="{F0B739F4-1BB8-44D6-B4E7-791C5AA9FFC7}" dt="2022-04-14T01:59:16.567" v="6493" actId="164"/>
          <ac:inkMkLst>
            <pc:docMk/>
            <pc:sldMk cId="364244544" sldId="388"/>
            <ac:inkMk id="77" creationId="{2D691100-58B1-40DD-B2FF-7C18E7D5E0D7}"/>
          </ac:inkMkLst>
        </pc:inkChg>
        <pc:inkChg chg="add mod">
          <ac:chgData name="Holly Koponen" userId="ff037b7a-27f8-41aa-be3f-b1018a958177" providerId="ADAL" clId="{F0B739F4-1BB8-44D6-B4E7-791C5AA9FFC7}" dt="2022-04-14T01:59:16.567" v="6493" actId="164"/>
          <ac:inkMkLst>
            <pc:docMk/>
            <pc:sldMk cId="364244544" sldId="388"/>
            <ac:inkMk id="78" creationId="{399F997A-E2E3-4EB1-9569-035072185CCD}"/>
          </ac:inkMkLst>
        </pc:inkChg>
        <pc:inkChg chg="add mod">
          <ac:chgData name="Holly Koponen" userId="ff037b7a-27f8-41aa-be3f-b1018a958177" providerId="ADAL" clId="{F0B739F4-1BB8-44D6-B4E7-791C5AA9FFC7}" dt="2022-04-14T01:59:16.567" v="6493" actId="164"/>
          <ac:inkMkLst>
            <pc:docMk/>
            <pc:sldMk cId="364244544" sldId="388"/>
            <ac:inkMk id="79" creationId="{A24D02AC-BD36-4465-8935-F756BDCCA905}"/>
          </ac:inkMkLst>
        </pc:inkChg>
        <pc:inkChg chg="add mod">
          <ac:chgData name="Holly Koponen" userId="ff037b7a-27f8-41aa-be3f-b1018a958177" providerId="ADAL" clId="{F0B739F4-1BB8-44D6-B4E7-791C5AA9FFC7}" dt="2022-04-14T00:34:45.301" v="5553"/>
          <ac:inkMkLst>
            <pc:docMk/>
            <pc:sldMk cId="364244544" sldId="388"/>
            <ac:inkMk id="80" creationId="{52ACDCE0-2F7F-4E44-9C1D-CF4996099F53}"/>
          </ac:inkMkLst>
        </pc:inkChg>
        <pc:inkChg chg="add mod">
          <ac:chgData name="Holly Koponen" userId="ff037b7a-27f8-41aa-be3f-b1018a958177" providerId="ADAL" clId="{F0B739F4-1BB8-44D6-B4E7-791C5AA9FFC7}" dt="2022-04-14T00:34:45.301" v="5553"/>
          <ac:inkMkLst>
            <pc:docMk/>
            <pc:sldMk cId="364244544" sldId="388"/>
            <ac:inkMk id="81" creationId="{0FFF3322-F61B-4DCE-9C27-981225968845}"/>
          </ac:inkMkLst>
        </pc:inkChg>
        <pc:inkChg chg="add mod">
          <ac:chgData name="Holly Koponen" userId="ff037b7a-27f8-41aa-be3f-b1018a958177" providerId="ADAL" clId="{F0B739F4-1BB8-44D6-B4E7-791C5AA9FFC7}" dt="2022-04-14T00:34:45.301" v="5553"/>
          <ac:inkMkLst>
            <pc:docMk/>
            <pc:sldMk cId="364244544" sldId="388"/>
            <ac:inkMk id="82" creationId="{873E15D5-EF9E-4848-8640-995CBEBEA30F}"/>
          </ac:inkMkLst>
        </pc:inkChg>
        <pc:inkChg chg="add del">
          <ac:chgData name="Holly Koponen" userId="ff037b7a-27f8-41aa-be3f-b1018a958177" providerId="ADAL" clId="{F0B739F4-1BB8-44D6-B4E7-791C5AA9FFC7}" dt="2022-04-14T00:35:38.137" v="5572" actId="478"/>
          <ac:inkMkLst>
            <pc:docMk/>
            <pc:sldMk cId="364244544" sldId="388"/>
            <ac:inkMk id="84" creationId="{CD5E8529-6DAB-49BE-8807-80B752BC3AC3}"/>
          </ac:inkMkLst>
        </pc:inkChg>
        <pc:inkChg chg="add del mod">
          <ac:chgData name="Holly Koponen" userId="ff037b7a-27f8-41aa-be3f-b1018a958177" providerId="ADAL" clId="{F0B739F4-1BB8-44D6-B4E7-791C5AA9FFC7}" dt="2022-04-14T00:35:40.098" v="5575" actId="478"/>
          <ac:inkMkLst>
            <pc:docMk/>
            <pc:sldMk cId="364244544" sldId="388"/>
            <ac:inkMk id="85" creationId="{043008E5-F92E-497B-9B71-2A42BA84E144}"/>
          </ac:inkMkLst>
        </pc:inkChg>
        <pc:inkChg chg="add del mod">
          <ac:chgData name="Holly Koponen" userId="ff037b7a-27f8-41aa-be3f-b1018a958177" providerId="ADAL" clId="{F0B739F4-1BB8-44D6-B4E7-791C5AA9FFC7}" dt="2022-04-14T00:35:04.607" v="5559"/>
          <ac:inkMkLst>
            <pc:docMk/>
            <pc:sldMk cId="364244544" sldId="388"/>
            <ac:inkMk id="86" creationId="{5C2D5469-F959-4A9A-9FEB-366A75EC720E}"/>
          </ac:inkMkLst>
        </pc:inkChg>
        <pc:inkChg chg="add del">
          <ac:chgData name="Holly Koponen" userId="ff037b7a-27f8-41aa-be3f-b1018a958177" providerId="ADAL" clId="{F0B739F4-1BB8-44D6-B4E7-791C5AA9FFC7}" dt="2022-04-14T00:35:39.119" v="5573" actId="478"/>
          <ac:inkMkLst>
            <pc:docMk/>
            <pc:sldMk cId="364244544" sldId="388"/>
            <ac:inkMk id="88" creationId="{EC4D4467-EA26-4D17-AD3D-9B7BAFA99115}"/>
          </ac:inkMkLst>
        </pc:inkChg>
        <pc:inkChg chg="add del">
          <ac:chgData name="Holly Koponen" userId="ff037b7a-27f8-41aa-be3f-b1018a958177" providerId="ADAL" clId="{F0B739F4-1BB8-44D6-B4E7-791C5AA9FFC7}" dt="2022-04-14T00:35:22.954" v="5565" actId="9405"/>
          <ac:inkMkLst>
            <pc:docMk/>
            <pc:sldMk cId="364244544" sldId="388"/>
            <ac:inkMk id="89" creationId="{F855040E-4E31-4EF3-A28F-54F6C7CB5621}"/>
          </ac:inkMkLst>
        </pc:inkChg>
        <pc:inkChg chg="add del">
          <ac:chgData name="Holly Koponen" userId="ff037b7a-27f8-41aa-be3f-b1018a958177" providerId="ADAL" clId="{F0B739F4-1BB8-44D6-B4E7-791C5AA9FFC7}" dt="2022-04-14T00:35:22.621" v="5564" actId="9405"/>
          <ac:inkMkLst>
            <pc:docMk/>
            <pc:sldMk cId="364244544" sldId="388"/>
            <ac:inkMk id="90" creationId="{DF8A24CA-3A9A-4328-A6D4-0DAADBE2A6B5}"/>
          </ac:inkMkLst>
        </pc:inkChg>
        <pc:inkChg chg="add mod">
          <ac:chgData name="Holly Koponen" userId="ff037b7a-27f8-41aa-be3f-b1018a958177" providerId="ADAL" clId="{F0B739F4-1BB8-44D6-B4E7-791C5AA9FFC7}" dt="2022-04-14T00:35:27.675" v="5570"/>
          <ac:inkMkLst>
            <pc:docMk/>
            <pc:sldMk cId="364244544" sldId="388"/>
            <ac:inkMk id="91" creationId="{52D80725-A4A1-41BA-B016-BB080ECE4A07}"/>
          </ac:inkMkLst>
        </pc:inkChg>
        <pc:inkChg chg="add mod">
          <ac:chgData name="Holly Koponen" userId="ff037b7a-27f8-41aa-be3f-b1018a958177" providerId="ADAL" clId="{F0B739F4-1BB8-44D6-B4E7-791C5AA9FFC7}" dt="2022-04-14T00:35:27.675" v="5570"/>
          <ac:inkMkLst>
            <pc:docMk/>
            <pc:sldMk cId="364244544" sldId="388"/>
            <ac:inkMk id="92" creationId="{4E1CF384-31B8-4917-89E1-2ABBAF2F1762}"/>
          </ac:inkMkLst>
        </pc:inkChg>
        <pc:inkChg chg="add mod">
          <ac:chgData name="Holly Koponen" userId="ff037b7a-27f8-41aa-be3f-b1018a958177" providerId="ADAL" clId="{F0B739F4-1BB8-44D6-B4E7-791C5AA9FFC7}" dt="2022-04-14T00:35:27.675" v="5570"/>
          <ac:inkMkLst>
            <pc:docMk/>
            <pc:sldMk cId="364244544" sldId="388"/>
            <ac:inkMk id="93" creationId="{9446F717-5D5D-4103-828A-458A93340BD7}"/>
          </ac:inkMkLst>
        </pc:inkChg>
        <pc:inkChg chg="add del">
          <ac:chgData name="Holly Koponen" userId="ff037b7a-27f8-41aa-be3f-b1018a958177" providerId="ADAL" clId="{F0B739F4-1BB8-44D6-B4E7-791C5AA9FFC7}" dt="2022-04-14T00:36:49.402" v="5592" actId="9405"/>
          <ac:inkMkLst>
            <pc:docMk/>
            <pc:sldMk cId="364244544" sldId="388"/>
            <ac:inkMk id="96" creationId="{632B41CA-9AFE-42A3-A2EC-30545937E2EF}"/>
          </ac:inkMkLst>
        </pc:inkChg>
        <pc:inkChg chg="add del">
          <ac:chgData name="Holly Koponen" userId="ff037b7a-27f8-41aa-be3f-b1018a958177" providerId="ADAL" clId="{F0B739F4-1BB8-44D6-B4E7-791C5AA9FFC7}" dt="2022-04-14T00:36:43.322" v="5587" actId="9405"/>
          <ac:inkMkLst>
            <pc:docMk/>
            <pc:sldMk cId="364244544" sldId="388"/>
            <ac:inkMk id="97" creationId="{2E8829EE-D164-426F-9DBF-A9EEFD5F5492}"/>
          </ac:inkMkLst>
        </pc:inkChg>
        <pc:inkChg chg="add del">
          <ac:chgData name="Holly Koponen" userId="ff037b7a-27f8-41aa-be3f-b1018a958177" providerId="ADAL" clId="{F0B739F4-1BB8-44D6-B4E7-791C5AA9FFC7}" dt="2022-04-14T00:36:45.702" v="5589" actId="9405"/>
          <ac:inkMkLst>
            <pc:docMk/>
            <pc:sldMk cId="364244544" sldId="388"/>
            <ac:inkMk id="99" creationId="{3EC6111E-9A82-4663-B17B-5E51B2F3C525}"/>
          </ac:inkMkLst>
        </pc:inkChg>
        <pc:inkChg chg="add del">
          <ac:chgData name="Holly Koponen" userId="ff037b7a-27f8-41aa-be3f-b1018a958177" providerId="ADAL" clId="{F0B739F4-1BB8-44D6-B4E7-791C5AA9FFC7}" dt="2022-04-14T00:36:49.085" v="5591" actId="9405"/>
          <ac:inkMkLst>
            <pc:docMk/>
            <pc:sldMk cId="364244544" sldId="388"/>
            <ac:inkMk id="101" creationId="{DD415D0F-75D3-4719-8385-BA2B911EA376}"/>
          </ac:inkMkLst>
        </pc:inkChg>
        <pc:inkChg chg="add del">
          <ac:chgData name="Holly Koponen" userId="ff037b7a-27f8-41aa-be3f-b1018a958177" providerId="ADAL" clId="{F0B739F4-1BB8-44D6-B4E7-791C5AA9FFC7}" dt="2022-04-14T00:36:53.584" v="5594" actId="9405"/>
          <ac:inkMkLst>
            <pc:docMk/>
            <pc:sldMk cId="364244544" sldId="388"/>
            <ac:inkMk id="102" creationId="{7DC4251F-CF72-472E-94BB-EAD41F50B8D9}"/>
          </ac:inkMkLst>
        </pc:inkChg>
        <pc:inkChg chg="add del">
          <ac:chgData name="Holly Koponen" userId="ff037b7a-27f8-41aa-be3f-b1018a958177" providerId="ADAL" clId="{F0B739F4-1BB8-44D6-B4E7-791C5AA9FFC7}" dt="2022-04-14T00:36:58.054" v="5596" actId="9405"/>
          <ac:inkMkLst>
            <pc:docMk/>
            <pc:sldMk cId="364244544" sldId="388"/>
            <ac:inkMk id="103" creationId="{53C7CF93-DFD3-478E-A7B5-B3CED15CAF43}"/>
          </ac:inkMkLst>
        </pc:inkChg>
        <pc:inkChg chg="add del">
          <ac:chgData name="Holly Koponen" userId="ff037b7a-27f8-41aa-be3f-b1018a958177" providerId="ADAL" clId="{F0B739F4-1BB8-44D6-B4E7-791C5AA9FFC7}" dt="2022-04-14T00:37:06.963" v="5600" actId="9405"/>
          <ac:inkMkLst>
            <pc:docMk/>
            <pc:sldMk cId="364244544" sldId="388"/>
            <ac:inkMk id="104" creationId="{16FD7343-4ACB-45A8-930B-367D3253B0EE}"/>
          </ac:inkMkLst>
        </pc:inkChg>
        <pc:inkChg chg="add del">
          <ac:chgData name="Holly Koponen" userId="ff037b7a-27f8-41aa-be3f-b1018a958177" providerId="ADAL" clId="{F0B739F4-1BB8-44D6-B4E7-791C5AA9FFC7}" dt="2022-04-14T00:37:06.597" v="5599" actId="9405"/>
          <ac:inkMkLst>
            <pc:docMk/>
            <pc:sldMk cId="364244544" sldId="388"/>
            <ac:inkMk id="105" creationId="{8E0992E2-E484-4EFC-8D99-6CF6ECAB7082}"/>
          </ac:inkMkLst>
        </pc:inkChg>
        <pc:inkChg chg="add mod">
          <ac:chgData name="Holly Koponen" userId="ff037b7a-27f8-41aa-be3f-b1018a958177" providerId="ADAL" clId="{F0B739F4-1BB8-44D6-B4E7-791C5AA9FFC7}" dt="2022-04-14T01:59:52.607" v="6498" actId="164"/>
          <ac:inkMkLst>
            <pc:docMk/>
            <pc:sldMk cId="364244544" sldId="388"/>
            <ac:inkMk id="106" creationId="{CAB4E8D4-4D31-4A04-94BE-E35E8B24AF66}"/>
          </ac:inkMkLst>
        </pc:inkChg>
        <pc:inkChg chg="add mod">
          <ac:chgData name="Holly Koponen" userId="ff037b7a-27f8-41aa-be3f-b1018a958177" providerId="ADAL" clId="{F0B739F4-1BB8-44D6-B4E7-791C5AA9FFC7}" dt="2022-04-14T01:59:16.567" v="6493" actId="164"/>
          <ac:inkMkLst>
            <pc:docMk/>
            <pc:sldMk cId="364244544" sldId="388"/>
            <ac:inkMk id="107" creationId="{B9D7C734-0380-482B-B66D-4F6F246B1F4C}"/>
          </ac:inkMkLst>
        </pc:inkChg>
      </pc:sldChg>
      <pc:sldChg chg="addSp delSp modSp add mod ord">
        <pc:chgData name="Holly Koponen" userId="ff037b7a-27f8-41aa-be3f-b1018a958177" providerId="ADAL" clId="{F0B739F4-1BB8-44D6-B4E7-791C5AA9FFC7}" dt="2022-04-14T02:05:36.495" v="6715" actId="6549"/>
        <pc:sldMkLst>
          <pc:docMk/>
          <pc:sldMk cId="1647653524" sldId="389"/>
        </pc:sldMkLst>
        <pc:spChg chg="mod">
          <ac:chgData name="Holly Koponen" userId="ff037b7a-27f8-41aa-be3f-b1018a958177" providerId="ADAL" clId="{F0B739F4-1BB8-44D6-B4E7-791C5AA9FFC7}" dt="2022-04-14T01:56:48.534" v="6314" actId="207"/>
          <ac:spMkLst>
            <pc:docMk/>
            <pc:sldMk cId="1647653524" sldId="389"/>
            <ac:spMk id="5" creationId="{6C87958C-AB57-4D4B-B090-C77E611748E3}"/>
          </ac:spMkLst>
        </pc:spChg>
        <pc:spChg chg="mod">
          <ac:chgData name="Holly Koponen" userId="ff037b7a-27f8-41aa-be3f-b1018a958177" providerId="ADAL" clId="{F0B739F4-1BB8-44D6-B4E7-791C5AA9FFC7}" dt="2022-04-14T02:05:36.495" v="6715" actId="6549"/>
          <ac:spMkLst>
            <pc:docMk/>
            <pc:sldMk cId="1647653524" sldId="389"/>
            <ac:spMk id="31" creationId="{F43010CD-16E6-4FF7-A01D-128F1E0BFB6D}"/>
          </ac:spMkLst>
        </pc:spChg>
        <pc:spChg chg="del">
          <ac:chgData name="Holly Koponen" userId="ff037b7a-27f8-41aa-be3f-b1018a958177" providerId="ADAL" clId="{F0B739F4-1BB8-44D6-B4E7-791C5AA9FFC7}" dt="2022-04-14T02:04:10.400" v="6523" actId="478"/>
          <ac:spMkLst>
            <pc:docMk/>
            <pc:sldMk cId="1647653524" sldId="389"/>
            <ac:spMk id="32" creationId="{590D3C3C-94DC-4860-9725-D6DE0294FE12}"/>
          </ac:spMkLst>
        </pc:spChg>
        <pc:spChg chg="del">
          <ac:chgData name="Holly Koponen" userId="ff037b7a-27f8-41aa-be3f-b1018a958177" providerId="ADAL" clId="{F0B739F4-1BB8-44D6-B4E7-791C5AA9FFC7}" dt="2022-04-14T01:57:07.090" v="6319" actId="478"/>
          <ac:spMkLst>
            <pc:docMk/>
            <pc:sldMk cId="1647653524" sldId="389"/>
            <ac:spMk id="35" creationId="{F21118D4-6112-41E4-9726-66B1E8BF6D0B}"/>
          </ac:spMkLst>
        </pc:spChg>
        <pc:spChg chg="mod">
          <ac:chgData name="Holly Koponen" userId="ff037b7a-27f8-41aa-be3f-b1018a958177" providerId="ADAL" clId="{F0B739F4-1BB8-44D6-B4E7-791C5AA9FFC7}" dt="2022-04-14T01:56:57.047" v="6317"/>
          <ac:spMkLst>
            <pc:docMk/>
            <pc:sldMk cId="1647653524" sldId="389"/>
            <ac:spMk id="36" creationId="{71936F24-CF98-4664-95AE-669755F0DBDD}"/>
          </ac:spMkLst>
        </pc:spChg>
        <pc:spChg chg="mod">
          <ac:chgData name="Holly Koponen" userId="ff037b7a-27f8-41aa-be3f-b1018a958177" providerId="ADAL" clId="{F0B739F4-1BB8-44D6-B4E7-791C5AA9FFC7}" dt="2022-04-14T01:56:57.047" v="6317"/>
          <ac:spMkLst>
            <pc:docMk/>
            <pc:sldMk cId="1647653524" sldId="389"/>
            <ac:spMk id="37" creationId="{B63B4FCE-8941-4CD6-A4D3-82BA4C1AD5A4}"/>
          </ac:spMkLst>
        </pc:spChg>
        <pc:spChg chg="mod">
          <ac:chgData name="Holly Koponen" userId="ff037b7a-27f8-41aa-be3f-b1018a958177" providerId="ADAL" clId="{F0B739F4-1BB8-44D6-B4E7-791C5AA9FFC7}" dt="2022-04-14T01:56:57.047" v="6317"/>
          <ac:spMkLst>
            <pc:docMk/>
            <pc:sldMk cId="1647653524" sldId="389"/>
            <ac:spMk id="42" creationId="{53F1D4FB-E2C3-4C21-9E9C-C43674E18687}"/>
          </ac:spMkLst>
        </pc:spChg>
        <pc:spChg chg="mod">
          <ac:chgData name="Holly Koponen" userId="ff037b7a-27f8-41aa-be3f-b1018a958177" providerId="ADAL" clId="{F0B739F4-1BB8-44D6-B4E7-791C5AA9FFC7}" dt="2022-04-14T01:56:57.047" v="6317"/>
          <ac:spMkLst>
            <pc:docMk/>
            <pc:sldMk cId="1647653524" sldId="389"/>
            <ac:spMk id="43" creationId="{3CEEC923-3956-4E23-A0AC-CD1EB01AC100}"/>
          </ac:spMkLst>
        </pc:spChg>
        <pc:spChg chg="mod">
          <ac:chgData name="Holly Koponen" userId="ff037b7a-27f8-41aa-be3f-b1018a958177" providerId="ADAL" clId="{F0B739F4-1BB8-44D6-B4E7-791C5AA9FFC7}" dt="2022-04-14T01:56:57.047" v="6317"/>
          <ac:spMkLst>
            <pc:docMk/>
            <pc:sldMk cId="1647653524" sldId="389"/>
            <ac:spMk id="62" creationId="{AEA2FD43-9A56-4234-A176-296EEF9DBD9B}"/>
          </ac:spMkLst>
        </pc:spChg>
        <pc:spChg chg="mod">
          <ac:chgData name="Holly Koponen" userId="ff037b7a-27f8-41aa-be3f-b1018a958177" providerId="ADAL" clId="{F0B739F4-1BB8-44D6-B4E7-791C5AA9FFC7}" dt="2022-04-14T01:56:57.047" v="6317"/>
          <ac:spMkLst>
            <pc:docMk/>
            <pc:sldMk cId="1647653524" sldId="389"/>
            <ac:spMk id="64" creationId="{032A8EBE-2CB1-46BE-B79B-9CEBF7C7B195}"/>
          </ac:spMkLst>
        </pc:spChg>
        <pc:spChg chg="mod">
          <ac:chgData name="Holly Koponen" userId="ff037b7a-27f8-41aa-be3f-b1018a958177" providerId="ADAL" clId="{F0B739F4-1BB8-44D6-B4E7-791C5AA9FFC7}" dt="2022-04-14T01:56:57.047" v="6317"/>
          <ac:spMkLst>
            <pc:docMk/>
            <pc:sldMk cId="1647653524" sldId="389"/>
            <ac:spMk id="65" creationId="{EDBE4EF5-6EB5-4786-A089-A2660667AAB0}"/>
          </ac:spMkLst>
        </pc:spChg>
        <pc:spChg chg="mod">
          <ac:chgData name="Holly Koponen" userId="ff037b7a-27f8-41aa-be3f-b1018a958177" providerId="ADAL" clId="{F0B739F4-1BB8-44D6-B4E7-791C5AA9FFC7}" dt="2022-04-14T01:56:57.047" v="6317"/>
          <ac:spMkLst>
            <pc:docMk/>
            <pc:sldMk cId="1647653524" sldId="389"/>
            <ac:spMk id="66" creationId="{E3EDCB01-C882-4118-BEF1-15BD6141DC9C}"/>
          </ac:spMkLst>
        </pc:spChg>
        <pc:spChg chg="mod">
          <ac:chgData name="Holly Koponen" userId="ff037b7a-27f8-41aa-be3f-b1018a958177" providerId="ADAL" clId="{F0B739F4-1BB8-44D6-B4E7-791C5AA9FFC7}" dt="2022-04-14T01:56:57.047" v="6317"/>
          <ac:spMkLst>
            <pc:docMk/>
            <pc:sldMk cId="1647653524" sldId="389"/>
            <ac:spMk id="67" creationId="{F475DAAF-34DF-406D-A87B-57332A20901F}"/>
          </ac:spMkLst>
        </pc:spChg>
        <pc:spChg chg="mod">
          <ac:chgData name="Holly Koponen" userId="ff037b7a-27f8-41aa-be3f-b1018a958177" providerId="ADAL" clId="{F0B739F4-1BB8-44D6-B4E7-791C5AA9FFC7}" dt="2022-04-14T01:56:57.047" v="6317"/>
          <ac:spMkLst>
            <pc:docMk/>
            <pc:sldMk cId="1647653524" sldId="389"/>
            <ac:spMk id="68" creationId="{A3EBDB9D-0D35-4BC5-A659-8C4D83BBA654}"/>
          </ac:spMkLst>
        </pc:spChg>
        <pc:spChg chg="mod">
          <ac:chgData name="Holly Koponen" userId="ff037b7a-27f8-41aa-be3f-b1018a958177" providerId="ADAL" clId="{F0B739F4-1BB8-44D6-B4E7-791C5AA9FFC7}" dt="2022-04-14T01:56:57.047" v="6317"/>
          <ac:spMkLst>
            <pc:docMk/>
            <pc:sldMk cId="1647653524" sldId="389"/>
            <ac:spMk id="69" creationId="{B3C6804F-ACB9-4A40-AF85-EDD2F263E7B2}"/>
          </ac:spMkLst>
        </pc:spChg>
        <pc:spChg chg="mod">
          <ac:chgData name="Holly Koponen" userId="ff037b7a-27f8-41aa-be3f-b1018a958177" providerId="ADAL" clId="{F0B739F4-1BB8-44D6-B4E7-791C5AA9FFC7}" dt="2022-04-14T01:56:57.047" v="6317"/>
          <ac:spMkLst>
            <pc:docMk/>
            <pc:sldMk cId="1647653524" sldId="389"/>
            <ac:spMk id="70" creationId="{D35AA185-FA77-428C-A3D5-215A0E667128}"/>
          </ac:spMkLst>
        </pc:spChg>
        <pc:spChg chg="mod">
          <ac:chgData name="Holly Koponen" userId="ff037b7a-27f8-41aa-be3f-b1018a958177" providerId="ADAL" clId="{F0B739F4-1BB8-44D6-B4E7-791C5AA9FFC7}" dt="2022-04-14T01:56:57.047" v="6317"/>
          <ac:spMkLst>
            <pc:docMk/>
            <pc:sldMk cId="1647653524" sldId="389"/>
            <ac:spMk id="71" creationId="{767C642E-715E-4AE3-9357-831541D9C5D9}"/>
          </ac:spMkLst>
        </pc:spChg>
        <pc:grpChg chg="add mod">
          <ac:chgData name="Holly Koponen" userId="ff037b7a-27f8-41aa-be3f-b1018a958177" providerId="ADAL" clId="{F0B739F4-1BB8-44D6-B4E7-791C5AA9FFC7}" dt="2022-04-14T01:57:02.392" v="6318" actId="1076"/>
          <ac:grpSpMkLst>
            <pc:docMk/>
            <pc:sldMk cId="1647653524" sldId="389"/>
            <ac:grpSpMk id="30" creationId="{8512D74C-B51A-4373-BFB3-38BB5628E1A5}"/>
          </ac:grpSpMkLst>
        </pc:grpChg>
        <pc:grpChg chg="mod">
          <ac:chgData name="Holly Koponen" userId="ff037b7a-27f8-41aa-be3f-b1018a958177" providerId="ADAL" clId="{F0B739F4-1BB8-44D6-B4E7-791C5AA9FFC7}" dt="2022-04-14T01:56:57.047" v="6317"/>
          <ac:grpSpMkLst>
            <pc:docMk/>
            <pc:sldMk cId="1647653524" sldId="389"/>
            <ac:grpSpMk id="51" creationId="{9275D36E-B891-4891-A5FB-3F5914FF5EBF}"/>
          </ac:grpSpMkLst>
        </pc:grpChg>
        <pc:grpChg chg="mod">
          <ac:chgData name="Holly Koponen" userId="ff037b7a-27f8-41aa-be3f-b1018a958177" providerId="ADAL" clId="{F0B739F4-1BB8-44D6-B4E7-791C5AA9FFC7}" dt="2022-04-14T01:56:57.047" v="6317"/>
          <ac:grpSpMkLst>
            <pc:docMk/>
            <pc:sldMk cId="1647653524" sldId="389"/>
            <ac:grpSpMk id="52" creationId="{F5D6C9EE-603A-4E47-AA82-0ED7F899C500}"/>
          </ac:grpSpMkLst>
        </pc:grpChg>
        <pc:grpChg chg="mod">
          <ac:chgData name="Holly Koponen" userId="ff037b7a-27f8-41aa-be3f-b1018a958177" providerId="ADAL" clId="{F0B739F4-1BB8-44D6-B4E7-791C5AA9FFC7}" dt="2022-04-14T01:56:57.047" v="6317"/>
          <ac:grpSpMkLst>
            <pc:docMk/>
            <pc:sldMk cId="1647653524" sldId="389"/>
            <ac:grpSpMk id="53" creationId="{B1F3476F-02D6-4B18-89A9-F06410AEA0B1}"/>
          </ac:grpSpMkLst>
        </pc:grpChg>
        <pc:grpChg chg="mod">
          <ac:chgData name="Holly Koponen" userId="ff037b7a-27f8-41aa-be3f-b1018a958177" providerId="ADAL" clId="{F0B739F4-1BB8-44D6-B4E7-791C5AA9FFC7}" dt="2022-04-14T01:56:57.047" v="6317"/>
          <ac:grpSpMkLst>
            <pc:docMk/>
            <pc:sldMk cId="1647653524" sldId="389"/>
            <ac:grpSpMk id="58" creationId="{756FAEDB-8D8F-4734-8700-101A4DC5E30E}"/>
          </ac:grpSpMkLst>
        </pc:grpChg>
        <pc:grpChg chg="mod">
          <ac:chgData name="Holly Koponen" userId="ff037b7a-27f8-41aa-be3f-b1018a958177" providerId="ADAL" clId="{F0B739F4-1BB8-44D6-B4E7-791C5AA9FFC7}" dt="2022-04-14T01:56:57.047" v="6317"/>
          <ac:grpSpMkLst>
            <pc:docMk/>
            <pc:sldMk cId="1647653524" sldId="389"/>
            <ac:grpSpMk id="63" creationId="{273C9EC8-EF32-43BE-8DC4-F4A0349E5EB3}"/>
          </ac:grpSpMkLst>
        </pc:grpChg>
        <pc:grpChg chg="del">
          <ac:chgData name="Holly Koponen" userId="ff037b7a-27f8-41aa-be3f-b1018a958177" providerId="ADAL" clId="{F0B739F4-1BB8-44D6-B4E7-791C5AA9FFC7}" dt="2022-04-14T01:56:56.727" v="6316" actId="478"/>
          <ac:grpSpMkLst>
            <pc:docMk/>
            <pc:sldMk cId="1647653524" sldId="389"/>
            <ac:grpSpMk id="138" creationId="{E2A25E17-9B4E-4C17-A1F7-CE651F4828C5}"/>
          </ac:grpSpMkLst>
        </pc:grpChg>
        <pc:cxnChg chg="mod">
          <ac:chgData name="Holly Koponen" userId="ff037b7a-27f8-41aa-be3f-b1018a958177" providerId="ADAL" clId="{F0B739F4-1BB8-44D6-B4E7-791C5AA9FFC7}" dt="2022-04-14T01:56:57.047" v="6317"/>
          <ac:cxnSpMkLst>
            <pc:docMk/>
            <pc:sldMk cId="1647653524" sldId="389"/>
            <ac:cxnSpMk id="44" creationId="{4440D551-6B6E-494C-86A8-F31730E5F294}"/>
          </ac:cxnSpMkLst>
        </pc:cxnChg>
        <pc:cxnChg chg="mod">
          <ac:chgData name="Holly Koponen" userId="ff037b7a-27f8-41aa-be3f-b1018a958177" providerId="ADAL" clId="{F0B739F4-1BB8-44D6-B4E7-791C5AA9FFC7}" dt="2022-04-14T01:56:57.047" v="6317"/>
          <ac:cxnSpMkLst>
            <pc:docMk/>
            <pc:sldMk cId="1647653524" sldId="389"/>
            <ac:cxnSpMk id="45" creationId="{DC3EC3D5-5580-4B0F-8321-94BE0CBFFB8D}"/>
          </ac:cxnSpMkLst>
        </pc:cxnChg>
        <pc:cxnChg chg="mod">
          <ac:chgData name="Holly Koponen" userId="ff037b7a-27f8-41aa-be3f-b1018a958177" providerId="ADAL" clId="{F0B739F4-1BB8-44D6-B4E7-791C5AA9FFC7}" dt="2022-04-14T01:56:57.047" v="6317"/>
          <ac:cxnSpMkLst>
            <pc:docMk/>
            <pc:sldMk cId="1647653524" sldId="389"/>
            <ac:cxnSpMk id="46" creationId="{62E0723A-EB1D-4E27-ABA4-8CFE8EB75C22}"/>
          </ac:cxnSpMkLst>
        </pc:cxnChg>
        <pc:cxnChg chg="mod">
          <ac:chgData name="Holly Koponen" userId="ff037b7a-27f8-41aa-be3f-b1018a958177" providerId="ADAL" clId="{F0B739F4-1BB8-44D6-B4E7-791C5AA9FFC7}" dt="2022-04-14T01:56:57.047" v="6317"/>
          <ac:cxnSpMkLst>
            <pc:docMk/>
            <pc:sldMk cId="1647653524" sldId="389"/>
            <ac:cxnSpMk id="47" creationId="{F8BE7142-40AD-46D1-9623-D84A6C1D5348}"/>
          </ac:cxnSpMkLst>
        </pc:cxnChg>
        <pc:cxnChg chg="mod">
          <ac:chgData name="Holly Koponen" userId="ff037b7a-27f8-41aa-be3f-b1018a958177" providerId="ADAL" clId="{F0B739F4-1BB8-44D6-B4E7-791C5AA9FFC7}" dt="2022-04-14T01:56:57.047" v="6317"/>
          <ac:cxnSpMkLst>
            <pc:docMk/>
            <pc:sldMk cId="1647653524" sldId="389"/>
            <ac:cxnSpMk id="48" creationId="{04E72EF4-35F9-4AA9-9A35-3C780FF0A09D}"/>
          </ac:cxnSpMkLst>
        </pc:cxnChg>
        <pc:cxnChg chg="mod">
          <ac:chgData name="Holly Koponen" userId="ff037b7a-27f8-41aa-be3f-b1018a958177" providerId="ADAL" clId="{F0B739F4-1BB8-44D6-B4E7-791C5AA9FFC7}" dt="2022-04-14T01:56:57.047" v="6317"/>
          <ac:cxnSpMkLst>
            <pc:docMk/>
            <pc:sldMk cId="1647653524" sldId="389"/>
            <ac:cxnSpMk id="50" creationId="{38FD9C13-AC77-40F4-8058-47670A589B12}"/>
          </ac:cxnSpMkLst>
        </pc:cxnChg>
        <pc:cxnChg chg="mod">
          <ac:chgData name="Holly Koponen" userId="ff037b7a-27f8-41aa-be3f-b1018a958177" providerId="ADAL" clId="{F0B739F4-1BB8-44D6-B4E7-791C5AA9FFC7}" dt="2022-04-14T01:56:57.047" v="6317"/>
          <ac:cxnSpMkLst>
            <pc:docMk/>
            <pc:sldMk cId="1647653524" sldId="389"/>
            <ac:cxnSpMk id="54" creationId="{FAFBCB1E-FB4D-4F93-B5B4-88690CC38C4E}"/>
          </ac:cxnSpMkLst>
        </pc:cxnChg>
        <pc:cxnChg chg="mod">
          <ac:chgData name="Holly Koponen" userId="ff037b7a-27f8-41aa-be3f-b1018a958177" providerId="ADAL" clId="{F0B739F4-1BB8-44D6-B4E7-791C5AA9FFC7}" dt="2022-04-14T01:56:57.047" v="6317"/>
          <ac:cxnSpMkLst>
            <pc:docMk/>
            <pc:sldMk cId="1647653524" sldId="389"/>
            <ac:cxnSpMk id="55" creationId="{D8E264FF-2324-4CAD-86E9-A446A677184F}"/>
          </ac:cxnSpMkLst>
        </pc:cxnChg>
        <pc:cxnChg chg="mod">
          <ac:chgData name="Holly Koponen" userId="ff037b7a-27f8-41aa-be3f-b1018a958177" providerId="ADAL" clId="{F0B739F4-1BB8-44D6-B4E7-791C5AA9FFC7}" dt="2022-04-14T01:56:57.047" v="6317"/>
          <ac:cxnSpMkLst>
            <pc:docMk/>
            <pc:sldMk cId="1647653524" sldId="389"/>
            <ac:cxnSpMk id="56" creationId="{D8B8C4ED-88E0-4E43-A4EA-45614114CCC2}"/>
          </ac:cxnSpMkLst>
        </pc:cxnChg>
        <pc:cxnChg chg="mod">
          <ac:chgData name="Holly Koponen" userId="ff037b7a-27f8-41aa-be3f-b1018a958177" providerId="ADAL" clId="{F0B739F4-1BB8-44D6-B4E7-791C5AA9FFC7}" dt="2022-04-14T01:56:57.047" v="6317"/>
          <ac:cxnSpMkLst>
            <pc:docMk/>
            <pc:sldMk cId="1647653524" sldId="389"/>
            <ac:cxnSpMk id="57" creationId="{67EBFF02-83B3-4E2F-9B4B-4DD9850D128E}"/>
          </ac:cxnSpMkLst>
        </pc:cxnChg>
        <pc:cxnChg chg="mod">
          <ac:chgData name="Holly Koponen" userId="ff037b7a-27f8-41aa-be3f-b1018a958177" providerId="ADAL" clId="{F0B739F4-1BB8-44D6-B4E7-791C5AA9FFC7}" dt="2022-04-14T01:56:57.047" v="6317"/>
          <ac:cxnSpMkLst>
            <pc:docMk/>
            <pc:sldMk cId="1647653524" sldId="389"/>
            <ac:cxnSpMk id="59" creationId="{3166418D-4D33-4442-AF4B-A4832343E3F4}"/>
          </ac:cxnSpMkLst>
        </pc:cxnChg>
        <pc:cxnChg chg="mod">
          <ac:chgData name="Holly Koponen" userId="ff037b7a-27f8-41aa-be3f-b1018a958177" providerId="ADAL" clId="{F0B739F4-1BB8-44D6-B4E7-791C5AA9FFC7}" dt="2022-04-14T01:56:57.047" v="6317"/>
          <ac:cxnSpMkLst>
            <pc:docMk/>
            <pc:sldMk cId="1647653524" sldId="389"/>
            <ac:cxnSpMk id="60" creationId="{704D7960-61C5-4FC4-8EB0-74D370F4323C}"/>
          </ac:cxnSpMkLst>
        </pc:cxnChg>
        <pc:cxnChg chg="mod">
          <ac:chgData name="Holly Koponen" userId="ff037b7a-27f8-41aa-be3f-b1018a958177" providerId="ADAL" clId="{F0B739F4-1BB8-44D6-B4E7-791C5AA9FFC7}" dt="2022-04-14T01:56:57.047" v="6317"/>
          <ac:cxnSpMkLst>
            <pc:docMk/>
            <pc:sldMk cId="1647653524" sldId="389"/>
            <ac:cxnSpMk id="61" creationId="{AFA20E15-A6F9-45E1-A3BB-51F5691FD972}"/>
          </ac:cxnSpMkLst>
        </pc:cxnChg>
        <pc:cxnChg chg="mod">
          <ac:chgData name="Holly Koponen" userId="ff037b7a-27f8-41aa-be3f-b1018a958177" providerId="ADAL" clId="{F0B739F4-1BB8-44D6-B4E7-791C5AA9FFC7}" dt="2022-04-14T01:56:56.727" v="6316" actId="478"/>
          <ac:cxnSpMkLst>
            <pc:docMk/>
            <pc:sldMk cId="1647653524" sldId="389"/>
            <ac:cxnSpMk id="108" creationId="{CF101194-27EB-4FEB-A348-A00778296D2F}"/>
          </ac:cxnSpMkLst>
        </pc:cxnChg>
        <pc:cxnChg chg="mod">
          <ac:chgData name="Holly Koponen" userId="ff037b7a-27f8-41aa-be3f-b1018a958177" providerId="ADAL" clId="{F0B739F4-1BB8-44D6-B4E7-791C5AA9FFC7}" dt="2022-04-14T01:56:56.727" v="6316" actId="478"/>
          <ac:cxnSpMkLst>
            <pc:docMk/>
            <pc:sldMk cId="1647653524" sldId="389"/>
            <ac:cxnSpMk id="123" creationId="{096ADA96-F122-471F-B553-8C5E94C38E2D}"/>
          </ac:cxnSpMkLst>
        </pc:cxnChg>
        <pc:cxnChg chg="mod">
          <ac:chgData name="Holly Koponen" userId="ff037b7a-27f8-41aa-be3f-b1018a958177" providerId="ADAL" clId="{F0B739F4-1BB8-44D6-B4E7-791C5AA9FFC7}" dt="2022-04-14T01:56:56.727" v="6316" actId="478"/>
          <ac:cxnSpMkLst>
            <pc:docMk/>
            <pc:sldMk cId="1647653524" sldId="389"/>
            <ac:cxnSpMk id="126" creationId="{12CF6D03-8A74-42E6-9382-2A4D719C4350}"/>
          </ac:cxnSpMkLst>
        </pc:cxnChg>
        <pc:cxnChg chg="mod">
          <ac:chgData name="Holly Koponen" userId="ff037b7a-27f8-41aa-be3f-b1018a958177" providerId="ADAL" clId="{F0B739F4-1BB8-44D6-B4E7-791C5AA9FFC7}" dt="2022-04-14T01:56:56.727" v="6316" actId="478"/>
          <ac:cxnSpMkLst>
            <pc:docMk/>
            <pc:sldMk cId="1647653524" sldId="389"/>
            <ac:cxnSpMk id="129" creationId="{D34B792D-EFCA-41A2-905E-F739FD1AA2E1}"/>
          </ac:cxnSpMkLst>
        </pc:cxnChg>
        <pc:cxnChg chg="mod">
          <ac:chgData name="Holly Koponen" userId="ff037b7a-27f8-41aa-be3f-b1018a958177" providerId="ADAL" clId="{F0B739F4-1BB8-44D6-B4E7-791C5AA9FFC7}" dt="2022-04-14T01:56:56.727" v="6316" actId="478"/>
          <ac:cxnSpMkLst>
            <pc:docMk/>
            <pc:sldMk cId="1647653524" sldId="389"/>
            <ac:cxnSpMk id="132" creationId="{0F456054-ACD8-4328-BC40-E398A24DEDE2}"/>
          </ac:cxnSpMkLst>
        </pc:cxnChg>
        <pc:cxnChg chg="mod">
          <ac:chgData name="Holly Koponen" userId="ff037b7a-27f8-41aa-be3f-b1018a958177" providerId="ADAL" clId="{F0B739F4-1BB8-44D6-B4E7-791C5AA9FFC7}" dt="2022-04-14T01:56:56.727" v="6316" actId="478"/>
          <ac:cxnSpMkLst>
            <pc:docMk/>
            <pc:sldMk cId="1647653524" sldId="389"/>
            <ac:cxnSpMk id="135" creationId="{B247DDE2-E315-453A-BD3B-3B9325BC1243}"/>
          </ac:cxnSpMkLst>
        </pc:cxnChg>
      </pc:sldChg>
      <pc:sldChg chg="modSp add mod modTransition">
        <pc:chgData name="Holly Koponen" userId="ff037b7a-27f8-41aa-be3f-b1018a958177" providerId="ADAL" clId="{F0B739F4-1BB8-44D6-B4E7-791C5AA9FFC7}" dt="2022-04-14T14:25:37.436" v="8861" actId="207"/>
        <pc:sldMkLst>
          <pc:docMk/>
          <pc:sldMk cId="2399811648" sldId="390"/>
        </pc:sldMkLst>
        <pc:spChg chg="mod">
          <ac:chgData name="Holly Koponen" userId="ff037b7a-27f8-41aa-be3f-b1018a958177" providerId="ADAL" clId="{F0B739F4-1BB8-44D6-B4E7-791C5AA9FFC7}" dt="2022-04-14T14:25:37.436" v="8861" actId="207"/>
          <ac:spMkLst>
            <pc:docMk/>
            <pc:sldMk cId="2399811648" sldId="390"/>
            <ac:spMk id="248" creationId="{00000000-0000-0000-0000-000000000000}"/>
          </ac:spMkLst>
        </pc:spChg>
      </pc:sldChg>
      <pc:sldChg chg="modSp new mod modAnim">
        <pc:chgData name="Holly Koponen" userId="ff037b7a-27f8-41aa-be3f-b1018a958177" providerId="ADAL" clId="{F0B739F4-1BB8-44D6-B4E7-791C5AA9FFC7}" dt="2022-04-14T14:52:01.912" v="9218" actId="20577"/>
        <pc:sldMkLst>
          <pc:docMk/>
          <pc:sldMk cId="3842479001" sldId="391"/>
        </pc:sldMkLst>
        <pc:spChg chg="mod">
          <ac:chgData name="Holly Koponen" userId="ff037b7a-27f8-41aa-be3f-b1018a958177" providerId="ADAL" clId="{F0B739F4-1BB8-44D6-B4E7-791C5AA9FFC7}" dt="2022-04-14T02:08:40.515" v="6796" actId="20577"/>
          <ac:spMkLst>
            <pc:docMk/>
            <pc:sldMk cId="3842479001" sldId="391"/>
            <ac:spMk id="2" creationId="{AA95315B-8C91-4592-8475-C3F3D35463CA}"/>
          </ac:spMkLst>
        </pc:spChg>
        <pc:spChg chg="mod">
          <ac:chgData name="Holly Koponen" userId="ff037b7a-27f8-41aa-be3f-b1018a958177" providerId="ADAL" clId="{F0B739F4-1BB8-44D6-B4E7-791C5AA9FFC7}" dt="2022-04-14T14:52:01.912" v="9218" actId="20577"/>
          <ac:spMkLst>
            <pc:docMk/>
            <pc:sldMk cId="3842479001" sldId="391"/>
            <ac:spMk id="3" creationId="{5434105B-F112-4BC0-A0B2-AD334D99BE90}"/>
          </ac:spMkLst>
        </pc:spChg>
      </pc:sldChg>
      <pc:sldChg chg="addSp delSp modSp new mod setBg modClrScheme addAnim delAnim chgLayout">
        <pc:chgData name="Holly Koponen" userId="ff037b7a-27f8-41aa-be3f-b1018a958177" providerId="ADAL" clId="{F0B739F4-1BB8-44D6-B4E7-791C5AA9FFC7}" dt="2022-04-14T02:30:10.117" v="8673" actId="26606"/>
        <pc:sldMkLst>
          <pc:docMk/>
          <pc:sldMk cId="539880183" sldId="392"/>
        </pc:sldMkLst>
        <pc:spChg chg="mod ord">
          <ac:chgData name="Holly Koponen" userId="ff037b7a-27f8-41aa-be3f-b1018a958177" providerId="ADAL" clId="{F0B739F4-1BB8-44D6-B4E7-791C5AA9FFC7}" dt="2022-04-14T02:30:10.117" v="8673" actId="26606"/>
          <ac:spMkLst>
            <pc:docMk/>
            <pc:sldMk cId="539880183" sldId="392"/>
            <ac:spMk id="2" creationId="{81763443-C765-4A9E-BC53-68AAD0D9314C}"/>
          </ac:spMkLst>
        </pc:spChg>
        <pc:spChg chg="del mod ord">
          <ac:chgData name="Holly Koponen" userId="ff037b7a-27f8-41aa-be3f-b1018a958177" providerId="ADAL" clId="{F0B739F4-1BB8-44D6-B4E7-791C5AA9FFC7}" dt="2022-04-14T02:29:25.785" v="8662" actId="700"/>
          <ac:spMkLst>
            <pc:docMk/>
            <pc:sldMk cId="539880183" sldId="392"/>
            <ac:spMk id="3" creationId="{555D6EB2-0789-438F-B54F-F1A31B213B43}"/>
          </ac:spMkLst>
        </pc:spChg>
        <pc:spChg chg="mod ord">
          <ac:chgData name="Holly Koponen" userId="ff037b7a-27f8-41aa-be3f-b1018a958177" providerId="ADAL" clId="{F0B739F4-1BB8-44D6-B4E7-791C5AA9FFC7}" dt="2022-04-14T02:30:10.117" v="8673" actId="26606"/>
          <ac:spMkLst>
            <pc:docMk/>
            <pc:sldMk cId="539880183" sldId="392"/>
            <ac:spMk id="4" creationId="{AFCE50C7-313A-47F6-8FBE-E40383D00D46}"/>
          </ac:spMkLst>
        </pc:spChg>
        <pc:spChg chg="add del mod ord">
          <ac:chgData name="Holly Koponen" userId="ff037b7a-27f8-41aa-be3f-b1018a958177" providerId="ADAL" clId="{F0B739F4-1BB8-44D6-B4E7-791C5AA9FFC7}" dt="2022-04-14T02:29:32.273" v="8663" actId="478"/>
          <ac:spMkLst>
            <pc:docMk/>
            <pc:sldMk cId="539880183" sldId="392"/>
            <ac:spMk id="5" creationId="{B844ADB1-80B8-4635-95A9-3218FDE81732}"/>
          </ac:spMkLst>
        </pc:spChg>
        <pc:spChg chg="add del">
          <ac:chgData name="Holly Koponen" userId="ff037b7a-27f8-41aa-be3f-b1018a958177" providerId="ADAL" clId="{F0B739F4-1BB8-44D6-B4E7-791C5AA9FFC7}" dt="2022-04-14T02:30:01.699" v="8665" actId="26606"/>
          <ac:spMkLst>
            <pc:docMk/>
            <pc:sldMk cId="539880183" sldId="392"/>
            <ac:spMk id="9" creationId="{4E7CE7A7-0AFD-439B-9765-E708254D9D2D}"/>
          </ac:spMkLst>
        </pc:spChg>
        <pc:spChg chg="add del">
          <ac:chgData name="Holly Koponen" userId="ff037b7a-27f8-41aa-be3f-b1018a958177" providerId="ADAL" clId="{F0B739F4-1BB8-44D6-B4E7-791C5AA9FFC7}" dt="2022-04-14T02:30:03.303" v="8668" actId="26606"/>
          <ac:spMkLst>
            <pc:docMk/>
            <pc:sldMk cId="539880183" sldId="392"/>
            <ac:spMk id="10" creationId="{E2748806-3AF5-4078-830A-C1F26BF1B200}"/>
          </ac:spMkLst>
        </pc:spChg>
        <pc:spChg chg="add del">
          <ac:chgData name="Holly Koponen" userId="ff037b7a-27f8-41aa-be3f-b1018a958177" providerId="ADAL" clId="{F0B739F4-1BB8-44D6-B4E7-791C5AA9FFC7}" dt="2022-04-14T02:30:01.699" v="8665" actId="26606"/>
          <ac:spMkLst>
            <pc:docMk/>
            <pc:sldMk cId="539880183" sldId="392"/>
            <ac:spMk id="11" creationId="{239CFBC2-8561-4BBF-BDDE-CF7908C98DFC}"/>
          </ac:spMkLst>
        </pc:spChg>
        <pc:spChg chg="add del">
          <ac:chgData name="Holly Koponen" userId="ff037b7a-27f8-41aa-be3f-b1018a958177" providerId="ADAL" clId="{F0B739F4-1BB8-44D6-B4E7-791C5AA9FFC7}" dt="2022-04-14T02:30:03.303" v="8668" actId="26606"/>
          <ac:spMkLst>
            <pc:docMk/>
            <pc:sldMk cId="539880183" sldId="392"/>
            <ac:spMk id="12" creationId="{BF991FCB-5132-414C-B377-526F56121B69}"/>
          </ac:spMkLst>
        </pc:spChg>
        <pc:spChg chg="add del">
          <ac:chgData name="Holly Koponen" userId="ff037b7a-27f8-41aa-be3f-b1018a958177" providerId="ADAL" clId="{F0B739F4-1BB8-44D6-B4E7-791C5AA9FFC7}" dt="2022-04-14T02:30:01.699" v="8665" actId="26606"/>
          <ac:spMkLst>
            <pc:docMk/>
            <pc:sldMk cId="539880183" sldId="392"/>
            <ac:spMk id="13" creationId="{4572B5A9-5531-4FA5-8C90-295EFED8BFF8}"/>
          </ac:spMkLst>
        </pc:spChg>
        <pc:spChg chg="add del">
          <ac:chgData name="Holly Koponen" userId="ff037b7a-27f8-41aa-be3f-b1018a958177" providerId="ADAL" clId="{F0B739F4-1BB8-44D6-B4E7-791C5AA9FFC7}" dt="2022-04-14T02:30:03.303" v="8668" actId="26606"/>
          <ac:spMkLst>
            <pc:docMk/>
            <pc:sldMk cId="539880183" sldId="392"/>
            <ac:spMk id="14" creationId="{F23DAFF7-4C98-4E0E-8986-198D54B6C1F0}"/>
          </ac:spMkLst>
        </pc:spChg>
        <pc:spChg chg="add del">
          <ac:chgData name="Holly Koponen" userId="ff037b7a-27f8-41aa-be3f-b1018a958177" providerId="ADAL" clId="{F0B739F4-1BB8-44D6-B4E7-791C5AA9FFC7}" dt="2022-04-14T02:30:10.103" v="8672" actId="26606"/>
          <ac:spMkLst>
            <pc:docMk/>
            <pc:sldMk cId="539880183" sldId="392"/>
            <ac:spMk id="15" creationId="{F4ACD4D7-3FA3-4106-AFB4-55B58A02ED08}"/>
          </ac:spMkLst>
        </pc:spChg>
        <pc:spChg chg="add del">
          <ac:chgData name="Holly Koponen" userId="ff037b7a-27f8-41aa-be3f-b1018a958177" providerId="ADAL" clId="{F0B739F4-1BB8-44D6-B4E7-791C5AA9FFC7}" dt="2022-04-14T02:30:07.367" v="8670" actId="26606"/>
          <ac:spMkLst>
            <pc:docMk/>
            <pc:sldMk cId="539880183" sldId="392"/>
            <ac:spMk id="16" creationId="{DE61FBD7-E37C-4B38-BE44-A6D4978D7486}"/>
          </ac:spMkLst>
        </pc:spChg>
        <pc:spChg chg="add del">
          <ac:chgData name="Holly Koponen" userId="ff037b7a-27f8-41aa-be3f-b1018a958177" providerId="ADAL" clId="{F0B739F4-1BB8-44D6-B4E7-791C5AA9FFC7}" dt="2022-04-14T02:30:07.367" v="8670" actId="26606"/>
          <ac:spMkLst>
            <pc:docMk/>
            <pc:sldMk cId="539880183" sldId="392"/>
            <ac:spMk id="17" creationId="{823772C2-0911-45A0-B7B6-D811380C75AC}"/>
          </ac:spMkLst>
        </pc:spChg>
        <pc:spChg chg="add del">
          <ac:chgData name="Holly Koponen" userId="ff037b7a-27f8-41aa-be3f-b1018a958177" providerId="ADAL" clId="{F0B739F4-1BB8-44D6-B4E7-791C5AA9FFC7}" dt="2022-04-14T02:30:07.367" v="8670" actId="26606"/>
          <ac:spMkLst>
            <pc:docMk/>
            <pc:sldMk cId="539880183" sldId="392"/>
            <ac:spMk id="18" creationId="{4572B5A9-5531-4FA5-8C90-295EFED8BFF8}"/>
          </ac:spMkLst>
        </pc:spChg>
        <pc:spChg chg="add del">
          <ac:chgData name="Holly Koponen" userId="ff037b7a-27f8-41aa-be3f-b1018a958177" providerId="ADAL" clId="{F0B739F4-1BB8-44D6-B4E7-791C5AA9FFC7}" dt="2022-04-14T02:30:10.103" v="8672" actId="26606"/>
          <ac:spMkLst>
            <pc:docMk/>
            <pc:sldMk cId="539880183" sldId="392"/>
            <ac:spMk id="20" creationId="{2D924463-4DB7-437D-85B1-7EE5042DE522}"/>
          </ac:spMkLst>
        </pc:spChg>
        <pc:spChg chg="add del">
          <ac:chgData name="Holly Koponen" userId="ff037b7a-27f8-41aa-be3f-b1018a958177" providerId="ADAL" clId="{F0B739F4-1BB8-44D6-B4E7-791C5AA9FFC7}" dt="2022-04-14T02:30:10.103" v="8672" actId="26606"/>
          <ac:spMkLst>
            <pc:docMk/>
            <pc:sldMk cId="539880183" sldId="392"/>
            <ac:spMk id="21" creationId="{9F108545-2EA9-4B3E-915B-295949608005}"/>
          </ac:spMkLst>
        </pc:spChg>
        <pc:spChg chg="add del">
          <ac:chgData name="Holly Koponen" userId="ff037b7a-27f8-41aa-be3f-b1018a958177" providerId="ADAL" clId="{F0B739F4-1BB8-44D6-B4E7-791C5AA9FFC7}" dt="2022-04-14T02:30:10.103" v="8672" actId="26606"/>
          <ac:spMkLst>
            <pc:docMk/>
            <pc:sldMk cId="539880183" sldId="392"/>
            <ac:spMk id="22" creationId="{A232D1C9-8AD3-453F-948D-966B7A11B77A}"/>
          </ac:spMkLst>
        </pc:spChg>
        <pc:spChg chg="add">
          <ac:chgData name="Holly Koponen" userId="ff037b7a-27f8-41aa-be3f-b1018a958177" providerId="ADAL" clId="{F0B739F4-1BB8-44D6-B4E7-791C5AA9FFC7}" dt="2022-04-14T02:30:10.117" v="8673" actId="26606"/>
          <ac:spMkLst>
            <pc:docMk/>
            <pc:sldMk cId="539880183" sldId="392"/>
            <ac:spMk id="24" creationId="{DE61FBD7-E37C-4B38-BE44-A6D4978D7486}"/>
          </ac:spMkLst>
        </pc:spChg>
        <pc:spChg chg="add">
          <ac:chgData name="Holly Koponen" userId="ff037b7a-27f8-41aa-be3f-b1018a958177" providerId="ADAL" clId="{F0B739F4-1BB8-44D6-B4E7-791C5AA9FFC7}" dt="2022-04-14T02:30:10.117" v="8673" actId="26606"/>
          <ac:spMkLst>
            <pc:docMk/>
            <pc:sldMk cId="539880183" sldId="392"/>
            <ac:spMk id="25" creationId="{823772C2-0911-45A0-B7B6-D811380C75AC}"/>
          </ac:spMkLst>
        </pc:spChg>
        <pc:spChg chg="add">
          <ac:chgData name="Holly Koponen" userId="ff037b7a-27f8-41aa-be3f-b1018a958177" providerId="ADAL" clId="{F0B739F4-1BB8-44D6-B4E7-791C5AA9FFC7}" dt="2022-04-14T02:30:10.117" v="8673" actId="26606"/>
          <ac:spMkLst>
            <pc:docMk/>
            <pc:sldMk cId="539880183" sldId="392"/>
            <ac:spMk id="26" creationId="{4572B5A9-5531-4FA5-8C90-295EFED8BFF8}"/>
          </ac:spMkLst>
        </pc:spChg>
        <pc:picChg chg="add del">
          <ac:chgData name="Holly Koponen" userId="ff037b7a-27f8-41aa-be3f-b1018a958177" providerId="ADAL" clId="{F0B739F4-1BB8-44D6-B4E7-791C5AA9FFC7}" dt="2022-04-14T02:30:03.303" v="8668" actId="26606"/>
          <ac:picMkLst>
            <pc:docMk/>
            <pc:sldMk cId="539880183" sldId="392"/>
            <ac:picMk id="6" creationId="{6144B641-B09C-9C61-9CCB-C52CEC0042EC}"/>
          </ac:picMkLst>
        </pc:picChg>
      </pc:sldChg>
      <pc:sldChg chg="modSp add ord modTransition modAnim">
        <pc:chgData name="Holly Koponen" userId="ff037b7a-27f8-41aa-be3f-b1018a958177" providerId="ADAL" clId="{F0B739F4-1BB8-44D6-B4E7-791C5AA9FFC7}" dt="2022-04-14T18:11:56.710" v="9638"/>
        <pc:sldMkLst>
          <pc:docMk/>
          <pc:sldMk cId="2289047681" sldId="393"/>
        </pc:sldMkLst>
        <pc:spChg chg="mod">
          <ac:chgData name="Holly Koponen" userId="ff037b7a-27f8-41aa-be3f-b1018a958177" providerId="ADAL" clId="{F0B739F4-1BB8-44D6-B4E7-791C5AA9FFC7}" dt="2022-04-14T18:09:24.238" v="9624" actId="207"/>
          <ac:spMkLst>
            <pc:docMk/>
            <pc:sldMk cId="2289047681" sldId="393"/>
            <ac:spMk id="216" creationId="{00000000-0000-0000-0000-000000000000}"/>
          </ac:spMkLst>
        </pc:spChg>
        <pc:spChg chg="mod">
          <ac:chgData name="Holly Koponen" userId="ff037b7a-27f8-41aa-be3f-b1018a958177" providerId="ADAL" clId="{F0B739F4-1BB8-44D6-B4E7-791C5AA9FFC7}" dt="2022-04-14T18:09:26.330" v="9625" actId="207"/>
          <ac:spMkLst>
            <pc:docMk/>
            <pc:sldMk cId="2289047681" sldId="393"/>
            <ac:spMk id="218" creationId="{00000000-0000-0000-0000-000000000000}"/>
          </ac:spMkLst>
        </pc:spChg>
      </pc:sldChg>
      <pc:sldChg chg="add mod ord modShow">
        <pc:chgData name="Holly Koponen" userId="ff037b7a-27f8-41aa-be3f-b1018a958177" providerId="ADAL" clId="{F0B739F4-1BB8-44D6-B4E7-791C5AA9FFC7}" dt="2022-04-14T14:23:20.849" v="8852"/>
        <pc:sldMkLst>
          <pc:docMk/>
          <pc:sldMk cId="3694021927" sldId="394"/>
        </pc:sldMkLst>
      </pc:sldChg>
      <pc:sldChg chg="add mod ord modShow">
        <pc:chgData name="Holly Koponen" userId="ff037b7a-27f8-41aa-be3f-b1018a958177" providerId="ADAL" clId="{F0B739F4-1BB8-44D6-B4E7-791C5AA9FFC7}" dt="2022-04-14T14:39:27.113" v="9103"/>
        <pc:sldMkLst>
          <pc:docMk/>
          <pc:sldMk cId="790502328" sldId="395"/>
        </pc:sldMkLst>
      </pc:sldChg>
      <pc:sldChg chg="modSp add mod ord">
        <pc:chgData name="Holly Koponen" userId="ff037b7a-27f8-41aa-be3f-b1018a958177" providerId="ADAL" clId="{F0B739F4-1BB8-44D6-B4E7-791C5AA9FFC7}" dt="2022-04-14T14:41:52.651" v="9108" actId="1076"/>
        <pc:sldMkLst>
          <pc:docMk/>
          <pc:sldMk cId="470149752" sldId="396"/>
        </pc:sldMkLst>
        <pc:spChg chg="mod">
          <ac:chgData name="Holly Koponen" userId="ff037b7a-27f8-41aa-be3f-b1018a958177" providerId="ADAL" clId="{F0B739F4-1BB8-44D6-B4E7-791C5AA9FFC7}" dt="2022-04-14T14:41:36.680" v="9105" actId="20577"/>
          <ac:spMkLst>
            <pc:docMk/>
            <pc:sldMk cId="470149752" sldId="396"/>
            <ac:spMk id="12" creationId="{2377EF59-30F4-DCE6-9B5A-0ECD90E1272F}"/>
          </ac:spMkLst>
        </pc:spChg>
        <pc:spChg chg="mod">
          <ac:chgData name="Holly Koponen" userId="ff037b7a-27f8-41aa-be3f-b1018a958177" providerId="ADAL" clId="{F0B739F4-1BB8-44D6-B4E7-791C5AA9FFC7}" dt="2022-04-14T14:41:52.651" v="9108" actId="1076"/>
          <ac:spMkLst>
            <pc:docMk/>
            <pc:sldMk cId="470149752" sldId="396"/>
            <ac:spMk id="55" creationId="{9EFD0485-6CD1-4339-A7EC-6A83D815027A}"/>
          </ac:spMkLst>
        </pc:spChg>
        <pc:spChg chg="mod">
          <ac:chgData name="Holly Koponen" userId="ff037b7a-27f8-41aa-be3f-b1018a958177" providerId="ADAL" clId="{F0B739F4-1BB8-44D6-B4E7-791C5AA9FFC7}" dt="2022-04-14T14:37:57.274" v="9078" actId="14100"/>
          <ac:spMkLst>
            <pc:docMk/>
            <pc:sldMk cId="470149752" sldId="396"/>
            <ac:spMk id="134" creationId="{9BB2753C-961F-4555-B590-DAC5B4F4684F}"/>
          </ac:spMkLst>
        </pc:spChg>
      </pc:sldChg>
      <pc:sldChg chg="addSp modSp add mod">
        <pc:chgData name="Holly Koponen" userId="ff037b7a-27f8-41aa-be3f-b1018a958177" providerId="ADAL" clId="{F0B739F4-1BB8-44D6-B4E7-791C5AA9FFC7}" dt="2022-04-14T14:42:32.768" v="9112" actId="58"/>
        <pc:sldMkLst>
          <pc:docMk/>
          <pc:sldMk cId="1037125696" sldId="397"/>
        </pc:sldMkLst>
        <pc:spChg chg="mod">
          <ac:chgData name="Holly Koponen" userId="ff037b7a-27f8-41aa-be3f-b1018a958177" providerId="ADAL" clId="{F0B739F4-1BB8-44D6-B4E7-791C5AA9FFC7}" dt="2022-04-14T14:42:32.768" v="9112" actId="58"/>
          <ac:spMkLst>
            <pc:docMk/>
            <pc:sldMk cId="1037125696" sldId="397"/>
            <ac:spMk id="12" creationId="{2377EF59-30F4-DCE6-9B5A-0ECD90E1272F}"/>
          </ac:spMkLst>
        </pc:spChg>
        <pc:spChg chg="add mod ord">
          <ac:chgData name="Holly Koponen" userId="ff037b7a-27f8-41aa-be3f-b1018a958177" providerId="ADAL" clId="{F0B739F4-1BB8-44D6-B4E7-791C5AA9FFC7}" dt="2022-04-14T14:38:39.435" v="9088" actId="1076"/>
          <ac:spMkLst>
            <pc:docMk/>
            <pc:sldMk cId="1037125696" sldId="397"/>
            <ac:spMk id="53" creationId="{29EF3569-19DE-4186-9F59-30B05D436ACC}"/>
          </ac:spMkLst>
        </pc:spChg>
        <pc:spChg chg="mod">
          <ac:chgData name="Holly Koponen" userId="ff037b7a-27f8-41aa-be3f-b1018a958177" providerId="ADAL" clId="{F0B739F4-1BB8-44D6-B4E7-791C5AA9FFC7}" dt="2022-04-14T14:38:17.085" v="9081" actId="14100"/>
          <ac:spMkLst>
            <pc:docMk/>
            <pc:sldMk cId="1037125696" sldId="397"/>
            <ac:spMk id="55" creationId="{9EFD0485-6CD1-4339-A7EC-6A83D815027A}"/>
          </ac:spMkLst>
        </pc:spChg>
        <pc:spChg chg="mod">
          <ac:chgData name="Holly Koponen" userId="ff037b7a-27f8-41aa-be3f-b1018a958177" providerId="ADAL" clId="{F0B739F4-1BB8-44D6-B4E7-791C5AA9FFC7}" dt="2022-04-14T14:38:47.675" v="9090" actId="207"/>
          <ac:spMkLst>
            <pc:docMk/>
            <pc:sldMk cId="1037125696" sldId="397"/>
            <ac:spMk id="123" creationId="{6C8F140E-0B56-4583-A25E-40619809B05D}"/>
          </ac:spMkLst>
        </pc:spChg>
        <pc:spChg chg="mod">
          <ac:chgData name="Holly Koponen" userId="ff037b7a-27f8-41aa-be3f-b1018a958177" providerId="ADAL" clId="{F0B739F4-1BB8-44D6-B4E7-791C5AA9FFC7}" dt="2022-04-14T14:38:47.675" v="9090" actId="207"/>
          <ac:spMkLst>
            <pc:docMk/>
            <pc:sldMk cId="1037125696" sldId="397"/>
            <ac:spMk id="124" creationId="{722D32FD-0886-422C-93CF-DBEB0F146FEF}"/>
          </ac:spMkLst>
        </pc:spChg>
        <pc:spChg chg="mod">
          <ac:chgData name="Holly Koponen" userId="ff037b7a-27f8-41aa-be3f-b1018a958177" providerId="ADAL" clId="{F0B739F4-1BB8-44D6-B4E7-791C5AA9FFC7}" dt="2022-04-14T14:38:05.915" v="9079" actId="14100"/>
          <ac:spMkLst>
            <pc:docMk/>
            <pc:sldMk cId="1037125696" sldId="397"/>
            <ac:spMk id="134" creationId="{9BB2753C-961F-4555-B590-DAC5B4F4684F}"/>
          </ac:spMkLst>
        </pc:spChg>
      </pc:sldChg>
      <pc:sldChg chg="addSp delSp modSp add mod">
        <pc:chgData name="Holly Koponen" userId="ff037b7a-27f8-41aa-be3f-b1018a958177" providerId="ADAL" clId="{F0B739F4-1BB8-44D6-B4E7-791C5AA9FFC7}" dt="2022-04-14T14:42:37.125" v="9113" actId="58"/>
        <pc:sldMkLst>
          <pc:docMk/>
          <pc:sldMk cId="3154461294" sldId="398"/>
        </pc:sldMkLst>
        <pc:spChg chg="mod">
          <ac:chgData name="Holly Koponen" userId="ff037b7a-27f8-41aa-be3f-b1018a958177" providerId="ADAL" clId="{F0B739F4-1BB8-44D6-B4E7-791C5AA9FFC7}" dt="2022-04-14T14:42:37.125" v="9113" actId="58"/>
          <ac:spMkLst>
            <pc:docMk/>
            <pc:sldMk cId="3154461294" sldId="398"/>
            <ac:spMk id="12" creationId="{2377EF59-30F4-DCE6-9B5A-0ECD90E1272F}"/>
          </ac:spMkLst>
        </pc:spChg>
        <pc:spChg chg="del">
          <ac:chgData name="Holly Koponen" userId="ff037b7a-27f8-41aa-be3f-b1018a958177" providerId="ADAL" clId="{F0B739F4-1BB8-44D6-B4E7-791C5AA9FFC7}" dt="2022-04-14T14:39:05.240" v="9096" actId="478"/>
          <ac:spMkLst>
            <pc:docMk/>
            <pc:sldMk cId="3154461294" sldId="398"/>
            <ac:spMk id="53" creationId="{29EF3569-19DE-4186-9F59-30B05D436ACC}"/>
          </ac:spMkLst>
        </pc:spChg>
        <pc:spChg chg="mod">
          <ac:chgData name="Holly Koponen" userId="ff037b7a-27f8-41aa-be3f-b1018a958177" providerId="ADAL" clId="{F0B739F4-1BB8-44D6-B4E7-791C5AA9FFC7}" dt="2022-04-14T14:39:14.505" v="9099" actId="1076"/>
          <ac:spMkLst>
            <pc:docMk/>
            <pc:sldMk cId="3154461294" sldId="398"/>
            <ac:spMk id="55" creationId="{9EFD0485-6CD1-4339-A7EC-6A83D815027A}"/>
          </ac:spMkLst>
        </pc:spChg>
        <pc:spChg chg="mod">
          <ac:chgData name="Holly Koponen" userId="ff037b7a-27f8-41aa-be3f-b1018a958177" providerId="ADAL" clId="{F0B739F4-1BB8-44D6-B4E7-791C5AA9FFC7}" dt="2022-04-14T14:39:17.897" v="9101" actId="207"/>
          <ac:spMkLst>
            <pc:docMk/>
            <pc:sldMk cId="3154461294" sldId="398"/>
            <ac:spMk id="121" creationId="{81C27CFB-DF37-4520-9B71-08745534527C}"/>
          </ac:spMkLst>
        </pc:spChg>
        <pc:spChg chg="add del mod">
          <ac:chgData name="Holly Koponen" userId="ff037b7a-27f8-41aa-be3f-b1018a958177" providerId="ADAL" clId="{F0B739F4-1BB8-44D6-B4E7-791C5AA9FFC7}" dt="2022-04-14T14:39:04.262" v="9095" actId="478"/>
          <ac:spMkLst>
            <pc:docMk/>
            <pc:sldMk cId="3154461294" sldId="398"/>
            <ac:spMk id="134" creationId="{9BB2753C-961F-4555-B590-DAC5B4F4684F}"/>
          </ac:spMkLst>
        </pc:spChg>
      </pc:sldChg>
      <pc:sldChg chg="add mod ord modShow">
        <pc:chgData name="Holly Koponen" userId="ff037b7a-27f8-41aa-be3f-b1018a958177" providerId="ADAL" clId="{F0B739F4-1BB8-44D6-B4E7-791C5AA9FFC7}" dt="2022-04-14T18:14:35.434" v="9646"/>
        <pc:sldMkLst>
          <pc:docMk/>
          <pc:sldMk cId="1812167250" sldId="399"/>
        </pc:sldMkLst>
      </pc:sldChg>
      <pc:sldChg chg="add mod ord replId modShow">
        <pc:chgData name="Holly Koponen" userId="ff037b7a-27f8-41aa-be3f-b1018a958177" providerId="ADAL" clId="{F0B739F4-1BB8-44D6-B4E7-791C5AA9FFC7}" dt="2022-04-14T18:14:35.434" v="9646"/>
        <pc:sldMkLst>
          <pc:docMk/>
          <pc:sldMk cId="937283592" sldId="400"/>
        </pc:sldMkLst>
      </pc:sldChg>
    </pc:docChg>
  </pc:docChgLst>
</pc:chgInfo>
</file>

<file path=ppt/comments/modernComment_119_A0E96123.xml><?xml version="1.0" encoding="utf-8"?>
<p188:cmLst xmlns:a="http://schemas.openxmlformats.org/drawingml/2006/main" xmlns:r="http://schemas.openxmlformats.org/officeDocument/2006/relationships" xmlns:p188="http://schemas.microsoft.com/office/powerpoint/2018/8/main">
  <p188:cm id="{1316365D-7363-4F40-A839-1A86A2D77A1A}" authorId="{4F1E7578-A9DC-9FE0-E31E-4F3CC5907819}" created="2023-08-03T15:19:19.154">
    <ac:txMkLst xmlns:ac="http://schemas.microsoft.com/office/drawing/2013/main/command">
      <pc:docMk xmlns:pc="http://schemas.microsoft.com/office/powerpoint/2013/main/command"/>
      <pc:sldMk xmlns:pc="http://schemas.microsoft.com/office/powerpoint/2013/main/command" cId="2699649315" sldId="281"/>
      <ac:spMk id="5" creationId="{F5BDB929-287C-4FE4-9FA7-5D422C04A298}"/>
      <ac:txMk cp="68" len="41">
        <ac:context len="264" hash="3393353680"/>
      </ac:txMk>
    </ac:txMkLst>
    <p188:pos x="5939720" y="1408523"/>
    <p188:txBody>
      <a:bodyPr/>
      <a:lstStyle/>
      <a:p>
        <a:r>
          <a:rPr lang="en-CA"/>
          <a:t>Define "Cover"</a:t>
        </a:r>
      </a:p>
    </p188:txBody>
  </p188:cm>
</p188:cmLst>
</file>

<file path=ppt/comments/modernComment_11F_CB7FB8B4.xml><?xml version="1.0" encoding="utf-8"?>
<p188:cmLst xmlns:a="http://schemas.openxmlformats.org/drawingml/2006/main" xmlns:r="http://schemas.openxmlformats.org/officeDocument/2006/relationships" xmlns:p188="http://schemas.microsoft.com/office/powerpoint/2018/8/main">
  <p188:cm id="{B5CF25E7-2775-45C3-900C-66374272E70E}" authorId="{4F1E7578-A9DC-9FE0-E31E-4F3CC5907819}" created="2023-08-03T15:24:10.283">
    <ac:deMkLst xmlns:ac="http://schemas.microsoft.com/office/drawing/2013/main/command">
      <pc:docMk xmlns:pc="http://schemas.microsoft.com/office/powerpoint/2013/main/command"/>
      <pc:sldMk xmlns:pc="http://schemas.microsoft.com/office/powerpoint/2013/main/command" cId="3414145204" sldId="287"/>
      <ac:spMk id="2" creationId="{1A464CC5-CAF0-8550-E044-AB271C50561A}"/>
    </ac:deMkLst>
    <p188:txBody>
      <a:bodyPr/>
      <a:lstStyle/>
      <a:p>
        <a:r>
          <a:rPr lang="en-CA"/>
          <a:t>Regular vs indeterminate, single string due to time complexity, system stack vs…
</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11.xml.rels><?xml version="1.0" encoding="UTF-8" standalone="yes"?>
<Relationships xmlns="http://schemas.openxmlformats.org/package/2006/relationships"><Relationship Id="rId1" Type="http://schemas.openxmlformats.org/officeDocument/2006/relationships/image" Target="../media/image2611.png"/></Relationships>
</file>

<file path=ppt/diagrams/_rels/data13.xml.rels><?xml version="1.0" encoding="UTF-8" standalone="yes"?>
<Relationships xmlns="http://schemas.openxmlformats.org/package/2006/relationships"><Relationship Id="rId3" Type="http://schemas.openxmlformats.org/officeDocument/2006/relationships/image" Target="../media/image1650.png"/><Relationship Id="rId2" Type="http://schemas.openxmlformats.org/officeDocument/2006/relationships/image" Target="../media/image1440.png"/><Relationship Id="rId1" Type="http://schemas.openxmlformats.org/officeDocument/2006/relationships/image" Target="../media/image1431.png"/></Relationships>
</file>

<file path=ppt/diagrams/_rels/data1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258.svg"/><Relationship Id="rId5" Type="http://schemas.openxmlformats.org/officeDocument/2006/relationships/image" Target="../media/image257.png"/><Relationship Id="rId10" Type="http://schemas.openxmlformats.org/officeDocument/2006/relationships/image" Target="../media/image12.svg"/><Relationship Id="rId4" Type="http://schemas.openxmlformats.org/officeDocument/2006/relationships/image" Target="../media/image8.svg"/><Relationship Id="rId9" Type="http://schemas.openxmlformats.org/officeDocument/2006/relationships/image" Target="../media/image11.png"/></Relationships>
</file>

<file path=ppt/diagrams/_rels/data17.xml.rels><?xml version="1.0" encoding="UTF-8" standalone="yes"?>
<Relationships xmlns="http://schemas.openxmlformats.org/package/2006/relationships"><Relationship Id="rId1" Type="http://schemas.openxmlformats.org/officeDocument/2006/relationships/image" Target="../media/image2880.png"/></Relationships>
</file>

<file path=ppt/diagrams/_rels/data19.xml.rels><?xml version="1.0" encoding="UTF-8" standalone="yes"?>
<Relationships xmlns="http://schemas.openxmlformats.org/package/2006/relationships"><Relationship Id="rId1" Type="http://schemas.openxmlformats.org/officeDocument/2006/relationships/image" Target="../media/image289.png"/></Relationships>
</file>

<file path=ppt/diagrams/_rels/data21.xml.rels><?xml version="1.0" encoding="UTF-8" standalone="yes"?>
<Relationships xmlns="http://schemas.openxmlformats.org/package/2006/relationships"><Relationship Id="rId1" Type="http://schemas.openxmlformats.org/officeDocument/2006/relationships/image" Target="../media/image293.png"/></Relationships>
</file>

<file path=ppt/diagrams/_rels/data2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258.svg"/><Relationship Id="rId5" Type="http://schemas.openxmlformats.org/officeDocument/2006/relationships/image" Target="../media/image257.png"/><Relationship Id="rId10" Type="http://schemas.openxmlformats.org/officeDocument/2006/relationships/image" Target="../media/image12.svg"/><Relationship Id="rId4" Type="http://schemas.openxmlformats.org/officeDocument/2006/relationships/image" Target="../media/image8.svg"/><Relationship Id="rId9" Type="http://schemas.openxmlformats.org/officeDocument/2006/relationships/image" Target="../media/image11.png"/></Relationships>
</file>

<file path=ppt/diagrams/_rels/data25.xml.rels><?xml version="1.0" encoding="UTF-8" standalone="yes"?>
<Relationships xmlns="http://schemas.openxmlformats.org/package/2006/relationships"><Relationship Id="rId1" Type="http://schemas.openxmlformats.org/officeDocument/2006/relationships/image" Target="../media/image307.png"/></Relationships>
</file>

<file path=ppt/diagrams/_rels/data27.xml.rels><?xml version="1.0" encoding="UTF-8" standalone="yes"?>
<Relationships xmlns="http://schemas.openxmlformats.org/package/2006/relationships"><Relationship Id="rId1" Type="http://schemas.openxmlformats.org/officeDocument/2006/relationships/image" Target="../media/image1430.png"/></Relationships>
</file>

<file path=ppt/diagrams/_rels/data3.xml.rels><?xml version="1.0" encoding="UTF-8" standalone="yes"?>
<Relationships xmlns="http://schemas.openxmlformats.org/package/2006/relationships"><Relationship Id="rId1" Type="http://schemas.openxmlformats.org/officeDocument/2006/relationships/image" Target="../media/image2110.png"/></Relationships>
</file>

<file path=ppt/diagrams/_rels/data5.xml.rels><?xml version="1.0" encoding="UTF-8" standalone="yes"?>
<Relationships xmlns="http://schemas.openxmlformats.org/package/2006/relationships"><Relationship Id="rId1" Type="http://schemas.openxmlformats.org/officeDocument/2006/relationships/image" Target="../media/image2611.png"/></Relationships>
</file>

<file path=ppt/diagrams/_rels/data7.xml.rels><?xml version="1.0" encoding="UTF-8" standalone="yes"?>
<Relationships xmlns="http://schemas.openxmlformats.org/package/2006/relationships"><Relationship Id="rId1" Type="http://schemas.openxmlformats.org/officeDocument/2006/relationships/image" Target="../media/image380.png"/></Relationships>
</file>

<file path=ppt/diagrams/_rels/data9.xml.rels><?xml version="1.0" encoding="UTF-8" standalone="yes"?>
<Relationships xmlns="http://schemas.openxmlformats.org/package/2006/relationships"><Relationship Id="rId1" Type="http://schemas.openxmlformats.org/officeDocument/2006/relationships/image" Target="../media/image26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258.svg"/><Relationship Id="rId5" Type="http://schemas.openxmlformats.org/officeDocument/2006/relationships/image" Target="../media/image257.png"/><Relationship Id="rId10" Type="http://schemas.openxmlformats.org/officeDocument/2006/relationships/image" Target="../media/image12.svg"/><Relationship Id="rId4" Type="http://schemas.openxmlformats.org/officeDocument/2006/relationships/image" Target="../media/image8.svg"/><Relationship Id="rId9" Type="http://schemas.openxmlformats.org/officeDocument/2006/relationships/image" Target="../media/image11.png"/></Relationships>
</file>

<file path=ppt/diagrams/_rels/drawing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258.svg"/><Relationship Id="rId5" Type="http://schemas.openxmlformats.org/officeDocument/2006/relationships/image" Target="../media/image257.png"/><Relationship Id="rId10" Type="http://schemas.openxmlformats.org/officeDocument/2006/relationships/image" Target="../media/image12.svg"/><Relationship Id="rId4" Type="http://schemas.openxmlformats.org/officeDocument/2006/relationships/image" Target="../media/image8.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260BC7-B135-45AA-821B-F3F79F00ADF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CA"/>
        </a:p>
      </dgm:t>
    </dgm:pt>
    <dgm:pt modelId="{D93642C0-5438-45D4-85BF-E538DF9ABB4A}">
      <dgm:prSet phldrT="[Text]"/>
      <dgm:spPr/>
      <dgm:t>
        <a:bodyPr/>
        <a:lstStyle/>
        <a:p>
          <a:pPr>
            <a:lnSpc>
              <a:spcPct val="100000"/>
            </a:lnSpc>
          </a:pPr>
          <a:r>
            <a:rPr lang="en-CA"/>
            <a:t>Definitions</a:t>
          </a:r>
        </a:p>
      </dgm:t>
    </dgm:pt>
    <dgm:pt modelId="{B2225D49-B3A3-4D7C-9D1F-9EAF0E44C9E2}" type="parTrans" cxnId="{0A6B47BF-C1BE-494C-BCA2-79E5F53B5F3D}">
      <dgm:prSet/>
      <dgm:spPr/>
      <dgm:t>
        <a:bodyPr/>
        <a:lstStyle/>
        <a:p>
          <a:endParaRPr lang="en-CA"/>
        </a:p>
      </dgm:t>
    </dgm:pt>
    <dgm:pt modelId="{434891FC-3AA6-4F53-A8A7-58C2A011721C}" type="sibTrans" cxnId="{0A6B47BF-C1BE-494C-BCA2-79E5F53B5F3D}">
      <dgm:prSet/>
      <dgm:spPr/>
      <dgm:t>
        <a:bodyPr/>
        <a:lstStyle/>
        <a:p>
          <a:endParaRPr lang="en-CA"/>
        </a:p>
      </dgm:t>
    </dgm:pt>
    <dgm:pt modelId="{3BEE12EF-2838-4361-AE5D-20C7437C80AD}">
      <dgm:prSet phldrT="[Text]"/>
      <dgm:spPr/>
      <dgm:t>
        <a:bodyPr/>
        <a:lstStyle/>
        <a:p>
          <a:pPr>
            <a:lnSpc>
              <a:spcPct val="100000"/>
            </a:lnSpc>
          </a:pPr>
          <a:r>
            <a:rPr lang="en-CA" dirty="0"/>
            <a:t>Describe Algorithms OLP-1, OLP-2, OLP-3</a:t>
          </a:r>
        </a:p>
      </dgm:t>
    </dgm:pt>
    <dgm:pt modelId="{E569F6A4-74F1-40A0-9DE3-8EE8EC49289D}" type="parTrans" cxnId="{1F8C6B35-901B-4AF9-BC5F-F1E172008462}">
      <dgm:prSet/>
      <dgm:spPr/>
      <dgm:t>
        <a:bodyPr/>
        <a:lstStyle/>
        <a:p>
          <a:endParaRPr lang="en-CA"/>
        </a:p>
      </dgm:t>
    </dgm:pt>
    <dgm:pt modelId="{5CAE0DFA-E254-41FD-B450-363D590FB91C}" type="sibTrans" cxnId="{1F8C6B35-901B-4AF9-BC5F-F1E172008462}">
      <dgm:prSet/>
      <dgm:spPr/>
      <dgm:t>
        <a:bodyPr/>
        <a:lstStyle/>
        <a:p>
          <a:endParaRPr lang="en-US"/>
        </a:p>
      </dgm:t>
    </dgm:pt>
    <dgm:pt modelId="{E4F70B30-6657-4FAA-A4BD-35D0FC4CC1D5}">
      <dgm:prSet phldrT="[Text]"/>
      <dgm:spPr/>
      <dgm:t>
        <a:bodyPr/>
        <a:lstStyle/>
        <a:p>
          <a:pPr>
            <a:lnSpc>
              <a:spcPct val="100000"/>
            </a:lnSpc>
          </a:pPr>
          <a:r>
            <a:rPr lang="en-CA" dirty="0"/>
            <a:t>Runtime Performance</a:t>
          </a:r>
        </a:p>
      </dgm:t>
    </dgm:pt>
    <dgm:pt modelId="{031F2F7E-ADF3-4BAF-8A51-4E98F5ADD4A0}" type="parTrans" cxnId="{E92039AF-5980-4662-95A2-9CAFEFFFECAA}">
      <dgm:prSet/>
      <dgm:spPr/>
      <dgm:t>
        <a:bodyPr/>
        <a:lstStyle/>
        <a:p>
          <a:endParaRPr lang="en-CA"/>
        </a:p>
      </dgm:t>
    </dgm:pt>
    <dgm:pt modelId="{97D960D7-B1AF-45D0-BA2F-2E4A285B859D}" type="sibTrans" cxnId="{E92039AF-5980-4662-95A2-9CAFEFFFECAA}">
      <dgm:prSet/>
      <dgm:spPr/>
      <dgm:t>
        <a:bodyPr/>
        <a:lstStyle/>
        <a:p>
          <a:endParaRPr lang="en-US"/>
        </a:p>
      </dgm:t>
    </dgm:pt>
    <dgm:pt modelId="{0631A926-9E85-477C-BE39-1C5C0063D4DE}">
      <dgm:prSet phldrT="[Text]"/>
      <dgm:spPr/>
      <dgm:t>
        <a:bodyPr/>
        <a:lstStyle/>
        <a:p>
          <a:pPr>
            <a:lnSpc>
              <a:spcPct val="100000"/>
            </a:lnSpc>
          </a:pPr>
          <a:r>
            <a:rPr lang="en-CA"/>
            <a:t>Conclusion</a:t>
          </a:r>
        </a:p>
      </dgm:t>
    </dgm:pt>
    <dgm:pt modelId="{5A2F1D2F-4415-40E8-A686-6A631F62153C}" type="parTrans" cxnId="{F26DBBDE-70A1-4380-9E1E-F7F07768D85A}">
      <dgm:prSet/>
      <dgm:spPr/>
      <dgm:t>
        <a:bodyPr/>
        <a:lstStyle/>
        <a:p>
          <a:endParaRPr lang="en-CA"/>
        </a:p>
      </dgm:t>
    </dgm:pt>
    <dgm:pt modelId="{081EE8FA-86C4-4942-B83E-E68A166A1510}" type="sibTrans" cxnId="{F26DBBDE-70A1-4380-9E1E-F7F07768D85A}">
      <dgm:prSet/>
      <dgm:spPr/>
      <dgm:t>
        <a:bodyPr/>
        <a:lstStyle/>
        <a:p>
          <a:endParaRPr lang="en-US"/>
        </a:p>
      </dgm:t>
    </dgm:pt>
    <dgm:pt modelId="{C1F88AAD-DEE4-4676-A418-37FA8BBDCF37}" type="pres">
      <dgm:prSet presAssocID="{80260BC7-B135-45AA-821B-F3F79F00ADF3}" presName="root" presStyleCnt="0">
        <dgm:presLayoutVars>
          <dgm:dir/>
          <dgm:resizeHandles val="exact"/>
        </dgm:presLayoutVars>
      </dgm:prSet>
      <dgm:spPr/>
    </dgm:pt>
    <dgm:pt modelId="{18B9E1A6-4944-4AEA-A75E-C4548A2ABBC6}" type="pres">
      <dgm:prSet presAssocID="{D93642C0-5438-45D4-85BF-E538DF9ABB4A}" presName="compNode" presStyleCnt="0"/>
      <dgm:spPr/>
    </dgm:pt>
    <dgm:pt modelId="{D1008271-1032-4DF9-A8F7-3D522601ABDD}" type="pres">
      <dgm:prSet presAssocID="{D93642C0-5438-45D4-85BF-E538DF9ABB4A}" presName="bgRect" presStyleLbl="bgShp" presStyleIdx="0" presStyleCnt="4"/>
      <dgm:spPr/>
    </dgm:pt>
    <dgm:pt modelId="{054E0055-7AAD-4C43-9744-7121DDA81963}" type="pres">
      <dgm:prSet presAssocID="{D93642C0-5438-45D4-85BF-E538DF9ABB4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88149990-4353-4F96-9C03-CFCD79C33538}" type="pres">
      <dgm:prSet presAssocID="{D93642C0-5438-45D4-85BF-E538DF9ABB4A}" presName="spaceRect" presStyleCnt="0"/>
      <dgm:spPr/>
    </dgm:pt>
    <dgm:pt modelId="{6C198E7D-1B7B-49D8-9F8F-E49AA01E54AC}" type="pres">
      <dgm:prSet presAssocID="{D93642C0-5438-45D4-85BF-E538DF9ABB4A}" presName="parTx" presStyleLbl="revTx" presStyleIdx="0" presStyleCnt="4">
        <dgm:presLayoutVars>
          <dgm:chMax val="0"/>
          <dgm:chPref val="0"/>
        </dgm:presLayoutVars>
      </dgm:prSet>
      <dgm:spPr/>
    </dgm:pt>
    <dgm:pt modelId="{9C547D0A-39BA-422B-9045-119D2CC4ECC9}" type="pres">
      <dgm:prSet presAssocID="{434891FC-3AA6-4F53-A8A7-58C2A011721C}" presName="sibTrans" presStyleCnt="0"/>
      <dgm:spPr/>
    </dgm:pt>
    <dgm:pt modelId="{834D9AB0-857D-489D-92BC-705E86637823}" type="pres">
      <dgm:prSet presAssocID="{3BEE12EF-2838-4361-AE5D-20C7437C80AD}" presName="compNode" presStyleCnt="0"/>
      <dgm:spPr/>
    </dgm:pt>
    <dgm:pt modelId="{B1729BE7-1733-45F2-80BB-F75051CB3898}" type="pres">
      <dgm:prSet presAssocID="{3BEE12EF-2838-4361-AE5D-20C7437C80AD}" presName="bgRect" presStyleLbl="bgShp" presStyleIdx="1" presStyleCnt="4"/>
      <dgm:spPr/>
    </dgm:pt>
    <dgm:pt modelId="{976F77D4-A0BD-4EE9-8E4D-26AA258F3A4B}" type="pres">
      <dgm:prSet presAssocID="{3BEE12EF-2838-4361-AE5D-20C7437C80A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ears"/>
        </a:ext>
      </dgm:extLst>
    </dgm:pt>
    <dgm:pt modelId="{CD1AE173-B5E1-4E78-A205-A062F0F52A6D}" type="pres">
      <dgm:prSet presAssocID="{3BEE12EF-2838-4361-AE5D-20C7437C80AD}" presName="spaceRect" presStyleCnt="0"/>
      <dgm:spPr/>
    </dgm:pt>
    <dgm:pt modelId="{32A93284-DBA4-456D-BA3F-DF7925D9D7AF}" type="pres">
      <dgm:prSet presAssocID="{3BEE12EF-2838-4361-AE5D-20C7437C80AD}" presName="parTx" presStyleLbl="revTx" presStyleIdx="1" presStyleCnt="4">
        <dgm:presLayoutVars>
          <dgm:chMax val="0"/>
          <dgm:chPref val="0"/>
        </dgm:presLayoutVars>
      </dgm:prSet>
      <dgm:spPr/>
    </dgm:pt>
    <dgm:pt modelId="{4D7658A1-3350-4B8D-A740-6EF8DB06C0A2}" type="pres">
      <dgm:prSet presAssocID="{5CAE0DFA-E254-41FD-B450-363D590FB91C}" presName="sibTrans" presStyleCnt="0"/>
      <dgm:spPr/>
    </dgm:pt>
    <dgm:pt modelId="{B26C5F03-2554-41AA-BEBC-BAD00FD8F39B}" type="pres">
      <dgm:prSet presAssocID="{E4F70B30-6657-4FAA-A4BD-35D0FC4CC1D5}" presName="compNode" presStyleCnt="0"/>
      <dgm:spPr/>
    </dgm:pt>
    <dgm:pt modelId="{148F66ED-9D14-423D-9C99-1045D448F9E4}" type="pres">
      <dgm:prSet presAssocID="{E4F70B30-6657-4FAA-A4BD-35D0FC4CC1D5}" presName="bgRect" presStyleLbl="bgShp" presStyleIdx="2" presStyleCnt="4"/>
      <dgm:spPr/>
    </dgm:pt>
    <dgm:pt modelId="{EBD776C6-1BF8-4BCC-8347-59AA95C80E37}" type="pres">
      <dgm:prSet presAssocID="{E4F70B30-6657-4FAA-A4BD-35D0FC4CC1D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st tubes"/>
        </a:ext>
      </dgm:extLst>
    </dgm:pt>
    <dgm:pt modelId="{7EA5F257-4535-4503-825A-77CA695CCD99}" type="pres">
      <dgm:prSet presAssocID="{E4F70B30-6657-4FAA-A4BD-35D0FC4CC1D5}" presName="spaceRect" presStyleCnt="0"/>
      <dgm:spPr/>
    </dgm:pt>
    <dgm:pt modelId="{5D00FE1E-840B-4A3E-9A3C-57D3C37E7603}" type="pres">
      <dgm:prSet presAssocID="{E4F70B30-6657-4FAA-A4BD-35D0FC4CC1D5}" presName="parTx" presStyleLbl="revTx" presStyleIdx="2" presStyleCnt="4">
        <dgm:presLayoutVars>
          <dgm:chMax val="0"/>
          <dgm:chPref val="0"/>
        </dgm:presLayoutVars>
      </dgm:prSet>
      <dgm:spPr/>
    </dgm:pt>
    <dgm:pt modelId="{2A6837C0-0B74-4FE4-B762-F68D0CC9E5F9}" type="pres">
      <dgm:prSet presAssocID="{97D960D7-B1AF-45D0-BA2F-2E4A285B859D}" presName="sibTrans" presStyleCnt="0"/>
      <dgm:spPr/>
    </dgm:pt>
    <dgm:pt modelId="{B9305CF0-0641-40B9-B0A1-68450DE21C83}" type="pres">
      <dgm:prSet presAssocID="{0631A926-9E85-477C-BE39-1C5C0063D4DE}" presName="compNode" presStyleCnt="0"/>
      <dgm:spPr/>
    </dgm:pt>
    <dgm:pt modelId="{B0D9F9E1-904D-43D4-8C6F-C9DEF1DEBB24}" type="pres">
      <dgm:prSet presAssocID="{0631A926-9E85-477C-BE39-1C5C0063D4DE}" presName="bgRect" presStyleLbl="bgShp" presStyleIdx="3" presStyleCnt="4"/>
      <dgm:spPr/>
    </dgm:pt>
    <dgm:pt modelId="{DE34D7D0-F6D5-4811-A3A6-B4D410AEBEE2}" type="pres">
      <dgm:prSet presAssocID="{0631A926-9E85-477C-BE39-1C5C0063D4D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3BAC8151-C779-447D-8595-62D6A0775EC0}" type="pres">
      <dgm:prSet presAssocID="{0631A926-9E85-477C-BE39-1C5C0063D4DE}" presName="spaceRect" presStyleCnt="0"/>
      <dgm:spPr/>
    </dgm:pt>
    <dgm:pt modelId="{20CE507D-0596-4928-A308-9DE75BFFDD24}" type="pres">
      <dgm:prSet presAssocID="{0631A926-9E85-477C-BE39-1C5C0063D4DE}" presName="parTx" presStyleLbl="revTx" presStyleIdx="3" presStyleCnt="4">
        <dgm:presLayoutVars>
          <dgm:chMax val="0"/>
          <dgm:chPref val="0"/>
        </dgm:presLayoutVars>
      </dgm:prSet>
      <dgm:spPr/>
    </dgm:pt>
  </dgm:ptLst>
  <dgm:cxnLst>
    <dgm:cxn modelId="{1F8C6B35-901B-4AF9-BC5F-F1E172008462}" srcId="{80260BC7-B135-45AA-821B-F3F79F00ADF3}" destId="{3BEE12EF-2838-4361-AE5D-20C7437C80AD}" srcOrd="1" destOrd="0" parTransId="{E569F6A4-74F1-40A0-9DE3-8EE8EC49289D}" sibTransId="{5CAE0DFA-E254-41FD-B450-363D590FB91C}"/>
    <dgm:cxn modelId="{ED36EE77-2A05-4692-9FA8-B177A92D5D94}" type="presOf" srcId="{E4F70B30-6657-4FAA-A4BD-35D0FC4CC1D5}" destId="{5D00FE1E-840B-4A3E-9A3C-57D3C37E7603}" srcOrd="0" destOrd="0" presId="urn:microsoft.com/office/officeart/2018/2/layout/IconVerticalSolidList"/>
    <dgm:cxn modelId="{E92039AF-5980-4662-95A2-9CAFEFFFECAA}" srcId="{80260BC7-B135-45AA-821B-F3F79F00ADF3}" destId="{E4F70B30-6657-4FAA-A4BD-35D0FC4CC1D5}" srcOrd="2" destOrd="0" parTransId="{031F2F7E-ADF3-4BAF-8A51-4E98F5ADD4A0}" sibTransId="{97D960D7-B1AF-45D0-BA2F-2E4A285B859D}"/>
    <dgm:cxn modelId="{360D56B8-40ED-4C27-B811-7789A47E23EC}" type="presOf" srcId="{D93642C0-5438-45D4-85BF-E538DF9ABB4A}" destId="{6C198E7D-1B7B-49D8-9F8F-E49AA01E54AC}" srcOrd="0" destOrd="0" presId="urn:microsoft.com/office/officeart/2018/2/layout/IconVerticalSolidList"/>
    <dgm:cxn modelId="{81E680BA-CFD7-4721-9F2E-B11A4831DF8F}" type="presOf" srcId="{3BEE12EF-2838-4361-AE5D-20C7437C80AD}" destId="{32A93284-DBA4-456D-BA3F-DF7925D9D7AF}" srcOrd="0" destOrd="0" presId="urn:microsoft.com/office/officeart/2018/2/layout/IconVerticalSolidList"/>
    <dgm:cxn modelId="{48BD1DBE-55DB-4216-9D56-363359CD5FC3}" type="presOf" srcId="{0631A926-9E85-477C-BE39-1C5C0063D4DE}" destId="{20CE507D-0596-4928-A308-9DE75BFFDD24}" srcOrd="0" destOrd="0" presId="urn:microsoft.com/office/officeart/2018/2/layout/IconVerticalSolidList"/>
    <dgm:cxn modelId="{0A6B47BF-C1BE-494C-BCA2-79E5F53B5F3D}" srcId="{80260BC7-B135-45AA-821B-F3F79F00ADF3}" destId="{D93642C0-5438-45D4-85BF-E538DF9ABB4A}" srcOrd="0" destOrd="0" parTransId="{B2225D49-B3A3-4D7C-9D1F-9EAF0E44C9E2}" sibTransId="{434891FC-3AA6-4F53-A8A7-58C2A011721C}"/>
    <dgm:cxn modelId="{F26DBBDE-70A1-4380-9E1E-F7F07768D85A}" srcId="{80260BC7-B135-45AA-821B-F3F79F00ADF3}" destId="{0631A926-9E85-477C-BE39-1C5C0063D4DE}" srcOrd="3" destOrd="0" parTransId="{5A2F1D2F-4415-40E8-A686-6A631F62153C}" sibTransId="{081EE8FA-86C4-4942-B83E-E68A166A1510}"/>
    <dgm:cxn modelId="{69330EFC-77D5-4EB9-B759-380CE57B4EED}" type="presOf" srcId="{80260BC7-B135-45AA-821B-F3F79F00ADF3}" destId="{C1F88AAD-DEE4-4676-A418-37FA8BBDCF37}" srcOrd="0" destOrd="0" presId="urn:microsoft.com/office/officeart/2018/2/layout/IconVerticalSolidList"/>
    <dgm:cxn modelId="{B73C7385-56CB-420D-BD26-AEC3A5695718}" type="presParOf" srcId="{C1F88AAD-DEE4-4676-A418-37FA8BBDCF37}" destId="{18B9E1A6-4944-4AEA-A75E-C4548A2ABBC6}" srcOrd="0" destOrd="0" presId="urn:microsoft.com/office/officeart/2018/2/layout/IconVerticalSolidList"/>
    <dgm:cxn modelId="{A25223A0-6CD8-4912-BFAE-311405684B7E}" type="presParOf" srcId="{18B9E1A6-4944-4AEA-A75E-C4548A2ABBC6}" destId="{D1008271-1032-4DF9-A8F7-3D522601ABDD}" srcOrd="0" destOrd="0" presId="urn:microsoft.com/office/officeart/2018/2/layout/IconVerticalSolidList"/>
    <dgm:cxn modelId="{32194CB8-3DDA-40FE-9531-92399F386A7C}" type="presParOf" srcId="{18B9E1A6-4944-4AEA-A75E-C4548A2ABBC6}" destId="{054E0055-7AAD-4C43-9744-7121DDA81963}" srcOrd="1" destOrd="0" presId="urn:microsoft.com/office/officeart/2018/2/layout/IconVerticalSolidList"/>
    <dgm:cxn modelId="{9AD38A82-D0BE-4CE7-8A6C-CA61EC484EB2}" type="presParOf" srcId="{18B9E1A6-4944-4AEA-A75E-C4548A2ABBC6}" destId="{88149990-4353-4F96-9C03-CFCD79C33538}" srcOrd="2" destOrd="0" presId="urn:microsoft.com/office/officeart/2018/2/layout/IconVerticalSolidList"/>
    <dgm:cxn modelId="{91D0A821-C74A-4146-9659-DA126DC1CE5F}" type="presParOf" srcId="{18B9E1A6-4944-4AEA-A75E-C4548A2ABBC6}" destId="{6C198E7D-1B7B-49D8-9F8F-E49AA01E54AC}" srcOrd="3" destOrd="0" presId="urn:microsoft.com/office/officeart/2018/2/layout/IconVerticalSolidList"/>
    <dgm:cxn modelId="{15D6EF9F-7635-4057-86A3-61093B5C1CD4}" type="presParOf" srcId="{C1F88AAD-DEE4-4676-A418-37FA8BBDCF37}" destId="{9C547D0A-39BA-422B-9045-119D2CC4ECC9}" srcOrd="1" destOrd="0" presId="urn:microsoft.com/office/officeart/2018/2/layout/IconVerticalSolidList"/>
    <dgm:cxn modelId="{E946E4AC-5246-45AB-B56F-EE89074AB3AD}" type="presParOf" srcId="{C1F88AAD-DEE4-4676-A418-37FA8BBDCF37}" destId="{834D9AB0-857D-489D-92BC-705E86637823}" srcOrd="2" destOrd="0" presId="urn:microsoft.com/office/officeart/2018/2/layout/IconVerticalSolidList"/>
    <dgm:cxn modelId="{7E670718-9236-4635-97C6-DB3595F94F0C}" type="presParOf" srcId="{834D9AB0-857D-489D-92BC-705E86637823}" destId="{B1729BE7-1733-45F2-80BB-F75051CB3898}" srcOrd="0" destOrd="0" presId="urn:microsoft.com/office/officeart/2018/2/layout/IconVerticalSolidList"/>
    <dgm:cxn modelId="{32270D37-48F1-47B1-ABCD-7DA743B40BAD}" type="presParOf" srcId="{834D9AB0-857D-489D-92BC-705E86637823}" destId="{976F77D4-A0BD-4EE9-8E4D-26AA258F3A4B}" srcOrd="1" destOrd="0" presId="urn:microsoft.com/office/officeart/2018/2/layout/IconVerticalSolidList"/>
    <dgm:cxn modelId="{40CCF0C3-F69F-44F5-9926-EE5A3B4D6A52}" type="presParOf" srcId="{834D9AB0-857D-489D-92BC-705E86637823}" destId="{CD1AE173-B5E1-4E78-A205-A062F0F52A6D}" srcOrd="2" destOrd="0" presId="urn:microsoft.com/office/officeart/2018/2/layout/IconVerticalSolidList"/>
    <dgm:cxn modelId="{EDC5EF97-50F9-40F3-B7CD-2DBFC385A391}" type="presParOf" srcId="{834D9AB0-857D-489D-92BC-705E86637823}" destId="{32A93284-DBA4-456D-BA3F-DF7925D9D7AF}" srcOrd="3" destOrd="0" presId="urn:microsoft.com/office/officeart/2018/2/layout/IconVerticalSolidList"/>
    <dgm:cxn modelId="{9C370AB3-7C36-4F6B-9495-C63758857ED5}" type="presParOf" srcId="{C1F88AAD-DEE4-4676-A418-37FA8BBDCF37}" destId="{4D7658A1-3350-4B8D-A740-6EF8DB06C0A2}" srcOrd="3" destOrd="0" presId="urn:microsoft.com/office/officeart/2018/2/layout/IconVerticalSolidList"/>
    <dgm:cxn modelId="{B2080271-4D7A-4F86-B1D8-8F54D53F39F0}" type="presParOf" srcId="{C1F88AAD-DEE4-4676-A418-37FA8BBDCF37}" destId="{B26C5F03-2554-41AA-BEBC-BAD00FD8F39B}" srcOrd="4" destOrd="0" presId="urn:microsoft.com/office/officeart/2018/2/layout/IconVerticalSolidList"/>
    <dgm:cxn modelId="{C8051A21-6E00-4FEA-9D78-955ABBDE7C12}" type="presParOf" srcId="{B26C5F03-2554-41AA-BEBC-BAD00FD8F39B}" destId="{148F66ED-9D14-423D-9C99-1045D448F9E4}" srcOrd="0" destOrd="0" presId="urn:microsoft.com/office/officeart/2018/2/layout/IconVerticalSolidList"/>
    <dgm:cxn modelId="{8AF4D961-90A4-4EE6-BD03-3114B41465C1}" type="presParOf" srcId="{B26C5F03-2554-41AA-BEBC-BAD00FD8F39B}" destId="{EBD776C6-1BF8-4BCC-8347-59AA95C80E37}" srcOrd="1" destOrd="0" presId="urn:microsoft.com/office/officeart/2018/2/layout/IconVerticalSolidList"/>
    <dgm:cxn modelId="{65536ABA-BE98-4DFC-946F-306438F16BE0}" type="presParOf" srcId="{B26C5F03-2554-41AA-BEBC-BAD00FD8F39B}" destId="{7EA5F257-4535-4503-825A-77CA695CCD99}" srcOrd="2" destOrd="0" presId="urn:microsoft.com/office/officeart/2018/2/layout/IconVerticalSolidList"/>
    <dgm:cxn modelId="{5C677D90-EF98-40A6-92EE-FADD7925517C}" type="presParOf" srcId="{B26C5F03-2554-41AA-BEBC-BAD00FD8F39B}" destId="{5D00FE1E-840B-4A3E-9A3C-57D3C37E7603}" srcOrd="3" destOrd="0" presId="urn:microsoft.com/office/officeart/2018/2/layout/IconVerticalSolidList"/>
    <dgm:cxn modelId="{476CBB76-5399-4E77-A385-6EA0AED6655A}" type="presParOf" srcId="{C1F88AAD-DEE4-4676-A418-37FA8BBDCF37}" destId="{2A6837C0-0B74-4FE4-B762-F68D0CC9E5F9}" srcOrd="5" destOrd="0" presId="urn:microsoft.com/office/officeart/2018/2/layout/IconVerticalSolidList"/>
    <dgm:cxn modelId="{0D0ACB62-7EE4-45C8-868E-28FE97EEE0EE}" type="presParOf" srcId="{C1F88AAD-DEE4-4676-A418-37FA8BBDCF37}" destId="{B9305CF0-0641-40B9-B0A1-68450DE21C83}" srcOrd="6" destOrd="0" presId="urn:microsoft.com/office/officeart/2018/2/layout/IconVerticalSolidList"/>
    <dgm:cxn modelId="{91248A00-B877-4AFD-B391-EAA19D917974}" type="presParOf" srcId="{B9305CF0-0641-40B9-B0A1-68450DE21C83}" destId="{B0D9F9E1-904D-43D4-8C6F-C9DEF1DEBB24}" srcOrd="0" destOrd="0" presId="urn:microsoft.com/office/officeart/2018/2/layout/IconVerticalSolidList"/>
    <dgm:cxn modelId="{B03CFD19-F9DA-4979-9E1D-ED415C1371A5}" type="presParOf" srcId="{B9305CF0-0641-40B9-B0A1-68450DE21C83}" destId="{DE34D7D0-F6D5-4811-A3A6-B4D410AEBEE2}" srcOrd="1" destOrd="0" presId="urn:microsoft.com/office/officeart/2018/2/layout/IconVerticalSolidList"/>
    <dgm:cxn modelId="{3F7E4F97-1ED7-4B38-B5E7-5DF1CAE64A74}" type="presParOf" srcId="{B9305CF0-0641-40B9-B0A1-68450DE21C83}" destId="{3BAC8151-C779-447D-8595-62D6A0775EC0}" srcOrd="2" destOrd="0" presId="urn:microsoft.com/office/officeart/2018/2/layout/IconVerticalSolidList"/>
    <dgm:cxn modelId="{C3FF99FD-A38A-4727-B948-1CA481C96D48}" type="presParOf" srcId="{B9305CF0-0641-40B9-B0A1-68450DE21C83}" destId="{20CE507D-0596-4928-A308-9DE75BFFDD2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C9D97E2-6ED0-4104-8C8F-11FEB9F652DE}" type="doc">
      <dgm:prSet loTypeId="urn:microsoft.com/office/officeart/2005/8/layout/vList2" loCatId="list" qsTypeId="urn:microsoft.com/office/officeart/2005/8/quickstyle/simple2" qsCatId="simple" csTypeId="urn:microsoft.com/office/officeart/2005/8/colors/accent1_3" csCatId="accent1" phldr="1"/>
      <dgm:spPr/>
      <dgm:t>
        <a:bodyPr/>
        <a:lstStyle/>
        <a:p>
          <a:endParaRPr lang="en-CA"/>
        </a:p>
      </dgm:t>
    </dgm:pt>
    <dgm:pt modelId="{BF949B16-47E9-4DF0-8A88-474E71D9B714}">
      <dgm:prSet/>
      <dgm:spPr/>
      <dgm:t>
        <a:bodyPr/>
        <a:lstStyle/>
        <a:p>
          <a:r>
            <a:rPr lang="en-US" b="1" i="0" baseline="0" dirty="0"/>
            <a:t>OLP-3 </a:t>
          </a:r>
          <a:r>
            <a:rPr lang="en-US" b="0" i="0" baseline="0" dirty="0"/>
            <a:t>Improved </a:t>
          </a:r>
          <a:r>
            <a:rPr lang="en-US" b="0" i="1" baseline="0" dirty="0"/>
            <a:t>O</a:t>
          </a:r>
          <a:r>
            <a:rPr lang="en-US" b="0" i="0" baseline="0" dirty="0"/>
            <a:t>(</a:t>
          </a:r>
          <a:r>
            <a:rPr lang="en-US" b="0" i="1" baseline="0" dirty="0"/>
            <a:t>n</a:t>
          </a:r>
          <a:r>
            <a:rPr lang="en-US" b="0" i="0" baseline="30000" dirty="0"/>
            <a:t>2</a:t>
          </a:r>
          <a:r>
            <a:rPr lang="en-US" b="0" i="0" baseline="0" dirty="0"/>
            <a:t>) to compute OLP array</a:t>
          </a:r>
          <a:endParaRPr lang="en-CA" b="0" dirty="0"/>
        </a:p>
      </dgm:t>
    </dgm:pt>
    <dgm:pt modelId="{FBADAF9E-EE33-4AFC-A0F4-4F09B7B02108}" type="parTrans" cxnId="{2A4828AD-946C-40DC-A107-08D084CEC871}">
      <dgm:prSet/>
      <dgm:spPr/>
      <dgm:t>
        <a:bodyPr/>
        <a:lstStyle/>
        <a:p>
          <a:endParaRPr lang="en-CA"/>
        </a:p>
      </dgm:t>
    </dgm:pt>
    <dgm:pt modelId="{184BA20D-010C-42BF-88BC-46FFF97BDB44}" type="sibTrans" cxnId="{2A4828AD-946C-40DC-A107-08D084CEC871}">
      <dgm:prSet/>
      <dgm:spPr/>
      <dgm:t>
        <a:bodyPr/>
        <a:lstStyle/>
        <a:p>
          <a:endParaRPr lang="en-CA"/>
        </a:p>
      </dgm:t>
    </dgm:pt>
    <mc:AlternateContent xmlns:mc="http://schemas.openxmlformats.org/markup-compatibility/2006" xmlns:a14="http://schemas.microsoft.com/office/drawing/2010/main">
      <mc:Choice Requires="a14">
        <dgm:pt modelId="{F20DEED6-6B17-49E7-99B5-3C7029F52BF2}">
          <dgm:prSet/>
          <dgm:spPr/>
          <dgm:t>
            <a:bodyPr/>
            <a:lstStyle/>
            <a:p>
              <a:pPr>
                <a:buNone/>
              </a:pPr>
              <a:r>
                <a:rPr lang="en-US" b="0" i="0" baseline="0"/>
                <a:t>(a) 	</a:t>
              </a:r>
              <a14:m>
                <m:oMath xmlns:m="http://schemas.openxmlformats.org/officeDocument/2006/math">
                  <m:r>
                    <a:rPr lang="en-CA" b="1" i="1" baseline="0" dirty="0" smtClean="0">
                      <a:latin typeface="Cambria Math" panose="02040503050406030204" pitchFamily="18" charset="0"/>
                    </a:rPr>
                    <m:t>𝒗</m:t>
                  </m:r>
                  <m:r>
                    <a:rPr lang="en-CA" b="1" i="1" baseline="-25000" dirty="0" smtClean="0">
                      <a:latin typeface="Cambria Math" panose="02040503050406030204" pitchFamily="18" charset="0"/>
                    </a:rPr>
                    <m:t>𝒊</m:t>
                  </m:r>
                </m:oMath>
              </a14:m>
              <a:r>
                <a:rPr lang="en-US" b="0" i="0" baseline="0"/>
                <a:t> occurs more than once</a:t>
              </a:r>
              <a:endParaRPr lang="en-CA" b="0" i="0" baseline="0"/>
            </a:p>
          </dgm:t>
        </dgm:pt>
      </mc:Choice>
      <mc:Fallback xmlns="">
        <dgm:pt modelId="{F20DEED6-6B17-49E7-99B5-3C7029F52BF2}">
          <dgm:prSet/>
          <dgm:spPr/>
          <dgm:t>
            <a:bodyPr/>
            <a:lstStyle/>
            <a:p>
              <a:pPr>
                <a:buNone/>
              </a:pPr>
              <a:r>
                <a:rPr lang="en-US" b="0" i="0" baseline="0"/>
                <a:t>(a) 	</a:t>
              </a:r>
              <a:r>
                <a:rPr lang="en-CA" b="1" i="0" baseline="0" dirty="0">
                  <a:latin typeface="Cambria Math" panose="02040503050406030204" pitchFamily="18" charset="0"/>
                </a:rPr>
                <a:t>𝒗</a:t>
              </a:r>
              <a:r>
                <a:rPr lang="en-CA" b="1" i="0" baseline="-25000" dirty="0">
                  <a:latin typeface="Cambria Math" panose="02040503050406030204" pitchFamily="18" charset="0"/>
                </a:rPr>
                <a:t>𝒊</a:t>
              </a:r>
              <a:r>
                <a:rPr lang="en-US" b="0" i="0" baseline="0"/>
                <a:t> occurs more than once</a:t>
              </a:r>
              <a:endParaRPr lang="en-CA" b="0" i="0" baseline="0"/>
            </a:p>
          </dgm:t>
        </dgm:pt>
      </mc:Fallback>
    </mc:AlternateContent>
    <dgm:pt modelId="{8995F008-0C2D-4BBE-8520-118F53FDD281}" type="parTrans" cxnId="{24D78582-9BD4-409D-B461-2D306FCBF488}">
      <dgm:prSet/>
      <dgm:spPr/>
      <dgm:t>
        <a:bodyPr/>
        <a:lstStyle/>
        <a:p>
          <a:endParaRPr lang="en-CA"/>
        </a:p>
      </dgm:t>
    </dgm:pt>
    <dgm:pt modelId="{D8A58770-D467-4D9C-92BC-BCB6DBF9949C}" type="sibTrans" cxnId="{24D78582-9BD4-409D-B461-2D306FCBF488}">
      <dgm:prSet/>
      <dgm:spPr/>
      <dgm:t>
        <a:bodyPr/>
        <a:lstStyle/>
        <a:p>
          <a:endParaRPr lang="en-CA"/>
        </a:p>
      </dgm:t>
    </dgm:pt>
    <mc:AlternateContent xmlns:mc="http://schemas.openxmlformats.org/markup-compatibility/2006" xmlns:a14="http://schemas.microsoft.com/office/drawing/2010/main">
      <mc:Choice Requires="a14">
        <dgm:pt modelId="{E76906E2-CFC7-471B-B791-2A76CED02F98}">
          <dgm:prSet/>
          <dgm:spPr/>
          <dgm:t>
            <a:bodyPr/>
            <a:lstStyle/>
            <a:p>
              <a:pPr>
                <a:buNone/>
              </a:pPr>
              <a:r>
                <a:rPr lang="en-US" b="0" i="0" baseline="0"/>
                <a:t>(b)	</a:t>
              </a:r>
              <a14:m>
                <m:oMath xmlns:m="http://schemas.openxmlformats.org/officeDocument/2006/math">
                  <m:r>
                    <a:rPr lang="en-CA" b="1" i="1" baseline="0" dirty="0" smtClean="0">
                      <a:latin typeface="Cambria Math" panose="02040503050406030204" pitchFamily="18" charset="0"/>
                    </a:rPr>
                    <m:t>𝒗</m:t>
                  </m:r>
                  <m:r>
                    <a:rPr lang="en-CA" b="1" i="1" baseline="-25000" dirty="0" smtClean="0">
                      <a:latin typeface="Cambria Math" panose="02040503050406030204" pitchFamily="18" charset="0"/>
                    </a:rPr>
                    <m:t>𝒊</m:t>
                  </m:r>
                </m:oMath>
              </a14:m>
              <a:r>
                <a:rPr lang="en-US" b="0" i="0" baseline="0"/>
                <a:t> is of the form: </a:t>
              </a:r>
              <a14:m>
                <m:oMath xmlns:m="http://schemas.openxmlformats.org/officeDocument/2006/math">
                  <m:r>
                    <a:rPr lang="en-US" b="1" i="1" baseline="0" dirty="0" smtClean="0">
                      <a:latin typeface="Cambria Math" panose="02040503050406030204" pitchFamily="18" charset="0"/>
                    </a:rPr>
                    <m:t>𝒃𝒃</m:t>
                  </m:r>
                </m:oMath>
              </a14:m>
              <a:endParaRPr lang="en-CA" b="0" i="0" baseline="0"/>
            </a:p>
          </dgm:t>
        </dgm:pt>
      </mc:Choice>
      <mc:Fallback xmlns="">
        <dgm:pt modelId="{E76906E2-CFC7-471B-B791-2A76CED02F98}">
          <dgm:prSet/>
          <dgm:spPr/>
          <dgm:t>
            <a:bodyPr/>
            <a:lstStyle/>
            <a:p>
              <a:pPr>
                <a:buNone/>
              </a:pPr>
              <a:r>
                <a:rPr lang="en-US" b="0" i="0" baseline="0"/>
                <a:t>(b)	</a:t>
              </a:r>
              <a:r>
                <a:rPr lang="en-CA" b="1" i="0" baseline="0" dirty="0">
                  <a:latin typeface="Cambria Math" panose="02040503050406030204" pitchFamily="18" charset="0"/>
                </a:rPr>
                <a:t>𝒗</a:t>
              </a:r>
              <a:r>
                <a:rPr lang="en-CA" b="1" i="0" baseline="-25000" dirty="0">
                  <a:latin typeface="Cambria Math" panose="02040503050406030204" pitchFamily="18" charset="0"/>
                </a:rPr>
                <a:t>𝒊</a:t>
              </a:r>
              <a:r>
                <a:rPr lang="en-US" b="0" i="0" baseline="0"/>
                <a:t> is of the form: </a:t>
              </a:r>
              <a:r>
                <a:rPr lang="en-US" b="1" i="0" baseline="0" dirty="0">
                  <a:latin typeface="Cambria Math" panose="02040503050406030204" pitchFamily="18" charset="0"/>
                </a:rPr>
                <a:t>𝒃𝒃</a:t>
              </a:r>
              <a:endParaRPr lang="en-CA" b="0" i="0" baseline="0"/>
            </a:p>
          </dgm:t>
        </dgm:pt>
      </mc:Fallback>
    </mc:AlternateContent>
    <dgm:pt modelId="{75801AA0-C455-481F-A9B5-9F20B2D3C009}" type="parTrans" cxnId="{883AF065-8A8B-4A71-BB94-49694A46EC3B}">
      <dgm:prSet/>
      <dgm:spPr/>
      <dgm:t>
        <a:bodyPr/>
        <a:lstStyle/>
        <a:p>
          <a:endParaRPr lang="en-CA"/>
        </a:p>
      </dgm:t>
    </dgm:pt>
    <dgm:pt modelId="{42D8CC5C-E1FE-48B9-9A8E-7A8AA749D331}" type="sibTrans" cxnId="{883AF065-8A8B-4A71-BB94-49694A46EC3B}">
      <dgm:prSet/>
      <dgm:spPr/>
      <dgm:t>
        <a:bodyPr/>
        <a:lstStyle/>
        <a:p>
          <a:endParaRPr lang="en-CA"/>
        </a:p>
      </dgm:t>
    </dgm:pt>
    <mc:AlternateContent xmlns:mc="http://schemas.openxmlformats.org/markup-compatibility/2006" xmlns:a14="http://schemas.microsoft.com/office/drawing/2010/main">
      <mc:Choice Requires="a14">
        <dgm:pt modelId="{76AAFCA7-0F59-4E86-BF9E-590A4F0943B4}">
          <dgm:prSet/>
          <dgm:spPr/>
          <dgm:t>
            <a:bodyPr/>
            <a:lstStyle/>
            <a:p>
              <a:pPr>
                <a:buNone/>
              </a:pPr>
              <a:r>
                <a:rPr lang="en-US" b="0" i="0" baseline="0"/>
                <a:t>2. Starting at the current index </a:t>
              </a:r>
              <a14:m>
                <m:oMath xmlns:m="http://schemas.openxmlformats.org/officeDocument/2006/math">
                  <m:r>
                    <a:rPr lang="en-US" b="0" i="1" baseline="0" dirty="0" smtClean="0">
                      <a:latin typeface="Cambria Math" panose="02040503050406030204" pitchFamily="18" charset="0"/>
                    </a:rPr>
                    <m:t>𝑖</m:t>
                  </m:r>
                </m:oMath>
              </a14:m>
              <a:r>
                <a:rPr lang="en-US" b="0" i="0" baseline="0"/>
                <a:t>, traverse backwards in the </a:t>
              </a:r>
              <a:r>
                <a:rPr lang="en-US" b="0" i="0" baseline="0">
                  <a:latin typeface="Lobster" panose="00000500000000000000" pitchFamily="2" charset="0"/>
                </a:rPr>
                <a:t>LCP</a:t>
              </a:r>
              <a:r>
                <a:rPr lang="en-US" b="0" i="0" baseline="0"/>
                <a:t> array to find where </a:t>
              </a:r>
              <a14:m>
                <m:oMath xmlns:m="http://schemas.openxmlformats.org/officeDocument/2006/math">
                  <m:r>
                    <a:rPr lang="en-CA" b="1" i="1" baseline="0" dirty="0" smtClean="0">
                      <a:latin typeface="Cambria Math" panose="02040503050406030204" pitchFamily="18" charset="0"/>
                    </a:rPr>
                    <m:t>𝒗</m:t>
                  </m:r>
                  <m:r>
                    <a:rPr lang="en-CA" b="1" i="1" baseline="-25000" dirty="0" smtClean="0">
                      <a:latin typeface="Cambria Math" panose="02040503050406030204" pitchFamily="18" charset="0"/>
                    </a:rPr>
                    <m:t>𝒊</m:t>
                  </m:r>
                </m:oMath>
              </a14:m>
              <a:r>
                <a:rPr lang="en-US" b="0" i="0" baseline="0"/>
                <a:t> first occurs in </a:t>
              </a:r>
              <a:r>
                <a:rPr lang="en-US" b="0" i="0" baseline="0">
                  <a:latin typeface="Lobster" panose="00000500000000000000" pitchFamily="2" charset="0"/>
                </a:rPr>
                <a:t>SA</a:t>
              </a:r>
              <a:r>
                <a:rPr lang="en-US" b="0" i="0" baseline="0"/>
                <a:t>, </a:t>
              </a:r>
              <a:r>
                <a:rPr lang="en-CA" b="0" i="0" baseline="0"/>
                <a:t>i.e. determine </a:t>
              </a:r>
              <a14:m>
                <m:oMath xmlns:m="http://schemas.openxmlformats.org/officeDocument/2006/math">
                  <m:r>
                    <a:rPr lang="en-CA" b="0" i="1" baseline="0" dirty="0" smtClean="0">
                      <a:latin typeface="Cambria Math" panose="02040503050406030204" pitchFamily="18" charset="0"/>
                    </a:rPr>
                    <m:t>𝑟</m:t>
                  </m:r>
                  <m:r>
                    <a:rPr lang="en-CA" b="0" i="1" baseline="-25000" dirty="0" smtClean="0">
                      <a:latin typeface="Cambria Math" panose="02040503050406030204" pitchFamily="18" charset="0"/>
                    </a:rPr>
                    <m:t>1</m:t>
                  </m:r>
                </m:oMath>
              </a14:m>
              <a:r>
                <a:rPr lang="en-CA" b="0" i="0" baseline="0"/>
                <a:t>.</a:t>
              </a:r>
              <a:br>
                <a:rPr lang="en-CA" b="0" i="0" baseline="0"/>
              </a:br>
              <a:endParaRPr lang="en-CA" b="0" i="0" baseline="0"/>
            </a:p>
          </dgm:t>
        </dgm:pt>
      </mc:Choice>
      <mc:Fallback xmlns="">
        <dgm:pt modelId="{76AAFCA7-0F59-4E86-BF9E-590A4F0943B4}">
          <dgm:prSet/>
          <dgm:spPr/>
          <dgm:t>
            <a:bodyPr/>
            <a:lstStyle/>
            <a:p>
              <a:pPr>
                <a:buNone/>
              </a:pPr>
              <a:r>
                <a:rPr lang="en-US" b="0" i="0" baseline="0"/>
                <a:t>2. Starting at the current index </a:t>
              </a:r>
              <a:r>
                <a:rPr lang="en-US" b="0" i="0" baseline="0" dirty="0">
                  <a:latin typeface="Cambria Math" panose="02040503050406030204" pitchFamily="18" charset="0"/>
                </a:rPr>
                <a:t>𝑖</a:t>
              </a:r>
              <a:r>
                <a:rPr lang="en-US" b="0" i="0" baseline="0"/>
                <a:t>, traverse backwards in the </a:t>
              </a:r>
              <a:r>
                <a:rPr lang="en-US" b="0" i="0" baseline="0">
                  <a:latin typeface="Lobster" panose="00000500000000000000" pitchFamily="2" charset="0"/>
                </a:rPr>
                <a:t>LCP</a:t>
              </a:r>
              <a:r>
                <a:rPr lang="en-US" b="0" i="0" baseline="0"/>
                <a:t> array to find where </a:t>
              </a:r>
              <a:r>
                <a:rPr lang="en-CA" b="1" i="0" baseline="0" dirty="0">
                  <a:latin typeface="Cambria Math" panose="02040503050406030204" pitchFamily="18" charset="0"/>
                </a:rPr>
                <a:t>𝒗</a:t>
              </a:r>
              <a:r>
                <a:rPr lang="en-CA" b="1" i="0" baseline="-25000" dirty="0">
                  <a:latin typeface="Cambria Math" panose="02040503050406030204" pitchFamily="18" charset="0"/>
                </a:rPr>
                <a:t>𝒊</a:t>
              </a:r>
              <a:r>
                <a:rPr lang="en-US" b="0" i="0" baseline="0"/>
                <a:t> first occurs in </a:t>
              </a:r>
              <a:r>
                <a:rPr lang="en-US" b="0" i="0" baseline="0">
                  <a:latin typeface="Lobster" panose="00000500000000000000" pitchFamily="2" charset="0"/>
                </a:rPr>
                <a:t>SA</a:t>
              </a:r>
              <a:r>
                <a:rPr lang="en-US" b="0" i="0" baseline="0"/>
                <a:t>, </a:t>
              </a:r>
              <a:r>
                <a:rPr lang="en-CA" b="0" i="0" baseline="0"/>
                <a:t>i.e. determine </a:t>
              </a:r>
              <a:r>
                <a:rPr lang="en-CA" b="0" i="0" baseline="0" dirty="0">
                  <a:latin typeface="Cambria Math" panose="02040503050406030204" pitchFamily="18" charset="0"/>
                </a:rPr>
                <a:t>𝑟</a:t>
              </a:r>
              <a:r>
                <a:rPr lang="en-CA" b="0" i="0" baseline="-25000" dirty="0">
                  <a:latin typeface="Cambria Math" panose="02040503050406030204" pitchFamily="18" charset="0"/>
                </a:rPr>
                <a:t>1</a:t>
              </a:r>
              <a:r>
                <a:rPr lang="en-CA" b="0" i="0" baseline="0"/>
                <a:t>.</a:t>
              </a:r>
              <a:br>
                <a:rPr lang="en-CA" b="0" i="0" baseline="0"/>
              </a:br>
              <a:endParaRPr lang="en-CA" b="0" i="0" baseline="0"/>
            </a:p>
          </dgm:t>
        </dgm:pt>
      </mc:Fallback>
    </mc:AlternateContent>
    <dgm:pt modelId="{AC62C9C6-D6CA-48CE-93F8-B6327B981244}" type="parTrans" cxnId="{220C2A10-85EC-48A7-893D-BD47463E9498}">
      <dgm:prSet/>
      <dgm:spPr/>
      <dgm:t>
        <a:bodyPr/>
        <a:lstStyle/>
        <a:p>
          <a:endParaRPr lang="en-CA"/>
        </a:p>
      </dgm:t>
    </dgm:pt>
    <dgm:pt modelId="{EE077906-E93E-48C0-8F7D-13D9415C8F4D}" type="sibTrans" cxnId="{220C2A10-85EC-48A7-893D-BD47463E9498}">
      <dgm:prSet/>
      <dgm:spPr/>
      <dgm:t>
        <a:bodyPr/>
        <a:lstStyle/>
        <a:p>
          <a:endParaRPr lang="en-CA"/>
        </a:p>
      </dgm:t>
    </dgm:pt>
    <mc:AlternateContent xmlns:mc="http://schemas.openxmlformats.org/markup-compatibility/2006" xmlns:a14="http://schemas.microsoft.com/office/drawing/2010/main">
      <mc:Choice Requires="a14">
        <dgm:pt modelId="{C3548E0C-53E7-4A95-A2F3-7AE9AA8E54DC}">
          <dgm:prSet/>
          <dgm:spPr/>
          <dgm:t>
            <a:bodyPr/>
            <a:lstStyle/>
            <a:p>
              <a:pPr>
                <a:buNone/>
              </a:pPr>
              <a:r>
                <a:rPr lang="en-US" b="0" i="0" baseline="0"/>
                <a:t>3. Define the range </a:t>
              </a:r>
              <a14:m>
                <m:oMath xmlns:m="http://schemas.openxmlformats.org/officeDocument/2006/math">
                  <m:r>
                    <a:rPr lang="en-US" b="0" i="1" baseline="0" dirty="0" smtClean="0">
                      <a:latin typeface="Cambria Math" panose="02040503050406030204" pitchFamily="18" charset="0"/>
                    </a:rPr>
                    <m:t>(</m:t>
                  </m:r>
                  <m:r>
                    <a:rPr lang="en-US" b="0" i="1" baseline="0" dirty="0" smtClean="0">
                      <a:latin typeface="Cambria Math" panose="02040503050406030204" pitchFamily="18" charset="0"/>
                    </a:rPr>
                    <m:t>𝑟</m:t>
                  </m:r>
                  <m:r>
                    <a:rPr lang="en-US" b="0" i="1" baseline="-25000" dirty="0" smtClean="0">
                      <a:latin typeface="Cambria Math" panose="02040503050406030204" pitchFamily="18" charset="0"/>
                    </a:rPr>
                    <m:t>1</m:t>
                  </m:r>
                  <m:r>
                    <a:rPr lang="en-US" b="0" i="1" baseline="0" dirty="0" smtClean="0">
                      <a:latin typeface="Cambria Math" panose="02040503050406030204" pitchFamily="18" charset="0"/>
                    </a:rPr>
                    <m:t>,</m:t>
                  </m:r>
                  <m:r>
                    <a:rPr lang="en-US" b="0" i="1" baseline="0" dirty="0" smtClean="0">
                      <a:latin typeface="Cambria Math" panose="02040503050406030204" pitchFamily="18" charset="0"/>
                    </a:rPr>
                    <m:t>𝑟𝑚</m:t>
                  </m:r>
                  <m:r>
                    <a:rPr lang="en-US" b="0" i="1" baseline="0" dirty="0" smtClean="0">
                      <a:latin typeface="Cambria Math" panose="02040503050406030204" pitchFamily="18" charset="0"/>
                    </a:rPr>
                    <m:t>)</m:t>
                  </m:r>
                </m:oMath>
              </a14:m>
              <a:r>
                <a:rPr lang="en-US" b="0" i="0" baseline="0"/>
                <a:t> that </a:t>
              </a:r>
              <a14:m>
                <m:oMath xmlns:m="http://schemas.openxmlformats.org/officeDocument/2006/math">
                  <m:r>
                    <a:rPr lang="en-CA" b="1" i="1" baseline="0" dirty="0" smtClean="0">
                      <a:latin typeface="Cambria Math" panose="02040503050406030204" pitchFamily="18" charset="0"/>
                    </a:rPr>
                    <m:t>𝒗</m:t>
                  </m:r>
                  <m:r>
                    <a:rPr lang="en-CA" b="1" i="1" baseline="-25000" dirty="0" smtClean="0">
                      <a:latin typeface="Cambria Math" panose="02040503050406030204" pitchFamily="18" charset="0"/>
                    </a:rPr>
                    <m:t>𝒊</m:t>
                  </m:r>
                </m:oMath>
              </a14:m>
              <a:r>
                <a:rPr lang="en-US" b="0" i="0" baseline="0"/>
                <a:t> occurs in </a:t>
              </a:r>
              <a:r>
                <a:rPr lang="en-US" b="0" i="0" baseline="0">
                  <a:latin typeface="Lobster" panose="00000500000000000000" pitchFamily="2" charset="0"/>
                </a:rPr>
                <a:t>SA</a:t>
              </a:r>
              <a:r>
                <a:rPr lang="en-US" b="0" i="0" baseline="0"/>
                <a:t>.</a:t>
              </a:r>
              <a:br>
                <a:rPr lang="en-US" b="0" i="0" baseline="0"/>
              </a:br>
              <a:endParaRPr lang="en-CA" b="0" i="0" baseline="0"/>
            </a:p>
          </dgm:t>
        </dgm:pt>
      </mc:Choice>
      <mc:Fallback xmlns="">
        <dgm:pt modelId="{C3548E0C-53E7-4A95-A2F3-7AE9AA8E54DC}">
          <dgm:prSet/>
          <dgm:spPr/>
          <dgm:t>
            <a:bodyPr/>
            <a:lstStyle/>
            <a:p>
              <a:pPr>
                <a:buNone/>
              </a:pPr>
              <a:r>
                <a:rPr lang="en-US" b="0" i="0" baseline="0"/>
                <a:t>3. Define the range </a:t>
              </a:r>
              <a:r>
                <a:rPr lang="en-US" b="0" i="0" baseline="0" dirty="0">
                  <a:latin typeface="Cambria Math" panose="02040503050406030204" pitchFamily="18" charset="0"/>
                </a:rPr>
                <a:t>(𝑟</a:t>
              </a:r>
              <a:r>
                <a:rPr lang="en-US" b="0" i="0" baseline="-25000" dirty="0">
                  <a:latin typeface="Cambria Math" panose="02040503050406030204" pitchFamily="18" charset="0"/>
                </a:rPr>
                <a:t>1</a:t>
              </a:r>
              <a:r>
                <a:rPr lang="en-US" b="0" i="0" baseline="0" dirty="0">
                  <a:latin typeface="Cambria Math" panose="02040503050406030204" pitchFamily="18" charset="0"/>
                </a:rPr>
                <a:t>,𝑟𝑚)</a:t>
              </a:r>
              <a:r>
                <a:rPr lang="en-US" b="0" i="0" baseline="0"/>
                <a:t> that </a:t>
              </a:r>
              <a:r>
                <a:rPr lang="en-CA" b="1" i="0" baseline="0" dirty="0">
                  <a:latin typeface="Cambria Math" panose="02040503050406030204" pitchFamily="18" charset="0"/>
                </a:rPr>
                <a:t>𝒗</a:t>
              </a:r>
              <a:r>
                <a:rPr lang="en-CA" b="1" i="0" baseline="-25000" dirty="0">
                  <a:latin typeface="Cambria Math" panose="02040503050406030204" pitchFamily="18" charset="0"/>
                </a:rPr>
                <a:t>𝒊</a:t>
              </a:r>
              <a:r>
                <a:rPr lang="en-US" b="0" i="0" baseline="0"/>
                <a:t> occurs in </a:t>
              </a:r>
              <a:r>
                <a:rPr lang="en-US" b="0" i="0" baseline="0">
                  <a:latin typeface="Lobster" panose="00000500000000000000" pitchFamily="2" charset="0"/>
                </a:rPr>
                <a:t>SA</a:t>
              </a:r>
              <a:r>
                <a:rPr lang="en-US" b="0" i="0" baseline="0"/>
                <a:t>.</a:t>
              </a:r>
              <a:br>
                <a:rPr lang="en-US" b="0" i="0" baseline="0"/>
              </a:br>
              <a:endParaRPr lang="en-CA" b="0" i="0" baseline="0"/>
            </a:p>
          </dgm:t>
        </dgm:pt>
      </mc:Fallback>
    </mc:AlternateContent>
    <dgm:pt modelId="{774D6F67-30FE-4886-AFFA-FF69219E084E}" type="parTrans" cxnId="{73736BAB-F9F0-4AF2-B9DA-65C9F8F1AD43}">
      <dgm:prSet/>
      <dgm:spPr/>
      <dgm:t>
        <a:bodyPr/>
        <a:lstStyle/>
        <a:p>
          <a:endParaRPr lang="en-CA"/>
        </a:p>
      </dgm:t>
    </dgm:pt>
    <dgm:pt modelId="{C8D11CFE-E783-40FE-95AE-B1A0532F2066}" type="sibTrans" cxnId="{73736BAB-F9F0-4AF2-B9DA-65C9F8F1AD43}">
      <dgm:prSet/>
      <dgm:spPr/>
      <dgm:t>
        <a:bodyPr/>
        <a:lstStyle/>
        <a:p>
          <a:endParaRPr lang="en-CA"/>
        </a:p>
      </dgm:t>
    </dgm:pt>
    <mc:AlternateContent xmlns:mc="http://schemas.openxmlformats.org/markup-compatibility/2006" xmlns:a14="http://schemas.microsoft.com/office/drawing/2010/main">
      <mc:Choice Requires="a14">
        <dgm:pt modelId="{36D7CAE0-EC70-4FD7-9F31-EE678676546E}">
          <dgm:prSet/>
          <dgm:spPr/>
          <dgm:t>
            <a:bodyPr/>
            <a:lstStyle/>
            <a:p>
              <a:pPr>
                <a:buNone/>
              </a:pPr>
              <a:r>
                <a:rPr lang="en-US" b="0" i="0" baseline="0"/>
                <a:t>4. Sort the start position that </a:t>
              </a:r>
              <a14:m>
                <m:oMath xmlns:m="http://schemas.openxmlformats.org/officeDocument/2006/math">
                  <m:r>
                    <a:rPr lang="en-CA" b="1" i="1" baseline="0" dirty="0" smtClean="0">
                      <a:latin typeface="Cambria Math" panose="02040503050406030204" pitchFamily="18" charset="0"/>
                    </a:rPr>
                    <m:t>𝒗</m:t>
                  </m:r>
                  <m:r>
                    <a:rPr lang="en-CA" b="1" i="1" baseline="-25000" dirty="0" smtClean="0">
                      <a:latin typeface="Cambria Math" panose="02040503050406030204" pitchFamily="18" charset="0"/>
                    </a:rPr>
                    <m:t>𝒊</m:t>
                  </m:r>
                </m:oMath>
              </a14:m>
              <a:r>
                <a:rPr lang="en-US" b="0" i="0" baseline="0"/>
                <a:t> occurs in ascending order.</a:t>
              </a:r>
              <a:br>
                <a:rPr lang="en-US" b="0" i="0" baseline="0"/>
              </a:br>
              <a:endParaRPr lang="en-CA" b="0" i="0" baseline="0"/>
            </a:p>
          </dgm:t>
        </dgm:pt>
      </mc:Choice>
      <mc:Fallback xmlns="">
        <dgm:pt modelId="{36D7CAE0-EC70-4FD7-9F31-EE678676546E}">
          <dgm:prSet/>
          <dgm:spPr/>
          <dgm:t>
            <a:bodyPr/>
            <a:lstStyle/>
            <a:p>
              <a:pPr>
                <a:buNone/>
              </a:pPr>
              <a:r>
                <a:rPr lang="en-US" b="0" i="0" baseline="0"/>
                <a:t>4. Sort the start position that </a:t>
              </a:r>
              <a:r>
                <a:rPr lang="en-CA" b="1" i="0" baseline="0" dirty="0">
                  <a:latin typeface="Cambria Math" panose="02040503050406030204" pitchFamily="18" charset="0"/>
                </a:rPr>
                <a:t>𝒗</a:t>
              </a:r>
              <a:r>
                <a:rPr lang="en-CA" b="1" i="0" baseline="-25000" dirty="0">
                  <a:latin typeface="Cambria Math" panose="02040503050406030204" pitchFamily="18" charset="0"/>
                </a:rPr>
                <a:t>𝒊</a:t>
              </a:r>
              <a:r>
                <a:rPr lang="en-US" b="0" i="0" baseline="0"/>
                <a:t> occurs in ascending order.</a:t>
              </a:r>
              <a:br>
                <a:rPr lang="en-US" b="0" i="0" baseline="0"/>
              </a:br>
              <a:endParaRPr lang="en-CA" b="0" i="0" baseline="0"/>
            </a:p>
          </dgm:t>
        </dgm:pt>
      </mc:Fallback>
    </mc:AlternateContent>
    <dgm:pt modelId="{6E6CE92B-29ED-46AA-8F1A-0BE9F664C4E3}" type="parTrans" cxnId="{4195434C-FBEF-4635-BCB6-CFE9B6D34AC0}">
      <dgm:prSet/>
      <dgm:spPr/>
      <dgm:t>
        <a:bodyPr/>
        <a:lstStyle/>
        <a:p>
          <a:endParaRPr lang="en-CA"/>
        </a:p>
      </dgm:t>
    </dgm:pt>
    <dgm:pt modelId="{8AFA901E-3892-4628-9314-343149F94773}" type="sibTrans" cxnId="{4195434C-FBEF-4635-BCB6-CFE9B6D34AC0}">
      <dgm:prSet/>
      <dgm:spPr/>
      <dgm:t>
        <a:bodyPr/>
        <a:lstStyle/>
        <a:p>
          <a:endParaRPr lang="en-CA"/>
        </a:p>
      </dgm:t>
    </dgm:pt>
    <mc:AlternateContent xmlns:mc="http://schemas.openxmlformats.org/markup-compatibility/2006" xmlns:a14="http://schemas.microsoft.com/office/drawing/2010/main">
      <mc:Choice Requires="a14">
        <dgm:pt modelId="{E1753461-45B8-4C0D-A077-6B7A296C7FAB}">
          <dgm:prSet/>
          <dgm:spPr/>
          <dgm:t>
            <a:bodyPr/>
            <a:lstStyle/>
            <a:p>
              <a:pPr>
                <a:buNone/>
              </a:pPr>
              <a:r>
                <a:rPr lang="en-US" b="0" i="0" baseline="0"/>
                <a:t>5. </a:t>
              </a:r>
              <a:r>
                <a:rPr lang="en-US" b="1" i="0" baseline="0"/>
                <a:t>For</a:t>
              </a:r>
              <a:r>
                <a:rPr lang="en-US" b="0" i="0" baseline="0"/>
                <a:t> each </a:t>
              </a:r>
              <a14:m>
                <m:oMath xmlns:m="http://schemas.openxmlformats.org/officeDocument/2006/math">
                  <m:r>
                    <a:rPr lang="en-US" b="0" i="1" baseline="0" dirty="0" smtClean="0">
                      <a:latin typeface="Cambria Math" panose="02040503050406030204" pitchFamily="18" charset="0"/>
                    </a:rPr>
                    <m:t>𝑘</m:t>
                  </m:r>
                  <m:r>
                    <a:rPr lang="en-US" b="0" i="1" baseline="0" dirty="0" smtClean="0">
                      <a:latin typeface="Cambria Math" panose="02040503050406030204" pitchFamily="18" charset="0"/>
                    </a:rPr>
                    <m:t>∈(</m:t>
                  </m:r>
                  <m:r>
                    <a:rPr lang="en-US" b="0" i="1" baseline="0" dirty="0" smtClean="0">
                      <a:latin typeface="Cambria Math" panose="02040503050406030204" pitchFamily="18" charset="0"/>
                    </a:rPr>
                    <m:t>𝑟</m:t>
                  </m:r>
                  <m:r>
                    <a:rPr lang="en-US" b="0" i="1" baseline="-25000" dirty="0" smtClean="0">
                      <a:latin typeface="Cambria Math" panose="02040503050406030204" pitchFamily="18" charset="0"/>
                    </a:rPr>
                    <m:t>1</m:t>
                  </m:r>
                  <m:r>
                    <a:rPr lang="en-US" b="0" i="1" baseline="0" dirty="0" smtClean="0">
                      <a:latin typeface="Cambria Math" panose="02040503050406030204" pitchFamily="18" charset="0"/>
                    </a:rPr>
                    <m:t>,</m:t>
                  </m:r>
                  <m:r>
                    <a:rPr lang="en-US" b="0" i="1" baseline="0" dirty="0" smtClean="0">
                      <a:latin typeface="Cambria Math" panose="02040503050406030204" pitchFamily="18" charset="0"/>
                    </a:rPr>
                    <m:t>𝑟𝑚</m:t>
                  </m:r>
                  <m:r>
                    <a:rPr lang="en-US" b="0" i="1" baseline="0" dirty="0" smtClean="0">
                      <a:latin typeface="Cambria Math" panose="02040503050406030204" pitchFamily="18" charset="0"/>
                    </a:rPr>
                    <m:t>)</m:t>
                  </m:r>
                </m:oMath>
              </a14:m>
              <a:r>
                <a:rPr lang="en-US" b="0" i="0" baseline="0"/>
                <a:t>:</a:t>
              </a:r>
              <a:endParaRPr lang="en-CA" b="0" i="0" baseline="0"/>
            </a:p>
          </dgm:t>
        </dgm:pt>
      </mc:Choice>
      <mc:Fallback xmlns="">
        <dgm:pt modelId="{E1753461-45B8-4C0D-A077-6B7A296C7FAB}">
          <dgm:prSet/>
          <dgm:spPr/>
          <dgm:t>
            <a:bodyPr/>
            <a:lstStyle/>
            <a:p>
              <a:pPr>
                <a:buNone/>
              </a:pPr>
              <a:r>
                <a:rPr lang="en-US" b="0" i="0" baseline="0"/>
                <a:t>5. </a:t>
              </a:r>
              <a:r>
                <a:rPr lang="en-US" b="1" i="0" baseline="0"/>
                <a:t>For</a:t>
              </a:r>
              <a:r>
                <a:rPr lang="en-US" b="0" i="0" baseline="0"/>
                <a:t> each </a:t>
              </a:r>
              <a:r>
                <a:rPr lang="en-US" b="0" i="0" baseline="0" dirty="0">
                  <a:latin typeface="Cambria Math" panose="02040503050406030204" pitchFamily="18" charset="0"/>
                </a:rPr>
                <a:t>𝑘∈(𝑟</a:t>
              </a:r>
              <a:r>
                <a:rPr lang="en-US" b="0" i="0" baseline="-25000" dirty="0">
                  <a:latin typeface="Cambria Math" panose="02040503050406030204" pitchFamily="18" charset="0"/>
                </a:rPr>
                <a:t>1</a:t>
              </a:r>
              <a:r>
                <a:rPr lang="en-US" b="0" i="0" baseline="0" dirty="0">
                  <a:latin typeface="Cambria Math" panose="02040503050406030204" pitchFamily="18" charset="0"/>
                </a:rPr>
                <a:t>,𝑟𝑚)</a:t>
              </a:r>
              <a:r>
                <a:rPr lang="en-US" b="0" i="0" baseline="0"/>
                <a:t>:</a:t>
              </a:r>
              <a:endParaRPr lang="en-CA" b="0" i="0" baseline="0"/>
            </a:p>
          </dgm:t>
        </dgm:pt>
      </mc:Fallback>
    </mc:AlternateContent>
    <dgm:pt modelId="{587B298E-60F1-4B3C-A0BD-AD510E5A8B14}" type="parTrans" cxnId="{60FC1BDA-A7CC-4A96-8620-735F006E65C3}">
      <dgm:prSet/>
      <dgm:spPr/>
      <dgm:t>
        <a:bodyPr/>
        <a:lstStyle/>
        <a:p>
          <a:endParaRPr lang="en-CA"/>
        </a:p>
      </dgm:t>
    </dgm:pt>
    <dgm:pt modelId="{82C9A56A-6841-437E-B526-7D9A41690F12}" type="sibTrans" cxnId="{60FC1BDA-A7CC-4A96-8620-735F006E65C3}">
      <dgm:prSet/>
      <dgm:spPr/>
      <dgm:t>
        <a:bodyPr/>
        <a:lstStyle/>
        <a:p>
          <a:endParaRPr lang="en-CA"/>
        </a:p>
      </dgm:t>
    </dgm:pt>
    <mc:AlternateContent xmlns:mc="http://schemas.openxmlformats.org/markup-compatibility/2006" xmlns:a14="http://schemas.microsoft.com/office/drawing/2010/main">
      <mc:Choice Requires="a14">
        <dgm:pt modelId="{422AE530-E9C4-4C1D-A0B0-8F7BE88213A9}">
          <dgm:prSet/>
          <dgm:spPr/>
          <dgm:t>
            <a:bodyPr/>
            <a:lstStyle/>
            <a:p>
              <a:pPr>
                <a:buNone/>
              </a:pPr>
              <a:r>
                <a:rPr lang="en-US" b="0" i="0" baseline="0"/>
                <a:t>(a) </a:t>
              </a:r>
              <a14:m>
                <m:oMath xmlns:m="http://schemas.openxmlformats.org/officeDocument/2006/math">
                  <m:r>
                    <a:rPr lang="en-CA" b="0" i="1" baseline="0" dirty="0" smtClean="0">
                      <a:latin typeface="Cambria Math" panose="02040503050406030204" pitchFamily="18" charset="0"/>
                    </a:rPr>
                    <m:t>𝑑𝑖𝑓𝑓</m:t>
                  </m:r>
                  <m:r>
                    <a:rPr lang="en-CA" b="0" i="1" baseline="0" dirty="0" smtClean="0">
                      <a:latin typeface="Cambria Math" panose="02040503050406030204" pitchFamily="18" charset="0"/>
                    </a:rPr>
                    <m:t>=(</m:t>
                  </m:r>
                </m:oMath>
              </a14:m>
              <a:r>
                <a:rPr lang="en-CA" b="0" i="0" baseline="0">
                  <a:latin typeface="Lobster" panose="00000500000000000000" pitchFamily="2" charset="0"/>
                </a:rPr>
                <a:t>SA*</a:t>
              </a:r>
              <a14:m>
                <m:oMath xmlns:m="http://schemas.openxmlformats.org/officeDocument/2006/math">
                  <m:r>
                    <a:rPr lang="en-CA" b="0" i="1" baseline="0" dirty="0" smtClean="0">
                      <a:latin typeface="Cambria Math" panose="02040503050406030204" pitchFamily="18" charset="0"/>
                    </a:rPr>
                    <m:t>[</m:t>
                  </m:r>
                  <m:r>
                    <a:rPr lang="en-CA" b="0" i="1" baseline="0" dirty="0" smtClean="0">
                      <a:latin typeface="Cambria Math" panose="02040503050406030204" pitchFamily="18" charset="0"/>
                    </a:rPr>
                    <m:t>𝑘</m:t>
                  </m:r>
                  <m:r>
                    <a:rPr lang="en-CA" b="0" i="1" baseline="0" dirty="0" smtClean="0">
                      <a:latin typeface="Cambria Math" panose="02040503050406030204" pitchFamily="18" charset="0"/>
                    </a:rPr>
                    <m:t>+1]−</m:t>
                  </m:r>
                </m:oMath>
              </a14:m>
              <a:r>
                <a:rPr lang="en-CA" b="0" i="0" baseline="0">
                  <a:latin typeface="Lobster" panose="00000500000000000000" pitchFamily="2" charset="0"/>
                </a:rPr>
                <a:t>SA*</a:t>
              </a:r>
              <a14:m>
                <m:oMath xmlns:m="http://schemas.openxmlformats.org/officeDocument/2006/math">
                  <m:r>
                    <a:rPr lang="en-CA" b="0" i="1" baseline="0" dirty="0" smtClean="0">
                      <a:latin typeface="Cambria Math" panose="02040503050406030204" pitchFamily="18" charset="0"/>
                    </a:rPr>
                    <m:t>[</m:t>
                  </m:r>
                  <m:r>
                    <a:rPr lang="en-CA" b="0" i="1" baseline="0" dirty="0" smtClean="0">
                      <a:latin typeface="Cambria Math" panose="02040503050406030204" pitchFamily="18" charset="0"/>
                    </a:rPr>
                    <m:t>𝑘</m:t>
                  </m:r>
                  <m:r>
                    <a:rPr lang="en-CA" b="0" i="1" baseline="0" dirty="0" smtClean="0">
                      <a:latin typeface="Cambria Math" panose="02040503050406030204" pitchFamily="18" charset="0"/>
                    </a:rPr>
                    <m:t>])</m:t>
                  </m:r>
                </m:oMath>
              </a14:m>
              <a:r>
                <a:rPr lang="en-CA" b="0" i="0" baseline="0"/>
                <a:t>;</a:t>
              </a:r>
            </a:p>
          </dgm:t>
        </dgm:pt>
      </mc:Choice>
      <mc:Fallback xmlns="">
        <dgm:pt modelId="{422AE530-E9C4-4C1D-A0B0-8F7BE88213A9}">
          <dgm:prSet/>
          <dgm:spPr/>
          <dgm:t>
            <a:bodyPr/>
            <a:lstStyle/>
            <a:p>
              <a:pPr>
                <a:buNone/>
              </a:pPr>
              <a:r>
                <a:rPr lang="en-US" b="0" i="0" baseline="0"/>
                <a:t>(a) </a:t>
              </a:r>
              <a:r>
                <a:rPr lang="en-CA" b="0" i="0" baseline="0" dirty="0">
                  <a:latin typeface="Cambria Math" panose="02040503050406030204" pitchFamily="18" charset="0"/>
                </a:rPr>
                <a:t>𝑑𝑖𝑓𝑓=(</a:t>
              </a:r>
              <a:r>
                <a:rPr lang="en-CA" b="0" i="0" baseline="0">
                  <a:latin typeface="Lobster" panose="00000500000000000000" pitchFamily="2" charset="0"/>
                </a:rPr>
                <a:t>SA*</a:t>
              </a:r>
              <a:r>
                <a:rPr lang="en-CA" b="0" i="0" baseline="0" dirty="0">
                  <a:latin typeface="Cambria Math" panose="02040503050406030204" pitchFamily="18" charset="0"/>
                </a:rPr>
                <a:t>[𝑘+1]−</a:t>
              </a:r>
              <a:r>
                <a:rPr lang="en-CA" b="0" i="0" baseline="0">
                  <a:latin typeface="Lobster" panose="00000500000000000000" pitchFamily="2" charset="0"/>
                </a:rPr>
                <a:t>SA*</a:t>
              </a:r>
              <a:r>
                <a:rPr lang="en-CA" b="0" i="0" baseline="0" dirty="0">
                  <a:latin typeface="Cambria Math" panose="02040503050406030204" pitchFamily="18" charset="0"/>
                </a:rPr>
                <a:t>[𝑘])</a:t>
              </a:r>
              <a:r>
                <a:rPr lang="en-CA" b="0" i="0" baseline="0"/>
                <a:t>;</a:t>
              </a:r>
            </a:p>
          </dgm:t>
        </dgm:pt>
      </mc:Fallback>
    </mc:AlternateContent>
    <dgm:pt modelId="{9065E36E-56FB-4E73-A412-3524BD699BBC}" type="parTrans" cxnId="{16B3D5F8-6967-4FAB-B695-68FCA42653B4}">
      <dgm:prSet/>
      <dgm:spPr/>
      <dgm:t>
        <a:bodyPr/>
        <a:lstStyle/>
        <a:p>
          <a:endParaRPr lang="en-CA"/>
        </a:p>
      </dgm:t>
    </dgm:pt>
    <dgm:pt modelId="{2E45AF0E-661D-4DDA-9AC6-6F5320204D4B}" type="sibTrans" cxnId="{16B3D5F8-6967-4FAB-B695-68FCA42653B4}">
      <dgm:prSet/>
      <dgm:spPr/>
      <dgm:t>
        <a:bodyPr/>
        <a:lstStyle/>
        <a:p>
          <a:endParaRPr lang="en-CA"/>
        </a:p>
      </dgm:t>
    </dgm:pt>
    <mc:AlternateContent xmlns:mc="http://schemas.openxmlformats.org/markup-compatibility/2006" xmlns:a14="http://schemas.microsoft.com/office/drawing/2010/main">
      <mc:Choice Requires="a14">
        <dgm:pt modelId="{5773E504-2487-4C12-AB06-753C95F8E6E6}">
          <dgm:prSet/>
          <dgm:spPr/>
          <dgm:t>
            <a:bodyPr/>
            <a:lstStyle/>
            <a:p>
              <a:pPr>
                <a:buNone/>
              </a:pPr>
              <a:r>
                <a:rPr lang="en-US" b="0" i="0" baseline="0"/>
                <a:t>(b) </a:t>
              </a:r>
              <a:r>
                <a:rPr lang="en-US" b="1" i="0" baseline="0"/>
                <a:t>If</a:t>
              </a:r>
              <a:r>
                <a:rPr lang="en-US" b="0" i="0" baseline="0"/>
                <a:t> the distance </a:t>
              </a:r>
              <a14:m>
                <m:oMath xmlns:m="http://schemas.openxmlformats.org/officeDocument/2006/math">
                  <m:r>
                    <a:rPr lang="en-US" b="0" i="1" baseline="0" dirty="0" smtClean="0">
                      <a:latin typeface="Cambria Math" panose="02040503050406030204" pitchFamily="18" charset="0"/>
                    </a:rPr>
                    <m:t>𝑑𝑖𝑓𝑓</m:t>
                  </m:r>
                </m:oMath>
              </a14:m>
              <a:r>
                <a:rPr lang="en-US" b="0" i="0" baseline="0"/>
                <a:t> is smaller than the length of </a:t>
              </a:r>
              <a14:m>
                <m:oMath xmlns:m="http://schemas.openxmlformats.org/officeDocument/2006/math">
                  <m:r>
                    <a:rPr lang="en-CA" b="1" i="1" baseline="0" dirty="0" smtClean="0">
                      <a:latin typeface="Cambria Math" panose="02040503050406030204" pitchFamily="18" charset="0"/>
                    </a:rPr>
                    <m:t>𝒗</m:t>
                  </m:r>
                  <m:r>
                    <a:rPr lang="en-CA" b="1" i="1" baseline="-25000" dirty="0" smtClean="0">
                      <a:latin typeface="Cambria Math" panose="02040503050406030204" pitchFamily="18" charset="0"/>
                    </a:rPr>
                    <m:t>𝒊</m:t>
                  </m:r>
                </m:oMath>
              </a14:m>
              <a:endParaRPr lang="en-CA" b="0" i="0" baseline="0"/>
            </a:p>
          </dgm:t>
        </dgm:pt>
      </mc:Choice>
      <mc:Fallback xmlns="">
        <dgm:pt modelId="{5773E504-2487-4C12-AB06-753C95F8E6E6}">
          <dgm:prSet/>
          <dgm:spPr/>
          <dgm:t>
            <a:bodyPr/>
            <a:lstStyle/>
            <a:p>
              <a:pPr>
                <a:buNone/>
              </a:pPr>
              <a:r>
                <a:rPr lang="en-US" b="0" i="0" baseline="0"/>
                <a:t>(b) </a:t>
              </a:r>
              <a:r>
                <a:rPr lang="en-US" b="1" i="0" baseline="0"/>
                <a:t>If</a:t>
              </a:r>
              <a:r>
                <a:rPr lang="en-US" b="0" i="0" baseline="0"/>
                <a:t> the distance </a:t>
              </a:r>
              <a:r>
                <a:rPr lang="en-US" b="0" i="0" baseline="0" dirty="0">
                  <a:latin typeface="Cambria Math" panose="02040503050406030204" pitchFamily="18" charset="0"/>
                </a:rPr>
                <a:t>𝑑𝑖𝑓𝑓</a:t>
              </a:r>
              <a:r>
                <a:rPr lang="en-US" b="0" i="0" baseline="0"/>
                <a:t> is smaller than the length of </a:t>
              </a:r>
              <a:r>
                <a:rPr lang="en-CA" b="1" i="0" baseline="0" dirty="0">
                  <a:latin typeface="Cambria Math" panose="02040503050406030204" pitchFamily="18" charset="0"/>
                </a:rPr>
                <a:t>𝒗</a:t>
              </a:r>
              <a:r>
                <a:rPr lang="en-CA" b="1" i="0" baseline="-25000" dirty="0">
                  <a:latin typeface="Cambria Math" panose="02040503050406030204" pitchFamily="18" charset="0"/>
                </a:rPr>
                <a:t>𝒊</a:t>
              </a:r>
              <a:endParaRPr lang="en-CA" b="0" i="0" baseline="0"/>
            </a:p>
          </dgm:t>
        </dgm:pt>
      </mc:Fallback>
    </mc:AlternateContent>
    <dgm:pt modelId="{64B35204-17A3-4A77-8E59-6F64ACD393B0}" type="parTrans" cxnId="{DE95DE9B-CF30-4A70-8FDE-217BF7491389}">
      <dgm:prSet/>
      <dgm:spPr/>
      <dgm:t>
        <a:bodyPr/>
        <a:lstStyle/>
        <a:p>
          <a:endParaRPr lang="en-CA"/>
        </a:p>
      </dgm:t>
    </dgm:pt>
    <dgm:pt modelId="{B59662E8-63E5-41DE-9DC5-7EE110937299}" type="sibTrans" cxnId="{DE95DE9B-CF30-4A70-8FDE-217BF7491389}">
      <dgm:prSet/>
      <dgm:spPr/>
      <dgm:t>
        <a:bodyPr/>
        <a:lstStyle/>
        <a:p>
          <a:endParaRPr lang="en-CA"/>
        </a:p>
      </dgm:t>
    </dgm:pt>
    <mc:AlternateContent xmlns:mc="http://schemas.openxmlformats.org/markup-compatibility/2006" xmlns:a14="http://schemas.microsoft.com/office/drawing/2010/main">
      <mc:Choice Requires="a14">
        <dgm:pt modelId="{99630C69-4139-46CF-960E-BEB7246093C9}">
          <dgm:prSet/>
          <dgm:spPr/>
          <dgm:t>
            <a:bodyPr/>
            <a:lstStyle/>
            <a:p>
              <a:pPr>
                <a:buNone/>
              </a:pPr>
              <a:r>
                <a:rPr lang="en-US" b="0" i="0" baseline="0"/>
                <a:t> 		...</a:t>
              </a:r>
              <a:r>
                <a:rPr lang="en-US" b="1" i="0" baseline="0"/>
                <a:t>Then</a:t>
              </a:r>
              <a:r>
                <a:rPr lang="en-US" b="0" i="0" baseline="0"/>
                <a:t> </a:t>
              </a:r>
              <a14:m>
                <m:oMath xmlns:m="http://schemas.openxmlformats.org/officeDocument/2006/math">
                  <m:r>
                    <a:rPr lang="en-CA" b="0" i="1" baseline="0" dirty="0" smtClean="0">
                      <a:latin typeface="Cambria Math" panose="02040503050406030204" pitchFamily="18" charset="0"/>
                    </a:rPr>
                    <m:t>𝑠𝑢𝑚</m:t>
                  </m:r>
                  <m:r>
                    <a:rPr lang="en-CA" b="0" i="1" baseline="0" dirty="0" smtClean="0">
                      <a:latin typeface="Cambria Math" panose="02040503050406030204" pitchFamily="18" charset="0"/>
                    </a:rPr>
                    <m:t>+=|</m:t>
                  </m:r>
                  <m:r>
                    <a:rPr lang="en-CA" b="1" i="1" baseline="0" dirty="0" smtClean="0">
                      <a:latin typeface="Cambria Math" panose="02040503050406030204" pitchFamily="18" charset="0"/>
                    </a:rPr>
                    <m:t>𝒗</m:t>
                  </m:r>
                  <m:r>
                    <a:rPr lang="en-CA" b="1" i="1" baseline="-25000" dirty="0" smtClean="0">
                      <a:latin typeface="Cambria Math" panose="02040503050406030204" pitchFamily="18" charset="0"/>
                    </a:rPr>
                    <m:t>𝒊</m:t>
                  </m:r>
                  <m:r>
                    <a:rPr lang="en-CA" b="0" i="1" baseline="0" dirty="0" smtClean="0">
                      <a:latin typeface="Cambria Math" panose="02040503050406030204" pitchFamily="18" charset="0"/>
                    </a:rPr>
                    <m:t>|−</m:t>
                  </m:r>
                  <m:r>
                    <a:rPr lang="en-CA" b="0" i="1" baseline="0" dirty="0" smtClean="0">
                      <a:latin typeface="Cambria Math" panose="02040503050406030204" pitchFamily="18" charset="0"/>
                    </a:rPr>
                    <m:t>𝑑𝑖𝑓𝑓</m:t>
                  </m:r>
                </m:oMath>
              </a14:m>
              <a:r>
                <a:rPr lang="en-CA" b="0" i="0" baseline="0"/>
                <a:t> </a:t>
              </a:r>
              <a:br>
                <a:rPr lang="en-CA" b="0" i="0" baseline="0"/>
              </a:br>
              <a:endParaRPr lang="en-CA" b="0" i="0" baseline="0"/>
            </a:p>
          </dgm:t>
        </dgm:pt>
      </mc:Choice>
      <mc:Fallback xmlns="">
        <dgm:pt modelId="{99630C69-4139-46CF-960E-BEB7246093C9}">
          <dgm:prSet/>
          <dgm:spPr/>
          <dgm:t>
            <a:bodyPr/>
            <a:lstStyle/>
            <a:p>
              <a:pPr>
                <a:buNone/>
              </a:pPr>
              <a:r>
                <a:rPr lang="en-US" b="0" i="0" baseline="0"/>
                <a:t> 		...</a:t>
              </a:r>
              <a:r>
                <a:rPr lang="en-US" b="1" i="0" baseline="0"/>
                <a:t>Then</a:t>
              </a:r>
              <a:r>
                <a:rPr lang="en-US" b="0" i="0" baseline="0"/>
                <a:t> </a:t>
              </a:r>
              <a:r>
                <a:rPr lang="en-CA" b="0" i="0" baseline="0" dirty="0">
                  <a:latin typeface="Cambria Math" panose="02040503050406030204" pitchFamily="18" charset="0"/>
                </a:rPr>
                <a:t>𝑠𝑢𝑚+=|</a:t>
              </a:r>
              <a:r>
                <a:rPr lang="en-CA" b="1" i="0" baseline="0" dirty="0">
                  <a:latin typeface="Cambria Math" panose="02040503050406030204" pitchFamily="18" charset="0"/>
                </a:rPr>
                <a:t>𝒗</a:t>
              </a:r>
              <a:r>
                <a:rPr lang="en-CA" b="1" i="0" baseline="-25000" dirty="0">
                  <a:latin typeface="Cambria Math" panose="02040503050406030204" pitchFamily="18" charset="0"/>
                </a:rPr>
                <a:t>𝒊</a:t>
              </a:r>
              <a:r>
                <a:rPr lang="en-CA" b="0" i="0" baseline="0" dirty="0">
                  <a:latin typeface="Cambria Math" panose="02040503050406030204" pitchFamily="18" charset="0"/>
                </a:rPr>
                <a:t>|−𝑑𝑖𝑓𝑓</a:t>
              </a:r>
              <a:r>
                <a:rPr lang="en-CA" b="0" i="0" baseline="0"/>
                <a:t> </a:t>
              </a:r>
              <a:br>
                <a:rPr lang="en-CA" b="0" i="0" baseline="0"/>
              </a:br>
              <a:endParaRPr lang="en-CA" b="0" i="0" baseline="0"/>
            </a:p>
          </dgm:t>
        </dgm:pt>
      </mc:Fallback>
    </mc:AlternateContent>
    <dgm:pt modelId="{B0276B50-4677-47A2-B6C4-18FD55D934C9}" type="parTrans" cxnId="{B7629CB7-0DD3-4AEC-A5A5-BBD804E65D13}">
      <dgm:prSet/>
      <dgm:spPr/>
      <dgm:t>
        <a:bodyPr/>
        <a:lstStyle/>
        <a:p>
          <a:endParaRPr lang="en-CA"/>
        </a:p>
      </dgm:t>
    </dgm:pt>
    <dgm:pt modelId="{BE172944-9135-40A9-A6E1-0ACE3CF4A2B6}" type="sibTrans" cxnId="{B7629CB7-0DD3-4AEC-A5A5-BBD804E65D13}">
      <dgm:prSet/>
      <dgm:spPr/>
      <dgm:t>
        <a:bodyPr/>
        <a:lstStyle/>
        <a:p>
          <a:endParaRPr lang="en-CA"/>
        </a:p>
      </dgm:t>
    </dgm:pt>
    <mc:AlternateContent xmlns:mc="http://schemas.openxmlformats.org/markup-compatibility/2006" xmlns:a14="http://schemas.microsoft.com/office/drawing/2010/main">
      <mc:Choice Requires="a14">
        <dgm:pt modelId="{89ACACEA-34EE-4130-9D30-1B91E9C44001}">
          <dgm:prSet/>
          <dgm:spPr/>
          <dgm:t>
            <a:bodyPr/>
            <a:lstStyle/>
            <a:p>
              <a:pPr>
                <a:buNone/>
              </a:pPr>
              <a:r>
                <a:rPr lang="en-US" b="0" i="0" baseline="0"/>
                <a:t>6. </a:t>
              </a:r>
              <a:r>
                <a:rPr lang="en-US" b="0" i="0" baseline="0">
                  <a:latin typeface="Lobster" panose="00000500000000000000" pitchFamily="2" charset="0"/>
                </a:rPr>
                <a:t>OLP</a:t>
              </a:r>
              <a14:m>
                <m:oMath xmlns:m="http://schemas.openxmlformats.org/officeDocument/2006/math">
                  <m:r>
                    <a:rPr lang="nn-NO" b="0" i="1" baseline="0" dirty="0" smtClean="0">
                      <a:latin typeface="Cambria Math" panose="02040503050406030204" pitchFamily="18" charset="0"/>
                    </a:rPr>
                    <m:t>[</m:t>
                  </m:r>
                  <m:r>
                    <a:rPr lang="nn-NO" b="0" i="1" baseline="0" dirty="0" smtClean="0">
                      <a:latin typeface="Cambria Math" panose="02040503050406030204" pitchFamily="18" charset="0"/>
                    </a:rPr>
                    <m:t>𝑖</m:t>
                  </m:r>
                  <m:r>
                    <a:rPr lang="nn-NO" b="0" i="1" baseline="0" dirty="0" smtClean="0">
                      <a:latin typeface="Cambria Math" panose="02040503050406030204" pitchFamily="18" charset="0"/>
                    </a:rPr>
                    <m:t>]=</m:t>
                  </m:r>
                  <m:r>
                    <a:rPr lang="nn-NO" b="0" i="1" baseline="0" dirty="0" smtClean="0">
                      <a:latin typeface="Cambria Math" panose="02040503050406030204" pitchFamily="18" charset="0"/>
                    </a:rPr>
                    <m:t>𝑠𝑢𝑚</m:t>
                  </m:r>
                </m:oMath>
              </a14:m>
              <a:endParaRPr lang="en-CA" b="0" i="0" baseline="0"/>
            </a:p>
          </dgm:t>
        </dgm:pt>
      </mc:Choice>
      <mc:Fallback xmlns="">
        <dgm:pt modelId="{89ACACEA-34EE-4130-9D30-1B91E9C44001}">
          <dgm:prSet/>
          <dgm:spPr/>
          <dgm:t>
            <a:bodyPr/>
            <a:lstStyle/>
            <a:p>
              <a:pPr>
                <a:buNone/>
              </a:pPr>
              <a:r>
                <a:rPr lang="en-US" b="0" i="0" baseline="0"/>
                <a:t>6. </a:t>
              </a:r>
              <a:r>
                <a:rPr lang="en-US" b="0" i="0" baseline="0">
                  <a:latin typeface="Lobster" panose="00000500000000000000" pitchFamily="2" charset="0"/>
                </a:rPr>
                <a:t>OLP</a:t>
              </a:r>
              <a:r>
                <a:rPr lang="nn-NO" b="0" i="0" baseline="0" dirty="0">
                  <a:latin typeface="Cambria Math" panose="02040503050406030204" pitchFamily="18" charset="0"/>
                </a:rPr>
                <a:t>[𝑖]=𝑠𝑢𝑚</a:t>
              </a:r>
              <a:endParaRPr lang="en-CA" b="0" i="0" baseline="0"/>
            </a:p>
          </dgm:t>
        </dgm:pt>
      </mc:Fallback>
    </mc:AlternateContent>
    <dgm:pt modelId="{064E040C-B0B9-417E-835A-034A80E8CBC9}" type="parTrans" cxnId="{97B8CD56-83F9-4327-964A-4F3E80F262B1}">
      <dgm:prSet/>
      <dgm:spPr/>
      <dgm:t>
        <a:bodyPr/>
        <a:lstStyle/>
        <a:p>
          <a:endParaRPr lang="en-CA"/>
        </a:p>
      </dgm:t>
    </dgm:pt>
    <dgm:pt modelId="{29B04A4B-398C-4FFB-AFF1-6E5504EAA51D}" type="sibTrans" cxnId="{97B8CD56-83F9-4327-964A-4F3E80F262B1}">
      <dgm:prSet/>
      <dgm:spPr/>
      <dgm:t>
        <a:bodyPr/>
        <a:lstStyle/>
        <a:p>
          <a:endParaRPr lang="en-CA"/>
        </a:p>
      </dgm:t>
    </dgm:pt>
    <mc:AlternateContent xmlns:mc="http://schemas.openxmlformats.org/markup-compatibility/2006" xmlns:a14="http://schemas.microsoft.com/office/drawing/2010/main">
      <mc:Choice Requires="a14">
        <dgm:pt modelId="{FAFF594C-071E-47C2-B9E0-A21778BB3641}">
          <dgm:prSet/>
          <dgm:spPr/>
          <dgm:t>
            <a:bodyPr/>
            <a:lstStyle/>
            <a:p>
              <a:pPr>
                <a:buNone/>
              </a:pPr>
              <a:r>
                <a:rPr lang="en-US" b="0" i="0" baseline="0"/>
                <a:t>(c)	</a:t>
              </a:r>
              <a14:m>
                <m:oMath xmlns:m="http://schemas.openxmlformats.org/officeDocument/2006/math">
                  <m:r>
                    <a:rPr lang="en-CA" b="1" i="1" baseline="0" dirty="0" smtClean="0">
                      <a:latin typeface="Cambria Math" panose="02040503050406030204" pitchFamily="18" charset="0"/>
                    </a:rPr>
                    <m:t>𝒗</m:t>
                  </m:r>
                  <m:r>
                    <a:rPr lang="en-CA" b="1" i="1" baseline="-25000" dirty="0" smtClean="0">
                      <a:latin typeface="Cambria Math" panose="02040503050406030204" pitchFamily="18" charset="0"/>
                    </a:rPr>
                    <m:t>𝒊</m:t>
                  </m:r>
                </m:oMath>
              </a14:m>
              <a:r>
                <a:rPr lang="en-US" b="0" i="0" baseline="0"/>
                <a:t> has a border (See </a:t>
              </a:r>
              <a14:m>
                <m:oMath xmlns:m="http://schemas.openxmlformats.org/officeDocument/2006/math">
                  <m:r>
                    <a:rPr lang="en-US" b="0" i="1" baseline="0" dirty="0" smtClean="0">
                      <a:latin typeface="Cambria Math" panose="02040503050406030204" pitchFamily="18" charset="0"/>
                    </a:rPr>
                    <m:t>𝑚𝑎𝑥𝑏𝑜𝑟𝑑𝑒𝑟</m:t>
                  </m:r>
                  <m:r>
                    <a:rPr lang="en-US" b="0" i="1" baseline="0" dirty="0" smtClean="0">
                      <a:latin typeface="Cambria Math" panose="02040503050406030204" pitchFamily="18" charset="0"/>
                    </a:rPr>
                    <m:t>()</m:t>
                  </m:r>
                </m:oMath>
              </a14:m>
              <a:r>
                <a:rPr lang="en-US" b="0" i="0" baseline="0"/>
                <a:t>).</a:t>
              </a:r>
              <a:br>
                <a:rPr lang="en-US" b="0" i="0" baseline="0"/>
              </a:br>
              <a:endParaRPr lang="en-CA" b="0" i="0" baseline="0"/>
            </a:p>
          </dgm:t>
        </dgm:pt>
      </mc:Choice>
      <mc:Fallback xmlns="">
        <dgm:pt modelId="{FAFF594C-071E-47C2-B9E0-A21778BB3641}">
          <dgm:prSet/>
          <dgm:spPr/>
          <dgm:t>
            <a:bodyPr/>
            <a:lstStyle/>
            <a:p>
              <a:pPr>
                <a:buNone/>
              </a:pPr>
              <a:r>
                <a:rPr lang="en-US" b="0" i="0" baseline="0"/>
                <a:t>(c)	</a:t>
              </a:r>
              <a:r>
                <a:rPr lang="en-CA" b="1" i="0" baseline="0" dirty="0">
                  <a:latin typeface="Cambria Math" panose="02040503050406030204" pitchFamily="18" charset="0"/>
                </a:rPr>
                <a:t>𝒗</a:t>
              </a:r>
              <a:r>
                <a:rPr lang="en-CA" b="1" i="0" baseline="-25000" dirty="0">
                  <a:latin typeface="Cambria Math" panose="02040503050406030204" pitchFamily="18" charset="0"/>
                </a:rPr>
                <a:t>𝒊</a:t>
              </a:r>
              <a:r>
                <a:rPr lang="en-US" b="0" i="0" baseline="0"/>
                <a:t> has a border (See </a:t>
              </a:r>
              <a:r>
                <a:rPr lang="en-US" b="0" i="0" baseline="0" dirty="0">
                  <a:latin typeface="Cambria Math" panose="02040503050406030204" pitchFamily="18" charset="0"/>
                </a:rPr>
                <a:t>𝑚𝑎𝑥𝑏𝑜𝑟𝑑𝑒𝑟()</a:t>
              </a:r>
              <a:r>
                <a:rPr lang="en-US" b="0" i="0" baseline="0"/>
                <a:t>).</a:t>
              </a:r>
              <a:br>
                <a:rPr lang="en-US" b="0" i="0" baseline="0"/>
              </a:br>
              <a:endParaRPr lang="en-CA" b="0" i="0" baseline="0"/>
            </a:p>
          </dgm:t>
        </dgm:pt>
      </mc:Fallback>
    </mc:AlternateContent>
    <dgm:pt modelId="{C09CE534-2F8A-4EC7-91E0-2C3B447B459E}" type="parTrans" cxnId="{4D7021CD-95C0-44BC-9200-D9F14ADFE06C}">
      <dgm:prSet/>
      <dgm:spPr/>
      <dgm:t>
        <a:bodyPr/>
        <a:lstStyle/>
        <a:p>
          <a:endParaRPr lang="en-CA"/>
        </a:p>
      </dgm:t>
    </dgm:pt>
    <dgm:pt modelId="{FB7C17A2-9033-4713-AB12-47E6D40C0CDC}" type="sibTrans" cxnId="{4D7021CD-95C0-44BC-9200-D9F14ADFE06C}">
      <dgm:prSet/>
      <dgm:spPr/>
      <dgm:t>
        <a:bodyPr/>
        <a:lstStyle/>
        <a:p>
          <a:endParaRPr lang="en-CA"/>
        </a:p>
      </dgm:t>
    </dgm:pt>
    <mc:AlternateContent xmlns:mc="http://schemas.openxmlformats.org/markup-compatibility/2006" xmlns:a14="http://schemas.microsoft.com/office/drawing/2010/main">
      <mc:Choice Requires="a14">
        <dgm:pt modelId="{7BF302ED-0850-4F0C-A022-7C20BEE5D4DA}">
          <dgm:prSet/>
          <dgm:spPr/>
          <dgm:t>
            <a:bodyPr/>
            <a:lstStyle/>
            <a:p>
              <a:pPr>
                <a:buNone/>
              </a:pPr>
              <a:r>
                <a:rPr lang="en-US" b="1" i="0" baseline="0"/>
                <a:t>For</a:t>
              </a:r>
              <a:r>
                <a:rPr lang="en-US" b="0" i="0" baseline="0"/>
                <a:t> </a:t>
              </a:r>
              <a14:m>
                <m:oMath xmlns:m="http://schemas.openxmlformats.org/officeDocument/2006/math">
                  <m:r>
                    <a:rPr lang="en-US" b="0" i="1" baseline="0" dirty="0" smtClean="0">
                      <a:latin typeface="Cambria Math" panose="02040503050406030204" pitchFamily="18" charset="0"/>
                    </a:rPr>
                    <m:t>𝑖</m:t>
                  </m:r>
                  <m:r>
                    <a:rPr lang="en-US" b="0" i="1" baseline="0" dirty="0">
                      <a:latin typeface="Cambria Math" panose="02040503050406030204" pitchFamily="18" charset="0"/>
                    </a:rPr>
                    <m:t>∈[1..</m:t>
                  </m:r>
                  <m:r>
                    <a:rPr lang="en-US" b="0" i="1" baseline="0" dirty="0">
                      <a:latin typeface="Cambria Math" panose="02040503050406030204" pitchFamily="18" charset="0"/>
                    </a:rPr>
                    <m:t>𝑛</m:t>
                  </m:r>
                  <m:r>
                    <a:rPr lang="en-US" b="0" i="1" baseline="0" dirty="0" smtClean="0">
                      <a:latin typeface="Cambria Math" panose="02040503050406030204" pitchFamily="18" charset="0"/>
                    </a:rPr>
                    <m:t>]</m:t>
                  </m:r>
                </m:oMath>
              </a14:m>
              <a:r>
                <a:rPr lang="en-US" b="0" i="0" baseline="0"/>
                <a:t> :</a:t>
              </a:r>
              <a:endParaRPr lang="en-CA" b="0"/>
            </a:p>
          </dgm:t>
        </dgm:pt>
      </mc:Choice>
      <mc:Fallback xmlns="">
        <dgm:pt modelId="{7BF302ED-0850-4F0C-A022-7C20BEE5D4DA}">
          <dgm:prSet/>
          <dgm:spPr/>
          <dgm:t>
            <a:bodyPr/>
            <a:lstStyle/>
            <a:p>
              <a:pPr>
                <a:buNone/>
              </a:pPr>
              <a:r>
                <a:rPr lang="en-US" b="1" i="0" baseline="0"/>
                <a:t>For</a:t>
              </a:r>
              <a:r>
                <a:rPr lang="en-US" b="0" i="0" baseline="0"/>
                <a:t> </a:t>
              </a:r>
              <a:r>
                <a:rPr lang="en-US" b="0" i="0" baseline="0" dirty="0">
                  <a:latin typeface="Cambria Math" panose="02040503050406030204" pitchFamily="18" charset="0"/>
                </a:rPr>
                <a:t>𝑖∈[1..𝑛]</a:t>
              </a:r>
              <a:r>
                <a:rPr lang="en-US" b="0" i="0" baseline="0"/>
                <a:t> :</a:t>
              </a:r>
              <a:endParaRPr lang="en-CA" b="0"/>
            </a:p>
          </dgm:t>
        </dgm:pt>
      </mc:Fallback>
    </mc:AlternateContent>
    <dgm:pt modelId="{99D8A64A-5E3D-4197-9C2E-BCBB937C52BB}" type="parTrans" cxnId="{13E7F10A-9734-433A-8325-4ACA726525DC}">
      <dgm:prSet/>
      <dgm:spPr/>
      <dgm:t>
        <a:bodyPr/>
        <a:lstStyle/>
        <a:p>
          <a:endParaRPr lang="en-CA"/>
        </a:p>
      </dgm:t>
    </dgm:pt>
    <dgm:pt modelId="{9E14D844-57A1-4EEA-B7A6-6027D0437A0B}" type="sibTrans" cxnId="{13E7F10A-9734-433A-8325-4ACA726525DC}">
      <dgm:prSet/>
      <dgm:spPr/>
      <dgm:t>
        <a:bodyPr/>
        <a:lstStyle/>
        <a:p>
          <a:endParaRPr lang="en-CA"/>
        </a:p>
      </dgm:t>
    </dgm:pt>
    <dgm:pt modelId="{18719C70-0993-41D7-B0B3-E279064C71FA}">
      <dgm:prSet/>
      <dgm:spPr/>
      <dgm:t>
        <a:bodyPr/>
        <a:lstStyle/>
        <a:p>
          <a:pPr>
            <a:buNone/>
          </a:pPr>
          <a:r>
            <a:rPr lang="en-CA" b="0" i="0" baseline="0"/>
            <a:t>1. Check if...</a:t>
          </a:r>
        </a:p>
      </dgm:t>
    </dgm:pt>
    <dgm:pt modelId="{88D941DF-E917-4D44-BB33-2FB86801D8FE}" type="sibTrans" cxnId="{67B2EE26-8A35-48F8-867E-11047E4F1658}">
      <dgm:prSet/>
      <dgm:spPr/>
      <dgm:t>
        <a:bodyPr/>
        <a:lstStyle/>
        <a:p>
          <a:endParaRPr lang="en-CA"/>
        </a:p>
      </dgm:t>
    </dgm:pt>
    <dgm:pt modelId="{BC9D52BF-EFBB-4D76-AFBB-12B959298894}" type="parTrans" cxnId="{67B2EE26-8A35-48F8-867E-11047E4F1658}">
      <dgm:prSet/>
      <dgm:spPr/>
      <dgm:t>
        <a:bodyPr/>
        <a:lstStyle/>
        <a:p>
          <a:endParaRPr lang="en-CA"/>
        </a:p>
      </dgm:t>
    </dgm:pt>
    <dgm:pt modelId="{EEF02BCB-E653-4F0C-9AEA-F45669A3D2EA}" type="pres">
      <dgm:prSet presAssocID="{7C9D97E2-6ED0-4104-8C8F-11FEB9F652DE}" presName="linear" presStyleCnt="0">
        <dgm:presLayoutVars>
          <dgm:animLvl val="lvl"/>
          <dgm:resizeHandles val="exact"/>
        </dgm:presLayoutVars>
      </dgm:prSet>
      <dgm:spPr/>
    </dgm:pt>
    <dgm:pt modelId="{A62EAD31-2D94-467A-AC67-60DA3191615E}" type="pres">
      <dgm:prSet presAssocID="{BF949B16-47E9-4DF0-8A88-474E71D9B714}" presName="parentText" presStyleLbl="node1" presStyleIdx="0" presStyleCnt="1">
        <dgm:presLayoutVars>
          <dgm:chMax val="0"/>
          <dgm:bulletEnabled val="1"/>
        </dgm:presLayoutVars>
      </dgm:prSet>
      <dgm:spPr/>
    </dgm:pt>
    <dgm:pt modelId="{03B1BAB0-0199-40E0-BE17-48ED73068FD8}" type="pres">
      <dgm:prSet presAssocID="{BF949B16-47E9-4DF0-8A88-474E71D9B714}" presName="childText" presStyleLbl="revTx" presStyleIdx="0" presStyleCnt="1">
        <dgm:presLayoutVars>
          <dgm:bulletEnabled val="1"/>
        </dgm:presLayoutVars>
      </dgm:prSet>
      <dgm:spPr/>
    </dgm:pt>
  </dgm:ptLst>
  <dgm:cxnLst>
    <dgm:cxn modelId="{4DE1A101-6CA7-4532-83FC-55B2C2B96538}" type="presOf" srcId="{7BF302ED-0850-4F0C-A022-7C20BEE5D4DA}" destId="{03B1BAB0-0199-40E0-BE17-48ED73068FD8}" srcOrd="0" destOrd="0" presId="urn:microsoft.com/office/officeart/2005/8/layout/vList2"/>
    <dgm:cxn modelId="{48BAC602-06D9-49EF-A5B3-8AA372ED334F}" type="presOf" srcId="{18719C70-0993-41D7-B0B3-E279064C71FA}" destId="{03B1BAB0-0199-40E0-BE17-48ED73068FD8}" srcOrd="0" destOrd="1" presId="urn:microsoft.com/office/officeart/2005/8/layout/vList2"/>
    <dgm:cxn modelId="{B5434704-01C5-4D97-A364-B3DF06EB3493}" type="presOf" srcId="{36D7CAE0-EC70-4FD7-9F31-EE678676546E}" destId="{03B1BAB0-0199-40E0-BE17-48ED73068FD8}" srcOrd="0" destOrd="7" presId="urn:microsoft.com/office/officeart/2005/8/layout/vList2"/>
    <dgm:cxn modelId="{681B3F09-715D-46D8-84D2-06484B82652D}" type="presOf" srcId="{5773E504-2487-4C12-AB06-753C95F8E6E6}" destId="{03B1BAB0-0199-40E0-BE17-48ED73068FD8}" srcOrd="0" destOrd="10" presId="urn:microsoft.com/office/officeart/2005/8/layout/vList2"/>
    <dgm:cxn modelId="{13E7F10A-9734-433A-8325-4ACA726525DC}" srcId="{BF949B16-47E9-4DF0-8A88-474E71D9B714}" destId="{7BF302ED-0850-4F0C-A022-7C20BEE5D4DA}" srcOrd="0" destOrd="0" parTransId="{99D8A64A-5E3D-4197-9C2E-BCBB937C52BB}" sibTransId="{9E14D844-57A1-4EEA-B7A6-6027D0437A0B}"/>
    <dgm:cxn modelId="{072F3C0F-3CB3-43B5-903B-1A14EECB44BF}" type="presOf" srcId="{F20DEED6-6B17-49E7-99B5-3C7029F52BF2}" destId="{03B1BAB0-0199-40E0-BE17-48ED73068FD8}" srcOrd="0" destOrd="2" presId="urn:microsoft.com/office/officeart/2005/8/layout/vList2"/>
    <dgm:cxn modelId="{2CF06B0F-5FE3-451C-A4C1-8A55530F1E0C}" type="presOf" srcId="{FAFF594C-071E-47C2-B9E0-A21778BB3641}" destId="{03B1BAB0-0199-40E0-BE17-48ED73068FD8}" srcOrd="0" destOrd="4" presId="urn:microsoft.com/office/officeart/2005/8/layout/vList2"/>
    <dgm:cxn modelId="{220C2A10-85EC-48A7-893D-BD47463E9498}" srcId="{7BF302ED-0850-4F0C-A022-7C20BEE5D4DA}" destId="{76AAFCA7-0F59-4E86-BF9E-590A4F0943B4}" srcOrd="1" destOrd="0" parTransId="{AC62C9C6-D6CA-48CE-93F8-B6327B981244}" sibTransId="{EE077906-E93E-48C0-8F7D-13D9415C8F4D}"/>
    <dgm:cxn modelId="{659FC115-AEC6-4459-A597-4D13F2FB862F}" type="presOf" srcId="{99630C69-4139-46CF-960E-BEB7246093C9}" destId="{03B1BAB0-0199-40E0-BE17-48ED73068FD8}" srcOrd="0" destOrd="11" presId="urn:microsoft.com/office/officeart/2005/8/layout/vList2"/>
    <dgm:cxn modelId="{67B2EE26-8A35-48F8-867E-11047E4F1658}" srcId="{7BF302ED-0850-4F0C-A022-7C20BEE5D4DA}" destId="{18719C70-0993-41D7-B0B3-E279064C71FA}" srcOrd="0" destOrd="0" parTransId="{BC9D52BF-EFBB-4D76-AFBB-12B959298894}" sibTransId="{88D941DF-E917-4D44-BB33-2FB86801D8FE}"/>
    <dgm:cxn modelId="{999EF936-8555-43B1-8B19-6BFC4254FBAE}" type="presOf" srcId="{76AAFCA7-0F59-4E86-BF9E-590A4F0943B4}" destId="{03B1BAB0-0199-40E0-BE17-48ED73068FD8}" srcOrd="0" destOrd="5" presId="urn:microsoft.com/office/officeart/2005/8/layout/vList2"/>
    <dgm:cxn modelId="{883AF065-8A8B-4A71-BB94-49694A46EC3B}" srcId="{18719C70-0993-41D7-B0B3-E279064C71FA}" destId="{E76906E2-CFC7-471B-B791-2A76CED02F98}" srcOrd="1" destOrd="0" parTransId="{75801AA0-C455-481F-A9B5-9F20B2D3C009}" sibTransId="{42D8CC5C-E1FE-48B9-9A8E-7A8AA749D331}"/>
    <dgm:cxn modelId="{4195434C-FBEF-4635-BCB6-CFE9B6D34AC0}" srcId="{7BF302ED-0850-4F0C-A022-7C20BEE5D4DA}" destId="{36D7CAE0-EC70-4FD7-9F31-EE678676546E}" srcOrd="3" destOrd="0" parTransId="{6E6CE92B-29ED-46AA-8F1A-0BE9F664C4E3}" sibTransId="{8AFA901E-3892-4628-9314-343149F94773}"/>
    <dgm:cxn modelId="{3E858C4E-72A9-4046-89DE-9BFB0629CA5A}" type="presOf" srcId="{E76906E2-CFC7-471B-B791-2A76CED02F98}" destId="{03B1BAB0-0199-40E0-BE17-48ED73068FD8}" srcOrd="0" destOrd="3" presId="urn:microsoft.com/office/officeart/2005/8/layout/vList2"/>
    <dgm:cxn modelId="{97B8CD56-83F9-4327-964A-4F3E80F262B1}" srcId="{7BF302ED-0850-4F0C-A022-7C20BEE5D4DA}" destId="{89ACACEA-34EE-4130-9D30-1B91E9C44001}" srcOrd="5" destOrd="0" parTransId="{064E040C-B0B9-417E-835A-034A80E8CBC9}" sibTransId="{29B04A4B-398C-4FFB-AFF1-6E5504EAA51D}"/>
    <dgm:cxn modelId="{24D78582-9BD4-409D-B461-2D306FCBF488}" srcId="{18719C70-0993-41D7-B0B3-E279064C71FA}" destId="{F20DEED6-6B17-49E7-99B5-3C7029F52BF2}" srcOrd="0" destOrd="0" parTransId="{8995F008-0C2D-4BBE-8520-118F53FDD281}" sibTransId="{D8A58770-D467-4D9C-92BC-BCB6DBF9949C}"/>
    <dgm:cxn modelId="{0900C090-EB99-4D66-A5C2-FB97B0580CBD}" type="presOf" srcId="{7C9D97E2-6ED0-4104-8C8F-11FEB9F652DE}" destId="{EEF02BCB-E653-4F0C-9AEA-F45669A3D2EA}" srcOrd="0" destOrd="0" presId="urn:microsoft.com/office/officeart/2005/8/layout/vList2"/>
    <dgm:cxn modelId="{DE95DE9B-CF30-4A70-8FDE-217BF7491389}" srcId="{E1753461-45B8-4C0D-A077-6B7A296C7FAB}" destId="{5773E504-2487-4C12-AB06-753C95F8E6E6}" srcOrd="1" destOrd="0" parTransId="{64B35204-17A3-4A77-8E59-6F64ACD393B0}" sibTransId="{B59662E8-63E5-41DE-9DC5-7EE110937299}"/>
    <dgm:cxn modelId="{73736BAB-F9F0-4AF2-B9DA-65C9F8F1AD43}" srcId="{7BF302ED-0850-4F0C-A022-7C20BEE5D4DA}" destId="{C3548E0C-53E7-4A95-A2F3-7AE9AA8E54DC}" srcOrd="2" destOrd="0" parTransId="{774D6F67-30FE-4886-AFFA-FF69219E084E}" sibTransId="{C8D11CFE-E783-40FE-95AE-B1A0532F2066}"/>
    <dgm:cxn modelId="{2A4828AD-946C-40DC-A107-08D084CEC871}" srcId="{7C9D97E2-6ED0-4104-8C8F-11FEB9F652DE}" destId="{BF949B16-47E9-4DF0-8A88-474E71D9B714}" srcOrd="0" destOrd="0" parTransId="{FBADAF9E-EE33-4AFC-A0F4-4F09B7B02108}" sibTransId="{184BA20D-010C-42BF-88BC-46FFF97BDB44}"/>
    <dgm:cxn modelId="{B7629CB7-0DD3-4AEC-A5A5-BBD804E65D13}" srcId="{5773E504-2487-4C12-AB06-753C95F8E6E6}" destId="{99630C69-4139-46CF-960E-BEB7246093C9}" srcOrd="0" destOrd="0" parTransId="{B0276B50-4677-47A2-B6C4-18FD55D934C9}" sibTransId="{BE172944-9135-40A9-A6E1-0ACE3CF4A2B6}"/>
    <dgm:cxn modelId="{AF7269B8-127B-4720-A138-0C0CE4873AD9}" type="presOf" srcId="{89ACACEA-34EE-4130-9D30-1B91E9C44001}" destId="{03B1BAB0-0199-40E0-BE17-48ED73068FD8}" srcOrd="0" destOrd="12" presId="urn:microsoft.com/office/officeart/2005/8/layout/vList2"/>
    <dgm:cxn modelId="{1617BAB8-C212-45D2-A0AF-D5F1344E5D7E}" type="presOf" srcId="{C3548E0C-53E7-4A95-A2F3-7AE9AA8E54DC}" destId="{03B1BAB0-0199-40E0-BE17-48ED73068FD8}" srcOrd="0" destOrd="6" presId="urn:microsoft.com/office/officeart/2005/8/layout/vList2"/>
    <dgm:cxn modelId="{B07FC8B9-D2EC-4D34-ADE1-AFBFB91926BA}" type="presOf" srcId="{422AE530-E9C4-4C1D-A0B0-8F7BE88213A9}" destId="{03B1BAB0-0199-40E0-BE17-48ED73068FD8}" srcOrd="0" destOrd="9" presId="urn:microsoft.com/office/officeart/2005/8/layout/vList2"/>
    <dgm:cxn modelId="{169912BD-9C8E-437A-9331-B988C537969C}" type="presOf" srcId="{BF949B16-47E9-4DF0-8A88-474E71D9B714}" destId="{A62EAD31-2D94-467A-AC67-60DA3191615E}" srcOrd="0" destOrd="0" presId="urn:microsoft.com/office/officeart/2005/8/layout/vList2"/>
    <dgm:cxn modelId="{4D7021CD-95C0-44BC-9200-D9F14ADFE06C}" srcId="{18719C70-0993-41D7-B0B3-E279064C71FA}" destId="{FAFF594C-071E-47C2-B9E0-A21778BB3641}" srcOrd="2" destOrd="0" parTransId="{C09CE534-2F8A-4EC7-91E0-2C3B447B459E}" sibTransId="{FB7C17A2-9033-4713-AB12-47E6D40C0CDC}"/>
    <dgm:cxn modelId="{60FC1BDA-A7CC-4A96-8620-735F006E65C3}" srcId="{7BF302ED-0850-4F0C-A022-7C20BEE5D4DA}" destId="{E1753461-45B8-4C0D-A077-6B7A296C7FAB}" srcOrd="4" destOrd="0" parTransId="{587B298E-60F1-4B3C-A0BD-AD510E5A8B14}" sibTransId="{82C9A56A-6841-437E-B526-7D9A41690F12}"/>
    <dgm:cxn modelId="{F76A8DE7-6700-49D6-85F6-CE2522254849}" type="presOf" srcId="{E1753461-45B8-4C0D-A077-6B7A296C7FAB}" destId="{03B1BAB0-0199-40E0-BE17-48ED73068FD8}" srcOrd="0" destOrd="8" presId="urn:microsoft.com/office/officeart/2005/8/layout/vList2"/>
    <dgm:cxn modelId="{16B3D5F8-6967-4FAB-B695-68FCA42653B4}" srcId="{E1753461-45B8-4C0D-A077-6B7A296C7FAB}" destId="{422AE530-E9C4-4C1D-A0B0-8F7BE88213A9}" srcOrd="0" destOrd="0" parTransId="{9065E36E-56FB-4E73-A412-3524BD699BBC}" sibTransId="{2E45AF0E-661D-4DDA-9AC6-6F5320204D4B}"/>
    <dgm:cxn modelId="{6376C64C-0794-48A8-92CC-8F567CFFD93D}" type="presParOf" srcId="{EEF02BCB-E653-4F0C-9AEA-F45669A3D2EA}" destId="{A62EAD31-2D94-467A-AC67-60DA3191615E}" srcOrd="0" destOrd="0" presId="urn:microsoft.com/office/officeart/2005/8/layout/vList2"/>
    <dgm:cxn modelId="{8895DB63-8236-40DB-A527-2C0FADA3DEE4}" type="presParOf" srcId="{EEF02BCB-E653-4F0C-9AEA-F45669A3D2EA}" destId="{03B1BAB0-0199-40E0-BE17-48ED73068FD8}"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C9D97E2-6ED0-4104-8C8F-11FEB9F652DE}" type="doc">
      <dgm:prSet loTypeId="urn:microsoft.com/office/officeart/2005/8/layout/vList2" loCatId="list" qsTypeId="urn:microsoft.com/office/officeart/2005/8/quickstyle/simple2" qsCatId="simple" csTypeId="urn:microsoft.com/office/officeart/2005/8/colors/accent1_3" csCatId="accent1" phldr="1"/>
      <dgm:spPr/>
      <dgm:t>
        <a:bodyPr/>
        <a:lstStyle/>
        <a:p>
          <a:endParaRPr lang="en-CA"/>
        </a:p>
      </dgm:t>
    </dgm:pt>
    <dgm:pt modelId="{BF949B16-47E9-4DF0-8A88-474E71D9B714}">
      <dgm:prSet/>
      <dgm:spPr/>
      <dgm:t>
        <a:bodyPr/>
        <a:lstStyle/>
        <a:p>
          <a:r>
            <a:rPr lang="en-US" b="1" i="0" baseline="0" dirty="0"/>
            <a:t>OLP-3 </a:t>
          </a:r>
          <a:r>
            <a:rPr lang="en-US" b="0" i="0" baseline="0" dirty="0"/>
            <a:t>Improved </a:t>
          </a:r>
          <a:r>
            <a:rPr lang="en-US" b="0" i="1" baseline="0" dirty="0"/>
            <a:t>O</a:t>
          </a:r>
          <a:r>
            <a:rPr lang="en-US" b="0" i="0" baseline="0" dirty="0"/>
            <a:t>(</a:t>
          </a:r>
          <a:r>
            <a:rPr lang="en-US" b="0" i="1" baseline="0" dirty="0"/>
            <a:t>n</a:t>
          </a:r>
          <a:r>
            <a:rPr lang="en-US" b="0" i="0" baseline="30000" dirty="0"/>
            <a:t>2</a:t>
          </a:r>
          <a:r>
            <a:rPr lang="en-US" b="0" i="0" baseline="0" dirty="0"/>
            <a:t>) to compute OLP array</a:t>
          </a:r>
          <a:endParaRPr lang="en-CA" b="0" dirty="0"/>
        </a:p>
      </dgm:t>
    </dgm:pt>
    <dgm:pt modelId="{FBADAF9E-EE33-4AFC-A0F4-4F09B7B02108}" type="parTrans" cxnId="{2A4828AD-946C-40DC-A107-08D084CEC871}">
      <dgm:prSet/>
      <dgm:spPr/>
      <dgm:t>
        <a:bodyPr/>
        <a:lstStyle/>
        <a:p>
          <a:endParaRPr lang="en-CA"/>
        </a:p>
      </dgm:t>
    </dgm:pt>
    <dgm:pt modelId="{184BA20D-010C-42BF-88BC-46FFF97BDB44}" type="sibTrans" cxnId="{2A4828AD-946C-40DC-A107-08D084CEC871}">
      <dgm:prSet/>
      <dgm:spPr/>
      <dgm:t>
        <a:bodyPr/>
        <a:lstStyle/>
        <a:p>
          <a:endParaRPr lang="en-CA"/>
        </a:p>
      </dgm:t>
    </dgm:pt>
    <dgm:pt modelId="{F20DEED6-6B17-49E7-99B5-3C7029F52BF2}">
      <dgm:prSet/>
      <dgm:spPr/>
      <dgm:t>
        <a:bodyPr/>
        <a:lstStyle/>
        <a:p>
          <a:r>
            <a:rPr lang="en-CA">
              <a:noFill/>
            </a:rPr>
            <a:t> </a:t>
          </a:r>
        </a:p>
      </dgm:t>
    </dgm:pt>
    <dgm:pt modelId="{8995F008-0C2D-4BBE-8520-118F53FDD281}" type="parTrans" cxnId="{24D78582-9BD4-409D-B461-2D306FCBF488}">
      <dgm:prSet/>
      <dgm:spPr/>
      <dgm:t>
        <a:bodyPr/>
        <a:lstStyle/>
        <a:p>
          <a:endParaRPr lang="en-CA"/>
        </a:p>
      </dgm:t>
    </dgm:pt>
    <dgm:pt modelId="{D8A58770-D467-4D9C-92BC-BCB6DBF9949C}" type="sibTrans" cxnId="{24D78582-9BD4-409D-B461-2D306FCBF488}">
      <dgm:prSet/>
      <dgm:spPr/>
      <dgm:t>
        <a:bodyPr/>
        <a:lstStyle/>
        <a:p>
          <a:endParaRPr lang="en-CA"/>
        </a:p>
      </dgm:t>
    </dgm:pt>
    <dgm:pt modelId="{E76906E2-CFC7-471B-B791-2A76CED02F98}">
      <dgm:prSet/>
      <dgm:spPr/>
      <dgm:t>
        <a:bodyPr/>
        <a:lstStyle/>
        <a:p>
          <a:r>
            <a:rPr lang="en-CA">
              <a:noFill/>
            </a:rPr>
            <a:t> </a:t>
          </a:r>
        </a:p>
      </dgm:t>
    </dgm:pt>
    <dgm:pt modelId="{75801AA0-C455-481F-A9B5-9F20B2D3C009}" type="parTrans" cxnId="{883AF065-8A8B-4A71-BB94-49694A46EC3B}">
      <dgm:prSet/>
      <dgm:spPr/>
      <dgm:t>
        <a:bodyPr/>
        <a:lstStyle/>
        <a:p>
          <a:endParaRPr lang="en-CA"/>
        </a:p>
      </dgm:t>
    </dgm:pt>
    <dgm:pt modelId="{42D8CC5C-E1FE-48B9-9A8E-7A8AA749D331}" type="sibTrans" cxnId="{883AF065-8A8B-4A71-BB94-49694A46EC3B}">
      <dgm:prSet/>
      <dgm:spPr/>
      <dgm:t>
        <a:bodyPr/>
        <a:lstStyle/>
        <a:p>
          <a:endParaRPr lang="en-CA"/>
        </a:p>
      </dgm:t>
    </dgm:pt>
    <dgm:pt modelId="{76AAFCA7-0F59-4E86-BF9E-590A4F0943B4}">
      <dgm:prSet/>
      <dgm:spPr/>
      <dgm:t>
        <a:bodyPr/>
        <a:lstStyle/>
        <a:p>
          <a:r>
            <a:rPr lang="en-CA">
              <a:noFill/>
            </a:rPr>
            <a:t> </a:t>
          </a:r>
        </a:p>
      </dgm:t>
    </dgm:pt>
    <dgm:pt modelId="{AC62C9C6-D6CA-48CE-93F8-B6327B981244}" type="parTrans" cxnId="{220C2A10-85EC-48A7-893D-BD47463E9498}">
      <dgm:prSet/>
      <dgm:spPr/>
      <dgm:t>
        <a:bodyPr/>
        <a:lstStyle/>
        <a:p>
          <a:endParaRPr lang="en-CA"/>
        </a:p>
      </dgm:t>
    </dgm:pt>
    <dgm:pt modelId="{EE077906-E93E-48C0-8F7D-13D9415C8F4D}" type="sibTrans" cxnId="{220C2A10-85EC-48A7-893D-BD47463E9498}">
      <dgm:prSet/>
      <dgm:spPr/>
      <dgm:t>
        <a:bodyPr/>
        <a:lstStyle/>
        <a:p>
          <a:endParaRPr lang="en-CA"/>
        </a:p>
      </dgm:t>
    </dgm:pt>
    <dgm:pt modelId="{C3548E0C-53E7-4A95-A2F3-7AE9AA8E54DC}">
      <dgm:prSet/>
      <dgm:spPr/>
      <dgm:t>
        <a:bodyPr/>
        <a:lstStyle/>
        <a:p>
          <a:r>
            <a:rPr lang="en-CA">
              <a:noFill/>
            </a:rPr>
            <a:t> </a:t>
          </a:r>
        </a:p>
      </dgm:t>
    </dgm:pt>
    <dgm:pt modelId="{774D6F67-30FE-4886-AFFA-FF69219E084E}" type="parTrans" cxnId="{73736BAB-F9F0-4AF2-B9DA-65C9F8F1AD43}">
      <dgm:prSet/>
      <dgm:spPr/>
      <dgm:t>
        <a:bodyPr/>
        <a:lstStyle/>
        <a:p>
          <a:endParaRPr lang="en-CA"/>
        </a:p>
      </dgm:t>
    </dgm:pt>
    <dgm:pt modelId="{C8D11CFE-E783-40FE-95AE-B1A0532F2066}" type="sibTrans" cxnId="{73736BAB-F9F0-4AF2-B9DA-65C9F8F1AD43}">
      <dgm:prSet/>
      <dgm:spPr/>
      <dgm:t>
        <a:bodyPr/>
        <a:lstStyle/>
        <a:p>
          <a:endParaRPr lang="en-CA"/>
        </a:p>
      </dgm:t>
    </dgm:pt>
    <dgm:pt modelId="{36D7CAE0-EC70-4FD7-9F31-EE678676546E}">
      <dgm:prSet/>
      <dgm:spPr/>
      <dgm:t>
        <a:bodyPr/>
        <a:lstStyle/>
        <a:p>
          <a:r>
            <a:rPr lang="en-CA">
              <a:noFill/>
            </a:rPr>
            <a:t> </a:t>
          </a:r>
        </a:p>
      </dgm:t>
    </dgm:pt>
    <dgm:pt modelId="{6E6CE92B-29ED-46AA-8F1A-0BE9F664C4E3}" type="parTrans" cxnId="{4195434C-FBEF-4635-BCB6-CFE9B6D34AC0}">
      <dgm:prSet/>
      <dgm:spPr/>
      <dgm:t>
        <a:bodyPr/>
        <a:lstStyle/>
        <a:p>
          <a:endParaRPr lang="en-CA"/>
        </a:p>
      </dgm:t>
    </dgm:pt>
    <dgm:pt modelId="{8AFA901E-3892-4628-9314-343149F94773}" type="sibTrans" cxnId="{4195434C-FBEF-4635-BCB6-CFE9B6D34AC0}">
      <dgm:prSet/>
      <dgm:spPr/>
      <dgm:t>
        <a:bodyPr/>
        <a:lstStyle/>
        <a:p>
          <a:endParaRPr lang="en-CA"/>
        </a:p>
      </dgm:t>
    </dgm:pt>
    <dgm:pt modelId="{E1753461-45B8-4C0D-A077-6B7A296C7FAB}">
      <dgm:prSet/>
      <dgm:spPr/>
      <dgm:t>
        <a:bodyPr/>
        <a:lstStyle/>
        <a:p>
          <a:r>
            <a:rPr lang="en-CA">
              <a:noFill/>
            </a:rPr>
            <a:t> </a:t>
          </a:r>
        </a:p>
      </dgm:t>
    </dgm:pt>
    <dgm:pt modelId="{587B298E-60F1-4B3C-A0BD-AD510E5A8B14}" type="parTrans" cxnId="{60FC1BDA-A7CC-4A96-8620-735F006E65C3}">
      <dgm:prSet/>
      <dgm:spPr/>
      <dgm:t>
        <a:bodyPr/>
        <a:lstStyle/>
        <a:p>
          <a:endParaRPr lang="en-CA"/>
        </a:p>
      </dgm:t>
    </dgm:pt>
    <dgm:pt modelId="{82C9A56A-6841-437E-B526-7D9A41690F12}" type="sibTrans" cxnId="{60FC1BDA-A7CC-4A96-8620-735F006E65C3}">
      <dgm:prSet/>
      <dgm:spPr/>
      <dgm:t>
        <a:bodyPr/>
        <a:lstStyle/>
        <a:p>
          <a:endParaRPr lang="en-CA"/>
        </a:p>
      </dgm:t>
    </dgm:pt>
    <dgm:pt modelId="{422AE530-E9C4-4C1D-A0B0-8F7BE88213A9}">
      <dgm:prSet/>
      <dgm:spPr/>
      <dgm:t>
        <a:bodyPr/>
        <a:lstStyle/>
        <a:p>
          <a:r>
            <a:rPr lang="en-CA">
              <a:noFill/>
            </a:rPr>
            <a:t> </a:t>
          </a:r>
        </a:p>
      </dgm:t>
    </dgm:pt>
    <dgm:pt modelId="{9065E36E-56FB-4E73-A412-3524BD699BBC}" type="parTrans" cxnId="{16B3D5F8-6967-4FAB-B695-68FCA42653B4}">
      <dgm:prSet/>
      <dgm:spPr/>
      <dgm:t>
        <a:bodyPr/>
        <a:lstStyle/>
        <a:p>
          <a:endParaRPr lang="en-CA"/>
        </a:p>
      </dgm:t>
    </dgm:pt>
    <dgm:pt modelId="{2E45AF0E-661D-4DDA-9AC6-6F5320204D4B}" type="sibTrans" cxnId="{16B3D5F8-6967-4FAB-B695-68FCA42653B4}">
      <dgm:prSet/>
      <dgm:spPr/>
      <dgm:t>
        <a:bodyPr/>
        <a:lstStyle/>
        <a:p>
          <a:endParaRPr lang="en-CA"/>
        </a:p>
      </dgm:t>
    </dgm:pt>
    <dgm:pt modelId="{5773E504-2487-4C12-AB06-753C95F8E6E6}">
      <dgm:prSet/>
      <dgm:spPr/>
      <dgm:t>
        <a:bodyPr/>
        <a:lstStyle/>
        <a:p>
          <a:r>
            <a:rPr lang="en-CA">
              <a:noFill/>
            </a:rPr>
            <a:t> </a:t>
          </a:r>
        </a:p>
      </dgm:t>
    </dgm:pt>
    <dgm:pt modelId="{64B35204-17A3-4A77-8E59-6F64ACD393B0}" type="parTrans" cxnId="{DE95DE9B-CF30-4A70-8FDE-217BF7491389}">
      <dgm:prSet/>
      <dgm:spPr/>
      <dgm:t>
        <a:bodyPr/>
        <a:lstStyle/>
        <a:p>
          <a:endParaRPr lang="en-CA"/>
        </a:p>
      </dgm:t>
    </dgm:pt>
    <dgm:pt modelId="{B59662E8-63E5-41DE-9DC5-7EE110937299}" type="sibTrans" cxnId="{DE95DE9B-CF30-4A70-8FDE-217BF7491389}">
      <dgm:prSet/>
      <dgm:spPr/>
      <dgm:t>
        <a:bodyPr/>
        <a:lstStyle/>
        <a:p>
          <a:endParaRPr lang="en-CA"/>
        </a:p>
      </dgm:t>
    </dgm:pt>
    <dgm:pt modelId="{99630C69-4139-46CF-960E-BEB7246093C9}">
      <dgm:prSet/>
      <dgm:spPr/>
      <dgm:t>
        <a:bodyPr/>
        <a:lstStyle/>
        <a:p>
          <a:r>
            <a:rPr lang="en-CA">
              <a:noFill/>
            </a:rPr>
            <a:t> </a:t>
          </a:r>
        </a:p>
      </dgm:t>
    </dgm:pt>
    <dgm:pt modelId="{B0276B50-4677-47A2-B6C4-18FD55D934C9}" type="parTrans" cxnId="{B7629CB7-0DD3-4AEC-A5A5-BBD804E65D13}">
      <dgm:prSet/>
      <dgm:spPr/>
      <dgm:t>
        <a:bodyPr/>
        <a:lstStyle/>
        <a:p>
          <a:endParaRPr lang="en-CA"/>
        </a:p>
      </dgm:t>
    </dgm:pt>
    <dgm:pt modelId="{BE172944-9135-40A9-A6E1-0ACE3CF4A2B6}" type="sibTrans" cxnId="{B7629CB7-0DD3-4AEC-A5A5-BBD804E65D13}">
      <dgm:prSet/>
      <dgm:spPr/>
      <dgm:t>
        <a:bodyPr/>
        <a:lstStyle/>
        <a:p>
          <a:endParaRPr lang="en-CA"/>
        </a:p>
      </dgm:t>
    </dgm:pt>
    <dgm:pt modelId="{89ACACEA-34EE-4130-9D30-1B91E9C44001}">
      <dgm:prSet/>
      <dgm:spPr/>
      <dgm:t>
        <a:bodyPr/>
        <a:lstStyle/>
        <a:p>
          <a:r>
            <a:rPr lang="en-CA">
              <a:noFill/>
            </a:rPr>
            <a:t> </a:t>
          </a:r>
        </a:p>
      </dgm:t>
    </dgm:pt>
    <dgm:pt modelId="{064E040C-B0B9-417E-835A-034A80E8CBC9}" type="parTrans" cxnId="{97B8CD56-83F9-4327-964A-4F3E80F262B1}">
      <dgm:prSet/>
      <dgm:spPr/>
      <dgm:t>
        <a:bodyPr/>
        <a:lstStyle/>
        <a:p>
          <a:endParaRPr lang="en-CA"/>
        </a:p>
      </dgm:t>
    </dgm:pt>
    <dgm:pt modelId="{29B04A4B-398C-4FFB-AFF1-6E5504EAA51D}" type="sibTrans" cxnId="{97B8CD56-83F9-4327-964A-4F3E80F262B1}">
      <dgm:prSet/>
      <dgm:spPr/>
      <dgm:t>
        <a:bodyPr/>
        <a:lstStyle/>
        <a:p>
          <a:endParaRPr lang="en-CA"/>
        </a:p>
      </dgm:t>
    </dgm:pt>
    <dgm:pt modelId="{FAFF594C-071E-47C2-B9E0-A21778BB3641}">
      <dgm:prSet/>
      <dgm:spPr/>
      <dgm:t>
        <a:bodyPr/>
        <a:lstStyle/>
        <a:p>
          <a:r>
            <a:rPr lang="en-CA">
              <a:noFill/>
            </a:rPr>
            <a:t> </a:t>
          </a:r>
        </a:p>
      </dgm:t>
    </dgm:pt>
    <dgm:pt modelId="{C09CE534-2F8A-4EC7-91E0-2C3B447B459E}" type="parTrans" cxnId="{4D7021CD-95C0-44BC-9200-D9F14ADFE06C}">
      <dgm:prSet/>
      <dgm:spPr/>
      <dgm:t>
        <a:bodyPr/>
        <a:lstStyle/>
        <a:p>
          <a:endParaRPr lang="en-CA"/>
        </a:p>
      </dgm:t>
    </dgm:pt>
    <dgm:pt modelId="{FB7C17A2-9033-4713-AB12-47E6D40C0CDC}" type="sibTrans" cxnId="{4D7021CD-95C0-44BC-9200-D9F14ADFE06C}">
      <dgm:prSet/>
      <dgm:spPr/>
      <dgm:t>
        <a:bodyPr/>
        <a:lstStyle/>
        <a:p>
          <a:endParaRPr lang="en-CA"/>
        </a:p>
      </dgm:t>
    </dgm:pt>
    <dgm:pt modelId="{7BF302ED-0850-4F0C-A022-7C20BEE5D4DA}">
      <dgm:prSet/>
      <dgm:spPr>
        <a:blipFill>
          <a:blip xmlns:r="http://schemas.openxmlformats.org/officeDocument/2006/relationships" r:embed="rId1"/>
          <a:stretch>
            <a:fillRect t="-1368" b="-1368"/>
          </a:stretch>
        </a:blipFill>
      </dgm:spPr>
      <dgm:t>
        <a:bodyPr/>
        <a:lstStyle/>
        <a:p>
          <a:r>
            <a:rPr lang="en-CA">
              <a:noFill/>
            </a:rPr>
            <a:t> </a:t>
          </a:r>
        </a:p>
      </dgm:t>
    </dgm:pt>
    <dgm:pt modelId="{99D8A64A-5E3D-4197-9C2E-BCBB937C52BB}" type="parTrans" cxnId="{13E7F10A-9734-433A-8325-4ACA726525DC}">
      <dgm:prSet/>
      <dgm:spPr/>
      <dgm:t>
        <a:bodyPr/>
        <a:lstStyle/>
        <a:p>
          <a:endParaRPr lang="en-CA"/>
        </a:p>
      </dgm:t>
    </dgm:pt>
    <dgm:pt modelId="{9E14D844-57A1-4EEA-B7A6-6027D0437A0B}" type="sibTrans" cxnId="{13E7F10A-9734-433A-8325-4ACA726525DC}">
      <dgm:prSet/>
      <dgm:spPr/>
      <dgm:t>
        <a:bodyPr/>
        <a:lstStyle/>
        <a:p>
          <a:endParaRPr lang="en-CA"/>
        </a:p>
      </dgm:t>
    </dgm:pt>
    <dgm:pt modelId="{18719C70-0993-41D7-B0B3-E279064C71FA}">
      <dgm:prSet/>
      <dgm:spPr/>
      <dgm:t>
        <a:bodyPr/>
        <a:lstStyle/>
        <a:p>
          <a:r>
            <a:rPr lang="en-CA">
              <a:noFill/>
            </a:rPr>
            <a:t> </a:t>
          </a:r>
        </a:p>
      </dgm:t>
    </dgm:pt>
    <dgm:pt modelId="{88D941DF-E917-4D44-BB33-2FB86801D8FE}" type="sibTrans" cxnId="{67B2EE26-8A35-48F8-867E-11047E4F1658}">
      <dgm:prSet/>
      <dgm:spPr/>
      <dgm:t>
        <a:bodyPr/>
        <a:lstStyle/>
        <a:p>
          <a:endParaRPr lang="en-CA"/>
        </a:p>
      </dgm:t>
    </dgm:pt>
    <dgm:pt modelId="{BC9D52BF-EFBB-4D76-AFBB-12B959298894}" type="parTrans" cxnId="{67B2EE26-8A35-48F8-867E-11047E4F1658}">
      <dgm:prSet/>
      <dgm:spPr/>
      <dgm:t>
        <a:bodyPr/>
        <a:lstStyle/>
        <a:p>
          <a:endParaRPr lang="en-CA"/>
        </a:p>
      </dgm:t>
    </dgm:pt>
    <dgm:pt modelId="{EEF02BCB-E653-4F0C-9AEA-F45669A3D2EA}" type="pres">
      <dgm:prSet presAssocID="{7C9D97E2-6ED0-4104-8C8F-11FEB9F652DE}" presName="linear" presStyleCnt="0">
        <dgm:presLayoutVars>
          <dgm:animLvl val="lvl"/>
          <dgm:resizeHandles val="exact"/>
        </dgm:presLayoutVars>
      </dgm:prSet>
      <dgm:spPr/>
    </dgm:pt>
    <dgm:pt modelId="{A62EAD31-2D94-467A-AC67-60DA3191615E}" type="pres">
      <dgm:prSet presAssocID="{BF949B16-47E9-4DF0-8A88-474E71D9B714}" presName="parentText" presStyleLbl="node1" presStyleIdx="0" presStyleCnt="1">
        <dgm:presLayoutVars>
          <dgm:chMax val="0"/>
          <dgm:bulletEnabled val="1"/>
        </dgm:presLayoutVars>
      </dgm:prSet>
      <dgm:spPr/>
    </dgm:pt>
    <dgm:pt modelId="{03B1BAB0-0199-40E0-BE17-48ED73068FD8}" type="pres">
      <dgm:prSet presAssocID="{BF949B16-47E9-4DF0-8A88-474E71D9B714}" presName="childText" presStyleLbl="revTx" presStyleIdx="0" presStyleCnt="1">
        <dgm:presLayoutVars>
          <dgm:bulletEnabled val="1"/>
        </dgm:presLayoutVars>
      </dgm:prSet>
      <dgm:spPr/>
    </dgm:pt>
  </dgm:ptLst>
  <dgm:cxnLst>
    <dgm:cxn modelId="{4DE1A101-6CA7-4532-83FC-55B2C2B96538}" type="presOf" srcId="{7BF302ED-0850-4F0C-A022-7C20BEE5D4DA}" destId="{03B1BAB0-0199-40E0-BE17-48ED73068FD8}" srcOrd="0" destOrd="0" presId="urn:microsoft.com/office/officeart/2005/8/layout/vList2"/>
    <dgm:cxn modelId="{48BAC602-06D9-49EF-A5B3-8AA372ED334F}" type="presOf" srcId="{18719C70-0993-41D7-B0B3-E279064C71FA}" destId="{03B1BAB0-0199-40E0-BE17-48ED73068FD8}" srcOrd="0" destOrd="1" presId="urn:microsoft.com/office/officeart/2005/8/layout/vList2"/>
    <dgm:cxn modelId="{B5434704-01C5-4D97-A364-B3DF06EB3493}" type="presOf" srcId="{36D7CAE0-EC70-4FD7-9F31-EE678676546E}" destId="{03B1BAB0-0199-40E0-BE17-48ED73068FD8}" srcOrd="0" destOrd="7" presId="urn:microsoft.com/office/officeart/2005/8/layout/vList2"/>
    <dgm:cxn modelId="{681B3F09-715D-46D8-84D2-06484B82652D}" type="presOf" srcId="{5773E504-2487-4C12-AB06-753C95F8E6E6}" destId="{03B1BAB0-0199-40E0-BE17-48ED73068FD8}" srcOrd="0" destOrd="10" presId="urn:microsoft.com/office/officeart/2005/8/layout/vList2"/>
    <dgm:cxn modelId="{13E7F10A-9734-433A-8325-4ACA726525DC}" srcId="{BF949B16-47E9-4DF0-8A88-474E71D9B714}" destId="{7BF302ED-0850-4F0C-A022-7C20BEE5D4DA}" srcOrd="0" destOrd="0" parTransId="{99D8A64A-5E3D-4197-9C2E-BCBB937C52BB}" sibTransId="{9E14D844-57A1-4EEA-B7A6-6027D0437A0B}"/>
    <dgm:cxn modelId="{072F3C0F-3CB3-43B5-903B-1A14EECB44BF}" type="presOf" srcId="{F20DEED6-6B17-49E7-99B5-3C7029F52BF2}" destId="{03B1BAB0-0199-40E0-BE17-48ED73068FD8}" srcOrd="0" destOrd="2" presId="urn:microsoft.com/office/officeart/2005/8/layout/vList2"/>
    <dgm:cxn modelId="{2CF06B0F-5FE3-451C-A4C1-8A55530F1E0C}" type="presOf" srcId="{FAFF594C-071E-47C2-B9E0-A21778BB3641}" destId="{03B1BAB0-0199-40E0-BE17-48ED73068FD8}" srcOrd="0" destOrd="4" presId="urn:microsoft.com/office/officeart/2005/8/layout/vList2"/>
    <dgm:cxn modelId="{220C2A10-85EC-48A7-893D-BD47463E9498}" srcId="{7BF302ED-0850-4F0C-A022-7C20BEE5D4DA}" destId="{76AAFCA7-0F59-4E86-BF9E-590A4F0943B4}" srcOrd="1" destOrd="0" parTransId="{AC62C9C6-D6CA-48CE-93F8-B6327B981244}" sibTransId="{EE077906-E93E-48C0-8F7D-13D9415C8F4D}"/>
    <dgm:cxn modelId="{659FC115-AEC6-4459-A597-4D13F2FB862F}" type="presOf" srcId="{99630C69-4139-46CF-960E-BEB7246093C9}" destId="{03B1BAB0-0199-40E0-BE17-48ED73068FD8}" srcOrd="0" destOrd="11" presId="urn:microsoft.com/office/officeart/2005/8/layout/vList2"/>
    <dgm:cxn modelId="{67B2EE26-8A35-48F8-867E-11047E4F1658}" srcId="{7BF302ED-0850-4F0C-A022-7C20BEE5D4DA}" destId="{18719C70-0993-41D7-B0B3-E279064C71FA}" srcOrd="0" destOrd="0" parTransId="{BC9D52BF-EFBB-4D76-AFBB-12B959298894}" sibTransId="{88D941DF-E917-4D44-BB33-2FB86801D8FE}"/>
    <dgm:cxn modelId="{999EF936-8555-43B1-8B19-6BFC4254FBAE}" type="presOf" srcId="{76AAFCA7-0F59-4E86-BF9E-590A4F0943B4}" destId="{03B1BAB0-0199-40E0-BE17-48ED73068FD8}" srcOrd="0" destOrd="5" presId="urn:microsoft.com/office/officeart/2005/8/layout/vList2"/>
    <dgm:cxn modelId="{883AF065-8A8B-4A71-BB94-49694A46EC3B}" srcId="{18719C70-0993-41D7-B0B3-E279064C71FA}" destId="{E76906E2-CFC7-471B-B791-2A76CED02F98}" srcOrd="1" destOrd="0" parTransId="{75801AA0-C455-481F-A9B5-9F20B2D3C009}" sibTransId="{42D8CC5C-E1FE-48B9-9A8E-7A8AA749D331}"/>
    <dgm:cxn modelId="{4195434C-FBEF-4635-BCB6-CFE9B6D34AC0}" srcId="{7BF302ED-0850-4F0C-A022-7C20BEE5D4DA}" destId="{36D7CAE0-EC70-4FD7-9F31-EE678676546E}" srcOrd="3" destOrd="0" parTransId="{6E6CE92B-29ED-46AA-8F1A-0BE9F664C4E3}" sibTransId="{8AFA901E-3892-4628-9314-343149F94773}"/>
    <dgm:cxn modelId="{3E858C4E-72A9-4046-89DE-9BFB0629CA5A}" type="presOf" srcId="{E76906E2-CFC7-471B-B791-2A76CED02F98}" destId="{03B1BAB0-0199-40E0-BE17-48ED73068FD8}" srcOrd="0" destOrd="3" presId="urn:microsoft.com/office/officeart/2005/8/layout/vList2"/>
    <dgm:cxn modelId="{97B8CD56-83F9-4327-964A-4F3E80F262B1}" srcId="{7BF302ED-0850-4F0C-A022-7C20BEE5D4DA}" destId="{89ACACEA-34EE-4130-9D30-1B91E9C44001}" srcOrd="5" destOrd="0" parTransId="{064E040C-B0B9-417E-835A-034A80E8CBC9}" sibTransId="{29B04A4B-398C-4FFB-AFF1-6E5504EAA51D}"/>
    <dgm:cxn modelId="{24D78582-9BD4-409D-B461-2D306FCBF488}" srcId="{18719C70-0993-41D7-B0B3-E279064C71FA}" destId="{F20DEED6-6B17-49E7-99B5-3C7029F52BF2}" srcOrd="0" destOrd="0" parTransId="{8995F008-0C2D-4BBE-8520-118F53FDD281}" sibTransId="{D8A58770-D467-4D9C-92BC-BCB6DBF9949C}"/>
    <dgm:cxn modelId="{0900C090-EB99-4D66-A5C2-FB97B0580CBD}" type="presOf" srcId="{7C9D97E2-6ED0-4104-8C8F-11FEB9F652DE}" destId="{EEF02BCB-E653-4F0C-9AEA-F45669A3D2EA}" srcOrd="0" destOrd="0" presId="urn:microsoft.com/office/officeart/2005/8/layout/vList2"/>
    <dgm:cxn modelId="{DE95DE9B-CF30-4A70-8FDE-217BF7491389}" srcId="{E1753461-45B8-4C0D-A077-6B7A296C7FAB}" destId="{5773E504-2487-4C12-AB06-753C95F8E6E6}" srcOrd="1" destOrd="0" parTransId="{64B35204-17A3-4A77-8E59-6F64ACD393B0}" sibTransId="{B59662E8-63E5-41DE-9DC5-7EE110937299}"/>
    <dgm:cxn modelId="{73736BAB-F9F0-4AF2-B9DA-65C9F8F1AD43}" srcId="{7BF302ED-0850-4F0C-A022-7C20BEE5D4DA}" destId="{C3548E0C-53E7-4A95-A2F3-7AE9AA8E54DC}" srcOrd="2" destOrd="0" parTransId="{774D6F67-30FE-4886-AFFA-FF69219E084E}" sibTransId="{C8D11CFE-E783-40FE-95AE-B1A0532F2066}"/>
    <dgm:cxn modelId="{2A4828AD-946C-40DC-A107-08D084CEC871}" srcId="{7C9D97E2-6ED0-4104-8C8F-11FEB9F652DE}" destId="{BF949B16-47E9-4DF0-8A88-474E71D9B714}" srcOrd="0" destOrd="0" parTransId="{FBADAF9E-EE33-4AFC-A0F4-4F09B7B02108}" sibTransId="{184BA20D-010C-42BF-88BC-46FFF97BDB44}"/>
    <dgm:cxn modelId="{B7629CB7-0DD3-4AEC-A5A5-BBD804E65D13}" srcId="{5773E504-2487-4C12-AB06-753C95F8E6E6}" destId="{99630C69-4139-46CF-960E-BEB7246093C9}" srcOrd="0" destOrd="0" parTransId="{B0276B50-4677-47A2-B6C4-18FD55D934C9}" sibTransId="{BE172944-9135-40A9-A6E1-0ACE3CF4A2B6}"/>
    <dgm:cxn modelId="{AF7269B8-127B-4720-A138-0C0CE4873AD9}" type="presOf" srcId="{89ACACEA-34EE-4130-9D30-1B91E9C44001}" destId="{03B1BAB0-0199-40E0-BE17-48ED73068FD8}" srcOrd="0" destOrd="12" presId="urn:microsoft.com/office/officeart/2005/8/layout/vList2"/>
    <dgm:cxn modelId="{1617BAB8-C212-45D2-A0AF-D5F1344E5D7E}" type="presOf" srcId="{C3548E0C-53E7-4A95-A2F3-7AE9AA8E54DC}" destId="{03B1BAB0-0199-40E0-BE17-48ED73068FD8}" srcOrd="0" destOrd="6" presId="urn:microsoft.com/office/officeart/2005/8/layout/vList2"/>
    <dgm:cxn modelId="{B07FC8B9-D2EC-4D34-ADE1-AFBFB91926BA}" type="presOf" srcId="{422AE530-E9C4-4C1D-A0B0-8F7BE88213A9}" destId="{03B1BAB0-0199-40E0-BE17-48ED73068FD8}" srcOrd="0" destOrd="9" presId="urn:microsoft.com/office/officeart/2005/8/layout/vList2"/>
    <dgm:cxn modelId="{169912BD-9C8E-437A-9331-B988C537969C}" type="presOf" srcId="{BF949B16-47E9-4DF0-8A88-474E71D9B714}" destId="{A62EAD31-2D94-467A-AC67-60DA3191615E}" srcOrd="0" destOrd="0" presId="urn:microsoft.com/office/officeart/2005/8/layout/vList2"/>
    <dgm:cxn modelId="{4D7021CD-95C0-44BC-9200-D9F14ADFE06C}" srcId="{18719C70-0993-41D7-B0B3-E279064C71FA}" destId="{FAFF594C-071E-47C2-B9E0-A21778BB3641}" srcOrd="2" destOrd="0" parTransId="{C09CE534-2F8A-4EC7-91E0-2C3B447B459E}" sibTransId="{FB7C17A2-9033-4713-AB12-47E6D40C0CDC}"/>
    <dgm:cxn modelId="{60FC1BDA-A7CC-4A96-8620-735F006E65C3}" srcId="{7BF302ED-0850-4F0C-A022-7C20BEE5D4DA}" destId="{E1753461-45B8-4C0D-A077-6B7A296C7FAB}" srcOrd="4" destOrd="0" parTransId="{587B298E-60F1-4B3C-A0BD-AD510E5A8B14}" sibTransId="{82C9A56A-6841-437E-B526-7D9A41690F12}"/>
    <dgm:cxn modelId="{F76A8DE7-6700-49D6-85F6-CE2522254849}" type="presOf" srcId="{E1753461-45B8-4C0D-A077-6B7A296C7FAB}" destId="{03B1BAB0-0199-40E0-BE17-48ED73068FD8}" srcOrd="0" destOrd="8" presId="urn:microsoft.com/office/officeart/2005/8/layout/vList2"/>
    <dgm:cxn modelId="{16B3D5F8-6967-4FAB-B695-68FCA42653B4}" srcId="{E1753461-45B8-4C0D-A077-6B7A296C7FAB}" destId="{422AE530-E9C4-4C1D-A0B0-8F7BE88213A9}" srcOrd="0" destOrd="0" parTransId="{9065E36E-56FB-4E73-A412-3524BD699BBC}" sibTransId="{2E45AF0E-661D-4DDA-9AC6-6F5320204D4B}"/>
    <dgm:cxn modelId="{6376C64C-0794-48A8-92CC-8F567CFFD93D}" type="presParOf" srcId="{EEF02BCB-E653-4F0C-9AEA-F45669A3D2EA}" destId="{A62EAD31-2D94-467A-AC67-60DA3191615E}" srcOrd="0" destOrd="0" presId="urn:microsoft.com/office/officeart/2005/8/layout/vList2"/>
    <dgm:cxn modelId="{8895DB63-8236-40DB-A527-2C0FADA3DEE4}" type="presParOf" srcId="{EEF02BCB-E653-4F0C-9AEA-F45669A3D2EA}" destId="{03B1BAB0-0199-40E0-BE17-48ED73068FD8}"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C9D97E2-6ED0-4104-8C8F-11FEB9F652DE}"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CA"/>
        </a:p>
      </dgm:t>
    </dgm:pt>
    <dgm:pt modelId="{BF949B16-47E9-4DF0-8A88-474E71D9B714}">
      <dgm:prSet/>
      <dgm:spPr/>
      <dgm:t>
        <a:bodyPr/>
        <a:lstStyle/>
        <a:p>
          <a:r>
            <a:rPr lang="en-US" b="1" i="0" baseline="0" dirty="0"/>
            <a:t>OLP-3 </a:t>
          </a:r>
          <a:r>
            <a:rPr lang="en-US" b="0" i="0" baseline="0" dirty="0"/>
            <a:t>Improved </a:t>
          </a:r>
          <a:r>
            <a:rPr lang="en-US" b="0" i="1" baseline="0" dirty="0"/>
            <a:t>O</a:t>
          </a:r>
          <a:r>
            <a:rPr lang="en-US" b="0" i="0" baseline="0" dirty="0"/>
            <a:t>(</a:t>
          </a:r>
          <a:r>
            <a:rPr lang="en-US" b="0" i="1" baseline="0" dirty="0"/>
            <a:t>n</a:t>
          </a:r>
          <a:r>
            <a:rPr lang="en-US" b="0" i="0" baseline="30000" dirty="0"/>
            <a:t>2</a:t>
          </a:r>
          <a:r>
            <a:rPr lang="en-US" b="0" i="0" baseline="0" dirty="0"/>
            <a:t>) to compute OLP array</a:t>
          </a:r>
          <a:endParaRPr lang="en-CA" b="0" dirty="0"/>
        </a:p>
      </dgm:t>
    </dgm:pt>
    <dgm:pt modelId="{FBADAF9E-EE33-4AFC-A0F4-4F09B7B02108}" type="parTrans" cxnId="{2A4828AD-946C-40DC-A107-08D084CEC871}">
      <dgm:prSet/>
      <dgm:spPr/>
      <dgm:t>
        <a:bodyPr/>
        <a:lstStyle/>
        <a:p>
          <a:endParaRPr lang="en-CA"/>
        </a:p>
      </dgm:t>
    </dgm:pt>
    <dgm:pt modelId="{184BA20D-010C-42BF-88BC-46FFF97BDB44}" type="sibTrans" cxnId="{2A4828AD-946C-40DC-A107-08D084CEC871}">
      <dgm:prSet/>
      <dgm:spPr/>
      <dgm:t>
        <a:bodyPr/>
        <a:lstStyle/>
        <a:p>
          <a:endParaRPr lang="en-CA"/>
        </a:p>
      </dgm:t>
    </dgm:pt>
    <mc:AlternateContent xmlns:mc="http://schemas.openxmlformats.org/markup-compatibility/2006" xmlns:a14="http://schemas.microsoft.com/office/drawing/2010/main">
      <mc:Choice Requires="a14">
        <dgm:pt modelId="{7BF302ED-0850-4F0C-A022-7C20BEE5D4DA}">
          <dgm:prSet/>
          <dgm:spPr/>
          <dgm:t>
            <a:bodyPr/>
            <a:lstStyle/>
            <a:p>
              <a:pPr>
                <a:buNone/>
              </a:pPr>
              <a:r>
                <a:rPr lang="en-US" b="1" i="0" baseline="0"/>
                <a:t>For</a:t>
              </a:r>
              <a:r>
                <a:rPr lang="en-US" b="0" i="0" baseline="0"/>
                <a:t> </a:t>
              </a:r>
              <a14:m>
                <m:oMath xmlns:m="http://schemas.openxmlformats.org/officeDocument/2006/math">
                  <m:r>
                    <a:rPr lang="en-US" b="0" i="1" baseline="0" dirty="0" smtClean="0">
                      <a:latin typeface="Cambria Math" panose="02040503050406030204" pitchFamily="18" charset="0"/>
                    </a:rPr>
                    <m:t>𝑖</m:t>
                  </m:r>
                  <m:r>
                    <a:rPr lang="en-US" b="0" i="1" baseline="0" dirty="0">
                      <a:latin typeface="Cambria Math" panose="02040503050406030204" pitchFamily="18" charset="0"/>
                    </a:rPr>
                    <m:t>∈[1..</m:t>
                  </m:r>
                  <m:r>
                    <a:rPr lang="en-US" b="0" i="1" baseline="0" dirty="0">
                      <a:latin typeface="Cambria Math" panose="02040503050406030204" pitchFamily="18" charset="0"/>
                    </a:rPr>
                    <m:t>𝑛</m:t>
                  </m:r>
                  <m:r>
                    <a:rPr lang="en-US" b="0" i="1" baseline="0" dirty="0" smtClean="0">
                      <a:latin typeface="Cambria Math" panose="02040503050406030204" pitchFamily="18" charset="0"/>
                    </a:rPr>
                    <m:t>]</m:t>
                  </m:r>
                </m:oMath>
              </a14:m>
              <a:r>
                <a:rPr lang="en-US" b="0" i="0" baseline="0"/>
                <a:t> :</a:t>
              </a:r>
              <a:endParaRPr lang="en-CA" b="0"/>
            </a:p>
          </dgm:t>
        </dgm:pt>
      </mc:Choice>
      <mc:Fallback xmlns="">
        <dgm:pt modelId="{7BF302ED-0850-4F0C-A022-7C20BEE5D4DA}">
          <dgm:prSet/>
          <dgm:spPr/>
          <dgm:t>
            <a:bodyPr/>
            <a:lstStyle/>
            <a:p>
              <a:pPr>
                <a:buNone/>
              </a:pPr>
              <a:r>
                <a:rPr lang="en-US" b="1" i="0" baseline="0"/>
                <a:t>For</a:t>
              </a:r>
              <a:r>
                <a:rPr lang="en-US" b="0" i="0" baseline="0"/>
                <a:t> </a:t>
              </a:r>
              <a:r>
                <a:rPr lang="en-US" b="0" i="0" baseline="0" dirty="0">
                  <a:latin typeface="Cambria Math" panose="02040503050406030204" pitchFamily="18" charset="0"/>
                </a:rPr>
                <a:t>𝑖∈[1..𝑛]</a:t>
              </a:r>
              <a:r>
                <a:rPr lang="en-US" b="0" i="0" baseline="0"/>
                <a:t> :</a:t>
              </a:r>
              <a:endParaRPr lang="en-CA" b="0"/>
            </a:p>
          </dgm:t>
        </dgm:pt>
      </mc:Fallback>
    </mc:AlternateContent>
    <dgm:pt modelId="{99D8A64A-5E3D-4197-9C2E-BCBB937C52BB}" type="parTrans" cxnId="{13E7F10A-9734-433A-8325-4ACA726525DC}">
      <dgm:prSet/>
      <dgm:spPr/>
      <dgm:t>
        <a:bodyPr/>
        <a:lstStyle/>
        <a:p>
          <a:endParaRPr lang="en-CA"/>
        </a:p>
      </dgm:t>
    </dgm:pt>
    <dgm:pt modelId="{9E14D844-57A1-4EEA-B7A6-6027D0437A0B}" type="sibTrans" cxnId="{13E7F10A-9734-433A-8325-4ACA726525DC}">
      <dgm:prSet/>
      <dgm:spPr/>
      <dgm:t>
        <a:bodyPr/>
        <a:lstStyle/>
        <a:p>
          <a:endParaRPr lang="en-CA"/>
        </a:p>
      </dgm:t>
    </dgm:pt>
    <mc:AlternateContent xmlns:mc="http://schemas.openxmlformats.org/markup-compatibility/2006" xmlns:a14="http://schemas.microsoft.com/office/drawing/2010/main">
      <mc:Choice Requires="a14">
        <dgm:pt modelId="{18719C70-0993-41D7-B0B3-E279064C71FA}">
          <dgm:prSet/>
          <dgm:spPr/>
          <dgm:t>
            <a:bodyPr/>
            <a:lstStyle/>
            <a:p>
              <a:pPr>
                <a:buNone/>
              </a:pPr>
              <a:r>
                <a:rPr lang="en-US" b="0" i="0" baseline="0"/>
                <a:t>1. </a:t>
              </a:r>
              <a:r>
                <a:rPr lang="en-US" b="1" i="0" baseline="0"/>
                <a:t>If</a:t>
              </a:r>
              <a:r>
                <a:rPr lang="en-US" b="0" i="0" baseline="0"/>
                <a:t>   </a:t>
              </a:r>
              <a:r>
                <a:rPr lang="en-US" b="0" i="0" baseline="0">
                  <a:latin typeface="Lobster" panose="00000500000000000000" pitchFamily="2" charset="0"/>
                </a:rPr>
                <a:t>LCP</a:t>
              </a:r>
              <a:r>
                <a:rPr lang="en-US" b="0" i="0" baseline="0"/>
                <a:t>  </a:t>
              </a:r>
              <a:r>
                <a:rPr lang="en-CA" b="0" i="0" baseline="0"/>
                <a:t>↗,</a:t>
              </a:r>
              <a:r>
                <a:rPr lang="en-US" b="0" i="0" baseline="0"/>
                <a:t> </a:t>
              </a:r>
              <a:r>
                <a:rPr lang="en-US" b="1" i="0" baseline="0"/>
                <a:t>then</a:t>
              </a:r>
              <a:r>
                <a:rPr lang="en-US" b="0" i="0" baseline="0"/>
                <a:t> push on stack </a:t>
              </a:r>
              <a14:m>
                <m:oMath xmlns:m="http://schemas.openxmlformats.org/officeDocument/2006/math">
                  <m:r>
                    <a:rPr lang="en-US" b="0" i="1" baseline="0" dirty="0" smtClean="0">
                      <a:latin typeface="Cambria Math" panose="02040503050406030204" pitchFamily="18" charset="0"/>
                    </a:rPr>
                    <m:t>𝑟</m:t>
                  </m:r>
                  <m:r>
                    <a:rPr lang="en-US" b="0" i="1" baseline="-25000" dirty="0" smtClean="0">
                      <a:latin typeface="Cambria Math" panose="02040503050406030204" pitchFamily="18" charset="0"/>
                    </a:rPr>
                    <m:t>1</m:t>
                  </m:r>
                  <m:r>
                    <a:rPr lang="en-US" b="0" i="1" baseline="0" dirty="0" smtClean="0">
                      <a:latin typeface="Cambria Math" panose="02040503050406030204" pitchFamily="18" charset="0"/>
                    </a:rPr>
                    <m:t>=</m:t>
                  </m:r>
                  <m:r>
                    <a:rPr lang="en-US" b="0" i="1" baseline="0" dirty="0" smtClean="0">
                      <a:latin typeface="Cambria Math" panose="02040503050406030204" pitchFamily="18" charset="0"/>
                    </a:rPr>
                    <m:t>𝑖𝑛𝑑𝑒𝑥</m:t>
                  </m:r>
                  <m:r>
                    <a:rPr lang="en-US" b="0" i="1" baseline="0" dirty="0" smtClean="0">
                      <a:latin typeface="Cambria Math" panose="02040503050406030204" pitchFamily="18" charset="0"/>
                    </a:rPr>
                    <m:t>−1</m:t>
                  </m:r>
                </m:oMath>
              </a14:m>
              <a:r>
                <a:rPr lang="en-US" b="0" i="0" baseline="0"/>
                <a:t>.</a:t>
              </a:r>
              <a:endParaRPr lang="en-CA" b="0" i="0" baseline="0"/>
            </a:p>
          </dgm:t>
        </dgm:pt>
      </mc:Choice>
      <mc:Fallback xmlns="">
        <dgm:pt modelId="{18719C70-0993-41D7-B0B3-E279064C71FA}">
          <dgm:prSet/>
          <dgm:spPr/>
          <dgm:t>
            <a:bodyPr/>
            <a:lstStyle/>
            <a:p>
              <a:pPr>
                <a:buNone/>
              </a:pPr>
              <a:r>
                <a:rPr lang="en-US" b="0" i="0" baseline="0"/>
                <a:t>1. </a:t>
              </a:r>
              <a:r>
                <a:rPr lang="en-US" b="1" i="0" baseline="0"/>
                <a:t>If</a:t>
              </a:r>
              <a:r>
                <a:rPr lang="en-US" b="0" i="0" baseline="0"/>
                <a:t>   </a:t>
              </a:r>
              <a:r>
                <a:rPr lang="en-US" b="0" i="0" baseline="0">
                  <a:latin typeface="Lobster" panose="00000500000000000000" pitchFamily="2" charset="0"/>
                </a:rPr>
                <a:t>LCP</a:t>
              </a:r>
              <a:r>
                <a:rPr lang="en-US" b="0" i="0" baseline="0"/>
                <a:t>  </a:t>
              </a:r>
              <a:r>
                <a:rPr lang="en-CA" b="0" i="0" baseline="0"/>
                <a:t>↗,</a:t>
              </a:r>
              <a:r>
                <a:rPr lang="en-US" b="0" i="0" baseline="0"/>
                <a:t> </a:t>
              </a:r>
              <a:r>
                <a:rPr lang="en-US" b="1" i="0" baseline="0"/>
                <a:t>then</a:t>
              </a:r>
              <a:r>
                <a:rPr lang="en-US" b="0" i="0" baseline="0"/>
                <a:t> push on stack </a:t>
              </a:r>
              <a:r>
                <a:rPr lang="en-US" b="0" i="0" baseline="0" dirty="0">
                  <a:latin typeface="Cambria Math" panose="02040503050406030204" pitchFamily="18" charset="0"/>
                </a:rPr>
                <a:t>𝑟</a:t>
              </a:r>
              <a:r>
                <a:rPr lang="en-US" b="0" i="0" baseline="-25000" dirty="0">
                  <a:latin typeface="Cambria Math" panose="02040503050406030204" pitchFamily="18" charset="0"/>
                </a:rPr>
                <a:t>1</a:t>
              </a:r>
              <a:r>
                <a:rPr lang="en-US" b="0" i="0" baseline="0" dirty="0">
                  <a:latin typeface="Cambria Math" panose="02040503050406030204" pitchFamily="18" charset="0"/>
                </a:rPr>
                <a:t>=𝑖𝑛𝑑𝑒𝑥−1</a:t>
              </a:r>
              <a:r>
                <a:rPr lang="en-US" b="0" i="0" baseline="0"/>
                <a:t>.</a:t>
              </a:r>
              <a:endParaRPr lang="en-CA" b="0" i="0" baseline="0"/>
            </a:p>
          </dgm:t>
        </dgm:pt>
      </mc:Fallback>
    </mc:AlternateContent>
    <dgm:pt modelId="{88D941DF-E917-4D44-BB33-2FB86801D8FE}" type="sibTrans" cxnId="{67B2EE26-8A35-48F8-867E-11047E4F1658}">
      <dgm:prSet/>
      <dgm:spPr/>
      <dgm:t>
        <a:bodyPr/>
        <a:lstStyle/>
        <a:p>
          <a:endParaRPr lang="en-CA"/>
        </a:p>
      </dgm:t>
    </dgm:pt>
    <dgm:pt modelId="{BC9D52BF-EFBB-4D76-AFBB-12B959298894}" type="parTrans" cxnId="{67B2EE26-8A35-48F8-867E-11047E4F1658}">
      <dgm:prSet/>
      <dgm:spPr/>
      <dgm:t>
        <a:bodyPr/>
        <a:lstStyle/>
        <a:p>
          <a:endParaRPr lang="en-CA"/>
        </a:p>
      </dgm:t>
    </dgm:pt>
    <mc:AlternateContent xmlns:mc="http://schemas.openxmlformats.org/markup-compatibility/2006" xmlns:a14="http://schemas.microsoft.com/office/drawing/2010/main">
      <mc:Choice Requires="a14">
        <dgm:pt modelId="{06A19D9F-F2A3-4252-AD55-1C98CE494FA9}">
          <dgm:prSet/>
          <dgm:spPr/>
          <dgm:t>
            <a:bodyPr/>
            <a:lstStyle/>
            <a:p>
              <a:pPr>
                <a:buNone/>
              </a:pPr>
              <a:r>
                <a:rPr lang="en-US" b="0" i="0" baseline="0"/>
                <a:t>2. </a:t>
              </a:r>
              <a:r>
                <a:rPr lang="en-US" b="1" i="0" baseline="0"/>
                <a:t>If</a:t>
              </a:r>
              <a:r>
                <a:rPr lang="en-US" b="0" i="0" baseline="0"/>
                <a:t>   </a:t>
              </a:r>
              <a:r>
                <a:rPr lang="en-US" b="0" i="0" baseline="0">
                  <a:latin typeface="Lobster" panose="00000500000000000000" pitchFamily="2" charset="0"/>
                </a:rPr>
                <a:t>LCP</a:t>
              </a:r>
              <a:r>
                <a:rPr lang="en-US" b="0" i="0" baseline="0"/>
                <a:t> </a:t>
              </a:r>
              <a:r>
                <a:rPr lang="en-CA" b="0" i="0" baseline="0"/>
                <a:t>↦</a:t>
              </a:r>
              <a:r>
                <a:rPr lang="en-US" b="0" i="0" baseline="0"/>
                <a:t>, </a:t>
              </a:r>
              <a:r>
                <a:rPr lang="en-US" b="1" i="0" baseline="0"/>
                <a:t>then</a:t>
              </a:r>
              <a:r>
                <a:rPr lang="en-US" b="0" i="0" baseline="0"/>
                <a:t> disregard this computation </a:t>
              </a:r>
              <a:br>
                <a:rPr lang="en-US" b="0" i="0" baseline="0"/>
              </a:br>
              <a:r>
                <a:rPr lang="en-US" b="0" i="0" baseline="0"/>
                <a:t>	since we are already computing the overlap for this </a:t>
              </a:r>
              <a14:m>
                <m:oMath xmlns:m="http://schemas.openxmlformats.org/officeDocument/2006/math">
                  <m:r>
                    <a:rPr lang="en-CA" b="1" i="1" baseline="0" dirty="0" smtClean="0">
                      <a:latin typeface="Cambria Math" panose="02040503050406030204" pitchFamily="18" charset="0"/>
                    </a:rPr>
                    <m:t>𝒗</m:t>
                  </m:r>
                  <m:r>
                    <a:rPr lang="en-CA" b="1" i="1" baseline="-25000" dirty="0" smtClean="0">
                      <a:latin typeface="Cambria Math" panose="02040503050406030204" pitchFamily="18" charset="0"/>
                    </a:rPr>
                    <m:t>𝒊</m:t>
                  </m:r>
                </m:oMath>
              </a14:m>
              <a:r>
                <a:rPr lang="en-US" b="0" i="0" baseline="0"/>
                <a:t>.</a:t>
              </a:r>
              <a:endParaRPr lang="en-CA" b="0" i="0" baseline="0"/>
            </a:p>
          </dgm:t>
        </dgm:pt>
      </mc:Choice>
      <mc:Fallback xmlns="">
        <dgm:pt modelId="{06A19D9F-F2A3-4252-AD55-1C98CE494FA9}">
          <dgm:prSet/>
          <dgm:spPr/>
          <dgm:t>
            <a:bodyPr/>
            <a:lstStyle/>
            <a:p>
              <a:pPr>
                <a:buNone/>
              </a:pPr>
              <a:r>
                <a:rPr lang="en-US" b="0" i="0" baseline="0"/>
                <a:t>2. </a:t>
              </a:r>
              <a:r>
                <a:rPr lang="en-US" b="1" i="0" baseline="0"/>
                <a:t>If</a:t>
              </a:r>
              <a:r>
                <a:rPr lang="en-US" b="0" i="0" baseline="0"/>
                <a:t>   </a:t>
              </a:r>
              <a:r>
                <a:rPr lang="en-US" b="0" i="0" baseline="0">
                  <a:latin typeface="Lobster" panose="00000500000000000000" pitchFamily="2" charset="0"/>
                </a:rPr>
                <a:t>LCP</a:t>
              </a:r>
              <a:r>
                <a:rPr lang="en-US" b="0" i="0" baseline="0"/>
                <a:t> </a:t>
              </a:r>
              <a:r>
                <a:rPr lang="en-CA" b="0" i="0" baseline="0"/>
                <a:t>↦</a:t>
              </a:r>
              <a:r>
                <a:rPr lang="en-US" b="0" i="0" baseline="0"/>
                <a:t>, </a:t>
              </a:r>
              <a:r>
                <a:rPr lang="en-US" b="1" i="0" baseline="0"/>
                <a:t>then</a:t>
              </a:r>
              <a:r>
                <a:rPr lang="en-US" b="0" i="0" baseline="0"/>
                <a:t> disregard this computation </a:t>
              </a:r>
              <a:br>
                <a:rPr lang="en-US" b="0" i="0" baseline="0"/>
              </a:br>
              <a:r>
                <a:rPr lang="en-US" b="0" i="0" baseline="0"/>
                <a:t>	since we are already computing the overlap for this </a:t>
              </a:r>
              <a:r>
                <a:rPr lang="en-CA" b="1" i="0" baseline="0" dirty="0">
                  <a:latin typeface="Cambria Math" panose="02040503050406030204" pitchFamily="18" charset="0"/>
                </a:rPr>
                <a:t>𝒗</a:t>
              </a:r>
              <a:r>
                <a:rPr lang="en-CA" b="1" i="0" baseline="-25000" dirty="0">
                  <a:latin typeface="Cambria Math" panose="02040503050406030204" pitchFamily="18" charset="0"/>
                </a:rPr>
                <a:t>𝒊</a:t>
              </a:r>
              <a:r>
                <a:rPr lang="en-US" b="0" i="0" baseline="0"/>
                <a:t>.</a:t>
              </a:r>
              <a:endParaRPr lang="en-CA" b="0" i="0" baseline="0"/>
            </a:p>
          </dgm:t>
        </dgm:pt>
      </mc:Fallback>
    </mc:AlternateContent>
    <dgm:pt modelId="{8FDEF2C2-7175-40C3-9E04-A4F42366FC1C}" type="parTrans" cxnId="{5C2B21D1-7820-40EA-BEF3-77E650296545}">
      <dgm:prSet/>
      <dgm:spPr/>
      <dgm:t>
        <a:bodyPr/>
        <a:lstStyle/>
        <a:p>
          <a:endParaRPr lang="en-CA"/>
        </a:p>
      </dgm:t>
    </dgm:pt>
    <dgm:pt modelId="{DBD86EE5-3DCB-44F7-A0FB-9AD7D61C5347}" type="sibTrans" cxnId="{5C2B21D1-7820-40EA-BEF3-77E650296545}">
      <dgm:prSet/>
      <dgm:spPr/>
      <dgm:t>
        <a:bodyPr/>
        <a:lstStyle/>
        <a:p>
          <a:endParaRPr lang="en-CA"/>
        </a:p>
      </dgm:t>
    </dgm:pt>
    <dgm:pt modelId="{C3C27317-B889-4AA2-A53E-ECC63922D972}">
      <dgm:prSet/>
      <dgm:spPr/>
      <dgm:t>
        <a:bodyPr/>
        <a:lstStyle/>
        <a:p>
          <a:pPr>
            <a:buNone/>
          </a:pPr>
          <a:r>
            <a:rPr lang="en-US" b="0" i="0" baseline="0"/>
            <a:t>3. </a:t>
          </a:r>
          <a:r>
            <a:rPr lang="en-US" b="1" i="0" baseline="0"/>
            <a:t>If</a:t>
          </a:r>
          <a:r>
            <a:rPr lang="en-US" b="0" i="0" baseline="0"/>
            <a:t>   </a:t>
          </a:r>
          <a:r>
            <a:rPr lang="en-US" b="0" i="0" baseline="0">
              <a:latin typeface="Lobster" panose="00000500000000000000" pitchFamily="2" charset="0"/>
            </a:rPr>
            <a:t>LCP</a:t>
          </a:r>
          <a:r>
            <a:rPr lang="en-US" b="0" i="0" baseline="0"/>
            <a:t>  </a:t>
          </a:r>
          <a:r>
            <a:rPr lang="en-CA" b="0" i="0" baseline="0"/>
            <a:t>↘, </a:t>
          </a:r>
          <a:r>
            <a:rPr lang="en-US" b="0" i="0" baseline="0"/>
            <a:t> </a:t>
          </a:r>
          <a:r>
            <a:rPr lang="en-US" b="1" i="0" baseline="0"/>
            <a:t>then</a:t>
          </a:r>
          <a:r>
            <a:rPr lang="en-US" b="0" i="0" baseline="0"/>
            <a:t>:</a:t>
          </a:r>
          <a:endParaRPr lang="en-CA" b="0" i="0" baseline="0"/>
        </a:p>
      </dgm:t>
    </dgm:pt>
    <dgm:pt modelId="{FDB15B41-DC8B-4C06-A718-40B91C1F2973}" type="parTrans" cxnId="{B2614674-F95B-4F91-B0E8-217CA57BCD92}">
      <dgm:prSet/>
      <dgm:spPr/>
      <dgm:t>
        <a:bodyPr/>
        <a:lstStyle/>
        <a:p>
          <a:endParaRPr lang="en-CA"/>
        </a:p>
      </dgm:t>
    </dgm:pt>
    <dgm:pt modelId="{492AE5AE-7B5D-43BD-834A-12CC05DBC626}" type="sibTrans" cxnId="{B2614674-F95B-4F91-B0E8-217CA57BCD92}">
      <dgm:prSet/>
      <dgm:spPr/>
      <dgm:t>
        <a:bodyPr/>
        <a:lstStyle/>
        <a:p>
          <a:endParaRPr lang="en-CA"/>
        </a:p>
      </dgm:t>
    </dgm:pt>
    <mc:AlternateContent xmlns:mc="http://schemas.openxmlformats.org/markup-compatibility/2006" xmlns:a14="http://schemas.microsoft.com/office/drawing/2010/main">
      <mc:Choice Requires="a14">
        <dgm:pt modelId="{B5CDCC2E-D17D-496E-8F17-616668F21BFB}">
          <dgm:prSet/>
          <dgm:spPr/>
          <dgm:t>
            <a:bodyPr/>
            <a:lstStyle/>
            <a:p>
              <a:pPr>
                <a:buNone/>
              </a:pPr>
              <a:r>
                <a:rPr lang="en-US" b="0" i="0" baseline="0"/>
                <a:t>(a) </a:t>
              </a:r>
              <a:r>
                <a:rPr lang="en-US" b="1" i="0" baseline="0"/>
                <a:t>While </a:t>
              </a:r>
              <a14:m>
                <m:oMath xmlns:m="http://schemas.openxmlformats.org/officeDocument/2006/math">
                  <m:r>
                    <a:rPr lang="en-CA" b="0" i="1" baseline="0" dirty="0" smtClean="0">
                      <a:latin typeface="Cambria Math" panose="02040503050406030204" pitchFamily="18" charset="0"/>
                    </a:rPr>
                    <m:t>(</m:t>
                  </m:r>
                </m:oMath>
              </a14:m>
              <a:r>
                <a:rPr lang="en-US" b="0" i="0" baseline="0">
                  <a:latin typeface="Lobster" panose="00000500000000000000" pitchFamily="2" charset="0"/>
                </a:rPr>
                <a:t>LCP</a:t>
              </a:r>
              <a:r>
                <a:rPr lang="en-US" b="0" i="0" baseline="0"/>
                <a:t>  </a:t>
              </a:r>
              <a:r>
                <a:rPr lang="en-CA" b="0" i="0" baseline="0"/>
                <a:t>↘</a:t>
              </a:r>
              <a14:m>
                <m:oMath xmlns:m="http://schemas.openxmlformats.org/officeDocument/2006/math">
                  <m:r>
                    <a:rPr lang="en-CA" b="0" i="1" baseline="0" dirty="0" smtClean="0">
                      <a:latin typeface="Cambria Math" panose="02040503050406030204" pitchFamily="18" charset="0"/>
                    </a:rPr>
                    <m:t>)</m:t>
                  </m:r>
                </m:oMath>
              </a14:m>
              <a:r>
                <a:rPr lang="en-CA" b="0" i="0" baseline="0"/>
                <a:t> </a:t>
              </a:r>
            </a:p>
          </dgm:t>
        </dgm:pt>
      </mc:Choice>
      <mc:Fallback xmlns="">
        <dgm:pt modelId="{B5CDCC2E-D17D-496E-8F17-616668F21BFB}">
          <dgm:prSet/>
          <dgm:spPr/>
          <dgm:t>
            <a:bodyPr/>
            <a:lstStyle/>
            <a:p>
              <a:pPr>
                <a:buNone/>
              </a:pPr>
              <a:r>
                <a:rPr lang="en-US" b="0" i="0" baseline="0"/>
                <a:t>(a) </a:t>
              </a:r>
              <a:r>
                <a:rPr lang="en-US" b="1" i="0" baseline="0"/>
                <a:t>While </a:t>
              </a:r>
              <a:r>
                <a:rPr lang="en-CA" b="0" i="0" baseline="0" dirty="0">
                  <a:latin typeface="Cambria Math" panose="02040503050406030204" pitchFamily="18" charset="0"/>
                </a:rPr>
                <a:t>(</a:t>
              </a:r>
              <a:r>
                <a:rPr lang="en-US" b="0" i="0" baseline="0">
                  <a:latin typeface="Lobster" panose="00000500000000000000" pitchFamily="2" charset="0"/>
                </a:rPr>
                <a:t>LCP</a:t>
              </a:r>
              <a:r>
                <a:rPr lang="en-US" b="0" i="0" baseline="0"/>
                <a:t>  </a:t>
              </a:r>
              <a:r>
                <a:rPr lang="en-CA" b="0" i="0" baseline="0"/>
                <a:t>↘</a:t>
              </a:r>
              <a:r>
                <a:rPr lang="en-CA" b="0" i="0" baseline="0" dirty="0">
                  <a:latin typeface="Cambria Math" panose="02040503050406030204" pitchFamily="18" charset="0"/>
                </a:rPr>
                <a:t>)</a:t>
              </a:r>
              <a:r>
                <a:rPr lang="en-CA" b="0" i="0" baseline="0"/>
                <a:t> </a:t>
              </a:r>
            </a:p>
          </dgm:t>
        </dgm:pt>
      </mc:Fallback>
    </mc:AlternateContent>
    <dgm:pt modelId="{AF1280DC-FB18-4766-91D5-9148E4009404}" type="parTrans" cxnId="{B4569C37-F839-4261-8E7A-FAE62D249831}">
      <dgm:prSet/>
      <dgm:spPr/>
      <dgm:t>
        <a:bodyPr/>
        <a:lstStyle/>
        <a:p>
          <a:endParaRPr lang="en-CA"/>
        </a:p>
      </dgm:t>
    </dgm:pt>
    <dgm:pt modelId="{84877330-1F57-4340-AD41-660613BF3FF8}" type="sibTrans" cxnId="{B4569C37-F839-4261-8E7A-FAE62D249831}">
      <dgm:prSet/>
      <dgm:spPr/>
      <dgm:t>
        <a:bodyPr/>
        <a:lstStyle/>
        <a:p>
          <a:endParaRPr lang="en-CA"/>
        </a:p>
      </dgm:t>
    </dgm:pt>
    <mc:AlternateContent xmlns:mc="http://schemas.openxmlformats.org/markup-compatibility/2006" xmlns:a14="http://schemas.microsoft.com/office/drawing/2010/main">
      <mc:Choice Requires="a14">
        <dgm:pt modelId="{3DC3BD71-0E27-4E9E-9798-325C9BD8F2F4}">
          <dgm:prSet/>
          <dgm:spPr/>
          <dgm:t>
            <a:bodyPr/>
            <a:lstStyle/>
            <a:p>
              <a:pPr>
                <a:buNone/>
              </a:pPr>
              <a:r>
                <a:rPr lang="en-US" b="0" i="0" baseline="0"/>
                <a:t>	Compute the overlap positions of </a:t>
              </a:r>
              <a14:m>
                <m:oMath xmlns:m="http://schemas.openxmlformats.org/officeDocument/2006/math">
                  <m:r>
                    <a:rPr lang="en-CA" b="1" i="1" baseline="0" dirty="0" smtClean="0">
                      <a:latin typeface="Cambria Math" panose="02040503050406030204" pitchFamily="18" charset="0"/>
                    </a:rPr>
                    <m:t>𝒗</m:t>
                  </m:r>
                  <m:r>
                    <a:rPr lang="en-CA" b="1" i="1" baseline="-25000" dirty="0" smtClean="0">
                      <a:latin typeface="Cambria Math" panose="02040503050406030204" pitchFamily="18" charset="0"/>
                    </a:rPr>
                    <m:t>𝒊</m:t>
                  </m:r>
                </m:oMath>
              </a14:m>
              <a:r>
                <a:rPr lang="en-US" b="0" i="0" baseline="0"/>
                <a:t> </a:t>
              </a:r>
              <a:br>
                <a:rPr lang="en-US" b="0" i="0" baseline="0"/>
              </a:br>
              <a:r>
                <a:rPr lang="en-CA" b="0" i="0" baseline="0"/>
                <a:t>(See </a:t>
              </a:r>
              <a14:m>
                <m:oMath xmlns:m="http://schemas.openxmlformats.org/officeDocument/2006/math">
                  <m:r>
                    <a:rPr lang="en-CA" b="0" i="1" baseline="0" dirty="0" smtClean="0">
                      <a:latin typeface="Cambria Math" panose="02040503050406030204" pitchFamily="18" charset="0"/>
                    </a:rPr>
                    <m:t>𝑃𝑟𝑜𝑐𝑒𝑠𝑠𝑆𝑡𝑎𝑐𝑘</m:t>
                  </m:r>
                  <m:r>
                    <a:rPr lang="en-CA" b="0" i="1" baseline="0" dirty="0" smtClean="0">
                      <a:latin typeface="Cambria Math" panose="02040503050406030204" pitchFamily="18" charset="0"/>
                    </a:rPr>
                    <m:t>()</m:t>
                  </m:r>
                </m:oMath>
              </a14:m>
              <a:r>
                <a:rPr lang="en-CA" b="0" i="0" baseline="0"/>
                <a:t>)</a:t>
              </a:r>
              <a:br>
                <a:rPr lang="en-CA" b="0" i="0" baseline="0"/>
              </a:br>
              <a:endParaRPr lang="en-CA" b="0" i="0" baseline="0"/>
            </a:p>
          </dgm:t>
        </dgm:pt>
      </mc:Choice>
      <mc:Fallback xmlns="">
        <dgm:pt modelId="{3DC3BD71-0E27-4E9E-9798-325C9BD8F2F4}">
          <dgm:prSet/>
          <dgm:spPr/>
          <dgm:t>
            <a:bodyPr/>
            <a:lstStyle/>
            <a:p>
              <a:pPr>
                <a:buNone/>
              </a:pPr>
              <a:r>
                <a:rPr lang="en-US" b="0" i="0" baseline="0"/>
                <a:t>	Compute the overlap positions of </a:t>
              </a:r>
              <a:r>
                <a:rPr lang="en-CA" b="1" i="0" baseline="0" dirty="0">
                  <a:latin typeface="Cambria Math" panose="02040503050406030204" pitchFamily="18" charset="0"/>
                </a:rPr>
                <a:t>𝒗</a:t>
              </a:r>
              <a:r>
                <a:rPr lang="en-CA" b="1" i="0" baseline="-25000" dirty="0">
                  <a:latin typeface="Cambria Math" panose="02040503050406030204" pitchFamily="18" charset="0"/>
                </a:rPr>
                <a:t>𝒊</a:t>
              </a:r>
              <a:r>
                <a:rPr lang="en-US" b="0" i="0" baseline="0"/>
                <a:t> </a:t>
              </a:r>
              <a:br>
                <a:rPr lang="en-US" b="0" i="0" baseline="0"/>
              </a:br>
              <a:r>
                <a:rPr lang="en-CA" b="0" i="0" baseline="0"/>
                <a:t>(See </a:t>
              </a:r>
              <a:r>
                <a:rPr lang="en-CA" b="0" i="0" baseline="0" dirty="0">
                  <a:latin typeface="Cambria Math" panose="02040503050406030204" pitchFamily="18" charset="0"/>
                </a:rPr>
                <a:t>𝑃𝑟𝑜𝑐𝑒𝑠𝑠𝑆𝑡𝑎𝑐𝑘()</a:t>
              </a:r>
              <a:r>
                <a:rPr lang="en-CA" b="0" i="0" baseline="0"/>
                <a:t>)</a:t>
              </a:r>
              <a:br>
                <a:rPr lang="en-CA" b="0" i="0" baseline="0"/>
              </a:br>
              <a:endParaRPr lang="en-CA" b="0" i="0" baseline="0"/>
            </a:p>
          </dgm:t>
        </dgm:pt>
      </mc:Fallback>
    </mc:AlternateContent>
    <dgm:pt modelId="{DAB087C6-A025-48C0-AFF1-EDA0C9635A8A}" type="parTrans" cxnId="{F6E04728-1041-4BB2-B5BF-0118C262A74E}">
      <dgm:prSet/>
      <dgm:spPr/>
      <dgm:t>
        <a:bodyPr/>
        <a:lstStyle/>
        <a:p>
          <a:endParaRPr lang="en-CA"/>
        </a:p>
      </dgm:t>
    </dgm:pt>
    <dgm:pt modelId="{8E4E6B39-B51B-4AF6-9DB1-D2E9E3B9D031}" type="sibTrans" cxnId="{F6E04728-1041-4BB2-B5BF-0118C262A74E}">
      <dgm:prSet/>
      <dgm:spPr/>
      <dgm:t>
        <a:bodyPr/>
        <a:lstStyle/>
        <a:p>
          <a:endParaRPr lang="en-CA"/>
        </a:p>
      </dgm:t>
    </dgm:pt>
    <mc:AlternateContent xmlns:mc="http://schemas.openxmlformats.org/markup-compatibility/2006" xmlns:a14="http://schemas.microsoft.com/office/drawing/2010/main">
      <mc:Choice Requires="a14">
        <dgm:pt modelId="{0C99A373-D874-4533-923B-C505882FDA86}">
          <dgm:prSet/>
          <dgm:spPr/>
          <dgm:t>
            <a:bodyPr/>
            <a:lstStyle/>
            <a:p>
              <a:pPr>
                <a:buNone/>
              </a:pPr>
              <a:r>
                <a:rPr lang="en-US" b="0" i="0" baseline="0"/>
                <a:t>4. Process the remaining values on the stack. </a:t>
              </a:r>
              <a:r>
                <a:rPr lang="en-CA" b="0" i="0" baseline="0"/>
                <a:t>(See </a:t>
              </a:r>
              <a14:m>
                <m:oMath xmlns:m="http://schemas.openxmlformats.org/officeDocument/2006/math">
                  <m:r>
                    <a:rPr lang="en-CA" b="0" i="1" baseline="0" dirty="0" smtClean="0">
                      <a:latin typeface="Cambria Math" panose="02040503050406030204" pitchFamily="18" charset="0"/>
                    </a:rPr>
                    <m:t>𝑃𝑟𝑜𝑐𝑒𝑠𝑠𝑆𝑡𝑎𝑐𝑘</m:t>
                  </m:r>
                  <m:r>
                    <a:rPr lang="en-CA" b="0" i="1" baseline="0" dirty="0" smtClean="0">
                      <a:latin typeface="Cambria Math" panose="02040503050406030204" pitchFamily="18" charset="0"/>
                    </a:rPr>
                    <m:t>()</m:t>
                  </m:r>
                </m:oMath>
              </a14:m>
              <a:r>
                <a:rPr lang="en-CA" b="0" i="0" baseline="0"/>
                <a:t>)</a:t>
              </a:r>
            </a:p>
          </dgm:t>
        </dgm:pt>
      </mc:Choice>
      <mc:Fallback xmlns="">
        <dgm:pt modelId="{0C99A373-D874-4533-923B-C505882FDA86}">
          <dgm:prSet/>
          <dgm:spPr/>
          <dgm:t>
            <a:bodyPr/>
            <a:lstStyle/>
            <a:p>
              <a:pPr>
                <a:buNone/>
              </a:pPr>
              <a:r>
                <a:rPr lang="en-US" b="0" i="0" baseline="0"/>
                <a:t>4. Process the remaining values on the stack. </a:t>
              </a:r>
              <a:r>
                <a:rPr lang="en-CA" b="0" i="0" baseline="0"/>
                <a:t>(See </a:t>
              </a:r>
              <a:r>
                <a:rPr lang="en-CA" b="0" i="0" baseline="0" dirty="0">
                  <a:latin typeface="Cambria Math" panose="02040503050406030204" pitchFamily="18" charset="0"/>
                </a:rPr>
                <a:t>𝑃𝑟𝑜𝑐𝑒𝑠𝑠𝑆𝑡𝑎𝑐𝑘()</a:t>
              </a:r>
              <a:r>
                <a:rPr lang="en-CA" b="0" i="0" baseline="0"/>
                <a:t>)</a:t>
              </a:r>
            </a:p>
          </dgm:t>
        </dgm:pt>
      </mc:Fallback>
    </mc:AlternateContent>
    <dgm:pt modelId="{7935ABBF-FDCE-4443-AD3C-6D027E423C09}" type="parTrans" cxnId="{E410A85A-FBFE-4928-A3EC-98B88FC2F4EA}">
      <dgm:prSet/>
      <dgm:spPr/>
      <dgm:t>
        <a:bodyPr/>
        <a:lstStyle/>
        <a:p>
          <a:endParaRPr lang="en-CA"/>
        </a:p>
      </dgm:t>
    </dgm:pt>
    <dgm:pt modelId="{D3680B16-192E-442C-AAE7-399613F9582C}" type="sibTrans" cxnId="{E410A85A-FBFE-4928-A3EC-98B88FC2F4EA}">
      <dgm:prSet/>
      <dgm:spPr/>
      <dgm:t>
        <a:bodyPr/>
        <a:lstStyle/>
        <a:p>
          <a:endParaRPr lang="en-CA"/>
        </a:p>
      </dgm:t>
    </dgm:pt>
    <dgm:pt modelId="{6080BCB8-F994-466C-8827-BCF16FF435B5}">
      <dgm:prSet/>
      <dgm:spPr/>
      <dgm:t>
        <a:bodyPr/>
        <a:lstStyle/>
        <a:p>
          <a:pPr>
            <a:buNone/>
          </a:pPr>
          <a:endParaRPr lang="en-CA" b="0" i="0" baseline="0"/>
        </a:p>
      </dgm:t>
    </dgm:pt>
    <dgm:pt modelId="{3FACA612-06FC-4168-842A-A2497212A939}" type="parTrans" cxnId="{0957316B-F76D-4937-9084-EA77B6ABB20C}">
      <dgm:prSet/>
      <dgm:spPr/>
      <dgm:t>
        <a:bodyPr/>
        <a:lstStyle/>
        <a:p>
          <a:endParaRPr lang="en-CA"/>
        </a:p>
      </dgm:t>
    </dgm:pt>
    <dgm:pt modelId="{D180B879-FCD9-41E8-ADBF-4F83F322CE4C}" type="sibTrans" cxnId="{0957316B-F76D-4937-9084-EA77B6ABB20C}">
      <dgm:prSet/>
      <dgm:spPr/>
      <dgm:t>
        <a:bodyPr/>
        <a:lstStyle/>
        <a:p>
          <a:endParaRPr lang="en-CA"/>
        </a:p>
      </dgm:t>
    </dgm:pt>
    <dgm:pt modelId="{D55D9600-76F2-41F5-850B-3223215C7BC1}">
      <dgm:prSet/>
      <dgm:spPr/>
      <dgm:t>
        <a:bodyPr/>
        <a:lstStyle/>
        <a:p>
          <a:pPr>
            <a:buNone/>
          </a:pPr>
          <a:endParaRPr lang="en-CA" b="0" i="0" baseline="0"/>
        </a:p>
      </dgm:t>
    </dgm:pt>
    <dgm:pt modelId="{143FB90E-3383-46A5-A00E-2C2BC9C211D4}" type="parTrans" cxnId="{8B0EE7B4-F0FF-498C-BFF9-314161A08960}">
      <dgm:prSet/>
      <dgm:spPr/>
      <dgm:t>
        <a:bodyPr/>
        <a:lstStyle/>
        <a:p>
          <a:endParaRPr lang="en-CA"/>
        </a:p>
      </dgm:t>
    </dgm:pt>
    <dgm:pt modelId="{49ED5705-5122-4127-AA16-DC549C1F7406}" type="sibTrans" cxnId="{8B0EE7B4-F0FF-498C-BFF9-314161A08960}">
      <dgm:prSet/>
      <dgm:spPr/>
      <dgm:t>
        <a:bodyPr/>
        <a:lstStyle/>
        <a:p>
          <a:endParaRPr lang="en-CA"/>
        </a:p>
      </dgm:t>
    </dgm:pt>
    <mc:AlternateContent xmlns:mc="http://schemas.openxmlformats.org/markup-compatibility/2006" xmlns:a14="http://schemas.microsoft.com/office/drawing/2010/main">
      <mc:Choice Requires="a14">
        <dgm:pt modelId="{F275E76E-29E9-45F0-9748-D78FAC671486}">
          <dgm:prSet/>
          <dgm:spPr>
            <a:solidFill>
              <a:schemeClr val="accent1">
                <a:lumMod val="75000"/>
              </a:schemeClr>
            </a:solidFill>
          </dgm:spPr>
          <dgm:t>
            <a:bodyPr/>
            <a:lstStyle/>
            <a:p>
              <a:pPr>
                <a:buNone/>
              </a:pPr>
              <a14:m>
                <m:oMathPara xmlns:m="http://schemas.openxmlformats.org/officeDocument/2006/math">
                  <m:oMathParaPr>
                    <m:jc m:val="left"/>
                  </m:oMathParaPr>
                  <m:oMath xmlns:m="http://schemas.openxmlformats.org/officeDocument/2006/math">
                    <m:r>
                      <a:rPr lang="en-CA" b="0" i="1" baseline="0" dirty="0" smtClean="0">
                        <a:latin typeface="Cambria Math" panose="02040503050406030204" pitchFamily="18" charset="0"/>
                      </a:rPr>
                      <m:t>𝑃𝑟𝑜𝑐𝑒𝑠𝑠𝑆𝑡𝑎𝑐𝑘</m:t>
                    </m:r>
                    <m:r>
                      <a:rPr lang="en-CA" b="0" i="1" baseline="0" dirty="0" smtClean="0">
                        <a:latin typeface="Cambria Math" panose="02040503050406030204" pitchFamily="18" charset="0"/>
                      </a:rPr>
                      <m:t>()</m:t>
                    </m:r>
                  </m:oMath>
                </m:oMathPara>
              </a14:m>
              <a:endParaRPr lang="en-CA" b="0" i="0" baseline="0"/>
            </a:p>
          </dgm:t>
        </dgm:pt>
      </mc:Choice>
      <mc:Fallback xmlns="">
        <dgm:pt modelId="{F275E76E-29E9-45F0-9748-D78FAC671486}">
          <dgm:prSet/>
          <dgm:spPr>
            <a:solidFill>
              <a:schemeClr val="accent1">
                <a:lumMod val="75000"/>
              </a:schemeClr>
            </a:solidFill>
          </dgm:spPr>
          <dgm:t>
            <a:bodyPr/>
            <a:lstStyle/>
            <a:p>
              <a:pPr>
                <a:buNone/>
              </a:pPr>
              <a:r>
                <a:rPr lang="en-CA" b="0" i="0" baseline="0" dirty="0">
                  <a:latin typeface="Cambria Math" panose="02040503050406030204" pitchFamily="18" charset="0"/>
                </a:rPr>
                <a:t>𝑃𝑟𝑜𝑐𝑒𝑠𝑠𝑆𝑡𝑎𝑐𝑘()</a:t>
              </a:r>
              <a:endParaRPr lang="en-CA" b="0" i="0" baseline="0"/>
            </a:p>
          </dgm:t>
        </dgm:pt>
      </mc:Fallback>
    </mc:AlternateContent>
    <dgm:pt modelId="{663E4653-2ACE-4BC6-A3DC-186FC4BE384A}" type="parTrans" cxnId="{DFA14D28-9EF4-4221-97A2-A164FE0F7289}">
      <dgm:prSet/>
      <dgm:spPr/>
      <dgm:t>
        <a:bodyPr/>
        <a:lstStyle/>
        <a:p>
          <a:endParaRPr lang="en-CA"/>
        </a:p>
      </dgm:t>
    </dgm:pt>
    <dgm:pt modelId="{1DF55962-EE9E-48AB-9903-DF4E263E62EE}" type="sibTrans" cxnId="{DFA14D28-9EF4-4221-97A2-A164FE0F7289}">
      <dgm:prSet/>
      <dgm:spPr/>
      <dgm:t>
        <a:bodyPr/>
        <a:lstStyle/>
        <a:p>
          <a:endParaRPr lang="en-CA"/>
        </a:p>
      </dgm:t>
    </dgm:pt>
    <mc:AlternateContent xmlns:mc="http://schemas.openxmlformats.org/markup-compatibility/2006" xmlns:a14="http://schemas.microsoft.com/office/drawing/2010/main">
      <mc:Choice Requires="a14">
        <dgm:pt modelId="{CABCA1FE-2570-4790-8768-AE16FEFE15D7}">
          <dgm:prSet/>
          <dgm:spPr/>
          <dgm:t>
            <a:bodyPr/>
            <a:lstStyle/>
            <a:p>
              <a:pPr>
                <a:buNone/>
              </a:pPr>
              <a:r>
                <a:rPr lang="en-US" b="0" i="0" baseline="0"/>
                <a:t>Procedure to process </a:t>
              </a:r>
              <a14:m>
                <m:oMath xmlns:m="http://schemas.openxmlformats.org/officeDocument/2006/math">
                  <m:r>
                    <a:rPr lang="en-CA" b="1" i="1" baseline="0" dirty="0" smtClean="0">
                      <a:latin typeface="Cambria Math" panose="02040503050406030204" pitchFamily="18" charset="0"/>
                    </a:rPr>
                    <m:t>𝒗</m:t>
                  </m:r>
                  <m:r>
                    <a:rPr lang="en-CA" b="1" i="1" baseline="-25000" dirty="0" smtClean="0">
                      <a:latin typeface="Cambria Math" panose="02040503050406030204" pitchFamily="18" charset="0"/>
                    </a:rPr>
                    <m:t>𝒊</m:t>
                  </m:r>
                </m:oMath>
              </a14:m>
              <a:r>
                <a:rPr lang="en-US" b="0" i="0" baseline="0"/>
                <a:t> on the stack. </a:t>
              </a:r>
              <a:endParaRPr lang="en-CA" b="0" i="0" baseline="0"/>
            </a:p>
          </dgm:t>
        </dgm:pt>
      </mc:Choice>
      <mc:Fallback xmlns="">
        <dgm:pt modelId="{CABCA1FE-2570-4790-8768-AE16FEFE15D7}">
          <dgm:prSet/>
          <dgm:spPr/>
          <dgm:t>
            <a:bodyPr/>
            <a:lstStyle/>
            <a:p>
              <a:pPr>
                <a:buNone/>
              </a:pPr>
              <a:r>
                <a:rPr lang="en-US" b="0" i="0" baseline="0"/>
                <a:t>Procedure to process </a:t>
              </a:r>
              <a:r>
                <a:rPr lang="en-CA" b="1" i="0" baseline="0" dirty="0">
                  <a:latin typeface="Cambria Math" panose="02040503050406030204" pitchFamily="18" charset="0"/>
                </a:rPr>
                <a:t>𝒗</a:t>
              </a:r>
              <a:r>
                <a:rPr lang="en-CA" b="1" i="0" baseline="-25000" dirty="0">
                  <a:latin typeface="Cambria Math" panose="02040503050406030204" pitchFamily="18" charset="0"/>
                </a:rPr>
                <a:t>𝒊</a:t>
              </a:r>
              <a:r>
                <a:rPr lang="en-US" b="0" i="0" baseline="0"/>
                <a:t> on the stack. </a:t>
              </a:r>
              <a:endParaRPr lang="en-CA" b="0" i="0" baseline="0"/>
            </a:p>
          </dgm:t>
        </dgm:pt>
      </mc:Fallback>
    </mc:AlternateContent>
    <dgm:pt modelId="{93851EDD-1AEE-44BF-BD98-C241EC3B8AAE}" type="parTrans" cxnId="{CA6461B7-0C58-444A-8BA2-263ECBC34AE1}">
      <dgm:prSet/>
      <dgm:spPr/>
      <dgm:t>
        <a:bodyPr/>
        <a:lstStyle/>
        <a:p>
          <a:endParaRPr lang="en-CA"/>
        </a:p>
      </dgm:t>
    </dgm:pt>
    <dgm:pt modelId="{92C7E40C-FED0-4E05-B1A4-FBD94FEE1480}" type="sibTrans" cxnId="{CA6461B7-0C58-444A-8BA2-263ECBC34AE1}">
      <dgm:prSet/>
      <dgm:spPr/>
      <dgm:t>
        <a:bodyPr/>
        <a:lstStyle/>
        <a:p>
          <a:endParaRPr lang="en-CA"/>
        </a:p>
      </dgm:t>
    </dgm:pt>
    <dgm:pt modelId="{7758771A-6241-4C4A-B454-95D4B475AA2C}">
      <dgm:prSet/>
      <dgm:spPr/>
      <dgm:t>
        <a:bodyPr/>
        <a:lstStyle/>
        <a:p>
          <a:pPr>
            <a:buNone/>
          </a:pPr>
          <a:r>
            <a:rPr lang="en-US" b="0" i="0" baseline="0"/>
            <a:t>Near replica of Algorithm 1.</a:t>
          </a:r>
          <a:endParaRPr lang="en-CA" b="0" i="0" baseline="0"/>
        </a:p>
      </dgm:t>
    </dgm:pt>
    <dgm:pt modelId="{DA4EC77B-9C4D-46E9-8803-C00C88DEE29C}" type="parTrans" cxnId="{5E0D5104-0F1C-44B3-9DC5-85F1CF53AC8C}">
      <dgm:prSet/>
      <dgm:spPr/>
      <dgm:t>
        <a:bodyPr/>
        <a:lstStyle/>
        <a:p>
          <a:endParaRPr lang="en-CA"/>
        </a:p>
      </dgm:t>
    </dgm:pt>
    <dgm:pt modelId="{3C440FD8-832D-4BA3-B271-71D61764D040}" type="sibTrans" cxnId="{5E0D5104-0F1C-44B3-9DC5-85F1CF53AC8C}">
      <dgm:prSet/>
      <dgm:spPr/>
      <dgm:t>
        <a:bodyPr/>
        <a:lstStyle/>
        <a:p>
          <a:endParaRPr lang="en-CA"/>
        </a:p>
      </dgm:t>
    </dgm:pt>
    <dgm:pt modelId="{EEF02BCB-E653-4F0C-9AEA-F45669A3D2EA}" type="pres">
      <dgm:prSet presAssocID="{7C9D97E2-6ED0-4104-8C8F-11FEB9F652DE}" presName="linear" presStyleCnt="0">
        <dgm:presLayoutVars>
          <dgm:animLvl val="lvl"/>
          <dgm:resizeHandles val="exact"/>
        </dgm:presLayoutVars>
      </dgm:prSet>
      <dgm:spPr/>
    </dgm:pt>
    <dgm:pt modelId="{A62EAD31-2D94-467A-AC67-60DA3191615E}" type="pres">
      <dgm:prSet presAssocID="{BF949B16-47E9-4DF0-8A88-474E71D9B714}" presName="parentText" presStyleLbl="node1" presStyleIdx="0" presStyleCnt="2">
        <dgm:presLayoutVars>
          <dgm:chMax val="0"/>
          <dgm:bulletEnabled val="1"/>
        </dgm:presLayoutVars>
      </dgm:prSet>
      <dgm:spPr/>
    </dgm:pt>
    <dgm:pt modelId="{03B1BAB0-0199-40E0-BE17-48ED73068FD8}" type="pres">
      <dgm:prSet presAssocID="{BF949B16-47E9-4DF0-8A88-474E71D9B714}" presName="childText" presStyleLbl="revTx" presStyleIdx="0" presStyleCnt="2">
        <dgm:presLayoutVars>
          <dgm:bulletEnabled val="1"/>
        </dgm:presLayoutVars>
      </dgm:prSet>
      <dgm:spPr/>
    </dgm:pt>
    <dgm:pt modelId="{5465258E-CD77-4D13-8929-372583A87BCA}" type="pres">
      <dgm:prSet presAssocID="{F275E76E-29E9-45F0-9748-D78FAC671486}" presName="parentText" presStyleLbl="node1" presStyleIdx="1" presStyleCnt="2">
        <dgm:presLayoutVars>
          <dgm:chMax val="0"/>
          <dgm:bulletEnabled val="1"/>
        </dgm:presLayoutVars>
      </dgm:prSet>
      <dgm:spPr/>
    </dgm:pt>
    <dgm:pt modelId="{FDCD5E12-AE9B-4951-8C03-E4EAC955739C}" type="pres">
      <dgm:prSet presAssocID="{F275E76E-29E9-45F0-9748-D78FAC671486}" presName="childText" presStyleLbl="revTx" presStyleIdx="1" presStyleCnt="2">
        <dgm:presLayoutVars>
          <dgm:bulletEnabled val="1"/>
        </dgm:presLayoutVars>
      </dgm:prSet>
      <dgm:spPr/>
    </dgm:pt>
  </dgm:ptLst>
  <dgm:cxnLst>
    <dgm:cxn modelId="{4DE1A101-6CA7-4532-83FC-55B2C2B96538}" type="presOf" srcId="{7BF302ED-0850-4F0C-A022-7C20BEE5D4DA}" destId="{03B1BAB0-0199-40E0-BE17-48ED73068FD8}" srcOrd="0" destOrd="0" presId="urn:microsoft.com/office/officeart/2005/8/layout/vList2"/>
    <dgm:cxn modelId="{48BAC602-06D9-49EF-A5B3-8AA372ED334F}" type="presOf" srcId="{18719C70-0993-41D7-B0B3-E279064C71FA}" destId="{03B1BAB0-0199-40E0-BE17-48ED73068FD8}" srcOrd="0" destOrd="1" presId="urn:microsoft.com/office/officeart/2005/8/layout/vList2"/>
    <dgm:cxn modelId="{5E0D5104-0F1C-44B3-9DC5-85F1CF53AC8C}" srcId="{F275E76E-29E9-45F0-9748-D78FAC671486}" destId="{7758771A-6241-4C4A-B454-95D4B475AA2C}" srcOrd="1" destOrd="0" parTransId="{DA4EC77B-9C4D-46E9-8803-C00C88DEE29C}" sibTransId="{3C440FD8-832D-4BA3-B271-71D61764D040}"/>
    <dgm:cxn modelId="{D549DB07-0BF5-4259-968E-C39129E328C3}" type="presOf" srcId="{0C99A373-D874-4533-923B-C505882FDA86}" destId="{03B1BAB0-0199-40E0-BE17-48ED73068FD8}" srcOrd="0" destOrd="8" presId="urn:microsoft.com/office/officeart/2005/8/layout/vList2"/>
    <dgm:cxn modelId="{13E7F10A-9734-433A-8325-4ACA726525DC}" srcId="{BF949B16-47E9-4DF0-8A88-474E71D9B714}" destId="{7BF302ED-0850-4F0C-A022-7C20BEE5D4DA}" srcOrd="0" destOrd="0" parTransId="{99D8A64A-5E3D-4197-9C2E-BCBB937C52BB}" sibTransId="{9E14D844-57A1-4EEA-B7A6-6027D0437A0B}"/>
    <dgm:cxn modelId="{ED0E4D0E-17AF-4CC1-ABED-1C944AB89AF1}" type="presOf" srcId="{F275E76E-29E9-45F0-9748-D78FAC671486}" destId="{5465258E-CD77-4D13-8929-372583A87BCA}" srcOrd="0" destOrd="0" presId="urn:microsoft.com/office/officeart/2005/8/layout/vList2"/>
    <dgm:cxn modelId="{75E7D113-F2F9-4469-97B0-C4EF5D366212}" type="presOf" srcId="{CABCA1FE-2570-4790-8768-AE16FEFE15D7}" destId="{FDCD5E12-AE9B-4951-8C03-E4EAC955739C}" srcOrd="0" destOrd="0" presId="urn:microsoft.com/office/officeart/2005/8/layout/vList2"/>
    <dgm:cxn modelId="{67B2EE26-8A35-48F8-867E-11047E4F1658}" srcId="{7BF302ED-0850-4F0C-A022-7C20BEE5D4DA}" destId="{18719C70-0993-41D7-B0B3-E279064C71FA}" srcOrd="0" destOrd="0" parTransId="{BC9D52BF-EFBB-4D76-AFBB-12B959298894}" sibTransId="{88D941DF-E917-4D44-BB33-2FB86801D8FE}"/>
    <dgm:cxn modelId="{F6E04728-1041-4BB2-B5BF-0118C262A74E}" srcId="{B5CDCC2E-D17D-496E-8F17-616668F21BFB}" destId="{3DC3BD71-0E27-4E9E-9798-325C9BD8F2F4}" srcOrd="0" destOrd="0" parTransId="{DAB087C6-A025-48C0-AFF1-EDA0C9635A8A}" sibTransId="{8E4E6B39-B51B-4AF6-9DB1-D2E9E3B9D031}"/>
    <dgm:cxn modelId="{DFA14D28-9EF4-4221-97A2-A164FE0F7289}" srcId="{7C9D97E2-6ED0-4104-8C8F-11FEB9F652DE}" destId="{F275E76E-29E9-45F0-9748-D78FAC671486}" srcOrd="1" destOrd="0" parTransId="{663E4653-2ACE-4BC6-A3DC-186FC4BE384A}" sibTransId="{1DF55962-EE9E-48AB-9903-DF4E263E62EE}"/>
    <dgm:cxn modelId="{B4569C37-F839-4261-8E7A-FAE62D249831}" srcId="{C3C27317-B889-4AA2-A53E-ECC63922D972}" destId="{B5CDCC2E-D17D-496E-8F17-616668F21BFB}" srcOrd="0" destOrd="0" parTransId="{AF1280DC-FB18-4766-91D5-9148E4009404}" sibTransId="{84877330-1F57-4340-AD41-660613BF3FF8}"/>
    <dgm:cxn modelId="{545B3049-1809-4D85-B2A2-EA530420B6F1}" type="presOf" srcId="{6080BCB8-F994-466C-8827-BCF16FF435B5}" destId="{03B1BAB0-0199-40E0-BE17-48ED73068FD8}" srcOrd="0" destOrd="2" presId="urn:microsoft.com/office/officeart/2005/8/layout/vList2"/>
    <dgm:cxn modelId="{0957316B-F76D-4937-9084-EA77B6ABB20C}" srcId="{7BF302ED-0850-4F0C-A022-7C20BEE5D4DA}" destId="{6080BCB8-F994-466C-8827-BCF16FF435B5}" srcOrd="1" destOrd="0" parTransId="{3FACA612-06FC-4168-842A-A2497212A939}" sibTransId="{D180B879-FCD9-41E8-ADBF-4F83F322CE4C}"/>
    <dgm:cxn modelId="{D40BD16E-5A22-46A4-ADCE-F707E6F7BF51}" type="presOf" srcId="{06A19D9F-F2A3-4252-AD55-1C98CE494FA9}" destId="{03B1BAB0-0199-40E0-BE17-48ED73068FD8}" srcOrd="0" destOrd="3" presId="urn:microsoft.com/office/officeart/2005/8/layout/vList2"/>
    <dgm:cxn modelId="{B2614674-F95B-4F91-B0E8-217CA57BCD92}" srcId="{7BF302ED-0850-4F0C-A022-7C20BEE5D4DA}" destId="{C3C27317-B889-4AA2-A53E-ECC63922D972}" srcOrd="4" destOrd="0" parTransId="{FDB15B41-DC8B-4C06-A718-40B91C1F2973}" sibTransId="{492AE5AE-7B5D-43BD-834A-12CC05DBC626}"/>
    <dgm:cxn modelId="{0CAE2778-093B-4853-9B6B-5FE9CDAEB824}" type="presOf" srcId="{B5CDCC2E-D17D-496E-8F17-616668F21BFB}" destId="{03B1BAB0-0199-40E0-BE17-48ED73068FD8}" srcOrd="0" destOrd="6" presId="urn:microsoft.com/office/officeart/2005/8/layout/vList2"/>
    <dgm:cxn modelId="{E410A85A-FBFE-4928-A3EC-98B88FC2F4EA}" srcId="{BF949B16-47E9-4DF0-8A88-474E71D9B714}" destId="{0C99A373-D874-4533-923B-C505882FDA86}" srcOrd="1" destOrd="0" parTransId="{7935ABBF-FDCE-4443-AD3C-6D027E423C09}" sibTransId="{D3680B16-192E-442C-AAE7-399613F9582C}"/>
    <dgm:cxn modelId="{8E24B47A-B131-466B-AABB-2665DB1B4E55}" type="presOf" srcId="{3DC3BD71-0E27-4E9E-9798-325C9BD8F2F4}" destId="{03B1BAB0-0199-40E0-BE17-48ED73068FD8}" srcOrd="0" destOrd="7" presId="urn:microsoft.com/office/officeart/2005/8/layout/vList2"/>
    <dgm:cxn modelId="{BDA8727D-AFE1-4D76-A3EA-B7789F388814}" type="presOf" srcId="{C3C27317-B889-4AA2-A53E-ECC63922D972}" destId="{03B1BAB0-0199-40E0-BE17-48ED73068FD8}" srcOrd="0" destOrd="5" presId="urn:microsoft.com/office/officeart/2005/8/layout/vList2"/>
    <dgm:cxn modelId="{0900C090-EB99-4D66-A5C2-FB97B0580CBD}" type="presOf" srcId="{7C9D97E2-6ED0-4104-8C8F-11FEB9F652DE}" destId="{EEF02BCB-E653-4F0C-9AEA-F45669A3D2EA}" srcOrd="0" destOrd="0" presId="urn:microsoft.com/office/officeart/2005/8/layout/vList2"/>
    <dgm:cxn modelId="{F5C82991-61F4-4594-B853-8507A125B02E}" type="presOf" srcId="{D55D9600-76F2-41F5-850B-3223215C7BC1}" destId="{03B1BAB0-0199-40E0-BE17-48ED73068FD8}" srcOrd="0" destOrd="4" presId="urn:microsoft.com/office/officeart/2005/8/layout/vList2"/>
    <dgm:cxn modelId="{2A4828AD-946C-40DC-A107-08D084CEC871}" srcId="{7C9D97E2-6ED0-4104-8C8F-11FEB9F652DE}" destId="{BF949B16-47E9-4DF0-8A88-474E71D9B714}" srcOrd="0" destOrd="0" parTransId="{FBADAF9E-EE33-4AFC-A0F4-4F09B7B02108}" sibTransId="{184BA20D-010C-42BF-88BC-46FFF97BDB44}"/>
    <dgm:cxn modelId="{8B0EE7B4-F0FF-498C-BFF9-314161A08960}" srcId="{7BF302ED-0850-4F0C-A022-7C20BEE5D4DA}" destId="{D55D9600-76F2-41F5-850B-3223215C7BC1}" srcOrd="3" destOrd="0" parTransId="{143FB90E-3383-46A5-A00E-2C2BC9C211D4}" sibTransId="{49ED5705-5122-4127-AA16-DC549C1F7406}"/>
    <dgm:cxn modelId="{CA6461B7-0C58-444A-8BA2-263ECBC34AE1}" srcId="{F275E76E-29E9-45F0-9748-D78FAC671486}" destId="{CABCA1FE-2570-4790-8768-AE16FEFE15D7}" srcOrd="0" destOrd="0" parTransId="{93851EDD-1AEE-44BF-BD98-C241EC3B8AAE}" sibTransId="{92C7E40C-FED0-4E05-B1A4-FBD94FEE1480}"/>
    <dgm:cxn modelId="{169912BD-9C8E-437A-9331-B988C537969C}" type="presOf" srcId="{BF949B16-47E9-4DF0-8A88-474E71D9B714}" destId="{A62EAD31-2D94-467A-AC67-60DA3191615E}" srcOrd="0" destOrd="0" presId="urn:microsoft.com/office/officeart/2005/8/layout/vList2"/>
    <dgm:cxn modelId="{7F3D05C6-8D8C-4159-93A9-71ADFC8F6073}" type="presOf" srcId="{7758771A-6241-4C4A-B454-95D4B475AA2C}" destId="{FDCD5E12-AE9B-4951-8C03-E4EAC955739C}" srcOrd="0" destOrd="1" presId="urn:microsoft.com/office/officeart/2005/8/layout/vList2"/>
    <dgm:cxn modelId="{5C2B21D1-7820-40EA-BEF3-77E650296545}" srcId="{7BF302ED-0850-4F0C-A022-7C20BEE5D4DA}" destId="{06A19D9F-F2A3-4252-AD55-1C98CE494FA9}" srcOrd="2" destOrd="0" parTransId="{8FDEF2C2-7175-40C3-9E04-A4F42366FC1C}" sibTransId="{DBD86EE5-3DCB-44F7-A0FB-9AD7D61C5347}"/>
    <dgm:cxn modelId="{6376C64C-0794-48A8-92CC-8F567CFFD93D}" type="presParOf" srcId="{EEF02BCB-E653-4F0C-9AEA-F45669A3D2EA}" destId="{A62EAD31-2D94-467A-AC67-60DA3191615E}" srcOrd="0" destOrd="0" presId="urn:microsoft.com/office/officeart/2005/8/layout/vList2"/>
    <dgm:cxn modelId="{8895DB63-8236-40DB-A527-2C0FADA3DEE4}" type="presParOf" srcId="{EEF02BCB-E653-4F0C-9AEA-F45669A3D2EA}" destId="{03B1BAB0-0199-40E0-BE17-48ED73068FD8}" srcOrd="1" destOrd="0" presId="urn:microsoft.com/office/officeart/2005/8/layout/vList2"/>
    <dgm:cxn modelId="{B9EC6373-877A-4C41-A14D-600274C8F4C2}" type="presParOf" srcId="{EEF02BCB-E653-4F0C-9AEA-F45669A3D2EA}" destId="{5465258E-CD77-4D13-8929-372583A87BCA}" srcOrd="2" destOrd="0" presId="urn:microsoft.com/office/officeart/2005/8/layout/vList2"/>
    <dgm:cxn modelId="{1B8C9792-F327-4BC2-AEC6-A0DE84EE72D8}" type="presParOf" srcId="{EEF02BCB-E653-4F0C-9AEA-F45669A3D2EA}" destId="{FDCD5E12-AE9B-4951-8C03-E4EAC955739C}"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C9D97E2-6ED0-4104-8C8F-11FEB9F652DE}"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CA"/>
        </a:p>
      </dgm:t>
    </dgm:pt>
    <dgm:pt modelId="{BF949B16-47E9-4DF0-8A88-474E71D9B714}">
      <dgm:prSet/>
      <dgm:spPr/>
      <dgm:t>
        <a:bodyPr/>
        <a:lstStyle/>
        <a:p>
          <a:r>
            <a:rPr lang="en-US" b="1" i="0" baseline="0" dirty="0"/>
            <a:t>OLP-3 </a:t>
          </a:r>
          <a:r>
            <a:rPr lang="en-US" b="0" i="0" baseline="0" dirty="0"/>
            <a:t>Improved </a:t>
          </a:r>
          <a:r>
            <a:rPr lang="en-US" b="0" i="1" baseline="0" dirty="0"/>
            <a:t>O</a:t>
          </a:r>
          <a:r>
            <a:rPr lang="en-US" b="0" i="0" baseline="0" dirty="0"/>
            <a:t>(</a:t>
          </a:r>
          <a:r>
            <a:rPr lang="en-US" b="0" i="1" baseline="0" dirty="0"/>
            <a:t>n</a:t>
          </a:r>
          <a:r>
            <a:rPr lang="en-US" b="0" i="0" baseline="30000" dirty="0"/>
            <a:t>2</a:t>
          </a:r>
          <a:r>
            <a:rPr lang="en-US" b="0" i="0" baseline="0" dirty="0"/>
            <a:t>) to compute OLP array</a:t>
          </a:r>
          <a:endParaRPr lang="en-CA" b="0" dirty="0"/>
        </a:p>
      </dgm:t>
    </dgm:pt>
    <dgm:pt modelId="{FBADAF9E-EE33-4AFC-A0F4-4F09B7B02108}" type="parTrans" cxnId="{2A4828AD-946C-40DC-A107-08D084CEC871}">
      <dgm:prSet/>
      <dgm:spPr/>
      <dgm:t>
        <a:bodyPr/>
        <a:lstStyle/>
        <a:p>
          <a:endParaRPr lang="en-CA"/>
        </a:p>
      </dgm:t>
    </dgm:pt>
    <dgm:pt modelId="{184BA20D-010C-42BF-88BC-46FFF97BDB44}" type="sibTrans" cxnId="{2A4828AD-946C-40DC-A107-08D084CEC871}">
      <dgm:prSet/>
      <dgm:spPr/>
      <dgm:t>
        <a:bodyPr/>
        <a:lstStyle/>
        <a:p>
          <a:endParaRPr lang="en-CA"/>
        </a:p>
      </dgm:t>
    </dgm:pt>
    <dgm:pt modelId="{7BF302ED-0850-4F0C-A022-7C20BEE5D4DA}">
      <dgm:prSet/>
      <dgm:spPr>
        <a:blipFill>
          <a:blip xmlns:r="http://schemas.openxmlformats.org/officeDocument/2006/relationships" r:embed="rId1"/>
          <a:stretch>
            <a:fillRect t="-1766" b="-2649"/>
          </a:stretch>
        </a:blipFill>
      </dgm:spPr>
      <dgm:t>
        <a:bodyPr/>
        <a:lstStyle/>
        <a:p>
          <a:r>
            <a:rPr lang="en-CA">
              <a:noFill/>
            </a:rPr>
            <a:t> </a:t>
          </a:r>
        </a:p>
      </dgm:t>
    </dgm:pt>
    <dgm:pt modelId="{99D8A64A-5E3D-4197-9C2E-BCBB937C52BB}" type="parTrans" cxnId="{13E7F10A-9734-433A-8325-4ACA726525DC}">
      <dgm:prSet/>
      <dgm:spPr/>
      <dgm:t>
        <a:bodyPr/>
        <a:lstStyle/>
        <a:p>
          <a:endParaRPr lang="en-CA"/>
        </a:p>
      </dgm:t>
    </dgm:pt>
    <dgm:pt modelId="{9E14D844-57A1-4EEA-B7A6-6027D0437A0B}" type="sibTrans" cxnId="{13E7F10A-9734-433A-8325-4ACA726525DC}">
      <dgm:prSet/>
      <dgm:spPr/>
      <dgm:t>
        <a:bodyPr/>
        <a:lstStyle/>
        <a:p>
          <a:endParaRPr lang="en-CA"/>
        </a:p>
      </dgm:t>
    </dgm:pt>
    <dgm:pt modelId="{18719C70-0993-41D7-B0B3-E279064C71FA}">
      <dgm:prSet/>
      <dgm:spPr/>
      <dgm:t>
        <a:bodyPr/>
        <a:lstStyle/>
        <a:p>
          <a:r>
            <a:rPr lang="en-CA">
              <a:noFill/>
            </a:rPr>
            <a:t> </a:t>
          </a:r>
        </a:p>
      </dgm:t>
    </dgm:pt>
    <dgm:pt modelId="{88D941DF-E917-4D44-BB33-2FB86801D8FE}" type="sibTrans" cxnId="{67B2EE26-8A35-48F8-867E-11047E4F1658}">
      <dgm:prSet/>
      <dgm:spPr/>
      <dgm:t>
        <a:bodyPr/>
        <a:lstStyle/>
        <a:p>
          <a:endParaRPr lang="en-CA"/>
        </a:p>
      </dgm:t>
    </dgm:pt>
    <dgm:pt modelId="{BC9D52BF-EFBB-4D76-AFBB-12B959298894}" type="parTrans" cxnId="{67B2EE26-8A35-48F8-867E-11047E4F1658}">
      <dgm:prSet/>
      <dgm:spPr/>
      <dgm:t>
        <a:bodyPr/>
        <a:lstStyle/>
        <a:p>
          <a:endParaRPr lang="en-CA"/>
        </a:p>
      </dgm:t>
    </dgm:pt>
    <dgm:pt modelId="{06A19D9F-F2A3-4252-AD55-1C98CE494FA9}">
      <dgm:prSet/>
      <dgm:spPr/>
      <dgm:t>
        <a:bodyPr/>
        <a:lstStyle/>
        <a:p>
          <a:r>
            <a:rPr lang="en-CA">
              <a:noFill/>
            </a:rPr>
            <a:t> </a:t>
          </a:r>
        </a:p>
      </dgm:t>
    </dgm:pt>
    <dgm:pt modelId="{8FDEF2C2-7175-40C3-9E04-A4F42366FC1C}" type="parTrans" cxnId="{5C2B21D1-7820-40EA-BEF3-77E650296545}">
      <dgm:prSet/>
      <dgm:spPr/>
      <dgm:t>
        <a:bodyPr/>
        <a:lstStyle/>
        <a:p>
          <a:endParaRPr lang="en-CA"/>
        </a:p>
      </dgm:t>
    </dgm:pt>
    <dgm:pt modelId="{DBD86EE5-3DCB-44F7-A0FB-9AD7D61C5347}" type="sibTrans" cxnId="{5C2B21D1-7820-40EA-BEF3-77E650296545}">
      <dgm:prSet/>
      <dgm:spPr/>
      <dgm:t>
        <a:bodyPr/>
        <a:lstStyle/>
        <a:p>
          <a:endParaRPr lang="en-CA"/>
        </a:p>
      </dgm:t>
    </dgm:pt>
    <dgm:pt modelId="{C3C27317-B889-4AA2-A53E-ECC63922D972}">
      <dgm:prSet/>
      <dgm:spPr/>
      <dgm:t>
        <a:bodyPr/>
        <a:lstStyle/>
        <a:p>
          <a:r>
            <a:rPr lang="en-CA">
              <a:noFill/>
            </a:rPr>
            <a:t> </a:t>
          </a:r>
        </a:p>
      </dgm:t>
    </dgm:pt>
    <dgm:pt modelId="{FDB15B41-DC8B-4C06-A718-40B91C1F2973}" type="parTrans" cxnId="{B2614674-F95B-4F91-B0E8-217CA57BCD92}">
      <dgm:prSet/>
      <dgm:spPr/>
      <dgm:t>
        <a:bodyPr/>
        <a:lstStyle/>
        <a:p>
          <a:endParaRPr lang="en-CA"/>
        </a:p>
      </dgm:t>
    </dgm:pt>
    <dgm:pt modelId="{492AE5AE-7B5D-43BD-834A-12CC05DBC626}" type="sibTrans" cxnId="{B2614674-F95B-4F91-B0E8-217CA57BCD92}">
      <dgm:prSet/>
      <dgm:spPr/>
      <dgm:t>
        <a:bodyPr/>
        <a:lstStyle/>
        <a:p>
          <a:endParaRPr lang="en-CA"/>
        </a:p>
      </dgm:t>
    </dgm:pt>
    <dgm:pt modelId="{B5CDCC2E-D17D-496E-8F17-616668F21BFB}">
      <dgm:prSet/>
      <dgm:spPr/>
      <dgm:t>
        <a:bodyPr/>
        <a:lstStyle/>
        <a:p>
          <a:r>
            <a:rPr lang="en-CA">
              <a:noFill/>
            </a:rPr>
            <a:t> </a:t>
          </a:r>
        </a:p>
      </dgm:t>
    </dgm:pt>
    <dgm:pt modelId="{AF1280DC-FB18-4766-91D5-9148E4009404}" type="parTrans" cxnId="{B4569C37-F839-4261-8E7A-FAE62D249831}">
      <dgm:prSet/>
      <dgm:spPr/>
      <dgm:t>
        <a:bodyPr/>
        <a:lstStyle/>
        <a:p>
          <a:endParaRPr lang="en-CA"/>
        </a:p>
      </dgm:t>
    </dgm:pt>
    <dgm:pt modelId="{84877330-1F57-4340-AD41-660613BF3FF8}" type="sibTrans" cxnId="{B4569C37-F839-4261-8E7A-FAE62D249831}">
      <dgm:prSet/>
      <dgm:spPr/>
      <dgm:t>
        <a:bodyPr/>
        <a:lstStyle/>
        <a:p>
          <a:endParaRPr lang="en-CA"/>
        </a:p>
      </dgm:t>
    </dgm:pt>
    <dgm:pt modelId="{3DC3BD71-0E27-4E9E-9798-325C9BD8F2F4}">
      <dgm:prSet/>
      <dgm:spPr/>
      <dgm:t>
        <a:bodyPr/>
        <a:lstStyle/>
        <a:p>
          <a:r>
            <a:rPr lang="en-CA">
              <a:noFill/>
            </a:rPr>
            <a:t> </a:t>
          </a:r>
        </a:p>
      </dgm:t>
    </dgm:pt>
    <dgm:pt modelId="{DAB087C6-A025-48C0-AFF1-EDA0C9635A8A}" type="parTrans" cxnId="{F6E04728-1041-4BB2-B5BF-0118C262A74E}">
      <dgm:prSet/>
      <dgm:spPr/>
      <dgm:t>
        <a:bodyPr/>
        <a:lstStyle/>
        <a:p>
          <a:endParaRPr lang="en-CA"/>
        </a:p>
      </dgm:t>
    </dgm:pt>
    <dgm:pt modelId="{8E4E6B39-B51B-4AF6-9DB1-D2E9E3B9D031}" type="sibTrans" cxnId="{F6E04728-1041-4BB2-B5BF-0118C262A74E}">
      <dgm:prSet/>
      <dgm:spPr/>
      <dgm:t>
        <a:bodyPr/>
        <a:lstStyle/>
        <a:p>
          <a:endParaRPr lang="en-CA"/>
        </a:p>
      </dgm:t>
    </dgm:pt>
    <dgm:pt modelId="{0C99A373-D874-4533-923B-C505882FDA86}">
      <dgm:prSet/>
      <dgm:spPr/>
      <dgm:t>
        <a:bodyPr/>
        <a:lstStyle/>
        <a:p>
          <a:r>
            <a:rPr lang="en-CA">
              <a:noFill/>
            </a:rPr>
            <a:t> </a:t>
          </a:r>
        </a:p>
      </dgm:t>
    </dgm:pt>
    <dgm:pt modelId="{7935ABBF-FDCE-4443-AD3C-6D027E423C09}" type="parTrans" cxnId="{E410A85A-FBFE-4928-A3EC-98B88FC2F4EA}">
      <dgm:prSet/>
      <dgm:spPr/>
      <dgm:t>
        <a:bodyPr/>
        <a:lstStyle/>
        <a:p>
          <a:endParaRPr lang="en-CA"/>
        </a:p>
      </dgm:t>
    </dgm:pt>
    <dgm:pt modelId="{D3680B16-192E-442C-AAE7-399613F9582C}" type="sibTrans" cxnId="{E410A85A-FBFE-4928-A3EC-98B88FC2F4EA}">
      <dgm:prSet/>
      <dgm:spPr/>
      <dgm:t>
        <a:bodyPr/>
        <a:lstStyle/>
        <a:p>
          <a:endParaRPr lang="en-CA"/>
        </a:p>
      </dgm:t>
    </dgm:pt>
    <dgm:pt modelId="{6080BCB8-F994-466C-8827-BCF16FF435B5}">
      <dgm:prSet/>
      <dgm:spPr/>
      <dgm:t>
        <a:bodyPr/>
        <a:lstStyle/>
        <a:p>
          <a:r>
            <a:rPr lang="en-CA">
              <a:noFill/>
            </a:rPr>
            <a:t> </a:t>
          </a:r>
        </a:p>
      </dgm:t>
    </dgm:pt>
    <dgm:pt modelId="{3FACA612-06FC-4168-842A-A2497212A939}" type="parTrans" cxnId="{0957316B-F76D-4937-9084-EA77B6ABB20C}">
      <dgm:prSet/>
      <dgm:spPr/>
      <dgm:t>
        <a:bodyPr/>
        <a:lstStyle/>
        <a:p>
          <a:endParaRPr lang="en-CA"/>
        </a:p>
      </dgm:t>
    </dgm:pt>
    <dgm:pt modelId="{D180B879-FCD9-41E8-ADBF-4F83F322CE4C}" type="sibTrans" cxnId="{0957316B-F76D-4937-9084-EA77B6ABB20C}">
      <dgm:prSet/>
      <dgm:spPr/>
      <dgm:t>
        <a:bodyPr/>
        <a:lstStyle/>
        <a:p>
          <a:endParaRPr lang="en-CA"/>
        </a:p>
      </dgm:t>
    </dgm:pt>
    <dgm:pt modelId="{D55D9600-76F2-41F5-850B-3223215C7BC1}">
      <dgm:prSet/>
      <dgm:spPr/>
      <dgm:t>
        <a:bodyPr/>
        <a:lstStyle/>
        <a:p>
          <a:r>
            <a:rPr lang="en-CA">
              <a:noFill/>
            </a:rPr>
            <a:t> </a:t>
          </a:r>
        </a:p>
      </dgm:t>
    </dgm:pt>
    <dgm:pt modelId="{143FB90E-3383-46A5-A00E-2C2BC9C211D4}" type="parTrans" cxnId="{8B0EE7B4-F0FF-498C-BFF9-314161A08960}">
      <dgm:prSet/>
      <dgm:spPr/>
      <dgm:t>
        <a:bodyPr/>
        <a:lstStyle/>
        <a:p>
          <a:endParaRPr lang="en-CA"/>
        </a:p>
      </dgm:t>
    </dgm:pt>
    <dgm:pt modelId="{49ED5705-5122-4127-AA16-DC549C1F7406}" type="sibTrans" cxnId="{8B0EE7B4-F0FF-498C-BFF9-314161A08960}">
      <dgm:prSet/>
      <dgm:spPr/>
      <dgm:t>
        <a:bodyPr/>
        <a:lstStyle/>
        <a:p>
          <a:endParaRPr lang="en-CA"/>
        </a:p>
      </dgm:t>
    </dgm:pt>
    <dgm:pt modelId="{F275E76E-29E9-45F0-9748-D78FAC671486}">
      <dgm:prSet/>
      <dgm:spPr>
        <a:blipFill>
          <a:blip xmlns:r="http://schemas.openxmlformats.org/officeDocument/2006/relationships" r:embed="rId2"/>
          <a:stretch>
            <a:fillRect/>
          </a:stretch>
        </a:blipFill>
      </dgm:spPr>
      <dgm:t>
        <a:bodyPr/>
        <a:lstStyle/>
        <a:p>
          <a:r>
            <a:rPr lang="en-CA">
              <a:noFill/>
            </a:rPr>
            <a:t> </a:t>
          </a:r>
        </a:p>
      </dgm:t>
    </dgm:pt>
    <dgm:pt modelId="{663E4653-2ACE-4BC6-A3DC-186FC4BE384A}" type="parTrans" cxnId="{DFA14D28-9EF4-4221-97A2-A164FE0F7289}">
      <dgm:prSet/>
      <dgm:spPr/>
      <dgm:t>
        <a:bodyPr/>
        <a:lstStyle/>
        <a:p>
          <a:endParaRPr lang="en-CA"/>
        </a:p>
      </dgm:t>
    </dgm:pt>
    <dgm:pt modelId="{1DF55962-EE9E-48AB-9903-DF4E263E62EE}" type="sibTrans" cxnId="{DFA14D28-9EF4-4221-97A2-A164FE0F7289}">
      <dgm:prSet/>
      <dgm:spPr/>
      <dgm:t>
        <a:bodyPr/>
        <a:lstStyle/>
        <a:p>
          <a:endParaRPr lang="en-CA"/>
        </a:p>
      </dgm:t>
    </dgm:pt>
    <dgm:pt modelId="{CABCA1FE-2570-4790-8768-AE16FEFE15D7}">
      <dgm:prSet/>
      <dgm:spPr>
        <a:blipFill>
          <a:blip xmlns:r="http://schemas.openxmlformats.org/officeDocument/2006/relationships" r:embed="rId3"/>
          <a:stretch>
            <a:fillRect t="-10000" b="-15000"/>
          </a:stretch>
        </a:blipFill>
      </dgm:spPr>
      <dgm:t>
        <a:bodyPr/>
        <a:lstStyle/>
        <a:p>
          <a:r>
            <a:rPr lang="en-CA">
              <a:noFill/>
            </a:rPr>
            <a:t> </a:t>
          </a:r>
        </a:p>
      </dgm:t>
    </dgm:pt>
    <dgm:pt modelId="{93851EDD-1AEE-44BF-BD98-C241EC3B8AAE}" type="parTrans" cxnId="{CA6461B7-0C58-444A-8BA2-263ECBC34AE1}">
      <dgm:prSet/>
      <dgm:spPr/>
      <dgm:t>
        <a:bodyPr/>
        <a:lstStyle/>
        <a:p>
          <a:endParaRPr lang="en-CA"/>
        </a:p>
      </dgm:t>
    </dgm:pt>
    <dgm:pt modelId="{92C7E40C-FED0-4E05-B1A4-FBD94FEE1480}" type="sibTrans" cxnId="{CA6461B7-0C58-444A-8BA2-263ECBC34AE1}">
      <dgm:prSet/>
      <dgm:spPr/>
      <dgm:t>
        <a:bodyPr/>
        <a:lstStyle/>
        <a:p>
          <a:endParaRPr lang="en-CA"/>
        </a:p>
      </dgm:t>
    </dgm:pt>
    <dgm:pt modelId="{7758771A-6241-4C4A-B454-95D4B475AA2C}">
      <dgm:prSet/>
      <dgm:spPr/>
      <dgm:t>
        <a:bodyPr/>
        <a:lstStyle/>
        <a:p>
          <a:r>
            <a:rPr lang="en-CA">
              <a:noFill/>
            </a:rPr>
            <a:t> </a:t>
          </a:r>
        </a:p>
      </dgm:t>
    </dgm:pt>
    <dgm:pt modelId="{DA4EC77B-9C4D-46E9-8803-C00C88DEE29C}" type="parTrans" cxnId="{5E0D5104-0F1C-44B3-9DC5-85F1CF53AC8C}">
      <dgm:prSet/>
      <dgm:spPr/>
      <dgm:t>
        <a:bodyPr/>
        <a:lstStyle/>
        <a:p>
          <a:endParaRPr lang="en-CA"/>
        </a:p>
      </dgm:t>
    </dgm:pt>
    <dgm:pt modelId="{3C440FD8-832D-4BA3-B271-71D61764D040}" type="sibTrans" cxnId="{5E0D5104-0F1C-44B3-9DC5-85F1CF53AC8C}">
      <dgm:prSet/>
      <dgm:spPr/>
      <dgm:t>
        <a:bodyPr/>
        <a:lstStyle/>
        <a:p>
          <a:endParaRPr lang="en-CA"/>
        </a:p>
      </dgm:t>
    </dgm:pt>
    <dgm:pt modelId="{EEF02BCB-E653-4F0C-9AEA-F45669A3D2EA}" type="pres">
      <dgm:prSet presAssocID="{7C9D97E2-6ED0-4104-8C8F-11FEB9F652DE}" presName="linear" presStyleCnt="0">
        <dgm:presLayoutVars>
          <dgm:animLvl val="lvl"/>
          <dgm:resizeHandles val="exact"/>
        </dgm:presLayoutVars>
      </dgm:prSet>
      <dgm:spPr/>
    </dgm:pt>
    <dgm:pt modelId="{A62EAD31-2D94-467A-AC67-60DA3191615E}" type="pres">
      <dgm:prSet presAssocID="{BF949B16-47E9-4DF0-8A88-474E71D9B714}" presName="parentText" presStyleLbl="node1" presStyleIdx="0" presStyleCnt="2">
        <dgm:presLayoutVars>
          <dgm:chMax val="0"/>
          <dgm:bulletEnabled val="1"/>
        </dgm:presLayoutVars>
      </dgm:prSet>
      <dgm:spPr/>
    </dgm:pt>
    <dgm:pt modelId="{03B1BAB0-0199-40E0-BE17-48ED73068FD8}" type="pres">
      <dgm:prSet presAssocID="{BF949B16-47E9-4DF0-8A88-474E71D9B714}" presName="childText" presStyleLbl="revTx" presStyleIdx="0" presStyleCnt="2">
        <dgm:presLayoutVars>
          <dgm:bulletEnabled val="1"/>
        </dgm:presLayoutVars>
      </dgm:prSet>
      <dgm:spPr/>
    </dgm:pt>
    <dgm:pt modelId="{5465258E-CD77-4D13-8929-372583A87BCA}" type="pres">
      <dgm:prSet presAssocID="{F275E76E-29E9-45F0-9748-D78FAC671486}" presName="parentText" presStyleLbl="node1" presStyleIdx="1" presStyleCnt="2">
        <dgm:presLayoutVars>
          <dgm:chMax val="0"/>
          <dgm:bulletEnabled val="1"/>
        </dgm:presLayoutVars>
      </dgm:prSet>
      <dgm:spPr/>
    </dgm:pt>
    <dgm:pt modelId="{FDCD5E12-AE9B-4951-8C03-E4EAC955739C}" type="pres">
      <dgm:prSet presAssocID="{F275E76E-29E9-45F0-9748-D78FAC671486}" presName="childText" presStyleLbl="revTx" presStyleIdx="1" presStyleCnt="2">
        <dgm:presLayoutVars>
          <dgm:bulletEnabled val="1"/>
        </dgm:presLayoutVars>
      </dgm:prSet>
      <dgm:spPr/>
    </dgm:pt>
  </dgm:ptLst>
  <dgm:cxnLst>
    <dgm:cxn modelId="{4DE1A101-6CA7-4532-83FC-55B2C2B96538}" type="presOf" srcId="{7BF302ED-0850-4F0C-A022-7C20BEE5D4DA}" destId="{03B1BAB0-0199-40E0-BE17-48ED73068FD8}" srcOrd="0" destOrd="0" presId="urn:microsoft.com/office/officeart/2005/8/layout/vList2"/>
    <dgm:cxn modelId="{48BAC602-06D9-49EF-A5B3-8AA372ED334F}" type="presOf" srcId="{18719C70-0993-41D7-B0B3-E279064C71FA}" destId="{03B1BAB0-0199-40E0-BE17-48ED73068FD8}" srcOrd="0" destOrd="1" presId="urn:microsoft.com/office/officeart/2005/8/layout/vList2"/>
    <dgm:cxn modelId="{5E0D5104-0F1C-44B3-9DC5-85F1CF53AC8C}" srcId="{F275E76E-29E9-45F0-9748-D78FAC671486}" destId="{7758771A-6241-4C4A-B454-95D4B475AA2C}" srcOrd="1" destOrd="0" parTransId="{DA4EC77B-9C4D-46E9-8803-C00C88DEE29C}" sibTransId="{3C440FD8-832D-4BA3-B271-71D61764D040}"/>
    <dgm:cxn modelId="{D549DB07-0BF5-4259-968E-C39129E328C3}" type="presOf" srcId="{0C99A373-D874-4533-923B-C505882FDA86}" destId="{03B1BAB0-0199-40E0-BE17-48ED73068FD8}" srcOrd="0" destOrd="8" presId="urn:microsoft.com/office/officeart/2005/8/layout/vList2"/>
    <dgm:cxn modelId="{13E7F10A-9734-433A-8325-4ACA726525DC}" srcId="{BF949B16-47E9-4DF0-8A88-474E71D9B714}" destId="{7BF302ED-0850-4F0C-A022-7C20BEE5D4DA}" srcOrd="0" destOrd="0" parTransId="{99D8A64A-5E3D-4197-9C2E-BCBB937C52BB}" sibTransId="{9E14D844-57A1-4EEA-B7A6-6027D0437A0B}"/>
    <dgm:cxn modelId="{ED0E4D0E-17AF-4CC1-ABED-1C944AB89AF1}" type="presOf" srcId="{F275E76E-29E9-45F0-9748-D78FAC671486}" destId="{5465258E-CD77-4D13-8929-372583A87BCA}" srcOrd="0" destOrd="0" presId="urn:microsoft.com/office/officeart/2005/8/layout/vList2"/>
    <dgm:cxn modelId="{75E7D113-F2F9-4469-97B0-C4EF5D366212}" type="presOf" srcId="{CABCA1FE-2570-4790-8768-AE16FEFE15D7}" destId="{FDCD5E12-AE9B-4951-8C03-E4EAC955739C}" srcOrd="0" destOrd="0" presId="urn:microsoft.com/office/officeart/2005/8/layout/vList2"/>
    <dgm:cxn modelId="{67B2EE26-8A35-48F8-867E-11047E4F1658}" srcId="{7BF302ED-0850-4F0C-A022-7C20BEE5D4DA}" destId="{18719C70-0993-41D7-B0B3-E279064C71FA}" srcOrd="0" destOrd="0" parTransId="{BC9D52BF-EFBB-4D76-AFBB-12B959298894}" sibTransId="{88D941DF-E917-4D44-BB33-2FB86801D8FE}"/>
    <dgm:cxn modelId="{F6E04728-1041-4BB2-B5BF-0118C262A74E}" srcId="{B5CDCC2E-D17D-496E-8F17-616668F21BFB}" destId="{3DC3BD71-0E27-4E9E-9798-325C9BD8F2F4}" srcOrd="0" destOrd="0" parTransId="{DAB087C6-A025-48C0-AFF1-EDA0C9635A8A}" sibTransId="{8E4E6B39-B51B-4AF6-9DB1-D2E9E3B9D031}"/>
    <dgm:cxn modelId="{DFA14D28-9EF4-4221-97A2-A164FE0F7289}" srcId="{7C9D97E2-6ED0-4104-8C8F-11FEB9F652DE}" destId="{F275E76E-29E9-45F0-9748-D78FAC671486}" srcOrd="1" destOrd="0" parTransId="{663E4653-2ACE-4BC6-A3DC-186FC4BE384A}" sibTransId="{1DF55962-EE9E-48AB-9903-DF4E263E62EE}"/>
    <dgm:cxn modelId="{B4569C37-F839-4261-8E7A-FAE62D249831}" srcId="{C3C27317-B889-4AA2-A53E-ECC63922D972}" destId="{B5CDCC2E-D17D-496E-8F17-616668F21BFB}" srcOrd="0" destOrd="0" parTransId="{AF1280DC-FB18-4766-91D5-9148E4009404}" sibTransId="{84877330-1F57-4340-AD41-660613BF3FF8}"/>
    <dgm:cxn modelId="{545B3049-1809-4D85-B2A2-EA530420B6F1}" type="presOf" srcId="{6080BCB8-F994-466C-8827-BCF16FF435B5}" destId="{03B1BAB0-0199-40E0-BE17-48ED73068FD8}" srcOrd="0" destOrd="2" presId="urn:microsoft.com/office/officeart/2005/8/layout/vList2"/>
    <dgm:cxn modelId="{0957316B-F76D-4937-9084-EA77B6ABB20C}" srcId="{7BF302ED-0850-4F0C-A022-7C20BEE5D4DA}" destId="{6080BCB8-F994-466C-8827-BCF16FF435B5}" srcOrd="1" destOrd="0" parTransId="{3FACA612-06FC-4168-842A-A2497212A939}" sibTransId="{D180B879-FCD9-41E8-ADBF-4F83F322CE4C}"/>
    <dgm:cxn modelId="{D40BD16E-5A22-46A4-ADCE-F707E6F7BF51}" type="presOf" srcId="{06A19D9F-F2A3-4252-AD55-1C98CE494FA9}" destId="{03B1BAB0-0199-40E0-BE17-48ED73068FD8}" srcOrd="0" destOrd="3" presId="urn:microsoft.com/office/officeart/2005/8/layout/vList2"/>
    <dgm:cxn modelId="{B2614674-F95B-4F91-B0E8-217CA57BCD92}" srcId="{7BF302ED-0850-4F0C-A022-7C20BEE5D4DA}" destId="{C3C27317-B889-4AA2-A53E-ECC63922D972}" srcOrd="4" destOrd="0" parTransId="{FDB15B41-DC8B-4C06-A718-40B91C1F2973}" sibTransId="{492AE5AE-7B5D-43BD-834A-12CC05DBC626}"/>
    <dgm:cxn modelId="{0CAE2778-093B-4853-9B6B-5FE9CDAEB824}" type="presOf" srcId="{B5CDCC2E-D17D-496E-8F17-616668F21BFB}" destId="{03B1BAB0-0199-40E0-BE17-48ED73068FD8}" srcOrd="0" destOrd="6" presId="urn:microsoft.com/office/officeart/2005/8/layout/vList2"/>
    <dgm:cxn modelId="{E410A85A-FBFE-4928-A3EC-98B88FC2F4EA}" srcId="{BF949B16-47E9-4DF0-8A88-474E71D9B714}" destId="{0C99A373-D874-4533-923B-C505882FDA86}" srcOrd="1" destOrd="0" parTransId="{7935ABBF-FDCE-4443-AD3C-6D027E423C09}" sibTransId="{D3680B16-192E-442C-AAE7-399613F9582C}"/>
    <dgm:cxn modelId="{8E24B47A-B131-466B-AABB-2665DB1B4E55}" type="presOf" srcId="{3DC3BD71-0E27-4E9E-9798-325C9BD8F2F4}" destId="{03B1BAB0-0199-40E0-BE17-48ED73068FD8}" srcOrd="0" destOrd="7" presId="urn:microsoft.com/office/officeart/2005/8/layout/vList2"/>
    <dgm:cxn modelId="{BDA8727D-AFE1-4D76-A3EA-B7789F388814}" type="presOf" srcId="{C3C27317-B889-4AA2-A53E-ECC63922D972}" destId="{03B1BAB0-0199-40E0-BE17-48ED73068FD8}" srcOrd="0" destOrd="5" presId="urn:microsoft.com/office/officeart/2005/8/layout/vList2"/>
    <dgm:cxn modelId="{0900C090-EB99-4D66-A5C2-FB97B0580CBD}" type="presOf" srcId="{7C9D97E2-6ED0-4104-8C8F-11FEB9F652DE}" destId="{EEF02BCB-E653-4F0C-9AEA-F45669A3D2EA}" srcOrd="0" destOrd="0" presId="urn:microsoft.com/office/officeart/2005/8/layout/vList2"/>
    <dgm:cxn modelId="{F5C82991-61F4-4594-B853-8507A125B02E}" type="presOf" srcId="{D55D9600-76F2-41F5-850B-3223215C7BC1}" destId="{03B1BAB0-0199-40E0-BE17-48ED73068FD8}" srcOrd="0" destOrd="4" presId="urn:microsoft.com/office/officeart/2005/8/layout/vList2"/>
    <dgm:cxn modelId="{2A4828AD-946C-40DC-A107-08D084CEC871}" srcId="{7C9D97E2-6ED0-4104-8C8F-11FEB9F652DE}" destId="{BF949B16-47E9-4DF0-8A88-474E71D9B714}" srcOrd="0" destOrd="0" parTransId="{FBADAF9E-EE33-4AFC-A0F4-4F09B7B02108}" sibTransId="{184BA20D-010C-42BF-88BC-46FFF97BDB44}"/>
    <dgm:cxn modelId="{8B0EE7B4-F0FF-498C-BFF9-314161A08960}" srcId="{7BF302ED-0850-4F0C-A022-7C20BEE5D4DA}" destId="{D55D9600-76F2-41F5-850B-3223215C7BC1}" srcOrd="3" destOrd="0" parTransId="{143FB90E-3383-46A5-A00E-2C2BC9C211D4}" sibTransId="{49ED5705-5122-4127-AA16-DC549C1F7406}"/>
    <dgm:cxn modelId="{CA6461B7-0C58-444A-8BA2-263ECBC34AE1}" srcId="{F275E76E-29E9-45F0-9748-D78FAC671486}" destId="{CABCA1FE-2570-4790-8768-AE16FEFE15D7}" srcOrd="0" destOrd="0" parTransId="{93851EDD-1AEE-44BF-BD98-C241EC3B8AAE}" sibTransId="{92C7E40C-FED0-4E05-B1A4-FBD94FEE1480}"/>
    <dgm:cxn modelId="{169912BD-9C8E-437A-9331-B988C537969C}" type="presOf" srcId="{BF949B16-47E9-4DF0-8A88-474E71D9B714}" destId="{A62EAD31-2D94-467A-AC67-60DA3191615E}" srcOrd="0" destOrd="0" presId="urn:microsoft.com/office/officeart/2005/8/layout/vList2"/>
    <dgm:cxn modelId="{7F3D05C6-8D8C-4159-93A9-71ADFC8F6073}" type="presOf" srcId="{7758771A-6241-4C4A-B454-95D4B475AA2C}" destId="{FDCD5E12-AE9B-4951-8C03-E4EAC955739C}" srcOrd="0" destOrd="1" presId="urn:microsoft.com/office/officeart/2005/8/layout/vList2"/>
    <dgm:cxn modelId="{5C2B21D1-7820-40EA-BEF3-77E650296545}" srcId="{7BF302ED-0850-4F0C-A022-7C20BEE5D4DA}" destId="{06A19D9F-F2A3-4252-AD55-1C98CE494FA9}" srcOrd="2" destOrd="0" parTransId="{8FDEF2C2-7175-40C3-9E04-A4F42366FC1C}" sibTransId="{DBD86EE5-3DCB-44F7-A0FB-9AD7D61C5347}"/>
    <dgm:cxn modelId="{6376C64C-0794-48A8-92CC-8F567CFFD93D}" type="presParOf" srcId="{EEF02BCB-E653-4F0C-9AEA-F45669A3D2EA}" destId="{A62EAD31-2D94-467A-AC67-60DA3191615E}" srcOrd="0" destOrd="0" presId="urn:microsoft.com/office/officeart/2005/8/layout/vList2"/>
    <dgm:cxn modelId="{8895DB63-8236-40DB-A527-2C0FADA3DEE4}" type="presParOf" srcId="{EEF02BCB-E653-4F0C-9AEA-F45669A3D2EA}" destId="{03B1BAB0-0199-40E0-BE17-48ED73068FD8}" srcOrd="1" destOrd="0" presId="urn:microsoft.com/office/officeart/2005/8/layout/vList2"/>
    <dgm:cxn modelId="{B9EC6373-877A-4C41-A14D-600274C8F4C2}" type="presParOf" srcId="{EEF02BCB-E653-4F0C-9AEA-F45669A3D2EA}" destId="{5465258E-CD77-4D13-8929-372583A87BCA}" srcOrd="2" destOrd="0" presId="urn:microsoft.com/office/officeart/2005/8/layout/vList2"/>
    <dgm:cxn modelId="{1B8C9792-F327-4BC2-AEC6-A0DE84EE72D8}" type="presParOf" srcId="{EEF02BCB-E653-4F0C-9AEA-F45669A3D2EA}" destId="{FDCD5E12-AE9B-4951-8C03-E4EAC955739C}"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2CB2314-A82F-42B2-872F-FAB0E7D28358}" type="doc">
      <dgm:prSet loTypeId="urn:microsoft.com/office/officeart/2005/8/layout/radial5" loCatId="cycle" qsTypeId="urn:microsoft.com/office/officeart/2005/8/quickstyle/simple1" qsCatId="simple" csTypeId="urn:microsoft.com/office/officeart/2005/8/colors/colorful2" csCatId="colorful" phldr="1"/>
      <dgm:spPr/>
      <dgm:t>
        <a:bodyPr/>
        <a:lstStyle/>
        <a:p>
          <a:endParaRPr lang="en-CA"/>
        </a:p>
      </dgm:t>
    </dgm:pt>
    <dgm:pt modelId="{D2B07F9C-36D0-4469-9D43-743A5A11347B}">
      <dgm:prSet phldrT="[Text]"/>
      <dgm:spPr/>
      <dgm:t>
        <a:bodyPr/>
        <a:lstStyle/>
        <a:p>
          <a:r>
            <a:rPr lang="en-CA"/>
            <a:t>Signature-based IDS</a:t>
          </a:r>
        </a:p>
      </dgm:t>
    </dgm:pt>
    <dgm:pt modelId="{3774DE1F-7BAE-490E-B25D-8735D7E401C9}" type="parTrans" cxnId="{33EFBC11-131C-4F2E-AD01-FC4D8F2A9D5C}">
      <dgm:prSet/>
      <dgm:spPr/>
      <dgm:t>
        <a:bodyPr/>
        <a:lstStyle/>
        <a:p>
          <a:endParaRPr lang="en-CA"/>
        </a:p>
      </dgm:t>
    </dgm:pt>
    <dgm:pt modelId="{F946578C-916D-4B73-8276-55FD4357A42E}" type="sibTrans" cxnId="{33EFBC11-131C-4F2E-AD01-FC4D8F2A9D5C}">
      <dgm:prSet/>
      <dgm:spPr/>
      <dgm:t>
        <a:bodyPr/>
        <a:lstStyle/>
        <a:p>
          <a:endParaRPr lang="en-CA"/>
        </a:p>
      </dgm:t>
    </dgm:pt>
    <dgm:pt modelId="{3BBC550F-8D19-45C7-BB96-668E4C2434A1}">
      <dgm:prSet phldrT="[Text]"/>
      <dgm:spPr/>
      <dgm:t>
        <a:bodyPr/>
        <a:lstStyle/>
        <a:p>
          <a:r>
            <a:rPr lang="en-CA"/>
            <a:t>Malicious Signature DBS</a:t>
          </a:r>
        </a:p>
      </dgm:t>
    </dgm:pt>
    <dgm:pt modelId="{AF8AAA1A-3619-4FA8-925C-A94E0631E61F}" type="parTrans" cxnId="{CA3585A2-633B-43B6-BF77-2BE606AC292E}">
      <dgm:prSet/>
      <dgm:spPr/>
      <dgm:t>
        <a:bodyPr/>
        <a:lstStyle/>
        <a:p>
          <a:endParaRPr lang="en-CA"/>
        </a:p>
      </dgm:t>
    </dgm:pt>
    <dgm:pt modelId="{EA9DC30C-510D-4F55-8040-90E6C31CC9FF}" type="sibTrans" cxnId="{CA3585A2-633B-43B6-BF77-2BE606AC292E}">
      <dgm:prSet/>
      <dgm:spPr/>
      <dgm:t>
        <a:bodyPr/>
        <a:lstStyle/>
        <a:p>
          <a:endParaRPr lang="en-CA"/>
        </a:p>
      </dgm:t>
    </dgm:pt>
    <dgm:pt modelId="{CD9CA876-09EC-4C56-AB66-AEDD9D3DEC16}">
      <dgm:prSet phldrT="[Text]"/>
      <dgm:spPr/>
      <dgm:t>
        <a:bodyPr/>
        <a:lstStyle/>
        <a:p>
          <a:r>
            <a:rPr lang="en-CA"/>
            <a:t>User</a:t>
          </a:r>
        </a:p>
      </dgm:t>
    </dgm:pt>
    <dgm:pt modelId="{D1427AB6-DFB3-47FD-B3B8-7E793D8FBD6C}" type="parTrans" cxnId="{08FA71A1-9B94-4065-8718-659596BAEC79}">
      <dgm:prSet/>
      <dgm:spPr/>
      <dgm:t>
        <a:bodyPr/>
        <a:lstStyle/>
        <a:p>
          <a:endParaRPr lang="en-CA"/>
        </a:p>
      </dgm:t>
    </dgm:pt>
    <dgm:pt modelId="{A86B71B5-3EDB-4E73-B381-15007473C43B}" type="sibTrans" cxnId="{08FA71A1-9B94-4065-8718-659596BAEC79}">
      <dgm:prSet/>
      <dgm:spPr/>
      <dgm:t>
        <a:bodyPr/>
        <a:lstStyle/>
        <a:p>
          <a:endParaRPr lang="en-CA"/>
        </a:p>
      </dgm:t>
    </dgm:pt>
    <dgm:pt modelId="{B7B80779-58D7-4983-8E3C-D22409012648}">
      <dgm:prSet phldrT="[Text]"/>
      <dgm:spPr/>
      <dgm:t>
        <a:bodyPr/>
        <a:lstStyle/>
        <a:p>
          <a:r>
            <a:rPr lang="en-CA"/>
            <a:t>Network Packets</a:t>
          </a:r>
        </a:p>
      </dgm:t>
    </dgm:pt>
    <dgm:pt modelId="{DFBCC41B-54D8-4D39-8840-C611917EE2B9}" type="parTrans" cxnId="{F700424A-C71E-46F3-BA95-8CB59896E015}">
      <dgm:prSet>
        <dgm:style>
          <a:lnRef idx="0">
            <a:scrgbClr r="0" g="0" b="0"/>
          </a:lnRef>
          <a:fillRef idx="0">
            <a:scrgbClr r="0" g="0" b="0"/>
          </a:fillRef>
          <a:effectRef idx="0">
            <a:scrgbClr r="0" g="0" b="0"/>
          </a:effectRef>
          <a:fontRef idx="minor">
            <a:schemeClr val="tx1"/>
          </a:fontRef>
        </dgm:style>
      </dgm:prSet>
      <dgm:spPr>
        <a:solidFill>
          <a:srgbClr val="728377"/>
        </a:solidFill>
      </dgm:spPr>
      <dgm:t>
        <a:bodyPr/>
        <a:lstStyle/>
        <a:p>
          <a:endParaRPr lang="en-CA"/>
        </a:p>
      </dgm:t>
    </dgm:pt>
    <dgm:pt modelId="{168FF5DD-9EE0-4BE4-8D40-4D8F5F3E111B}" type="sibTrans" cxnId="{F700424A-C71E-46F3-BA95-8CB59896E015}">
      <dgm:prSet/>
      <dgm:spPr/>
      <dgm:t>
        <a:bodyPr/>
        <a:lstStyle/>
        <a:p>
          <a:endParaRPr lang="en-CA"/>
        </a:p>
      </dgm:t>
    </dgm:pt>
    <dgm:pt modelId="{8D835FEE-9A6A-4649-BDC6-C3617274C1A8}" type="pres">
      <dgm:prSet presAssocID="{B2CB2314-A82F-42B2-872F-FAB0E7D28358}" presName="Name0" presStyleCnt="0">
        <dgm:presLayoutVars>
          <dgm:chMax val="1"/>
          <dgm:dir/>
          <dgm:animLvl val="ctr"/>
          <dgm:resizeHandles val="exact"/>
        </dgm:presLayoutVars>
      </dgm:prSet>
      <dgm:spPr/>
    </dgm:pt>
    <dgm:pt modelId="{9106E46D-D5FC-4640-B521-26921A03FB76}" type="pres">
      <dgm:prSet presAssocID="{D2B07F9C-36D0-4469-9D43-743A5A11347B}" presName="centerShape" presStyleLbl="node0" presStyleIdx="0" presStyleCnt="1"/>
      <dgm:spPr/>
    </dgm:pt>
    <dgm:pt modelId="{10269241-1D28-44AA-8619-9047203A9E9F}" type="pres">
      <dgm:prSet presAssocID="{AF8AAA1A-3619-4FA8-925C-A94E0631E61F}" presName="parTrans" presStyleLbl="sibTrans2D1" presStyleIdx="0" presStyleCnt="3" custAng="5400000"/>
      <dgm:spPr>
        <a:prstGeom prst="upDownArrow">
          <a:avLst/>
        </a:prstGeom>
      </dgm:spPr>
    </dgm:pt>
    <dgm:pt modelId="{4E69F128-3C72-4231-86D5-945A345DAE9F}" type="pres">
      <dgm:prSet presAssocID="{AF8AAA1A-3619-4FA8-925C-A94E0631E61F}" presName="connectorText" presStyleLbl="sibTrans2D1" presStyleIdx="0" presStyleCnt="3"/>
      <dgm:spPr/>
    </dgm:pt>
    <dgm:pt modelId="{3ADE1E5D-83D9-406E-917B-F4E768F987F4}" type="pres">
      <dgm:prSet presAssocID="{3BBC550F-8D19-45C7-BB96-668E4C2434A1}" presName="node" presStyleLbl="node1" presStyleIdx="0" presStyleCnt="3">
        <dgm:presLayoutVars>
          <dgm:bulletEnabled val="1"/>
        </dgm:presLayoutVars>
      </dgm:prSet>
      <dgm:spPr/>
    </dgm:pt>
    <dgm:pt modelId="{22A21C17-4144-4717-94EE-1FA6D6CECEED}" type="pres">
      <dgm:prSet presAssocID="{D1427AB6-DFB3-47FD-B3B8-7E793D8FBD6C}" presName="parTrans" presStyleLbl="sibTrans2D1" presStyleIdx="1" presStyleCnt="3"/>
      <dgm:spPr/>
    </dgm:pt>
    <dgm:pt modelId="{67ACFC0C-DABC-4585-8C7C-84C6416D2BB5}" type="pres">
      <dgm:prSet presAssocID="{D1427AB6-DFB3-47FD-B3B8-7E793D8FBD6C}" presName="connectorText" presStyleLbl="sibTrans2D1" presStyleIdx="1" presStyleCnt="3"/>
      <dgm:spPr/>
    </dgm:pt>
    <dgm:pt modelId="{3F022652-8F8B-4448-86AC-73FDFF168E64}" type="pres">
      <dgm:prSet presAssocID="{CD9CA876-09EC-4C56-AB66-AEDD9D3DEC16}" presName="node" presStyleLbl="node1" presStyleIdx="1" presStyleCnt="3">
        <dgm:presLayoutVars>
          <dgm:bulletEnabled val="1"/>
        </dgm:presLayoutVars>
      </dgm:prSet>
      <dgm:spPr/>
    </dgm:pt>
    <dgm:pt modelId="{9394EC05-86D5-42DE-B6E6-CCFF15888245}" type="pres">
      <dgm:prSet presAssocID="{DFBCC41B-54D8-4D39-8840-C611917EE2B9}" presName="parTrans" presStyleLbl="sibTrans2D1" presStyleIdx="2" presStyleCnt="3" custAng="10800000"/>
      <dgm:spPr/>
    </dgm:pt>
    <dgm:pt modelId="{591DACCF-CAAF-4A8E-8315-0747A0E69536}" type="pres">
      <dgm:prSet presAssocID="{DFBCC41B-54D8-4D39-8840-C611917EE2B9}" presName="connectorText" presStyleLbl="sibTrans2D1" presStyleIdx="2" presStyleCnt="3"/>
      <dgm:spPr/>
    </dgm:pt>
    <dgm:pt modelId="{C5EA7FFA-AD67-4A51-A82D-06828F904AB7}" type="pres">
      <dgm:prSet presAssocID="{B7B80779-58D7-4983-8E3C-D22409012648}" presName="node" presStyleLbl="node1" presStyleIdx="2" presStyleCnt="3">
        <dgm:presLayoutVars>
          <dgm:bulletEnabled val="1"/>
        </dgm:presLayoutVars>
      </dgm:prSet>
      <dgm:spPr/>
    </dgm:pt>
  </dgm:ptLst>
  <dgm:cxnLst>
    <dgm:cxn modelId="{C0277E09-5E9F-40EB-AC13-96F6CE70C339}" type="presOf" srcId="{D1427AB6-DFB3-47FD-B3B8-7E793D8FBD6C}" destId="{22A21C17-4144-4717-94EE-1FA6D6CECEED}" srcOrd="0" destOrd="0" presId="urn:microsoft.com/office/officeart/2005/8/layout/radial5"/>
    <dgm:cxn modelId="{33EFBC11-131C-4F2E-AD01-FC4D8F2A9D5C}" srcId="{B2CB2314-A82F-42B2-872F-FAB0E7D28358}" destId="{D2B07F9C-36D0-4469-9D43-743A5A11347B}" srcOrd="0" destOrd="0" parTransId="{3774DE1F-7BAE-490E-B25D-8735D7E401C9}" sibTransId="{F946578C-916D-4B73-8276-55FD4357A42E}"/>
    <dgm:cxn modelId="{0E1E0721-99BF-410E-98BA-9B9B38D77AF9}" type="presOf" srcId="{D1427AB6-DFB3-47FD-B3B8-7E793D8FBD6C}" destId="{67ACFC0C-DABC-4585-8C7C-84C6416D2BB5}" srcOrd="1" destOrd="0" presId="urn:microsoft.com/office/officeart/2005/8/layout/radial5"/>
    <dgm:cxn modelId="{9AA5E143-C88D-4435-B327-B5588CDD37EF}" type="presOf" srcId="{AF8AAA1A-3619-4FA8-925C-A94E0631E61F}" destId="{10269241-1D28-44AA-8619-9047203A9E9F}" srcOrd="0" destOrd="0" presId="urn:microsoft.com/office/officeart/2005/8/layout/radial5"/>
    <dgm:cxn modelId="{F700424A-C71E-46F3-BA95-8CB59896E015}" srcId="{D2B07F9C-36D0-4469-9D43-743A5A11347B}" destId="{B7B80779-58D7-4983-8E3C-D22409012648}" srcOrd="2" destOrd="0" parTransId="{DFBCC41B-54D8-4D39-8840-C611917EE2B9}" sibTransId="{168FF5DD-9EE0-4BE4-8D40-4D8F5F3E111B}"/>
    <dgm:cxn modelId="{1A1B184D-0C73-4BCD-978A-DC25987BECA2}" type="presOf" srcId="{AF8AAA1A-3619-4FA8-925C-A94E0631E61F}" destId="{4E69F128-3C72-4231-86D5-945A345DAE9F}" srcOrd="1" destOrd="0" presId="urn:microsoft.com/office/officeart/2005/8/layout/radial5"/>
    <dgm:cxn modelId="{0F1FAD8A-33A0-421F-98EC-17A84BD3CF54}" type="presOf" srcId="{DFBCC41B-54D8-4D39-8840-C611917EE2B9}" destId="{591DACCF-CAAF-4A8E-8315-0747A0E69536}" srcOrd="1" destOrd="0" presId="urn:microsoft.com/office/officeart/2005/8/layout/radial5"/>
    <dgm:cxn modelId="{1336A595-A409-4638-8D65-B5290C3B6521}" type="presOf" srcId="{DFBCC41B-54D8-4D39-8840-C611917EE2B9}" destId="{9394EC05-86D5-42DE-B6E6-CCFF15888245}" srcOrd="0" destOrd="0" presId="urn:microsoft.com/office/officeart/2005/8/layout/radial5"/>
    <dgm:cxn modelId="{B073DB96-061A-4A55-8847-98E6313CAA51}" type="presOf" srcId="{B2CB2314-A82F-42B2-872F-FAB0E7D28358}" destId="{8D835FEE-9A6A-4649-BDC6-C3617274C1A8}" srcOrd="0" destOrd="0" presId="urn:microsoft.com/office/officeart/2005/8/layout/radial5"/>
    <dgm:cxn modelId="{08FA71A1-9B94-4065-8718-659596BAEC79}" srcId="{D2B07F9C-36D0-4469-9D43-743A5A11347B}" destId="{CD9CA876-09EC-4C56-AB66-AEDD9D3DEC16}" srcOrd="1" destOrd="0" parTransId="{D1427AB6-DFB3-47FD-B3B8-7E793D8FBD6C}" sibTransId="{A86B71B5-3EDB-4E73-B381-15007473C43B}"/>
    <dgm:cxn modelId="{CA3585A2-633B-43B6-BF77-2BE606AC292E}" srcId="{D2B07F9C-36D0-4469-9D43-743A5A11347B}" destId="{3BBC550F-8D19-45C7-BB96-668E4C2434A1}" srcOrd="0" destOrd="0" parTransId="{AF8AAA1A-3619-4FA8-925C-A94E0631E61F}" sibTransId="{EA9DC30C-510D-4F55-8040-90E6C31CC9FF}"/>
    <dgm:cxn modelId="{7CBA02A5-A32D-4806-8D47-6D1C811981DC}" type="presOf" srcId="{D2B07F9C-36D0-4469-9D43-743A5A11347B}" destId="{9106E46D-D5FC-4640-B521-26921A03FB76}" srcOrd="0" destOrd="0" presId="urn:microsoft.com/office/officeart/2005/8/layout/radial5"/>
    <dgm:cxn modelId="{646872B5-9830-419A-962F-2B1FC8C15129}" type="presOf" srcId="{3BBC550F-8D19-45C7-BB96-668E4C2434A1}" destId="{3ADE1E5D-83D9-406E-917B-F4E768F987F4}" srcOrd="0" destOrd="0" presId="urn:microsoft.com/office/officeart/2005/8/layout/radial5"/>
    <dgm:cxn modelId="{7A4D9FD9-1956-40C2-BD11-15F1C91DDE4F}" type="presOf" srcId="{CD9CA876-09EC-4C56-AB66-AEDD9D3DEC16}" destId="{3F022652-8F8B-4448-86AC-73FDFF168E64}" srcOrd="0" destOrd="0" presId="urn:microsoft.com/office/officeart/2005/8/layout/radial5"/>
    <dgm:cxn modelId="{0840D2DC-C19F-41D8-992B-8A7FE27E8751}" type="presOf" srcId="{B7B80779-58D7-4983-8E3C-D22409012648}" destId="{C5EA7FFA-AD67-4A51-A82D-06828F904AB7}" srcOrd="0" destOrd="0" presId="urn:microsoft.com/office/officeart/2005/8/layout/radial5"/>
    <dgm:cxn modelId="{A4E8186E-8213-4F03-93A0-B31575DF7A14}" type="presParOf" srcId="{8D835FEE-9A6A-4649-BDC6-C3617274C1A8}" destId="{9106E46D-D5FC-4640-B521-26921A03FB76}" srcOrd="0" destOrd="0" presId="urn:microsoft.com/office/officeart/2005/8/layout/radial5"/>
    <dgm:cxn modelId="{7C072C0C-AE54-4512-ADFB-5BA951640F32}" type="presParOf" srcId="{8D835FEE-9A6A-4649-BDC6-C3617274C1A8}" destId="{10269241-1D28-44AA-8619-9047203A9E9F}" srcOrd="1" destOrd="0" presId="urn:microsoft.com/office/officeart/2005/8/layout/radial5"/>
    <dgm:cxn modelId="{95DBFCCE-5DB8-47E1-A2DC-BDCEB9D65506}" type="presParOf" srcId="{10269241-1D28-44AA-8619-9047203A9E9F}" destId="{4E69F128-3C72-4231-86D5-945A345DAE9F}" srcOrd="0" destOrd="0" presId="urn:microsoft.com/office/officeart/2005/8/layout/radial5"/>
    <dgm:cxn modelId="{4CD46D01-431B-4C89-97BF-D8C4D74E9013}" type="presParOf" srcId="{8D835FEE-9A6A-4649-BDC6-C3617274C1A8}" destId="{3ADE1E5D-83D9-406E-917B-F4E768F987F4}" srcOrd="2" destOrd="0" presId="urn:microsoft.com/office/officeart/2005/8/layout/radial5"/>
    <dgm:cxn modelId="{4263925B-BD6C-4C7F-8053-C0403DD4B02A}" type="presParOf" srcId="{8D835FEE-9A6A-4649-BDC6-C3617274C1A8}" destId="{22A21C17-4144-4717-94EE-1FA6D6CECEED}" srcOrd="3" destOrd="0" presId="urn:microsoft.com/office/officeart/2005/8/layout/radial5"/>
    <dgm:cxn modelId="{753D08D3-D42F-4663-A3EA-8FC4AFDA2960}" type="presParOf" srcId="{22A21C17-4144-4717-94EE-1FA6D6CECEED}" destId="{67ACFC0C-DABC-4585-8C7C-84C6416D2BB5}" srcOrd="0" destOrd="0" presId="urn:microsoft.com/office/officeart/2005/8/layout/radial5"/>
    <dgm:cxn modelId="{9BB81759-B0AC-4998-B401-7B1DA22E18DB}" type="presParOf" srcId="{8D835FEE-9A6A-4649-BDC6-C3617274C1A8}" destId="{3F022652-8F8B-4448-86AC-73FDFF168E64}" srcOrd="4" destOrd="0" presId="urn:microsoft.com/office/officeart/2005/8/layout/radial5"/>
    <dgm:cxn modelId="{CC2976FF-9D85-4B5A-A758-B66F6FB04450}" type="presParOf" srcId="{8D835FEE-9A6A-4649-BDC6-C3617274C1A8}" destId="{9394EC05-86D5-42DE-B6E6-CCFF15888245}" srcOrd="5" destOrd="0" presId="urn:microsoft.com/office/officeart/2005/8/layout/radial5"/>
    <dgm:cxn modelId="{3B3FE05D-6B3E-462B-BF1B-AAF828769627}" type="presParOf" srcId="{9394EC05-86D5-42DE-B6E6-CCFF15888245}" destId="{591DACCF-CAAF-4A8E-8315-0747A0E69536}" srcOrd="0" destOrd="0" presId="urn:microsoft.com/office/officeart/2005/8/layout/radial5"/>
    <dgm:cxn modelId="{71017A5C-7C86-4924-A9D3-EA9D683136B5}" type="presParOf" srcId="{8D835FEE-9A6A-4649-BDC6-C3617274C1A8}" destId="{C5EA7FFA-AD67-4A51-A82D-06828F904AB7}" srcOrd="6"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0260BC7-B135-45AA-821B-F3F79F00ADF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CA"/>
        </a:p>
      </dgm:t>
    </dgm:pt>
    <dgm:pt modelId="{D93642C0-5438-45D4-85BF-E538DF9ABB4A}">
      <dgm:prSet phldrT="[Text]"/>
      <dgm:spPr/>
      <dgm:t>
        <a:bodyPr/>
        <a:lstStyle/>
        <a:p>
          <a:pPr>
            <a:lnSpc>
              <a:spcPct val="100000"/>
            </a:lnSpc>
          </a:pPr>
          <a:r>
            <a:rPr lang="en-CA"/>
            <a:t>Definitions</a:t>
          </a:r>
        </a:p>
      </dgm:t>
    </dgm:pt>
    <dgm:pt modelId="{B2225D49-B3A3-4D7C-9D1F-9EAF0E44C9E2}" type="parTrans" cxnId="{0A6B47BF-C1BE-494C-BCA2-79E5F53B5F3D}">
      <dgm:prSet/>
      <dgm:spPr/>
      <dgm:t>
        <a:bodyPr/>
        <a:lstStyle/>
        <a:p>
          <a:endParaRPr lang="en-CA"/>
        </a:p>
      </dgm:t>
    </dgm:pt>
    <dgm:pt modelId="{434891FC-3AA6-4F53-A8A7-58C2A011721C}" type="sibTrans" cxnId="{0A6B47BF-C1BE-494C-BCA2-79E5F53B5F3D}">
      <dgm:prSet/>
      <dgm:spPr/>
      <dgm:t>
        <a:bodyPr/>
        <a:lstStyle/>
        <a:p>
          <a:endParaRPr lang="en-CA"/>
        </a:p>
      </dgm:t>
    </dgm:pt>
    <dgm:pt modelId="{703B3276-9205-4483-B557-F9EEACC8CFE8}">
      <dgm:prSet phldrT="[Text]"/>
      <dgm:spPr/>
      <dgm:t>
        <a:bodyPr/>
        <a:lstStyle/>
        <a:p>
          <a:pPr>
            <a:lnSpc>
              <a:spcPct val="100000"/>
            </a:lnSpc>
          </a:pPr>
          <a:r>
            <a:rPr lang="en-CA"/>
            <a:t>Preliminaries</a:t>
          </a:r>
        </a:p>
      </dgm:t>
    </dgm:pt>
    <dgm:pt modelId="{2A92C976-31F0-439B-A861-7E8F9DB5F8B8}" type="parTrans" cxnId="{DFD664D5-2644-40B5-BDB2-F92C1816397E}">
      <dgm:prSet/>
      <dgm:spPr/>
      <dgm:t>
        <a:bodyPr/>
        <a:lstStyle/>
        <a:p>
          <a:endParaRPr lang="en-CA"/>
        </a:p>
      </dgm:t>
    </dgm:pt>
    <dgm:pt modelId="{E3136C7D-E15B-456F-B358-A9AF198B9AD6}" type="sibTrans" cxnId="{DFD664D5-2644-40B5-BDB2-F92C1816397E}">
      <dgm:prSet/>
      <dgm:spPr/>
      <dgm:t>
        <a:bodyPr/>
        <a:lstStyle/>
        <a:p>
          <a:endParaRPr lang="en-CA"/>
        </a:p>
      </dgm:t>
    </dgm:pt>
    <dgm:pt modelId="{2DB991D5-2ECE-4EA4-AD9B-F2B54A137B54}">
      <dgm:prSet phldrT="[Text]"/>
      <dgm:spPr/>
      <dgm:t>
        <a:bodyPr/>
        <a:lstStyle/>
        <a:p>
          <a:pPr>
            <a:lnSpc>
              <a:spcPct val="100000"/>
            </a:lnSpc>
          </a:pPr>
          <a:r>
            <a:rPr lang="en-CA"/>
            <a:t>Arrays</a:t>
          </a:r>
        </a:p>
      </dgm:t>
    </dgm:pt>
    <dgm:pt modelId="{EAF8DCA4-3EFD-4714-90C5-1BD22FA99BC3}" type="parTrans" cxnId="{E3C042FB-EAE2-436E-840D-4EF89DDE0CF3}">
      <dgm:prSet/>
      <dgm:spPr/>
      <dgm:t>
        <a:bodyPr/>
        <a:lstStyle/>
        <a:p>
          <a:endParaRPr lang="en-CA"/>
        </a:p>
      </dgm:t>
    </dgm:pt>
    <dgm:pt modelId="{45D36DC8-1955-421B-9AD4-E3242CAEEA0A}" type="sibTrans" cxnId="{E3C042FB-EAE2-436E-840D-4EF89DDE0CF3}">
      <dgm:prSet/>
      <dgm:spPr/>
      <dgm:t>
        <a:bodyPr/>
        <a:lstStyle/>
        <a:p>
          <a:endParaRPr lang="en-CA"/>
        </a:p>
      </dgm:t>
    </dgm:pt>
    <dgm:pt modelId="{7A11FC61-495A-4BD3-A865-C7C54876627A}">
      <dgm:prSet phldrT="[Text]"/>
      <dgm:spPr/>
      <dgm:t>
        <a:bodyPr/>
        <a:lstStyle/>
        <a:p>
          <a:pPr>
            <a:lnSpc>
              <a:spcPct val="100000"/>
            </a:lnSpc>
          </a:pPr>
          <a:r>
            <a:rPr lang="en-CA"/>
            <a:t>Maximal Cover</a:t>
          </a:r>
        </a:p>
      </dgm:t>
    </dgm:pt>
    <dgm:pt modelId="{65468EC6-5849-4425-AE27-EC1B74650865}" type="parTrans" cxnId="{AF44FAF1-4802-43CD-861B-8414C46CA980}">
      <dgm:prSet/>
      <dgm:spPr/>
      <dgm:t>
        <a:bodyPr/>
        <a:lstStyle/>
        <a:p>
          <a:endParaRPr lang="en-CA"/>
        </a:p>
      </dgm:t>
    </dgm:pt>
    <dgm:pt modelId="{E859E120-81FF-47C1-ADF6-F3BC5D6965AB}" type="sibTrans" cxnId="{AF44FAF1-4802-43CD-861B-8414C46CA980}">
      <dgm:prSet/>
      <dgm:spPr/>
      <dgm:t>
        <a:bodyPr/>
        <a:lstStyle/>
        <a:p>
          <a:endParaRPr lang="en-CA"/>
        </a:p>
      </dgm:t>
    </dgm:pt>
    <dgm:pt modelId="{3BEE12EF-2838-4361-AE5D-20C7437C80AD}">
      <dgm:prSet phldrT="[Text]"/>
      <dgm:spPr/>
      <dgm:t>
        <a:bodyPr/>
        <a:lstStyle/>
        <a:p>
          <a:pPr>
            <a:lnSpc>
              <a:spcPct val="100000"/>
            </a:lnSpc>
          </a:pPr>
          <a:r>
            <a:rPr lang="en-CA"/>
            <a:t>MAXCOVER</a:t>
          </a:r>
        </a:p>
      </dgm:t>
    </dgm:pt>
    <dgm:pt modelId="{E569F6A4-74F1-40A0-9DE3-8EE8EC49289D}" type="parTrans" cxnId="{1F8C6B35-901B-4AF9-BC5F-F1E172008462}">
      <dgm:prSet/>
      <dgm:spPr/>
      <dgm:t>
        <a:bodyPr/>
        <a:lstStyle/>
        <a:p>
          <a:endParaRPr lang="en-CA"/>
        </a:p>
      </dgm:t>
    </dgm:pt>
    <dgm:pt modelId="{5CAE0DFA-E254-41FD-B450-363D590FB91C}" type="sibTrans" cxnId="{1F8C6B35-901B-4AF9-BC5F-F1E172008462}">
      <dgm:prSet/>
      <dgm:spPr/>
      <dgm:t>
        <a:bodyPr/>
        <a:lstStyle/>
        <a:p>
          <a:endParaRPr lang="en-US"/>
        </a:p>
      </dgm:t>
    </dgm:pt>
    <dgm:pt modelId="{BCB1CAD3-498D-4368-B126-5A5FA2680619}">
      <dgm:prSet phldrT="[Text]"/>
      <dgm:spPr/>
      <dgm:t>
        <a:bodyPr/>
        <a:lstStyle/>
        <a:p>
          <a:pPr>
            <a:lnSpc>
              <a:spcPct val="100000"/>
            </a:lnSpc>
          </a:pPr>
          <a:r>
            <a:rPr lang="en-CA"/>
            <a:t>Applications</a:t>
          </a:r>
        </a:p>
      </dgm:t>
    </dgm:pt>
    <dgm:pt modelId="{2D85671E-FEBD-4728-B7CA-39311FA87E83}" type="parTrans" cxnId="{D47631FC-EC66-48A5-98FA-60F77EA3815F}">
      <dgm:prSet/>
      <dgm:spPr/>
      <dgm:t>
        <a:bodyPr/>
        <a:lstStyle/>
        <a:p>
          <a:endParaRPr lang="en-CA"/>
        </a:p>
      </dgm:t>
    </dgm:pt>
    <dgm:pt modelId="{EA0E3B0D-AF4A-4DB5-9BB4-D86AA408A2FA}" type="sibTrans" cxnId="{D47631FC-EC66-48A5-98FA-60F77EA3815F}">
      <dgm:prSet/>
      <dgm:spPr/>
      <dgm:t>
        <a:bodyPr/>
        <a:lstStyle/>
        <a:p>
          <a:endParaRPr lang="en-US"/>
        </a:p>
      </dgm:t>
    </dgm:pt>
    <dgm:pt modelId="{E4F70B30-6657-4FAA-A4BD-35D0FC4CC1D5}">
      <dgm:prSet phldrT="[Text]"/>
      <dgm:spPr/>
      <dgm:t>
        <a:bodyPr/>
        <a:lstStyle/>
        <a:p>
          <a:pPr>
            <a:lnSpc>
              <a:spcPct val="100000"/>
            </a:lnSpc>
          </a:pPr>
          <a:r>
            <a:rPr lang="en-CA"/>
            <a:t>Performance</a:t>
          </a:r>
        </a:p>
      </dgm:t>
    </dgm:pt>
    <dgm:pt modelId="{031F2F7E-ADF3-4BAF-8A51-4E98F5ADD4A0}" type="parTrans" cxnId="{E92039AF-5980-4662-95A2-9CAFEFFFECAA}">
      <dgm:prSet/>
      <dgm:spPr/>
      <dgm:t>
        <a:bodyPr/>
        <a:lstStyle/>
        <a:p>
          <a:endParaRPr lang="en-CA"/>
        </a:p>
      </dgm:t>
    </dgm:pt>
    <dgm:pt modelId="{97D960D7-B1AF-45D0-BA2F-2E4A285B859D}" type="sibTrans" cxnId="{E92039AF-5980-4662-95A2-9CAFEFFFECAA}">
      <dgm:prSet/>
      <dgm:spPr/>
      <dgm:t>
        <a:bodyPr/>
        <a:lstStyle/>
        <a:p>
          <a:endParaRPr lang="en-US"/>
        </a:p>
      </dgm:t>
    </dgm:pt>
    <dgm:pt modelId="{0631A926-9E85-477C-BE39-1C5C0063D4DE}">
      <dgm:prSet phldrT="[Text]"/>
      <dgm:spPr/>
      <dgm:t>
        <a:bodyPr/>
        <a:lstStyle/>
        <a:p>
          <a:pPr>
            <a:lnSpc>
              <a:spcPct val="100000"/>
            </a:lnSpc>
          </a:pPr>
          <a:r>
            <a:rPr lang="en-CA"/>
            <a:t>Conclusion</a:t>
          </a:r>
        </a:p>
      </dgm:t>
    </dgm:pt>
    <dgm:pt modelId="{5A2F1D2F-4415-40E8-A686-6A631F62153C}" type="parTrans" cxnId="{F26DBBDE-70A1-4380-9E1E-F7F07768D85A}">
      <dgm:prSet/>
      <dgm:spPr/>
      <dgm:t>
        <a:bodyPr/>
        <a:lstStyle/>
        <a:p>
          <a:endParaRPr lang="en-CA"/>
        </a:p>
      </dgm:t>
    </dgm:pt>
    <dgm:pt modelId="{081EE8FA-86C4-4942-B83E-E68A166A1510}" type="sibTrans" cxnId="{F26DBBDE-70A1-4380-9E1E-F7F07768D85A}">
      <dgm:prSet/>
      <dgm:spPr/>
      <dgm:t>
        <a:bodyPr/>
        <a:lstStyle/>
        <a:p>
          <a:endParaRPr lang="en-US"/>
        </a:p>
      </dgm:t>
    </dgm:pt>
    <dgm:pt modelId="{DF02EE9C-5744-4025-B9D8-353D8836F380}">
      <dgm:prSet phldrT="[Text]"/>
      <dgm:spPr/>
      <dgm:t>
        <a:bodyPr/>
        <a:lstStyle/>
        <a:p>
          <a:pPr>
            <a:lnSpc>
              <a:spcPct val="100000"/>
            </a:lnSpc>
          </a:pPr>
          <a:r>
            <a:rPr lang="en-CA"/>
            <a:t>Discussion</a:t>
          </a:r>
        </a:p>
      </dgm:t>
    </dgm:pt>
    <dgm:pt modelId="{EE557342-6B89-4395-9CA0-3A89584E14DB}" type="parTrans" cxnId="{575E0BE7-4E01-4DF8-B840-4730C4B468EE}">
      <dgm:prSet/>
      <dgm:spPr/>
      <dgm:t>
        <a:bodyPr/>
        <a:lstStyle/>
        <a:p>
          <a:endParaRPr lang="en-CA"/>
        </a:p>
      </dgm:t>
    </dgm:pt>
    <dgm:pt modelId="{C1A2EAD9-DB11-48A1-B739-ADF5802345FB}" type="sibTrans" cxnId="{575E0BE7-4E01-4DF8-B840-4730C4B468EE}">
      <dgm:prSet/>
      <dgm:spPr/>
      <dgm:t>
        <a:bodyPr/>
        <a:lstStyle/>
        <a:p>
          <a:endParaRPr lang="en-US"/>
        </a:p>
      </dgm:t>
    </dgm:pt>
    <dgm:pt modelId="{A8B3E4F6-65E5-429F-838D-66FD0839F86B}">
      <dgm:prSet phldrT="[Text]"/>
      <dgm:spPr/>
      <dgm:t>
        <a:bodyPr/>
        <a:lstStyle/>
        <a:p>
          <a:pPr>
            <a:lnSpc>
              <a:spcPct val="100000"/>
            </a:lnSpc>
          </a:pPr>
          <a:r>
            <a:rPr lang="en-CA"/>
            <a:t>Future Work</a:t>
          </a:r>
        </a:p>
      </dgm:t>
    </dgm:pt>
    <dgm:pt modelId="{93BC4E94-D11C-40C5-A649-06CB84211803}" type="parTrans" cxnId="{004FD758-AFC7-40C1-956B-A83EB3526C0B}">
      <dgm:prSet/>
      <dgm:spPr/>
      <dgm:t>
        <a:bodyPr/>
        <a:lstStyle/>
        <a:p>
          <a:endParaRPr lang="en-CA"/>
        </a:p>
      </dgm:t>
    </dgm:pt>
    <dgm:pt modelId="{FD7A5D26-C20C-4087-B158-86AEDBEF2244}" type="sibTrans" cxnId="{004FD758-AFC7-40C1-956B-A83EB3526C0B}">
      <dgm:prSet/>
      <dgm:spPr/>
      <dgm:t>
        <a:bodyPr/>
        <a:lstStyle/>
        <a:p>
          <a:endParaRPr lang="en-US"/>
        </a:p>
      </dgm:t>
    </dgm:pt>
    <dgm:pt modelId="{A19AF942-0885-4CF0-82A6-BF2C587D9901}">
      <dgm:prSet phldrT="[Text]"/>
      <dgm:spPr/>
      <dgm:t>
        <a:bodyPr/>
        <a:lstStyle/>
        <a:p>
          <a:pPr>
            <a:lnSpc>
              <a:spcPct val="100000"/>
            </a:lnSpc>
          </a:pPr>
          <a:r>
            <a:rPr lang="en-CA"/>
            <a:t>Software Architecture</a:t>
          </a:r>
        </a:p>
      </dgm:t>
    </dgm:pt>
    <dgm:pt modelId="{A3516D59-7C1D-4D56-A8D5-151951D7ADD9}" type="parTrans" cxnId="{2144763D-A953-400E-8DF1-316C620FCCE8}">
      <dgm:prSet/>
      <dgm:spPr/>
      <dgm:t>
        <a:bodyPr/>
        <a:lstStyle/>
        <a:p>
          <a:endParaRPr lang="en-CA"/>
        </a:p>
      </dgm:t>
    </dgm:pt>
    <dgm:pt modelId="{E8F7E0A7-D7F0-4378-BE95-5B29ED05B07F}" type="sibTrans" cxnId="{2144763D-A953-400E-8DF1-316C620FCCE8}">
      <dgm:prSet/>
      <dgm:spPr/>
      <dgm:t>
        <a:bodyPr/>
        <a:lstStyle/>
        <a:p>
          <a:endParaRPr lang="en-CA"/>
        </a:p>
      </dgm:t>
    </dgm:pt>
    <dgm:pt modelId="{0139820C-C88C-464D-9CF9-1569BCD9BBFF}">
      <dgm:prSet phldrT="[Text]"/>
      <dgm:spPr/>
      <dgm:t>
        <a:bodyPr/>
        <a:lstStyle/>
        <a:p>
          <a:pPr>
            <a:lnSpc>
              <a:spcPct val="100000"/>
            </a:lnSpc>
          </a:pPr>
          <a:r>
            <a:rPr lang="en-CA"/>
            <a:t>Implementation</a:t>
          </a:r>
        </a:p>
      </dgm:t>
    </dgm:pt>
    <dgm:pt modelId="{1D00F8C5-2767-4FAA-A93A-DF5E40437D2A}" type="parTrans" cxnId="{9E001E53-D0B7-4F7F-9DD9-FBE45E0C67F2}">
      <dgm:prSet/>
      <dgm:spPr/>
      <dgm:t>
        <a:bodyPr/>
        <a:lstStyle/>
        <a:p>
          <a:endParaRPr lang="en-CA"/>
        </a:p>
      </dgm:t>
    </dgm:pt>
    <dgm:pt modelId="{06D64235-40E8-4B58-A235-6E83E69DFDEF}" type="sibTrans" cxnId="{9E001E53-D0B7-4F7F-9DD9-FBE45E0C67F2}">
      <dgm:prSet/>
      <dgm:spPr/>
      <dgm:t>
        <a:bodyPr/>
        <a:lstStyle/>
        <a:p>
          <a:endParaRPr lang="en-CA"/>
        </a:p>
      </dgm:t>
    </dgm:pt>
    <dgm:pt modelId="{D2F0D460-D6F2-4D89-8AD8-2EA2D3DD2E8C}">
      <dgm:prSet phldrT="[Text]"/>
      <dgm:spPr/>
      <dgm:t>
        <a:bodyPr/>
        <a:lstStyle/>
        <a:p>
          <a:pPr>
            <a:lnSpc>
              <a:spcPct val="100000"/>
            </a:lnSpc>
          </a:pPr>
          <a:r>
            <a:rPr lang="en-CA"/>
            <a:t>Improvement</a:t>
          </a:r>
        </a:p>
      </dgm:t>
    </dgm:pt>
    <dgm:pt modelId="{C73462E1-1328-4D9A-B138-040793A71A24}" type="parTrans" cxnId="{20A48C82-5BAC-423E-B25F-25EB28FC87F3}">
      <dgm:prSet/>
      <dgm:spPr/>
      <dgm:t>
        <a:bodyPr/>
        <a:lstStyle/>
        <a:p>
          <a:endParaRPr lang="en-CA"/>
        </a:p>
      </dgm:t>
    </dgm:pt>
    <dgm:pt modelId="{65EC7D69-50AA-4D0E-B45B-B78F7AC4AD94}" type="sibTrans" cxnId="{20A48C82-5BAC-423E-B25F-25EB28FC87F3}">
      <dgm:prSet/>
      <dgm:spPr/>
      <dgm:t>
        <a:bodyPr/>
        <a:lstStyle/>
        <a:p>
          <a:endParaRPr lang="en-CA"/>
        </a:p>
      </dgm:t>
    </dgm:pt>
    <dgm:pt modelId="{DB326D62-7AEE-4516-8428-3ECA9B1C1BF7}">
      <dgm:prSet phldrT="[Text]"/>
      <dgm:spPr/>
      <dgm:t>
        <a:bodyPr/>
        <a:lstStyle/>
        <a:p>
          <a:pPr>
            <a:lnSpc>
              <a:spcPct val="100000"/>
            </a:lnSpc>
          </a:pPr>
          <a:r>
            <a:rPr lang="en-CA"/>
            <a:t>Bioinformatics</a:t>
          </a:r>
        </a:p>
      </dgm:t>
    </dgm:pt>
    <dgm:pt modelId="{C14515D7-6F9A-482F-A812-717CA832ADC3}" type="parTrans" cxnId="{9C47C192-0754-4A65-B725-3393E9F687BC}">
      <dgm:prSet/>
      <dgm:spPr/>
      <dgm:t>
        <a:bodyPr/>
        <a:lstStyle/>
        <a:p>
          <a:endParaRPr lang="en-CA"/>
        </a:p>
      </dgm:t>
    </dgm:pt>
    <dgm:pt modelId="{DF7A7C0B-0F83-4388-9200-99E74602AA90}" type="sibTrans" cxnId="{9C47C192-0754-4A65-B725-3393E9F687BC}">
      <dgm:prSet/>
      <dgm:spPr/>
      <dgm:t>
        <a:bodyPr/>
        <a:lstStyle/>
        <a:p>
          <a:endParaRPr lang="en-CA"/>
        </a:p>
      </dgm:t>
    </dgm:pt>
    <dgm:pt modelId="{2F17C1BD-0ACF-4321-BE20-BD9821C842F3}">
      <dgm:prSet phldrT="[Text]"/>
      <dgm:spPr/>
      <dgm:t>
        <a:bodyPr/>
        <a:lstStyle/>
        <a:p>
          <a:pPr>
            <a:lnSpc>
              <a:spcPct val="100000"/>
            </a:lnSpc>
          </a:pPr>
          <a:r>
            <a:rPr lang="en-CA"/>
            <a:t>Experiments</a:t>
          </a:r>
        </a:p>
      </dgm:t>
    </dgm:pt>
    <dgm:pt modelId="{360A82CE-BE0B-4D5F-91C0-3C4814684744}" type="parTrans" cxnId="{C52E8EAF-7B8A-4FCF-BD77-955034B9D37D}">
      <dgm:prSet/>
      <dgm:spPr/>
      <dgm:t>
        <a:bodyPr/>
        <a:lstStyle/>
        <a:p>
          <a:endParaRPr lang="en-CA"/>
        </a:p>
      </dgm:t>
    </dgm:pt>
    <dgm:pt modelId="{6890CA21-4316-40DA-B1ED-16627244FDC5}" type="sibTrans" cxnId="{C52E8EAF-7B8A-4FCF-BD77-955034B9D37D}">
      <dgm:prSet/>
      <dgm:spPr/>
      <dgm:t>
        <a:bodyPr/>
        <a:lstStyle/>
        <a:p>
          <a:endParaRPr lang="en-CA"/>
        </a:p>
      </dgm:t>
    </dgm:pt>
    <dgm:pt modelId="{A99D54DC-D9EB-43D0-A250-4B0F56D86734}">
      <dgm:prSet phldrT="[Text]"/>
      <dgm:spPr/>
      <dgm:t>
        <a:bodyPr/>
        <a:lstStyle/>
        <a:p>
          <a:pPr>
            <a:lnSpc>
              <a:spcPct val="100000"/>
            </a:lnSpc>
          </a:pPr>
          <a:r>
            <a:rPr lang="en-CA" err="1"/>
            <a:t>MUMmer</a:t>
          </a:r>
          <a:endParaRPr lang="en-CA"/>
        </a:p>
      </dgm:t>
    </dgm:pt>
    <dgm:pt modelId="{BA336ECE-F1B8-4F9E-A09F-4D4886D4BF31}" type="parTrans" cxnId="{60A3EA13-78CC-49EF-98FC-E11B88849A5C}">
      <dgm:prSet/>
      <dgm:spPr/>
      <dgm:t>
        <a:bodyPr/>
        <a:lstStyle/>
        <a:p>
          <a:endParaRPr lang="en-CA"/>
        </a:p>
      </dgm:t>
    </dgm:pt>
    <dgm:pt modelId="{14DDC594-E4DD-4BC9-8EDF-7B4E525738F3}" type="sibTrans" cxnId="{60A3EA13-78CC-49EF-98FC-E11B88849A5C}">
      <dgm:prSet/>
      <dgm:spPr/>
      <dgm:t>
        <a:bodyPr/>
        <a:lstStyle/>
        <a:p>
          <a:endParaRPr lang="en-CA"/>
        </a:p>
      </dgm:t>
    </dgm:pt>
    <dgm:pt modelId="{3AAC0D5A-8673-412E-9E16-481244A17404}">
      <dgm:prSet phldrT="[Text]"/>
      <dgm:spPr/>
      <dgm:t>
        <a:bodyPr/>
        <a:lstStyle/>
        <a:p>
          <a:pPr>
            <a:lnSpc>
              <a:spcPct val="100000"/>
            </a:lnSpc>
          </a:pPr>
          <a:r>
            <a:rPr lang="en-CA"/>
            <a:t>Extension to MAXCOVER</a:t>
          </a:r>
        </a:p>
      </dgm:t>
    </dgm:pt>
    <dgm:pt modelId="{4F6DBC55-9894-420D-A5E4-F9AD3ECE7B47}" type="parTrans" cxnId="{FAFE3415-5EE0-47DC-86DD-7A0F0CE93317}">
      <dgm:prSet/>
      <dgm:spPr/>
      <dgm:t>
        <a:bodyPr/>
        <a:lstStyle/>
        <a:p>
          <a:endParaRPr lang="en-CA"/>
        </a:p>
      </dgm:t>
    </dgm:pt>
    <dgm:pt modelId="{3906F982-ECEC-4DD8-9D79-07BA8828C006}" type="sibTrans" cxnId="{FAFE3415-5EE0-47DC-86DD-7A0F0CE93317}">
      <dgm:prSet/>
      <dgm:spPr/>
      <dgm:t>
        <a:bodyPr/>
        <a:lstStyle/>
        <a:p>
          <a:endParaRPr lang="en-CA"/>
        </a:p>
      </dgm:t>
    </dgm:pt>
    <dgm:pt modelId="{2B0F2363-97DA-4AD5-B746-6AC3C512491C}">
      <dgm:prSet phldrT="[Text]"/>
      <dgm:spPr/>
      <dgm:t>
        <a:bodyPr/>
        <a:lstStyle/>
        <a:p>
          <a:pPr>
            <a:lnSpc>
              <a:spcPct val="100000"/>
            </a:lnSpc>
          </a:pPr>
          <a:r>
            <a:rPr lang="en-CA"/>
            <a:t>Data Analytics</a:t>
          </a:r>
        </a:p>
      </dgm:t>
    </dgm:pt>
    <dgm:pt modelId="{6F693590-4F8E-484A-8EA6-544D237059C1}" type="parTrans" cxnId="{2278BF53-D3E7-4D44-86F2-88BB04856662}">
      <dgm:prSet/>
      <dgm:spPr/>
      <dgm:t>
        <a:bodyPr/>
        <a:lstStyle/>
        <a:p>
          <a:endParaRPr lang="en-CA"/>
        </a:p>
      </dgm:t>
    </dgm:pt>
    <dgm:pt modelId="{976268AD-28EA-4E7D-823D-74D145CF04D1}" type="sibTrans" cxnId="{2278BF53-D3E7-4D44-86F2-88BB04856662}">
      <dgm:prSet/>
      <dgm:spPr/>
      <dgm:t>
        <a:bodyPr/>
        <a:lstStyle/>
        <a:p>
          <a:endParaRPr lang="en-CA"/>
        </a:p>
      </dgm:t>
    </dgm:pt>
    <dgm:pt modelId="{C1F88AAD-DEE4-4676-A418-37FA8BBDCF37}" type="pres">
      <dgm:prSet presAssocID="{80260BC7-B135-45AA-821B-F3F79F00ADF3}" presName="root" presStyleCnt="0">
        <dgm:presLayoutVars>
          <dgm:dir/>
          <dgm:resizeHandles val="exact"/>
        </dgm:presLayoutVars>
      </dgm:prSet>
      <dgm:spPr/>
    </dgm:pt>
    <dgm:pt modelId="{18B9E1A6-4944-4AEA-A75E-C4548A2ABBC6}" type="pres">
      <dgm:prSet presAssocID="{D93642C0-5438-45D4-85BF-E538DF9ABB4A}" presName="compNode" presStyleCnt="0"/>
      <dgm:spPr/>
    </dgm:pt>
    <dgm:pt modelId="{D1008271-1032-4DF9-A8F7-3D522601ABDD}" type="pres">
      <dgm:prSet presAssocID="{D93642C0-5438-45D4-85BF-E538DF9ABB4A}" presName="bgRect" presStyleLbl="bgShp" presStyleIdx="0" presStyleCnt="5"/>
      <dgm:spPr/>
    </dgm:pt>
    <dgm:pt modelId="{054E0055-7AAD-4C43-9744-7121DDA81963}" type="pres">
      <dgm:prSet presAssocID="{D93642C0-5438-45D4-85BF-E538DF9ABB4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88149990-4353-4F96-9C03-CFCD79C33538}" type="pres">
      <dgm:prSet presAssocID="{D93642C0-5438-45D4-85BF-E538DF9ABB4A}" presName="spaceRect" presStyleCnt="0"/>
      <dgm:spPr/>
    </dgm:pt>
    <dgm:pt modelId="{6C198E7D-1B7B-49D8-9F8F-E49AA01E54AC}" type="pres">
      <dgm:prSet presAssocID="{D93642C0-5438-45D4-85BF-E538DF9ABB4A}" presName="parTx" presStyleLbl="revTx" presStyleIdx="0" presStyleCnt="10">
        <dgm:presLayoutVars>
          <dgm:chMax val="0"/>
          <dgm:chPref val="0"/>
        </dgm:presLayoutVars>
      </dgm:prSet>
      <dgm:spPr/>
    </dgm:pt>
    <dgm:pt modelId="{91284121-C603-49B9-84DE-0D71D2DFE5A9}" type="pres">
      <dgm:prSet presAssocID="{D93642C0-5438-45D4-85BF-E538DF9ABB4A}" presName="desTx" presStyleLbl="revTx" presStyleIdx="1" presStyleCnt="10">
        <dgm:presLayoutVars/>
      </dgm:prSet>
      <dgm:spPr/>
    </dgm:pt>
    <dgm:pt modelId="{9C547D0A-39BA-422B-9045-119D2CC4ECC9}" type="pres">
      <dgm:prSet presAssocID="{434891FC-3AA6-4F53-A8A7-58C2A011721C}" presName="sibTrans" presStyleCnt="0"/>
      <dgm:spPr/>
    </dgm:pt>
    <dgm:pt modelId="{834D9AB0-857D-489D-92BC-705E86637823}" type="pres">
      <dgm:prSet presAssocID="{3BEE12EF-2838-4361-AE5D-20C7437C80AD}" presName="compNode" presStyleCnt="0"/>
      <dgm:spPr/>
    </dgm:pt>
    <dgm:pt modelId="{B1729BE7-1733-45F2-80BB-F75051CB3898}" type="pres">
      <dgm:prSet presAssocID="{3BEE12EF-2838-4361-AE5D-20C7437C80AD}" presName="bgRect" presStyleLbl="bgShp" presStyleIdx="1" presStyleCnt="5"/>
      <dgm:spPr/>
    </dgm:pt>
    <dgm:pt modelId="{976F77D4-A0BD-4EE9-8E4D-26AA258F3A4B}" type="pres">
      <dgm:prSet presAssocID="{3BEE12EF-2838-4361-AE5D-20C7437C80A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ears"/>
        </a:ext>
      </dgm:extLst>
    </dgm:pt>
    <dgm:pt modelId="{CD1AE173-B5E1-4E78-A205-A062F0F52A6D}" type="pres">
      <dgm:prSet presAssocID="{3BEE12EF-2838-4361-AE5D-20C7437C80AD}" presName="spaceRect" presStyleCnt="0"/>
      <dgm:spPr/>
    </dgm:pt>
    <dgm:pt modelId="{32A93284-DBA4-456D-BA3F-DF7925D9D7AF}" type="pres">
      <dgm:prSet presAssocID="{3BEE12EF-2838-4361-AE5D-20C7437C80AD}" presName="parTx" presStyleLbl="revTx" presStyleIdx="2" presStyleCnt="10">
        <dgm:presLayoutVars>
          <dgm:chMax val="0"/>
          <dgm:chPref val="0"/>
        </dgm:presLayoutVars>
      </dgm:prSet>
      <dgm:spPr/>
    </dgm:pt>
    <dgm:pt modelId="{BF90DD73-DB21-4414-AF8E-261F74FA7E45}" type="pres">
      <dgm:prSet presAssocID="{3BEE12EF-2838-4361-AE5D-20C7437C80AD}" presName="desTx" presStyleLbl="revTx" presStyleIdx="3" presStyleCnt="10">
        <dgm:presLayoutVars/>
      </dgm:prSet>
      <dgm:spPr/>
    </dgm:pt>
    <dgm:pt modelId="{4D7658A1-3350-4B8D-A740-6EF8DB06C0A2}" type="pres">
      <dgm:prSet presAssocID="{5CAE0DFA-E254-41FD-B450-363D590FB91C}" presName="sibTrans" presStyleCnt="0"/>
      <dgm:spPr/>
    </dgm:pt>
    <dgm:pt modelId="{9A444840-C0F4-40F3-84A8-AD686D20648A}" type="pres">
      <dgm:prSet presAssocID="{BCB1CAD3-498D-4368-B126-5A5FA2680619}" presName="compNode" presStyleCnt="0"/>
      <dgm:spPr/>
    </dgm:pt>
    <dgm:pt modelId="{2E78A1C6-FBAA-43C7-B46E-82141DFC8FF3}" type="pres">
      <dgm:prSet presAssocID="{BCB1CAD3-498D-4368-B126-5A5FA2680619}" presName="bgRect" presStyleLbl="bgShp" presStyleIdx="2" presStyleCnt="5"/>
      <dgm:spPr/>
    </dgm:pt>
    <dgm:pt modelId="{118DE68C-AEBD-4320-B600-D137BE99E48D}" type="pres">
      <dgm:prSet presAssocID="{BCB1CAD3-498D-4368-B126-5A5FA268061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mputer"/>
        </a:ext>
      </dgm:extLst>
    </dgm:pt>
    <dgm:pt modelId="{A42D700B-E623-4F1A-847A-29F8113CF1B9}" type="pres">
      <dgm:prSet presAssocID="{BCB1CAD3-498D-4368-B126-5A5FA2680619}" presName="spaceRect" presStyleCnt="0"/>
      <dgm:spPr/>
    </dgm:pt>
    <dgm:pt modelId="{04AB4DE3-0C2B-4552-8E1B-8C185DBA9331}" type="pres">
      <dgm:prSet presAssocID="{BCB1CAD3-498D-4368-B126-5A5FA2680619}" presName="parTx" presStyleLbl="revTx" presStyleIdx="4" presStyleCnt="10">
        <dgm:presLayoutVars>
          <dgm:chMax val="0"/>
          <dgm:chPref val="0"/>
        </dgm:presLayoutVars>
      </dgm:prSet>
      <dgm:spPr/>
    </dgm:pt>
    <dgm:pt modelId="{17861626-A335-4BEB-8A3C-F2308C966F39}" type="pres">
      <dgm:prSet presAssocID="{BCB1CAD3-498D-4368-B126-5A5FA2680619}" presName="desTx" presStyleLbl="revTx" presStyleIdx="5" presStyleCnt="10">
        <dgm:presLayoutVars/>
      </dgm:prSet>
      <dgm:spPr/>
    </dgm:pt>
    <dgm:pt modelId="{43D5B3A6-AFCD-4D60-ACFD-DE2C0EF8A36E}" type="pres">
      <dgm:prSet presAssocID="{EA0E3B0D-AF4A-4DB5-9BB4-D86AA408A2FA}" presName="sibTrans" presStyleCnt="0"/>
      <dgm:spPr/>
    </dgm:pt>
    <dgm:pt modelId="{B26C5F03-2554-41AA-BEBC-BAD00FD8F39B}" type="pres">
      <dgm:prSet presAssocID="{E4F70B30-6657-4FAA-A4BD-35D0FC4CC1D5}" presName="compNode" presStyleCnt="0"/>
      <dgm:spPr/>
    </dgm:pt>
    <dgm:pt modelId="{148F66ED-9D14-423D-9C99-1045D448F9E4}" type="pres">
      <dgm:prSet presAssocID="{E4F70B30-6657-4FAA-A4BD-35D0FC4CC1D5}" presName="bgRect" presStyleLbl="bgShp" presStyleIdx="3" presStyleCnt="5"/>
      <dgm:spPr/>
    </dgm:pt>
    <dgm:pt modelId="{EBD776C6-1BF8-4BCC-8347-59AA95C80E37}" type="pres">
      <dgm:prSet presAssocID="{E4F70B30-6657-4FAA-A4BD-35D0FC4CC1D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st tubes"/>
        </a:ext>
      </dgm:extLst>
    </dgm:pt>
    <dgm:pt modelId="{7EA5F257-4535-4503-825A-77CA695CCD99}" type="pres">
      <dgm:prSet presAssocID="{E4F70B30-6657-4FAA-A4BD-35D0FC4CC1D5}" presName="spaceRect" presStyleCnt="0"/>
      <dgm:spPr/>
    </dgm:pt>
    <dgm:pt modelId="{5D00FE1E-840B-4A3E-9A3C-57D3C37E7603}" type="pres">
      <dgm:prSet presAssocID="{E4F70B30-6657-4FAA-A4BD-35D0FC4CC1D5}" presName="parTx" presStyleLbl="revTx" presStyleIdx="6" presStyleCnt="10">
        <dgm:presLayoutVars>
          <dgm:chMax val="0"/>
          <dgm:chPref val="0"/>
        </dgm:presLayoutVars>
      </dgm:prSet>
      <dgm:spPr/>
    </dgm:pt>
    <dgm:pt modelId="{145D28BB-E1F8-4139-91A1-D024E87CE52F}" type="pres">
      <dgm:prSet presAssocID="{E4F70B30-6657-4FAA-A4BD-35D0FC4CC1D5}" presName="desTx" presStyleLbl="revTx" presStyleIdx="7" presStyleCnt="10">
        <dgm:presLayoutVars/>
      </dgm:prSet>
      <dgm:spPr/>
    </dgm:pt>
    <dgm:pt modelId="{2A6837C0-0B74-4FE4-B762-F68D0CC9E5F9}" type="pres">
      <dgm:prSet presAssocID="{97D960D7-B1AF-45D0-BA2F-2E4A285B859D}" presName="sibTrans" presStyleCnt="0"/>
      <dgm:spPr/>
    </dgm:pt>
    <dgm:pt modelId="{B9305CF0-0641-40B9-B0A1-68450DE21C83}" type="pres">
      <dgm:prSet presAssocID="{0631A926-9E85-477C-BE39-1C5C0063D4DE}" presName="compNode" presStyleCnt="0"/>
      <dgm:spPr/>
    </dgm:pt>
    <dgm:pt modelId="{B0D9F9E1-904D-43D4-8C6F-C9DEF1DEBB24}" type="pres">
      <dgm:prSet presAssocID="{0631A926-9E85-477C-BE39-1C5C0063D4DE}" presName="bgRect" presStyleLbl="bgShp" presStyleIdx="4" presStyleCnt="5"/>
      <dgm:spPr/>
    </dgm:pt>
    <dgm:pt modelId="{DE34D7D0-F6D5-4811-A3A6-B4D410AEBEE2}" type="pres">
      <dgm:prSet presAssocID="{0631A926-9E85-477C-BE39-1C5C0063D4D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3BAC8151-C779-447D-8595-62D6A0775EC0}" type="pres">
      <dgm:prSet presAssocID="{0631A926-9E85-477C-BE39-1C5C0063D4DE}" presName="spaceRect" presStyleCnt="0"/>
      <dgm:spPr/>
    </dgm:pt>
    <dgm:pt modelId="{20CE507D-0596-4928-A308-9DE75BFFDD24}" type="pres">
      <dgm:prSet presAssocID="{0631A926-9E85-477C-BE39-1C5C0063D4DE}" presName="parTx" presStyleLbl="revTx" presStyleIdx="8" presStyleCnt="10">
        <dgm:presLayoutVars>
          <dgm:chMax val="0"/>
          <dgm:chPref val="0"/>
        </dgm:presLayoutVars>
      </dgm:prSet>
      <dgm:spPr/>
    </dgm:pt>
    <dgm:pt modelId="{8C3D493E-1D7C-4102-A13D-B4EE9B25B05D}" type="pres">
      <dgm:prSet presAssocID="{0631A926-9E85-477C-BE39-1C5C0063D4DE}" presName="desTx" presStyleLbl="revTx" presStyleIdx="9" presStyleCnt="10">
        <dgm:presLayoutVars/>
      </dgm:prSet>
      <dgm:spPr/>
    </dgm:pt>
  </dgm:ptLst>
  <dgm:cxnLst>
    <dgm:cxn modelId="{588DAA09-E0BC-4DE2-AA9C-852412D9B4FB}" type="presOf" srcId="{BCB1CAD3-498D-4368-B126-5A5FA2680619}" destId="{04AB4DE3-0C2B-4552-8E1B-8C185DBA9331}" srcOrd="0" destOrd="0" presId="urn:microsoft.com/office/officeart/2018/2/layout/IconVerticalSolidList"/>
    <dgm:cxn modelId="{60A3EA13-78CC-49EF-98FC-E11B88849A5C}" srcId="{E4F70B30-6657-4FAA-A4BD-35D0FC4CC1D5}" destId="{A99D54DC-D9EB-43D0-A250-4B0F56D86734}" srcOrd="0" destOrd="0" parTransId="{BA336ECE-F1B8-4F9E-A09F-4D4886D4BF31}" sibTransId="{14DDC594-E4DD-4BC9-8EDF-7B4E525738F3}"/>
    <dgm:cxn modelId="{FAFE3415-5EE0-47DC-86DD-7A0F0CE93317}" srcId="{E4F70B30-6657-4FAA-A4BD-35D0FC4CC1D5}" destId="{3AAC0D5A-8673-412E-9E16-481244A17404}" srcOrd="1" destOrd="0" parTransId="{4F6DBC55-9894-420D-A5E4-F9AD3ECE7B47}" sibTransId="{3906F982-ECEC-4DD8-9D79-07BA8828C006}"/>
    <dgm:cxn modelId="{4540B619-88C0-4C88-810A-173D905F9DCA}" type="presOf" srcId="{0139820C-C88C-464D-9CF9-1569BCD9BBFF}" destId="{BF90DD73-DB21-4414-AF8E-261F74FA7E45}" srcOrd="0" destOrd="1" presId="urn:microsoft.com/office/officeart/2018/2/layout/IconVerticalSolidList"/>
    <dgm:cxn modelId="{1F8C6B35-901B-4AF9-BC5F-F1E172008462}" srcId="{80260BC7-B135-45AA-821B-F3F79F00ADF3}" destId="{3BEE12EF-2838-4361-AE5D-20C7437C80AD}" srcOrd="1" destOrd="0" parTransId="{E569F6A4-74F1-40A0-9DE3-8EE8EC49289D}" sibTransId="{5CAE0DFA-E254-41FD-B450-363D590FB91C}"/>
    <dgm:cxn modelId="{2144763D-A953-400E-8DF1-316C620FCCE8}" srcId="{3BEE12EF-2838-4361-AE5D-20C7437C80AD}" destId="{A19AF942-0885-4CF0-82A6-BF2C587D9901}" srcOrd="0" destOrd="0" parTransId="{A3516D59-7C1D-4D56-A8D5-151951D7ADD9}" sibTransId="{E8F7E0A7-D7F0-4378-BE95-5B29ED05B07F}"/>
    <dgm:cxn modelId="{64E2C067-BBBB-47F8-A1DB-B85B3876EE44}" type="presOf" srcId="{DF02EE9C-5744-4025-B9D8-353D8836F380}" destId="{8C3D493E-1D7C-4102-A13D-B4EE9B25B05D}" srcOrd="0" destOrd="0" presId="urn:microsoft.com/office/officeart/2018/2/layout/IconVerticalSolidList"/>
    <dgm:cxn modelId="{C28EC86A-4A2C-4AB0-8FC2-275AC7FC09F5}" type="presOf" srcId="{2DB991D5-2ECE-4EA4-AD9B-F2B54A137B54}" destId="{91284121-C603-49B9-84DE-0D71D2DFE5A9}" srcOrd="0" destOrd="1" presId="urn:microsoft.com/office/officeart/2018/2/layout/IconVerticalSolidList"/>
    <dgm:cxn modelId="{4565616F-13CD-4687-8FF1-FC9AF0EB088E}" type="presOf" srcId="{DB326D62-7AEE-4516-8428-3ECA9B1C1BF7}" destId="{17861626-A335-4BEB-8A3C-F2308C966F39}" srcOrd="0" destOrd="1" presId="urn:microsoft.com/office/officeart/2018/2/layout/IconVerticalSolidList"/>
    <dgm:cxn modelId="{9E001E53-D0B7-4F7F-9DD9-FBE45E0C67F2}" srcId="{3BEE12EF-2838-4361-AE5D-20C7437C80AD}" destId="{0139820C-C88C-464D-9CF9-1569BCD9BBFF}" srcOrd="1" destOrd="0" parTransId="{1D00F8C5-2767-4FAA-A93A-DF5E40437D2A}" sibTransId="{06D64235-40E8-4B58-A235-6E83E69DFDEF}"/>
    <dgm:cxn modelId="{2278BF53-D3E7-4D44-86F2-88BB04856662}" srcId="{BCB1CAD3-498D-4368-B126-5A5FA2680619}" destId="{2B0F2363-97DA-4AD5-B746-6AC3C512491C}" srcOrd="0" destOrd="0" parTransId="{6F693590-4F8E-484A-8EA6-544D237059C1}" sibTransId="{976268AD-28EA-4E7D-823D-74D145CF04D1}"/>
    <dgm:cxn modelId="{667D3257-4607-46B9-BD1D-2DA38AFADFA3}" type="presOf" srcId="{2B0F2363-97DA-4AD5-B746-6AC3C512491C}" destId="{17861626-A335-4BEB-8A3C-F2308C966F39}" srcOrd="0" destOrd="0" presId="urn:microsoft.com/office/officeart/2018/2/layout/IconVerticalSolidList"/>
    <dgm:cxn modelId="{ED36EE77-2A05-4692-9FA8-B177A92D5D94}" type="presOf" srcId="{E4F70B30-6657-4FAA-A4BD-35D0FC4CC1D5}" destId="{5D00FE1E-840B-4A3E-9A3C-57D3C37E7603}" srcOrd="0" destOrd="0" presId="urn:microsoft.com/office/officeart/2018/2/layout/IconVerticalSolidList"/>
    <dgm:cxn modelId="{004FD758-AFC7-40C1-956B-A83EB3526C0B}" srcId="{0631A926-9E85-477C-BE39-1C5C0063D4DE}" destId="{A8B3E4F6-65E5-429F-838D-66FD0839F86B}" srcOrd="1" destOrd="0" parTransId="{93BC4E94-D11C-40C5-A649-06CB84211803}" sibTransId="{FD7A5D26-C20C-4087-B158-86AEDBEF2244}"/>
    <dgm:cxn modelId="{75575280-1567-424D-9A2D-812B69A53614}" type="presOf" srcId="{A19AF942-0885-4CF0-82A6-BF2C587D9901}" destId="{BF90DD73-DB21-4414-AF8E-261F74FA7E45}" srcOrd="0" destOrd="0" presId="urn:microsoft.com/office/officeart/2018/2/layout/IconVerticalSolidList"/>
    <dgm:cxn modelId="{20A48C82-5BAC-423E-B25F-25EB28FC87F3}" srcId="{3BEE12EF-2838-4361-AE5D-20C7437C80AD}" destId="{D2F0D460-D6F2-4D89-8AD8-2EA2D3DD2E8C}" srcOrd="2" destOrd="0" parTransId="{C73462E1-1328-4D9A-B138-040793A71A24}" sibTransId="{65EC7D69-50AA-4D0E-B45B-B78F7AC4AD94}"/>
    <dgm:cxn modelId="{C14D0487-439B-4466-B2AF-A331BEDD6452}" type="presOf" srcId="{A99D54DC-D9EB-43D0-A250-4B0F56D86734}" destId="{145D28BB-E1F8-4139-91A1-D024E87CE52F}" srcOrd="0" destOrd="0" presId="urn:microsoft.com/office/officeart/2018/2/layout/IconVerticalSolidList"/>
    <dgm:cxn modelId="{A4B5988A-84EC-43CF-8D84-C684D3115F3A}" type="presOf" srcId="{D2F0D460-D6F2-4D89-8AD8-2EA2D3DD2E8C}" destId="{BF90DD73-DB21-4414-AF8E-261F74FA7E45}" srcOrd="0" destOrd="2" presId="urn:microsoft.com/office/officeart/2018/2/layout/IconVerticalSolidList"/>
    <dgm:cxn modelId="{9C47C192-0754-4A65-B725-3393E9F687BC}" srcId="{BCB1CAD3-498D-4368-B126-5A5FA2680619}" destId="{DB326D62-7AEE-4516-8428-3ECA9B1C1BF7}" srcOrd="1" destOrd="0" parTransId="{C14515D7-6F9A-482F-A812-717CA832ADC3}" sibTransId="{DF7A7C0B-0F83-4388-9200-99E74602AA90}"/>
    <dgm:cxn modelId="{1F2871A7-F6DC-48E2-A5CC-70C9C092313D}" type="presOf" srcId="{7A11FC61-495A-4BD3-A865-C7C54876627A}" destId="{91284121-C603-49B9-84DE-0D71D2DFE5A9}" srcOrd="0" destOrd="2" presId="urn:microsoft.com/office/officeart/2018/2/layout/IconVerticalSolidList"/>
    <dgm:cxn modelId="{0A1A78AE-C368-4CC2-B221-5D1867788B0D}" type="presOf" srcId="{2F17C1BD-0ACF-4321-BE20-BD9821C842F3}" destId="{145D28BB-E1F8-4139-91A1-D024E87CE52F}" srcOrd="0" destOrd="2" presId="urn:microsoft.com/office/officeart/2018/2/layout/IconVerticalSolidList"/>
    <dgm:cxn modelId="{E92039AF-5980-4662-95A2-9CAFEFFFECAA}" srcId="{80260BC7-B135-45AA-821B-F3F79F00ADF3}" destId="{E4F70B30-6657-4FAA-A4BD-35D0FC4CC1D5}" srcOrd="3" destOrd="0" parTransId="{031F2F7E-ADF3-4BAF-8A51-4E98F5ADD4A0}" sibTransId="{97D960D7-B1AF-45D0-BA2F-2E4A285B859D}"/>
    <dgm:cxn modelId="{C52E8EAF-7B8A-4FCF-BD77-955034B9D37D}" srcId="{E4F70B30-6657-4FAA-A4BD-35D0FC4CC1D5}" destId="{2F17C1BD-0ACF-4321-BE20-BD9821C842F3}" srcOrd="2" destOrd="0" parTransId="{360A82CE-BE0B-4D5F-91C0-3C4814684744}" sibTransId="{6890CA21-4316-40DA-B1ED-16627244FDC5}"/>
    <dgm:cxn modelId="{360D56B8-40ED-4C27-B811-7789A47E23EC}" type="presOf" srcId="{D93642C0-5438-45D4-85BF-E538DF9ABB4A}" destId="{6C198E7D-1B7B-49D8-9F8F-E49AA01E54AC}" srcOrd="0" destOrd="0" presId="urn:microsoft.com/office/officeart/2018/2/layout/IconVerticalSolidList"/>
    <dgm:cxn modelId="{81E680BA-CFD7-4721-9F2E-B11A4831DF8F}" type="presOf" srcId="{3BEE12EF-2838-4361-AE5D-20C7437C80AD}" destId="{32A93284-DBA4-456D-BA3F-DF7925D9D7AF}" srcOrd="0" destOrd="0" presId="urn:microsoft.com/office/officeart/2018/2/layout/IconVerticalSolidList"/>
    <dgm:cxn modelId="{48BD1DBE-55DB-4216-9D56-363359CD5FC3}" type="presOf" srcId="{0631A926-9E85-477C-BE39-1C5C0063D4DE}" destId="{20CE507D-0596-4928-A308-9DE75BFFDD24}" srcOrd="0" destOrd="0" presId="urn:microsoft.com/office/officeart/2018/2/layout/IconVerticalSolidList"/>
    <dgm:cxn modelId="{0A6B47BF-C1BE-494C-BCA2-79E5F53B5F3D}" srcId="{80260BC7-B135-45AA-821B-F3F79F00ADF3}" destId="{D93642C0-5438-45D4-85BF-E538DF9ABB4A}" srcOrd="0" destOrd="0" parTransId="{B2225D49-B3A3-4D7C-9D1F-9EAF0E44C9E2}" sibTransId="{434891FC-3AA6-4F53-A8A7-58C2A011721C}"/>
    <dgm:cxn modelId="{EDC17BCF-B96B-409E-A165-99894DE6AF2E}" type="presOf" srcId="{3AAC0D5A-8673-412E-9E16-481244A17404}" destId="{145D28BB-E1F8-4139-91A1-D024E87CE52F}" srcOrd="0" destOrd="1" presId="urn:microsoft.com/office/officeart/2018/2/layout/IconVerticalSolidList"/>
    <dgm:cxn modelId="{DFD664D5-2644-40B5-BDB2-F92C1816397E}" srcId="{D93642C0-5438-45D4-85BF-E538DF9ABB4A}" destId="{703B3276-9205-4483-B557-F9EEACC8CFE8}" srcOrd="0" destOrd="0" parTransId="{2A92C976-31F0-439B-A861-7E8F9DB5F8B8}" sibTransId="{E3136C7D-E15B-456F-B358-A9AF198B9AD6}"/>
    <dgm:cxn modelId="{F26DBBDE-70A1-4380-9E1E-F7F07768D85A}" srcId="{80260BC7-B135-45AA-821B-F3F79F00ADF3}" destId="{0631A926-9E85-477C-BE39-1C5C0063D4DE}" srcOrd="4" destOrd="0" parTransId="{5A2F1D2F-4415-40E8-A686-6A631F62153C}" sibTransId="{081EE8FA-86C4-4942-B83E-E68A166A1510}"/>
    <dgm:cxn modelId="{575E0BE7-4E01-4DF8-B840-4730C4B468EE}" srcId="{0631A926-9E85-477C-BE39-1C5C0063D4DE}" destId="{DF02EE9C-5744-4025-B9D8-353D8836F380}" srcOrd="0" destOrd="0" parTransId="{EE557342-6B89-4395-9CA0-3A89584E14DB}" sibTransId="{C1A2EAD9-DB11-48A1-B739-ADF5802345FB}"/>
    <dgm:cxn modelId="{AF44FAF1-4802-43CD-861B-8414C46CA980}" srcId="{D93642C0-5438-45D4-85BF-E538DF9ABB4A}" destId="{7A11FC61-495A-4BD3-A865-C7C54876627A}" srcOrd="2" destOrd="0" parTransId="{65468EC6-5849-4425-AE27-EC1B74650865}" sibTransId="{E859E120-81FF-47C1-ADF6-F3BC5D6965AB}"/>
    <dgm:cxn modelId="{FF8628F2-DF95-462F-AA6D-18D41EBFC891}" type="presOf" srcId="{A8B3E4F6-65E5-429F-838D-66FD0839F86B}" destId="{8C3D493E-1D7C-4102-A13D-B4EE9B25B05D}" srcOrd="0" destOrd="1" presId="urn:microsoft.com/office/officeart/2018/2/layout/IconVerticalSolidList"/>
    <dgm:cxn modelId="{1232C4F8-CDB6-4694-BBD0-88369DADFE19}" type="presOf" srcId="{703B3276-9205-4483-B557-F9EEACC8CFE8}" destId="{91284121-C603-49B9-84DE-0D71D2DFE5A9}" srcOrd="0" destOrd="0" presId="urn:microsoft.com/office/officeart/2018/2/layout/IconVerticalSolidList"/>
    <dgm:cxn modelId="{E3C042FB-EAE2-436E-840D-4EF89DDE0CF3}" srcId="{D93642C0-5438-45D4-85BF-E538DF9ABB4A}" destId="{2DB991D5-2ECE-4EA4-AD9B-F2B54A137B54}" srcOrd="1" destOrd="0" parTransId="{EAF8DCA4-3EFD-4714-90C5-1BD22FA99BC3}" sibTransId="{45D36DC8-1955-421B-9AD4-E3242CAEEA0A}"/>
    <dgm:cxn modelId="{69330EFC-77D5-4EB9-B759-380CE57B4EED}" type="presOf" srcId="{80260BC7-B135-45AA-821B-F3F79F00ADF3}" destId="{C1F88AAD-DEE4-4676-A418-37FA8BBDCF37}" srcOrd="0" destOrd="0" presId="urn:microsoft.com/office/officeart/2018/2/layout/IconVerticalSolidList"/>
    <dgm:cxn modelId="{D47631FC-EC66-48A5-98FA-60F77EA3815F}" srcId="{80260BC7-B135-45AA-821B-F3F79F00ADF3}" destId="{BCB1CAD3-498D-4368-B126-5A5FA2680619}" srcOrd="2" destOrd="0" parTransId="{2D85671E-FEBD-4728-B7CA-39311FA87E83}" sibTransId="{EA0E3B0D-AF4A-4DB5-9BB4-D86AA408A2FA}"/>
    <dgm:cxn modelId="{B73C7385-56CB-420D-BD26-AEC3A5695718}" type="presParOf" srcId="{C1F88AAD-DEE4-4676-A418-37FA8BBDCF37}" destId="{18B9E1A6-4944-4AEA-A75E-C4548A2ABBC6}" srcOrd="0" destOrd="0" presId="urn:microsoft.com/office/officeart/2018/2/layout/IconVerticalSolidList"/>
    <dgm:cxn modelId="{A25223A0-6CD8-4912-BFAE-311405684B7E}" type="presParOf" srcId="{18B9E1A6-4944-4AEA-A75E-C4548A2ABBC6}" destId="{D1008271-1032-4DF9-A8F7-3D522601ABDD}" srcOrd="0" destOrd="0" presId="urn:microsoft.com/office/officeart/2018/2/layout/IconVerticalSolidList"/>
    <dgm:cxn modelId="{32194CB8-3DDA-40FE-9531-92399F386A7C}" type="presParOf" srcId="{18B9E1A6-4944-4AEA-A75E-C4548A2ABBC6}" destId="{054E0055-7AAD-4C43-9744-7121DDA81963}" srcOrd="1" destOrd="0" presId="urn:microsoft.com/office/officeart/2018/2/layout/IconVerticalSolidList"/>
    <dgm:cxn modelId="{9AD38A82-D0BE-4CE7-8A6C-CA61EC484EB2}" type="presParOf" srcId="{18B9E1A6-4944-4AEA-A75E-C4548A2ABBC6}" destId="{88149990-4353-4F96-9C03-CFCD79C33538}" srcOrd="2" destOrd="0" presId="urn:microsoft.com/office/officeart/2018/2/layout/IconVerticalSolidList"/>
    <dgm:cxn modelId="{91D0A821-C74A-4146-9659-DA126DC1CE5F}" type="presParOf" srcId="{18B9E1A6-4944-4AEA-A75E-C4548A2ABBC6}" destId="{6C198E7D-1B7B-49D8-9F8F-E49AA01E54AC}" srcOrd="3" destOrd="0" presId="urn:microsoft.com/office/officeart/2018/2/layout/IconVerticalSolidList"/>
    <dgm:cxn modelId="{8E11922F-5CA1-48AA-AFD3-6B6A0CD07FFC}" type="presParOf" srcId="{18B9E1A6-4944-4AEA-A75E-C4548A2ABBC6}" destId="{91284121-C603-49B9-84DE-0D71D2DFE5A9}" srcOrd="4" destOrd="0" presId="urn:microsoft.com/office/officeart/2018/2/layout/IconVerticalSolidList"/>
    <dgm:cxn modelId="{15D6EF9F-7635-4057-86A3-61093B5C1CD4}" type="presParOf" srcId="{C1F88AAD-DEE4-4676-A418-37FA8BBDCF37}" destId="{9C547D0A-39BA-422B-9045-119D2CC4ECC9}" srcOrd="1" destOrd="0" presId="urn:microsoft.com/office/officeart/2018/2/layout/IconVerticalSolidList"/>
    <dgm:cxn modelId="{E946E4AC-5246-45AB-B56F-EE89074AB3AD}" type="presParOf" srcId="{C1F88AAD-DEE4-4676-A418-37FA8BBDCF37}" destId="{834D9AB0-857D-489D-92BC-705E86637823}" srcOrd="2" destOrd="0" presId="urn:microsoft.com/office/officeart/2018/2/layout/IconVerticalSolidList"/>
    <dgm:cxn modelId="{7E670718-9236-4635-97C6-DB3595F94F0C}" type="presParOf" srcId="{834D9AB0-857D-489D-92BC-705E86637823}" destId="{B1729BE7-1733-45F2-80BB-F75051CB3898}" srcOrd="0" destOrd="0" presId="urn:microsoft.com/office/officeart/2018/2/layout/IconVerticalSolidList"/>
    <dgm:cxn modelId="{32270D37-48F1-47B1-ABCD-7DA743B40BAD}" type="presParOf" srcId="{834D9AB0-857D-489D-92BC-705E86637823}" destId="{976F77D4-A0BD-4EE9-8E4D-26AA258F3A4B}" srcOrd="1" destOrd="0" presId="urn:microsoft.com/office/officeart/2018/2/layout/IconVerticalSolidList"/>
    <dgm:cxn modelId="{40CCF0C3-F69F-44F5-9926-EE5A3B4D6A52}" type="presParOf" srcId="{834D9AB0-857D-489D-92BC-705E86637823}" destId="{CD1AE173-B5E1-4E78-A205-A062F0F52A6D}" srcOrd="2" destOrd="0" presId="urn:microsoft.com/office/officeart/2018/2/layout/IconVerticalSolidList"/>
    <dgm:cxn modelId="{EDC5EF97-50F9-40F3-B7CD-2DBFC385A391}" type="presParOf" srcId="{834D9AB0-857D-489D-92BC-705E86637823}" destId="{32A93284-DBA4-456D-BA3F-DF7925D9D7AF}" srcOrd="3" destOrd="0" presId="urn:microsoft.com/office/officeart/2018/2/layout/IconVerticalSolidList"/>
    <dgm:cxn modelId="{4220AAFB-C38A-4E81-86E2-7B66F62D7319}" type="presParOf" srcId="{834D9AB0-857D-489D-92BC-705E86637823}" destId="{BF90DD73-DB21-4414-AF8E-261F74FA7E45}" srcOrd="4" destOrd="0" presId="urn:microsoft.com/office/officeart/2018/2/layout/IconVerticalSolidList"/>
    <dgm:cxn modelId="{9C370AB3-7C36-4F6B-9495-C63758857ED5}" type="presParOf" srcId="{C1F88AAD-DEE4-4676-A418-37FA8BBDCF37}" destId="{4D7658A1-3350-4B8D-A740-6EF8DB06C0A2}" srcOrd="3" destOrd="0" presId="urn:microsoft.com/office/officeart/2018/2/layout/IconVerticalSolidList"/>
    <dgm:cxn modelId="{5B898B41-CC87-4701-9BBC-2CF582D8A631}" type="presParOf" srcId="{C1F88AAD-DEE4-4676-A418-37FA8BBDCF37}" destId="{9A444840-C0F4-40F3-84A8-AD686D20648A}" srcOrd="4" destOrd="0" presId="urn:microsoft.com/office/officeart/2018/2/layout/IconVerticalSolidList"/>
    <dgm:cxn modelId="{5175C9C3-1405-4F6B-A96D-DA228D931792}" type="presParOf" srcId="{9A444840-C0F4-40F3-84A8-AD686D20648A}" destId="{2E78A1C6-FBAA-43C7-B46E-82141DFC8FF3}" srcOrd="0" destOrd="0" presId="urn:microsoft.com/office/officeart/2018/2/layout/IconVerticalSolidList"/>
    <dgm:cxn modelId="{FEC5E5FC-758E-4340-83BF-A8D0EA45186E}" type="presParOf" srcId="{9A444840-C0F4-40F3-84A8-AD686D20648A}" destId="{118DE68C-AEBD-4320-B600-D137BE99E48D}" srcOrd="1" destOrd="0" presId="urn:microsoft.com/office/officeart/2018/2/layout/IconVerticalSolidList"/>
    <dgm:cxn modelId="{E84240A8-608E-4524-8A74-60511EF6A518}" type="presParOf" srcId="{9A444840-C0F4-40F3-84A8-AD686D20648A}" destId="{A42D700B-E623-4F1A-847A-29F8113CF1B9}" srcOrd="2" destOrd="0" presId="urn:microsoft.com/office/officeart/2018/2/layout/IconVerticalSolidList"/>
    <dgm:cxn modelId="{F69C485F-DB7D-43DB-954A-9A34A02CA3A0}" type="presParOf" srcId="{9A444840-C0F4-40F3-84A8-AD686D20648A}" destId="{04AB4DE3-0C2B-4552-8E1B-8C185DBA9331}" srcOrd="3" destOrd="0" presId="urn:microsoft.com/office/officeart/2018/2/layout/IconVerticalSolidList"/>
    <dgm:cxn modelId="{9B1ED240-631C-4C80-968A-06FA39D409F0}" type="presParOf" srcId="{9A444840-C0F4-40F3-84A8-AD686D20648A}" destId="{17861626-A335-4BEB-8A3C-F2308C966F39}" srcOrd="4" destOrd="0" presId="urn:microsoft.com/office/officeart/2018/2/layout/IconVerticalSolidList"/>
    <dgm:cxn modelId="{3F460298-70EA-4DD0-B6A2-85DAE7FD9387}" type="presParOf" srcId="{C1F88AAD-DEE4-4676-A418-37FA8BBDCF37}" destId="{43D5B3A6-AFCD-4D60-ACFD-DE2C0EF8A36E}" srcOrd="5" destOrd="0" presId="urn:microsoft.com/office/officeart/2018/2/layout/IconVerticalSolidList"/>
    <dgm:cxn modelId="{B2080271-4D7A-4F86-B1D8-8F54D53F39F0}" type="presParOf" srcId="{C1F88AAD-DEE4-4676-A418-37FA8BBDCF37}" destId="{B26C5F03-2554-41AA-BEBC-BAD00FD8F39B}" srcOrd="6" destOrd="0" presId="urn:microsoft.com/office/officeart/2018/2/layout/IconVerticalSolidList"/>
    <dgm:cxn modelId="{C8051A21-6E00-4FEA-9D78-955ABBDE7C12}" type="presParOf" srcId="{B26C5F03-2554-41AA-BEBC-BAD00FD8F39B}" destId="{148F66ED-9D14-423D-9C99-1045D448F9E4}" srcOrd="0" destOrd="0" presId="urn:microsoft.com/office/officeart/2018/2/layout/IconVerticalSolidList"/>
    <dgm:cxn modelId="{8AF4D961-90A4-4EE6-BD03-3114B41465C1}" type="presParOf" srcId="{B26C5F03-2554-41AA-BEBC-BAD00FD8F39B}" destId="{EBD776C6-1BF8-4BCC-8347-59AA95C80E37}" srcOrd="1" destOrd="0" presId="urn:microsoft.com/office/officeart/2018/2/layout/IconVerticalSolidList"/>
    <dgm:cxn modelId="{65536ABA-BE98-4DFC-946F-306438F16BE0}" type="presParOf" srcId="{B26C5F03-2554-41AA-BEBC-BAD00FD8F39B}" destId="{7EA5F257-4535-4503-825A-77CA695CCD99}" srcOrd="2" destOrd="0" presId="urn:microsoft.com/office/officeart/2018/2/layout/IconVerticalSolidList"/>
    <dgm:cxn modelId="{5C677D90-EF98-40A6-92EE-FADD7925517C}" type="presParOf" srcId="{B26C5F03-2554-41AA-BEBC-BAD00FD8F39B}" destId="{5D00FE1E-840B-4A3E-9A3C-57D3C37E7603}" srcOrd="3" destOrd="0" presId="urn:microsoft.com/office/officeart/2018/2/layout/IconVerticalSolidList"/>
    <dgm:cxn modelId="{F35D3905-1439-4095-9FF4-D63E6B579160}" type="presParOf" srcId="{B26C5F03-2554-41AA-BEBC-BAD00FD8F39B}" destId="{145D28BB-E1F8-4139-91A1-D024E87CE52F}" srcOrd="4" destOrd="0" presId="urn:microsoft.com/office/officeart/2018/2/layout/IconVerticalSolidList"/>
    <dgm:cxn modelId="{476CBB76-5399-4E77-A385-6EA0AED6655A}" type="presParOf" srcId="{C1F88AAD-DEE4-4676-A418-37FA8BBDCF37}" destId="{2A6837C0-0B74-4FE4-B762-F68D0CC9E5F9}" srcOrd="7" destOrd="0" presId="urn:microsoft.com/office/officeart/2018/2/layout/IconVerticalSolidList"/>
    <dgm:cxn modelId="{0D0ACB62-7EE4-45C8-868E-28FE97EEE0EE}" type="presParOf" srcId="{C1F88AAD-DEE4-4676-A418-37FA8BBDCF37}" destId="{B9305CF0-0641-40B9-B0A1-68450DE21C83}" srcOrd="8" destOrd="0" presId="urn:microsoft.com/office/officeart/2018/2/layout/IconVerticalSolidList"/>
    <dgm:cxn modelId="{91248A00-B877-4AFD-B391-EAA19D917974}" type="presParOf" srcId="{B9305CF0-0641-40B9-B0A1-68450DE21C83}" destId="{B0D9F9E1-904D-43D4-8C6F-C9DEF1DEBB24}" srcOrd="0" destOrd="0" presId="urn:microsoft.com/office/officeart/2018/2/layout/IconVerticalSolidList"/>
    <dgm:cxn modelId="{B03CFD19-F9DA-4979-9E1D-ED415C1371A5}" type="presParOf" srcId="{B9305CF0-0641-40B9-B0A1-68450DE21C83}" destId="{DE34D7D0-F6D5-4811-A3A6-B4D410AEBEE2}" srcOrd="1" destOrd="0" presId="urn:microsoft.com/office/officeart/2018/2/layout/IconVerticalSolidList"/>
    <dgm:cxn modelId="{3F7E4F97-1ED7-4B38-B5E7-5DF1CAE64A74}" type="presParOf" srcId="{B9305CF0-0641-40B9-B0A1-68450DE21C83}" destId="{3BAC8151-C779-447D-8595-62D6A0775EC0}" srcOrd="2" destOrd="0" presId="urn:microsoft.com/office/officeart/2018/2/layout/IconVerticalSolidList"/>
    <dgm:cxn modelId="{C3FF99FD-A38A-4727-B948-1CA481C96D48}" type="presParOf" srcId="{B9305CF0-0641-40B9-B0A1-68450DE21C83}" destId="{20CE507D-0596-4928-A308-9DE75BFFDD24}" srcOrd="3" destOrd="0" presId="urn:microsoft.com/office/officeart/2018/2/layout/IconVerticalSolidList"/>
    <dgm:cxn modelId="{2E979AE8-47BB-446C-BDFE-3792A8E08A70}" type="presParOf" srcId="{B9305CF0-0641-40B9-B0A1-68450DE21C83}" destId="{8C3D493E-1D7C-4102-A13D-B4EE9B25B05D}"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52FB948-0E95-4A59-A2D7-23EB0D80E3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mc:AlternateContent xmlns:mc="http://schemas.openxmlformats.org/markup-compatibility/2006" xmlns:a14="http://schemas.microsoft.com/office/drawing/2010/main">
      <mc:Choice Requires="a14">
        <dgm:pt modelId="{D1C9D2F0-EAE3-4FF6-86E9-508852682ACA}">
          <dgm:prSet phldrT="[Text]"/>
          <dgm:spPr/>
          <dgm:t>
            <a:bodyPr/>
            <a:lstStyle/>
            <a:p>
              <a:pPr algn="l">
                <a:buNone/>
              </a:pPr>
              <a14:m>
                <m:oMathPara xmlns:m="http://schemas.openxmlformats.org/officeDocument/2006/math">
                  <m:oMathParaPr>
                    <m:jc m:val="left"/>
                  </m:oMathParaPr>
                  <m:oMath xmlns:m="http://schemas.openxmlformats.org/officeDocument/2006/math">
                    <m:r>
                      <a:rPr lang="it-IT" i="1" dirty="0" smtClean="0">
                        <a:latin typeface="Cambria Math" panose="02040503050406030204" pitchFamily="18" charset="0"/>
                      </a:rPr>
                      <m:t>𝐶𝑜𝑚𝑝𝑢𝑡𝑒</m:t>
                    </m:r>
                    <m:r>
                      <a:rPr lang="en-CA" b="0" i="1" dirty="0" smtClean="0">
                        <a:latin typeface="Cambria Math" panose="02040503050406030204" pitchFamily="18" charset="0"/>
                      </a:rPr>
                      <m:t>_</m:t>
                    </m:r>
                    <m:r>
                      <a:rPr lang="it-IT" i="1" dirty="0" smtClean="0">
                        <a:latin typeface="Cambria Math" panose="02040503050406030204" pitchFamily="18" charset="0"/>
                      </a:rPr>
                      <m:t>𝑂𝐿𝑃</m:t>
                    </m:r>
                    <m:r>
                      <a:rPr lang="it-IT" i="1" baseline="-25000" dirty="0" smtClean="0">
                        <a:latin typeface="Cambria Math" panose="02040503050406030204" pitchFamily="18" charset="0"/>
                      </a:rPr>
                      <m:t>𝑖</m:t>
                    </m:r>
                    <m:r>
                      <a:rPr lang="it-IT" i="1" dirty="0" smtClean="0">
                        <a:latin typeface="Cambria Math" panose="02040503050406030204" pitchFamily="18" charset="0"/>
                      </a:rPr>
                      <m:t>(</m:t>
                    </m:r>
                    <m:r>
                      <a:rPr lang="it-IT" i="1" dirty="0" smtClean="0">
                        <a:latin typeface="Cambria Math" panose="02040503050406030204" pitchFamily="18" charset="0"/>
                      </a:rPr>
                      <m:t>𝑖</m:t>
                    </m:r>
                    <m:r>
                      <a:rPr lang="it-IT" i="1" dirty="0" smtClean="0">
                        <a:latin typeface="Cambria Math" panose="02040503050406030204" pitchFamily="18" charset="0"/>
                      </a:rPr>
                      <m:t>, </m:t>
                    </m:r>
                    <m:r>
                      <a:rPr lang="it-IT" i="1" dirty="0" smtClean="0">
                        <a:latin typeface="Cambria Math" panose="02040503050406030204" pitchFamily="18" charset="0"/>
                      </a:rPr>
                      <m:t>𝑟</m:t>
                    </m:r>
                    <m:r>
                      <a:rPr lang="it-IT" i="1" baseline="-25000" dirty="0" smtClean="0">
                        <a:latin typeface="Cambria Math" panose="02040503050406030204" pitchFamily="18" charset="0"/>
                      </a:rPr>
                      <m:t>1</m:t>
                    </m:r>
                    <m:r>
                      <a:rPr lang="it-IT" i="1" dirty="0" smtClean="0">
                        <a:latin typeface="Cambria Math" panose="02040503050406030204" pitchFamily="18" charset="0"/>
                      </a:rPr>
                      <m:t>, </m:t>
                    </m:r>
                    <m:r>
                      <a:rPr lang="it-IT" i="1" dirty="0" smtClean="0">
                        <a:latin typeface="Cambria Math" panose="02040503050406030204" pitchFamily="18" charset="0"/>
                      </a:rPr>
                      <m:t>𝑟𝑚</m:t>
                    </m:r>
                    <m:r>
                      <a:rPr lang="it-IT" i="1" dirty="0" smtClean="0">
                        <a:latin typeface="Cambria Math" panose="02040503050406030204" pitchFamily="18" charset="0"/>
                      </a:rPr>
                      <m:t>)</m:t>
                    </m:r>
                  </m:oMath>
                </m:oMathPara>
              </a14:m>
              <a:endParaRPr lang="en-CA"/>
            </a:p>
          </dgm:t>
        </dgm:pt>
      </mc:Choice>
      <mc:Fallback xmlns="">
        <dgm:pt modelId="{D1C9D2F0-EAE3-4FF6-86E9-508852682ACA}">
          <dgm:prSet phldrT="[Text]"/>
          <dgm:spPr/>
          <dgm:t>
            <a:bodyPr/>
            <a:lstStyle/>
            <a:p>
              <a:pPr algn="l">
                <a:buNone/>
              </a:pPr>
              <a:r>
                <a:rPr lang="it-IT" i="0" dirty="0">
                  <a:latin typeface="Cambria Math" panose="02040503050406030204" pitchFamily="18" charset="0"/>
                </a:rPr>
                <a:t>𝐶𝑜𝑚𝑝𝑢𝑡𝑒</a:t>
              </a:r>
              <a:r>
                <a:rPr lang="en-CA" b="0" i="0" dirty="0">
                  <a:latin typeface="Cambria Math" panose="02040503050406030204" pitchFamily="18" charset="0"/>
                </a:rPr>
                <a:t>_</a:t>
              </a:r>
              <a:r>
                <a:rPr lang="it-IT" i="0" dirty="0">
                  <a:latin typeface="Cambria Math" panose="02040503050406030204" pitchFamily="18" charset="0"/>
                </a:rPr>
                <a:t>𝑂𝐿𝑃</a:t>
              </a:r>
              <a:r>
                <a:rPr lang="it-IT" i="0" baseline="-25000" dirty="0">
                  <a:latin typeface="Cambria Math" panose="02040503050406030204" pitchFamily="18" charset="0"/>
                </a:rPr>
                <a:t>𝑖</a:t>
              </a:r>
              <a:r>
                <a:rPr lang="it-IT" i="0" dirty="0">
                  <a:latin typeface="Cambria Math" panose="02040503050406030204" pitchFamily="18" charset="0"/>
                </a:rPr>
                <a:t>(𝑖, 𝑟</a:t>
              </a:r>
              <a:r>
                <a:rPr lang="it-IT" i="0" baseline="-25000" dirty="0">
                  <a:latin typeface="Cambria Math" panose="02040503050406030204" pitchFamily="18" charset="0"/>
                </a:rPr>
                <a:t>1</a:t>
              </a:r>
              <a:r>
                <a:rPr lang="it-IT" i="0" dirty="0">
                  <a:latin typeface="Cambria Math" panose="02040503050406030204" pitchFamily="18" charset="0"/>
                </a:rPr>
                <a:t>, 𝑟𝑚)</a:t>
              </a:r>
              <a:endParaRPr lang="en-CA"/>
            </a:p>
          </dgm:t>
        </dgm:pt>
      </mc:Fallback>
    </mc:AlternateContent>
    <dgm:pt modelId="{C8C592DA-5A5E-41AD-A0B7-9A312C12B97F}" type="parTrans" cxnId="{AF15353C-7BD8-4D60-B26E-85CBDE9A0F40}">
      <dgm:prSet/>
      <dgm:spPr/>
      <dgm:t>
        <a:bodyPr/>
        <a:lstStyle/>
        <a:p>
          <a:endParaRPr lang="en-CA"/>
        </a:p>
      </dgm:t>
    </dgm:pt>
    <dgm:pt modelId="{3CA28D87-5933-435F-9B36-DE327F75AF9F}" type="sibTrans" cxnId="{AF15353C-7BD8-4D60-B26E-85CBDE9A0F40}">
      <dgm:prSet/>
      <dgm:spPr/>
      <dgm:t>
        <a:bodyPr/>
        <a:lstStyle/>
        <a:p>
          <a:endParaRPr lang="en-CA"/>
        </a:p>
      </dgm:t>
    </dgm:pt>
    <mc:AlternateContent xmlns:mc="http://schemas.openxmlformats.org/markup-compatibility/2006" xmlns:a14="http://schemas.microsoft.com/office/drawing/2010/main">
      <mc:Choice Requires="a14">
        <dgm:pt modelId="{8EE52C67-E3D5-49B0-8794-2220826FE176}">
          <dgm:prSet/>
          <dgm:spPr/>
          <dgm:t>
            <a:bodyPr/>
            <a:lstStyle/>
            <a:p>
              <a:pPr algn="l">
                <a:buNone/>
              </a:pPr>
              <a:r>
                <a:rPr lang="en-US"/>
                <a:t>Initialize </a:t>
              </a:r>
              <a:r>
                <a:rPr lang="en-CA" b="0" i="0" baseline="0">
                  <a:latin typeface="Lobster" panose="00000500000000000000" pitchFamily="2" charset="0"/>
                </a:rPr>
                <a:t>SA* </a:t>
              </a:r>
              <a:r>
                <a:rPr lang="en-US"/>
                <a:t>as a temporary array of size </a:t>
              </a:r>
              <a14:m>
                <m:oMath xmlns:m="http://schemas.openxmlformats.org/officeDocument/2006/math">
                  <m:r>
                    <a:rPr lang="en-US" i="1" dirty="0" smtClean="0">
                      <a:latin typeface="Cambria Math" panose="02040503050406030204" pitchFamily="18" charset="0"/>
                    </a:rPr>
                    <m:t>𝑛</m:t>
                  </m:r>
                </m:oMath>
              </a14:m>
              <a:endParaRPr lang="en-CA"/>
            </a:p>
          </dgm:t>
        </dgm:pt>
      </mc:Choice>
      <mc:Fallback xmlns="">
        <dgm:pt modelId="{8EE52C67-E3D5-49B0-8794-2220826FE176}">
          <dgm:prSet/>
          <dgm:spPr/>
          <dgm:t>
            <a:bodyPr/>
            <a:lstStyle/>
            <a:p>
              <a:pPr algn="l">
                <a:buNone/>
              </a:pPr>
              <a:r>
                <a:rPr lang="en-US"/>
                <a:t>Initialize </a:t>
              </a:r>
              <a:r>
                <a:rPr lang="en-CA" b="0" i="0" baseline="0">
                  <a:latin typeface="Lobster" panose="00000500000000000000" pitchFamily="2" charset="0"/>
                </a:rPr>
                <a:t>SA* </a:t>
              </a:r>
              <a:r>
                <a:rPr lang="en-US"/>
                <a:t>as a temporary array of size </a:t>
              </a:r>
              <a:r>
                <a:rPr lang="en-US" i="0" dirty="0">
                  <a:latin typeface="Cambria Math" panose="02040503050406030204" pitchFamily="18" charset="0"/>
                </a:rPr>
                <a:t>𝑛</a:t>
              </a:r>
              <a:endParaRPr lang="en-CA"/>
            </a:p>
          </dgm:t>
        </dgm:pt>
      </mc:Fallback>
    </mc:AlternateContent>
    <dgm:pt modelId="{987808E3-2445-4301-A82A-BF64D0E75AAE}" type="parTrans" cxnId="{48B7458D-B1FF-4E27-9C19-3D4F261A0FE6}">
      <dgm:prSet/>
      <dgm:spPr/>
      <dgm:t>
        <a:bodyPr/>
        <a:lstStyle/>
        <a:p>
          <a:endParaRPr lang="en-CA"/>
        </a:p>
      </dgm:t>
    </dgm:pt>
    <dgm:pt modelId="{314D26F9-C11D-4F10-A936-4DF1A5DE1CBE}" type="sibTrans" cxnId="{48B7458D-B1FF-4E27-9C19-3D4F261A0FE6}">
      <dgm:prSet/>
      <dgm:spPr/>
      <dgm:t>
        <a:bodyPr/>
        <a:lstStyle/>
        <a:p>
          <a:endParaRPr lang="en-CA"/>
        </a:p>
      </dgm:t>
    </dgm:pt>
    <mc:AlternateContent xmlns:mc="http://schemas.openxmlformats.org/markup-compatibility/2006" xmlns:a14="http://schemas.microsoft.com/office/drawing/2010/main">
      <mc:Choice Requires="a14">
        <dgm:pt modelId="{46484E9C-3A18-4E6F-A82D-974B931A6F88}">
          <dgm:prSet/>
          <dgm:spPr/>
          <dgm:t>
            <a:bodyPr/>
            <a:lstStyle/>
            <a:p>
              <a:pPr algn="l">
                <a:buNone/>
              </a:pPr>
              <a:r>
                <a:rPr lang="pt-BR"/>
                <a:t>Copy </a:t>
              </a:r>
              <a:r>
                <a:rPr lang="en-CA" b="0" i="0" baseline="0">
                  <a:latin typeface="Lobster" panose="00000500000000000000" pitchFamily="2" charset="0"/>
                </a:rPr>
                <a:t>SA</a:t>
              </a:r>
              <a14:m>
                <m:oMath xmlns:m="http://schemas.openxmlformats.org/officeDocument/2006/math">
                  <m:r>
                    <a:rPr lang="en-CA" b="0" i="1" baseline="0" smtClean="0">
                      <a:latin typeface="Cambria Math" panose="02040503050406030204" pitchFamily="18" charset="0"/>
                    </a:rPr>
                    <m:t>[</m:t>
                  </m:r>
                  <m:r>
                    <a:rPr lang="en-CA" b="0" i="1" baseline="0" smtClean="0">
                      <a:latin typeface="Cambria Math" panose="02040503050406030204" pitchFamily="18" charset="0"/>
                    </a:rPr>
                    <m:t>𝑟</m:t>
                  </m:r>
                  <m:r>
                    <a:rPr lang="en-CA" b="0" i="1" baseline="-25000" smtClean="0">
                      <a:latin typeface="Cambria Math" panose="02040503050406030204" pitchFamily="18" charset="0"/>
                    </a:rPr>
                    <m:t>1</m:t>
                  </m:r>
                  <m:r>
                    <a:rPr lang="en-CA" b="0" i="1" baseline="0" smtClean="0">
                      <a:latin typeface="Cambria Math" panose="02040503050406030204" pitchFamily="18" charset="0"/>
                    </a:rPr>
                    <m:t>..</m:t>
                  </m:r>
                  <m:r>
                    <a:rPr lang="en-CA" b="0" i="1" baseline="0" smtClean="0">
                      <a:latin typeface="Cambria Math" panose="02040503050406030204" pitchFamily="18" charset="0"/>
                    </a:rPr>
                    <m:t>𝑟𝑚</m:t>
                  </m:r>
                  <m:r>
                    <a:rPr lang="en-CA" b="0" i="1" baseline="0" smtClean="0">
                      <a:latin typeface="Cambria Math" panose="02040503050406030204" pitchFamily="18" charset="0"/>
                    </a:rPr>
                    <m:t>]</m:t>
                  </m:r>
                </m:oMath>
              </a14:m>
              <a:r>
                <a:rPr lang="pt-BR"/>
                <a:t> to </a:t>
              </a:r>
              <a:r>
                <a:rPr lang="en-CA" b="0" i="0" baseline="0">
                  <a:latin typeface="Lobster" panose="00000500000000000000" pitchFamily="2" charset="0"/>
                </a:rPr>
                <a:t>SA*</a:t>
              </a:r>
              <a14:m>
                <m:oMath xmlns:m="http://schemas.openxmlformats.org/officeDocument/2006/math">
                  <m:r>
                    <a:rPr lang="en-CA" b="0" i="1" baseline="0" smtClean="0">
                      <a:latin typeface="Cambria Math" panose="02040503050406030204" pitchFamily="18" charset="0"/>
                    </a:rPr>
                    <m:t>[</m:t>
                  </m:r>
                  <m:r>
                    <a:rPr lang="en-CA" b="0" i="1" baseline="0" smtClean="0">
                      <a:latin typeface="Cambria Math" panose="02040503050406030204" pitchFamily="18" charset="0"/>
                    </a:rPr>
                    <m:t>𝑟</m:t>
                  </m:r>
                  <m:r>
                    <a:rPr lang="en-CA" b="0" i="1" baseline="-25000" smtClean="0">
                      <a:latin typeface="Cambria Math" panose="02040503050406030204" pitchFamily="18" charset="0"/>
                    </a:rPr>
                    <m:t>1</m:t>
                  </m:r>
                  <m:r>
                    <a:rPr lang="en-CA" b="0" i="1" baseline="0" smtClean="0">
                      <a:latin typeface="Cambria Math" panose="02040503050406030204" pitchFamily="18" charset="0"/>
                    </a:rPr>
                    <m:t>..</m:t>
                  </m:r>
                  <m:r>
                    <a:rPr lang="en-CA" b="0" i="1" baseline="0" smtClean="0">
                      <a:latin typeface="Cambria Math" panose="02040503050406030204" pitchFamily="18" charset="0"/>
                    </a:rPr>
                    <m:t>𝑟𝑚</m:t>
                  </m:r>
                  <m:r>
                    <a:rPr lang="en-CA" b="0" i="1" baseline="0" smtClean="0">
                      <a:latin typeface="Cambria Math" panose="02040503050406030204" pitchFamily="18" charset="0"/>
                    </a:rPr>
                    <m:t>]</m:t>
                  </m:r>
                </m:oMath>
              </a14:m>
              <a:endParaRPr lang="en-CA"/>
            </a:p>
          </dgm:t>
        </dgm:pt>
      </mc:Choice>
      <mc:Fallback xmlns="">
        <dgm:pt modelId="{46484E9C-3A18-4E6F-A82D-974B931A6F88}">
          <dgm:prSet/>
          <dgm:spPr/>
          <dgm:t>
            <a:bodyPr/>
            <a:lstStyle/>
            <a:p>
              <a:pPr algn="l">
                <a:buNone/>
              </a:pPr>
              <a:r>
                <a:rPr lang="pt-BR"/>
                <a:t>Copy </a:t>
              </a:r>
              <a:r>
                <a:rPr lang="en-CA" b="0" i="0" baseline="0">
                  <a:latin typeface="Lobster" panose="00000500000000000000" pitchFamily="2" charset="0"/>
                </a:rPr>
                <a:t>SA</a:t>
              </a:r>
              <a:r>
                <a:rPr lang="en-CA" b="0" i="0" baseline="0">
                  <a:latin typeface="Cambria Math" panose="02040503050406030204" pitchFamily="18" charset="0"/>
                </a:rPr>
                <a:t>[𝑟</a:t>
              </a:r>
              <a:r>
                <a:rPr lang="en-CA" b="0" i="0" baseline="-25000">
                  <a:latin typeface="Cambria Math" panose="02040503050406030204" pitchFamily="18" charset="0"/>
                </a:rPr>
                <a:t>1</a:t>
              </a:r>
              <a:r>
                <a:rPr lang="en-CA" b="0" i="0" baseline="0">
                  <a:latin typeface="Cambria Math" panose="02040503050406030204" pitchFamily="18" charset="0"/>
                </a:rPr>
                <a:t>..𝑟𝑚]</a:t>
              </a:r>
              <a:r>
                <a:rPr lang="pt-BR"/>
                <a:t> to </a:t>
              </a:r>
              <a:r>
                <a:rPr lang="en-CA" b="0" i="0" baseline="0">
                  <a:latin typeface="Lobster" panose="00000500000000000000" pitchFamily="2" charset="0"/>
                </a:rPr>
                <a:t>SA*</a:t>
              </a:r>
              <a:r>
                <a:rPr lang="en-CA" b="0" i="0" baseline="0">
                  <a:latin typeface="Cambria Math" panose="02040503050406030204" pitchFamily="18" charset="0"/>
                </a:rPr>
                <a:t>[𝑟</a:t>
              </a:r>
              <a:r>
                <a:rPr lang="en-CA" b="0" i="0" baseline="-25000">
                  <a:latin typeface="Cambria Math" panose="02040503050406030204" pitchFamily="18" charset="0"/>
                </a:rPr>
                <a:t>1</a:t>
              </a:r>
              <a:r>
                <a:rPr lang="en-CA" b="0" i="0" baseline="0">
                  <a:latin typeface="Cambria Math" panose="02040503050406030204" pitchFamily="18" charset="0"/>
                </a:rPr>
                <a:t>..𝑟𝑚]</a:t>
              </a:r>
              <a:endParaRPr lang="en-CA"/>
            </a:p>
          </dgm:t>
        </dgm:pt>
      </mc:Fallback>
    </mc:AlternateContent>
    <dgm:pt modelId="{9D530F2B-6B62-4873-831C-DA0A9FF34B4A}" type="parTrans" cxnId="{A787362A-A3E9-4A76-8A4C-AF36396B6397}">
      <dgm:prSet/>
      <dgm:spPr/>
      <dgm:t>
        <a:bodyPr/>
        <a:lstStyle/>
        <a:p>
          <a:endParaRPr lang="en-CA"/>
        </a:p>
      </dgm:t>
    </dgm:pt>
    <dgm:pt modelId="{87192BC0-050E-4EFC-A303-66974BB56C62}" type="sibTrans" cxnId="{A787362A-A3E9-4A76-8A4C-AF36396B6397}">
      <dgm:prSet/>
      <dgm:spPr/>
      <dgm:t>
        <a:bodyPr/>
        <a:lstStyle/>
        <a:p>
          <a:endParaRPr lang="en-CA"/>
        </a:p>
      </dgm:t>
    </dgm:pt>
    <mc:AlternateContent xmlns:mc="http://schemas.openxmlformats.org/markup-compatibility/2006" xmlns:a14="http://schemas.microsoft.com/office/drawing/2010/main">
      <mc:Choice Requires="a14">
        <dgm:pt modelId="{3257DE70-8746-4C05-9840-18F94AA8FA44}">
          <dgm:prSet/>
          <dgm:spPr/>
          <dgm:t>
            <a:bodyPr/>
            <a:lstStyle/>
            <a:p>
              <a:pPr algn="l">
                <a:buNone/>
              </a:pPr>
              <a:r>
                <a:rPr lang="en-CA"/>
                <a:t>if </a:t>
              </a:r>
              <a14:m>
                <m:oMath xmlns:m="http://schemas.openxmlformats.org/officeDocument/2006/math">
                  <m:r>
                    <a:rPr lang="en-CA" i="1" dirty="0" smtClean="0">
                      <a:latin typeface="Cambria Math" panose="02040503050406030204" pitchFamily="18" charset="0"/>
                    </a:rPr>
                    <m:t>(</m:t>
                  </m:r>
                  <m:r>
                    <a:rPr lang="en-CA" i="1" dirty="0" smtClean="0">
                      <a:latin typeface="Cambria Math" panose="02040503050406030204" pitchFamily="18" charset="0"/>
                    </a:rPr>
                    <m:t>𝑟</m:t>
                  </m:r>
                  <m:r>
                    <a:rPr lang="en-CA" i="1" baseline="-25000" dirty="0" smtClean="0">
                      <a:latin typeface="Cambria Math" panose="02040503050406030204" pitchFamily="18" charset="0"/>
                    </a:rPr>
                    <m:t>1</m:t>
                  </m:r>
                  <m:r>
                    <a:rPr lang="en-CA" i="1" dirty="0" smtClean="0">
                      <a:latin typeface="Cambria Math" panose="02040503050406030204" pitchFamily="18" charset="0"/>
                    </a:rPr>
                    <m:t>&lt;</m:t>
                  </m:r>
                  <m:r>
                    <a:rPr lang="en-CA" i="1" dirty="0" smtClean="0">
                      <a:latin typeface="Cambria Math" panose="02040503050406030204" pitchFamily="18" charset="0"/>
                    </a:rPr>
                    <m:t>𝑟𝑚</m:t>
                  </m:r>
                  <m:r>
                    <a:rPr lang="en-CA" i="1" dirty="0" smtClean="0">
                      <a:latin typeface="Cambria Math" panose="02040503050406030204" pitchFamily="18" charset="0"/>
                    </a:rPr>
                    <m:t>) </m:t>
                  </m:r>
                </m:oMath>
              </a14:m>
              <a:r>
                <a:rPr lang="en-CA"/>
                <a:t>then</a:t>
              </a:r>
            </a:p>
          </dgm:t>
        </dgm:pt>
      </mc:Choice>
      <mc:Fallback xmlns="">
        <dgm:pt modelId="{3257DE70-8746-4C05-9840-18F94AA8FA44}">
          <dgm:prSet/>
          <dgm:spPr/>
          <dgm:t>
            <a:bodyPr/>
            <a:lstStyle/>
            <a:p>
              <a:pPr algn="l">
                <a:buNone/>
              </a:pPr>
              <a:r>
                <a:rPr lang="en-CA"/>
                <a:t>if </a:t>
              </a:r>
              <a:r>
                <a:rPr lang="en-CA" i="0" dirty="0">
                  <a:latin typeface="Cambria Math" panose="02040503050406030204" pitchFamily="18" charset="0"/>
                </a:rPr>
                <a:t>(𝑟</a:t>
              </a:r>
              <a:r>
                <a:rPr lang="en-CA" i="0" baseline="-25000" dirty="0">
                  <a:latin typeface="Cambria Math" panose="02040503050406030204" pitchFamily="18" charset="0"/>
                </a:rPr>
                <a:t>1</a:t>
              </a:r>
              <a:r>
                <a:rPr lang="en-CA" i="0" dirty="0">
                  <a:latin typeface="Cambria Math" panose="02040503050406030204" pitchFamily="18" charset="0"/>
                </a:rPr>
                <a:t>&lt;𝑟𝑚) </a:t>
              </a:r>
              <a:r>
                <a:rPr lang="en-CA"/>
                <a:t>then</a:t>
              </a:r>
            </a:p>
          </dgm:t>
        </dgm:pt>
      </mc:Fallback>
    </mc:AlternateContent>
    <dgm:pt modelId="{2BE674BA-E82B-4D67-97E8-E0FF9777B975}" type="parTrans" cxnId="{6D901120-EF0B-49EE-901D-16702D8079E5}">
      <dgm:prSet/>
      <dgm:spPr/>
      <dgm:t>
        <a:bodyPr/>
        <a:lstStyle/>
        <a:p>
          <a:endParaRPr lang="en-CA"/>
        </a:p>
      </dgm:t>
    </dgm:pt>
    <dgm:pt modelId="{CF56796A-EFC4-4946-94F9-89199D030013}" type="sibTrans" cxnId="{6D901120-EF0B-49EE-901D-16702D8079E5}">
      <dgm:prSet/>
      <dgm:spPr/>
      <dgm:t>
        <a:bodyPr/>
        <a:lstStyle/>
        <a:p>
          <a:endParaRPr lang="en-CA"/>
        </a:p>
      </dgm:t>
    </dgm:pt>
    <mc:AlternateContent xmlns:mc="http://schemas.openxmlformats.org/markup-compatibility/2006" xmlns:a14="http://schemas.microsoft.com/office/drawing/2010/main">
      <mc:Choice Requires="a14">
        <dgm:pt modelId="{F47C1A12-42A7-4CB4-98D0-E9572D7E8D62}">
          <dgm:prSet/>
          <dgm:spPr/>
          <dgm:t>
            <a:bodyPr/>
            <a:lstStyle/>
            <a:p>
              <a:pPr algn="l">
                <a:buNone/>
              </a:pPr>
              <a:r>
                <a:rPr lang="en-US"/>
                <a:t>Sort </a:t>
              </a:r>
              <a:r>
                <a:rPr lang="en-CA" b="0" i="0" baseline="0">
                  <a:latin typeface="Lobster" panose="00000500000000000000" pitchFamily="2" charset="0"/>
                </a:rPr>
                <a:t>SA*</a:t>
              </a:r>
              <a14:m>
                <m:oMath xmlns:m="http://schemas.openxmlformats.org/officeDocument/2006/math">
                  <m:r>
                    <a:rPr lang="en-CA" b="0" i="1" baseline="0" smtClean="0">
                      <a:latin typeface="Cambria Math" panose="02040503050406030204" pitchFamily="18" charset="0"/>
                    </a:rPr>
                    <m:t>[</m:t>
                  </m:r>
                  <m:r>
                    <a:rPr lang="en-CA" b="0" i="1" baseline="0" smtClean="0">
                      <a:latin typeface="Cambria Math" panose="02040503050406030204" pitchFamily="18" charset="0"/>
                    </a:rPr>
                    <m:t>𝑟</m:t>
                  </m:r>
                  <m:r>
                    <a:rPr lang="en-CA" b="0" i="1" baseline="-25000" smtClean="0">
                      <a:latin typeface="Cambria Math" panose="02040503050406030204" pitchFamily="18" charset="0"/>
                    </a:rPr>
                    <m:t>1</m:t>
                  </m:r>
                  <m:r>
                    <a:rPr lang="en-CA" b="0" i="1" baseline="0" smtClean="0">
                      <a:latin typeface="Cambria Math" panose="02040503050406030204" pitchFamily="18" charset="0"/>
                    </a:rPr>
                    <m:t>..</m:t>
                  </m:r>
                  <m:r>
                    <a:rPr lang="en-CA" b="0" i="1" baseline="0" smtClean="0">
                      <a:latin typeface="Cambria Math" panose="02040503050406030204" pitchFamily="18" charset="0"/>
                    </a:rPr>
                    <m:t>𝑟𝑚</m:t>
                  </m:r>
                  <m:r>
                    <a:rPr lang="en-CA" b="0" i="1" baseline="0" smtClean="0">
                      <a:latin typeface="Cambria Math" panose="02040503050406030204" pitchFamily="18" charset="0"/>
                    </a:rPr>
                    <m:t>]</m:t>
                  </m:r>
                </m:oMath>
              </a14:m>
              <a:r>
                <a:rPr lang="en-US"/>
                <a:t> in ascending order</a:t>
              </a:r>
              <a:endParaRPr lang="en-CA"/>
            </a:p>
          </dgm:t>
        </dgm:pt>
      </mc:Choice>
      <mc:Fallback xmlns="">
        <dgm:pt modelId="{F47C1A12-42A7-4CB4-98D0-E9572D7E8D62}">
          <dgm:prSet/>
          <dgm:spPr/>
          <dgm:t>
            <a:bodyPr/>
            <a:lstStyle/>
            <a:p>
              <a:pPr algn="l">
                <a:buNone/>
              </a:pPr>
              <a:r>
                <a:rPr lang="en-US"/>
                <a:t>Sort </a:t>
              </a:r>
              <a:r>
                <a:rPr lang="en-CA" b="0" i="0" baseline="0">
                  <a:latin typeface="Lobster" panose="00000500000000000000" pitchFamily="2" charset="0"/>
                </a:rPr>
                <a:t>SA*</a:t>
              </a:r>
              <a:r>
                <a:rPr lang="en-CA" b="0" i="0" baseline="0">
                  <a:latin typeface="Cambria Math" panose="02040503050406030204" pitchFamily="18" charset="0"/>
                </a:rPr>
                <a:t>[𝑟</a:t>
              </a:r>
              <a:r>
                <a:rPr lang="en-CA" b="0" i="0" baseline="-25000">
                  <a:latin typeface="Cambria Math" panose="02040503050406030204" pitchFamily="18" charset="0"/>
                </a:rPr>
                <a:t>1</a:t>
              </a:r>
              <a:r>
                <a:rPr lang="en-CA" b="0" i="0" baseline="0">
                  <a:latin typeface="Cambria Math" panose="02040503050406030204" pitchFamily="18" charset="0"/>
                </a:rPr>
                <a:t>..𝑟𝑚]</a:t>
              </a:r>
              <a:r>
                <a:rPr lang="en-US"/>
                <a:t> in ascending order</a:t>
              </a:r>
              <a:endParaRPr lang="en-CA"/>
            </a:p>
          </dgm:t>
        </dgm:pt>
      </mc:Fallback>
    </mc:AlternateContent>
    <dgm:pt modelId="{994ACC78-49EC-44FF-BA28-B4BC4D051F96}" type="parTrans" cxnId="{1D5095B2-0C63-4A6C-BC73-37EA14CC2F37}">
      <dgm:prSet/>
      <dgm:spPr/>
      <dgm:t>
        <a:bodyPr/>
        <a:lstStyle/>
        <a:p>
          <a:endParaRPr lang="en-CA"/>
        </a:p>
      </dgm:t>
    </dgm:pt>
    <dgm:pt modelId="{2365CE96-28D2-4C6B-9AE7-3EA116A9320C}" type="sibTrans" cxnId="{1D5095B2-0C63-4A6C-BC73-37EA14CC2F37}">
      <dgm:prSet/>
      <dgm:spPr/>
      <dgm:t>
        <a:bodyPr/>
        <a:lstStyle/>
        <a:p>
          <a:endParaRPr lang="en-CA"/>
        </a:p>
      </dgm:t>
    </dgm:pt>
    <mc:AlternateContent xmlns:mc="http://schemas.openxmlformats.org/markup-compatibility/2006" xmlns:a14="http://schemas.microsoft.com/office/drawing/2010/main">
      <mc:Choice Requires="a14">
        <dgm:pt modelId="{83DFD26F-C118-43B7-9177-7A2E36AF9ECA}">
          <dgm:prSet/>
          <dgm:spPr/>
          <dgm:t>
            <a:bodyPr/>
            <a:lstStyle/>
            <a:p>
              <a:pPr algn="l">
                <a:buNone/>
              </a:pPr>
              <a14:m>
                <m:oMathPara xmlns:m="http://schemas.openxmlformats.org/officeDocument/2006/math">
                  <m:oMathParaPr>
                    <m:jc m:val="left"/>
                  </m:oMathParaPr>
                  <m:oMath xmlns:m="http://schemas.openxmlformats.org/officeDocument/2006/math">
                    <m:r>
                      <a:rPr lang="en-CA" i="1" dirty="0" smtClean="0">
                        <a:latin typeface="Cambria Math" panose="02040503050406030204" pitchFamily="18" charset="0"/>
                      </a:rPr>
                      <m:t>𝑘</m:t>
                    </m:r>
                    <m:r>
                      <a:rPr lang="en-CA" i="1" dirty="0" smtClean="0">
                        <a:latin typeface="Cambria Math" panose="02040503050406030204" pitchFamily="18" charset="0"/>
                      </a:rPr>
                      <m:t> ← </m:t>
                    </m:r>
                    <m:r>
                      <a:rPr lang="en-CA" b="0" i="1" baseline="0" smtClean="0">
                        <a:latin typeface="Cambria Math" panose="02040503050406030204" pitchFamily="18" charset="0"/>
                      </a:rPr>
                      <m:t>𝑟</m:t>
                    </m:r>
                    <m:r>
                      <a:rPr lang="en-CA" b="0" i="1" baseline="-25000" smtClean="0">
                        <a:latin typeface="Cambria Math" panose="02040503050406030204" pitchFamily="18" charset="0"/>
                      </a:rPr>
                      <m:t>1</m:t>
                    </m:r>
                  </m:oMath>
                </m:oMathPara>
              </a14:m>
              <a:endParaRPr lang="en-CA"/>
            </a:p>
          </dgm:t>
        </dgm:pt>
      </mc:Choice>
      <mc:Fallback xmlns="">
        <dgm:pt modelId="{83DFD26F-C118-43B7-9177-7A2E36AF9ECA}">
          <dgm:prSet/>
          <dgm:spPr/>
          <dgm:t>
            <a:bodyPr/>
            <a:lstStyle/>
            <a:p>
              <a:pPr algn="l">
                <a:buNone/>
              </a:pPr>
              <a:r>
                <a:rPr lang="en-CA" i="0" dirty="0">
                  <a:latin typeface="Cambria Math" panose="02040503050406030204" pitchFamily="18" charset="0"/>
                </a:rPr>
                <a:t>𝑘 ← </a:t>
              </a:r>
              <a:r>
                <a:rPr lang="en-CA" b="0" i="0" baseline="0">
                  <a:latin typeface="Cambria Math" panose="02040503050406030204" pitchFamily="18" charset="0"/>
                </a:rPr>
                <a:t>𝑟</a:t>
              </a:r>
              <a:r>
                <a:rPr lang="en-CA" b="0" i="0" baseline="-25000">
                  <a:latin typeface="Cambria Math" panose="02040503050406030204" pitchFamily="18" charset="0"/>
                </a:rPr>
                <a:t>1</a:t>
              </a:r>
              <a:endParaRPr lang="en-CA"/>
            </a:p>
          </dgm:t>
        </dgm:pt>
      </mc:Fallback>
    </mc:AlternateContent>
    <dgm:pt modelId="{948D7B34-6237-462E-ABAE-A9C2DF6C7973}" type="parTrans" cxnId="{DAE46C5A-FE8B-4F52-BE15-31FF711D1A8B}">
      <dgm:prSet/>
      <dgm:spPr/>
      <dgm:t>
        <a:bodyPr/>
        <a:lstStyle/>
        <a:p>
          <a:endParaRPr lang="en-CA"/>
        </a:p>
      </dgm:t>
    </dgm:pt>
    <dgm:pt modelId="{2D20015C-73E1-465E-AF21-188C6884CF2C}" type="sibTrans" cxnId="{DAE46C5A-FE8B-4F52-BE15-31FF711D1A8B}">
      <dgm:prSet/>
      <dgm:spPr/>
      <dgm:t>
        <a:bodyPr/>
        <a:lstStyle/>
        <a:p>
          <a:endParaRPr lang="en-CA"/>
        </a:p>
      </dgm:t>
    </dgm:pt>
    <mc:AlternateContent xmlns:mc="http://schemas.openxmlformats.org/markup-compatibility/2006" xmlns:a14="http://schemas.microsoft.com/office/drawing/2010/main">
      <mc:Choice Requires="a14">
        <dgm:pt modelId="{11C29BAB-CB8E-4BA5-ABC5-00A65B322210}">
          <dgm:prSet/>
          <dgm:spPr/>
          <dgm:t>
            <a:bodyPr/>
            <a:lstStyle/>
            <a:p>
              <a:pPr algn="l">
                <a:buNone/>
              </a:pPr>
              <a:r>
                <a:rPr lang="en-US"/>
                <a:t>					▷ </a:t>
              </a:r>
              <a14:m>
                <m:oMath xmlns:m="http://schemas.openxmlformats.org/officeDocument/2006/math">
                  <m:r>
                    <a:rPr lang="en-US" i="1" dirty="0" smtClean="0">
                      <a:latin typeface="Cambria Math" panose="02040503050406030204" pitchFamily="18" charset="0"/>
                    </a:rPr>
                    <m:t>𝑒𝑙𝑖𝑔𝑖𝑏𝑙𝑒</m:t>
                  </m:r>
                  <m:r>
                    <a:rPr lang="en-US" i="1" dirty="0" smtClean="0">
                      <a:latin typeface="Cambria Math" panose="02040503050406030204" pitchFamily="18" charset="0"/>
                    </a:rPr>
                    <m:t> </m:t>
                  </m:r>
                  <m:r>
                    <a:rPr lang="en-US" i="1" dirty="0" smtClean="0">
                      <a:latin typeface="Cambria Math" panose="02040503050406030204" pitchFamily="18" charset="0"/>
                    </a:rPr>
                    <m:t>𝑟𝑢𝑛</m:t>
                  </m:r>
                  <m:r>
                    <a:rPr lang="en-US" i="1" dirty="0" smtClean="0">
                      <a:latin typeface="Cambria Math" panose="02040503050406030204" pitchFamily="18" charset="0"/>
                    </a:rPr>
                    <m:t> = (</m:t>
                  </m:r>
                  <m:r>
                    <a:rPr lang="en-US" i="1" dirty="0" smtClean="0">
                      <a:latin typeface="Cambria Math" panose="02040503050406030204" pitchFamily="18" charset="0"/>
                    </a:rPr>
                    <m:t>𝑠𝑡𝑎𝑟𝑡</m:t>
                  </m:r>
                  <m:r>
                    <a:rPr lang="en-US" i="1" dirty="0" smtClean="0">
                      <a:latin typeface="Cambria Math" panose="02040503050406030204" pitchFamily="18" charset="0"/>
                    </a:rPr>
                    <m:t>, </m:t>
                  </m:r>
                  <m:r>
                    <a:rPr lang="en-US" i="1" dirty="0" smtClean="0">
                      <a:latin typeface="Cambria Math" panose="02040503050406030204" pitchFamily="18" charset="0"/>
                    </a:rPr>
                    <m:t>𝑒𝑛𝑑</m:t>
                  </m:r>
                  <m:r>
                    <a:rPr lang="en-US" i="1" dirty="0" smtClean="0">
                      <a:latin typeface="Cambria Math" panose="02040503050406030204" pitchFamily="18" charset="0"/>
                    </a:rPr>
                    <m:t>, </m:t>
                  </m:r>
                  <m:r>
                    <a:rPr lang="en-US" i="1" dirty="0" smtClean="0">
                      <a:latin typeface="Cambria Math" panose="02040503050406030204" pitchFamily="18" charset="0"/>
                    </a:rPr>
                    <m:t>𝑝𝑒𝑟𝑖𝑜𝑑</m:t>
                  </m:r>
                  <m:r>
                    <a:rPr lang="en-US" i="1" dirty="0" smtClean="0">
                      <a:latin typeface="Cambria Math" panose="02040503050406030204" pitchFamily="18" charset="0"/>
                    </a:rPr>
                    <m:t>)</m:t>
                  </m:r>
                </m:oMath>
              </a14:m>
              <a:endParaRPr lang="en-CA"/>
            </a:p>
          </dgm:t>
        </dgm:pt>
      </mc:Choice>
      <mc:Fallback xmlns="">
        <dgm:pt modelId="{11C29BAB-CB8E-4BA5-ABC5-00A65B322210}">
          <dgm:prSet/>
          <dgm:spPr/>
          <dgm:t>
            <a:bodyPr/>
            <a:lstStyle/>
            <a:p>
              <a:pPr algn="l">
                <a:buNone/>
              </a:pPr>
              <a:r>
                <a:rPr lang="en-US"/>
                <a:t>					▷ </a:t>
              </a:r>
              <a:r>
                <a:rPr lang="en-US" i="0" dirty="0">
                  <a:latin typeface="Cambria Math" panose="02040503050406030204" pitchFamily="18" charset="0"/>
                </a:rPr>
                <a:t>𝑒𝑙𝑖𝑔𝑖𝑏𝑙𝑒 𝑟𝑢𝑛 = (𝑠𝑡𝑎𝑟𝑡, 𝑒𝑛𝑑, 𝑝𝑒𝑟𝑖𝑜𝑑)</a:t>
              </a:r>
              <a:endParaRPr lang="en-CA"/>
            </a:p>
          </dgm:t>
        </dgm:pt>
      </mc:Fallback>
    </mc:AlternateContent>
    <dgm:pt modelId="{D16B4411-771D-41FC-98C6-28F5A883E176}" type="parTrans" cxnId="{3E5553C8-D3F9-40BD-B744-A65DE402AC4C}">
      <dgm:prSet/>
      <dgm:spPr/>
      <dgm:t>
        <a:bodyPr/>
        <a:lstStyle/>
        <a:p>
          <a:endParaRPr lang="en-CA"/>
        </a:p>
      </dgm:t>
    </dgm:pt>
    <dgm:pt modelId="{1FF2067F-4AA6-4E54-BF84-1B2DC1CB4592}" type="sibTrans" cxnId="{3E5553C8-D3F9-40BD-B744-A65DE402AC4C}">
      <dgm:prSet/>
      <dgm:spPr/>
      <dgm:t>
        <a:bodyPr/>
        <a:lstStyle/>
        <a:p>
          <a:endParaRPr lang="en-CA"/>
        </a:p>
      </dgm:t>
    </dgm:pt>
    <mc:AlternateContent xmlns:mc="http://schemas.openxmlformats.org/markup-compatibility/2006" xmlns:a14="http://schemas.microsoft.com/office/drawing/2010/main">
      <mc:Choice Requires="a14">
        <dgm:pt modelId="{1B3F9A93-0554-43CE-839E-9F81DA04C2EC}">
          <dgm:prSet/>
          <dgm:spPr/>
          <dgm:t>
            <a:bodyPr/>
            <a:lstStyle/>
            <a:p>
              <a:pPr algn="l">
                <a:buNone/>
              </a:pPr>
              <a:r>
                <a:rPr lang="en-CA" b="1"/>
                <a:t>while</a:t>
              </a:r>
              <a:r>
                <a:rPr lang="en-CA"/>
                <a:t> </a:t>
              </a:r>
              <a14:m>
                <m:oMath xmlns:m="http://schemas.openxmlformats.org/officeDocument/2006/math">
                  <m:r>
                    <a:rPr lang="en-CA" i="1" dirty="0" smtClean="0">
                      <a:latin typeface="Cambria Math" panose="02040503050406030204" pitchFamily="18" charset="0"/>
                    </a:rPr>
                    <m:t>(</m:t>
                  </m:r>
                  <m:r>
                    <a:rPr lang="en-CA" i="1" dirty="0" smtClean="0">
                      <a:latin typeface="Cambria Math" panose="02040503050406030204" pitchFamily="18" charset="0"/>
                    </a:rPr>
                    <m:t>𝑘</m:t>
                  </m:r>
                  <m:r>
                    <a:rPr lang="en-CA" i="1" dirty="0" smtClean="0">
                      <a:latin typeface="Cambria Math" panose="02040503050406030204" pitchFamily="18" charset="0"/>
                    </a:rPr>
                    <m:t>&lt; </m:t>
                  </m:r>
                  <m:r>
                    <a:rPr lang="en-CA" i="1" dirty="0" smtClean="0">
                      <a:latin typeface="Cambria Math" panose="02040503050406030204" pitchFamily="18" charset="0"/>
                    </a:rPr>
                    <m:t>𝑟𝑚</m:t>
                  </m:r>
                  <m:r>
                    <a:rPr lang="en-CA" i="1" dirty="0" smtClean="0">
                      <a:latin typeface="Cambria Math" panose="02040503050406030204" pitchFamily="18" charset="0"/>
                    </a:rPr>
                    <m:t>)</m:t>
                  </m:r>
                </m:oMath>
              </a14:m>
              <a:r>
                <a:rPr lang="en-CA"/>
                <a:t> do</a:t>
              </a:r>
            </a:p>
          </dgm:t>
        </dgm:pt>
      </mc:Choice>
      <mc:Fallback xmlns="">
        <dgm:pt modelId="{1B3F9A93-0554-43CE-839E-9F81DA04C2EC}">
          <dgm:prSet/>
          <dgm:spPr/>
          <dgm:t>
            <a:bodyPr/>
            <a:lstStyle/>
            <a:p>
              <a:pPr algn="l">
                <a:buNone/>
              </a:pPr>
              <a:r>
                <a:rPr lang="en-CA" b="1"/>
                <a:t>while</a:t>
              </a:r>
              <a:r>
                <a:rPr lang="en-CA"/>
                <a:t> </a:t>
              </a:r>
              <a:r>
                <a:rPr lang="en-CA" i="0" dirty="0">
                  <a:latin typeface="Cambria Math" panose="02040503050406030204" pitchFamily="18" charset="0"/>
                </a:rPr>
                <a:t>(𝑘&lt; 𝑟𝑚)</a:t>
              </a:r>
              <a:r>
                <a:rPr lang="en-CA"/>
                <a:t> do</a:t>
              </a:r>
            </a:p>
          </dgm:t>
        </dgm:pt>
      </mc:Fallback>
    </mc:AlternateContent>
    <dgm:pt modelId="{0F8249C8-0CE5-4D51-A81A-620D3FE76C65}" type="parTrans" cxnId="{2B929A60-5B9F-47AC-B25F-5BB3F4FFA5F3}">
      <dgm:prSet/>
      <dgm:spPr/>
      <dgm:t>
        <a:bodyPr/>
        <a:lstStyle/>
        <a:p>
          <a:endParaRPr lang="en-CA"/>
        </a:p>
      </dgm:t>
    </dgm:pt>
    <dgm:pt modelId="{3863A912-F140-4A21-8606-02B7D8D930AA}" type="sibTrans" cxnId="{2B929A60-5B9F-47AC-B25F-5BB3F4FFA5F3}">
      <dgm:prSet/>
      <dgm:spPr/>
      <dgm:t>
        <a:bodyPr/>
        <a:lstStyle/>
        <a:p>
          <a:endParaRPr lang="en-CA"/>
        </a:p>
      </dgm:t>
    </dgm:pt>
    <mc:AlternateContent xmlns:mc="http://schemas.openxmlformats.org/markup-compatibility/2006" xmlns:a14="http://schemas.microsoft.com/office/drawing/2010/main">
      <mc:Choice Requires="a14">
        <dgm:pt modelId="{457D7A4B-BD0F-4725-A786-A689DBF2D16B}">
          <dgm:prSet/>
          <dgm:spPr/>
          <dgm:t>
            <a:bodyPr/>
            <a:lstStyle/>
            <a:p>
              <a:pPr algn="l">
                <a:buNone/>
              </a:pPr>
              <a:r>
                <a:rPr lang="en-US" b="1"/>
                <a:t>if</a:t>
              </a:r>
              <a:r>
                <a:rPr lang="en-US"/>
                <a:t> (</a:t>
              </a:r>
              <a:r>
                <a:rPr lang="en-CA" b="0" i="0" baseline="0">
                  <a:latin typeface="Lobster" panose="00000500000000000000" pitchFamily="2" charset="0"/>
                </a:rPr>
                <a:t>SA*</a:t>
              </a:r>
              <a14:m>
                <m:oMath xmlns:m="http://schemas.openxmlformats.org/officeDocument/2006/math">
                  <m:d>
                    <m:dPr>
                      <m:begChr m:val="["/>
                      <m:endChr m:val="]"/>
                      <m:ctrlPr>
                        <a:rPr lang="en-CA" b="0" i="1" baseline="0" smtClean="0">
                          <a:latin typeface="Cambria Math" panose="02040503050406030204" pitchFamily="18" charset="0"/>
                        </a:rPr>
                      </m:ctrlPr>
                    </m:dPr>
                    <m:e>
                      <m:r>
                        <a:rPr lang="en-CA" b="0" i="1" baseline="0" smtClean="0">
                          <a:latin typeface="Cambria Math" panose="02040503050406030204" pitchFamily="18" charset="0"/>
                        </a:rPr>
                        <m:t>𝑘</m:t>
                      </m:r>
                      <m:r>
                        <a:rPr lang="en-CA" b="0" i="1" baseline="0" smtClean="0">
                          <a:latin typeface="Cambria Math" panose="02040503050406030204" pitchFamily="18" charset="0"/>
                        </a:rPr>
                        <m:t>+1</m:t>
                      </m:r>
                    </m:e>
                  </m:d>
                  <m:r>
                    <a:rPr lang="en-CA" b="0" i="1" baseline="0" smtClean="0">
                      <a:latin typeface="Cambria Math" panose="02040503050406030204" pitchFamily="18" charset="0"/>
                    </a:rPr>
                    <m:t>−</m:t>
                  </m:r>
                </m:oMath>
              </a14:m>
              <a:r>
                <a:rPr lang="en-CA" b="0" i="0" baseline="0">
                  <a:latin typeface="Lobster" panose="00000500000000000000" pitchFamily="2" charset="0"/>
                </a:rPr>
                <a:t>SA*</a:t>
              </a:r>
              <a14:m>
                <m:oMath xmlns:m="http://schemas.openxmlformats.org/officeDocument/2006/math">
                  <m:r>
                    <a:rPr lang="en-CA" b="0" i="1" baseline="0" smtClean="0">
                      <a:latin typeface="Cambria Math" panose="02040503050406030204" pitchFamily="18" charset="0"/>
                    </a:rPr>
                    <m:t>[</m:t>
                  </m:r>
                  <m:r>
                    <a:rPr lang="en-CA" b="0" i="1" baseline="0" smtClean="0">
                      <a:latin typeface="Cambria Math" panose="02040503050406030204" pitchFamily="18" charset="0"/>
                    </a:rPr>
                    <m:t>𝑘</m:t>
                  </m:r>
                  <m:r>
                    <a:rPr lang="en-CA" b="0" i="1" baseline="0" smtClean="0">
                      <a:latin typeface="Cambria Math" panose="02040503050406030204" pitchFamily="18" charset="0"/>
                    </a:rPr>
                    <m:t>])&lt;</m:t>
                  </m:r>
                </m:oMath>
              </a14:m>
              <a:r>
                <a:rPr lang="en-US"/>
                <a:t> </a:t>
              </a:r>
              <a:r>
                <a:rPr lang="en-US">
                  <a:latin typeface="Lobster" panose="00000500000000000000" pitchFamily="2" charset="0"/>
                </a:rPr>
                <a:t>LCP</a:t>
              </a:r>
              <a:r>
                <a:rPr lang="en-US"/>
                <a:t> [i]) </a:t>
              </a:r>
              <a:r>
                <a:rPr lang="en-US" b="1"/>
                <a:t>then</a:t>
              </a:r>
              <a:endParaRPr lang="en-CA" b="1"/>
            </a:p>
          </dgm:t>
        </dgm:pt>
      </mc:Choice>
      <mc:Fallback xmlns="">
        <dgm:pt modelId="{457D7A4B-BD0F-4725-A786-A689DBF2D16B}">
          <dgm:prSet/>
          <dgm:spPr/>
          <dgm:t>
            <a:bodyPr/>
            <a:lstStyle/>
            <a:p>
              <a:pPr algn="l">
                <a:buNone/>
              </a:pPr>
              <a:r>
                <a:rPr lang="en-US" b="1"/>
                <a:t>if</a:t>
              </a:r>
              <a:r>
                <a:rPr lang="en-US"/>
                <a:t> (</a:t>
              </a:r>
              <a:r>
                <a:rPr lang="en-CA" b="0" i="0" baseline="0">
                  <a:latin typeface="Lobster" panose="00000500000000000000" pitchFamily="2" charset="0"/>
                </a:rPr>
                <a:t>SA*</a:t>
              </a:r>
              <a:r>
                <a:rPr lang="en-CA" b="0" i="0" baseline="0">
                  <a:latin typeface="Cambria Math" panose="02040503050406030204" pitchFamily="18" charset="0"/>
                </a:rPr>
                <a:t>[𝑘+1]−</a:t>
              </a:r>
              <a:r>
                <a:rPr lang="en-CA" b="0" i="0" baseline="0">
                  <a:latin typeface="Lobster" panose="00000500000000000000" pitchFamily="2" charset="0"/>
                </a:rPr>
                <a:t>SA*</a:t>
              </a:r>
              <a:r>
                <a:rPr lang="en-CA" b="0" i="0" baseline="0">
                  <a:latin typeface="Cambria Math" panose="02040503050406030204" pitchFamily="18" charset="0"/>
                </a:rPr>
                <a:t>[𝑘])&lt;</a:t>
              </a:r>
              <a:r>
                <a:rPr lang="en-US"/>
                <a:t> </a:t>
              </a:r>
              <a:r>
                <a:rPr lang="en-US">
                  <a:latin typeface="Lobster" panose="00000500000000000000" pitchFamily="2" charset="0"/>
                </a:rPr>
                <a:t>LCP</a:t>
              </a:r>
              <a:r>
                <a:rPr lang="en-US"/>
                <a:t> [i]) </a:t>
              </a:r>
              <a:r>
                <a:rPr lang="en-US" b="1"/>
                <a:t>then</a:t>
              </a:r>
              <a:endParaRPr lang="en-CA" b="1"/>
            </a:p>
          </dgm:t>
        </dgm:pt>
      </mc:Fallback>
    </mc:AlternateContent>
    <dgm:pt modelId="{F52EBCF9-2A17-4945-AD71-3ED2C39A7070}" type="parTrans" cxnId="{67854404-DABF-4341-9334-3720AC071E4A}">
      <dgm:prSet/>
      <dgm:spPr/>
      <dgm:t>
        <a:bodyPr/>
        <a:lstStyle/>
        <a:p>
          <a:endParaRPr lang="en-CA"/>
        </a:p>
      </dgm:t>
    </dgm:pt>
    <dgm:pt modelId="{197286E2-363A-43FF-87C2-9346F6E37657}" type="sibTrans" cxnId="{67854404-DABF-4341-9334-3720AC071E4A}">
      <dgm:prSet/>
      <dgm:spPr/>
      <dgm:t>
        <a:bodyPr/>
        <a:lstStyle/>
        <a:p>
          <a:endParaRPr lang="en-CA"/>
        </a:p>
      </dgm:t>
    </dgm:pt>
    <mc:AlternateContent xmlns:mc="http://schemas.openxmlformats.org/markup-compatibility/2006" xmlns:a14="http://schemas.microsoft.com/office/drawing/2010/main">
      <mc:Choice Requires="a14">
        <dgm:pt modelId="{4CB37C50-CF64-4C7F-9463-66F220700CF8}">
          <dgm:prSet/>
          <dgm:spPr/>
          <dgm:t>
            <a:bodyPr/>
            <a:lstStyle/>
            <a:p>
              <a:pPr algn="l">
                <a:buNone/>
              </a:pPr>
              <a14:m>
                <m:oMath xmlns:m="http://schemas.openxmlformats.org/officeDocument/2006/math">
                  <m:r>
                    <a:rPr lang="en-CA" i="1" dirty="0" smtClean="0">
                      <a:latin typeface="Cambria Math" panose="02040503050406030204" pitchFamily="18" charset="0"/>
                    </a:rPr>
                    <m:t>𝑒𝑙𝑖𝑔𝑖𝑏𝑙𝑒</m:t>
                  </m:r>
                  <m:r>
                    <a:rPr lang="en-CA" i="1" dirty="0" smtClean="0">
                      <a:latin typeface="Cambria Math" panose="02040503050406030204" pitchFamily="18" charset="0"/>
                    </a:rPr>
                    <m:t> </m:t>
                  </m:r>
                  <m:r>
                    <a:rPr lang="en-CA" i="1" dirty="0" smtClean="0">
                      <a:latin typeface="Cambria Math" panose="02040503050406030204" pitchFamily="18" charset="0"/>
                    </a:rPr>
                    <m:t>𝑟𝑢𝑛</m:t>
                  </m:r>
                  <m:r>
                    <a:rPr lang="en-CA" i="1" dirty="0" smtClean="0">
                      <a:latin typeface="Cambria Math" panose="02040503050406030204" pitchFamily="18" charset="0"/>
                    </a:rPr>
                    <m:t>←</m:t>
                  </m:r>
                  <m:r>
                    <a:rPr lang="en-CA" i="1" dirty="0" smtClean="0">
                      <a:latin typeface="Cambria Math" panose="02040503050406030204" pitchFamily="18" charset="0"/>
                    </a:rPr>
                    <m:t>𝑒𝑥𝑟𝑢𝑛</m:t>
                  </m:r>
                  <m:r>
                    <a:rPr lang="en-CA" i="1" dirty="0" smtClean="0">
                      <a:latin typeface="Cambria Math" panose="02040503050406030204" pitchFamily="18" charset="0"/>
                    </a:rPr>
                    <m:t>(</m:t>
                  </m:r>
                </m:oMath>
              </a14:m>
              <a:r>
                <a:rPr lang="en-CA" b="0" i="0" baseline="0">
                  <a:latin typeface="Lobster" panose="00000500000000000000" pitchFamily="2" charset="0"/>
                </a:rPr>
                <a:t>SA*</a:t>
              </a:r>
              <a14:m>
                <m:oMath xmlns:m="http://schemas.openxmlformats.org/officeDocument/2006/math">
                  <m:r>
                    <a:rPr lang="en-CA" i="1" dirty="0" smtClean="0">
                      <a:latin typeface="Cambria Math" panose="02040503050406030204" pitchFamily="18" charset="0"/>
                    </a:rPr>
                    <m:t>[</m:t>
                  </m:r>
                  <m:r>
                    <a:rPr lang="en-CA" i="1" dirty="0" smtClean="0">
                      <a:latin typeface="Cambria Math" panose="02040503050406030204" pitchFamily="18" charset="0"/>
                    </a:rPr>
                    <m:t>𝑘</m:t>
                  </m:r>
                  <m:r>
                    <a:rPr lang="en-CA" i="1" dirty="0" smtClean="0">
                      <a:latin typeface="Cambria Math" panose="02040503050406030204" pitchFamily="18" charset="0"/>
                    </a:rPr>
                    <m:t>], </m:t>
                  </m:r>
                </m:oMath>
              </a14:m>
              <a:r>
                <a:rPr lang="en-CA" b="0" i="0" baseline="0">
                  <a:latin typeface="Lobster" panose="00000500000000000000" pitchFamily="2" charset="0"/>
                </a:rPr>
                <a:t>SA*</a:t>
              </a:r>
              <a14:m>
                <m:oMath xmlns:m="http://schemas.openxmlformats.org/officeDocument/2006/math">
                  <m:r>
                    <a:rPr lang="en-CA" i="1" dirty="0" smtClean="0">
                      <a:latin typeface="Cambria Math" panose="02040503050406030204" pitchFamily="18" charset="0"/>
                    </a:rPr>
                    <m:t>[</m:t>
                  </m:r>
                  <m:r>
                    <a:rPr lang="en-CA" i="1" dirty="0" smtClean="0">
                      <a:latin typeface="Cambria Math" panose="02040503050406030204" pitchFamily="18" charset="0"/>
                    </a:rPr>
                    <m:t>𝑘</m:t>
                  </m:r>
                  <m:r>
                    <a:rPr lang="en-CA" i="1" dirty="0" smtClean="0">
                      <a:latin typeface="Cambria Math" panose="02040503050406030204" pitchFamily="18" charset="0"/>
                    </a:rPr>
                    <m:t>+1]+ </m:t>
                  </m:r>
                </m:oMath>
              </a14:m>
              <a:r>
                <a:rPr lang="en-US">
                  <a:latin typeface="Lobster" panose="00000500000000000000" pitchFamily="2" charset="0"/>
                </a:rPr>
                <a:t>LCP</a:t>
              </a:r>
              <a14:m>
                <m:oMath xmlns:m="http://schemas.openxmlformats.org/officeDocument/2006/math">
                  <m:r>
                    <a:rPr lang="en-CA" i="1" dirty="0" smtClean="0">
                      <a:latin typeface="Cambria Math" panose="02040503050406030204" pitchFamily="18" charset="0"/>
                    </a:rPr>
                    <m:t> [</m:t>
                  </m:r>
                  <m:r>
                    <a:rPr lang="en-CA" i="1" dirty="0" smtClean="0">
                      <a:latin typeface="Cambria Math" panose="02040503050406030204" pitchFamily="18" charset="0"/>
                    </a:rPr>
                    <m:t>𝑖</m:t>
                  </m:r>
                  <m:r>
                    <a:rPr lang="en-CA" i="1" dirty="0" smtClean="0">
                      <a:latin typeface="Cambria Math" panose="02040503050406030204" pitchFamily="18" charset="0"/>
                    </a:rPr>
                    <m:t>]− 1)</m:t>
                  </m:r>
                </m:oMath>
              </a14:m>
              <a:endParaRPr lang="en-CA"/>
            </a:p>
          </dgm:t>
        </dgm:pt>
      </mc:Choice>
      <mc:Fallback xmlns="">
        <dgm:pt modelId="{4CB37C50-CF64-4C7F-9463-66F220700CF8}">
          <dgm:prSet/>
          <dgm:spPr/>
          <dgm:t>
            <a:bodyPr/>
            <a:lstStyle/>
            <a:p>
              <a:pPr algn="l">
                <a:buNone/>
              </a:pPr>
              <a:r>
                <a:rPr lang="en-CA" i="0" dirty="0">
                  <a:latin typeface="Cambria Math" panose="02040503050406030204" pitchFamily="18" charset="0"/>
                </a:rPr>
                <a:t>𝑒𝑙𝑖𝑔𝑖𝑏𝑙𝑒 𝑟𝑢𝑛←𝑒𝑥𝑟𝑢𝑛(</a:t>
              </a:r>
              <a:r>
                <a:rPr lang="en-CA" b="0" i="0" baseline="0">
                  <a:latin typeface="Lobster" panose="00000500000000000000" pitchFamily="2" charset="0"/>
                </a:rPr>
                <a:t>SA*</a:t>
              </a:r>
              <a:r>
                <a:rPr lang="en-CA" i="0" dirty="0">
                  <a:latin typeface="Cambria Math" panose="02040503050406030204" pitchFamily="18" charset="0"/>
                </a:rPr>
                <a:t>[𝑘], </a:t>
              </a:r>
              <a:r>
                <a:rPr lang="en-CA" b="0" i="0" baseline="0">
                  <a:latin typeface="Lobster" panose="00000500000000000000" pitchFamily="2" charset="0"/>
                </a:rPr>
                <a:t>SA*</a:t>
              </a:r>
              <a:r>
                <a:rPr lang="en-CA" i="0" dirty="0">
                  <a:latin typeface="Cambria Math" panose="02040503050406030204" pitchFamily="18" charset="0"/>
                </a:rPr>
                <a:t>[𝑘+1]+ </a:t>
              </a:r>
              <a:r>
                <a:rPr lang="en-US">
                  <a:latin typeface="Lobster" panose="00000500000000000000" pitchFamily="2" charset="0"/>
                </a:rPr>
                <a:t>LCP</a:t>
              </a:r>
              <a:r>
                <a:rPr lang="en-CA" i="0" dirty="0">
                  <a:latin typeface="Cambria Math" panose="02040503050406030204" pitchFamily="18" charset="0"/>
                </a:rPr>
                <a:t> [𝑖]− 1)</a:t>
              </a:r>
              <a:endParaRPr lang="en-CA"/>
            </a:p>
          </dgm:t>
        </dgm:pt>
      </mc:Fallback>
    </mc:AlternateContent>
    <dgm:pt modelId="{2989A843-6BEF-4F0C-AC6A-84761897DCB2}" type="parTrans" cxnId="{48A0537E-7F75-4860-969B-D66624B483D0}">
      <dgm:prSet/>
      <dgm:spPr/>
      <dgm:t>
        <a:bodyPr/>
        <a:lstStyle/>
        <a:p>
          <a:endParaRPr lang="en-CA"/>
        </a:p>
      </dgm:t>
    </dgm:pt>
    <dgm:pt modelId="{B6ABCDB7-0F58-4927-8ACE-DA174662D14D}" type="sibTrans" cxnId="{48A0537E-7F75-4860-969B-D66624B483D0}">
      <dgm:prSet/>
      <dgm:spPr/>
      <dgm:t>
        <a:bodyPr/>
        <a:lstStyle/>
        <a:p>
          <a:endParaRPr lang="en-CA"/>
        </a:p>
      </dgm:t>
    </dgm:pt>
    <mc:AlternateContent xmlns:mc="http://schemas.openxmlformats.org/markup-compatibility/2006" xmlns:a14="http://schemas.microsoft.com/office/drawing/2010/main">
      <mc:Choice Requires="a14">
        <dgm:pt modelId="{945C59B8-EF26-4B7A-8F65-549E86D0A1B2}">
          <dgm:prSet/>
          <dgm:spPr/>
          <dgm:t>
            <a:bodyPr/>
            <a:lstStyle/>
            <a:p>
              <a:pPr algn="l">
                <a:buNone/>
              </a:pPr>
              <a14:m>
                <m:oMath xmlns:m="http://schemas.openxmlformats.org/officeDocument/2006/math">
                  <m:r>
                    <a:rPr lang="en-US" i="1" dirty="0" smtClean="0">
                      <a:latin typeface="Cambria Math" panose="02040503050406030204" pitchFamily="18" charset="0"/>
                    </a:rPr>
                    <m:t>𝑓</m:t>
                  </m:r>
                  <m:r>
                    <a:rPr lang="en-CA" b="0" i="1" baseline="-25000" dirty="0" smtClean="0">
                      <a:latin typeface="Cambria Math" panose="02040503050406030204" pitchFamily="18" charset="0"/>
                    </a:rPr>
                    <m:t>𝑟</m:t>
                  </m:r>
                  <m:r>
                    <a:rPr lang="en-CA" b="0" i="1" baseline="-25000" dirty="0" smtClean="0">
                      <a:latin typeface="Cambria Math" panose="02040503050406030204" pitchFamily="18" charset="0"/>
                    </a:rPr>
                    <m:t>,</m:t>
                  </m:r>
                  <m:r>
                    <a:rPr lang="en-CA" b="0" i="1" baseline="-25000" dirty="0" smtClean="0">
                      <a:latin typeface="Cambria Math" panose="02040503050406030204" pitchFamily="18" charset="0"/>
                    </a:rPr>
                    <m:t>𝑢</m:t>
                  </m:r>
                  <m:r>
                    <a:rPr lang="en-US" i="1" dirty="0" smtClean="0">
                      <a:latin typeface="Cambria Math" panose="02040503050406030204" pitchFamily="18" charset="0"/>
                    </a:rPr>
                    <m:t> ← </m:t>
                  </m:r>
                  <m:r>
                    <a:rPr lang="en-US" i="1" dirty="0" smtClean="0">
                      <a:latin typeface="Cambria Math" panose="02040503050406030204" pitchFamily="18" charset="0"/>
                    </a:rPr>
                    <m:t>𝑐𝑜𝑚𝑝𝑢𝑡𝑒</m:t>
                  </m:r>
                  <m:r>
                    <a:rPr lang="en-CA" b="0" i="1" dirty="0" smtClean="0">
                      <a:latin typeface="Cambria Math" panose="02040503050406030204" pitchFamily="18" charset="0"/>
                    </a:rPr>
                    <m:t>_</m:t>
                  </m:r>
                  <m:r>
                    <a:rPr lang="en-US" i="1" dirty="0" smtClean="0">
                      <a:latin typeface="Cambria Math" panose="02040503050406030204" pitchFamily="18" charset="0"/>
                    </a:rPr>
                    <m:t>𝑓𝑟𝑒𝑞𝑢𝑒𝑛𝑐𝑦</m:t>
                  </m:r>
                  <m:r>
                    <a:rPr lang="en-US" i="1" dirty="0" smtClean="0">
                      <a:latin typeface="Cambria Math" panose="02040503050406030204" pitchFamily="18" charset="0"/>
                    </a:rPr>
                    <m:t>(</m:t>
                  </m:r>
                  <m:r>
                    <a:rPr lang="en-US" i="1" dirty="0" smtClean="0">
                      <a:latin typeface="Cambria Math" panose="02040503050406030204" pitchFamily="18" charset="0"/>
                    </a:rPr>
                    <m:t>𝑒𝑙𝑖𝑔𝑖𝑏𝑙𝑒</m:t>
                  </m:r>
                  <m:r>
                    <a:rPr lang="en-US" i="1" dirty="0" smtClean="0">
                      <a:latin typeface="Cambria Math" panose="02040503050406030204" pitchFamily="18" charset="0"/>
                    </a:rPr>
                    <m:t> </m:t>
                  </m:r>
                  <m:r>
                    <a:rPr lang="en-US" i="1" dirty="0" smtClean="0">
                      <a:latin typeface="Cambria Math" panose="02040503050406030204" pitchFamily="18" charset="0"/>
                    </a:rPr>
                    <m:t>𝑟𝑢𝑛</m:t>
                  </m:r>
                  <m:r>
                    <a:rPr lang="en-US" i="1" dirty="0" smtClean="0">
                      <a:latin typeface="Cambria Math" panose="02040503050406030204" pitchFamily="18" charset="0"/>
                    </a:rPr>
                    <m:t>, </m:t>
                  </m:r>
                </m:oMath>
              </a14:m>
              <a:r>
                <a:rPr lang="en-CA" b="0" i="0" baseline="0">
                  <a:latin typeface="Lobster" panose="00000500000000000000" pitchFamily="2" charset="0"/>
                </a:rPr>
                <a:t>SA*</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𝑘</m:t>
                  </m:r>
                  <m:r>
                    <a:rPr lang="en-US" i="1" dirty="0" smtClean="0">
                      <a:latin typeface="Cambria Math" panose="02040503050406030204" pitchFamily="18" charset="0"/>
                    </a:rPr>
                    <m:t>] + </m:t>
                  </m:r>
                </m:oMath>
              </a14:m>
              <a:r>
                <a:rPr lang="en-US">
                  <a:latin typeface="Lobster" panose="00000500000000000000" pitchFamily="2" charset="0"/>
                </a:rPr>
                <a:t>LCP</a:t>
              </a:r>
              <a14:m>
                <m:oMath xmlns:m="http://schemas.openxmlformats.org/officeDocument/2006/math">
                  <m:r>
                    <a:rPr lang="en-US" i="1" dirty="0" smtClean="0">
                      <a:latin typeface="Cambria Math" panose="02040503050406030204" pitchFamily="18" charset="0"/>
                    </a:rPr>
                    <m:t> [</m:t>
                  </m:r>
                  <m:r>
                    <a:rPr lang="en-US" i="1" dirty="0" smtClean="0">
                      <a:latin typeface="Cambria Math" panose="02040503050406030204" pitchFamily="18" charset="0"/>
                    </a:rPr>
                    <m:t>𝑖</m:t>
                  </m:r>
                  <m:r>
                    <a:rPr lang="en-US" i="1" dirty="0" smtClean="0">
                      <a:latin typeface="Cambria Math" panose="02040503050406030204" pitchFamily="18" charset="0"/>
                    </a:rPr>
                    <m:t>] − 1)</m:t>
                  </m:r>
                </m:oMath>
              </a14:m>
              <a:endParaRPr lang="en-CA"/>
            </a:p>
          </dgm:t>
        </dgm:pt>
      </mc:Choice>
      <mc:Fallback xmlns="">
        <dgm:pt modelId="{945C59B8-EF26-4B7A-8F65-549E86D0A1B2}">
          <dgm:prSet/>
          <dgm:spPr/>
          <dgm:t>
            <a:bodyPr/>
            <a:lstStyle/>
            <a:p>
              <a:pPr algn="l">
                <a:buNone/>
              </a:pPr>
              <a:r>
                <a:rPr lang="en-US" i="0" dirty="0">
                  <a:latin typeface="Cambria Math" panose="02040503050406030204" pitchFamily="18" charset="0"/>
                </a:rPr>
                <a:t>𝑓</a:t>
              </a:r>
              <a:r>
                <a:rPr lang="en-CA" b="0" i="0" baseline="-25000" dirty="0">
                  <a:latin typeface="Cambria Math" panose="02040503050406030204" pitchFamily="18" charset="0"/>
                </a:rPr>
                <a:t>𝑟,𝑢</a:t>
              </a:r>
              <a:r>
                <a:rPr lang="en-US" i="0" dirty="0">
                  <a:latin typeface="Cambria Math" panose="02040503050406030204" pitchFamily="18" charset="0"/>
                </a:rPr>
                <a:t> ← 𝑐𝑜𝑚𝑝𝑢𝑡𝑒</a:t>
              </a:r>
              <a:r>
                <a:rPr lang="en-CA" b="0" i="0" dirty="0">
                  <a:latin typeface="Cambria Math" panose="02040503050406030204" pitchFamily="18" charset="0"/>
                </a:rPr>
                <a:t>_</a:t>
              </a:r>
              <a:r>
                <a:rPr lang="en-US" i="0" dirty="0">
                  <a:latin typeface="Cambria Math" panose="02040503050406030204" pitchFamily="18" charset="0"/>
                </a:rPr>
                <a:t>𝑓𝑟𝑒𝑞𝑢𝑒𝑛𝑐𝑦(𝑒𝑙𝑖𝑔𝑖𝑏𝑙𝑒 𝑟𝑢𝑛, </a:t>
              </a:r>
              <a:r>
                <a:rPr lang="en-CA" b="0" i="0" baseline="0">
                  <a:latin typeface="Lobster" panose="00000500000000000000" pitchFamily="2" charset="0"/>
                </a:rPr>
                <a:t>SA*</a:t>
              </a:r>
              <a:r>
                <a:rPr lang="en-US" i="0" dirty="0">
                  <a:latin typeface="Cambria Math" panose="02040503050406030204" pitchFamily="18" charset="0"/>
                </a:rPr>
                <a:t>[𝑘] + </a:t>
              </a:r>
              <a:r>
                <a:rPr lang="en-US">
                  <a:latin typeface="Lobster" panose="00000500000000000000" pitchFamily="2" charset="0"/>
                </a:rPr>
                <a:t>LCP</a:t>
              </a:r>
              <a:r>
                <a:rPr lang="en-US" i="0" dirty="0">
                  <a:latin typeface="Cambria Math" panose="02040503050406030204" pitchFamily="18" charset="0"/>
                </a:rPr>
                <a:t> [𝑖] − 1)</a:t>
              </a:r>
              <a:endParaRPr lang="en-CA"/>
            </a:p>
          </dgm:t>
        </dgm:pt>
      </mc:Fallback>
    </mc:AlternateContent>
    <dgm:pt modelId="{9646642B-284A-487F-8D0E-C3106E0D0BEE}" type="parTrans" cxnId="{5C18206B-39E3-4BF3-904F-41E82E6E732D}">
      <dgm:prSet/>
      <dgm:spPr/>
      <dgm:t>
        <a:bodyPr/>
        <a:lstStyle/>
        <a:p>
          <a:endParaRPr lang="en-CA"/>
        </a:p>
      </dgm:t>
    </dgm:pt>
    <dgm:pt modelId="{0837AB0E-615E-4899-AF24-8054DFA1C43B}" type="sibTrans" cxnId="{5C18206B-39E3-4BF3-904F-41E82E6E732D}">
      <dgm:prSet/>
      <dgm:spPr/>
      <dgm:t>
        <a:bodyPr/>
        <a:lstStyle/>
        <a:p>
          <a:endParaRPr lang="en-CA"/>
        </a:p>
      </dgm:t>
    </dgm:pt>
    <mc:AlternateContent xmlns:mc="http://schemas.openxmlformats.org/markup-compatibility/2006" xmlns:a14="http://schemas.microsoft.com/office/drawing/2010/main">
      <mc:Choice Requires="a14">
        <dgm:pt modelId="{B0443A35-B99E-4A28-A5CD-A057AD3BB0B5}">
          <dgm:prSet/>
          <dgm:spPr/>
          <dgm:t>
            <a:bodyPr/>
            <a:lstStyle/>
            <a:p>
              <a:pPr algn="l">
                <a:buNone/>
              </a:pPr>
              <a14:m>
                <m:oMath xmlns:m="http://schemas.openxmlformats.org/officeDocument/2006/math">
                  <m:r>
                    <a:rPr lang="en-CA" i="1" dirty="0" smtClean="0">
                      <a:latin typeface="Cambria Math" panose="02040503050406030204" pitchFamily="18" charset="0"/>
                    </a:rPr>
                    <m:t>𝑜𝑙𝑝</m:t>
                  </m:r>
                  <m:r>
                    <a:rPr lang="en-CA" i="1" baseline="-25000" dirty="0" smtClean="0">
                      <a:latin typeface="Cambria Math" panose="02040503050406030204" pitchFamily="18" charset="0"/>
                    </a:rPr>
                    <m:t>𝑖</m:t>
                  </m:r>
                  <m:r>
                    <a:rPr lang="en-CA" i="1" dirty="0" smtClean="0">
                      <a:latin typeface="Cambria Math" panose="02040503050406030204" pitchFamily="18" charset="0"/>
                    </a:rPr>
                    <m:t>←</m:t>
                  </m:r>
                  <m:r>
                    <a:rPr lang="en-CA" i="1" dirty="0" smtClean="0">
                      <a:latin typeface="Cambria Math" panose="02040503050406030204" pitchFamily="18" charset="0"/>
                    </a:rPr>
                    <m:t>𝑜𝑙𝑝𝑖</m:t>
                  </m:r>
                  <m:r>
                    <a:rPr lang="en-CA" i="1" dirty="0" smtClean="0">
                      <a:latin typeface="Cambria Math" panose="02040503050406030204" pitchFamily="18" charset="0"/>
                    </a:rPr>
                    <m:t>+(</m:t>
                  </m:r>
                </m:oMath>
              </a14:m>
              <a:r>
                <a:rPr lang="en-US">
                  <a:latin typeface="Lobster" panose="00000500000000000000" pitchFamily="2" charset="0"/>
                </a:rPr>
                <a:t>LCP</a:t>
              </a:r>
              <a14:m>
                <m:oMath xmlns:m="http://schemas.openxmlformats.org/officeDocument/2006/math">
                  <m:r>
                    <a:rPr lang="en-CA" i="1" dirty="0" smtClean="0">
                      <a:latin typeface="Cambria Math" panose="02040503050406030204" pitchFamily="18" charset="0"/>
                    </a:rPr>
                    <m:t> [</m:t>
                  </m:r>
                  <m:r>
                    <a:rPr lang="en-CA" i="1" dirty="0" smtClean="0">
                      <a:latin typeface="Cambria Math" panose="02040503050406030204" pitchFamily="18" charset="0"/>
                    </a:rPr>
                    <m:t>𝑖</m:t>
                  </m:r>
                  <m:r>
                    <a:rPr lang="en-CA" i="1" dirty="0" smtClean="0">
                      <a:latin typeface="Cambria Math" panose="02040503050406030204" pitchFamily="18" charset="0"/>
                    </a:rPr>
                    <m:t>]−</m:t>
                  </m:r>
                  <m:r>
                    <a:rPr lang="en-CA" i="1" dirty="0" smtClean="0">
                      <a:latin typeface="Cambria Math" panose="02040503050406030204" pitchFamily="18" charset="0"/>
                    </a:rPr>
                    <m:t>𝑒𝑙𝑖𝑔𝑖𝑏𝑙𝑒</m:t>
                  </m:r>
                  <m:r>
                    <a:rPr lang="en-CA" i="1" dirty="0" smtClean="0">
                      <a:latin typeface="Cambria Math" panose="02040503050406030204" pitchFamily="18" charset="0"/>
                    </a:rPr>
                    <m:t> </m:t>
                  </m:r>
                  <m:r>
                    <a:rPr lang="en-CA" i="1" dirty="0" smtClean="0">
                      <a:latin typeface="Cambria Math" panose="02040503050406030204" pitchFamily="18" charset="0"/>
                    </a:rPr>
                    <m:t>𝑟𝑢𝑛</m:t>
                  </m:r>
                  <m:r>
                    <a:rPr lang="en-CA" i="1" dirty="0" smtClean="0">
                      <a:latin typeface="Cambria Math" panose="02040503050406030204" pitchFamily="18" charset="0"/>
                    </a:rPr>
                    <m:t>.</m:t>
                  </m:r>
                  <m:r>
                    <a:rPr lang="en-CA" i="1" dirty="0" smtClean="0">
                      <a:latin typeface="Cambria Math" panose="02040503050406030204" pitchFamily="18" charset="0"/>
                    </a:rPr>
                    <m:t>𝑒𝑛𝑑</m:t>
                  </m:r>
                  <m:r>
                    <a:rPr lang="en-CA" i="1" dirty="0" smtClean="0">
                      <a:latin typeface="Cambria Math" panose="02040503050406030204" pitchFamily="18" charset="0"/>
                    </a:rPr>
                    <m:t>)∗(</m:t>
                  </m:r>
                  <m:r>
                    <a:rPr lang="en-US" i="1" dirty="0" smtClean="0">
                      <a:latin typeface="Cambria Math" panose="02040503050406030204" pitchFamily="18" charset="0"/>
                    </a:rPr>
                    <m:t>𝑓</m:t>
                  </m:r>
                  <m:r>
                    <a:rPr lang="en-CA" b="0" i="1" baseline="-25000" dirty="0" smtClean="0">
                      <a:latin typeface="Cambria Math" panose="02040503050406030204" pitchFamily="18" charset="0"/>
                    </a:rPr>
                    <m:t>𝑟</m:t>
                  </m:r>
                  <m:r>
                    <a:rPr lang="en-CA" b="0" i="1" baseline="-25000" dirty="0" smtClean="0">
                      <a:latin typeface="Cambria Math" panose="02040503050406030204" pitchFamily="18" charset="0"/>
                    </a:rPr>
                    <m:t>,</m:t>
                  </m:r>
                  <m:r>
                    <a:rPr lang="en-CA" b="0" i="1" baseline="-25000" dirty="0" smtClean="0">
                      <a:latin typeface="Cambria Math" panose="02040503050406030204" pitchFamily="18" charset="0"/>
                    </a:rPr>
                    <m:t>𝑢</m:t>
                  </m:r>
                  <m:r>
                    <a:rPr lang="en-CA" i="1" dirty="0" smtClean="0">
                      <a:latin typeface="Cambria Math" panose="02040503050406030204" pitchFamily="18" charset="0"/>
                    </a:rPr>
                    <m:t>−1)</m:t>
                  </m:r>
                </m:oMath>
              </a14:m>
              <a:endParaRPr lang="en-CA"/>
            </a:p>
          </dgm:t>
        </dgm:pt>
      </mc:Choice>
      <mc:Fallback xmlns="">
        <dgm:pt modelId="{B0443A35-B99E-4A28-A5CD-A057AD3BB0B5}">
          <dgm:prSet/>
          <dgm:spPr/>
          <dgm:t>
            <a:bodyPr/>
            <a:lstStyle/>
            <a:p>
              <a:pPr algn="l">
                <a:buNone/>
              </a:pPr>
              <a:r>
                <a:rPr lang="en-CA" i="0" dirty="0">
                  <a:latin typeface="Cambria Math" panose="02040503050406030204" pitchFamily="18" charset="0"/>
                </a:rPr>
                <a:t>𝑜𝑙𝑝</a:t>
              </a:r>
              <a:r>
                <a:rPr lang="en-CA" i="0" baseline="-25000" dirty="0">
                  <a:latin typeface="Cambria Math" panose="02040503050406030204" pitchFamily="18" charset="0"/>
                </a:rPr>
                <a:t>𝑖</a:t>
              </a:r>
              <a:r>
                <a:rPr lang="en-CA" i="0" dirty="0">
                  <a:latin typeface="Cambria Math" panose="02040503050406030204" pitchFamily="18" charset="0"/>
                </a:rPr>
                <a:t>←𝑜𝑙𝑝𝑖+(</a:t>
              </a:r>
              <a:r>
                <a:rPr lang="en-US">
                  <a:latin typeface="Lobster" panose="00000500000000000000" pitchFamily="2" charset="0"/>
                </a:rPr>
                <a:t>LCP</a:t>
              </a:r>
              <a:r>
                <a:rPr lang="en-CA" i="0" dirty="0">
                  <a:latin typeface="Cambria Math" panose="02040503050406030204" pitchFamily="18" charset="0"/>
                </a:rPr>
                <a:t> [𝑖]−𝑒𝑙𝑖𝑔𝑖𝑏𝑙𝑒 𝑟𝑢𝑛.𝑒𝑛𝑑)∗(</a:t>
              </a:r>
              <a:r>
                <a:rPr lang="en-US" i="0" dirty="0">
                  <a:latin typeface="Cambria Math" panose="02040503050406030204" pitchFamily="18" charset="0"/>
                </a:rPr>
                <a:t>𝑓</a:t>
              </a:r>
              <a:r>
                <a:rPr lang="en-CA" b="0" i="0" baseline="-25000" dirty="0">
                  <a:latin typeface="Cambria Math" panose="02040503050406030204" pitchFamily="18" charset="0"/>
                </a:rPr>
                <a:t>𝑟,𝑢</a:t>
              </a:r>
              <a:r>
                <a:rPr lang="en-CA" i="0" dirty="0">
                  <a:latin typeface="Cambria Math" panose="02040503050406030204" pitchFamily="18" charset="0"/>
                </a:rPr>
                <a:t>−1)</a:t>
              </a:r>
              <a:endParaRPr lang="en-CA"/>
            </a:p>
          </dgm:t>
        </dgm:pt>
      </mc:Fallback>
    </mc:AlternateContent>
    <dgm:pt modelId="{EBE2922B-D8CF-4692-85FA-2716BE587F6E}" type="parTrans" cxnId="{8ACC0714-5A43-45ED-A8A1-DF6EBF2CE556}">
      <dgm:prSet/>
      <dgm:spPr/>
      <dgm:t>
        <a:bodyPr/>
        <a:lstStyle/>
        <a:p>
          <a:endParaRPr lang="en-CA"/>
        </a:p>
      </dgm:t>
    </dgm:pt>
    <dgm:pt modelId="{B7029CC6-4FD3-4003-8D85-CB2F31519558}" type="sibTrans" cxnId="{8ACC0714-5A43-45ED-A8A1-DF6EBF2CE556}">
      <dgm:prSet/>
      <dgm:spPr/>
      <dgm:t>
        <a:bodyPr/>
        <a:lstStyle/>
        <a:p>
          <a:endParaRPr lang="en-CA"/>
        </a:p>
      </dgm:t>
    </dgm:pt>
    <mc:AlternateContent xmlns:mc="http://schemas.openxmlformats.org/markup-compatibility/2006" xmlns:a14="http://schemas.microsoft.com/office/drawing/2010/main">
      <mc:Choice Requires="a14">
        <dgm:pt modelId="{AA383728-D7FA-48AF-B045-61A619CC092E}">
          <dgm:prSet/>
          <dgm:spPr/>
          <dgm:t>
            <a:bodyPr/>
            <a:lstStyle/>
            <a:p>
              <a:pPr algn="l">
                <a:buNone/>
              </a:pPr>
              <a14:m>
                <m:oMathPara xmlns:m="http://schemas.openxmlformats.org/officeDocument/2006/math">
                  <m:oMathParaPr>
                    <m:jc m:val="left"/>
                  </m:oMathParaPr>
                  <m:oMath xmlns:m="http://schemas.openxmlformats.org/officeDocument/2006/math">
                    <m:r>
                      <a:rPr lang="de-DE" i="1" dirty="0" smtClean="0">
                        <a:latin typeface="Cambria Math" panose="02040503050406030204" pitchFamily="18" charset="0"/>
                      </a:rPr>
                      <m:t>𝑘</m:t>
                    </m:r>
                    <m:r>
                      <a:rPr lang="de-DE" i="1" dirty="0" smtClean="0">
                        <a:latin typeface="Cambria Math" panose="02040503050406030204" pitchFamily="18" charset="0"/>
                      </a:rPr>
                      <m:t> ← </m:t>
                    </m:r>
                    <m:r>
                      <a:rPr lang="de-DE" i="1" dirty="0" smtClean="0">
                        <a:latin typeface="Cambria Math" panose="02040503050406030204" pitchFamily="18" charset="0"/>
                      </a:rPr>
                      <m:t>𝑘</m:t>
                    </m:r>
                    <m:r>
                      <a:rPr lang="de-DE" i="1" dirty="0" smtClean="0">
                        <a:latin typeface="Cambria Math" panose="02040503050406030204" pitchFamily="18" charset="0"/>
                      </a:rPr>
                      <m:t> + </m:t>
                    </m:r>
                    <m:r>
                      <a:rPr lang="en-US" i="1" dirty="0" smtClean="0">
                        <a:latin typeface="Cambria Math" panose="02040503050406030204" pitchFamily="18" charset="0"/>
                      </a:rPr>
                      <m:t>𝑓</m:t>
                    </m:r>
                    <m:r>
                      <a:rPr lang="en-CA" b="0" i="1" baseline="-25000" dirty="0" smtClean="0">
                        <a:latin typeface="Cambria Math" panose="02040503050406030204" pitchFamily="18" charset="0"/>
                      </a:rPr>
                      <m:t>𝑟</m:t>
                    </m:r>
                    <m:r>
                      <a:rPr lang="en-CA" b="0" i="1" baseline="-25000" dirty="0" smtClean="0">
                        <a:latin typeface="Cambria Math" panose="02040503050406030204" pitchFamily="18" charset="0"/>
                      </a:rPr>
                      <m:t>,</m:t>
                    </m:r>
                    <m:r>
                      <a:rPr lang="en-CA" b="0" i="1" baseline="-25000" dirty="0" smtClean="0">
                        <a:latin typeface="Cambria Math" panose="02040503050406030204" pitchFamily="18" charset="0"/>
                      </a:rPr>
                      <m:t>𝑢</m:t>
                    </m:r>
                    <m:r>
                      <a:rPr lang="de-DE" i="1" dirty="0" smtClean="0">
                        <a:latin typeface="Cambria Math" panose="02040503050406030204" pitchFamily="18" charset="0"/>
                      </a:rPr>
                      <m:t>− 1</m:t>
                    </m:r>
                  </m:oMath>
                </m:oMathPara>
              </a14:m>
              <a:endParaRPr lang="en-CA"/>
            </a:p>
          </dgm:t>
        </dgm:pt>
      </mc:Choice>
      <mc:Fallback xmlns="">
        <dgm:pt modelId="{AA383728-D7FA-48AF-B045-61A619CC092E}">
          <dgm:prSet/>
          <dgm:spPr/>
          <dgm:t>
            <a:bodyPr/>
            <a:lstStyle/>
            <a:p>
              <a:pPr algn="l">
                <a:buNone/>
              </a:pPr>
              <a:r>
                <a:rPr lang="de-DE" i="0" dirty="0">
                  <a:latin typeface="Cambria Math" panose="02040503050406030204" pitchFamily="18" charset="0"/>
                </a:rPr>
                <a:t>𝑘 ← 𝑘 + </a:t>
              </a:r>
              <a:r>
                <a:rPr lang="en-US" i="0" dirty="0">
                  <a:latin typeface="Cambria Math" panose="02040503050406030204" pitchFamily="18" charset="0"/>
                </a:rPr>
                <a:t>𝑓</a:t>
              </a:r>
              <a:r>
                <a:rPr lang="en-CA" b="0" i="0" baseline="-25000" dirty="0">
                  <a:latin typeface="Cambria Math" panose="02040503050406030204" pitchFamily="18" charset="0"/>
                </a:rPr>
                <a:t>𝑟,𝑢</a:t>
              </a:r>
              <a:r>
                <a:rPr lang="de-DE" i="0" dirty="0">
                  <a:latin typeface="Cambria Math" panose="02040503050406030204" pitchFamily="18" charset="0"/>
                </a:rPr>
                <a:t>− 1</a:t>
              </a:r>
              <a:endParaRPr lang="en-CA"/>
            </a:p>
          </dgm:t>
        </dgm:pt>
      </mc:Fallback>
    </mc:AlternateContent>
    <dgm:pt modelId="{4BFC5195-181A-4B93-AD5D-CD3A78344CDD}" type="parTrans" cxnId="{2871A652-D777-42E3-931E-E96562281241}">
      <dgm:prSet/>
      <dgm:spPr/>
      <dgm:t>
        <a:bodyPr/>
        <a:lstStyle/>
        <a:p>
          <a:endParaRPr lang="en-CA"/>
        </a:p>
      </dgm:t>
    </dgm:pt>
    <dgm:pt modelId="{D460A9EA-EBA7-4029-83D0-6B788934FA92}" type="sibTrans" cxnId="{2871A652-D777-42E3-931E-E96562281241}">
      <dgm:prSet/>
      <dgm:spPr/>
      <dgm:t>
        <a:bodyPr/>
        <a:lstStyle/>
        <a:p>
          <a:endParaRPr lang="en-CA"/>
        </a:p>
      </dgm:t>
    </dgm:pt>
    <dgm:pt modelId="{FF484652-E3C8-4E0D-AC85-DCC8251F957E}">
      <dgm:prSet/>
      <dgm:spPr/>
      <dgm:t>
        <a:bodyPr/>
        <a:lstStyle/>
        <a:p>
          <a:pPr algn="l">
            <a:buNone/>
          </a:pPr>
          <a:r>
            <a:rPr lang="en-CA" b="1"/>
            <a:t>else</a:t>
          </a:r>
        </a:p>
      </dgm:t>
    </dgm:pt>
    <dgm:pt modelId="{432A35CB-EA64-4CF3-87C4-BF67B1B654DB}" type="parTrans" cxnId="{4F32428E-A094-47EC-9B78-6D22046D6F09}">
      <dgm:prSet/>
      <dgm:spPr/>
      <dgm:t>
        <a:bodyPr/>
        <a:lstStyle/>
        <a:p>
          <a:endParaRPr lang="en-CA"/>
        </a:p>
      </dgm:t>
    </dgm:pt>
    <dgm:pt modelId="{7253E6A8-E9DC-43DF-9436-616A0DAD03A6}" type="sibTrans" cxnId="{4F32428E-A094-47EC-9B78-6D22046D6F09}">
      <dgm:prSet/>
      <dgm:spPr/>
      <dgm:t>
        <a:bodyPr/>
        <a:lstStyle/>
        <a:p>
          <a:endParaRPr lang="en-CA"/>
        </a:p>
      </dgm:t>
    </dgm:pt>
    <mc:AlternateContent xmlns:mc="http://schemas.openxmlformats.org/markup-compatibility/2006" xmlns:a14="http://schemas.microsoft.com/office/drawing/2010/main">
      <mc:Choice Requires="a14">
        <dgm:pt modelId="{F9A1AD7C-8020-45D0-AAFF-B4BB9B913F7E}">
          <dgm:prSet/>
          <dgm:spPr/>
          <dgm:t>
            <a:bodyPr/>
            <a:lstStyle/>
            <a:p>
              <a:pPr algn="l">
                <a:buNone/>
              </a:pPr>
              <a14:m>
                <m:oMathPara xmlns:m="http://schemas.openxmlformats.org/officeDocument/2006/math">
                  <m:oMathParaPr>
                    <m:jc m:val="left"/>
                  </m:oMathParaPr>
                  <m:oMath xmlns:m="http://schemas.openxmlformats.org/officeDocument/2006/math">
                    <m:r>
                      <a:rPr lang="en-CA" i="1" dirty="0" smtClean="0">
                        <a:latin typeface="Cambria Math" panose="02040503050406030204" pitchFamily="18" charset="0"/>
                      </a:rPr>
                      <m:t>𝑘</m:t>
                    </m:r>
                    <m:r>
                      <a:rPr lang="en-CA" i="1" dirty="0" smtClean="0">
                        <a:latin typeface="Cambria Math" panose="02040503050406030204" pitchFamily="18" charset="0"/>
                      </a:rPr>
                      <m:t> ← </m:t>
                    </m:r>
                    <m:r>
                      <a:rPr lang="en-CA" i="1" dirty="0" smtClean="0">
                        <a:latin typeface="Cambria Math" panose="02040503050406030204" pitchFamily="18" charset="0"/>
                      </a:rPr>
                      <m:t>𝑘</m:t>
                    </m:r>
                    <m:r>
                      <a:rPr lang="en-CA" i="1" dirty="0" smtClean="0">
                        <a:latin typeface="Cambria Math" panose="02040503050406030204" pitchFamily="18" charset="0"/>
                      </a:rPr>
                      <m:t> + 1</m:t>
                    </m:r>
                  </m:oMath>
                </m:oMathPara>
              </a14:m>
              <a:endParaRPr lang="en-CA"/>
            </a:p>
          </dgm:t>
        </dgm:pt>
      </mc:Choice>
      <mc:Fallback xmlns="">
        <dgm:pt modelId="{F9A1AD7C-8020-45D0-AAFF-B4BB9B913F7E}">
          <dgm:prSet/>
          <dgm:spPr/>
          <dgm:t>
            <a:bodyPr/>
            <a:lstStyle/>
            <a:p>
              <a:pPr algn="l">
                <a:buNone/>
              </a:pPr>
              <a:r>
                <a:rPr lang="en-CA" i="0" dirty="0">
                  <a:latin typeface="Cambria Math" panose="02040503050406030204" pitchFamily="18" charset="0"/>
                </a:rPr>
                <a:t>𝑘 ← 𝑘 + 1</a:t>
              </a:r>
              <a:endParaRPr lang="en-CA"/>
            </a:p>
          </dgm:t>
        </dgm:pt>
      </mc:Fallback>
    </mc:AlternateContent>
    <dgm:pt modelId="{7EFC2543-2028-41A2-AEDC-6001A5415425}" type="parTrans" cxnId="{0A8347DC-44A5-4DF9-B6A4-64257F450F18}">
      <dgm:prSet/>
      <dgm:spPr/>
      <dgm:t>
        <a:bodyPr/>
        <a:lstStyle/>
        <a:p>
          <a:endParaRPr lang="en-CA"/>
        </a:p>
      </dgm:t>
    </dgm:pt>
    <dgm:pt modelId="{4C555763-6719-434D-8061-3B2315194F45}" type="sibTrans" cxnId="{0A8347DC-44A5-4DF9-B6A4-64257F450F18}">
      <dgm:prSet/>
      <dgm:spPr/>
      <dgm:t>
        <a:bodyPr/>
        <a:lstStyle/>
        <a:p>
          <a:endParaRPr lang="en-CA"/>
        </a:p>
      </dgm:t>
    </dgm:pt>
    <mc:AlternateContent xmlns:mc="http://schemas.openxmlformats.org/markup-compatibility/2006" xmlns:a14="http://schemas.microsoft.com/office/drawing/2010/main">
      <mc:Choice Requires="a14">
        <dgm:pt modelId="{8DA509A2-B112-4517-9048-06A2C5703EA1}">
          <dgm:prSet/>
          <dgm:spPr/>
          <dgm:t>
            <a:bodyPr/>
            <a:lstStyle/>
            <a:p>
              <a:pPr algn="l">
                <a:buNone/>
              </a:pPr>
              <a:r>
                <a:rPr lang="en-CA" b="1"/>
                <a:t>return</a:t>
              </a:r>
              <a:r>
                <a:rPr lang="en-CA"/>
                <a:t> </a:t>
              </a:r>
              <a14:m>
                <m:oMath xmlns:m="http://schemas.openxmlformats.org/officeDocument/2006/math">
                  <m:r>
                    <a:rPr lang="en-CA" i="1" dirty="0" smtClean="0">
                      <a:latin typeface="Cambria Math" panose="02040503050406030204" pitchFamily="18" charset="0"/>
                    </a:rPr>
                    <m:t>𝑜𝑙𝑝</m:t>
                  </m:r>
                  <m:r>
                    <a:rPr lang="en-CA" i="1" baseline="-25000" dirty="0" smtClean="0">
                      <a:latin typeface="Cambria Math" panose="02040503050406030204" pitchFamily="18" charset="0"/>
                    </a:rPr>
                    <m:t>𝑖</m:t>
                  </m:r>
                </m:oMath>
              </a14:m>
              <a:endParaRPr lang="en-CA"/>
            </a:p>
          </dgm:t>
        </dgm:pt>
      </mc:Choice>
      <mc:Fallback xmlns="">
        <dgm:pt modelId="{8DA509A2-B112-4517-9048-06A2C5703EA1}">
          <dgm:prSet/>
          <dgm:spPr/>
          <dgm:t>
            <a:bodyPr/>
            <a:lstStyle/>
            <a:p>
              <a:pPr algn="l">
                <a:buNone/>
              </a:pPr>
              <a:r>
                <a:rPr lang="en-CA" b="1"/>
                <a:t>return</a:t>
              </a:r>
              <a:r>
                <a:rPr lang="en-CA"/>
                <a:t> </a:t>
              </a:r>
              <a:r>
                <a:rPr lang="en-CA" i="0" dirty="0">
                  <a:latin typeface="Cambria Math" panose="02040503050406030204" pitchFamily="18" charset="0"/>
                </a:rPr>
                <a:t>𝑜𝑙𝑝</a:t>
              </a:r>
              <a:r>
                <a:rPr lang="en-CA" i="0" baseline="-25000" dirty="0">
                  <a:latin typeface="Cambria Math" panose="02040503050406030204" pitchFamily="18" charset="0"/>
                </a:rPr>
                <a:t>𝑖</a:t>
              </a:r>
              <a:endParaRPr lang="en-CA"/>
            </a:p>
          </dgm:t>
        </dgm:pt>
      </mc:Fallback>
    </mc:AlternateContent>
    <dgm:pt modelId="{2D79977C-AAA8-4139-AEAF-7268C2360734}" type="parTrans" cxnId="{0C18CC98-1E49-409D-A31A-CF7818269685}">
      <dgm:prSet/>
      <dgm:spPr/>
      <dgm:t>
        <a:bodyPr/>
        <a:lstStyle/>
        <a:p>
          <a:endParaRPr lang="en-CA"/>
        </a:p>
      </dgm:t>
    </dgm:pt>
    <dgm:pt modelId="{E6932E7F-3278-46F7-BDE3-BD270E07A32D}" type="sibTrans" cxnId="{0C18CC98-1E49-409D-A31A-CF7818269685}">
      <dgm:prSet/>
      <dgm:spPr/>
      <dgm:t>
        <a:bodyPr/>
        <a:lstStyle/>
        <a:p>
          <a:endParaRPr lang="en-CA"/>
        </a:p>
      </dgm:t>
    </dgm:pt>
    <dgm:pt modelId="{3852E789-802F-4359-A528-298133C673D4}">
      <dgm:prSet phldrT="[Text]"/>
      <dgm:spPr/>
      <dgm:t>
        <a:bodyPr/>
        <a:lstStyle/>
        <a:p>
          <a:r>
            <a:rPr lang="en-CA"/>
            <a:t>Original O(n</a:t>
          </a:r>
          <a:r>
            <a:rPr lang="en-CA" baseline="30000"/>
            <a:t>2</a:t>
          </a:r>
          <a:r>
            <a:rPr lang="en-CA" baseline="0"/>
            <a:t>) Algorithm</a:t>
          </a:r>
          <a:endParaRPr lang="en-CA"/>
        </a:p>
      </dgm:t>
    </dgm:pt>
    <dgm:pt modelId="{E1F3A256-09F8-462D-8EC3-81D9F4B08B80}" type="parTrans" cxnId="{96A153E5-1CF8-4FB4-8DD4-33E31361B695}">
      <dgm:prSet/>
      <dgm:spPr/>
      <dgm:t>
        <a:bodyPr/>
        <a:lstStyle/>
        <a:p>
          <a:endParaRPr lang="en-CA"/>
        </a:p>
      </dgm:t>
    </dgm:pt>
    <dgm:pt modelId="{3BA9907B-ECB0-4D35-AE38-F7DDCD8C4E62}" type="sibTrans" cxnId="{96A153E5-1CF8-4FB4-8DD4-33E31361B695}">
      <dgm:prSet/>
      <dgm:spPr/>
      <dgm:t>
        <a:bodyPr/>
        <a:lstStyle/>
        <a:p>
          <a:endParaRPr lang="en-CA"/>
        </a:p>
      </dgm:t>
    </dgm:pt>
    <mc:AlternateContent xmlns:mc="http://schemas.openxmlformats.org/markup-compatibility/2006" xmlns:a14="http://schemas.microsoft.com/office/drawing/2010/main">
      <mc:Choice Requires="a14">
        <dgm:pt modelId="{1822A94E-C859-441A-B4BB-EA2172113605}">
          <dgm:prSet/>
          <dgm:spPr/>
          <dgm:t>
            <a:bodyPr/>
            <a:lstStyle/>
            <a:p>
              <a:pPr algn="l">
                <a:buNone/>
              </a:pPr>
              <a14:m>
                <m:oMathPara xmlns:m="http://schemas.openxmlformats.org/officeDocument/2006/math">
                  <m:oMathParaPr>
                    <m:jc m:val="left"/>
                  </m:oMathParaPr>
                  <m:oMath xmlns:m="http://schemas.openxmlformats.org/officeDocument/2006/math">
                    <m:r>
                      <a:rPr lang="en-CA" i="1" dirty="0" smtClean="0">
                        <a:latin typeface="Cambria Math" panose="02040503050406030204" pitchFamily="18" charset="0"/>
                      </a:rPr>
                      <m:t>𝑜𝑙𝑝</m:t>
                    </m:r>
                    <m:r>
                      <a:rPr lang="en-CA" i="1" baseline="-25000" dirty="0" smtClean="0">
                        <a:latin typeface="Cambria Math" panose="02040503050406030204" pitchFamily="18" charset="0"/>
                      </a:rPr>
                      <m:t>𝑖</m:t>
                    </m:r>
                    <m:r>
                      <a:rPr lang="en-CA" i="1" dirty="0" smtClean="0">
                        <a:latin typeface="Cambria Math" panose="02040503050406030204" pitchFamily="18" charset="0"/>
                      </a:rPr>
                      <m:t> ← 0</m:t>
                    </m:r>
                  </m:oMath>
                </m:oMathPara>
              </a14:m>
              <a:endParaRPr lang="en-CA"/>
            </a:p>
          </dgm:t>
        </dgm:pt>
      </mc:Choice>
      <mc:Fallback xmlns="">
        <dgm:pt modelId="{1822A94E-C859-441A-B4BB-EA2172113605}">
          <dgm:prSet/>
          <dgm:spPr/>
          <dgm:t>
            <a:bodyPr/>
            <a:lstStyle/>
            <a:p>
              <a:pPr algn="l">
                <a:buNone/>
              </a:pPr>
              <a:r>
                <a:rPr lang="en-CA" i="0" dirty="0">
                  <a:latin typeface="Cambria Math" panose="02040503050406030204" pitchFamily="18" charset="0"/>
                </a:rPr>
                <a:t>𝑜𝑙𝑝</a:t>
              </a:r>
              <a:r>
                <a:rPr lang="en-CA" i="0" baseline="-25000" dirty="0">
                  <a:latin typeface="Cambria Math" panose="02040503050406030204" pitchFamily="18" charset="0"/>
                </a:rPr>
                <a:t>𝑖</a:t>
              </a:r>
              <a:r>
                <a:rPr lang="en-CA" i="0" dirty="0">
                  <a:latin typeface="Cambria Math" panose="02040503050406030204" pitchFamily="18" charset="0"/>
                </a:rPr>
                <a:t> ← 0</a:t>
              </a:r>
              <a:endParaRPr lang="en-CA"/>
            </a:p>
          </dgm:t>
        </dgm:pt>
      </mc:Fallback>
    </mc:AlternateContent>
    <dgm:pt modelId="{9038E0A7-B8F3-4171-B962-AEB1AF77A5A6}" type="parTrans" cxnId="{D4B97D82-AA38-47B1-85D1-1D28000B2E49}">
      <dgm:prSet/>
      <dgm:spPr/>
      <dgm:t>
        <a:bodyPr/>
        <a:lstStyle/>
        <a:p>
          <a:endParaRPr lang="en-CA"/>
        </a:p>
      </dgm:t>
    </dgm:pt>
    <dgm:pt modelId="{7EADC3D4-5B5F-42DE-B623-FCD4C207F660}" type="sibTrans" cxnId="{D4B97D82-AA38-47B1-85D1-1D28000B2E49}">
      <dgm:prSet/>
      <dgm:spPr/>
      <dgm:t>
        <a:bodyPr/>
        <a:lstStyle/>
        <a:p>
          <a:endParaRPr lang="en-CA"/>
        </a:p>
      </dgm:t>
    </dgm:pt>
    <dgm:pt modelId="{486EA5F3-DF8D-4CA7-A064-00688C63A2A5}" type="pres">
      <dgm:prSet presAssocID="{952FB948-0E95-4A59-A2D7-23EB0D80E381}" presName="linear" presStyleCnt="0">
        <dgm:presLayoutVars>
          <dgm:animLvl val="lvl"/>
          <dgm:resizeHandles val="exact"/>
        </dgm:presLayoutVars>
      </dgm:prSet>
      <dgm:spPr/>
    </dgm:pt>
    <dgm:pt modelId="{CE257AE3-83D6-4AF4-8A6C-58A1DF7AC86C}" type="pres">
      <dgm:prSet presAssocID="{3852E789-802F-4359-A528-298133C673D4}" presName="parentText" presStyleLbl="node1" presStyleIdx="0" presStyleCnt="1">
        <dgm:presLayoutVars>
          <dgm:chMax val="0"/>
          <dgm:bulletEnabled val="1"/>
        </dgm:presLayoutVars>
      </dgm:prSet>
      <dgm:spPr/>
    </dgm:pt>
    <dgm:pt modelId="{595DCA0A-8EC0-46CF-805B-32C49DA84424}" type="pres">
      <dgm:prSet presAssocID="{3852E789-802F-4359-A528-298133C673D4}" presName="childText" presStyleLbl="revTx" presStyleIdx="0" presStyleCnt="1">
        <dgm:presLayoutVars>
          <dgm:bulletEnabled val="1"/>
        </dgm:presLayoutVars>
      </dgm:prSet>
      <dgm:spPr/>
    </dgm:pt>
  </dgm:ptLst>
  <dgm:cxnLst>
    <dgm:cxn modelId="{6A9F4E00-4414-4BE2-9E9C-B937845A7737}" type="presOf" srcId="{F9A1AD7C-8020-45D0-AAFF-B4BB9B913F7E}" destId="{595DCA0A-8EC0-46CF-805B-32C49DA84424}" srcOrd="0" destOrd="15" presId="urn:microsoft.com/office/officeart/2005/8/layout/vList2"/>
    <dgm:cxn modelId="{67854404-DABF-4341-9334-3720AC071E4A}" srcId="{1B3F9A93-0554-43CE-839E-9F81DA04C2EC}" destId="{457D7A4B-BD0F-4725-A786-A689DBF2D16B}" srcOrd="0" destOrd="0" parTransId="{F52EBCF9-2A17-4945-AD71-3ED2C39A7070}" sibTransId="{197286E2-363A-43FF-87C2-9346F6E37657}"/>
    <dgm:cxn modelId="{95DB5F0A-6706-4BCF-8AF7-D618309910BC}" type="presOf" srcId="{457D7A4B-BD0F-4725-A786-A689DBF2D16B}" destId="{595DCA0A-8EC0-46CF-805B-32C49DA84424}" srcOrd="0" destOrd="9" presId="urn:microsoft.com/office/officeart/2005/8/layout/vList2"/>
    <dgm:cxn modelId="{8ACC0714-5A43-45ED-A8A1-DF6EBF2CE556}" srcId="{457D7A4B-BD0F-4725-A786-A689DBF2D16B}" destId="{B0443A35-B99E-4A28-A5CD-A057AD3BB0B5}" srcOrd="2" destOrd="0" parTransId="{EBE2922B-D8CF-4692-85FA-2716BE587F6E}" sibTransId="{B7029CC6-4FD3-4003-8D85-CB2F31519558}"/>
    <dgm:cxn modelId="{7AC50D17-B529-4597-B3FF-472ED813CEAA}" type="presOf" srcId="{F47C1A12-42A7-4CB4-98D0-E9572D7E8D62}" destId="{595DCA0A-8EC0-46CF-805B-32C49DA84424}" srcOrd="0" destOrd="4" presId="urn:microsoft.com/office/officeart/2005/8/layout/vList2"/>
    <dgm:cxn modelId="{6D901120-EF0B-49EE-901D-16702D8079E5}" srcId="{D1C9D2F0-EAE3-4FF6-86E9-508852682ACA}" destId="{3257DE70-8746-4C05-9840-18F94AA8FA44}" srcOrd="2" destOrd="0" parTransId="{2BE674BA-E82B-4D67-97E8-E0FF9777B975}" sibTransId="{CF56796A-EFC4-4946-94F9-89199D030013}"/>
    <dgm:cxn modelId="{15B15327-1B7D-40CA-B810-8426F4639BF2}" type="presOf" srcId="{8EE52C67-E3D5-49B0-8794-2220826FE176}" destId="{595DCA0A-8EC0-46CF-805B-32C49DA84424}" srcOrd="0" destOrd="1" presId="urn:microsoft.com/office/officeart/2005/8/layout/vList2"/>
    <dgm:cxn modelId="{A787362A-A3E9-4A76-8A4C-AF36396B6397}" srcId="{D1C9D2F0-EAE3-4FF6-86E9-508852682ACA}" destId="{46484E9C-3A18-4E6F-A82D-974B931A6F88}" srcOrd="1" destOrd="0" parTransId="{9D530F2B-6B62-4873-831C-DA0A9FF34B4A}" sibTransId="{87192BC0-050E-4EFC-A303-66974BB56C62}"/>
    <dgm:cxn modelId="{F0DAC737-9956-4D4F-9FE9-885421EDF713}" type="presOf" srcId="{3852E789-802F-4359-A528-298133C673D4}" destId="{CE257AE3-83D6-4AF4-8A6C-58A1DF7AC86C}" srcOrd="0" destOrd="0" presId="urn:microsoft.com/office/officeart/2005/8/layout/vList2"/>
    <dgm:cxn modelId="{AF15353C-7BD8-4D60-B26E-85CBDE9A0F40}" srcId="{3852E789-802F-4359-A528-298133C673D4}" destId="{D1C9D2F0-EAE3-4FF6-86E9-508852682ACA}" srcOrd="0" destOrd="0" parTransId="{C8C592DA-5A5E-41AD-A0B7-9A312C12B97F}" sibTransId="{3CA28D87-5933-435F-9B36-DE327F75AF9F}"/>
    <dgm:cxn modelId="{A031E43E-4972-4DF5-A337-5B31CCC26D1A}" type="presOf" srcId="{83DFD26F-C118-43B7-9177-7A2E36AF9ECA}" destId="{595DCA0A-8EC0-46CF-805B-32C49DA84424}" srcOrd="0" destOrd="6" presId="urn:microsoft.com/office/officeart/2005/8/layout/vList2"/>
    <dgm:cxn modelId="{2B929A60-5B9F-47AC-B25F-5BB3F4FFA5F3}" srcId="{83DFD26F-C118-43B7-9177-7A2E36AF9ECA}" destId="{1B3F9A93-0554-43CE-839E-9F81DA04C2EC}" srcOrd="1" destOrd="0" parTransId="{0F8249C8-0CE5-4D51-A81A-620D3FE76C65}" sibTransId="{3863A912-F140-4A21-8606-02B7D8D930AA}"/>
    <dgm:cxn modelId="{169C1C69-D03A-44C7-A0CB-958297FF18CB}" type="presOf" srcId="{1822A94E-C859-441A-B4BB-EA2172113605}" destId="{595DCA0A-8EC0-46CF-805B-32C49DA84424}" srcOrd="0" destOrd="5" presId="urn:microsoft.com/office/officeart/2005/8/layout/vList2"/>
    <dgm:cxn modelId="{5C18206B-39E3-4BF3-904F-41E82E6E732D}" srcId="{457D7A4B-BD0F-4725-A786-A689DBF2D16B}" destId="{945C59B8-EF26-4B7A-8F65-549E86D0A1B2}" srcOrd="1" destOrd="0" parTransId="{9646642B-284A-487F-8D0E-C3106E0D0BEE}" sibTransId="{0837AB0E-615E-4899-AF24-8054DFA1C43B}"/>
    <dgm:cxn modelId="{CF0AB54C-CEF6-4C90-AD50-632714331232}" type="presOf" srcId="{46484E9C-3A18-4E6F-A82D-974B931A6F88}" destId="{595DCA0A-8EC0-46CF-805B-32C49DA84424}" srcOrd="0" destOrd="2" presId="urn:microsoft.com/office/officeart/2005/8/layout/vList2"/>
    <dgm:cxn modelId="{0E15CE4E-BFDA-4F5B-A897-FF9D0C1F8CAC}" type="presOf" srcId="{4CB37C50-CF64-4C7F-9463-66F220700CF8}" destId="{595DCA0A-8EC0-46CF-805B-32C49DA84424}" srcOrd="0" destOrd="10" presId="urn:microsoft.com/office/officeart/2005/8/layout/vList2"/>
    <dgm:cxn modelId="{2871A652-D777-42E3-931E-E96562281241}" srcId="{457D7A4B-BD0F-4725-A786-A689DBF2D16B}" destId="{AA383728-D7FA-48AF-B045-61A619CC092E}" srcOrd="3" destOrd="0" parTransId="{4BFC5195-181A-4B93-AD5D-CD3A78344CDD}" sibTransId="{D460A9EA-EBA7-4029-83D0-6B788934FA92}"/>
    <dgm:cxn modelId="{07783675-1D31-4F00-81B7-9D8E6A4FF4BC}" type="presOf" srcId="{FF484652-E3C8-4E0D-AC85-DCC8251F957E}" destId="{595DCA0A-8EC0-46CF-805B-32C49DA84424}" srcOrd="0" destOrd="14" presId="urn:microsoft.com/office/officeart/2005/8/layout/vList2"/>
    <dgm:cxn modelId="{DAE46C5A-FE8B-4F52-BE15-31FF711D1A8B}" srcId="{3852E789-802F-4359-A528-298133C673D4}" destId="{83DFD26F-C118-43B7-9177-7A2E36AF9ECA}" srcOrd="2" destOrd="0" parTransId="{948D7B34-6237-462E-ABAE-A9C2DF6C7973}" sibTransId="{2D20015C-73E1-465E-AF21-188C6884CF2C}"/>
    <dgm:cxn modelId="{48A0537E-7F75-4860-969B-D66624B483D0}" srcId="{457D7A4B-BD0F-4725-A786-A689DBF2D16B}" destId="{4CB37C50-CF64-4C7F-9463-66F220700CF8}" srcOrd="0" destOrd="0" parTransId="{2989A843-6BEF-4F0C-AC6A-84761897DCB2}" sibTransId="{B6ABCDB7-0F58-4927-8ACE-DA174662D14D}"/>
    <dgm:cxn modelId="{D4B97D82-AA38-47B1-85D1-1D28000B2E49}" srcId="{3852E789-802F-4359-A528-298133C673D4}" destId="{1822A94E-C859-441A-B4BB-EA2172113605}" srcOrd="1" destOrd="0" parTransId="{9038E0A7-B8F3-4171-B962-AEB1AF77A5A6}" sibTransId="{7EADC3D4-5B5F-42DE-B623-FCD4C207F660}"/>
    <dgm:cxn modelId="{48B7458D-B1FF-4E27-9C19-3D4F261A0FE6}" srcId="{D1C9D2F0-EAE3-4FF6-86E9-508852682ACA}" destId="{8EE52C67-E3D5-49B0-8794-2220826FE176}" srcOrd="0" destOrd="0" parTransId="{987808E3-2445-4301-A82A-BF64D0E75AAE}" sibTransId="{314D26F9-C11D-4F10-A936-4DF1A5DE1CBE}"/>
    <dgm:cxn modelId="{FF1FEA8D-FBDE-474C-A11A-878A6515AEEA}" type="presOf" srcId="{11C29BAB-CB8E-4BA5-ABC5-00A65B322210}" destId="{595DCA0A-8EC0-46CF-805B-32C49DA84424}" srcOrd="0" destOrd="7" presId="urn:microsoft.com/office/officeart/2005/8/layout/vList2"/>
    <dgm:cxn modelId="{4F32428E-A094-47EC-9B78-6D22046D6F09}" srcId="{1B3F9A93-0554-43CE-839E-9F81DA04C2EC}" destId="{FF484652-E3C8-4E0D-AC85-DCC8251F957E}" srcOrd="1" destOrd="0" parTransId="{432A35CB-EA64-4CF3-87C4-BF67B1B654DB}" sibTransId="{7253E6A8-E9DC-43DF-9436-616A0DAD03A6}"/>
    <dgm:cxn modelId="{0C18CC98-1E49-409D-A31A-CF7818269685}" srcId="{83DFD26F-C118-43B7-9177-7A2E36AF9ECA}" destId="{8DA509A2-B112-4517-9048-06A2C5703EA1}" srcOrd="2" destOrd="0" parTransId="{2D79977C-AAA8-4139-AEAF-7268C2360734}" sibTransId="{E6932E7F-3278-46F7-BDE3-BD270E07A32D}"/>
    <dgm:cxn modelId="{1D5095B2-0C63-4A6C-BC73-37EA14CC2F37}" srcId="{3257DE70-8746-4C05-9840-18F94AA8FA44}" destId="{F47C1A12-42A7-4CB4-98D0-E9572D7E8D62}" srcOrd="0" destOrd="0" parTransId="{994ACC78-49EC-44FF-BA28-B4BC4D051F96}" sibTransId="{2365CE96-28D2-4C6B-9AE7-3EA116A9320C}"/>
    <dgm:cxn modelId="{006F12B7-E9EC-4762-AC4F-491EAEF2E58B}" type="presOf" srcId="{D1C9D2F0-EAE3-4FF6-86E9-508852682ACA}" destId="{595DCA0A-8EC0-46CF-805B-32C49DA84424}" srcOrd="0" destOrd="0" presId="urn:microsoft.com/office/officeart/2005/8/layout/vList2"/>
    <dgm:cxn modelId="{8CDEF6C0-1236-4866-BA63-D610BE27767C}" type="presOf" srcId="{AA383728-D7FA-48AF-B045-61A619CC092E}" destId="{595DCA0A-8EC0-46CF-805B-32C49DA84424}" srcOrd="0" destOrd="13" presId="urn:microsoft.com/office/officeart/2005/8/layout/vList2"/>
    <dgm:cxn modelId="{3E5553C8-D3F9-40BD-B744-A65DE402AC4C}" srcId="{83DFD26F-C118-43B7-9177-7A2E36AF9ECA}" destId="{11C29BAB-CB8E-4BA5-ABC5-00A65B322210}" srcOrd="0" destOrd="0" parTransId="{D16B4411-771D-41FC-98C6-28F5A883E176}" sibTransId="{1FF2067F-4AA6-4E54-BF84-1B2DC1CB4592}"/>
    <dgm:cxn modelId="{048C77CC-3E7D-4E56-A0BB-25782FDBCA90}" type="presOf" srcId="{B0443A35-B99E-4A28-A5CD-A057AD3BB0B5}" destId="{595DCA0A-8EC0-46CF-805B-32C49DA84424}" srcOrd="0" destOrd="12" presId="urn:microsoft.com/office/officeart/2005/8/layout/vList2"/>
    <dgm:cxn modelId="{5BE776DA-DC53-4700-A4DF-5313124A6896}" type="presOf" srcId="{8DA509A2-B112-4517-9048-06A2C5703EA1}" destId="{595DCA0A-8EC0-46CF-805B-32C49DA84424}" srcOrd="0" destOrd="16" presId="urn:microsoft.com/office/officeart/2005/8/layout/vList2"/>
    <dgm:cxn modelId="{0A8347DC-44A5-4DF9-B6A4-64257F450F18}" srcId="{FF484652-E3C8-4E0D-AC85-DCC8251F957E}" destId="{F9A1AD7C-8020-45D0-AAFF-B4BB9B913F7E}" srcOrd="0" destOrd="0" parTransId="{7EFC2543-2028-41A2-AEDC-6001A5415425}" sibTransId="{4C555763-6719-434D-8061-3B2315194F45}"/>
    <dgm:cxn modelId="{96A153E5-1CF8-4FB4-8DD4-33E31361B695}" srcId="{952FB948-0E95-4A59-A2D7-23EB0D80E381}" destId="{3852E789-802F-4359-A528-298133C673D4}" srcOrd="0" destOrd="0" parTransId="{E1F3A256-09F8-462D-8EC3-81D9F4B08B80}" sibTransId="{3BA9907B-ECB0-4D35-AE38-F7DDCD8C4E62}"/>
    <dgm:cxn modelId="{B49AEBE6-70DE-4E54-AEE3-2701569DD437}" type="presOf" srcId="{3257DE70-8746-4C05-9840-18F94AA8FA44}" destId="{595DCA0A-8EC0-46CF-805B-32C49DA84424}" srcOrd="0" destOrd="3" presId="urn:microsoft.com/office/officeart/2005/8/layout/vList2"/>
    <dgm:cxn modelId="{354BA8F9-4F77-4850-A0BC-B2B5DB4EA39A}" type="presOf" srcId="{945C59B8-EF26-4B7A-8F65-549E86D0A1B2}" destId="{595DCA0A-8EC0-46CF-805B-32C49DA84424}" srcOrd="0" destOrd="11" presId="urn:microsoft.com/office/officeart/2005/8/layout/vList2"/>
    <dgm:cxn modelId="{29BECEFB-3000-4C57-80DF-7A8070DBBC33}" type="presOf" srcId="{952FB948-0E95-4A59-A2D7-23EB0D80E381}" destId="{486EA5F3-DF8D-4CA7-A064-00688C63A2A5}" srcOrd="0" destOrd="0" presId="urn:microsoft.com/office/officeart/2005/8/layout/vList2"/>
    <dgm:cxn modelId="{55AAC8FC-915F-444F-B5C5-FC571BA728BF}" type="presOf" srcId="{1B3F9A93-0554-43CE-839E-9F81DA04C2EC}" destId="{595DCA0A-8EC0-46CF-805B-32C49DA84424}" srcOrd="0" destOrd="8" presId="urn:microsoft.com/office/officeart/2005/8/layout/vList2"/>
    <dgm:cxn modelId="{8AFF1CE1-0729-4D5D-81CF-570B5C08DF8C}" type="presParOf" srcId="{486EA5F3-DF8D-4CA7-A064-00688C63A2A5}" destId="{CE257AE3-83D6-4AF4-8A6C-58A1DF7AC86C}" srcOrd="0" destOrd="0" presId="urn:microsoft.com/office/officeart/2005/8/layout/vList2"/>
    <dgm:cxn modelId="{AB444841-07CC-4262-BA30-C3E81A6C5B19}" type="presParOf" srcId="{486EA5F3-DF8D-4CA7-A064-00688C63A2A5}" destId="{595DCA0A-8EC0-46CF-805B-32C49DA8442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52FB948-0E95-4A59-A2D7-23EB0D80E3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dgm:pt modelId="{D1C9D2F0-EAE3-4FF6-86E9-508852682ACA}">
      <dgm:prSet phldrT="[Text]"/>
      <dgm:spPr>
        <a:blipFill>
          <a:blip xmlns:r="http://schemas.openxmlformats.org/officeDocument/2006/relationships" r:embed="rId1"/>
          <a:stretch>
            <a:fillRect b="-1910"/>
          </a:stretch>
        </a:blipFill>
      </dgm:spPr>
      <dgm:t>
        <a:bodyPr/>
        <a:lstStyle/>
        <a:p>
          <a:r>
            <a:rPr lang="en-CA">
              <a:noFill/>
            </a:rPr>
            <a:t> </a:t>
          </a:r>
        </a:p>
      </dgm:t>
    </dgm:pt>
    <dgm:pt modelId="{C8C592DA-5A5E-41AD-A0B7-9A312C12B97F}" type="parTrans" cxnId="{AF15353C-7BD8-4D60-B26E-85CBDE9A0F40}">
      <dgm:prSet/>
      <dgm:spPr/>
      <dgm:t>
        <a:bodyPr/>
        <a:lstStyle/>
        <a:p>
          <a:endParaRPr lang="en-CA"/>
        </a:p>
      </dgm:t>
    </dgm:pt>
    <dgm:pt modelId="{3CA28D87-5933-435F-9B36-DE327F75AF9F}" type="sibTrans" cxnId="{AF15353C-7BD8-4D60-B26E-85CBDE9A0F40}">
      <dgm:prSet/>
      <dgm:spPr/>
      <dgm:t>
        <a:bodyPr/>
        <a:lstStyle/>
        <a:p>
          <a:endParaRPr lang="en-CA"/>
        </a:p>
      </dgm:t>
    </dgm:pt>
    <dgm:pt modelId="{8EE52C67-E3D5-49B0-8794-2220826FE176}">
      <dgm:prSet/>
      <dgm:spPr/>
      <dgm:t>
        <a:bodyPr/>
        <a:lstStyle/>
        <a:p>
          <a:r>
            <a:rPr lang="en-CA">
              <a:noFill/>
            </a:rPr>
            <a:t> </a:t>
          </a:r>
        </a:p>
      </dgm:t>
    </dgm:pt>
    <dgm:pt modelId="{987808E3-2445-4301-A82A-BF64D0E75AAE}" type="parTrans" cxnId="{48B7458D-B1FF-4E27-9C19-3D4F261A0FE6}">
      <dgm:prSet/>
      <dgm:spPr/>
      <dgm:t>
        <a:bodyPr/>
        <a:lstStyle/>
        <a:p>
          <a:endParaRPr lang="en-CA"/>
        </a:p>
      </dgm:t>
    </dgm:pt>
    <dgm:pt modelId="{314D26F9-C11D-4F10-A936-4DF1A5DE1CBE}" type="sibTrans" cxnId="{48B7458D-B1FF-4E27-9C19-3D4F261A0FE6}">
      <dgm:prSet/>
      <dgm:spPr/>
      <dgm:t>
        <a:bodyPr/>
        <a:lstStyle/>
        <a:p>
          <a:endParaRPr lang="en-CA"/>
        </a:p>
      </dgm:t>
    </dgm:pt>
    <dgm:pt modelId="{46484E9C-3A18-4E6F-A82D-974B931A6F88}">
      <dgm:prSet/>
      <dgm:spPr/>
      <dgm:t>
        <a:bodyPr/>
        <a:lstStyle/>
        <a:p>
          <a:r>
            <a:rPr lang="en-CA">
              <a:noFill/>
            </a:rPr>
            <a:t> </a:t>
          </a:r>
        </a:p>
      </dgm:t>
    </dgm:pt>
    <dgm:pt modelId="{9D530F2B-6B62-4873-831C-DA0A9FF34B4A}" type="parTrans" cxnId="{A787362A-A3E9-4A76-8A4C-AF36396B6397}">
      <dgm:prSet/>
      <dgm:spPr/>
      <dgm:t>
        <a:bodyPr/>
        <a:lstStyle/>
        <a:p>
          <a:endParaRPr lang="en-CA"/>
        </a:p>
      </dgm:t>
    </dgm:pt>
    <dgm:pt modelId="{87192BC0-050E-4EFC-A303-66974BB56C62}" type="sibTrans" cxnId="{A787362A-A3E9-4A76-8A4C-AF36396B6397}">
      <dgm:prSet/>
      <dgm:spPr/>
      <dgm:t>
        <a:bodyPr/>
        <a:lstStyle/>
        <a:p>
          <a:endParaRPr lang="en-CA"/>
        </a:p>
      </dgm:t>
    </dgm:pt>
    <dgm:pt modelId="{3257DE70-8746-4C05-9840-18F94AA8FA44}">
      <dgm:prSet/>
      <dgm:spPr/>
      <dgm:t>
        <a:bodyPr/>
        <a:lstStyle/>
        <a:p>
          <a:r>
            <a:rPr lang="en-CA">
              <a:noFill/>
            </a:rPr>
            <a:t> </a:t>
          </a:r>
        </a:p>
      </dgm:t>
    </dgm:pt>
    <dgm:pt modelId="{2BE674BA-E82B-4D67-97E8-E0FF9777B975}" type="parTrans" cxnId="{6D901120-EF0B-49EE-901D-16702D8079E5}">
      <dgm:prSet/>
      <dgm:spPr/>
      <dgm:t>
        <a:bodyPr/>
        <a:lstStyle/>
        <a:p>
          <a:endParaRPr lang="en-CA"/>
        </a:p>
      </dgm:t>
    </dgm:pt>
    <dgm:pt modelId="{CF56796A-EFC4-4946-94F9-89199D030013}" type="sibTrans" cxnId="{6D901120-EF0B-49EE-901D-16702D8079E5}">
      <dgm:prSet/>
      <dgm:spPr/>
      <dgm:t>
        <a:bodyPr/>
        <a:lstStyle/>
        <a:p>
          <a:endParaRPr lang="en-CA"/>
        </a:p>
      </dgm:t>
    </dgm:pt>
    <dgm:pt modelId="{F47C1A12-42A7-4CB4-98D0-E9572D7E8D62}">
      <dgm:prSet/>
      <dgm:spPr/>
      <dgm:t>
        <a:bodyPr/>
        <a:lstStyle/>
        <a:p>
          <a:r>
            <a:rPr lang="en-CA">
              <a:noFill/>
            </a:rPr>
            <a:t> </a:t>
          </a:r>
        </a:p>
      </dgm:t>
    </dgm:pt>
    <dgm:pt modelId="{994ACC78-49EC-44FF-BA28-B4BC4D051F96}" type="parTrans" cxnId="{1D5095B2-0C63-4A6C-BC73-37EA14CC2F37}">
      <dgm:prSet/>
      <dgm:spPr/>
      <dgm:t>
        <a:bodyPr/>
        <a:lstStyle/>
        <a:p>
          <a:endParaRPr lang="en-CA"/>
        </a:p>
      </dgm:t>
    </dgm:pt>
    <dgm:pt modelId="{2365CE96-28D2-4C6B-9AE7-3EA116A9320C}" type="sibTrans" cxnId="{1D5095B2-0C63-4A6C-BC73-37EA14CC2F37}">
      <dgm:prSet/>
      <dgm:spPr/>
      <dgm:t>
        <a:bodyPr/>
        <a:lstStyle/>
        <a:p>
          <a:endParaRPr lang="en-CA"/>
        </a:p>
      </dgm:t>
    </dgm:pt>
    <dgm:pt modelId="{83DFD26F-C118-43B7-9177-7A2E36AF9ECA}">
      <dgm:prSet/>
      <dgm:spPr/>
      <dgm:t>
        <a:bodyPr/>
        <a:lstStyle/>
        <a:p>
          <a:r>
            <a:rPr lang="en-CA">
              <a:noFill/>
            </a:rPr>
            <a:t> </a:t>
          </a:r>
        </a:p>
      </dgm:t>
    </dgm:pt>
    <dgm:pt modelId="{948D7B34-6237-462E-ABAE-A9C2DF6C7973}" type="parTrans" cxnId="{DAE46C5A-FE8B-4F52-BE15-31FF711D1A8B}">
      <dgm:prSet/>
      <dgm:spPr/>
      <dgm:t>
        <a:bodyPr/>
        <a:lstStyle/>
        <a:p>
          <a:endParaRPr lang="en-CA"/>
        </a:p>
      </dgm:t>
    </dgm:pt>
    <dgm:pt modelId="{2D20015C-73E1-465E-AF21-188C6884CF2C}" type="sibTrans" cxnId="{DAE46C5A-FE8B-4F52-BE15-31FF711D1A8B}">
      <dgm:prSet/>
      <dgm:spPr/>
      <dgm:t>
        <a:bodyPr/>
        <a:lstStyle/>
        <a:p>
          <a:endParaRPr lang="en-CA"/>
        </a:p>
      </dgm:t>
    </dgm:pt>
    <dgm:pt modelId="{11C29BAB-CB8E-4BA5-ABC5-00A65B322210}">
      <dgm:prSet/>
      <dgm:spPr/>
      <dgm:t>
        <a:bodyPr/>
        <a:lstStyle/>
        <a:p>
          <a:r>
            <a:rPr lang="en-CA">
              <a:noFill/>
            </a:rPr>
            <a:t> </a:t>
          </a:r>
        </a:p>
      </dgm:t>
    </dgm:pt>
    <dgm:pt modelId="{D16B4411-771D-41FC-98C6-28F5A883E176}" type="parTrans" cxnId="{3E5553C8-D3F9-40BD-B744-A65DE402AC4C}">
      <dgm:prSet/>
      <dgm:spPr/>
      <dgm:t>
        <a:bodyPr/>
        <a:lstStyle/>
        <a:p>
          <a:endParaRPr lang="en-CA"/>
        </a:p>
      </dgm:t>
    </dgm:pt>
    <dgm:pt modelId="{1FF2067F-4AA6-4E54-BF84-1B2DC1CB4592}" type="sibTrans" cxnId="{3E5553C8-D3F9-40BD-B744-A65DE402AC4C}">
      <dgm:prSet/>
      <dgm:spPr/>
      <dgm:t>
        <a:bodyPr/>
        <a:lstStyle/>
        <a:p>
          <a:endParaRPr lang="en-CA"/>
        </a:p>
      </dgm:t>
    </dgm:pt>
    <dgm:pt modelId="{1B3F9A93-0554-43CE-839E-9F81DA04C2EC}">
      <dgm:prSet/>
      <dgm:spPr/>
      <dgm:t>
        <a:bodyPr/>
        <a:lstStyle/>
        <a:p>
          <a:r>
            <a:rPr lang="en-CA">
              <a:noFill/>
            </a:rPr>
            <a:t> </a:t>
          </a:r>
        </a:p>
      </dgm:t>
    </dgm:pt>
    <dgm:pt modelId="{0F8249C8-0CE5-4D51-A81A-620D3FE76C65}" type="parTrans" cxnId="{2B929A60-5B9F-47AC-B25F-5BB3F4FFA5F3}">
      <dgm:prSet/>
      <dgm:spPr/>
      <dgm:t>
        <a:bodyPr/>
        <a:lstStyle/>
        <a:p>
          <a:endParaRPr lang="en-CA"/>
        </a:p>
      </dgm:t>
    </dgm:pt>
    <dgm:pt modelId="{3863A912-F140-4A21-8606-02B7D8D930AA}" type="sibTrans" cxnId="{2B929A60-5B9F-47AC-B25F-5BB3F4FFA5F3}">
      <dgm:prSet/>
      <dgm:spPr/>
      <dgm:t>
        <a:bodyPr/>
        <a:lstStyle/>
        <a:p>
          <a:endParaRPr lang="en-CA"/>
        </a:p>
      </dgm:t>
    </dgm:pt>
    <dgm:pt modelId="{457D7A4B-BD0F-4725-A786-A689DBF2D16B}">
      <dgm:prSet/>
      <dgm:spPr/>
      <dgm:t>
        <a:bodyPr/>
        <a:lstStyle/>
        <a:p>
          <a:r>
            <a:rPr lang="en-CA">
              <a:noFill/>
            </a:rPr>
            <a:t> </a:t>
          </a:r>
        </a:p>
      </dgm:t>
    </dgm:pt>
    <dgm:pt modelId="{F52EBCF9-2A17-4945-AD71-3ED2C39A7070}" type="parTrans" cxnId="{67854404-DABF-4341-9334-3720AC071E4A}">
      <dgm:prSet/>
      <dgm:spPr/>
      <dgm:t>
        <a:bodyPr/>
        <a:lstStyle/>
        <a:p>
          <a:endParaRPr lang="en-CA"/>
        </a:p>
      </dgm:t>
    </dgm:pt>
    <dgm:pt modelId="{197286E2-363A-43FF-87C2-9346F6E37657}" type="sibTrans" cxnId="{67854404-DABF-4341-9334-3720AC071E4A}">
      <dgm:prSet/>
      <dgm:spPr/>
      <dgm:t>
        <a:bodyPr/>
        <a:lstStyle/>
        <a:p>
          <a:endParaRPr lang="en-CA"/>
        </a:p>
      </dgm:t>
    </dgm:pt>
    <dgm:pt modelId="{4CB37C50-CF64-4C7F-9463-66F220700CF8}">
      <dgm:prSet/>
      <dgm:spPr/>
      <dgm:t>
        <a:bodyPr/>
        <a:lstStyle/>
        <a:p>
          <a:r>
            <a:rPr lang="en-CA">
              <a:noFill/>
            </a:rPr>
            <a:t> </a:t>
          </a:r>
        </a:p>
      </dgm:t>
    </dgm:pt>
    <dgm:pt modelId="{2989A843-6BEF-4F0C-AC6A-84761897DCB2}" type="parTrans" cxnId="{48A0537E-7F75-4860-969B-D66624B483D0}">
      <dgm:prSet/>
      <dgm:spPr/>
      <dgm:t>
        <a:bodyPr/>
        <a:lstStyle/>
        <a:p>
          <a:endParaRPr lang="en-CA"/>
        </a:p>
      </dgm:t>
    </dgm:pt>
    <dgm:pt modelId="{B6ABCDB7-0F58-4927-8ACE-DA174662D14D}" type="sibTrans" cxnId="{48A0537E-7F75-4860-969B-D66624B483D0}">
      <dgm:prSet/>
      <dgm:spPr/>
      <dgm:t>
        <a:bodyPr/>
        <a:lstStyle/>
        <a:p>
          <a:endParaRPr lang="en-CA"/>
        </a:p>
      </dgm:t>
    </dgm:pt>
    <dgm:pt modelId="{945C59B8-EF26-4B7A-8F65-549E86D0A1B2}">
      <dgm:prSet/>
      <dgm:spPr/>
      <dgm:t>
        <a:bodyPr/>
        <a:lstStyle/>
        <a:p>
          <a:r>
            <a:rPr lang="en-CA">
              <a:noFill/>
            </a:rPr>
            <a:t> </a:t>
          </a:r>
        </a:p>
      </dgm:t>
    </dgm:pt>
    <dgm:pt modelId="{9646642B-284A-487F-8D0E-C3106E0D0BEE}" type="parTrans" cxnId="{5C18206B-39E3-4BF3-904F-41E82E6E732D}">
      <dgm:prSet/>
      <dgm:spPr/>
      <dgm:t>
        <a:bodyPr/>
        <a:lstStyle/>
        <a:p>
          <a:endParaRPr lang="en-CA"/>
        </a:p>
      </dgm:t>
    </dgm:pt>
    <dgm:pt modelId="{0837AB0E-615E-4899-AF24-8054DFA1C43B}" type="sibTrans" cxnId="{5C18206B-39E3-4BF3-904F-41E82E6E732D}">
      <dgm:prSet/>
      <dgm:spPr/>
      <dgm:t>
        <a:bodyPr/>
        <a:lstStyle/>
        <a:p>
          <a:endParaRPr lang="en-CA"/>
        </a:p>
      </dgm:t>
    </dgm:pt>
    <dgm:pt modelId="{B0443A35-B99E-4A28-A5CD-A057AD3BB0B5}">
      <dgm:prSet/>
      <dgm:spPr/>
      <dgm:t>
        <a:bodyPr/>
        <a:lstStyle/>
        <a:p>
          <a:r>
            <a:rPr lang="en-CA">
              <a:noFill/>
            </a:rPr>
            <a:t> </a:t>
          </a:r>
        </a:p>
      </dgm:t>
    </dgm:pt>
    <dgm:pt modelId="{EBE2922B-D8CF-4692-85FA-2716BE587F6E}" type="parTrans" cxnId="{8ACC0714-5A43-45ED-A8A1-DF6EBF2CE556}">
      <dgm:prSet/>
      <dgm:spPr/>
      <dgm:t>
        <a:bodyPr/>
        <a:lstStyle/>
        <a:p>
          <a:endParaRPr lang="en-CA"/>
        </a:p>
      </dgm:t>
    </dgm:pt>
    <dgm:pt modelId="{B7029CC6-4FD3-4003-8D85-CB2F31519558}" type="sibTrans" cxnId="{8ACC0714-5A43-45ED-A8A1-DF6EBF2CE556}">
      <dgm:prSet/>
      <dgm:spPr/>
      <dgm:t>
        <a:bodyPr/>
        <a:lstStyle/>
        <a:p>
          <a:endParaRPr lang="en-CA"/>
        </a:p>
      </dgm:t>
    </dgm:pt>
    <dgm:pt modelId="{AA383728-D7FA-48AF-B045-61A619CC092E}">
      <dgm:prSet/>
      <dgm:spPr/>
      <dgm:t>
        <a:bodyPr/>
        <a:lstStyle/>
        <a:p>
          <a:r>
            <a:rPr lang="en-CA">
              <a:noFill/>
            </a:rPr>
            <a:t> </a:t>
          </a:r>
        </a:p>
      </dgm:t>
    </dgm:pt>
    <dgm:pt modelId="{4BFC5195-181A-4B93-AD5D-CD3A78344CDD}" type="parTrans" cxnId="{2871A652-D777-42E3-931E-E96562281241}">
      <dgm:prSet/>
      <dgm:spPr/>
      <dgm:t>
        <a:bodyPr/>
        <a:lstStyle/>
        <a:p>
          <a:endParaRPr lang="en-CA"/>
        </a:p>
      </dgm:t>
    </dgm:pt>
    <dgm:pt modelId="{D460A9EA-EBA7-4029-83D0-6B788934FA92}" type="sibTrans" cxnId="{2871A652-D777-42E3-931E-E96562281241}">
      <dgm:prSet/>
      <dgm:spPr/>
      <dgm:t>
        <a:bodyPr/>
        <a:lstStyle/>
        <a:p>
          <a:endParaRPr lang="en-CA"/>
        </a:p>
      </dgm:t>
    </dgm:pt>
    <dgm:pt modelId="{FF484652-E3C8-4E0D-AC85-DCC8251F957E}">
      <dgm:prSet/>
      <dgm:spPr/>
      <dgm:t>
        <a:bodyPr/>
        <a:lstStyle/>
        <a:p>
          <a:r>
            <a:rPr lang="en-CA">
              <a:noFill/>
            </a:rPr>
            <a:t> </a:t>
          </a:r>
        </a:p>
      </dgm:t>
    </dgm:pt>
    <dgm:pt modelId="{432A35CB-EA64-4CF3-87C4-BF67B1B654DB}" type="parTrans" cxnId="{4F32428E-A094-47EC-9B78-6D22046D6F09}">
      <dgm:prSet/>
      <dgm:spPr/>
      <dgm:t>
        <a:bodyPr/>
        <a:lstStyle/>
        <a:p>
          <a:endParaRPr lang="en-CA"/>
        </a:p>
      </dgm:t>
    </dgm:pt>
    <dgm:pt modelId="{7253E6A8-E9DC-43DF-9436-616A0DAD03A6}" type="sibTrans" cxnId="{4F32428E-A094-47EC-9B78-6D22046D6F09}">
      <dgm:prSet/>
      <dgm:spPr/>
      <dgm:t>
        <a:bodyPr/>
        <a:lstStyle/>
        <a:p>
          <a:endParaRPr lang="en-CA"/>
        </a:p>
      </dgm:t>
    </dgm:pt>
    <dgm:pt modelId="{F9A1AD7C-8020-45D0-AAFF-B4BB9B913F7E}">
      <dgm:prSet/>
      <dgm:spPr/>
      <dgm:t>
        <a:bodyPr/>
        <a:lstStyle/>
        <a:p>
          <a:r>
            <a:rPr lang="en-CA">
              <a:noFill/>
            </a:rPr>
            <a:t> </a:t>
          </a:r>
        </a:p>
      </dgm:t>
    </dgm:pt>
    <dgm:pt modelId="{7EFC2543-2028-41A2-AEDC-6001A5415425}" type="parTrans" cxnId="{0A8347DC-44A5-4DF9-B6A4-64257F450F18}">
      <dgm:prSet/>
      <dgm:spPr/>
      <dgm:t>
        <a:bodyPr/>
        <a:lstStyle/>
        <a:p>
          <a:endParaRPr lang="en-CA"/>
        </a:p>
      </dgm:t>
    </dgm:pt>
    <dgm:pt modelId="{4C555763-6719-434D-8061-3B2315194F45}" type="sibTrans" cxnId="{0A8347DC-44A5-4DF9-B6A4-64257F450F18}">
      <dgm:prSet/>
      <dgm:spPr/>
      <dgm:t>
        <a:bodyPr/>
        <a:lstStyle/>
        <a:p>
          <a:endParaRPr lang="en-CA"/>
        </a:p>
      </dgm:t>
    </dgm:pt>
    <dgm:pt modelId="{8DA509A2-B112-4517-9048-06A2C5703EA1}">
      <dgm:prSet/>
      <dgm:spPr/>
      <dgm:t>
        <a:bodyPr/>
        <a:lstStyle/>
        <a:p>
          <a:r>
            <a:rPr lang="en-CA">
              <a:noFill/>
            </a:rPr>
            <a:t> </a:t>
          </a:r>
        </a:p>
      </dgm:t>
    </dgm:pt>
    <dgm:pt modelId="{2D79977C-AAA8-4139-AEAF-7268C2360734}" type="parTrans" cxnId="{0C18CC98-1E49-409D-A31A-CF7818269685}">
      <dgm:prSet/>
      <dgm:spPr/>
      <dgm:t>
        <a:bodyPr/>
        <a:lstStyle/>
        <a:p>
          <a:endParaRPr lang="en-CA"/>
        </a:p>
      </dgm:t>
    </dgm:pt>
    <dgm:pt modelId="{E6932E7F-3278-46F7-BDE3-BD270E07A32D}" type="sibTrans" cxnId="{0C18CC98-1E49-409D-A31A-CF7818269685}">
      <dgm:prSet/>
      <dgm:spPr/>
      <dgm:t>
        <a:bodyPr/>
        <a:lstStyle/>
        <a:p>
          <a:endParaRPr lang="en-CA"/>
        </a:p>
      </dgm:t>
    </dgm:pt>
    <dgm:pt modelId="{3852E789-802F-4359-A528-298133C673D4}">
      <dgm:prSet phldrT="[Text]"/>
      <dgm:spPr/>
      <dgm:t>
        <a:bodyPr/>
        <a:lstStyle/>
        <a:p>
          <a:r>
            <a:rPr lang="en-CA"/>
            <a:t>Original O(n</a:t>
          </a:r>
          <a:r>
            <a:rPr lang="en-CA" baseline="30000"/>
            <a:t>2</a:t>
          </a:r>
          <a:r>
            <a:rPr lang="en-CA" baseline="0"/>
            <a:t>) Algorithm</a:t>
          </a:r>
          <a:endParaRPr lang="en-CA"/>
        </a:p>
      </dgm:t>
    </dgm:pt>
    <dgm:pt modelId="{E1F3A256-09F8-462D-8EC3-81D9F4B08B80}" type="parTrans" cxnId="{96A153E5-1CF8-4FB4-8DD4-33E31361B695}">
      <dgm:prSet/>
      <dgm:spPr/>
      <dgm:t>
        <a:bodyPr/>
        <a:lstStyle/>
        <a:p>
          <a:endParaRPr lang="en-CA"/>
        </a:p>
      </dgm:t>
    </dgm:pt>
    <dgm:pt modelId="{3BA9907B-ECB0-4D35-AE38-F7DDCD8C4E62}" type="sibTrans" cxnId="{96A153E5-1CF8-4FB4-8DD4-33E31361B695}">
      <dgm:prSet/>
      <dgm:spPr/>
      <dgm:t>
        <a:bodyPr/>
        <a:lstStyle/>
        <a:p>
          <a:endParaRPr lang="en-CA"/>
        </a:p>
      </dgm:t>
    </dgm:pt>
    <dgm:pt modelId="{1822A94E-C859-441A-B4BB-EA2172113605}">
      <dgm:prSet/>
      <dgm:spPr/>
      <dgm:t>
        <a:bodyPr/>
        <a:lstStyle/>
        <a:p>
          <a:r>
            <a:rPr lang="en-CA">
              <a:noFill/>
            </a:rPr>
            <a:t> </a:t>
          </a:r>
        </a:p>
      </dgm:t>
    </dgm:pt>
    <dgm:pt modelId="{9038E0A7-B8F3-4171-B962-AEB1AF77A5A6}" type="parTrans" cxnId="{D4B97D82-AA38-47B1-85D1-1D28000B2E49}">
      <dgm:prSet/>
      <dgm:spPr/>
      <dgm:t>
        <a:bodyPr/>
        <a:lstStyle/>
        <a:p>
          <a:endParaRPr lang="en-CA"/>
        </a:p>
      </dgm:t>
    </dgm:pt>
    <dgm:pt modelId="{7EADC3D4-5B5F-42DE-B623-FCD4C207F660}" type="sibTrans" cxnId="{D4B97D82-AA38-47B1-85D1-1D28000B2E49}">
      <dgm:prSet/>
      <dgm:spPr/>
      <dgm:t>
        <a:bodyPr/>
        <a:lstStyle/>
        <a:p>
          <a:endParaRPr lang="en-CA"/>
        </a:p>
      </dgm:t>
    </dgm:pt>
    <dgm:pt modelId="{486EA5F3-DF8D-4CA7-A064-00688C63A2A5}" type="pres">
      <dgm:prSet presAssocID="{952FB948-0E95-4A59-A2D7-23EB0D80E381}" presName="linear" presStyleCnt="0">
        <dgm:presLayoutVars>
          <dgm:animLvl val="lvl"/>
          <dgm:resizeHandles val="exact"/>
        </dgm:presLayoutVars>
      </dgm:prSet>
      <dgm:spPr/>
    </dgm:pt>
    <dgm:pt modelId="{CE257AE3-83D6-4AF4-8A6C-58A1DF7AC86C}" type="pres">
      <dgm:prSet presAssocID="{3852E789-802F-4359-A528-298133C673D4}" presName="parentText" presStyleLbl="node1" presStyleIdx="0" presStyleCnt="1">
        <dgm:presLayoutVars>
          <dgm:chMax val="0"/>
          <dgm:bulletEnabled val="1"/>
        </dgm:presLayoutVars>
      </dgm:prSet>
      <dgm:spPr/>
    </dgm:pt>
    <dgm:pt modelId="{595DCA0A-8EC0-46CF-805B-32C49DA84424}" type="pres">
      <dgm:prSet presAssocID="{3852E789-802F-4359-A528-298133C673D4}" presName="childText" presStyleLbl="revTx" presStyleIdx="0" presStyleCnt="1">
        <dgm:presLayoutVars>
          <dgm:bulletEnabled val="1"/>
        </dgm:presLayoutVars>
      </dgm:prSet>
      <dgm:spPr/>
    </dgm:pt>
  </dgm:ptLst>
  <dgm:cxnLst>
    <dgm:cxn modelId="{6A9F4E00-4414-4BE2-9E9C-B937845A7737}" type="presOf" srcId="{F9A1AD7C-8020-45D0-AAFF-B4BB9B913F7E}" destId="{595DCA0A-8EC0-46CF-805B-32C49DA84424}" srcOrd="0" destOrd="15" presId="urn:microsoft.com/office/officeart/2005/8/layout/vList2"/>
    <dgm:cxn modelId="{67854404-DABF-4341-9334-3720AC071E4A}" srcId="{1B3F9A93-0554-43CE-839E-9F81DA04C2EC}" destId="{457D7A4B-BD0F-4725-A786-A689DBF2D16B}" srcOrd="0" destOrd="0" parTransId="{F52EBCF9-2A17-4945-AD71-3ED2C39A7070}" sibTransId="{197286E2-363A-43FF-87C2-9346F6E37657}"/>
    <dgm:cxn modelId="{95DB5F0A-6706-4BCF-8AF7-D618309910BC}" type="presOf" srcId="{457D7A4B-BD0F-4725-A786-A689DBF2D16B}" destId="{595DCA0A-8EC0-46CF-805B-32C49DA84424}" srcOrd="0" destOrd="9" presId="urn:microsoft.com/office/officeart/2005/8/layout/vList2"/>
    <dgm:cxn modelId="{8ACC0714-5A43-45ED-A8A1-DF6EBF2CE556}" srcId="{457D7A4B-BD0F-4725-A786-A689DBF2D16B}" destId="{B0443A35-B99E-4A28-A5CD-A057AD3BB0B5}" srcOrd="2" destOrd="0" parTransId="{EBE2922B-D8CF-4692-85FA-2716BE587F6E}" sibTransId="{B7029CC6-4FD3-4003-8D85-CB2F31519558}"/>
    <dgm:cxn modelId="{7AC50D17-B529-4597-B3FF-472ED813CEAA}" type="presOf" srcId="{F47C1A12-42A7-4CB4-98D0-E9572D7E8D62}" destId="{595DCA0A-8EC0-46CF-805B-32C49DA84424}" srcOrd="0" destOrd="4" presId="urn:microsoft.com/office/officeart/2005/8/layout/vList2"/>
    <dgm:cxn modelId="{6D901120-EF0B-49EE-901D-16702D8079E5}" srcId="{D1C9D2F0-EAE3-4FF6-86E9-508852682ACA}" destId="{3257DE70-8746-4C05-9840-18F94AA8FA44}" srcOrd="2" destOrd="0" parTransId="{2BE674BA-E82B-4D67-97E8-E0FF9777B975}" sibTransId="{CF56796A-EFC4-4946-94F9-89199D030013}"/>
    <dgm:cxn modelId="{15B15327-1B7D-40CA-B810-8426F4639BF2}" type="presOf" srcId="{8EE52C67-E3D5-49B0-8794-2220826FE176}" destId="{595DCA0A-8EC0-46CF-805B-32C49DA84424}" srcOrd="0" destOrd="1" presId="urn:microsoft.com/office/officeart/2005/8/layout/vList2"/>
    <dgm:cxn modelId="{A787362A-A3E9-4A76-8A4C-AF36396B6397}" srcId="{D1C9D2F0-EAE3-4FF6-86E9-508852682ACA}" destId="{46484E9C-3A18-4E6F-A82D-974B931A6F88}" srcOrd="1" destOrd="0" parTransId="{9D530F2B-6B62-4873-831C-DA0A9FF34B4A}" sibTransId="{87192BC0-050E-4EFC-A303-66974BB56C62}"/>
    <dgm:cxn modelId="{F0DAC737-9956-4D4F-9FE9-885421EDF713}" type="presOf" srcId="{3852E789-802F-4359-A528-298133C673D4}" destId="{CE257AE3-83D6-4AF4-8A6C-58A1DF7AC86C}" srcOrd="0" destOrd="0" presId="urn:microsoft.com/office/officeart/2005/8/layout/vList2"/>
    <dgm:cxn modelId="{AF15353C-7BD8-4D60-B26E-85CBDE9A0F40}" srcId="{3852E789-802F-4359-A528-298133C673D4}" destId="{D1C9D2F0-EAE3-4FF6-86E9-508852682ACA}" srcOrd="0" destOrd="0" parTransId="{C8C592DA-5A5E-41AD-A0B7-9A312C12B97F}" sibTransId="{3CA28D87-5933-435F-9B36-DE327F75AF9F}"/>
    <dgm:cxn modelId="{A031E43E-4972-4DF5-A337-5B31CCC26D1A}" type="presOf" srcId="{83DFD26F-C118-43B7-9177-7A2E36AF9ECA}" destId="{595DCA0A-8EC0-46CF-805B-32C49DA84424}" srcOrd="0" destOrd="6" presId="urn:microsoft.com/office/officeart/2005/8/layout/vList2"/>
    <dgm:cxn modelId="{2B929A60-5B9F-47AC-B25F-5BB3F4FFA5F3}" srcId="{83DFD26F-C118-43B7-9177-7A2E36AF9ECA}" destId="{1B3F9A93-0554-43CE-839E-9F81DA04C2EC}" srcOrd="1" destOrd="0" parTransId="{0F8249C8-0CE5-4D51-A81A-620D3FE76C65}" sibTransId="{3863A912-F140-4A21-8606-02B7D8D930AA}"/>
    <dgm:cxn modelId="{169C1C69-D03A-44C7-A0CB-958297FF18CB}" type="presOf" srcId="{1822A94E-C859-441A-B4BB-EA2172113605}" destId="{595DCA0A-8EC0-46CF-805B-32C49DA84424}" srcOrd="0" destOrd="5" presId="urn:microsoft.com/office/officeart/2005/8/layout/vList2"/>
    <dgm:cxn modelId="{5C18206B-39E3-4BF3-904F-41E82E6E732D}" srcId="{457D7A4B-BD0F-4725-A786-A689DBF2D16B}" destId="{945C59B8-EF26-4B7A-8F65-549E86D0A1B2}" srcOrd="1" destOrd="0" parTransId="{9646642B-284A-487F-8D0E-C3106E0D0BEE}" sibTransId="{0837AB0E-615E-4899-AF24-8054DFA1C43B}"/>
    <dgm:cxn modelId="{CF0AB54C-CEF6-4C90-AD50-632714331232}" type="presOf" srcId="{46484E9C-3A18-4E6F-A82D-974B931A6F88}" destId="{595DCA0A-8EC0-46CF-805B-32C49DA84424}" srcOrd="0" destOrd="2" presId="urn:microsoft.com/office/officeart/2005/8/layout/vList2"/>
    <dgm:cxn modelId="{0E15CE4E-BFDA-4F5B-A897-FF9D0C1F8CAC}" type="presOf" srcId="{4CB37C50-CF64-4C7F-9463-66F220700CF8}" destId="{595DCA0A-8EC0-46CF-805B-32C49DA84424}" srcOrd="0" destOrd="10" presId="urn:microsoft.com/office/officeart/2005/8/layout/vList2"/>
    <dgm:cxn modelId="{2871A652-D777-42E3-931E-E96562281241}" srcId="{457D7A4B-BD0F-4725-A786-A689DBF2D16B}" destId="{AA383728-D7FA-48AF-B045-61A619CC092E}" srcOrd="3" destOrd="0" parTransId="{4BFC5195-181A-4B93-AD5D-CD3A78344CDD}" sibTransId="{D460A9EA-EBA7-4029-83D0-6B788934FA92}"/>
    <dgm:cxn modelId="{07783675-1D31-4F00-81B7-9D8E6A4FF4BC}" type="presOf" srcId="{FF484652-E3C8-4E0D-AC85-DCC8251F957E}" destId="{595DCA0A-8EC0-46CF-805B-32C49DA84424}" srcOrd="0" destOrd="14" presId="urn:microsoft.com/office/officeart/2005/8/layout/vList2"/>
    <dgm:cxn modelId="{DAE46C5A-FE8B-4F52-BE15-31FF711D1A8B}" srcId="{3852E789-802F-4359-A528-298133C673D4}" destId="{83DFD26F-C118-43B7-9177-7A2E36AF9ECA}" srcOrd="2" destOrd="0" parTransId="{948D7B34-6237-462E-ABAE-A9C2DF6C7973}" sibTransId="{2D20015C-73E1-465E-AF21-188C6884CF2C}"/>
    <dgm:cxn modelId="{48A0537E-7F75-4860-969B-D66624B483D0}" srcId="{457D7A4B-BD0F-4725-A786-A689DBF2D16B}" destId="{4CB37C50-CF64-4C7F-9463-66F220700CF8}" srcOrd="0" destOrd="0" parTransId="{2989A843-6BEF-4F0C-AC6A-84761897DCB2}" sibTransId="{B6ABCDB7-0F58-4927-8ACE-DA174662D14D}"/>
    <dgm:cxn modelId="{D4B97D82-AA38-47B1-85D1-1D28000B2E49}" srcId="{3852E789-802F-4359-A528-298133C673D4}" destId="{1822A94E-C859-441A-B4BB-EA2172113605}" srcOrd="1" destOrd="0" parTransId="{9038E0A7-B8F3-4171-B962-AEB1AF77A5A6}" sibTransId="{7EADC3D4-5B5F-42DE-B623-FCD4C207F660}"/>
    <dgm:cxn modelId="{48B7458D-B1FF-4E27-9C19-3D4F261A0FE6}" srcId="{D1C9D2F0-EAE3-4FF6-86E9-508852682ACA}" destId="{8EE52C67-E3D5-49B0-8794-2220826FE176}" srcOrd="0" destOrd="0" parTransId="{987808E3-2445-4301-A82A-BF64D0E75AAE}" sibTransId="{314D26F9-C11D-4F10-A936-4DF1A5DE1CBE}"/>
    <dgm:cxn modelId="{FF1FEA8D-FBDE-474C-A11A-878A6515AEEA}" type="presOf" srcId="{11C29BAB-CB8E-4BA5-ABC5-00A65B322210}" destId="{595DCA0A-8EC0-46CF-805B-32C49DA84424}" srcOrd="0" destOrd="7" presId="urn:microsoft.com/office/officeart/2005/8/layout/vList2"/>
    <dgm:cxn modelId="{4F32428E-A094-47EC-9B78-6D22046D6F09}" srcId="{1B3F9A93-0554-43CE-839E-9F81DA04C2EC}" destId="{FF484652-E3C8-4E0D-AC85-DCC8251F957E}" srcOrd="1" destOrd="0" parTransId="{432A35CB-EA64-4CF3-87C4-BF67B1B654DB}" sibTransId="{7253E6A8-E9DC-43DF-9436-616A0DAD03A6}"/>
    <dgm:cxn modelId="{0C18CC98-1E49-409D-A31A-CF7818269685}" srcId="{83DFD26F-C118-43B7-9177-7A2E36AF9ECA}" destId="{8DA509A2-B112-4517-9048-06A2C5703EA1}" srcOrd="2" destOrd="0" parTransId="{2D79977C-AAA8-4139-AEAF-7268C2360734}" sibTransId="{E6932E7F-3278-46F7-BDE3-BD270E07A32D}"/>
    <dgm:cxn modelId="{1D5095B2-0C63-4A6C-BC73-37EA14CC2F37}" srcId="{3257DE70-8746-4C05-9840-18F94AA8FA44}" destId="{F47C1A12-42A7-4CB4-98D0-E9572D7E8D62}" srcOrd="0" destOrd="0" parTransId="{994ACC78-49EC-44FF-BA28-B4BC4D051F96}" sibTransId="{2365CE96-28D2-4C6B-9AE7-3EA116A9320C}"/>
    <dgm:cxn modelId="{006F12B7-E9EC-4762-AC4F-491EAEF2E58B}" type="presOf" srcId="{D1C9D2F0-EAE3-4FF6-86E9-508852682ACA}" destId="{595DCA0A-8EC0-46CF-805B-32C49DA84424}" srcOrd="0" destOrd="0" presId="urn:microsoft.com/office/officeart/2005/8/layout/vList2"/>
    <dgm:cxn modelId="{8CDEF6C0-1236-4866-BA63-D610BE27767C}" type="presOf" srcId="{AA383728-D7FA-48AF-B045-61A619CC092E}" destId="{595DCA0A-8EC0-46CF-805B-32C49DA84424}" srcOrd="0" destOrd="13" presId="urn:microsoft.com/office/officeart/2005/8/layout/vList2"/>
    <dgm:cxn modelId="{3E5553C8-D3F9-40BD-B744-A65DE402AC4C}" srcId="{83DFD26F-C118-43B7-9177-7A2E36AF9ECA}" destId="{11C29BAB-CB8E-4BA5-ABC5-00A65B322210}" srcOrd="0" destOrd="0" parTransId="{D16B4411-771D-41FC-98C6-28F5A883E176}" sibTransId="{1FF2067F-4AA6-4E54-BF84-1B2DC1CB4592}"/>
    <dgm:cxn modelId="{048C77CC-3E7D-4E56-A0BB-25782FDBCA90}" type="presOf" srcId="{B0443A35-B99E-4A28-A5CD-A057AD3BB0B5}" destId="{595DCA0A-8EC0-46CF-805B-32C49DA84424}" srcOrd="0" destOrd="12" presId="urn:microsoft.com/office/officeart/2005/8/layout/vList2"/>
    <dgm:cxn modelId="{5BE776DA-DC53-4700-A4DF-5313124A6896}" type="presOf" srcId="{8DA509A2-B112-4517-9048-06A2C5703EA1}" destId="{595DCA0A-8EC0-46CF-805B-32C49DA84424}" srcOrd="0" destOrd="16" presId="urn:microsoft.com/office/officeart/2005/8/layout/vList2"/>
    <dgm:cxn modelId="{0A8347DC-44A5-4DF9-B6A4-64257F450F18}" srcId="{FF484652-E3C8-4E0D-AC85-DCC8251F957E}" destId="{F9A1AD7C-8020-45D0-AAFF-B4BB9B913F7E}" srcOrd="0" destOrd="0" parTransId="{7EFC2543-2028-41A2-AEDC-6001A5415425}" sibTransId="{4C555763-6719-434D-8061-3B2315194F45}"/>
    <dgm:cxn modelId="{96A153E5-1CF8-4FB4-8DD4-33E31361B695}" srcId="{952FB948-0E95-4A59-A2D7-23EB0D80E381}" destId="{3852E789-802F-4359-A528-298133C673D4}" srcOrd="0" destOrd="0" parTransId="{E1F3A256-09F8-462D-8EC3-81D9F4B08B80}" sibTransId="{3BA9907B-ECB0-4D35-AE38-F7DDCD8C4E62}"/>
    <dgm:cxn modelId="{B49AEBE6-70DE-4E54-AEE3-2701569DD437}" type="presOf" srcId="{3257DE70-8746-4C05-9840-18F94AA8FA44}" destId="{595DCA0A-8EC0-46CF-805B-32C49DA84424}" srcOrd="0" destOrd="3" presId="urn:microsoft.com/office/officeart/2005/8/layout/vList2"/>
    <dgm:cxn modelId="{354BA8F9-4F77-4850-A0BC-B2B5DB4EA39A}" type="presOf" srcId="{945C59B8-EF26-4B7A-8F65-549E86D0A1B2}" destId="{595DCA0A-8EC0-46CF-805B-32C49DA84424}" srcOrd="0" destOrd="11" presId="urn:microsoft.com/office/officeart/2005/8/layout/vList2"/>
    <dgm:cxn modelId="{29BECEFB-3000-4C57-80DF-7A8070DBBC33}" type="presOf" srcId="{952FB948-0E95-4A59-A2D7-23EB0D80E381}" destId="{486EA5F3-DF8D-4CA7-A064-00688C63A2A5}" srcOrd="0" destOrd="0" presId="urn:microsoft.com/office/officeart/2005/8/layout/vList2"/>
    <dgm:cxn modelId="{55AAC8FC-915F-444F-B5C5-FC571BA728BF}" type="presOf" srcId="{1B3F9A93-0554-43CE-839E-9F81DA04C2EC}" destId="{595DCA0A-8EC0-46CF-805B-32C49DA84424}" srcOrd="0" destOrd="8" presId="urn:microsoft.com/office/officeart/2005/8/layout/vList2"/>
    <dgm:cxn modelId="{8AFF1CE1-0729-4D5D-81CF-570B5C08DF8C}" type="presParOf" srcId="{486EA5F3-DF8D-4CA7-A064-00688C63A2A5}" destId="{CE257AE3-83D6-4AF4-8A6C-58A1DF7AC86C}" srcOrd="0" destOrd="0" presId="urn:microsoft.com/office/officeart/2005/8/layout/vList2"/>
    <dgm:cxn modelId="{AB444841-07CC-4262-BA30-C3E81A6C5B19}" type="presParOf" srcId="{486EA5F3-DF8D-4CA7-A064-00688C63A2A5}" destId="{595DCA0A-8EC0-46CF-805B-32C49DA8442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52FB948-0E95-4A59-A2D7-23EB0D80E3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mc:AlternateContent xmlns:mc="http://schemas.openxmlformats.org/markup-compatibility/2006" xmlns:a14="http://schemas.microsoft.com/office/drawing/2010/main">
      <mc:Choice Requires="a14">
        <dgm:pt modelId="{D1C9D2F0-EAE3-4FF6-86E9-508852682ACA}">
          <dgm:prSet phldrT="[Text]"/>
          <dgm:spPr/>
          <dgm:t>
            <a:bodyPr/>
            <a:lstStyle/>
            <a:p>
              <a:pPr algn="l">
                <a:buNone/>
              </a:pPr>
              <a14:m>
                <m:oMathPara xmlns:m="http://schemas.openxmlformats.org/officeDocument/2006/math">
                  <m:oMathParaPr>
                    <m:jc m:val="left"/>
                  </m:oMathParaPr>
                  <m:oMath xmlns:m="http://schemas.openxmlformats.org/officeDocument/2006/math">
                    <m:r>
                      <a:rPr lang="it-IT" i="1" dirty="0" smtClean="0">
                        <a:latin typeface="Cambria Math" panose="02040503050406030204" pitchFamily="18" charset="0"/>
                      </a:rPr>
                      <m:t>𝐶𝑜𝑚𝑝𝑢𝑡𝑒</m:t>
                    </m:r>
                    <m:r>
                      <a:rPr lang="en-CA" b="0" i="1" dirty="0" smtClean="0">
                        <a:latin typeface="Cambria Math" panose="02040503050406030204" pitchFamily="18" charset="0"/>
                      </a:rPr>
                      <m:t>_</m:t>
                    </m:r>
                    <m:r>
                      <a:rPr lang="it-IT" i="1" dirty="0" smtClean="0">
                        <a:latin typeface="Cambria Math" panose="02040503050406030204" pitchFamily="18" charset="0"/>
                      </a:rPr>
                      <m:t>𝑂𝐿𝑃</m:t>
                    </m:r>
                    <m:r>
                      <a:rPr lang="it-IT" i="1" baseline="-25000" dirty="0" smtClean="0">
                        <a:latin typeface="Cambria Math" panose="02040503050406030204" pitchFamily="18" charset="0"/>
                      </a:rPr>
                      <m:t>𝑖</m:t>
                    </m:r>
                    <m:r>
                      <a:rPr lang="it-IT" i="1" dirty="0" smtClean="0">
                        <a:latin typeface="Cambria Math" panose="02040503050406030204" pitchFamily="18" charset="0"/>
                      </a:rPr>
                      <m:t>(</m:t>
                    </m:r>
                    <m:r>
                      <a:rPr lang="it-IT" i="1" dirty="0" smtClean="0">
                        <a:latin typeface="Cambria Math" panose="02040503050406030204" pitchFamily="18" charset="0"/>
                      </a:rPr>
                      <m:t>𝑖</m:t>
                    </m:r>
                    <m:r>
                      <a:rPr lang="it-IT" i="1" dirty="0" smtClean="0">
                        <a:latin typeface="Cambria Math" panose="02040503050406030204" pitchFamily="18" charset="0"/>
                      </a:rPr>
                      <m:t>, </m:t>
                    </m:r>
                    <m:r>
                      <a:rPr lang="it-IT" i="1" dirty="0" smtClean="0">
                        <a:latin typeface="Cambria Math" panose="02040503050406030204" pitchFamily="18" charset="0"/>
                      </a:rPr>
                      <m:t>𝑟</m:t>
                    </m:r>
                    <m:r>
                      <a:rPr lang="it-IT" i="1" baseline="-25000" dirty="0" smtClean="0">
                        <a:latin typeface="Cambria Math" panose="02040503050406030204" pitchFamily="18" charset="0"/>
                      </a:rPr>
                      <m:t>1</m:t>
                    </m:r>
                    <m:r>
                      <a:rPr lang="it-IT" i="1" dirty="0" smtClean="0">
                        <a:latin typeface="Cambria Math" panose="02040503050406030204" pitchFamily="18" charset="0"/>
                      </a:rPr>
                      <m:t>, </m:t>
                    </m:r>
                    <m:r>
                      <a:rPr lang="it-IT" i="1" dirty="0" smtClean="0">
                        <a:latin typeface="Cambria Math" panose="02040503050406030204" pitchFamily="18" charset="0"/>
                      </a:rPr>
                      <m:t>𝑟𝑚</m:t>
                    </m:r>
                    <m:r>
                      <a:rPr lang="it-IT" i="1" dirty="0" smtClean="0">
                        <a:latin typeface="Cambria Math" panose="02040503050406030204" pitchFamily="18" charset="0"/>
                      </a:rPr>
                      <m:t>)</m:t>
                    </m:r>
                  </m:oMath>
                </m:oMathPara>
              </a14:m>
              <a:endParaRPr lang="en-CA"/>
            </a:p>
          </dgm:t>
        </dgm:pt>
      </mc:Choice>
      <mc:Fallback xmlns="">
        <dgm:pt modelId="{D1C9D2F0-EAE3-4FF6-86E9-508852682ACA}">
          <dgm:prSet phldrT="[Text]"/>
          <dgm:spPr/>
          <dgm:t>
            <a:bodyPr/>
            <a:lstStyle/>
            <a:p>
              <a:pPr algn="l">
                <a:buNone/>
              </a:pPr>
              <a:r>
                <a:rPr lang="it-IT" i="0" dirty="0">
                  <a:latin typeface="Cambria Math" panose="02040503050406030204" pitchFamily="18" charset="0"/>
                </a:rPr>
                <a:t>𝐶𝑜𝑚𝑝𝑢𝑡𝑒</a:t>
              </a:r>
              <a:r>
                <a:rPr lang="en-CA" b="0" i="0" dirty="0">
                  <a:latin typeface="Cambria Math" panose="02040503050406030204" pitchFamily="18" charset="0"/>
                </a:rPr>
                <a:t>_</a:t>
              </a:r>
              <a:r>
                <a:rPr lang="it-IT" i="0" dirty="0">
                  <a:latin typeface="Cambria Math" panose="02040503050406030204" pitchFamily="18" charset="0"/>
                </a:rPr>
                <a:t>𝑂𝐿𝑃</a:t>
              </a:r>
              <a:r>
                <a:rPr lang="it-IT" i="0" baseline="-25000" dirty="0">
                  <a:latin typeface="Cambria Math" panose="02040503050406030204" pitchFamily="18" charset="0"/>
                </a:rPr>
                <a:t>𝑖</a:t>
              </a:r>
              <a:r>
                <a:rPr lang="it-IT" i="0" dirty="0">
                  <a:latin typeface="Cambria Math" panose="02040503050406030204" pitchFamily="18" charset="0"/>
                </a:rPr>
                <a:t>(𝑖, 𝑟</a:t>
              </a:r>
              <a:r>
                <a:rPr lang="it-IT" i="0" baseline="-25000" dirty="0">
                  <a:latin typeface="Cambria Math" panose="02040503050406030204" pitchFamily="18" charset="0"/>
                </a:rPr>
                <a:t>1</a:t>
              </a:r>
              <a:r>
                <a:rPr lang="it-IT" i="0" dirty="0">
                  <a:latin typeface="Cambria Math" panose="02040503050406030204" pitchFamily="18" charset="0"/>
                </a:rPr>
                <a:t>, 𝑟𝑚)</a:t>
              </a:r>
              <a:endParaRPr lang="en-CA"/>
            </a:p>
          </dgm:t>
        </dgm:pt>
      </mc:Fallback>
    </mc:AlternateContent>
    <dgm:pt modelId="{C8C592DA-5A5E-41AD-A0B7-9A312C12B97F}" type="parTrans" cxnId="{AF15353C-7BD8-4D60-B26E-85CBDE9A0F40}">
      <dgm:prSet/>
      <dgm:spPr/>
      <dgm:t>
        <a:bodyPr/>
        <a:lstStyle/>
        <a:p>
          <a:endParaRPr lang="en-CA"/>
        </a:p>
      </dgm:t>
    </dgm:pt>
    <dgm:pt modelId="{3CA28D87-5933-435F-9B36-DE327F75AF9F}" type="sibTrans" cxnId="{AF15353C-7BD8-4D60-B26E-85CBDE9A0F40}">
      <dgm:prSet/>
      <dgm:spPr/>
      <dgm:t>
        <a:bodyPr/>
        <a:lstStyle/>
        <a:p>
          <a:endParaRPr lang="en-CA"/>
        </a:p>
      </dgm:t>
    </dgm:pt>
    <mc:AlternateContent xmlns:mc="http://schemas.openxmlformats.org/markup-compatibility/2006" xmlns:a14="http://schemas.microsoft.com/office/drawing/2010/main">
      <mc:Choice Requires="a14">
        <dgm:pt modelId="{8EE52C67-E3D5-49B0-8794-2220826FE176}">
          <dgm:prSet/>
          <dgm:spPr/>
          <dgm:t>
            <a:bodyPr/>
            <a:lstStyle/>
            <a:p>
              <a:pPr algn="l">
                <a:buNone/>
              </a:pPr>
              <a:r>
                <a:rPr lang="pt-BR" b="1"/>
                <a:t>Copy </a:t>
              </a:r>
              <a:r>
                <a:rPr lang="pt-BR" b="0"/>
                <a:t>and </a:t>
              </a:r>
              <a:r>
                <a:rPr lang="pt-BR" b="1"/>
                <a:t>Sort</a:t>
              </a:r>
              <a:r>
                <a:rPr lang="pt-BR"/>
                <a:t> </a:t>
              </a:r>
              <a:r>
                <a:rPr lang="en-CA" b="0" i="0" baseline="0">
                  <a:latin typeface="Lobster" panose="00000500000000000000" pitchFamily="2" charset="0"/>
                </a:rPr>
                <a:t>SA</a:t>
              </a:r>
              <a14:m>
                <m:oMath xmlns:m="http://schemas.openxmlformats.org/officeDocument/2006/math">
                  <m:r>
                    <a:rPr lang="en-CA" b="0" i="1" baseline="0" smtClean="0">
                      <a:latin typeface="Cambria Math" panose="02040503050406030204" pitchFamily="18" charset="0"/>
                    </a:rPr>
                    <m:t>[</m:t>
                  </m:r>
                  <m:r>
                    <a:rPr lang="en-CA" b="0" i="1" baseline="0" smtClean="0">
                      <a:latin typeface="Cambria Math" panose="02040503050406030204" pitchFamily="18" charset="0"/>
                    </a:rPr>
                    <m:t>𝑟</m:t>
                  </m:r>
                  <m:r>
                    <a:rPr lang="en-CA" b="0" i="1" baseline="-25000" smtClean="0">
                      <a:latin typeface="Cambria Math" panose="02040503050406030204" pitchFamily="18" charset="0"/>
                    </a:rPr>
                    <m:t>1</m:t>
                  </m:r>
                  <m:r>
                    <a:rPr lang="en-CA" b="0" i="1" baseline="0" smtClean="0">
                      <a:latin typeface="Cambria Math" panose="02040503050406030204" pitchFamily="18" charset="0"/>
                    </a:rPr>
                    <m:t>..</m:t>
                  </m:r>
                  <m:r>
                    <a:rPr lang="it-IT" i="1" dirty="0" smtClean="0">
                      <a:latin typeface="Cambria Math" panose="02040503050406030204" pitchFamily="18" charset="0"/>
                    </a:rPr>
                    <m:t>𝑟</m:t>
                  </m:r>
                  <m:r>
                    <a:rPr lang="it-IT" i="1" baseline="-25000" dirty="0" smtClean="0">
                      <a:latin typeface="Cambria Math" panose="02040503050406030204" pitchFamily="18" charset="0"/>
                    </a:rPr>
                    <m:t>𝑚</m:t>
                  </m:r>
                  <m:r>
                    <a:rPr lang="en-CA" b="0" i="1" baseline="0" smtClean="0">
                      <a:latin typeface="Cambria Math" panose="02040503050406030204" pitchFamily="18" charset="0"/>
                    </a:rPr>
                    <m:t>]</m:t>
                  </m:r>
                </m:oMath>
              </a14:m>
              <a:r>
                <a:rPr lang="pt-BR"/>
                <a:t> to </a:t>
              </a:r>
              <a:r>
                <a:rPr lang="en-CA" b="0" i="0" baseline="0">
                  <a:latin typeface="Lobster" panose="00000500000000000000" pitchFamily="2" charset="0"/>
                </a:rPr>
                <a:t>SA*</a:t>
              </a:r>
              <a14:m>
                <m:oMath xmlns:m="http://schemas.openxmlformats.org/officeDocument/2006/math">
                  <m:r>
                    <a:rPr lang="en-CA" b="0" i="1" baseline="0" smtClean="0">
                      <a:latin typeface="Cambria Math" panose="02040503050406030204" pitchFamily="18" charset="0"/>
                    </a:rPr>
                    <m:t>[</m:t>
                  </m:r>
                  <m:r>
                    <a:rPr lang="en-CA" b="0" i="1" baseline="0" smtClean="0">
                      <a:latin typeface="Cambria Math" panose="02040503050406030204" pitchFamily="18" charset="0"/>
                    </a:rPr>
                    <m:t>𝑟</m:t>
                  </m:r>
                  <m:r>
                    <a:rPr lang="en-CA" b="0" i="1" baseline="-25000" smtClean="0">
                      <a:latin typeface="Cambria Math" panose="02040503050406030204" pitchFamily="18" charset="0"/>
                    </a:rPr>
                    <m:t>1</m:t>
                  </m:r>
                  <m:r>
                    <a:rPr lang="en-CA" b="0" i="1" baseline="0" smtClean="0">
                      <a:latin typeface="Cambria Math" panose="02040503050406030204" pitchFamily="18" charset="0"/>
                    </a:rPr>
                    <m:t>..</m:t>
                  </m:r>
                  <m:r>
                    <a:rPr lang="it-IT" i="1" dirty="0" smtClean="0">
                      <a:latin typeface="Cambria Math" panose="02040503050406030204" pitchFamily="18" charset="0"/>
                    </a:rPr>
                    <m:t>𝑟</m:t>
                  </m:r>
                  <m:r>
                    <a:rPr lang="it-IT" i="1" baseline="-25000" dirty="0" smtClean="0">
                      <a:latin typeface="Cambria Math" panose="02040503050406030204" pitchFamily="18" charset="0"/>
                    </a:rPr>
                    <m:t>𝑚</m:t>
                  </m:r>
                  <m:r>
                    <a:rPr lang="en-CA" b="0" i="1" baseline="0" smtClean="0">
                      <a:latin typeface="Cambria Math" panose="02040503050406030204" pitchFamily="18" charset="0"/>
                    </a:rPr>
                    <m:t>]</m:t>
                  </m:r>
                </m:oMath>
              </a14:m>
              <a:r>
                <a:rPr lang="en-US"/>
                <a:t> in ascending order</a:t>
              </a:r>
              <a:endParaRPr lang="en-CA"/>
            </a:p>
          </dgm:t>
        </dgm:pt>
      </mc:Choice>
      <mc:Fallback xmlns="">
        <dgm:pt modelId="{8EE52C67-E3D5-49B0-8794-2220826FE176}">
          <dgm:prSet/>
          <dgm:spPr/>
          <dgm:t>
            <a:bodyPr/>
            <a:lstStyle/>
            <a:p>
              <a:pPr algn="l">
                <a:buNone/>
              </a:pPr>
              <a:r>
                <a:rPr lang="pt-BR" b="1"/>
                <a:t>Copy </a:t>
              </a:r>
              <a:r>
                <a:rPr lang="pt-BR" b="0"/>
                <a:t>and </a:t>
              </a:r>
              <a:r>
                <a:rPr lang="pt-BR" b="1"/>
                <a:t>Sort</a:t>
              </a:r>
              <a:r>
                <a:rPr lang="pt-BR"/>
                <a:t> </a:t>
              </a:r>
              <a:r>
                <a:rPr lang="en-CA" b="0" i="0" baseline="0">
                  <a:latin typeface="Lobster" panose="00000500000000000000" pitchFamily="2" charset="0"/>
                </a:rPr>
                <a:t>SA</a:t>
              </a:r>
              <a:r>
                <a:rPr lang="en-CA" b="0" i="0" baseline="0">
                  <a:latin typeface="Cambria Math" panose="02040503050406030204" pitchFamily="18" charset="0"/>
                </a:rPr>
                <a:t>[𝑟</a:t>
              </a:r>
              <a:r>
                <a:rPr lang="en-CA" b="0" i="0" baseline="-25000">
                  <a:latin typeface="Cambria Math" panose="02040503050406030204" pitchFamily="18" charset="0"/>
                </a:rPr>
                <a:t>1</a:t>
              </a:r>
              <a:r>
                <a:rPr lang="en-CA" b="0" i="0" baseline="0">
                  <a:latin typeface="Cambria Math" panose="02040503050406030204" pitchFamily="18" charset="0"/>
                </a:rPr>
                <a:t>..</a:t>
              </a:r>
              <a:r>
                <a:rPr lang="it-IT" i="0" dirty="0">
                  <a:latin typeface="Cambria Math" panose="02040503050406030204" pitchFamily="18" charset="0"/>
                </a:rPr>
                <a:t>𝑟</a:t>
              </a:r>
              <a:r>
                <a:rPr lang="it-IT" i="0" baseline="-25000" dirty="0">
                  <a:latin typeface="Cambria Math" panose="02040503050406030204" pitchFamily="18" charset="0"/>
                </a:rPr>
                <a:t>𝑚</a:t>
              </a:r>
              <a:r>
                <a:rPr lang="en-CA" b="0" i="0" baseline="0">
                  <a:latin typeface="Cambria Math" panose="02040503050406030204" pitchFamily="18" charset="0"/>
                </a:rPr>
                <a:t>]</a:t>
              </a:r>
              <a:r>
                <a:rPr lang="pt-BR"/>
                <a:t> to </a:t>
              </a:r>
              <a:r>
                <a:rPr lang="en-CA" b="0" i="0" baseline="0">
                  <a:latin typeface="Lobster" panose="00000500000000000000" pitchFamily="2" charset="0"/>
                </a:rPr>
                <a:t>SA*</a:t>
              </a:r>
              <a:r>
                <a:rPr lang="en-CA" b="0" i="0" baseline="0">
                  <a:latin typeface="Cambria Math" panose="02040503050406030204" pitchFamily="18" charset="0"/>
                </a:rPr>
                <a:t>[𝑟</a:t>
              </a:r>
              <a:r>
                <a:rPr lang="en-CA" b="0" i="0" baseline="-25000">
                  <a:latin typeface="Cambria Math" panose="02040503050406030204" pitchFamily="18" charset="0"/>
                </a:rPr>
                <a:t>1</a:t>
              </a:r>
              <a:r>
                <a:rPr lang="en-CA" b="0" i="0" baseline="0">
                  <a:latin typeface="Cambria Math" panose="02040503050406030204" pitchFamily="18" charset="0"/>
                </a:rPr>
                <a:t>..</a:t>
              </a:r>
              <a:r>
                <a:rPr lang="it-IT" i="0" dirty="0">
                  <a:latin typeface="Cambria Math" panose="02040503050406030204" pitchFamily="18" charset="0"/>
                </a:rPr>
                <a:t>𝑟</a:t>
              </a:r>
              <a:r>
                <a:rPr lang="it-IT" i="0" baseline="-25000" dirty="0">
                  <a:latin typeface="Cambria Math" panose="02040503050406030204" pitchFamily="18" charset="0"/>
                </a:rPr>
                <a:t>𝑚</a:t>
              </a:r>
              <a:r>
                <a:rPr lang="en-CA" b="0" i="0" baseline="0">
                  <a:latin typeface="Cambria Math" panose="02040503050406030204" pitchFamily="18" charset="0"/>
                </a:rPr>
                <a:t>]</a:t>
              </a:r>
              <a:r>
                <a:rPr lang="en-US"/>
                <a:t> in ascending order</a:t>
              </a:r>
              <a:endParaRPr lang="en-CA"/>
            </a:p>
          </dgm:t>
        </dgm:pt>
      </mc:Fallback>
    </mc:AlternateContent>
    <dgm:pt modelId="{987808E3-2445-4301-A82A-BF64D0E75AAE}" type="parTrans" cxnId="{48B7458D-B1FF-4E27-9C19-3D4F261A0FE6}">
      <dgm:prSet/>
      <dgm:spPr/>
      <dgm:t>
        <a:bodyPr/>
        <a:lstStyle/>
        <a:p>
          <a:endParaRPr lang="en-CA"/>
        </a:p>
      </dgm:t>
    </dgm:pt>
    <dgm:pt modelId="{314D26F9-C11D-4F10-A936-4DF1A5DE1CBE}" type="sibTrans" cxnId="{48B7458D-B1FF-4E27-9C19-3D4F261A0FE6}">
      <dgm:prSet/>
      <dgm:spPr/>
      <dgm:t>
        <a:bodyPr/>
        <a:lstStyle/>
        <a:p>
          <a:endParaRPr lang="en-CA"/>
        </a:p>
      </dgm:t>
    </dgm:pt>
    <dgm:pt modelId="{11C29BAB-CB8E-4BA5-ABC5-00A65B322210}">
      <dgm:prSet/>
      <dgm:spPr/>
      <dgm:t>
        <a:bodyPr/>
        <a:lstStyle/>
        <a:p>
          <a:pPr algn="l">
            <a:buNone/>
          </a:pPr>
          <a:endParaRPr lang="en-CA"/>
        </a:p>
      </dgm:t>
    </dgm:pt>
    <dgm:pt modelId="{D16B4411-771D-41FC-98C6-28F5A883E176}" type="parTrans" cxnId="{3E5553C8-D3F9-40BD-B744-A65DE402AC4C}">
      <dgm:prSet/>
      <dgm:spPr/>
      <dgm:t>
        <a:bodyPr/>
        <a:lstStyle/>
        <a:p>
          <a:endParaRPr lang="en-CA"/>
        </a:p>
      </dgm:t>
    </dgm:pt>
    <dgm:pt modelId="{1FF2067F-4AA6-4E54-BF84-1B2DC1CB4592}" type="sibTrans" cxnId="{3E5553C8-D3F9-40BD-B744-A65DE402AC4C}">
      <dgm:prSet/>
      <dgm:spPr/>
      <dgm:t>
        <a:bodyPr/>
        <a:lstStyle/>
        <a:p>
          <a:endParaRPr lang="en-CA"/>
        </a:p>
      </dgm:t>
    </dgm:pt>
    <mc:AlternateContent xmlns:mc="http://schemas.openxmlformats.org/markup-compatibility/2006" xmlns:a14="http://schemas.microsoft.com/office/drawing/2010/main">
      <mc:Choice Requires="a14">
        <dgm:pt modelId="{1B3F9A93-0554-43CE-839E-9F81DA04C2EC}">
          <dgm:prSet/>
          <dgm:spPr/>
          <dgm:t>
            <a:bodyPr/>
            <a:lstStyle/>
            <a:p>
              <a:pPr algn="l">
                <a:buNone/>
              </a:pPr>
              <a:r>
                <a:rPr lang="en-US" b="1" i="0" baseline="0"/>
                <a:t>For</a:t>
              </a:r>
              <a:r>
                <a:rPr lang="en-US" b="0" i="0" baseline="0"/>
                <a:t> </a:t>
              </a:r>
              <a14:m>
                <m:oMath xmlns:m="http://schemas.openxmlformats.org/officeDocument/2006/math">
                  <m:r>
                    <a:rPr lang="en-US" b="0" i="1" baseline="0" dirty="0" smtClean="0">
                      <a:latin typeface="Cambria Math" panose="02040503050406030204" pitchFamily="18" charset="0"/>
                    </a:rPr>
                    <m:t>𝑘</m:t>
                  </m:r>
                  <m:r>
                    <a:rPr lang="en-US" b="0" i="1" baseline="0" dirty="0" smtClean="0">
                      <a:latin typeface="Cambria Math" panose="02040503050406030204" pitchFamily="18" charset="0"/>
                    </a:rPr>
                    <m:t>∈(</m:t>
                  </m:r>
                  <m:r>
                    <a:rPr lang="en-US" b="0" i="1" baseline="0" dirty="0" smtClean="0">
                      <a:latin typeface="Cambria Math" panose="02040503050406030204" pitchFamily="18" charset="0"/>
                    </a:rPr>
                    <m:t>𝑟</m:t>
                  </m:r>
                  <m:r>
                    <a:rPr lang="en-US" b="0" i="1" baseline="-25000" dirty="0" smtClean="0">
                      <a:latin typeface="Cambria Math" panose="02040503050406030204" pitchFamily="18" charset="0"/>
                    </a:rPr>
                    <m:t>1</m:t>
                  </m:r>
                  <m:r>
                    <a:rPr lang="en-US" b="0" i="1" baseline="0" dirty="0" smtClean="0">
                      <a:latin typeface="Cambria Math" panose="02040503050406030204" pitchFamily="18" charset="0"/>
                    </a:rPr>
                    <m:t>,</m:t>
                  </m:r>
                  <m:r>
                    <a:rPr lang="en-US" b="0" i="1" baseline="0" dirty="0" smtClean="0">
                      <a:latin typeface="Cambria Math" panose="02040503050406030204" pitchFamily="18" charset="0"/>
                    </a:rPr>
                    <m:t>𝑟𝑚</m:t>
                  </m:r>
                  <m:r>
                    <a:rPr lang="en-US" b="0" i="1" baseline="0" dirty="0" smtClean="0">
                      <a:latin typeface="Cambria Math" panose="02040503050406030204" pitchFamily="18" charset="0"/>
                    </a:rPr>
                    <m:t>)</m:t>
                  </m:r>
                </m:oMath>
              </a14:m>
              <a:r>
                <a:rPr lang="en-US" b="0" i="0" baseline="0"/>
                <a:t>:</a:t>
              </a:r>
              <a:endParaRPr lang="en-CA" b="1"/>
            </a:p>
          </dgm:t>
        </dgm:pt>
      </mc:Choice>
      <mc:Fallback xmlns="">
        <dgm:pt modelId="{1B3F9A93-0554-43CE-839E-9F81DA04C2EC}">
          <dgm:prSet/>
          <dgm:spPr/>
          <dgm:t>
            <a:bodyPr/>
            <a:lstStyle/>
            <a:p>
              <a:pPr algn="l">
                <a:buNone/>
              </a:pPr>
              <a:r>
                <a:rPr lang="en-US" b="1" i="0" baseline="0"/>
                <a:t>For</a:t>
              </a:r>
              <a:r>
                <a:rPr lang="en-US" b="0" i="0" baseline="0"/>
                <a:t> </a:t>
              </a:r>
              <a:r>
                <a:rPr lang="en-US" b="0" i="0" baseline="0" dirty="0">
                  <a:latin typeface="Cambria Math" panose="02040503050406030204" pitchFamily="18" charset="0"/>
                </a:rPr>
                <a:t>𝑘∈(𝑟</a:t>
              </a:r>
              <a:r>
                <a:rPr lang="en-US" b="0" i="0" baseline="-25000" dirty="0">
                  <a:latin typeface="Cambria Math" panose="02040503050406030204" pitchFamily="18" charset="0"/>
                </a:rPr>
                <a:t>1</a:t>
              </a:r>
              <a:r>
                <a:rPr lang="en-US" b="0" i="0" baseline="0" dirty="0">
                  <a:latin typeface="Cambria Math" panose="02040503050406030204" pitchFamily="18" charset="0"/>
                </a:rPr>
                <a:t>,𝑟𝑚)</a:t>
              </a:r>
              <a:r>
                <a:rPr lang="en-US" b="0" i="0" baseline="0"/>
                <a:t>:</a:t>
              </a:r>
              <a:endParaRPr lang="en-CA" b="1"/>
            </a:p>
          </dgm:t>
        </dgm:pt>
      </mc:Fallback>
    </mc:AlternateContent>
    <dgm:pt modelId="{0F8249C8-0CE5-4D51-A81A-620D3FE76C65}" type="parTrans" cxnId="{2B929A60-5B9F-47AC-B25F-5BB3F4FFA5F3}">
      <dgm:prSet/>
      <dgm:spPr/>
      <dgm:t>
        <a:bodyPr/>
        <a:lstStyle/>
        <a:p>
          <a:endParaRPr lang="en-CA"/>
        </a:p>
      </dgm:t>
    </dgm:pt>
    <dgm:pt modelId="{3863A912-F140-4A21-8606-02B7D8D930AA}" type="sibTrans" cxnId="{2B929A60-5B9F-47AC-B25F-5BB3F4FFA5F3}">
      <dgm:prSet/>
      <dgm:spPr/>
      <dgm:t>
        <a:bodyPr/>
        <a:lstStyle/>
        <a:p>
          <a:endParaRPr lang="en-CA"/>
        </a:p>
      </dgm:t>
    </dgm:pt>
    <dgm:pt modelId="{457D7A4B-BD0F-4725-A786-A689DBF2D16B}">
      <dgm:prSet/>
      <dgm:spPr/>
      <dgm:t>
        <a:bodyPr/>
        <a:lstStyle/>
        <a:p>
          <a:pPr algn="l">
            <a:buNone/>
          </a:pPr>
          <a:r>
            <a:rPr lang="en-US" b="1"/>
            <a:t>if</a:t>
          </a:r>
          <a:r>
            <a:rPr lang="en-US"/>
            <a:t> (diff &lt; </a:t>
          </a:r>
          <a:r>
            <a:rPr lang="en-US">
              <a:latin typeface="Lobster" panose="00000500000000000000" pitchFamily="2" charset="0"/>
            </a:rPr>
            <a:t>LCP</a:t>
          </a:r>
          <a:r>
            <a:rPr lang="en-US"/>
            <a:t> [i]) </a:t>
          </a:r>
          <a:r>
            <a:rPr lang="en-US" b="1"/>
            <a:t>then</a:t>
          </a:r>
          <a:endParaRPr lang="en-CA" b="1"/>
        </a:p>
      </dgm:t>
    </dgm:pt>
    <dgm:pt modelId="{F52EBCF9-2A17-4945-AD71-3ED2C39A7070}" type="parTrans" cxnId="{67854404-DABF-4341-9334-3720AC071E4A}">
      <dgm:prSet/>
      <dgm:spPr/>
      <dgm:t>
        <a:bodyPr/>
        <a:lstStyle/>
        <a:p>
          <a:endParaRPr lang="en-CA"/>
        </a:p>
      </dgm:t>
    </dgm:pt>
    <dgm:pt modelId="{197286E2-363A-43FF-87C2-9346F6E37657}" type="sibTrans" cxnId="{67854404-DABF-4341-9334-3720AC071E4A}">
      <dgm:prSet/>
      <dgm:spPr/>
      <dgm:t>
        <a:bodyPr/>
        <a:lstStyle/>
        <a:p>
          <a:endParaRPr lang="en-CA"/>
        </a:p>
      </dgm:t>
    </dgm:pt>
    <mc:AlternateContent xmlns:mc="http://schemas.openxmlformats.org/markup-compatibility/2006" xmlns:a14="http://schemas.microsoft.com/office/drawing/2010/main">
      <mc:Choice Requires="a14">
        <dgm:pt modelId="{4CB37C50-CF64-4C7F-9463-66F220700CF8}">
          <dgm:prSet/>
          <dgm:spPr/>
          <dgm:t>
            <a:bodyPr/>
            <a:lstStyle/>
            <a:p>
              <a:pPr algn="l">
                <a:buNone/>
              </a:pPr>
              <a14:m>
                <m:oMathPara xmlns:m="http://schemas.openxmlformats.org/officeDocument/2006/math">
                  <m:oMathParaPr>
                    <m:jc m:val="left"/>
                  </m:oMathParaPr>
                  <m:oMath xmlns:m="http://schemas.openxmlformats.org/officeDocument/2006/math">
                    <m:r>
                      <a:rPr lang="en-CA" i="1" dirty="0" smtClean="0">
                        <a:latin typeface="Cambria Math" panose="02040503050406030204" pitchFamily="18" charset="0"/>
                      </a:rPr>
                      <m:t>𝑒𝑙𝑖𝑔𝑖𝑏𝑙𝑒</m:t>
                    </m:r>
                    <m:r>
                      <a:rPr lang="en-CA" i="1" dirty="0" smtClean="0">
                        <a:latin typeface="Cambria Math" panose="02040503050406030204" pitchFamily="18" charset="0"/>
                      </a:rPr>
                      <m:t> </m:t>
                    </m:r>
                    <m:r>
                      <a:rPr lang="en-CA" i="1" dirty="0" smtClean="0">
                        <a:latin typeface="Cambria Math" panose="02040503050406030204" pitchFamily="18" charset="0"/>
                      </a:rPr>
                      <m:t>𝑟𝑢𝑛</m:t>
                    </m:r>
                    <m:r>
                      <a:rPr lang="en-CA" b="0" i="1" dirty="0" smtClean="0">
                        <a:latin typeface="Cambria Math" panose="02040503050406030204" pitchFamily="18" charset="0"/>
                      </a:rPr>
                      <m:t>=</m:t>
                    </m:r>
                    <m:r>
                      <a:rPr lang="en-CA" i="1" dirty="0" smtClean="0">
                        <a:latin typeface="Cambria Math" panose="02040503050406030204" pitchFamily="18" charset="0"/>
                      </a:rPr>
                      <m:t>𝑒𝑥𝑟𝑢𝑛</m:t>
                    </m:r>
                    <m:r>
                      <a:rPr lang="en-CA" i="1" dirty="0" smtClean="0">
                        <a:latin typeface="Cambria Math" panose="02040503050406030204" pitchFamily="18" charset="0"/>
                      </a:rPr>
                      <m:t>(</m:t>
                    </m:r>
                    <m:sSup>
                      <m:sSupPr>
                        <m:ctrlPr>
                          <a:rPr lang="en-CA" b="0" i="1" dirty="0" smtClean="0">
                            <a:latin typeface="Cambria Math" panose="02040503050406030204" pitchFamily="18" charset="0"/>
                          </a:rPr>
                        </m:ctrlPr>
                      </m:sSupPr>
                      <m:e>
                        <m:r>
                          <a:rPr lang="en-CA" b="0" i="1" dirty="0" smtClean="0">
                            <a:latin typeface="Cambria Math" panose="02040503050406030204" pitchFamily="18" charset="0"/>
                          </a:rPr>
                          <m:t>𝑖</m:t>
                        </m:r>
                      </m:e>
                      <m:sup>
                        <m:r>
                          <a:rPr lang="en-CA" b="0" i="1" dirty="0" smtClean="0">
                            <a:latin typeface="Cambria Math" panose="02040503050406030204" pitchFamily="18" charset="0"/>
                          </a:rPr>
                          <m:t>′</m:t>
                        </m:r>
                      </m:sup>
                    </m:sSup>
                    <m:r>
                      <a:rPr lang="en-CA" b="0" i="1" dirty="0" smtClean="0">
                        <a:latin typeface="Cambria Math" panose="02040503050406030204" pitchFamily="18" charset="0"/>
                      </a:rPr>
                      <m:t>,</m:t>
                    </m:r>
                    <m:sSup>
                      <m:sSupPr>
                        <m:ctrlPr>
                          <a:rPr lang="en-CA" b="0" i="1" dirty="0" smtClean="0">
                            <a:latin typeface="Cambria Math" panose="02040503050406030204" pitchFamily="18" charset="0"/>
                          </a:rPr>
                        </m:ctrlPr>
                      </m:sSupPr>
                      <m:e>
                        <m:r>
                          <a:rPr lang="en-CA" b="0" i="1" dirty="0" smtClean="0">
                            <a:latin typeface="Cambria Math" panose="02040503050406030204" pitchFamily="18" charset="0"/>
                          </a:rPr>
                          <m:t>𝑗</m:t>
                        </m:r>
                      </m:e>
                      <m:sup>
                        <m:r>
                          <a:rPr lang="en-CA" b="0" i="1" dirty="0" smtClean="0">
                            <a:latin typeface="Cambria Math" panose="02040503050406030204" pitchFamily="18" charset="0"/>
                          </a:rPr>
                          <m:t>′</m:t>
                        </m:r>
                      </m:sup>
                    </m:sSup>
                    <m:r>
                      <a:rPr lang="en-CA" b="0" i="1" dirty="0" smtClean="0">
                        <a:latin typeface="Cambria Math" panose="02040503050406030204" pitchFamily="18" charset="0"/>
                      </a:rPr>
                      <m:t>)</m:t>
                    </m:r>
                  </m:oMath>
                </m:oMathPara>
              </a14:m>
              <a:endParaRPr lang="en-CA"/>
            </a:p>
          </dgm:t>
        </dgm:pt>
      </mc:Choice>
      <mc:Fallback xmlns="">
        <dgm:pt modelId="{4CB37C50-CF64-4C7F-9463-66F220700CF8}">
          <dgm:prSet/>
          <dgm:spPr/>
          <dgm:t>
            <a:bodyPr/>
            <a:lstStyle/>
            <a:p>
              <a:pPr algn="l">
                <a:buNone/>
              </a:pPr>
              <a:r>
                <a:rPr lang="en-CA" i="0" dirty="0">
                  <a:latin typeface="Cambria Math" panose="02040503050406030204" pitchFamily="18" charset="0"/>
                </a:rPr>
                <a:t>𝑒𝑙𝑖𝑔𝑖𝑏𝑙𝑒 𝑟𝑢𝑛</a:t>
              </a:r>
              <a:r>
                <a:rPr lang="en-CA" b="0" i="0" dirty="0">
                  <a:latin typeface="Cambria Math" panose="02040503050406030204" pitchFamily="18" charset="0"/>
                </a:rPr>
                <a:t>=</a:t>
              </a:r>
              <a:r>
                <a:rPr lang="en-CA" i="0" dirty="0">
                  <a:latin typeface="Cambria Math" panose="02040503050406030204" pitchFamily="18" charset="0"/>
                </a:rPr>
                <a:t>𝑒𝑥𝑟𝑢𝑛(</a:t>
              </a:r>
              <a:r>
                <a:rPr lang="en-CA" b="0" i="0" dirty="0">
                  <a:latin typeface="Cambria Math" panose="02040503050406030204" pitchFamily="18" charset="0"/>
                </a:rPr>
                <a:t>𝑖^′,𝑗^′)</a:t>
              </a:r>
              <a:endParaRPr lang="en-CA"/>
            </a:p>
          </dgm:t>
        </dgm:pt>
      </mc:Fallback>
    </mc:AlternateContent>
    <dgm:pt modelId="{2989A843-6BEF-4F0C-AC6A-84761897DCB2}" type="parTrans" cxnId="{48A0537E-7F75-4860-969B-D66624B483D0}">
      <dgm:prSet/>
      <dgm:spPr/>
      <dgm:t>
        <a:bodyPr/>
        <a:lstStyle/>
        <a:p>
          <a:endParaRPr lang="en-CA"/>
        </a:p>
      </dgm:t>
    </dgm:pt>
    <dgm:pt modelId="{B6ABCDB7-0F58-4927-8ACE-DA174662D14D}" type="sibTrans" cxnId="{48A0537E-7F75-4860-969B-D66624B483D0}">
      <dgm:prSet/>
      <dgm:spPr/>
      <dgm:t>
        <a:bodyPr/>
        <a:lstStyle/>
        <a:p>
          <a:endParaRPr lang="en-CA"/>
        </a:p>
      </dgm:t>
    </dgm:pt>
    <mc:AlternateContent xmlns:mc="http://schemas.openxmlformats.org/markup-compatibility/2006" xmlns:a14="http://schemas.microsoft.com/office/drawing/2010/main">
      <mc:Choice Requires="a14">
        <dgm:pt modelId="{945C59B8-EF26-4B7A-8F65-549E86D0A1B2}">
          <dgm:prSet/>
          <dgm:spPr/>
          <dgm:t>
            <a:bodyPr/>
            <a:lstStyle/>
            <a:p>
              <a:pPr algn="l">
                <a:buNone/>
              </a:pPr>
              <a14:m>
                <m:oMath xmlns:m="http://schemas.openxmlformats.org/officeDocument/2006/math">
                  <m:r>
                    <a:rPr lang="en-US" i="1" dirty="0" smtClean="0">
                      <a:latin typeface="Cambria Math" panose="02040503050406030204" pitchFamily="18" charset="0"/>
                    </a:rPr>
                    <m:t>𝑓</m:t>
                  </m:r>
                  <m:r>
                    <a:rPr lang="en-CA" b="0" i="1" baseline="-25000" dirty="0" err="1" smtClean="0">
                      <a:latin typeface="Cambria Math" panose="02040503050406030204" pitchFamily="18" charset="0"/>
                    </a:rPr>
                    <m:t>𝑟</m:t>
                  </m:r>
                  <m:r>
                    <a:rPr lang="en-CA" b="0" i="1" baseline="-25000" dirty="0" err="1" smtClean="0">
                      <a:latin typeface="Cambria Math" panose="02040503050406030204" pitchFamily="18" charset="0"/>
                    </a:rPr>
                    <m:t>,</m:t>
                  </m:r>
                  <m:r>
                    <a:rPr lang="en-CA" b="0" i="1" baseline="-25000" dirty="0" err="1" smtClean="0">
                      <a:latin typeface="Cambria Math" panose="02040503050406030204" pitchFamily="18" charset="0"/>
                    </a:rPr>
                    <m:t>𝑢</m:t>
                  </m:r>
                  <m:r>
                    <a:rPr lang="en-CA" b="0" i="1" dirty="0" smtClean="0">
                      <a:latin typeface="Cambria Math" panose="02040503050406030204" pitchFamily="18" charset="0"/>
                    </a:rPr>
                    <m:t>=</m:t>
                  </m:r>
                  <m:r>
                    <a:rPr lang="en-CA" b="0" i="1" dirty="0" smtClean="0">
                      <a:latin typeface="Cambria Math" panose="02040503050406030204" pitchFamily="18" charset="0"/>
                    </a:rPr>
                    <m:t>𝑓𝑟𝑒𝑞𝑢𝑒𝑛𝑐𝑦</m:t>
                  </m:r>
                  <m:r>
                    <a:rPr lang="en-US" i="1" dirty="0" smtClean="0">
                      <a:latin typeface="Cambria Math" panose="02040503050406030204" pitchFamily="18" charset="0"/>
                    </a:rPr>
                    <m:t>()</m:t>
                  </m:r>
                </m:oMath>
              </a14:m>
              <a:r>
                <a:rPr lang="en-CA"/>
                <a:t> = # of </a:t>
              </a:r>
              <a14:m>
                <m:oMath xmlns:m="http://schemas.openxmlformats.org/officeDocument/2006/math">
                  <m:r>
                    <a:rPr lang="en-CA" b="1" i="1" dirty="0" smtClean="0">
                      <a:latin typeface="Cambria Math" panose="02040503050406030204" pitchFamily="18" charset="0"/>
                    </a:rPr>
                    <m:t>𝒗</m:t>
                  </m:r>
                  <m:r>
                    <a:rPr lang="en-CA" b="1" i="1" baseline="-25000" dirty="0" smtClean="0">
                      <a:latin typeface="Cambria Math" panose="02040503050406030204" pitchFamily="18" charset="0"/>
                    </a:rPr>
                    <m:t>𝒊</m:t>
                  </m:r>
                </m:oMath>
              </a14:m>
              <a:r>
                <a:rPr lang="en-CA"/>
                <a:t> in </a:t>
              </a:r>
              <a14:m>
                <m:oMath xmlns:m="http://schemas.openxmlformats.org/officeDocument/2006/math">
                  <m:r>
                    <a:rPr lang="en-CA" b="1" i="1" dirty="0" smtClean="0">
                      <a:latin typeface="Cambria Math" panose="02040503050406030204" pitchFamily="18" charset="0"/>
                    </a:rPr>
                    <m:t>𝒓</m:t>
                  </m:r>
                </m:oMath>
              </a14:m>
              <a:endParaRPr lang="en-CA" b="1"/>
            </a:p>
          </dgm:t>
        </dgm:pt>
      </mc:Choice>
      <mc:Fallback xmlns="">
        <dgm:pt modelId="{945C59B8-EF26-4B7A-8F65-549E86D0A1B2}">
          <dgm:prSet/>
          <dgm:spPr/>
          <dgm:t>
            <a:bodyPr/>
            <a:lstStyle/>
            <a:p>
              <a:pPr algn="l">
                <a:buNone/>
              </a:pPr>
              <a:r>
                <a:rPr lang="en-US" i="0" dirty="0">
                  <a:latin typeface="Cambria Math" panose="02040503050406030204" pitchFamily="18" charset="0"/>
                </a:rPr>
                <a:t>𝑓</a:t>
              </a:r>
              <a:r>
                <a:rPr lang="en-CA" b="0" i="0" baseline="-25000" dirty="0" err="1">
                  <a:latin typeface="Cambria Math" panose="02040503050406030204" pitchFamily="18" charset="0"/>
                </a:rPr>
                <a:t>𝑟,𝑢</a:t>
              </a:r>
              <a:r>
                <a:rPr lang="en-CA" b="0" i="0" dirty="0">
                  <a:latin typeface="Cambria Math" panose="02040503050406030204" pitchFamily="18" charset="0"/>
                </a:rPr>
                <a:t>=𝑓𝑟𝑒𝑞𝑢</a:t>
              </a:r>
              <a:r>
                <a:rPr lang="en-US" i="0" dirty="0">
                  <a:latin typeface="Cambria Math" panose="02040503050406030204" pitchFamily="18" charset="0"/>
                </a:rPr>
                <a:t>𝑒𝑛𝑐𝑦()</a:t>
              </a:r>
              <a:r>
                <a:rPr lang="en-CA"/>
                <a:t> = # of </a:t>
              </a:r>
              <a:r>
                <a:rPr lang="en-CA" b="1" i="0" dirty="0">
                  <a:latin typeface="Cambria Math" panose="02040503050406030204" pitchFamily="18" charset="0"/>
                </a:rPr>
                <a:t>𝒗</a:t>
              </a:r>
              <a:r>
                <a:rPr lang="en-CA" b="1" i="0" baseline="-25000" dirty="0">
                  <a:latin typeface="Cambria Math" panose="02040503050406030204" pitchFamily="18" charset="0"/>
                </a:rPr>
                <a:t>𝒊</a:t>
              </a:r>
              <a:r>
                <a:rPr lang="en-CA"/>
                <a:t> in </a:t>
              </a:r>
              <a:r>
                <a:rPr lang="en-CA" b="1" i="0" dirty="0">
                  <a:latin typeface="Cambria Math" panose="02040503050406030204" pitchFamily="18" charset="0"/>
                </a:rPr>
                <a:t>𝒓</a:t>
              </a:r>
              <a:endParaRPr lang="en-CA" b="1"/>
            </a:p>
          </dgm:t>
        </dgm:pt>
      </mc:Fallback>
    </mc:AlternateContent>
    <dgm:pt modelId="{9646642B-284A-487F-8D0E-C3106E0D0BEE}" type="parTrans" cxnId="{5C18206B-39E3-4BF3-904F-41E82E6E732D}">
      <dgm:prSet/>
      <dgm:spPr/>
      <dgm:t>
        <a:bodyPr/>
        <a:lstStyle/>
        <a:p>
          <a:endParaRPr lang="en-CA"/>
        </a:p>
      </dgm:t>
    </dgm:pt>
    <dgm:pt modelId="{0837AB0E-615E-4899-AF24-8054DFA1C43B}" type="sibTrans" cxnId="{5C18206B-39E3-4BF3-904F-41E82E6E732D}">
      <dgm:prSet/>
      <dgm:spPr/>
      <dgm:t>
        <a:bodyPr/>
        <a:lstStyle/>
        <a:p>
          <a:endParaRPr lang="en-CA"/>
        </a:p>
      </dgm:t>
    </dgm:pt>
    <mc:AlternateContent xmlns:mc="http://schemas.openxmlformats.org/markup-compatibility/2006" xmlns:a14="http://schemas.microsoft.com/office/drawing/2010/main">
      <mc:Choice Requires="a14">
        <dgm:pt modelId="{B0443A35-B99E-4A28-A5CD-A057AD3BB0B5}">
          <dgm:prSet/>
          <dgm:spPr/>
          <dgm:t>
            <a:bodyPr/>
            <a:lstStyle/>
            <a:p>
              <a:pPr algn="l">
                <a:buNone/>
              </a:pPr>
              <a14:m>
                <m:oMath xmlns:m="http://schemas.openxmlformats.org/officeDocument/2006/math">
                  <m:r>
                    <a:rPr lang="en-CA" i="1" dirty="0" smtClean="0">
                      <a:latin typeface="Cambria Math" panose="02040503050406030204" pitchFamily="18" charset="0"/>
                    </a:rPr>
                    <m:t>𝑜𝑙𝑝</m:t>
                  </m:r>
                  <m:r>
                    <a:rPr lang="en-CA" i="1" baseline="-25000" dirty="0" smtClean="0">
                      <a:latin typeface="Cambria Math" panose="02040503050406030204" pitchFamily="18" charset="0"/>
                    </a:rPr>
                    <m:t>𝑖</m:t>
                  </m:r>
                  <m:r>
                    <a:rPr lang="en-CA" b="0" i="1" dirty="0" smtClean="0">
                      <a:latin typeface="Cambria Math" panose="02040503050406030204" pitchFamily="18" charset="0"/>
                    </a:rPr>
                    <m:t>+=</m:t>
                  </m:r>
                  <m:r>
                    <a:rPr lang="en-CA" i="1" dirty="0" smtClean="0">
                      <a:latin typeface="Cambria Math" panose="02040503050406030204" pitchFamily="18" charset="0"/>
                    </a:rPr>
                    <m:t>(</m:t>
                  </m:r>
                </m:oMath>
              </a14:m>
              <a:r>
                <a:rPr lang="en-US">
                  <a:latin typeface="Lobster" panose="00000500000000000000" pitchFamily="2" charset="0"/>
                </a:rPr>
                <a:t>LCP</a:t>
              </a:r>
              <a14:m>
                <m:oMath xmlns:m="http://schemas.openxmlformats.org/officeDocument/2006/math">
                  <m:r>
                    <a:rPr lang="en-CA" i="1" dirty="0" smtClean="0">
                      <a:latin typeface="Cambria Math" panose="02040503050406030204" pitchFamily="18" charset="0"/>
                    </a:rPr>
                    <m:t> [</m:t>
                  </m:r>
                  <m:r>
                    <a:rPr lang="en-CA" i="1" dirty="0" smtClean="0">
                      <a:latin typeface="Cambria Math" panose="02040503050406030204" pitchFamily="18" charset="0"/>
                    </a:rPr>
                    <m:t>𝑖</m:t>
                  </m:r>
                  <m:r>
                    <a:rPr lang="en-CA" i="1" dirty="0" smtClean="0">
                      <a:latin typeface="Cambria Math" panose="02040503050406030204" pitchFamily="18" charset="0"/>
                    </a:rPr>
                    <m:t>]−</m:t>
                  </m:r>
                  <m:r>
                    <a:rPr lang="en-CA" i="1" dirty="0" smtClean="0">
                      <a:latin typeface="Cambria Math" panose="02040503050406030204" pitchFamily="18" charset="0"/>
                    </a:rPr>
                    <m:t>𝑒𝑙𝑖𝑔𝑖𝑏𝑙𝑒</m:t>
                  </m:r>
                  <m:r>
                    <a:rPr lang="en-CA" i="1" dirty="0" smtClean="0">
                      <a:latin typeface="Cambria Math" panose="02040503050406030204" pitchFamily="18" charset="0"/>
                    </a:rPr>
                    <m:t> </m:t>
                  </m:r>
                  <m:r>
                    <a:rPr lang="en-CA" i="1" dirty="0" smtClean="0">
                      <a:latin typeface="Cambria Math" panose="02040503050406030204" pitchFamily="18" charset="0"/>
                    </a:rPr>
                    <m:t>𝑟𝑢𝑛</m:t>
                  </m:r>
                  <m:r>
                    <a:rPr lang="en-CA" i="1" dirty="0" smtClean="0">
                      <a:latin typeface="Cambria Math" panose="02040503050406030204" pitchFamily="18" charset="0"/>
                    </a:rPr>
                    <m:t>.</m:t>
                  </m:r>
                  <m:r>
                    <a:rPr lang="en-CA" i="1" dirty="0" smtClean="0">
                      <a:latin typeface="Cambria Math" panose="02040503050406030204" pitchFamily="18" charset="0"/>
                    </a:rPr>
                    <m:t>𝑒𝑛𝑑</m:t>
                  </m:r>
                  <m:r>
                    <a:rPr lang="en-CA" i="1" dirty="0" smtClean="0">
                      <a:latin typeface="Cambria Math" panose="02040503050406030204" pitchFamily="18" charset="0"/>
                    </a:rPr>
                    <m:t>)∗(</m:t>
                  </m:r>
                  <m:r>
                    <a:rPr lang="en-US" i="1" dirty="0" smtClean="0">
                      <a:latin typeface="Cambria Math" panose="02040503050406030204" pitchFamily="18" charset="0"/>
                    </a:rPr>
                    <m:t>𝑓</m:t>
                  </m:r>
                  <m:r>
                    <a:rPr lang="en-CA" b="0" i="1" baseline="-25000" dirty="0" smtClean="0">
                      <a:latin typeface="Cambria Math" panose="02040503050406030204" pitchFamily="18" charset="0"/>
                    </a:rPr>
                    <m:t>𝑟</m:t>
                  </m:r>
                  <m:r>
                    <a:rPr lang="en-CA" b="0" i="1" baseline="-25000" dirty="0" smtClean="0">
                      <a:latin typeface="Cambria Math" panose="02040503050406030204" pitchFamily="18" charset="0"/>
                    </a:rPr>
                    <m:t>,</m:t>
                  </m:r>
                  <m:r>
                    <a:rPr lang="en-CA" b="0" i="1" baseline="-25000" dirty="0" smtClean="0">
                      <a:latin typeface="Cambria Math" panose="02040503050406030204" pitchFamily="18" charset="0"/>
                    </a:rPr>
                    <m:t>𝑢</m:t>
                  </m:r>
                  <m:r>
                    <a:rPr lang="en-CA" i="1" dirty="0" smtClean="0">
                      <a:latin typeface="Cambria Math" panose="02040503050406030204" pitchFamily="18" charset="0"/>
                    </a:rPr>
                    <m:t>−1)</m:t>
                  </m:r>
                </m:oMath>
              </a14:m>
              <a:endParaRPr lang="en-CA"/>
            </a:p>
          </dgm:t>
        </dgm:pt>
      </mc:Choice>
      <mc:Fallback xmlns="">
        <dgm:pt modelId="{B0443A35-B99E-4A28-A5CD-A057AD3BB0B5}">
          <dgm:prSet/>
          <dgm:spPr/>
          <dgm:t>
            <a:bodyPr/>
            <a:lstStyle/>
            <a:p>
              <a:pPr algn="l">
                <a:buNone/>
              </a:pPr>
              <a:r>
                <a:rPr lang="en-CA" i="0" dirty="0">
                  <a:latin typeface="Cambria Math" panose="02040503050406030204" pitchFamily="18" charset="0"/>
                </a:rPr>
                <a:t>𝑜𝑙𝑝</a:t>
              </a:r>
              <a:r>
                <a:rPr lang="en-CA" i="0" baseline="-25000" dirty="0">
                  <a:latin typeface="Cambria Math" panose="02040503050406030204" pitchFamily="18" charset="0"/>
                </a:rPr>
                <a:t>𝑖</a:t>
              </a:r>
              <a:r>
                <a:rPr lang="en-CA" b="0" i="0" dirty="0">
                  <a:latin typeface="Cambria Math" panose="02040503050406030204" pitchFamily="18" charset="0"/>
                </a:rPr>
                <a:t>+=</a:t>
              </a:r>
              <a:r>
                <a:rPr lang="en-CA" i="0" dirty="0">
                  <a:latin typeface="Cambria Math" panose="02040503050406030204" pitchFamily="18" charset="0"/>
                </a:rPr>
                <a:t>(</a:t>
              </a:r>
              <a:r>
                <a:rPr lang="en-US">
                  <a:latin typeface="Lobster" panose="00000500000000000000" pitchFamily="2" charset="0"/>
                </a:rPr>
                <a:t>LCP</a:t>
              </a:r>
              <a:r>
                <a:rPr lang="en-CA" i="0" dirty="0">
                  <a:latin typeface="Cambria Math" panose="02040503050406030204" pitchFamily="18" charset="0"/>
                </a:rPr>
                <a:t> [𝑖]−𝑒𝑙𝑖𝑔𝑖𝑏𝑙𝑒 𝑟𝑢𝑛.𝑒𝑛𝑑)∗(</a:t>
              </a:r>
              <a:r>
                <a:rPr lang="en-US" i="0" dirty="0">
                  <a:latin typeface="Cambria Math" panose="02040503050406030204" pitchFamily="18" charset="0"/>
                </a:rPr>
                <a:t>𝑓</a:t>
              </a:r>
              <a:r>
                <a:rPr lang="en-CA" b="0" i="0" baseline="-25000" dirty="0">
                  <a:latin typeface="Cambria Math" panose="02040503050406030204" pitchFamily="18" charset="0"/>
                </a:rPr>
                <a:t>𝑟,𝑢</a:t>
              </a:r>
              <a:r>
                <a:rPr lang="en-CA" i="0" dirty="0">
                  <a:latin typeface="Cambria Math" panose="02040503050406030204" pitchFamily="18" charset="0"/>
                </a:rPr>
                <a:t>−1)</a:t>
              </a:r>
              <a:endParaRPr lang="en-CA"/>
            </a:p>
          </dgm:t>
        </dgm:pt>
      </mc:Fallback>
    </mc:AlternateContent>
    <dgm:pt modelId="{EBE2922B-D8CF-4692-85FA-2716BE587F6E}" type="parTrans" cxnId="{8ACC0714-5A43-45ED-A8A1-DF6EBF2CE556}">
      <dgm:prSet/>
      <dgm:spPr/>
      <dgm:t>
        <a:bodyPr/>
        <a:lstStyle/>
        <a:p>
          <a:endParaRPr lang="en-CA"/>
        </a:p>
      </dgm:t>
    </dgm:pt>
    <dgm:pt modelId="{B7029CC6-4FD3-4003-8D85-CB2F31519558}" type="sibTrans" cxnId="{8ACC0714-5A43-45ED-A8A1-DF6EBF2CE556}">
      <dgm:prSet/>
      <dgm:spPr/>
      <dgm:t>
        <a:bodyPr/>
        <a:lstStyle/>
        <a:p>
          <a:endParaRPr lang="en-CA"/>
        </a:p>
      </dgm:t>
    </dgm:pt>
    <mc:AlternateContent xmlns:mc="http://schemas.openxmlformats.org/markup-compatibility/2006" xmlns:a14="http://schemas.microsoft.com/office/drawing/2010/main">
      <mc:Choice Requires="a14">
        <dgm:pt modelId="{AA383728-D7FA-48AF-B045-61A619CC092E}">
          <dgm:prSet/>
          <dgm:spPr/>
          <dgm:t>
            <a:bodyPr/>
            <a:lstStyle/>
            <a:p>
              <a:pPr algn="l">
                <a:buNone/>
              </a:pPr>
              <a14:m>
                <m:oMathPara xmlns:m="http://schemas.openxmlformats.org/officeDocument/2006/math">
                  <m:oMathParaPr>
                    <m:jc m:val="left"/>
                  </m:oMathParaPr>
                  <m:oMath xmlns:m="http://schemas.openxmlformats.org/officeDocument/2006/math">
                    <m:r>
                      <a:rPr lang="de-DE" i="1" dirty="0" smtClean="0">
                        <a:latin typeface="Cambria Math" panose="02040503050406030204" pitchFamily="18" charset="0"/>
                      </a:rPr>
                      <m:t>𝑘</m:t>
                    </m:r>
                    <m:r>
                      <a:rPr lang="de-DE" i="1" dirty="0" smtClean="0">
                        <a:latin typeface="Cambria Math" panose="02040503050406030204" pitchFamily="18" charset="0"/>
                      </a:rPr>
                      <m:t>+= </m:t>
                    </m:r>
                    <m:r>
                      <a:rPr lang="en-US" i="1" dirty="0" smtClean="0">
                        <a:latin typeface="Cambria Math" panose="02040503050406030204" pitchFamily="18" charset="0"/>
                      </a:rPr>
                      <m:t>𝑓</m:t>
                    </m:r>
                    <m:r>
                      <a:rPr lang="en-CA" b="0" i="1" baseline="-25000" dirty="0" smtClean="0">
                        <a:latin typeface="Cambria Math" panose="02040503050406030204" pitchFamily="18" charset="0"/>
                      </a:rPr>
                      <m:t>𝑟</m:t>
                    </m:r>
                    <m:r>
                      <a:rPr lang="en-CA" b="0" i="1" baseline="-25000" dirty="0" smtClean="0">
                        <a:latin typeface="Cambria Math" panose="02040503050406030204" pitchFamily="18" charset="0"/>
                      </a:rPr>
                      <m:t>,</m:t>
                    </m:r>
                    <m:r>
                      <a:rPr lang="en-CA" b="0" i="1" baseline="-25000" dirty="0" smtClean="0">
                        <a:latin typeface="Cambria Math" panose="02040503050406030204" pitchFamily="18" charset="0"/>
                      </a:rPr>
                      <m:t>𝑢</m:t>
                    </m:r>
                    <m:r>
                      <a:rPr lang="de-DE" i="1" dirty="0" smtClean="0">
                        <a:latin typeface="Cambria Math" panose="02040503050406030204" pitchFamily="18" charset="0"/>
                      </a:rPr>
                      <m:t>−1</m:t>
                    </m:r>
                  </m:oMath>
                </m:oMathPara>
              </a14:m>
              <a:endParaRPr lang="en-CA"/>
            </a:p>
          </dgm:t>
        </dgm:pt>
      </mc:Choice>
      <mc:Fallback xmlns="">
        <dgm:pt modelId="{AA383728-D7FA-48AF-B045-61A619CC092E}">
          <dgm:prSet/>
          <dgm:spPr/>
          <dgm:t>
            <a:bodyPr/>
            <a:lstStyle/>
            <a:p>
              <a:pPr algn="l">
                <a:buNone/>
              </a:pPr>
              <a:r>
                <a:rPr lang="de-DE" i="0" dirty="0">
                  <a:latin typeface="Cambria Math" panose="02040503050406030204" pitchFamily="18" charset="0"/>
                </a:rPr>
                <a:t>𝑘+= </a:t>
              </a:r>
              <a:r>
                <a:rPr lang="en-US" i="0" dirty="0">
                  <a:latin typeface="Cambria Math" panose="02040503050406030204" pitchFamily="18" charset="0"/>
                </a:rPr>
                <a:t>𝑓</a:t>
              </a:r>
              <a:r>
                <a:rPr lang="en-CA" b="0" i="0" baseline="-25000" dirty="0">
                  <a:latin typeface="Cambria Math" panose="02040503050406030204" pitchFamily="18" charset="0"/>
                </a:rPr>
                <a:t>𝑟,𝑢</a:t>
              </a:r>
              <a:r>
                <a:rPr lang="de-DE" i="0" dirty="0">
                  <a:latin typeface="Cambria Math" panose="02040503050406030204" pitchFamily="18" charset="0"/>
                </a:rPr>
                <a:t>−1</a:t>
              </a:r>
              <a:endParaRPr lang="en-CA"/>
            </a:p>
          </dgm:t>
        </dgm:pt>
      </mc:Fallback>
    </mc:AlternateContent>
    <dgm:pt modelId="{4BFC5195-181A-4B93-AD5D-CD3A78344CDD}" type="parTrans" cxnId="{2871A652-D777-42E3-931E-E96562281241}">
      <dgm:prSet/>
      <dgm:spPr/>
      <dgm:t>
        <a:bodyPr/>
        <a:lstStyle/>
        <a:p>
          <a:endParaRPr lang="en-CA"/>
        </a:p>
      </dgm:t>
    </dgm:pt>
    <dgm:pt modelId="{D460A9EA-EBA7-4029-83D0-6B788934FA92}" type="sibTrans" cxnId="{2871A652-D777-42E3-931E-E96562281241}">
      <dgm:prSet/>
      <dgm:spPr/>
      <dgm:t>
        <a:bodyPr/>
        <a:lstStyle/>
        <a:p>
          <a:endParaRPr lang="en-CA"/>
        </a:p>
      </dgm:t>
    </dgm:pt>
    <mc:AlternateContent xmlns:mc="http://schemas.openxmlformats.org/markup-compatibility/2006" xmlns:a14="http://schemas.microsoft.com/office/drawing/2010/main">
      <mc:Choice Requires="a14">
        <dgm:pt modelId="{8DA509A2-B112-4517-9048-06A2C5703EA1}">
          <dgm:prSet/>
          <dgm:spPr/>
          <dgm:t>
            <a:bodyPr/>
            <a:lstStyle/>
            <a:p>
              <a:pPr algn="l">
                <a:buNone/>
              </a:pPr>
              <a:r>
                <a:rPr lang="en-CA" b="1"/>
                <a:t>return</a:t>
              </a:r>
              <a:r>
                <a:rPr lang="en-CA"/>
                <a:t> </a:t>
              </a:r>
              <a14:m>
                <m:oMath xmlns:m="http://schemas.openxmlformats.org/officeDocument/2006/math">
                  <m:r>
                    <a:rPr lang="en-CA" i="1" dirty="0" smtClean="0">
                      <a:latin typeface="Cambria Math" panose="02040503050406030204" pitchFamily="18" charset="0"/>
                    </a:rPr>
                    <m:t>𝑜𝑙𝑝</m:t>
                  </m:r>
                  <m:r>
                    <a:rPr lang="en-CA" i="1" baseline="-25000" dirty="0" smtClean="0">
                      <a:latin typeface="Cambria Math" panose="02040503050406030204" pitchFamily="18" charset="0"/>
                    </a:rPr>
                    <m:t>𝑖</m:t>
                  </m:r>
                </m:oMath>
              </a14:m>
              <a:endParaRPr lang="en-CA"/>
            </a:p>
          </dgm:t>
        </dgm:pt>
      </mc:Choice>
      <mc:Fallback xmlns="">
        <dgm:pt modelId="{8DA509A2-B112-4517-9048-06A2C5703EA1}">
          <dgm:prSet/>
          <dgm:spPr/>
          <dgm:t>
            <a:bodyPr/>
            <a:lstStyle/>
            <a:p>
              <a:pPr algn="l">
                <a:buNone/>
              </a:pPr>
              <a:r>
                <a:rPr lang="en-CA" b="1"/>
                <a:t>return</a:t>
              </a:r>
              <a:r>
                <a:rPr lang="en-CA"/>
                <a:t> </a:t>
              </a:r>
              <a:r>
                <a:rPr lang="en-CA" i="0" dirty="0">
                  <a:latin typeface="Cambria Math" panose="02040503050406030204" pitchFamily="18" charset="0"/>
                </a:rPr>
                <a:t>𝑜𝑙𝑝</a:t>
              </a:r>
              <a:r>
                <a:rPr lang="en-CA" i="0" baseline="-25000" dirty="0">
                  <a:latin typeface="Cambria Math" panose="02040503050406030204" pitchFamily="18" charset="0"/>
                </a:rPr>
                <a:t>𝑖</a:t>
              </a:r>
              <a:endParaRPr lang="en-CA"/>
            </a:p>
          </dgm:t>
        </dgm:pt>
      </mc:Fallback>
    </mc:AlternateContent>
    <dgm:pt modelId="{2D79977C-AAA8-4139-AEAF-7268C2360734}" type="parTrans" cxnId="{0C18CC98-1E49-409D-A31A-CF7818269685}">
      <dgm:prSet/>
      <dgm:spPr/>
      <dgm:t>
        <a:bodyPr/>
        <a:lstStyle/>
        <a:p>
          <a:endParaRPr lang="en-CA"/>
        </a:p>
      </dgm:t>
    </dgm:pt>
    <dgm:pt modelId="{E6932E7F-3278-46F7-BDE3-BD270E07A32D}" type="sibTrans" cxnId="{0C18CC98-1E49-409D-A31A-CF7818269685}">
      <dgm:prSet/>
      <dgm:spPr/>
      <dgm:t>
        <a:bodyPr/>
        <a:lstStyle/>
        <a:p>
          <a:endParaRPr lang="en-CA"/>
        </a:p>
      </dgm:t>
    </dgm:pt>
    <dgm:pt modelId="{3852E789-802F-4359-A528-298133C673D4}">
      <dgm:prSet phldrT="[Text]"/>
      <dgm:spPr/>
      <dgm:t>
        <a:bodyPr/>
        <a:lstStyle/>
        <a:p>
          <a:r>
            <a:rPr lang="en-CA"/>
            <a:t>Original O(n</a:t>
          </a:r>
          <a:r>
            <a:rPr lang="en-CA" baseline="30000"/>
            <a:t>2</a:t>
          </a:r>
          <a:r>
            <a:rPr lang="en-CA" baseline="0"/>
            <a:t>) Algorithm</a:t>
          </a:r>
          <a:endParaRPr lang="en-CA"/>
        </a:p>
      </dgm:t>
    </dgm:pt>
    <dgm:pt modelId="{E1F3A256-09F8-462D-8EC3-81D9F4B08B80}" type="parTrans" cxnId="{96A153E5-1CF8-4FB4-8DD4-33E31361B695}">
      <dgm:prSet/>
      <dgm:spPr/>
      <dgm:t>
        <a:bodyPr/>
        <a:lstStyle/>
        <a:p>
          <a:endParaRPr lang="en-CA"/>
        </a:p>
      </dgm:t>
    </dgm:pt>
    <dgm:pt modelId="{3BA9907B-ECB0-4D35-AE38-F7DDCD8C4E62}" type="sibTrans" cxnId="{96A153E5-1CF8-4FB4-8DD4-33E31361B695}">
      <dgm:prSet/>
      <dgm:spPr/>
      <dgm:t>
        <a:bodyPr/>
        <a:lstStyle/>
        <a:p>
          <a:endParaRPr lang="en-CA"/>
        </a:p>
      </dgm:t>
    </dgm:pt>
    <dgm:pt modelId="{57EC83D3-CA31-4A62-B620-825C1743D2D4}">
      <dgm:prSet/>
      <dgm:spPr/>
      <dgm:t>
        <a:bodyPr/>
        <a:lstStyle/>
        <a:p>
          <a:pPr algn="l">
            <a:buNone/>
          </a:pPr>
          <a:endParaRPr lang="en-CA"/>
        </a:p>
      </dgm:t>
    </dgm:pt>
    <dgm:pt modelId="{5A0F2A44-C57E-4BF3-A94A-3B01D34F4156}" type="parTrans" cxnId="{6A77CFF5-8C17-41EA-97D7-B281B4BC00E6}">
      <dgm:prSet/>
      <dgm:spPr/>
      <dgm:t>
        <a:bodyPr/>
        <a:lstStyle/>
        <a:p>
          <a:endParaRPr lang="en-CA"/>
        </a:p>
      </dgm:t>
    </dgm:pt>
    <dgm:pt modelId="{BF46BFC2-79DF-42D2-953A-EE9833382C4E}" type="sibTrans" cxnId="{6A77CFF5-8C17-41EA-97D7-B281B4BC00E6}">
      <dgm:prSet/>
      <dgm:spPr/>
      <dgm:t>
        <a:bodyPr/>
        <a:lstStyle/>
        <a:p>
          <a:endParaRPr lang="en-CA"/>
        </a:p>
      </dgm:t>
    </dgm:pt>
    <mc:AlternateContent xmlns:mc="http://schemas.openxmlformats.org/markup-compatibility/2006" xmlns:a14="http://schemas.microsoft.com/office/drawing/2010/main">
      <mc:Choice Requires="a14">
        <dgm:pt modelId="{D0445194-5B88-4572-A25B-491CC5D37AAE}">
          <dgm:prSet/>
          <dgm:spPr/>
          <dgm:t>
            <a:bodyPr/>
            <a:lstStyle/>
            <a:p>
              <a:pPr algn="l">
                <a:buNone/>
              </a:pPr>
              <a:r>
                <a:rPr lang="en-CA"/>
                <a:t>diff = </a:t>
              </a:r>
              <a14:m>
                <m:oMath xmlns:m="http://schemas.openxmlformats.org/officeDocument/2006/math">
                  <m:sSub>
                    <m:sSubPr>
                      <m:ctrlPr>
                        <a:rPr lang="en-CA" b="0" i="1" dirty="0" smtClean="0">
                          <a:latin typeface="Cambria Math" panose="02040503050406030204" pitchFamily="18" charset="0"/>
                        </a:rPr>
                      </m:ctrlPr>
                    </m:sSubPr>
                    <m:e>
                      <m:r>
                        <a:rPr lang="en-CA" b="1" i="1" dirty="0" smtClean="0">
                          <a:latin typeface="Cambria Math" panose="02040503050406030204" pitchFamily="18" charset="0"/>
                        </a:rPr>
                        <m:t>𝒗</m:t>
                      </m:r>
                    </m:e>
                    <m:sub>
                      <m:r>
                        <a:rPr lang="en-CA" b="0" i="1" dirty="0" smtClean="0">
                          <a:latin typeface="Cambria Math" panose="02040503050406030204" pitchFamily="18" charset="0"/>
                        </a:rPr>
                        <m:t>𝑘</m:t>
                      </m:r>
                      <m:r>
                        <a:rPr lang="en-CA" b="0" i="1" dirty="0" smtClean="0">
                          <a:latin typeface="Cambria Math" panose="02040503050406030204" pitchFamily="18" charset="0"/>
                        </a:rPr>
                        <m:t>+1</m:t>
                      </m:r>
                    </m:sub>
                  </m:sSub>
                </m:oMath>
              </a14:m>
              <a:r>
                <a:rPr lang="en-CA" b="0" i="0" baseline="0">
                  <a:latin typeface="+mn-lt"/>
                </a:rPr>
                <a:t>.start</a:t>
              </a:r>
              <a14:m>
                <m:oMath xmlns:m="http://schemas.openxmlformats.org/officeDocument/2006/math">
                  <m:r>
                    <a:rPr lang="en-CA" b="0" i="1" baseline="0" dirty="0" smtClean="0">
                      <a:latin typeface="Cambria Math" panose="02040503050406030204" pitchFamily="18" charset="0"/>
                    </a:rPr>
                    <m:t> − </m:t>
                  </m:r>
                  <m:sSub>
                    <m:sSubPr>
                      <m:ctrlPr>
                        <a:rPr lang="en-CA" b="0" i="1" dirty="0" smtClean="0">
                          <a:latin typeface="Cambria Math" panose="02040503050406030204" pitchFamily="18" charset="0"/>
                        </a:rPr>
                      </m:ctrlPr>
                    </m:sSubPr>
                    <m:e>
                      <m:r>
                        <a:rPr lang="en-CA" b="1" i="1" dirty="0" smtClean="0">
                          <a:latin typeface="Cambria Math" panose="02040503050406030204" pitchFamily="18" charset="0"/>
                        </a:rPr>
                        <m:t>𝒗</m:t>
                      </m:r>
                    </m:e>
                    <m:sub>
                      <m:r>
                        <a:rPr lang="en-CA" b="0" i="1" dirty="0" smtClean="0">
                          <a:latin typeface="Cambria Math" panose="02040503050406030204" pitchFamily="18" charset="0"/>
                        </a:rPr>
                        <m:t>𝑘</m:t>
                      </m:r>
                    </m:sub>
                  </m:sSub>
                </m:oMath>
              </a14:m>
              <a:r>
                <a:rPr lang="en-CA" b="0" i="0" baseline="0">
                  <a:latin typeface="+mn-lt"/>
                </a:rPr>
                <a:t>.start </a:t>
              </a:r>
              <a:r>
                <a:rPr lang="en-CA" b="0" i="0" baseline="0">
                  <a:latin typeface="Lobster" panose="00000500000000000000" pitchFamily="2" charset="0"/>
                </a:rPr>
                <a:t>SA*</a:t>
              </a:r>
              <a14:m>
                <m:oMath xmlns:m="http://schemas.openxmlformats.org/officeDocument/2006/math">
                  <m:d>
                    <m:dPr>
                      <m:begChr m:val="["/>
                      <m:endChr m:val="]"/>
                      <m:ctrlPr>
                        <a:rPr lang="en-CA" b="0" i="1" baseline="0" smtClean="0">
                          <a:latin typeface="Cambria Math" panose="02040503050406030204" pitchFamily="18" charset="0"/>
                        </a:rPr>
                      </m:ctrlPr>
                    </m:dPr>
                    <m:e>
                      <m:r>
                        <a:rPr lang="en-CA" b="0" i="1" baseline="0" smtClean="0">
                          <a:latin typeface="Cambria Math" panose="02040503050406030204" pitchFamily="18" charset="0"/>
                        </a:rPr>
                        <m:t>𝑘</m:t>
                      </m:r>
                      <m:r>
                        <a:rPr lang="en-CA" b="0" i="1" baseline="0" smtClean="0">
                          <a:latin typeface="Cambria Math" panose="02040503050406030204" pitchFamily="18" charset="0"/>
                        </a:rPr>
                        <m:t>+1</m:t>
                      </m:r>
                    </m:e>
                  </m:d>
                  <m:r>
                    <a:rPr lang="en-CA" b="0" i="1" baseline="0" smtClean="0">
                      <a:latin typeface="Cambria Math" panose="02040503050406030204" pitchFamily="18" charset="0"/>
                    </a:rPr>
                    <m:t>−</m:t>
                  </m:r>
                </m:oMath>
              </a14:m>
              <a:r>
                <a:rPr lang="en-CA" b="0" i="0" baseline="0">
                  <a:latin typeface="Lobster" panose="00000500000000000000" pitchFamily="2" charset="0"/>
                </a:rPr>
                <a:t> SA*</a:t>
              </a:r>
              <a14:m>
                <m:oMath xmlns:m="http://schemas.openxmlformats.org/officeDocument/2006/math">
                  <m:r>
                    <a:rPr lang="en-CA" b="0" i="1" baseline="0" smtClean="0">
                      <a:latin typeface="Cambria Math" panose="02040503050406030204" pitchFamily="18" charset="0"/>
                    </a:rPr>
                    <m:t>[</m:t>
                  </m:r>
                  <m:r>
                    <a:rPr lang="en-CA" b="0" i="1" baseline="0" smtClean="0">
                      <a:latin typeface="Cambria Math" panose="02040503050406030204" pitchFamily="18" charset="0"/>
                    </a:rPr>
                    <m:t>𝑘</m:t>
                  </m:r>
                  <m:r>
                    <a:rPr lang="en-CA" b="0" i="1" baseline="0" smtClean="0">
                      <a:latin typeface="Cambria Math" panose="02040503050406030204" pitchFamily="18" charset="0"/>
                    </a:rPr>
                    <m:t>]</m:t>
                  </m:r>
                </m:oMath>
              </a14:m>
              <a:endParaRPr lang="en-CA" b="1"/>
            </a:p>
          </dgm:t>
        </dgm:pt>
      </mc:Choice>
      <mc:Fallback xmlns="">
        <dgm:pt modelId="{D0445194-5B88-4572-A25B-491CC5D37AAE}">
          <dgm:prSet/>
          <dgm:spPr/>
          <dgm:t>
            <a:bodyPr/>
            <a:lstStyle/>
            <a:p>
              <a:pPr algn="l">
                <a:buNone/>
              </a:pPr>
              <a:r>
                <a:rPr lang="en-CA"/>
                <a:t>diff = </a:t>
              </a:r>
              <a:r>
                <a:rPr lang="en-CA" b="1" i="0" dirty="0">
                  <a:latin typeface="Cambria Math" panose="02040503050406030204" pitchFamily="18" charset="0"/>
                </a:rPr>
                <a:t>𝒗</a:t>
              </a:r>
              <a:r>
                <a:rPr lang="en-CA" b="0" i="0" dirty="0">
                  <a:latin typeface="Cambria Math" panose="02040503050406030204" pitchFamily="18" charset="0"/>
                </a:rPr>
                <a:t>_(𝑘+1)</a:t>
              </a:r>
              <a:r>
                <a:rPr lang="en-CA" b="0" i="0" baseline="0">
                  <a:latin typeface="+mn-lt"/>
                </a:rPr>
                <a:t>.start</a:t>
              </a:r>
              <a:r>
                <a:rPr lang="en-CA" b="0" i="0" baseline="0" dirty="0">
                  <a:latin typeface="Cambria Math" panose="02040503050406030204" pitchFamily="18" charset="0"/>
                </a:rPr>
                <a:t> − </a:t>
              </a:r>
              <a:r>
                <a:rPr lang="en-CA" b="1" i="0" dirty="0">
                  <a:latin typeface="Cambria Math" panose="02040503050406030204" pitchFamily="18" charset="0"/>
                </a:rPr>
                <a:t>𝒗</a:t>
              </a:r>
              <a:r>
                <a:rPr lang="en-CA" b="0" i="0" dirty="0">
                  <a:latin typeface="Cambria Math" panose="02040503050406030204" pitchFamily="18" charset="0"/>
                </a:rPr>
                <a:t>_𝑘</a:t>
              </a:r>
              <a:r>
                <a:rPr lang="en-CA" b="0" i="0" baseline="0">
                  <a:latin typeface="+mn-lt"/>
                </a:rPr>
                <a:t>.start </a:t>
              </a:r>
              <a:r>
                <a:rPr lang="en-CA" b="0" i="0" baseline="0">
                  <a:latin typeface="Lobster" panose="00000500000000000000" pitchFamily="2" charset="0"/>
                </a:rPr>
                <a:t>SA*</a:t>
              </a:r>
              <a:r>
                <a:rPr lang="en-CA" b="0" i="0" baseline="0">
                  <a:latin typeface="Cambria Math" panose="02040503050406030204" pitchFamily="18" charset="0"/>
                </a:rPr>
                <a:t>[𝑘+1]−</a:t>
              </a:r>
              <a:r>
                <a:rPr lang="en-CA" b="0" i="0" baseline="0">
                  <a:latin typeface="Lobster" panose="00000500000000000000" pitchFamily="2" charset="0"/>
                </a:rPr>
                <a:t> SA*</a:t>
              </a:r>
              <a:r>
                <a:rPr lang="en-CA" b="0" i="0" baseline="0">
                  <a:latin typeface="Cambria Math" panose="02040503050406030204" pitchFamily="18" charset="0"/>
                </a:rPr>
                <a:t>[𝑘]</a:t>
              </a:r>
              <a:endParaRPr lang="en-CA" b="1"/>
            </a:p>
          </dgm:t>
        </dgm:pt>
      </mc:Fallback>
    </mc:AlternateContent>
    <dgm:pt modelId="{52293B5A-0425-4432-A33D-48B64634320D}" type="parTrans" cxnId="{5DBF0922-6DEA-465A-A655-1CAF92DF9EA9}">
      <dgm:prSet/>
      <dgm:spPr/>
      <dgm:t>
        <a:bodyPr/>
        <a:lstStyle/>
        <a:p>
          <a:endParaRPr lang="en-CA"/>
        </a:p>
      </dgm:t>
    </dgm:pt>
    <dgm:pt modelId="{6ACE6A62-E3EB-4D99-8901-742868B831FC}" type="sibTrans" cxnId="{5DBF0922-6DEA-465A-A655-1CAF92DF9EA9}">
      <dgm:prSet/>
      <dgm:spPr/>
      <dgm:t>
        <a:bodyPr/>
        <a:lstStyle/>
        <a:p>
          <a:endParaRPr lang="en-CA"/>
        </a:p>
      </dgm:t>
    </dgm:pt>
    <mc:AlternateContent xmlns:mc="http://schemas.openxmlformats.org/markup-compatibility/2006" xmlns:a14="http://schemas.microsoft.com/office/drawing/2010/main">
      <mc:Choice Requires="a14">
        <dgm:pt modelId="{A7331E11-8533-4FDD-AB94-14E1763B8354}">
          <dgm:prSet/>
          <dgm:spPr/>
          <dgm:t>
            <a:bodyPr/>
            <a:lstStyle/>
            <a:p>
              <a:pPr algn="l">
                <a:buNone/>
              </a:pPr>
              <a:r>
                <a:rPr lang="en-CA" b="0" err="1"/>
                <a:t>i</a:t>
              </a:r>
              <a:r>
                <a:rPr lang="en-CA" b="0"/>
                <a:t>’ = </a:t>
              </a:r>
              <a:r>
                <a:rPr lang="en-CA" b="0" i="0" baseline="0">
                  <a:latin typeface="Lobster" panose="00000500000000000000" pitchFamily="2" charset="0"/>
                </a:rPr>
                <a:t>SA*</a:t>
              </a:r>
              <a14:m>
                <m:oMath xmlns:m="http://schemas.openxmlformats.org/officeDocument/2006/math">
                  <m:r>
                    <a:rPr lang="en-CA" i="1" dirty="0" smtClean="0">
                      <a:latin typeface="Cambria Math" panose="02040503050406030204" pitchFamily="18" charset="0"/>
                    </a:rPr>
                    <m:t>[</m:t>
                  </m:r>
                  <m:r>
                    <a:rPr lang="en-CA" i="1" dirty="0" smtClean="0">
                      <a:latin typeface="Cambria Math" panose="02040503050406030204" pitchFamily="18" charset="0"/>
                    </a:rPr>
                    <m:t>𝑘</m:t>
                  </m:r>
                  <m:r>
                    <a:rPr lang="en-CA" i="1" dirty="0" smtClean="0">
                      <a:latin typeface="Cambria Math" panose="02040503050406030204" pitchFamily="18" charset="0"/>
                    </a:rPr>
                    <m:t>]</m:t>
                  </m:r>
                </m:oMath>
              </a14:m>
              <a:endParaRPr lang="en-CA" b="0"/>
            </a:p>
          </dgm:t>
        </dgm:pt>
      </mc:Choice>
      <mc:Fallback xmlns="">
        <dgm:pt modelId="{A7331E11-8533-4FDD-AB94-14E1763B8354}">
          <dgm:prSet/>
          <dgm:spPr/>
          <dgm:t>
            <a:bodyPr/>
            <a:lstStyle/>
            <a:p>
              <a:pPr algn="l">
                <a:buNone/>
              </a:pPr>
              <a:r>
                <a:rPr lang="en-CA" b="0" err="1"/>
                <a:t>i</a:t>
              </a:r>
              <a:r>
                <a:rPr lang="en-CA" b="0"/>
                <a:t>’ = </a:t>
              </a:r>
              <a:r>
                <a:rPr lang="en-CA" b="0" i="0" baseline="0">
                  <a:latin typeface="Lobster" panose="00000500000000000000" pitchFamily="2" charset="0"/>
                </a:rPr>
                <a:t>SA*</a:t>
              </a:r>
              <a:r>
                <a:rPr lang="en-CA" i="0" dirty="0">
                  <a:latin typeface="Cambria Math" panose="02040503050406030204" pitchFamily="18" charset="0"/>
                </a:rPr>
                <a:t>[𝑘]</a:t>
              </a:r>
              <a:endParaRPr lang="en-CA" b="0"/>
            </a:p>
          </dgm:t>
        </dgm:pt>
      </mc:Fallback>
    </mc:AlternateContent>
    <dgm:pt modelId="{9DC47FCD-B2BF-445A-8708-35D4731E4DFD}" type="parTrans" cxnId="{93140752-A744-47D8-8626-68C70F635BBC}">
      <dgm:prSet/>
      <dgm:spPr/>
      <dgm:t>
        <a:bodyPr/>
        <a:lstStyle/>
        <a:p>
          <a:endParaRPr lang="en-CA"/>
        </a:p>
      </dgm:t>
    </dgm:pt>
    <dgm:pt modelId="{4A71F5F5-C5BA-408D-995E-B5C8BFB87474}" type="sibTrans" cxnId="{93140752-A744-47D8-8626-68C70F635BBC}">
      <dgm:prSet/>
      <dgm:spPr/>
      <dgm:t>
        <a:bodyPr/>
        <a:lstStyle/>
        <a:p>
          <a:endParaRPr lang="en-CA"/>
        </a:p>
      </dgm:t>
    </dgm:pt>
    <mc:AlternateContent xmlns:mc="http://schemas.openxmlformats.org/markup-compatibility/2006" xmlns:a14="http://schemas.microsoft.com/office/drawing/2010/main">
      <mc:Choice Requires="a14">
        <dgm:pt modelId="{039013B7-7BAD-4CF9-B00E-E773B02AD5E0}">
          <dgm:prSet/>
          <dgm:spPr/>
          <dgm:t>
            <a:bodyPr/>
            <a:lstStyle/>
            <a:p>
              <a:pPr algn="l">
                <a:buNone/>
              </a:pPr>
              <a:r>
                <a:rPr lang="en-CA" b="0"/>
                <a:t>j’ = </a:t>
              </a:r>
              <a:r>
                <a:rPr lang="en-CA" b="0" i="0" baseline="0">
                  <a:latin typeface="Lobster" panose="00000500000000000000" pitchFamily="2" charset="0"/>
                </a:rPr>
                <a:t>SA*</a:t>
              </a:r>
              <a14:m>
                <m:oMath xmlns:m="http://schemas.openxmlformats.org/officeDocument/2006/math">
                  <m:r>
                    <a:rPr lang="en-CA" i="1" dirty="0" smtClean="0">
                      <a:latin typeface="Cambria Math" panose="02040503050406030204" pitchFamily="18" charset="0"/>
                    </a:rPr>
                    <m:t>[</m:t>
                  </m:r>
                  <m:r>
                    <a:rPr lang="en-CA" i="1" dirty="0" smtClean="0">
                      <a:latin typeface="Cambria Math" panose="02040503050406030204" pitchFamily="18" charset="0"/>
                    </a:rPr>
                    <m:t>𝑘</m:t>
                  </m:r>
                  <m:r>
                    <a:rPr lang="en-CA" i="1" dirty="0" smtClean="0">
                      <a:latin typeface="Cambria Math" panose="02040503050406030204" pitchFamily="18" charset="0"/>
                    </a:rPr>
                    <m:t>+1]+ </m:t>
                  </m:r>
                </m:oMath>
              </a14:m>
              <a:r>
                <a:rPr lang="en-US">
                  <a:latin typeface="Lobster" panose="00000500000000000000" pitchFamily="2" charset="0"/>
                </a:rPr>
                <a:t>LCP</a:t>
              </a:r>
              <a14:m>
                <m:oMath xmlns:m="http://schemas.openxmlformats.org/officeDocument/2006/math">
                  <m:r>
                    <a:rPr lang="en-CA" i="1" dirty="0" smtClean="0">
                      <a:latin typeface="Cambria Math" panose="02040503050406030204" pitchFamily="18" charset="0"/>
                    </a:rPr>
                    <m:t> [</m:t>
                  </m:r>
                  <m:r>
                    <a:rPr lang="en-CA" i="1" dirty="0" smtClean="0">
                      <a:latin typeface="Cambria Math" panose="02040503050406030204" pitchFamily="18" charset="0"/>
                    </a:rPr>
                    <m:t>𝑖</m:t>
                  </m:r>
                  <m:r>
                    <a:rPr lang="en-CA" i="1" dirty="0" smtClean="0">
                      <a:latin typeface="Cambria Math" panose="02040503050406030204" pitchFamily="18" charset="0"/>
                    </a:rPr>
                    <m:t>]− 1</m:t>
                  </m:r>
                </m:oMath>
              </a14:m>
              <a:endParaRPr lang="en-CA" b="0"/>
            </a:p>
          </dgm:t>
        </dgm:pt>
      </mc:Choice>
      <mc:Fallback xmlns="">
        <dgm:pt modelId="{039013B7-7BAD-4CF9-B00E-E773B02AD5E0}">
          <dgm:prSet/>
          <dgm:spPr/>
          <dgm:t>
            <a:bodyPr/>
            <a:lstStyle/>
            <a:p>
              <a:pPr algn="l">
                <a:buNone/>
              </a:pPr>
              <a:r>
                <a:rPr lang="en-CA" b="0"/>
                <a:t>j’ = </a:t>
              </a:r>
              <a:r>
                <a:rPr lang="en-CA" b="0" i="0" baseline="0">
                  <a:latin typeface="Lobster" panose="00000500000000000000" pitchFamily="2" charset="0"/>
                </a:rPr>
                <a:t>SA*</a:t>
              </a:r>
              <a:r>
                <a:rPr lang="en-CA" i="0" dirty="0">
                  <a:latin typeface="Cambria Math" panose="02040503050406030204" pitchFamily="18" charset="0"/>
                </a:rPr>
                <a:t>[𝑘+1]+ </a:t>
              </a:r>
              <a:r>
                <a:rPr lang="en-US">
                  <a:latin typeface="Lobster" panose="00000500000000000000" pitchFamily="2" charset="0"/>
                </a:rPr>
                <a:t>LCP</a:t>
              </a:r>
              <a:r>
                <a:rPr lang="en-CA" i="0" dirty="0">
                  <a:latin typeface="Cambria Math" panose="02040503050406030204" pitchFamily="18" charset="0"/>
                </a:rPr>
                <a:t> [𝑖]− 1</a:t>
              </a:r>
              <a:endParaRPr lang="en-CA" b="0"/>
            </a:p>
          </dgm:t>
        </dgm:pt>
      </mc:Fallback>
    </mc:AlternateContent>
    <dgm:pt modelId="{1BE33459-200B-45C4-94AB-87AB5C37D4E9}" type="parTrans" cxnId="{7F3AB81A-5CE3-4B8D-BDCC-8C0118BCDC04}">
      <dgm:prSet/>
      <dgm:spPr/>
      <dgm:t>
        <a:bodyPr/>
        <a:lstStyle/>
        <a:p>
          <a:endParaRPr lang="en-CA"/>
        </a:p>
      </dgm:t>
    </dgm:pt>
    <dgm:pt modelId="{64B6B6B4-89C0-4E12-8BF4-51A88D2F160D}" type="sibTrans" cxnId="{7F3AB81A-5CE3-4B8D-BDCC-8C0118BCDC04}">
      <dgm:prSet/>
      <dgm:spPr/>
      <dgm:t>
        <a:bodyPr/>
        <a:lstStyle/>
        <a:p>
          <a:endParaRPr lang="en-CA"/>
        </a:p>
      </dgm:t>
    </dgm:pt>
    <dgm:pt modelId="{486EA5F3-DF8D-4CA7-A064-00688C63A2A5}" type="pres">
      <dgm:prSet presAssocID="{952FB948-0E95-4A59-A2D7-23EB0D80E381}" presName="linear" presStyleCnt="0">
        <dgm:presLayoutVars>
          <dgm:animLvl val="lvl"/>
          <dgm:resizeHandles val="exact"/>
        </dgm:presLayoutVars>
      </dgm:prSet>
      <dgm:spPr/>
    </dgm:pt>
    <dgm:pt modelId="{CE257AE3-83D6-4AF4-8A6C-58A1DF7AC86C}" type="pres">
      <dgm:prSet presAssocID="{3852E789-802F-4359-A528-298133C673D4}" presName="parentText" presStyleLbl="node1" presStyleIdx="0" presStyleCnt="1">
        <dgm:presLayoutVars>
          <dgm:chMax val="0"/>
          <dgm:bulletEnabled val="1"/>
        </dgm:presLayoutVars>
      </dgm:prSet>
      <dgm:spPr/>
    </dgm:pt>
    <dgm:pt modelId="{595DCA0A-8EC0-46CF-805B-32C49DA84424}" type="pres">
      <dgm:prSet presAssocID="{3852E789-802F-4359-A528-298133C673D4}" presName="childText" presStyleLbl="revTx" presStyleIdx="0" presStyleCnt="1">
        <dgm:presLayoutVars>
          <dgm:bulletEnabled val="1"/>
        </dgm:presLayoutVars>
      </dgm:prSet>
      <dgm:spPr/>
    </dgm:pt>
  </dgm:ptLst>
  <dgm:cxnLst>
    <dgm:cxn modelId="{67854404-DABF-4341-9334-3720AC071E4A}" srcId="{1B3F9A93-0554-43CE-839E-9F81DA04C2EC}" destId="{457D7A4B-BD0F-4725-A786-A689DBF2D16B}" srcOrd="3" destOrd="0" parTransId="{F52EBCF9-2A17-4945-AD71-3ED2C39A7070}" sibTransId="{197286E2-363A-43FF-87C2-9346F6E37657}"/>
    <dgm:cxn modelId="{95DB5F0A-6706-4BCF-8AF7-D618309910BC}" type="presOf" srcId="{457D7A4B-BD0F-4725-A786-A689DBF2D16B}" destId="{595DCA0A-8EC0-46CF-805B-32C49DA84424}" srcOrd="0" destOrd="7" presId="urn:microsoft.com/office/officeart/2005/8/layout/vList2"/>
    <dgm:cxn modelId="{8ACC0714-5A43-45ED-A8A1-DF6EBF2CE556}" srcId="{457D7A4B-BD0F-4725-A786-A689DBF2D16B}" destId="{B0443A35-B99E-4A28-A5CD-A057AD3BB0B5}" srcOrd="2" destOrd="0" parTransId="{EBE2922B-D8CF-4692-85FA-2716BE587F6E}" sibTransId="{B7029CC6-4FD3-4003-8D85-CB2F31519558}"/>
    <dgm:cxn modelId="{7F3AB81A-5CE3-4B8D-BDCC-8C0118BCDC04}" srcId="{1B3F9A93-0554-43CE-839E-9F81DA04C2EC}" destId="{039013B7-7BAD-4CF9-B00E-E773B02AD5E0}" srcOrd="2" destOrd="0" parTransId="{1BE33459-200B-45C4-94AB-87AB5C37D4E9}" sibTransId="{64B6B6B4-89C0-4E12-8BF4-51A88D2F160D}"/>
    <dgm:cxn modelId="{5DBF0922-6DEA-465A-A655-1CAF92DF9EA9}" srcId="{1B3F9A93-0554-43CE-839E-9F81DA04C2EC}" destId="{D0445194-5B88-4572-A25B-491CC5D37AAE}" srcOrd="0" destOrd="0" parTransId="{52293B5A-0425-4432-A33D-48B64634320D}" sibTransId="{6ACE6A62-E3EB-4D99-8901-742868B831FC}"/>
    <dgm:cxn modelId="{15B15327-1B7D-40CA-B810-8426F4639BF2}" type="presOf" srcId="{8EE52C67-E3D5-49B0-8794-2220826FE176}" destId="{595DCA0A-8EC0-46CF-805B-32C49DA84424}" srcOrd="0" destOrd="1" presId="urn:microsoft.com/office/officeart/2005/8/layout/vList2"/>
    <dgm:cxn modelId="{F0DAC737-9956-4D4F-9FE9-885421EDF713}" type="presOf" srcId="{3852E789-802F-4359-A528-298133C673D4}" destId="{CE257AE3-83D6-4AF4-8A6C-58A1DF7AC86C}" srcOrd="0" destOrd="0" presId="urn:microsoft.com/office/officeart/2005/8/layout/vList2"/>
    <dgm:cxn modelId="{AF15353C-7BD8-4D60-B26E-85CBDE9A0F40}" srcId="{3852E789-802F-4359-A528-298133C673D4}" destId="{D1C9D2F0-EAE3-4FF6-86E9-508852682ACA}" srcOrd="0" destOrd="0" parTransId="{C8C592DA-5A5E-41AD-A0B7-9A312C12B97F}" sibTransId="{3CA28D87-5933-435F-9B36-DE327F75AF9F}"/>
    <dgm:cxn modelId="{07A8D65C-00C1-4B8B-8A69-34A94F76D0B9}" type="presOf" srcId="{039013B7-7BAD-4CF9-B00E-E773B02AD5E0}" destId="{595DCA0A-8EC0-46CF-805B-32C49DA84424}" srcOrd="0" destOrd="6" presId="urn:microsoft.com/office/officeart/2005/8/layout/vList2"/>
    <dgm:cxn modelId="{2B929A60-5B9F-47AC-B25F-5BB3F4FFA5F3}" srcId="{D1C9D2F0-EAE3-4FF6-86E9-508852682ACA}" destId="{1B3F9A93-0554-43CE-839E-9F81DA04C2EC}" srcOrd="2" destOrd="0" parTransId="{0F8249C8-0CE5-4D51-A81A-620D3FE76C65}" sibTransId="{3863A912-F140-4A21-8606-02B7D8D930AA}"/>
    <dgm:cxn modelId="{5C18206B-39E3-4BF3-904F-41E82E6E732D}" srcId="{457D7A4B-BD0F-4725-A786-A689DBF2D16B}" destId="{945C59B8-EF26-4B7A-8F65-549E86D0A1B2}" srcOrd="1" destOrd="0" parTransId="{9646642B-284A-487F-8D0E-C3106E0D0BEE}" sibTransId="{0837AB0E-615E-4899-AF24-8054DFA1C43B}"/>
    <dgm:cxn modelId="{0E15CE4E-BFDA-4F5B-A897-FF9D0C1F8CAC}" type="presOf" srcId="{4CB37C50-CF64-4C7F-9463-66F220700CF8}" destId="{595DCA0A-8EC0-46CF-805B-32C49DA84424}" srcOrd="0" destOrd="8" presId="urn:microsoft.com/office/officeart/2005/8/layout/vList2"/>
    <dgm:cxn modelId="{93140752-A744-47D8-8626-68C70F635BBC}" srcId="{1B3F9A93-0554-43CE-839E-9F81DA04C2EC}" destId="{A7331E11-8533-4FDD-AB94-14E1763B8354}" srcOrd="1" destOrd="0" parTransId="{9DC47FCD-B2BF-445A-8708-35D4731E4DFD}" sibTransId="{4A71F5F5-C5BA-408D-995E-B5C8BFB87474}"/>
    <dgm:cxn modelId="{2871A652-D777-42E3-931E-E96562281241}" srcId="{457D7A4B-BD0F-4725-A786-A689DBF2D16B}" destId="{AA383728-D7FA-48AF-B045-61A619CC092E}" srcOrd="3" destOrd="0" parTransId="{4BFC5195-181A-4B93-AD5D-CD3A78344CDD}" sibTransId="{D460A9EA-EBA7-4029-83D0-6B788934FA92}"/>
    <dgm:cxn modelId="{48A0537E-7F75-4860-969B-D66624B483D0}" srcId="{457D7A4B-BD0F-4725-A786-A689DBF2D16B}" destId="{4CB37C50-CF64-4C7F-9463-66F220700CF8}" srcOrd="0" destOrd="0" parTransId="{2989A843-6BEF-4F0C-AC6A-84761897DCB2}" sibTransId="{B6ABCDB7-0F58-4927-8ACE-DA174662D14D}"/>
    <dgm:cxn modelId="{48B7458D-B1FF-4E27-9C19-3D4F261A0FE6}" srcId="{D1C9D2F0-EAE3-4FF6-86E9-508852682ACA}" destId="{8EE52C67-E3D5-49B0-8794-2220826FE176}" srcOrd="0" destOrd="0" parTransId="{987808E3-2445-4301-A82A-BF64D0E75AAE}" sibTransId="{314D26F9-C11D-4F10-A936-4DF1A5DE1CBE}"/>
    <dgm:cxn modelId="{FF1FEA8D-FBDE-474C-A11A-878A6515AEEA}" type="presOf" srcId="{11C29BAB-CB8E-4BA5-ABC5-00A65B322210}" destId="{595DCA0A-8EC0-46CF-805B-32C49DA84424}" srcOrd="0" destOrd="2" presId="urn:microsoft.com/office/officeart/2005/8/layout/vList2"/>
    <dgm:cxn modelId="{0C18CC98-1E49-409D-A31A-CF7818269685}" srcId="{D1C9D2F0-EAE3-4FF6-86E9-508852682ACA}" destId="{8DA509A2-B112-4517-9048-06A2C5703EA1}" srcOrd="4" destOrd="0" parTransId="{2D79977C-AAA8-4139-AEAF-7268C2360734}" sibTransId="{E6932E7F-3278-46F7-BDE3-BD270E07A32D}"/>
    <dgm:cxn modelId="{97D756B4-C173-46E2-B2B9-51DE9A7CDB6C}" type="presOf" srcId="{A7331E11-8533-4FDD-AB94-14E1763B8354}" destId="{595DCA0A-8EC0-46CF-805B-32C49DA84424}" srcOrd="0" destOrd="5" presId="urn:microsoft.com/office/officeart/2005/8/layout/vList2"/>
    <dgm:cxn modelId="{006F12B7-E9EC-4762-AC4F-491EAEF2E58B}" type="presOf" srcId="{D1C9D2F0-EAE3-4FF6-86E9-508852682ACA}" destId="{595DCA0A-8EC0-46CF-805B-32C49DA84424}" srcOrd="0" destOrd="0" presId="urn:microsoft.com/office/officeart/2005/8/layout/vList2"/>
    <dgm:cxn modelId="{8CDEF6C0-1236-4866-BA63-D610BE27767C}" type="presOf" srcId="{AA383728-D7FA-48AF-B045-61A619CC092E}" destId="{595DCA0A-8EC0-46CF-805B-32C49DA84424}" srcOrd="0" destOrd="11" presId="urn:microsoft.com/office/officeart/2005/8/layout/vList2"/>
    <dgm:cxn modelId="{3E5553C8-D3F9-40BD-B744-A65DE402AC4C}" srcId="{D1C9D2F0-EAE3-4FF6-86E9-508852682ACA}" destId="{11C29BAB-CB8E-4BA5-ABC5-00A65B322210}" srcOrd="1" destOrd="0" parTransId="{D16B4411-771D-41FC-98C6-28F5A883E176}" sibTransId="{1FF2067F-4AA6-4E54-BF84-1B2DC1CB4592}"/>
    <dgm:cxn modelId="{C413ECCB-35E3-446B-B6D4-1E24B4D917C8}" type="presOf" srcId="{8DA509A2-B112-4517-9048-06A2C5703EA1}" destId="{595DCA0A-8EC0-46CF-805B-32C49DA84424}" srcOrd="0" destOrd="13" presId="urn:microsoft.com/office/officeart/2005/8/layout/vList2"/>
    <dgm:cxn modelId="{048C77CC-3E7D-4E56-A0BB-25782FDBCA90}" type="presOf" srcId="{B0443A35-B99E-4A28-A5CD-A057AD3BB0B5}" destId="{595DCA0A-8EC0-46CF-805B-32C49DA84424}" srcOrd="0" destOrd="10" presId="urn:microsoft.com/office/officeart/2005/8/layout/vList2"/>
    <dgm:cxn modelId="{96A153E5-1CF8-4FB4-8DD4-33E31361B695}" srcId="{952FB948-0E95-4A59-A2D7-23EB0D80E381}" destId="{3852E789-802F-4359-A528-298133C673D4}" srcOrd="0" destOrd="0" parTransId="{E1F3A256-09F8-462D-8EC3-81D9F4B08B80}" sibTransId="{3BA9907B-ECB0-4D35-AE38-F7DDCD8C4E62}"/>
    <dgm:cxn modelId="{689125E8-E86E-40CC-84FA-5EF90DB5906C}" type="presOf" srcId="{57EC83D3-CA31-4A62-B620-825C1743D2D4}" destId="{595DCA0A-8EC0-46CF-805B-32C49DA84424}" srcOrd="0" destOrd="12" presId="urn:microsoft.com/office/officeart/2005/8/layout/vList2"/>
    <dgm:cxn modelId="{6A77CFF5-8C17-41EA-97D7-B281B4BC00E6}" srcId="{D1C9D2F0-EAE3-4FF6-86E9-508852682ACA}" destId="{57EC83D3-CA31-4A62-B620-825C1743D2D4}" srcOrd="3" destOrd="0" parTransId="{5A0F2A44-C57E-4BF3-A94A-3B01D34F4156}" sibTransId="{BF46BFC2-79DF-42D2-953A-EE9833382C4E}"/>
    <dgm:cxn modelId="{0EF065F9-A3F9-4C57-B078-305C6AEC58D8}" type="presOf" srcId="{D0445194-5B88-4572-A25B-491CC5D37AAE}" destId="{595DCA0A-8EC0-46CF-805B-32C49DA84424}" srcOrd="0" destOrd="4" presId="urn:microsoft.com/office/officeart/2005/8/layout/vList2"/>
    <dgm:cxn modelId="{354BA8F9-4F77-4850-A0BC-B2B5DB4EA39A}" type="presOf" srcId="{945C59B8-EF26-4B7A-8F65-549E86D0A1B2}" destId="{595DCA0A-8EC0-46CF-805B-32C49DA84424}" srcOrd="0" destOrd="9" presId="urn:microsoft.com/office/officeart/2005/8/layout/vList2"/>
    <dgm:cxn modelId="{29BECEFB-3000-4C57-80DF-7A8070DBBC33}" type="presOf" srcId="{952FB948-0E95-4A59-A2D7-23EB0D80E381}" destId="{486EA5F3-DF8D-4CA7-A064-00688C63A2A5}" srcOrd="0" destOrd="0" presId="urn:microsoft.com/office/officeart/2005/8/layout/vList2"/>
    <dgm:cxn modelId="{55AAC8FC-915F-444F-B5C5-FC571BA728BF}" type="presOf" srcId="{1B3F9A93-0554-43CE-839E-9F81DA04C2EC}" destId="{595DCA0A-8EC0-46CF-805B-32C49DA84424}" srcOrd="0" destOrd="3" presId="urn:microsoft.com/office/officeart/2005/8/layout/vList2"/>
    <dgm:cxn modelId="{8AFF1CE1-0729-4D5D-81CF-570B5C08DF8C}" type="presParOf" srcId="{486EA5F3-DF8D-4CA7-A064-00688C63A2A5}" destId="{CE257AE3-83D6-4AF4-8A6C-58A1DF7AC86C}" srcOrd="0" destOrd="0" presId="urn:microsoft.com/office/officeart/2005/8/layout/vList2"/>
    <dgm:cxn modelId="{AB444841-07CC-4262-BA30-C3E81A6C5B19}" type="presParOf" srcId="{486EA5F3-DF8D-4CA7-A064-00688C63A2A5}" destId="{595DCA0A-8EC0-46CF-805B-32C49DA8442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52FB948-0E95-4A59-A2D7-23EB0D80E3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dgm:pt modelId="{D1C9D2F0-EAE3-4FF6-86E9-508852682ACA}">
      <dgm:prSet phldrT="[Text]"/>
      <dgm:spPr>
        <a:blipFill>
          <a:blip xmlns:r="http://schemas.openxmlformats.org/officeDocument/2006/relationships" r:embed="rId1"/>
          <a:stretch>
            <a:fillRect b="-710"/>
          </a:stretch>
        </a:blipFill>
      </dgm:spPr>
      <dgm:t>
        <a:bodyPr/>
        <a:lstStyle/>
        <a:p>
          <a:r>
            <a:rPr lang="en-CA">
              <a:noFill/>
            </a:rPr>
            <a:t> </a:t>
          </a:r>
        </a:p>
      </dgm:t>
    </dgm:pt>
    <dgm:pt modelId="{C8C592DA-5A5E-41AD-A0B7-9A312C12B97F}" type="parTrans" cxnId="{AF15353C-7BD8-4D60-B26E-85CBDE9A0F40}">
      <dgm:prSet/>
      <dgm:spPr/>
      <dgm:t>
        <a:bodyPr/>
        <a:lstStyle/>
        <a:p>
          <a:endParaRPr lang="en-CA"/>
        </a:p>
      </dgm:t>
    </dgm:pt>
    <dgm:pt modelId="{3CA28D87-5933-435F-9B36-DE327F75AF9F}" type="sibTrans" cxnId="{AF15353C-7BD8-4D60-B26E-85CBDE9A0F40}">
      <dgm:prSet/>
      <dgm:spPr/>
      <dgm:t>
        <a:bodyPr/>
        <a:lstStyle/>
        <a:p>
          <a:endParaRPr lang="en-CA"/>
        </a:p>
      </dgm:t>
    </dgm:pt>
    <dgm:pt modelId="{8EE52C67-E3D5-49B0-8794-2220826FE176}">
      <dgm:prSet/>
      <dgm:spPr/>
      <dgm:t>
        <a:bodyPr/>
        <a:lstStyle/>
        <a:p>
          <a:r>
            <a:rPr lang="en-CA">
              <a:noFill/>
            </a:rPr>
            <a:t> </a:t>
          </a:r>
        </a:p>
      </dgm:t>
    </dgm:pt>
    <dgm:pt modelId="{987808E3-2445-4301-A82A-BF64D0E75AAE}" type="parTrans" cxnId="{48B7458D-B1FF-4E27-9C19-3D4F261A0FE6}">
      <dgm:prSet/>
      <dgm:spPr/>
      <dgm:t>
        <a:bodyPr/>
        <a:lstStyle/>
        <a:p>
          <a:endParaRPr lang="en-CA"/>
        </a:p>
      </dgm:t>
    </dgm:pt>
    <dgm:pt modelId="{314D26F9-C11D-4F10-A936-4DF1A5DE1CBE}" type="sibTrans" cxnId="{48B7458D-B1FF-4E27-9C19-3D4F261A0FE6}">
      <dgm:prSet/>
      <dgm:spPr/>
      <dgm:t>
        <a:bodyPr/>
        <a:lstStyle/>
        <a:p>
          <a:endParaRPr lang="en-CA"/>
        </a:p>
      </dgm:t>
    </dgm:pt>
    <dgm:pt modelId="{11C29BAB-CB8E-4BA5-ABC5-00A65B322210}">
      <dgm:prSet/>
      <dgm:spPr/>
      <dgm:t>
        <a:bodyPr/>
        <a:lstStyle/>
        <a:p>
          <a:r>
            <a:rPr lang="en-CA">
              <a:noFill/>
            </a:rPr>
            <a:t> </a:t>
          </a:r>
        </a:p>
      </dgm:t>
    </dgm:pt>
    <dgm:pt modelId="{D16B4411-771D-41FC-98C6-28F5A883E176}" type="parTrans" cxnId="{3E5553C8-D3F9-40BD-B744-A65DE402AC4C}">
      <dgm:prSet/>
      <dgm:spPr/>
      <dgm:t>
        <a:bodyPr/>
        <a:lstStyle/>
        <a:p>
          <a:endParaRPr lang="en-CA"/>
        </a:p>
      </dgm:t>
    </dgm:pt>
    <dgm:pt modelId="{1FF2067F-4AA6-4E54-BF84-1B2DC1CB4592}" type="sibTrans" cxnId="{3E5553C8-D3F9-40BD-B744-A65DE402AC4C}">
      <dgm:prSet/>
      <dgm:spPr/>
      <dgm:t>
        <a:bodyPr/>
        <a:lstStyle/>
        <a:p>
          <a:endParaRPr lang="en-CA"/>
        </a:p>
      </dgm:t>
    </dgm:pt>
    <dgm:pt modelId="{1B3F9A93-0554-43CE-839E-9F81DA04C2EC}">
      <dgm:prSet/>
      <dgm:spPr/>
      <dgm:t>
        <a:bodyPr/>
        <a:lstStyle/>
        <a:p>
          <a:r>
            <a:rPr lang="en-CA">
              <a:noFill/>
            </a:rPr>
            <a:t> </a:t>
          </a:r>
        </a:p>
      </dgm:t>
    </dgm:pt>
    <dgm:pt modelId="{0F8249C8-0CE5-4D51-A81A-620D3FE76C65}" type="parTrans" cxnId="{2B929A60-5B9F-47AC-B25F-5BB3F4FFA5F3}">
      <dgm:prSet/>
      <dgm:spPr/>
      <dgm:t>
        <a:bodyPr/>
        <a:lstStyle/>
        <a:p>
          <a:endParaRPr lang="en-CA"/>
        </a:p>
      </dgm:t>
    </dgm:pt>
    <dgm:pt modelId="{3863A912-F140-4A21-8606-02B7D8D930AA}" type="sibTrans" cxnId="{2B929A60-5B9F-47AC-B25F-5BB3F4FFA5F3}">
      <dgm:prSet/>
      <dgm:spPr/>
      <dgm:t>
        <a:bodyPr/>
        <a:lstStyle/>
        <a:p>
          <a:endParaRPr lang="en-CA"/>
        </a:p>
      </dgm:t>
    </dgm:pt>
    <dgm:pt modelId="{457D7A4B-BD0F-4725-A786-A689DBF2D16B}">
      <dgm:prSet/>
      <dgm:spPr/>
      <dgm:t>
        <a:bodyPr/>
        <a:lstStyle/>
        <a:p>
          <a:r>
            <a:rPr lang="en-CA">
              <a:noFill/>
            </a:rPr>
            <a:t> </a:t>
          </a:r>
        </a:p>
      </dgm:t>
    </dgm:pt>
    <dgm:pt modelId="{F52EBCF9-2A17-4945-AD71-3ED2C39A7070}" type="parTrans" cxnId="{67854404-DABF-4341-9334-3720AC071E4A}">
      <dgm:prSet/>
      <dgm:spPr/>
      <dgm:t>
        <a:bodyPr/>
        <a:lstStyle/>
        <a:p>
          <a:endParaRPr lang="en-CA"/>
        </a:p>
      </dgm:t>
    </dgm:pt>
    <dgm:pt modelId="{197286E2-363A-43FF-87C2-9346F6E37657}" type="sibTrans" cxnId="{67854404-DABF-4341-9334-3720AC071E4A}">
      <dgm:prSet/>
      <dgm:spPr/>
      <dgm:t>
        <a:bodyPr/>
        <a:lstStyle/>
        <a:p>
          <a:endParaRPr lang="en-CA"/>
        </a:p>
      </dgm:t>
    </dgm:pt>
    <dgm:pt modelId="{4CB37C50-CF64-4C7F-9463-66F220700CF8}">
      <dgm:prSet/>
      <dgm:spPr/>
      <dgm:t>
        <a:bodyPr/>
        <a:lstStyle/>
        <a:p>
          <a:r>
            <a:rPr lang="en-CA">
              <a:noFill/>
            </a:rPr>
            <a:t> </a:t>
          </a:r>
        </a:p>
      </dgm:t>
    </dgm:pt>
    <dgm:pt modelId="{2989A843-6BEF-4F0C-AC6A-84761897DCB2}" type="parTrans" cxnId="{48A0537E-7F75-4860-969B-D66624B483D0}">
      <dgm:prSet/>
      <dgm:spPr/>
      <dgm:t>
        <a:bodyPr/>
        <a:lstStyle/>
        <a:p>
          <a:endParaRPr lang="en-CA"/>
        </a:p>
      </dgm:t>
    </dgm:pt>
    <dgm:pt modelId="{B6ABCDB7-0F58-4927-8ACE-DA174662D14D}" type="sibTrans" cxnId="{48A0537E-7F75-4860-969B-D66624B483D0}">
      <dgm:prSet/>
      <dgm:spPr/>
      <dgm:t>
        <a:bodyPr/>
        <a:lstStyle/>
        <a:p>
          <a:endParaRPr lang="en-CA"/>
        </a:p>
      </dgm:t>
    </dgm:pt>
    <dgm:pt modelId="{945C59B8-EF26-4B7A-8F65-549E86D0A1B2}">
      <dgm:prSet/>
      <dgm:spPr/>
      <dgm:t>
        <a:bodyPr/>
        <a:lstStyle/>
        <a:p>
          <a:r>
            <a:rPr lang="en-CA">
              <a:noFill/>
            </a:rPr>
            <a:t> </a:t>
          </a:r>
        </a:p>
      </dgm:t>
    </dgm:pt>
    <dgm:pt modelId="{9646642B-284A-487F-8D0E-C3106E0D0BEE}" type="parTrans" cxnId="{5C18206B-39E3-4BF3-904F-41E82E6E732D}">
      <dgm:prSet/>
      <dgm:spPr/>
      <dgm:t>
        <a:bodyPr/>
        <a:lstStyle/>
        <a:p>
          <a:endParaRPr lang="en-CA"/>
        </a:p>
      </dgm:t>
    </dgm:pt>
    <dgm:pt modelId="{0837AB0E-615E-4899-AF24-8054DFA1C43B}" type="sibTrans" cxnId="{5C18206B-39E3-4BF3-904F-41E82E6E732D}">
      <dgm:prSet/>
      <dgm:spPr/>
      <dgm:t>
        <a:bodyPr/>
        <a:lstStyle/>
        <a:p>
          <a:endParaRPr lang="en-CA"/>
        </a:p>
      </dgm:t>
    </dgm:pt>
    <dgm:pt modelId="{B0443A35-B99E-4A28-A5CD-A057AD3BB0B5}">
      <dgm:prSet/>
      <dgm:spPr/>
      <dgm:t>
        <a:bodyPr/>
        <a:lstStyle/>
        <a:p>
          <a:r>
            <a:rPr lang="en-CA">
              <a:noFill/>
            </a:rPr>
            <a:t> </a:t>
          </a:r>
        </a:p>
      </dgm:t>
    </dgm:pt>
    <dgm:pt modelId="{EBE2922B-D8CF-4692-85FA-2716BE587F6E}" type="parTrans" cxnId="{8ACC0714-5A43-45ED-A8A1-DF6EBF2CE556}">
      <dgm:prSet/>
      <dgm:spPr/>
      <dgm:t>
        <a:bodyPr/>
        <a:lstStyle/>
        <a:p>
          <a:endParaRPr lang="en-CA"/>
        </a:p>
      </dgm:t>
    </dgm:pt>
    <dgm:pt modelId="{B7029CC6-4FD3-4003-8D85-CB2F31519558}" type="sibTrans" cxnId="{8ACC0714-5A43-45ED-A8A1-DF6EBF2CE556}">
      <dgm:prSet/>
      <dgm:spPr/>
      <dgm:t>
        <a:bodyPr/>
        <a:lstStyle/>
        <a:p>
          <a:endParaRPr lang="en-CA"/>
        </a:p>
      </dgm:t>
    </dgm:pt>
    <dgm:pt modelId="{AA383728-D7FA-48AF-B045-61A619CC092E}">
      <dgm:prSet/>
      <dgm:spPr/>
      <dgm:t>
        <a:bodyPr/>
        <a:lstStyle/>
        <a:p>
          <a:r>
            <a:rPr lang="en-CA">
              <a:noFill/>
            </a:rPr>
            <a:t> </a:t>
          </a:r>
        </a:p>
      </dgm:t>
    </dgm:pt>
    <dgm:pt modelId="{4BFC5195-181A-4B93-AD5D-CD3A78344CDD}" type="parTrans" cxnId="{2871A652-D777-42E3-931E-E96562281241}">
      <dgm:prSet/>
      <dgm:spPr/>
      <dgm:t>
        <a:bodyPr/>
        <a:lstStyle/>
        <a:p>
          <a:endParaRPr lang="en-CA"/>
        </a:p>
      </dgm:t>
    </dgm:pt>
    <dgm:pt modelId="{D460A9EA-EBA7-4029-83D0-6B788934FA92}" type="sibTrans" cxnId="{2871A652-D777-42E3-931E-E96562281241}">
      <dgm:prSet/>
      <dgm:spPr/>
      <dgm:t>
        <a:bodyPr/>
        <a:lstStyle/>
        <a:p>
          <a:endParaRPr lang="en-CA"/>
        </a:p>
      </dgm:t>
    </dgm:pt>
    <dgm:pt modelId="{8DA509A2-B112-4517-9048-06A2C5703EA1}">
      <dgm:prSet/>
      <dgm:spPr/>
      <dgm:t>
        <a:bodyPr/>
        <a:lstStyle/>
        <a:p>
          <a:r>
            <a:rPr lang="en-CA">
              <a:noFill/>
            </a:rPr>
            <a:t> </a:t>
          </a:r>
        </a:p>
      </dgm:t>
    </dgm:pt>
    <dgm:pt modelId="{2D79977C-AAA8-4139-AEAF-7268C2360734}" type="parTrans" cxnId="{0C18CC98-1E49-409D-A31A-CF7818269685}">
      <dgm:prSet/>
      <dgm:spPr/>
      <dgm:t>
        <a:bodyPr/>
        <a:lstStyle/>
        <a:p>
          <a:endParaRPr lang="en-CA"/>
        </a:p>
      </dgm:t>
    </dgm:pt>
    <dgm:pt modelId="{E6932E7F-3278-46F7-BDE3-BD270E07A32D}" type="sibTrans" cxnId="{0C18CC98-1E49-409D-A31A-CF7818269685}">
      <dgm:prSet/>
      <dgm:spPr/>
      <dgm:t>
        <a:bodyPr/>
        <a:lstStyle/>
        <a:p>
          <a:endParaRPr lang="en-CA"/>
        </a:p>
      </dgm:t>
    </dgm:pt>
    <dgm:pt modelId="{3852E789-802F-4359-A528-298133C673D4}">
      <dgm:prSet phldrT="[Text]"/>
      <dgm:spPr/>
      <dgm:t>
        <a:bodyPr/>
        <a:lstStyle/>
        <a:p>
          <a:r>
            <a:rPr lang="en-CA"/>
            <a:t>Original O(n</a:t>
          </a:r>
          <a:r>
            <a:rPr lang="en-CA" baseline="30000"/>
            <a:t>2</a:t>
          </a:r>
          <a:r>
            <a:rPr lang="en-CA" baseline="0"/>
            <a:t>) Algorithm</a:t>
          </a:r>
          <a:endParaRPr lang="en-CA"/>
        </a:p>
      </dgm:t>
    </dgm:pt>
    <dgm:pt modelId="{E1F3A256-09F8-462D-8EC3-81D9F4B08B80}" type="parTrans" cxnId="{96A153E5-1CF8-4FB4-8DD4-33E31361B695}">
      <dgm:prSet/>
      <dgm:spPr/>
      <dgm:t>
        <a:bodyPr/>
        <a:lstStyle/>
        <a:p>
          <a:endParaRPr lang="en-CA"/>
        </a:p>
      </dgm:t>
    </dgm:pt>
    <dgm:pt modelId="{3BA9907B-ECB0-4D35-AE38-F7DDCD8C4E62}" type="sibTrans" cxnId="{96A153E5-1CF8-4FB4-8DD4-33E31361B695}">
      <dgm:prSet/>
      <dgm:spPr/>
      <dgm:t>
        <a:bodyPr/>
        <a:lstStyle/>
        <a:p>
          <a:endParaRPr lang="en-CA"/>
        </a:p>
      </dgm:t>
    </dgm:pt>
    <dgm:pt modelId="{57EC83D3-CA31-4A62-B620-825C1743D2D4}">
      <dgm:prSet/>
      <dgm:spPr/>
      <dgm:t>
        <a:bodyPr/>
        <a:lstStyle/>
        <a:p>
          <a:r>
            <a:rPr lang="en-CA">
              <a:noFill/>
            </a:rPr>
            <a:t> </a:t>
          </a:r>
        </a:p>
      </dgm:t>
    </dgm:pt>
    <dgm:pt modelId="{5A0F2A44-C57E-4BF3-A94A-3B01D34F4156}" type="parTrans" cxnId="{6A77CFF5-8C17-41EA-97D7-B281B4BC00E6}">
      <dgm:prSet/>
      <dgm:spPr/>
      <dgm:t>
        <a:bodyPr/>
        <a:lstStyle/>
        <a:p>
          <a:endParaRPr lang="en-CA"/>
        </a:p>
      </dgm:t>
    </dgm:pt>
    <dgm:pt modelId="{BF46BFC2-79DF-42D2-953A-EE9833382C4E}" type="sibTrans" cxnId="{6A77CFF5-8C17-41EA-97D7-B281B4BC00E6}">
      <dgm:prSet/>
      <dgm:spPr/>
      <dgm:t>
        <a:bodyPr/>
        <a:lstStyle/>
        <a:p>
          <a:endParaRPr lang="en-CA"/>
        </a:p>
      </dgm:t>
    </dgm:pt>
    <dgm:pt modelId="{D0445194-5B88-4572-A25B-491CC5D37AAE}">
      <dgm:prSet/>
      <dgm:spPr/>
      <dgm:t>
        <a:bodyPr/>
        <a:lstStyle/>
        <a:p>
          <a:r>
            <a:rPr lang="en-CA">
              <a:noFill/>
            </a:rPr>
            <a:t> </a:t>
          </a:r>
        </a:p>
      </dgm:t>
    </dgm:pt>
    <dgm:pt modelId="{52293B5A-0425-4432-A33D-48B64634320D}" type="parTrans" cxnId="{5DBF0922-6DEA-465A-A655-1CAF92DF9EA9}">
      <dgm:prSet/>
      <dgm:spPr/>
      <dgm:t>
        <a:bodyPr/>
        <a:lstStyle/>
        <a:p>
          <a:endParaRPr lang="en-CA"/>
        </a:p>
      </dgm:t>
    </dgm:pt>
    <dgm:pt modelId="{6ACE6A62-E3EB-4D99-8901-742868B831FC}" type="sibTrans" cxnId="{5DBF0922-6DEA-465A-A655-1CAF92DF9EA9}">
      <dgm:prSet/>
      <dgm:spPr/>
      <dgm:t>
        <a:bodyPr/>
        <a:lstStyle/>
        <a:p>
          <a:endParaRPr lang="en-CA"/>
        </a:p>
      </dgm:t>
    </dgm:pt>
    <dgm:pt modelId="{A7331E11-8533-4FDD-AB94-14E1763B8354}">
      <dgm:prSet/>
      <dgm:spPr/>
      <dgm:t>
        <a:bodyPr/>
        <a:lstStyle/>
        <a:p>
          <a:r>
            <a:rPr lang="en-CA">
              <a:noFill/>
            </a:rPr>
            <a:t> </a:t>
          </a:r>
        </a:p>
      </dgm:t>
    </dgm:pt>
    <dgm:pt modelId="{9DC47FCD-B2BF-445A-8708-35D4731E4DFD}" type="parTrans" cxnId="{93140752-A744-47D8-8626-68C70F635BBC}">
      <dgm:prSet/>
      <dgm:spPr/>
      <dgm:t>
        <a:bodyPr/>
        <a:lstStyle/>
        <a:p>
          <a:endParaRPr lang="en-CA"/>
        </a:p>
      </dgm:t>
    </dgm:pt>
    <dgm:pt modelId="{4A71F5F5-C5BA-408D-995E-B5C8BFB87474}" type="sibTrans" cxnId="{93140752-A744-47D8-8626-68C70F635BBC}">
      <dgm:prSet/>
      <dgm:spPr/>
      <dgm:t>
        <a:bodyPr/>
        <a:lstStyle/>
        <a:p>
          <a:endParaRPr lang="en-CA"/>
        </a:p>
      </dgm:t>
    </dgm:pt>
    <dgm:pt modelId="{039013B7-7BAD-4CF9-B00E-E773B02AD5E0}">
      <dgm:prSet/>
      <dgm:spPr/>
      <dgm:t>
        <a:bodyPr/>
        <a:lstStyle/>
        <a:p>
          <a:r>
            <a:rPr lang="en-CA">
              <a:noFill/>
            </a:rPr>
            <a:t> </a:t>
          </a:r>
        </a:p>
      </dgm:t>
    </dgm:pt>
    <dgm:pt modelId="{1BE33459-200B-45C4-94AB-87AB5C37D4E9}" type="parTrans" cxnId="{7F3AB81A-5CE3-4B8D-BDCC-8C0118BCDC04}">
      <dgm:prSet/>
      <dgm:spPr/>
      <dgm:t>
        <a:bodyPr/>
        <a:lstStyle/>
        <a:p>
          <a:endParaRPr lang="en-CA"/>
        </a:p>
      </dgm:t>
    </dgm:pt>
    <dgm:pt modelId="{64B6B6B4-89C0-4E12-8BF4-51A88D2F160D}" type="sibTrans" cxnId="{7F3AB81A-5CE3-4B8D-BDCC-8C0118BCDC04}">
      <dgm:prSet/>
      <dgm:spPr/>
      <dgm:t>
        <a:bodyPr/>
        <a:lstStyle/>
        <a:p>
          <a:endParaRPr lang="en-CA"/>
        </a:p>
      </dgm:t>
    </dgm:pt>
    <dgm:pt modelId="{486EA5F3-DF8D-4CA7-A064-00688C63A2A5}" type="pres">
      <dgm:prSet presAssocID="{952FB948-0E95-4A59-A2D7-23EB0D80E381}" presName="linear" presStyleCnt="0">
        <dgm:presLayoutVars>
          <dgm:animLvl val="lvl"/>
          <dgm:resizeHandles val="exact"/>
        </dgm:presLayoutVars>
      </dgm:prSet>
      <dgm:spPr/>
    </dgm:pt>
    <dgm:pt modelId="{CE257AE3-83D6-4AF4-8A6C-58A1DF7AC86C}" type="pres">
      <dgm:prSet presAssocID="{3852E789-802F-4359-A528-298133C673D4}" presName="parentText" presStyleLbl="node1" presStyleIdx="0" presStyleCnt="1">
        <dgm:presLayoutVars>
          <dgm:chMax val="0"/>
          <dgm:bulletEnabled val="1"/>
        </dgm:presLayoutVars>
      </dgm:prSet>
      <dgm:spPr/>
    </dgm:pt>
    <dgm:pt modelId="{595DCA0A-8EC0-46CF-805B-32C49DA84424}" type="pres">
      <dgm:prSet presAssocID="{3852E789-802F-4359-A528-298133C673D4}" presName="childText" presStyleLbl="revTx" presStyleIdx="0" presStyleCnt="1">
        <dgm:presLayoutVars>
          <dgm:bulletEnabled val="1"/>
        </dgm:presLayoutVars>
      </dgm:prSet>
      <dgm:spPr/>
    </dgm:pt>
  </dgm:ptLst>
  <dgm:cxnLst>
    <dgm:cxn modelId="{67854404-DABF-4341-9334-3720AC071E4A}" srcId="{1B3F9A93-0554-43CE-839E-9F81DA04C2EC}" destId="{457D7A4B-BD0F-4725-A786-A689DBF2D16B}" srcOrd="3" destOrd="0" parTransId="{F52EBCF9-2A17-4945-AD71-3ED2C39A7070}" sibTransId="{197286E2-363A-43FF-87C2-9346F6E37657}"/>
    <dgm:cxn modelId="{95DB5F0A-6706-4BCF-8AF7-D618309910BC}" type="presOf" srcId="{457D7A4B-BD0F-4725-A786-A689DBF2D16B}" destId="{595DCA0A-8EC0-46CF-805B-32C49DA84424}" srcOrd="0" destOrd="7" presId="urn:microsoft.com/office/officeart/2005/8/layout/vList2"/>
    <dgm:cxn modelId="{8ACC0714-5A43-45ED-A8A1-DF6EBF2CE556}" srcId="{457D7A4B-BD0F-4725-A786-A689DBF2D16B}" destId="{B0443A35-B99E-4A28-A5CD-A057AD3BB0B5}" srcOrd="2" destOrd="0" parTransId="{EBE2922B-D8CF-4692-85FA-2716BE587F6E}" sibTransId="{B7029CC6-4FD3-4003-8D85-CB2F31519558}"/>
    <dgm:cxn modelId="{7F3AB81A-5CE3-4B8D-BDCC-8C0118BCDC04}" srcId="{1B3F9A93-0554-43CE-839E-9F81DA04C2EC}" destId="{039013B7-7BAD-4CF9-B00E-E773B02AD5E0}" srcOrd="2" destOrd="0" parTransId="{1BE33459-200B-45C4-94AB-87AB5C37D4E9}" sibTransId="{64B6B6B4-89C0-4E12-8BF4-51A88D2F160D}"/>
    <dgm:cxn modelId="{5DBF0922-6DEA-465A-A655-1CAF92DF9EA9}" srcId="{1B3F9A93-0554-43CE-839E-9F81DA04C2EC}" destId="{D0445194-5B88-4572-A25B-491CC5D37AAE}" srcOrd="0" destOrd="0" parTransId="{52293B5A-0425-4432-A33D-48B64634320D}" sibTransId="{6ACE6A62-E3EB-4D99-8901-742868B831FC}"/>
    <dgm:cxn modelId="{15B15327-1B7D-40CA-B810-8426F4639BF2}" type="presOf" srcId="{8EE52C67-E3D5-49B0-8794-2220826FE176}" destId="{595DCA0A-8EC0-46CF-805B-32C49DA84424}" srcOrd="0" destOrd="1" presId="urn:microsoft.com/office/officeart/2005/8/layout/vList2"/>
    <dgm:cxn modelId="{F0DAC737-9956-4D4F-9FE9-885421EDF713}" type="presOf" srcId="{3852E789-802F-4359-A528-298133C673D4}" destId="{CE257AE3-83D6-4AF4-8A6C-58A1DF7AC86C}" srcOrd="0" destOrd="0" presId="urn:microsoft.com/office/officeart/2005/8/layout/vList2"/>
    <dgm:cxn modelId="{AF15353C-7BD8-4D60-B26E-85CBDE9A0F40}" srcId="{3852E789-802F-4359-A528-298133C673D4}" destId="{D1C9D2F0-EAE3-4FF6-86E9-508852682ACA}" srcOrd="0" destOrd="0" parTransId="{C8C592DA-5A5E-41AD-A0B7-9A312C12B97F}" sibTransId="{3CA28D87-5933-435F-9B36-DE327F75AF9F}"/>
    <dgm:cxn modelId="{07A8D65C-00C1-4B8B-8A69-34A94F76D0B9}" type="presOf" srcId="{039013B7-7BAD-4CF9-B00E-E773B02AD5E0}" destId="{595DCA0A-8EC0-46CF-805B-32C49DA84424}" srcOrd="0" destOrd="6" presId="urn:microsoft.com/office/officeart/2005/8/layout/vList2"/>
    <dgm:cxn modelId="{2B929A60-5B9F-47AC-B25F-5BB3F4FFA5F3}" srcId="{D1C9D2F0-EAE3-4FF6-86E9-508852682ACA}" destId="{1B3F9A93-0554-43CE-839E-9F81DA04C2EC}" srcOrd="2" destOrd="0" parTransId="{0F8249C8-0CE5-4D51-A81A-620D3FE76C65}" sibTransId="{3863A912-F140-4A21-8606-02B7D8D930AA}"/>
    <dgm:cxn modelId="{5C18206B-39E3-4BF3-904F-41E82E6E732D}" srcId="{457D7A4B-BD0F-4725-A786-A689DBF2D16B}" destId="{945C59B8-EF26-4B7A-8F65-549E86D0A1B2}" srcOrd="1" destOrd="0" parTransId="{9646642B-284A-487F-8D0E-C3106E0D0BEE}" sibTransId="{0837AB0E-615E-4899-AF24-8054DFA1C43B}"/>
    <dgm:cxn modelId="{0E15CE4E-BFDA-4F5B-A897-FF9D0C1F8CAC}" type="presOf" srcId="{4CB37C50-CF64-4C7F-9463-66F220700CF8}" destId="{595DCA0A-8EC0-46CF-805B-32C49DA84424}" srcOrd="0" destOrd="8" presId="urn:microsoft.com/office/officeart/2005/8/layout/vList2"/>
    <dgm:cxn modelId="{93140752-A744-47D8-8626-68C70F635BBC}" srcId="{1B3F9A93-0554-43CE-839E-9F81DA04C2EC}" destId="{A7331E11-8533-4FDD-AB94-14E1763B8354}" srcOrd="1" destOrd="0" parTransId="{9DC47FCD-B2BF-445A-8708-35D4731E4DFD}" sibTransId="{4A71F5F5-C5BA-408D-995E-B5C8BFB87474}"/>
    <dgm:cxn modelId="{2871A652-D777-42E3-931E-E96562281241}" srcId="{457D7A4B-BD0F-4725-A786-A689DBF2D16B}" destId="{AA383728-D7FA-48AF-B045-61A619CC092E}" srcOrd="3" destOrd="0" parTransId="{4BFC5195-181A-4B93-AD5D-CD3A78344CDD}" sibTransId="{D460A9EA-EBA7-4029-83D0-6B788934FA92}"/>
    <dgm:cxn modelId="{48A0537E-7F75-4860-969B-D66624B483D0}" srcId="{457D7A4B-BD0F-4725-A786-A689DBF2D16B}" destId="{4CB37C50-CF64-4C7F-9463-66F220700CF8}" srcOrd="0" destOrd="0" parTransId="{2989A843-6BEF-4F0C-AC6A-84761897DCB2}" sibTransId="{B6ABCDB7-0F58-4927-8ACE-DA174662D14D}"/>
    <dgm:cxn modelId="{48B7458D-B1FF-4E27-9C19-3D4F261A0FE6}" srcId="{D1C9D2F0-EAE3-4FF6-86E9-508852682ACA}" destId="{8EE52C67-E3D5-49B0-8794-2220826FE176}" srcOrd="0" destOrd="0" parTransId="{987808E3-2445-4301-A82A-BF64D0E75AAE}" sibTransId="{314D26F9-C11D-4F10-A936-4DF1A5DE1CBE}"/>
    <dgm:cxn modelId="{FF1FEA8D-FBDE-474C-A11A-878A6515AEEA}" type="presOf" srcId="{11C29BAB-CB8E-4BA5-ABC5-00A65B322210}" destId="{595DCA0A-8EC0-46CF-805B-32C49DA84424}" srcOrd="0" destOrd="2" presId="urn:microsoft.com/office/officeart/2005/8/layout/vList2"/>
    <dgm:cxn modelId="{0C18CC98-1E49-409D-A31A-CF7818269685}" srcId="{D1C9D2F0-EAE3-4FF6-86E9-508852682ACA}" destId="{8DA509A2-B112-4517-9048-06A2C5703EA1}" srcOrd="4" destOrd="0" parTransId="{2D79977C-AAA8-4139-AEAF-7268C2360734}" sibTransId="{E6932E7F-3278-46F7-BDE3-BD270E07A32D}"/>
    <dgm:cxn modelId="{97D756B4-C173-46E2-B2B9-51DE9A7CDB6C}" type="presOf" srcId="{A7331E11-8533-4FDD-AB94-14E1763B8354}" destId="{595DCA0A-8EC0-46CF-805B-32C49DA84424}" srcOrd="0" destOrd="5" presId="urn:microsoft.com/office/officeart/2005/8/layout/vList2"/>
    <dgm:cxn modelId="{006F12B7-E9EC-4762-AC4F-491EAEF2E58B}" type="presOf" srcId="{D1C9D2F0-EAE3-4FF6-86E9-508852682ACA}" destId="{595DCA0A-8EC0-46CF-805B-32C49DA84424}" srcOrd="0" destOrd="0" presId="urn:microsoft.com/office/officeart/2005/8/layout/vList2"/>
    <dgm:cxn modelId="{8CDEF6C0-1236-4866-BA63-D610BE27767C}" type="presOf" srcId="{AA383728-D7FA-48AF-B045-61A619CC092E}" destId="{595DCA0A-8EC0-46CF-805B-32C49DA84424}" srcOrd="0" destOrd="11" presId="urn:microsoft.com/office/officeart/2005/8/layout/vList2"/>
    <dgm:cxn modelId="{3E5553C8-D3F9-40BD-B744-A65DE402AC4C}" srcId="{D1C9D2F0-EAE3-4FF6-86E9-508852682ACA}" destId="{11C29BAB-CB8E-4BA5-ABC5-00A65B322210}" srcOrd="1" destOrd="0" parTransId="{D16B4411-771D-41FC-98C6-28F5A883E176}" sibTransId="{1FF2067F-4AA6-4E54-BF84-1B2DC1CB4592}"/>
    <dgm:cxn modelId="{C413ECCB-35E3-446B-B6D4-1E24B4D917C8}" type="presOf" srcId="{8DA509A2-B112-4517-9048-06A2C5703EA1}" destId="{595DCA0A-8EC0-46CF-805B-32C49DA84424}" srcOrd="0" destOrd="13" presId="urn:microsoft.com/office/officeart/2005/8/layout/vList2"/>
    <dgm:cxn modelId="{048C77CC-3E7D-4E56-A0BB-25782FDBCA90}" type="presOf" srcId="{B0443A35-B99E-4A28-A5CD-A057AD3BB0B5}" destId="{595DCA0A-8EC0-46CF-805B-32C49DA84424}" srcOrd="0" destOrd="10" presId="urn:microsoft.com/office/officeart/2005/8/layout/vList2"/>
    <dgm:cxn modelId="{96A153E5-1CF8-4FB4-8DD4-33E31361B695}" srcId="{952FB948-0E95-4A59-A2D7-23EB0D80E381}" destId="{3852E789-802F-4359-A528-298133C673D4}" srcOrd="0" destOrd="0" parTransId="{E1F3A256-09F8-462D-8EC3-81D9F4B08B80}" sibTransId="{3BA9907B-ECB0-4D35-AE38-F7DDCD8C4E62}"/>
    <dgm:cxn modelId="{689125E8-E86E-40CC-84FA-5EF90DB5906C}" type="presOf" srcId="{57EC83D3-CA31-4A62-B620-825C1743D2D4}" destId="{595DCA0A-8EC0-46CF-805B-32C49DA84424}" srcOrd="0" destOrd="12" presId="urn:microsoft.com/office/officeart/2005/8/layout/vList2"/>
    <dgm:cxn modelId="{6A77CFF5-8C17-41EA-97D7-B281B4BC00E6}" srcId="{D1C9D2F0-EAE3-4FF6-86E9-508852682ACA}" destId="{57EC83D3-CA31-4A62-B620-825C1743D2D4}" srcOrd="3" destOrd="0" parTransId="{5A0F2A44-C57E-4BF3-A94A-3B01D34F4156}" sibTransId="{BF46BFC2-79DF-42D2-953A-EE9833382C4E}"/>
    <dgm:cxn modelId="{0EF065F9-A3F9-4C57-B078-305C6AEC58D8}" type="presOf" srcId="{D0445194-5B88-4572-A25B-491CC5D37AAE}" destId="{595DCA0A-8EC0-46CF-805B-32C49DA84424}" srcOrd="0" destOrd="4" presId="urn:microsoft.com/office/officeart/2005/8/layout/vList2"/>
    <dgm:cxn modelId="{354BA8F9-4F77-4850-A0BC-B2B5DB4EA39A}" type="presOf" srcId="{945C59B8-EF26-4B7A-8F65-549E86D0A1B2}" destId="{595DCA0A-8EC0-46CF-805B-32C49DA84424}" srcOrd="0" destOrd="9" presId="urn:microsoft.com/office/officeart/2005/8/layout/vList2"/>
    <dgm:cxn modelId="{29BECEFB-3000-4C57-80DF-7A8070DBBC33}" type="presOf" srcId="{952FB948-0E95-4A59-A2D7-23EB0D80E381}" destId="{486EA5F3-DF8D-4CA7-A064-00688C63A2A5}" srcOrd="0" destOrd="0" presId="urn:microsoft.com/office/officeart/2005/8/layout/vList2"/>
    <dgm:cxn modelId="{55AAC8FC-915F-444F-B5C5-FC571BA728BF}" type="presOf" srcId="{1B3F9A93-0554-43CE-839E-9F81DA04C2EC}" destId="{595DCA0A-8EC0-46CF-805B-32C49DA84424}" srcOrd="0" destOrd="3" presId="urn:microsoft.com/office/officeart/2005/8/layout/vList2"/>
    <dgm:cxn modelId="{8AFF1CE1-0729-4D5D-81CF-570B5C08DF8C}" type="presParOf" srcId="{486EA5F3-DF8D-4CA7-A064-00688C63A2A5}" destId="{CE257AE3-83D6-4AF4-8A6C-58A1DF7AC86C}" srcOrd="0" destOrd="0" presId="urn:microsoft.com/office/officeart/2005/8/layout/vList2"/>
    <dgm:cxn modelId="{AB444841-07CC-4262-BA30-C3E81A6C5B19}" type="presParOf" srcId="{486EA5F3-DF8D-4CA7-A064-00688C63A2A5}" destId="{595DCA0A-8EC0-46CF-805B-32C49DA8442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2FB948-0E95-4A59-A2D7-23EB0D80E3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mc:AlternateContent xmlns:mc="http://schemas.openxmlformats.org/markup-compatibility/2006" xmlns:a14="http://schemas.microsoft.com/office/drawing/2010/main">
      <mc:Choice Requires="a14">
        <dgm:pt modelId="{D1C9D2F0-EAE3-4FF6-86E9-508852682ACA}">
          <dgm:prSet phldrT="[Text]"/>
          <dgm:spPr/>
          <dgm:t>
            <a:bodyPr/>
            <a:lstStyle/>
            <a:p>
              <a:pPr algn="l">
                <a:buNone/>
              </a:pPr>
              <a14:m>
                <m:oMathPara xmlns:m="http://schemas.openxmlformats.org/officeDocument/2006/math">
                  <m:oMathParaPr>
                    <m:jc m:val="left"/>
                  </m:oMathParaPr>
                  <m:oMath xmlns:m="http://schemas.openxmlformats.org/officeDocument/2006/math">
                    <m:r>
                      <a:rPr lang="it-IT" i="1" dirty="0" smtClean="0">
                        <a:latin typeface="Cambria Math" panose="02040503050406030204" pitchFamily="18" charset="0"/>
                      </a:rPr>
                      <m:t>𝐶𝑜𝑚𝑝𝑢𝑡𝑒</m:t>
                    </m:r>
                    <m:r>
                      <a:rPr lang="en-CA" b="0" i="1" dirty="0" smtClean="0">
                        <a:latin typeface="Cambria Math" panose="02040503050406030204" pitchFamily="18" charset="0"/>
                      </a:rPr>
                      <m:t>_</m:t>
                    </m:r>
                    <m:r>
                      <a:rPr lang="it-IT" i="1" dirty="0" smtClean="0">
                        <a:latin typeface="Cambria Math" panose="02040503050406030204" pitchFamily="18" charset="0"/>
                      </a:rPr>
                      <m:t>𝑂𝐿𝑃</m:t>
                    </m:r>
                    <m:r>
                      <a:rPr lang="it-IT" i="1" baseline="-25000" dirty="0" smtClean="0">
                        <a:latin typeface="Cambria Math" panose="02040503050406030204" pitchFamily="18" charset="0"/>
                      </a:rPr>
                      <m:t>𝑖</m:t>
                    </m:r>
                    <m:r>
                      <a:rPr lang="it-IT" i="1" dirty="0" smtClean="0">
                        <a:latin typeface="Cambria Math" panose="02040503050406030204" pitchFamily="18" charset="0"/>
                      </a:rPr>
                      <m:t>(</m:t>
                    </m:r>
                    <m:r>
                      <a:rPr lang="it-IT" i="1" dirty="0" smtClean="0">
                        <a:latin typeface="Cambria Math" panose="02040503050406030204" pitchFamily="18" charset="0"/>
                      </a:rPr>
                      <m:t>𝑖𝑛𝑑𝑒𝑥</m:t>
                    </m:r>
                    <m:r>
                      <a:rPr lang="it-IT" i="1" dirty="0" smtClean="0">
                        <a:latin typeface="Cambria Math" panose="02040503050406030204" pitchFamily="18" charset="0"/>
                      </a:rPr>
                      <m:t>, </m:t>
                    </m:r>
                    <m:r>
                      <a:rPr lang="it-IT" i="1" dirty="0" smtClean="0">
                        <a:latin typeface="Cambria Math" panose="02040503050406030204" pitchFamily="18" charset="0"/>
                      </a:rPr>
                      <m:t>𝑟</m:t>
                    </m:r>
                    <m:r>
                      <a:rPr lang="it-IT" i="1" baseline="-25000" dirty="0" smtClean="0">
                        <a:latin typeface="Cambria Math" panose="02040503050406030204" pitchFamily="18" charset="0"/>
                      </a:rPr>
                      <m:t>1</m:t>
                    </m:r>
                    <m:r>
                      <a:rPr lang="it-IT" i="1" dirty="0" smtClean="0">
                        <a:latin typeface="Cambria Math" panose="02040503050406030204" pitchFamily="18" charset="0"/>
                      </a:rPr>
                      <m:t>, </m:t>
                    </m:r>
                    <m:r>
                      <a:rPr lang="it-IT" i="1" dirty="0" smtClean="0">
                        <a:latin typeface="Cambria Math" panose="02040503050406030204" pitchFamily="18" charset="0"/>
                      </a:rPr>
                      <m:t>𝑟𝑚</m:t>
                    </m:r>
                    <m:r>
                      <a:rPr lang="it-IT" i="1" dirty="0" smtClean="0">
                        <a:latin typeface="Cambria Math" panose="02040503050406030204" pitchFamily="18" charset="0"/>
                      </a:rPr>
                      <m:t>)</m:t>
                    </m:r>
                  </m:oMath>
                </m:oMathPara>
              </a14:m>
              <a:endParaRPr lang="en-CA"/>
            </a:p>
          </dgm:t>
        </dgm:pt>
      </mc:Choice>
      <mc:Fallback xmlns="">
        <dgm:pt modelId="{D1C9D2F0-EAE3-4FF6-86E9-508852682ACA}">
          <dgm:prSet phldrT="[Text]"/>
          <dgm:spPr/>
          <dgm:t>
            <a:bodyPr/>
            <a:lstStyle/>
            <a:p>
              <a:pPr algn="l">
                <a:buNone/>
              </a:pPr>
              <a:r>
                <a:rPr lang="it-IT" i="0" dirty="0">
                  <a:latin typeface="Cambria Math" panose="02040503050406030204" pitchFamily="18" charset="0"/>
                </a:rPr>
                <a:t>𝐶𝑜𝑚𝑝𝑢𝑡𝑒</a:t>
              </a:r>
              <a:r>
                <a:rPr lang="en-CA" b="0" i="0" dirty="0">
                  <a:latin typeface="Cambria Math" panose="02040503050406030204" pitchFamily="18" charset="0"/>
                </a:rPr>
                <a:t>_</a:t>
              </a:r>
              <a:r>
                <a:rPr lang="it-IT" i="0" dirty="0">
                  <a:latin typeface="Cambria Math" panose="02040503050406030204" pitchFamily="18" charset="0"/>
                </a:rPr>
                <a:t>𝑂𝐿𝑃</a:t>
              </a:r>
              <a:r>
                <a:rPr lang="it-IT" i="0" baseline="-25000" dirty="0">
                  <a:latin typeface="Cambria Math" panose="02040503050406030204" pitchFamily="18" charset="0"/>
                </a:rPr>
                <a:t>𝑖</a:t>
              </a:r>
              <a:r>
                <a:rPr lang="it-IT" i="0" dirty="0">
                  <a:latin typeface="Cambria Math" panose="02040503050406030204" pitchFamily="18" charset="0"/>
                </a:rPr>
                <a:t>(𝑖𝑛𝑑𝑒</a:t>
              </a:r>
              <a:r>
                <a:rPr lang="en-CA" b="0" i="0" dirty="0">
                  <a:latin typeface="Cambria Math" panose="02040503050406030204" pitchFamily="18" charset="0"/>
                </a:rPr>
                <a:t>𝑥</a:t>
              </a:r>
              <a:r>
                <a:rPr lang="it-IT" i="0" dirty="0">
                  <a:latin typeface="Cambria Math" panose="02040503050406030204" pitchFamily="18" charset="0"/>
                </a:rPr>
                <a:t>, 𝑟</a:t>
              </a:r>
              <a:r>
                <a:rPr lang="it-IT" i="0" baseline="-25000" dirty="0">
                  <a:latin typeface="Cambria Math" panose="02040503050406030204" pitchFamily="18" charset="0"/>
                </a:rPr>
                <a:t>1</a:t>
              </a:r>
              <a:r>
                <a:rPr lang="it-IT" i="0" dirty="0">
                  <a:latin typeface="Cambria Math" panose="02040503050406030204" pitchFamily="18" charset="0"/>
                </a:rPr>
                <a:t>, 𝑟𝑚)</a:t>
              </a:r>
              <a:endParaRPr lang="en-CA"/>
            </a:p>
          </dgm:t>
        </dgm:pt>
      </mc:Fallback>
    </mc:AlternateContent>
    <dgm:pt modelId="{C8C592DA-5A5E-41AD-A0B7-9A312C12B97F}" type="parTrans" cxnId="{AF15353C-7BD8-4D60-B26E-85CBDE9A0F40}">
      <dgm:prSet/>
      <dgm:spPr/>
      <dgm:t>
        <a:bodyPr/>
        <a:lstStyle/>
        <a:p>
          <a:endParaRPr lang="en-CA"/>
        </a:p>
      </dgm:t>
    </dgm:pt>
    <dgm:pt modelId="{3CA28D87-5933-435F-9B36-DE327F75AF9F}" type="sibTrans" cxnId="{AF15353C-7BD8-4D60-B26E-85CBDE9A0F40}">
      <dgm:prSet/>
      <dgm:spPr/>
      <dgm:t>
        <a:bodyPr/>
        <a:lstStyle/>
        <a:p>
          <a:endParaRPr lang="en-CA"/>
        </a:p>
      </dgm:t>
    </dgm:pt>
    <mc:AlternateContent xmlns:mc="http://schemas.openxmlformats.org/markup-compatibility/2006" xmlns:a14="http://schemas.microsoft.com/office/drawing/2010/main">
      <mc:Choice Requires="a14">
        <dgm:pt modelId="{8EE52C67-E3D5-49B0-8794-2220826FE176}">
          <dgm:prSet/>
          <dgm:spPr/>
          <dgm:t>
            <a:bodyPr/>
            <a:lstStyle/>
            <a:p>
              <a:pPr algn="l">
                <a:buNone/>
              </a:pPr>
              <a:r>
                <a:rPr lang="pt-BR" b="1"/>
                <a:t>Copy </a:t>
              </a:r>
              <a:r>
                <a:rPr lang="pt-BR" b="0"/>
                <a:t>and </a:t>
              </a:r>
              <a:r>
                <a:rPr lang="pt-BR" b="1"/>
                <a:t>Sort</a:t>
              </a:r>
              <a:r>
                <a:rPr lang="pt-BR"/>
                <a:t> </a:t>
              </a:r>
              <a:r>
                <a:rPr lang="en-CA" b="0" i="0" baseline="0">
                  <a:latin typeface="Lobster" panose="00000500000000000000" pitchFamily="2" charset="0"/>
                </a:rPr>
                <a:t>SA</a:t>
              </a:r>
              <a14:m>
                <m:oMath xmlns:m="http://schemas.openxmlformats.org/officeDocument/2006/math">
                  <m:r>
                    <a:rPr lang="en-CA" b="0" i="1" baseline="0" smtClean="0">
                      <a:latin typeface="Cambria Math" panose="02040503050406030204" pitchFamily="18" charset="0"/>
                    </a:rPr>
                    <m:t>[</m:t>
                  </m:r>
                  <m:r>
                    <a:rPr lang="en-CA" b="0" i="1" baseline="0" smtClean="0">
                      <a:latin typeface="Cambria Math" panose="02040503050406030204" pitchFamily="18" charset="0"/>
                    </a:rPr>
                    <m:t>𝑟</m:t>
                  </m:r>
                  <m:r>
                    <a:rPr lang="en-CA" b="0" i="1" baseline="-25000" smtClean="0">
                      <a:latin typeface="Cambria Math" panose="02040503050406030204" pitchFamily="18" charset="0"/>
                    </a:rPr>
                    <m:t>1</m:t>
                  </m:r>
                  <m:r>
                    <a:rPr lang="en-CA" b="0" i="1" baseline="0" smtClean="0">
                      <a:latin typeface="Cambria Math" panose="02040503050406030204" pitchFamily="18" charset="0"/>
                    </a:rPr>
                    <m:t>..</m:t>
                  </m:r>
                  <m:r>
                    <a:rPr lang="it-IT" i="1" dirty="0" smtClean="0">
                      <a:latin typeface="Cambria Math" panose="02040503050406030204" pitchFamily="18" charset="0"/>
                    </a:rPr>
                    <m:t>𝑟</m:t>
                  </m:r>
                  <m:r>
                    <a:rPr lang="it-IT" i="1" baseline="-25000" dirty="0" smtClean="0">
                      <a:latin typeface="Cambria Math" panose="02040503050406030204" pitchFamily="18" charset="0"/>
                    </a:rPr>
                    <m:t>𝑚</m:t>
                  </m:r>
                  <m:r>
                    <a:rPr lang="en-CA" b="0" i="1" baseline="0" smtClean="0">
                      <a:latin typeface="Cambria Math" panose="02040503050406030204" pitchFamily="18" charset="0"/>
                    </a:rPr>
                    <m:t>]</m:t>
                  </m:r>
                </m:oMath>
              </a14:m>
              <a:r>
                <a:rPr lang="pt-BR"/>
                <a:t> to </a:t>
              </a:r>
              <a:r>
                <a:rPr lang="en-CA" b="0" i="0" baseline="0">
                  <a:latin typeface="Lobster" panose="00000500000000000000" pitchFamily="2" charset="0"/>
                </a:rPr>
                <a:t>SA*</a:t>
              </a:r>
              <a14:m>
                <m:oMath xmlns:m="http://schemas.openxmlformats.org/officeDocument/2006/math">
                  <m:r>
                    <a:rPr lang="en-CA" b="0" i="1" baseline="0" smtClean="0">
                      <a:latin typeface="Cambria Math" panose="02040503050406030204" pitchFamily="18" charset="0"/>
                    </a:rPr>
                    <m:t>[</m:t>
                  </m:r>
                  <m:r>
                    <a:rPr lang="en-CA" b="0" i="1" baseline="0" smtClean="0">
                      <a:latin typeface="Cambria Math" panose="02040503050406030204" pitchFamily="18" charset="0"/>
                    </a:rPr>
                    <m:t>𝑟</m:t>
                  </m:r>
                  <m:r>
                    <a:rPr lang="en-CA" b="0" i="1" baseline="-25000" smtClean="0">
                      <a:latin typeface="Cambria Math" panose="02040503050406030204" pitchFamily="18" charset="0"/>
                    </a:rPr>
                    <m:t>1</m:t>
                  </m:r>
                  <m:r>
                    <a:rPr lang="en-CA" b="0" i="1" baseline="0" smtClean="0">
                      <a:latin typeface="Cambria Math" panose="02040503050406030204" pitchFamily="18" charset="0"/>
                    </a:rPr>
                    <m:t>..</m:t>
                  </m:r>
                  <m:r>
                    <a:rPr lang="it-IT" i="1" dirty="0" smtClean="0">
                      <a:latin typeface="Cambria Math" panose="02040503050406030204" pitchFamily="18" charset="0"/>
                    </a:rPr>
                    <m:t>𝑟</m:t>
                  </m:r>
                  <m:r>
                    <a:rPr lang="it-IT" i="1" baseline="-25000" dirty="0" smtClean="0">
                      <a:latin typeface="Cambria Math" panose="02040503050406030204" pitchFamily="18" charset="0"/>
                    </a:rPr>
                    <m:t>𝑚</m:t>
                  </m:r>
                  <m:r>
                    <a:rPr lang="en-CA" b="0" i="1" baseline="0" smtClean="0">
                      <a:latin typeface="Cambria Math" panose="02040503050406030204" pitchFamily="18" charset="0"/>
                    </a:rPr>
                    <m:t>]</m:t>
                  </m:r>
                </m:oMath>
              </a14:m>
              <a:r>
                <a:rPr lang="en-US"/>
                <a:t> in ascending order</a:t>
              </a:r>
              <a:endParaRPr lang="en-CA"/>
            </a:p>
          </dgm:t>
        </dgm:pt>
      </mc:Choice>
      <mc:Fallback xmlns="">
        <dgm:pt modelId="{8EE52C67-E3D5-49B0-8794-2220826FE176}">
          <dgm:prSet/>
          <dgm:spPr/>
          <dgm:t>
            <a:bodyPr/>
            <a:lstStyle/>
            <a:p>
              <a:pPr algn="l">
                <a:buNone/>
              </a:pPr>
              <a:r>
                <a:rPr lang="pt-BR" b="1"/>
                <a:t>Copy </a:t>
              </a:r>
              <a:r>
                <a:rPr lang="pt-BR" b="0"/>
                <a:t>and </a:t>
              </a:r>
              <a:r>
                <a:rPr lang="pt-BR" b="1"/>
                <a:t>Sort</a:t>
              </a:r>
              <a:r>
                <a:rPr lang="pt-BR"/>
                <a:t> </a:t>
              </a:r>
              <a:r>
                <a:rPr lang="en-CA" b="0" i="0" baseline="0">
                  <a:latin typeface="Lobster" panose="00000500000000000000" pitchFamily="2" charset="0"/>
                </a:rPr>
                <a:t>SA</a:t>
              </a:r>
              <a:r>
                <a:rPr lang="en-CA" b="0" i="0" baseline="0">
                  <a:latin typeface="Cambria Math" panose="02040503050406030204" pitchFamily="18" charset="0"/>
                </a:rPr>
                <a:t>[𝑟</a:t>
              </a:r>
              <a:r>
                <a:rPr lang="en-CA" b="0" i="0" baseline="-25000">
                  <a:latin typeface="Cambria Math" panose="02040503050406030204" pitchFamily="18" charset="0"/>
                </a:rPr>
                <a:t>1</a:t>
              </a:r>
              <a:r>
                <a:rPr lang="en-CA" b="0" i="0" baseline="0">
                  <a:latin typeface="Cambria Math" panose="02040503050406030204" pitchFamily="18" charset="0"/>
                </a:rPr>
                <a:t>..</a:t>
              </a:r>
              <a:r>
                <a:rPr lang="it-IT" i="0" dirty="0">
                  <a:latin typeface="Cambria Math" panose="02040503050406030204" pitchFamily="18" charset="0"/>
                </a:rPr>
                <a:t>𝑟</a:t>
              </a:r>
              <a:r>
                <a:rPr lang="it-IT" i="0" baseline="-25000" dirty="0">
                  <a:latin typeface="Cambria Math" panose="02040503050406030204" pitchFamily="18" charset="0"/>
                </a:rPr>
                <a:t>𝑚</a:t>
              </a:r>
              <a:r>
                <a:rPr lang="en-CA" b="0" i="0" baseline="0">
                  <a:latin typeface="Cambria Math" panose="02040503050406030204" pitchFamily="18" charset="0"/>
                </a:rPr>
                <a:t>]</a:t>
              </a:r>
              <a:r>
                <a:rPr lang="pt-BR"/>
                <a:t> to </a:t>
              </a:r>
              <a:r>
                <a:rPr lang="en-CA" b="0" i="0" baseline="0">
                  <a:latin typeface="Lobster" panose="00000500000000000000" pitchFamily="2" charset="0"/>
                </a:rPr>
                <a:t>SA*</a:t>
              </a:r>
              <a:r>
                <a:rPr lang="en-CA" b="0" i="0" baseline="0">
                  <a:latin typeface="Cambria Math" panose="02040503050406030204" pitchFamily="18" charset="0"/>
                </a:rPr>
                <a:t>[𝑟</a:t>
              </a:r>
              <a:r>
                <a:rPr lang="en-CA" b="0" i="0" baseline="-25000">
                  <a:latin typeface="Cambria Math" panose="02040503050406030204" pitchFamily="18" charset="0"/>
                </a:rPr>
                <a:t>1</a:t>
              </a:r>
              <a:r>
                <a:rPr lang="en-CA" b="0" i="0" baseline="0">
                  <a:latin typeface="Cambria Math" panose="02040503050406030204" pitchFamily="18" charset="0"/>
                </a:rPr>
                <a:t>..</a:t>
              </a:r>
              <a:r>
                <a:rPr lang="it-IT" i="0" dirty="0">
                  <a:latin typeface="Cambria Math" panose="02040503050406030204" pitchFamily="18" charset="0"/>
                </a:rPr>
                <a:t>𝑟</a:t>
              </a:r>
              <a:r>
                <a:rPr lang="it-IT" i="0" baseline="-25000" dirty="0">
                  <a:latin typeface="Cambria Math" panose="02040503050406030204" pitchFamily="18" charset="0"/>
                </a:rPr>
                <a:t>𝑚</a:t>
              </a:r>
              <a:r>
                <a:rPr lang="en-CA" b="0" i="0" baseline="0">
                  <a:latin typeface="Cambria Math" panose="02040503050406030204" pitchFamily="18" charset="0"/>
                </a:rPr>
                <a:t>]</a:t>
              </a:r>
              <a:r>
                <a:rPr lang="en-US"/>
                <a:t> in ascending order</a:t>
              </a:r>
              <a:endParaRPr lang="en-CA"/>
            </a:p>
          </dgm:t>
        </dgm:pt>
      </mc:Fallback>
    </mc:AlternateContent>
    <dgm:pt modelId="{987808E3-2445-4301-A82A-BF64D0E75AAE}" type="parTrans" cxnId="{48B7458D-B1FF-4E27-9C19-3D4F261A0FE6}">
      <dgm:prSet/>
      <dgm:spPr/>
      <dgm:t>
        <a:bodyPr/>
        <a:lstStyle/>
        <a:p>
          <a:endParaRPr lang="en-CA"/>
        </a:p>
      </dgm:t>
    </dgm:pt>
    <dgm:pt modelId="{314D26F9-C11D-4F10-A936-4DF1A5DE1CBE}" type="sibTrans" cxnId="{48B7458D-B1FF-4E27-9C19-3D4F261A0FE6}">
      <dgm:prSet/>
      <dgm:spPr/>
      <dgm:t>
        <a:bodyPr/>
        <a:lstStyle/>
        <a:p>
          <a:endParaRPr lang="en-CA"/>
        </a:p>
      </dgm:t>
    </dgm:pt>
    <mc:AlternateContent xmlns:mc="http://schemas.openxmlformats.org/markup-compatibility/2006" xmlns:a14="http://schemas.microsoft.com/office/drawing/2010/main">
      <mc:Choice Requires="a14">
        <dgm:pt modelId="{1B3F9A93-0554-43CE-839E-9F81DA04C2EC}">
          <dgm:prSet/>
          <dgm:spPr/>
          <dgm:t>
            <a:bodyPr/>
            <a:lstStyle/>
            <a:p>
              <a:pPr algn="l">
                <a:buNone/>
              </a:pPr>
              <a:r>
                <a:rPr lang="en-US" b="1" i="0" baseline="0"/>
                <a:t>For</a:t>
              </a:r>
              <a:r>
                <a:rPr lang="en-US" b="0" i="0" baseline="0"/>
                <a:t> </a:t>
              </a:r>
              <a14:m>
                <m:oMath xmlns:m="http://schemas.openxmlformats.org/officeDocument/2006/math">
                  <m:r>
                    <a:rPr lang="en-US" b="0" i="1" baseline="0" dirty="0" smtClean="0">
                      <a:latin typeface="Cambria Math" panose="02040503050406030204" pitchFamily="18" charset="0"/>
                    </a:rPr>
                    <m:t>𝑘</m:t>
                  </m:r>
                  <m:r>
                    <a:rPr lang="en-US" b="0" i="1" baseline="0" dirty="0" smtClean="0">
                      <a:latin typeface="Cambria Math" panose="02040503050406030204" pitchFamily="18" charset="0"/>
                    </a:rPr>
                    <m:t>∈(</m:t>
                  </m:r>
                  <m:r>
                    <a:rPr lang="en-US" b="0" i="1" baseline="0" dirty="0" smtClean="0">
                      <a:latin typeface="Cambria Math" panose="02040503050406030204" pitchFamily="18" charset="0"/>
                    </a:rPr>
                    <m:t>𝑟</m:t>
                  </m:r>
                  <m:r>
                    <a:rPr lang="en-US" b="0" i="1" baseline="-25000" dirty="0" smtClean="0">
                      <a:latin typeface="Cambria Math" panose="02040503050406030204" pitchFamily="18" charset="0"/>
                    </a:rPr>
                    <m:t>1</m:t>
                  </m:r>
                  <m:r>
                    <a:rPr lang="en-US" b="0" i="1" baseline="0" dirty="0" smtClean="0">
                      <a:latin typeface="Cambria Math" panose="02040503050406030204" pitchFamily="18" charset="0"/>
                    </a:rPr>
                    <m:t>,</m:t>
                  </m:r>
                  <m:r>
                    <a:rPr lang="en-US" b="0" i="1" baseline="0" dirty="0" smtClean="0">
                      <a:latin typeface="Cambria Math" panose="02040503050406030204" pitchFamily="18" charset="0"/>
                    </a:rPr>
                    <m:t>𝑟𝑚</m:t>
                  </m:r>
                  <m:r>
                    <a:rPr lang="en-US" b="0" i="1" baseline="0" dirty="0" smtClean="0">
                      <a:latin typeface="Cambria Math" panose="02040503050406030204" pitchFamily="18" charset="0"/>
                    </a:rPr>
                    <m:t>)</m:t>
                  </m:r>
                </m:oMath>
              </a14:m>
              <a:r>
                <a:rPr lang="en-US" b="0" i="0" baseline="0"/>
                <a:t>:</a:t>
              </a:r>
              <a:endParaRPr lang="en-CA" b="1"/>
            </a:p>
          </dgm:t>
        </dgm:pt>
      </mc:Choice>
      <mc:Fallback xmlns="">
        <dgm:pt modelId="{1B3F9A93-0554-43CE-839E-9F81DA04C2EC}">
          <dgm:prSet/>
          <dgm:spPr/>
          <dgm:t>
            <a:bodyPr/>
            <a:lstStyle/>
            <a:p>
              <a:pPr algn="l">
                <a:buNone/>
              </a:pPr>
              <a:r>
                <a:rPr lang="en-US" b="1" i="0" baseline="0"/>
                <a:t>For</a:t>
              </a:r>
              <a:r>
                <a:rPr lang="en-US" b="0" i="0" baseline="0"/>
                <a:t> </a:t>
              </a:r>
              <a:r>
                <a:rPr lang="en-US" b="0" i="0" baseline="0" dirty="0">
                  <a:latin typeface="Cambria Math" panose="02040503050406030204" pitchFamily="18" charset="0"/>
                </a:rPr>
                <a:t>𝑘∈(𝑟</a:t>
              </a:r>
              <a:r>
                <a:rPr lang="en-US" b="0" i="0" baseline="-25000" dirty="0">
                  <a:latin typeface="Cambria Math" panose="02040503050406030204" pitchFamily="18" charset="0"/>
                </a:rPr>
                <a:t>1</a:t>
              </a:r>
              <a:r>
                <a:rPr lang="en-US" b="0" i="0" baseline="0" dirty="0">
                  <a:latin typeface="Cambria Math" panose="02040503050406030204" pitchFamily="18" charset="0"/>
                </a:rPr>
                <a:t>,𝑟𝑚)</a:t>
              </a:r>
              <a:r>
                <a:rPr lang="en-US" b="0" i="0" baseline="0"/>
                <a:t>:</a:t>
              </a:r>
              <a:endParaRPr lang="en-CA" b="1"/>
            </a:p>
          </dgm:t>
        </dgm:pt>
      </mc:Fallback>
    </mc:AlternateContent>
    <dgm:pt modelId="{0F8249C8-0CE5-4D51-A81A-620D3FE76C65}" type="parTrans" cxnId="{2B929A60-5B9F-47AC-B25F-5BB3F4FFA5F3}">
      <dgm:prSet/>
      <dgm:spPr/>
      <dgm:t>
        <a:bodyPr/>
        <a:lstStyle/>
        <a:p>
          <a:endParaRPr lang="en-CA"/>
        </a:p>
      </dgm:t>
    </dgm:pt>
    <dgm:pt modelId="{3863A912-F140-4A21-8606-02B7D8D930AA}" type="sibTrans" cxnId="{2B929A60-5B9F-47AC-B25F-5BB3F4FFA5F3}">
      <dgm:prSet/>
      <dgm:spPr/>
      <dgm:t>
        <a:bodyPr/>
        <a:lstStyle/>
        <a:p>
          <a:endParaRPr lang="en-CA"/>
        </a:p>
      </dgm:t>
    </dgm:pt>
    <mc:AlternateContent xmlns:mc="http://schemas.openxmlformats.org/markup-compatibility/2006" xmlns:a14="http://schemas.microsoft.com/office/drawing/2010/main">
      <mc:Choice Requires="a14">
        <dgm:pt modelId="{457D7A4B-BD0F-4725-A786-A689DBF2D16B}">
          <dgm:prSet/>
          <dgm:spPr/>
          <dgm:t>
            <a:bodyPr/>
            <a:lstStyle/>
            <a:p>
              <a:pPr algn="l">
                <a:buNone/>
              </a:pPr>
              <a:r>
                <a:rPr lang="en-US" b="1"/>
                <a:t>if</a:t>
              </a:r>
              <a:r>
                <a:rPr lang="en-US"/>
                <a:t> (diff &lt; </a:t>
              </a:r>
              <a14:m>
                <m:oMath xmlns:m="http://schemas.openxmlformats.org/officeDocument/2006/math">
                  <m:r>
                    <a:rPr lang="en-CA" b="1" i="1" dirty="0" smtClean="0">
                      <a:latin typeface="Cambria Math" panose="02040503050406030204" pitchFamily="18" charset="0"/>
                    </a:rPr>
                    <m:t>|</m:t>
                  </m:r>
                  <m:r>
                    <a:rPr lang="en-CA" b="1" i="1" dirty="0" smtClean="0">
                      <a:latin typeface="Cambria Math" panose="02040503050406030204" pitchFamily="18" charset="0"/>
                    </a:rPr>
                    <m:t>𝒖</m:t>
                  </m:r>
                  <m:r>
                    <a:rPr lang="en-CA" b="0" i="1" baseline="-25000" dirty="0" smtClean="0">
                      <a:latin typeface="Cambria Math" panose="02040503050406030204" pitchFamily="18" charset="0"/>
                    </a:rPr>
                    <m:t>𝑖𝑛𝑑𝑒𝑥</m:t>
                  </m:r>
                  <m:r>
                    <a:rPr lang="en-CA" b="1" i="1" baseline="0" dirty="0" smtClean="0">
                      <a:latin typeface="Cambria Math" panose="02040503050406030204" pitchFamily="18" charset="0"/>
                    </a:rPr>
                    <m:t>|</m:t>
                  </m:r>
                </m:oMath>
              </a14:m>
              <a:r>
                <a:rPr lang="en-US"/>
                <a:t>) </a:t>
              </a:r>
              <a:r>
                <a:rPr lang="en-US" b="1"/>
                <a:t>then</a:t>
              </a:r>
              <a:endParaRPr lang="en-CA" b="1"/>
            </a:p>
          </dgm:t>
        </dgm:pt>
      </mc:Choice>
      <mc:Fallback xmlns="">
        <dgm:pt modelId="{457D7A4B-BD0F-4725-A786-A689DBF2D16B}">
          <dgm:prSet/>
          <dgm:spPr/>
          <dgm:t>
            <a:bodyPr/>
            <a:lstStyle/>
            <a:p>
              <a:pPr algn="l">
                <a:buNone/>
              </a:pPr>
              <a:r>
                <a:rPr lang="en-US" b="1"/>
                <a:t>if</a:t>
              </a:r>
              <a:r>
                <a:rPr lang="en-US"/>
                <a:t> (diff &lt; </a:t>
              </a:r>
              <a:r>
                <a:rPr lang="en-CA" b="1" i="0" dirty="0">
                  <a:latin typeface="Cambria Math" panose="02040503050406030204" pitchFamily="18" charset="0"/>
                </a:rPr>
                <a:t>|𝒖</a:t>
              </a:r>
              <a:r>
                <a:rPr lang="en-CA" b="0" i="0" baseline="-25000" dirty="0">
                  <a:latin typeface="Cambria Math" panose="02040503050406030204" pitchFamily="18" charset="0"/>
                </a:rPr>
                <a:t>𝑖𝑛𝑑𝑒𝑥</a:t>
              </a:r>
              <a:r>
                <a:rPr lang="en-CA" b="1" i="0" baseline="0" dirty="0">
                  <a:latin typeface="Cambria Math" panose="02040503050406030204" pitchFamily="18" charset="0"/>
                </a:rPr>
                <a:t>|</a:t>
              </a:r>
              <a:r>
                <a:rPr lang="en-US"/>
                <a:t>) </a:t>
              </a:r>
              <a:r>
                <a:rPr lang="en-US" b="1"/>
                <a:t>then</a:t>
              </a:r>
              <a:endParaRPr lang="en-CA" b="1"/>
            </a:p>
          </dgm:t>
        </dgm:pt>
      </mc:Fallback>
    </mc:AlternateContent>
    <dgm:pt modelId="{F52EBCF9-2A17-4945-AD71-3ED2C39A7070}" type="parTrans" cxnId="{67854404-DABF-4341-9334-3720AC071E4A}">
      <dgm:prSet/>
      <dgm:spPr/>
      <dgm:t>
        <a:bodyPr/>
        <a:lstStyle/>
        <a:p>
          <a:endParaRPr lang="en-CA"/>
        </a:p>
      </dgm:t>
    </dgm:pt>
    <dgm:pt modelId="{197286E2-363A-43FF-87C2-9346F6E37657}" type="sibTrans" cxnId="{67854404-DABF-4341-9334-3720AC071E4A}">
      <dgm:prSet/>
      <dgm:spPr/>
      <dgm:t>
        <a:bodyPr/>
        <a:lstStyle/>
        <a:p>
          <a:endParaRPr lang="en-CA"/>
        </a:p>
      </dgm:t>
    </dgm:pt>
    <mc:AlternateContent xmlns:mc="http://schemas.openxmlformats.org/markup-compatibility/2006" xmlns:a14="http://schemas.microsoft.com/office/drawing/2010/main">
      <mc:Choice Requires="a14">
        <dgm:pt modelId="{4CB37C50-CF64-4C7F-9463-66F220700CF8}">
          <dgm:prSet/>
          <dgm:spPr/>
          <dgm:t>
            <a:bodyPr/>
            <a:lstStyle/>
            <a:p>
              <a:pPr algn="l">
                <a:buNone/>
              </a:pPr>
              <a14:m>
                <m:oMath xmlns:m="http://schemas.openxmlformats.org/officeDocument/2006/math">
                  <m:r>
                    <a:rPr lang="en-CA" b="1" i="1" dirty="0" smtClean="0">
                      <a:latin typeface="Cambria Math" panose="02040503050406030204" pitchFamily="18" charset="0"/>
                    </a:rPr>
                    <m:t>𝒓𝒖𝒏</m:t>
                  </m:r>
                </m:oMath>
              </a14:m>
              <a:r>
                <a:rPr lang="en-CA"/>
                <a:t> = </a:t>
              </a:r>
              <a14:m>
                <m:oMath xmlns:m="http://schemas.openxmlformats.org/officeDocument/2006/math">
                  <m:r>
                    <a:rPr lang="en-CA" i="1" dirty="0" smtClean="0">
                      <a:latin typeface="Cambria Math" panose="02040503050406030204" pitchFamily="18" charset="0"/>
                    </a:rPr>
                    <m:t>𝑒𝑙𝑖𝑔𝑖𝑏𝑙𝑒</m:t>
                  </m:r>
                  <m:r>
                    <a:rPr lang="en-CA" i="1" dirty="0" smtClean="0">
                      <a:latin typeface="Cambria Math" panose="02040503050406030204" pitchFamily="18" charset="0"/>
                    </a:rPr>
                    <m:t> </m:t>
                  </m:r>
                  <m:r>
                    <a:rPr lang="en-CA" i="1" dirty="0" smtClean="0">
                      <a:latin typeface="Cambria Math" panose="02040503050406030204" pitchFamily="18" charset="0"/>
                    </a:rPr>
                    <m:t>𝑟𝑢𝑛</m:t>
                  </m:r>
                  <m:r>
                    <a:rPr lang="en-CA" b="0" i="1" dirty="0" smtClean="0">
                      <a:latin typeface="Cambria Math" panose="02040503050406030204" pitchFamily="18" charset="0"/>
                    </a:rPr>
                    <m:t> </m:t>
                  </m:r>
                  <m:r>
                    <m:rPr>
                      <m:sty m:val="p"/>
                    </m:rPr>
                    <a:rPr lang="en-CA" b="0" i="0" dirty="0" smtClean="0">
                      <a:latin typeface="Cambria Math" panose="02040503050406030204" pitchFamily="18" charset="0"/>
                    </a:rPr>
                    <m:t>using</m:t>
                  </m:r>
                  <m:r>
                    <a:rPr lang="en-CA" b="0" i="0" dirty="0" smtClean="0">
                      <a:latin typeface="Cambria Math" panose="02040503050406030204" pitchFamily="18" charset="0"/>
                    </a:rPr>
                    <m:t> </m:t>
                  </m:r>
                  <m:r>
                    <a:rPr lang="en-CA" i="1" dirty="0" smtClean="0">
                      <a:solidFill>
                        <a:schemeClr val="bg2"/>
                      </a:solidFill>
                      <a:latin typeface="Cambria Math" panose="02040503050406030204" pitchFamily="18" charset="0"/>
                    </a:rPr>
                    <m:t>𝑒𝑥𝑟𝑢𝑛</m:t>
                  </m:r>
                  <m:r>
                    <a:rPr lang="en-CA" i="1" dirty="0" smtClean="0">
                      <a:solidFill>
                        <a:schemeClr val="bg2"/>
                      </a:solidFill>
                      <a:latin typeface="Cambria Math" panose="02040503050406030204" pitchFamily="18" charset="0"/>
                    </a:rPr>
                    <m:t>(</m:t>
                  </m:r>
                  <m:sSup>
                    <m:sSupPr>
                      <m:ctrlPr>
                        <a:rPr lang="en-CA" b="0" i="1" dirty="0" smtClean="0">
                          <a:solidFill>
                            <a:schemeClr val="bg2"/>
                          </a:solidFill>
                          <a:latin typeface="Cambria Math" panose="02040503050406030204" pitchFamily="18" charset="0"/>
                        </a:rPr>
                      </m:ctrlPr>
                    </m:sSupPr>
                    <m:e>
                      <m:r>
                        <a:rPr lang="en-CA" b="0" i="1" dirty="0" smtClean="0">
                          <a:solidFill>
                            <a:schemeClr val="bg2"/>
                          </a:solidFill>
                          <a:latin typeface="Cambria Math" panose="02040503050406030204" pitchFamily="18" charset="0"/>
                        </a:rPr>
                        <m:t>𝑖</m:t>
                      </m:r>
                    </m:e>
                    <m:sup>
                      <m:r>
                        <a:rPr lang="en-CA" b="0" i="1" dirty="0" smtClean="0">
                          <a:solidFill>
                            <a:schemeClr val="bg2"/>
                          </a:solidFill>
                          <a:latin typeface="Cambria Math" panose="02040503050406030204" pitchFamily="18" charset="0"/>
                        </a:rPr>
                        <m:t>′</m:t>
                      </m:r>
                    </m:sup>
                  </m:sSup>
                  <m:r>
                    <a:rPr lang="en-CA" b="0" i="1" dirty="0" smtClean="0">
                      <a:solidFill>
                        <a:schemeClr val="bg2"/>
                      </a:solidFill>
                      <a:latin typeface="Cambria Math" panose="02040503050406030204" pitchFamily="18" charset="0"/>
                    </a:rPr>
                    <m:t>,</m:t>
                  </m:r>
                  <m:sSup>
                    <m:sSupPr>
                      <m:ctrlPr>
                        <a:rPr lang="en-CA" b="0" i="1" dirty="0" smtClean="0">
                          <a:solidFill>
                            <a:schemeClr val="bg2"/>
                          </a:solidFill>
                          <a:latin typeface="Cambria Math" panose="02040503050406030204" pitchFamily="18" charset="0"/>
                        </a:rPr>
                      </m:ctrlPr>
                    </m:sSupPr>
                    <m:e>
                      <m:r>
                        <a:rPr lang="en-CA" b="0" i="1" dirty="0" smtClean="0">
                          <a:solidFill>
                            <a:schemeClr val="bg2"/>
                          </a:solidFill>
                          <a:latin typeface="Cambria Math" panose="02040503050406030204" pitchFamily="18" charset="0"/>
                        </a:rPr>
                        <m:t>𝑗</m:t>
                      </m:r>
                    </m:e>
                    <m:sup>
                      <m:r>
                        <a:rPr lang="en-CA" b="0" i="1" dirty="0" smtClean="0">
                          <a:solidFill>
                            <a:schemeClr val="bg2"/>
                          </a:solidFill>
                          <a:latin typeface="Cambria Math" panose="02040503050406030204" pitchFamily="18" charset="0"/>
                        </a:rPr>
                        <m:t>′</m:t>
                      </m:r>
                    </m:sup>
                  </m:sSup>
                  <m:r>
                    <a:rPr lang="en-CA" b="0" i="1" dirty="0" smtClean="0">
                      <a:solidFill>
                        <a:schemeClr val="bg2"/>
                      </a:solidFill>
                      <a:latin typeface="Cambria Math" panose="02040503050406030204" pitchFamily="18" charset="0"/>
                    </a:rPr>
                    <m:t>)</m:t>
                  </m:r>
                </m:oMath>
              </a14:m>
              <a:endParaRPr lang="en-CA">
                <a:solidFill>
                  <a:schemeClr val="bg2"/>
                </a:solidFill>
              </a:endParaRPr>
            </a:p>
          </dgm:t>
        </dgm:pt>
      </mc:Choice>
      <mc:Fallback xmlns="">
        <dgm:pt modelId="{4CB37C50-CF64-4C7F-9463-66F220700CF8}">
          <dgm:prSet/>
          <dgm:spPr/>
          <dgm:t>
            <a:bodyPr/>
            <a:lstStyle/>
            <a:p>
              <a:pPr algn="l">
                <a:buNone/>
              </a:pPr>
              <a:r>
                <a:rPr lang="en-CA" b="1" i="0" dirty="0">
                  <a:latin typeface="Cambria Math" panose="02040503050406030204" pitchFamily="18" charset="0"/>
                </a:rPr>
                <a:t>𝒓𝒖𝒏</a:t>
              </a:r>
              <a:r>
                <a:rPr lang="en-CA"/>
                <a:t> = </a:t>
              </a:r>
              <a:r>
                <a:rPr lang="en-CA" i="0" dirty="0">
                  <a:latin typeface="Cambria Math" panose="02040503050406030204" pitchFamily="18" charset="0"/>
                </a:rPr>
                <a:t>𝑒𝑙𝑖𝑔𝑖𝑏𝑙𝑒 𝑟𝑢𝑛</a:t>
              </a:r>
              <a:r>
                <a:rPr lang="en-CA" b="0" i="0" dirty="0">
                  <a:latin typeface="Cambria Math" panose="02040503050406030204" pitchFamily="18" charset="0"/>
                </a:rPr>
                <a:t> using </a:t>
              </a:r>
              <a:r>
                <a:rPr lang="en-CA" i="0" dirty="0">
                  <a:solidFill>
                    <a:schemeClr val="bg2"/>
                  </a:solidFill>
                  <a:latin typeface="Cambria Math" panose="02040503050406030204" pitchFamily="18" charset="0"/>
                </a:rPr>
                <a:t>𝑒𝑥𝑟𝑢𝑛(</a:t>
              </a:r>
              <a:r>
                <a:rPr lang="en-CA" b="0" i="0" dirty="0">
                  <a:solidFill>
                    <a:schemeClr val="bg2"/>
                  </a:solidFill>
                  <a:latin typeface="Cambria Math" panose="02040503050406030204" pitchFamily="18" charset="0"/>
                </a:rPr>
                <a:t>𝑖^′,𝑗^′)</a:t>
              </a:r>
              <a:endParaRPr lang="en-CA">
                <a:solidFill>
                  <a:schemeClr val="bg2"/>
                </a:solidFill>
              </a:endParaRPr>
            </a:p>
          </dgm:t>
        </dgm:pt>
      </mc:Fallback>
    </mc:AlternateContent>
    <dgm:pt modelId="{2989A843-6BEF-4F0C-AC6A-84761897DCB2}" type="parTrans" cxnId="{48A0537E-7F75-4860-969B-D66624B483D0}">
      <dgm:prSet/>
      <dgm:spPr/>
      <dgm:t>
        <a:bodyPr/>
        <a:lstStyle/>
        <a:p>
          <a:endParaRPr lang="en-CA"/>
        </a:p>
      </dgm:t>
    </dgm:pt>
    <dgm:pt modelId="{B6ABCDB7-0F58-4927-8ACE-DA174662D14D}" type="sibTrans" cxnId="{48A0537E-7F75-4860-969B-D66624B483D0}">
      <dgm:prSet/>
      <dgm:spPr/>
      <dgm:t>
        <a:bodyPr/>
        <a:lstStyle/>
        <a:p>
          <a:endParaRPr lang="en-CA"/>
        </a:p>
      </dgm:t>
    </dgm:pt>
    <mc:AlternateContent xmlns:mc="http://schemas.openxmlformats.org/markup-compatibility/2006" xmlns:a14="http://schemas.microsoft.com/office/drawing/2010/main">
      <mc:Choice Requires="a14">
        <dgm:pt modelId="{945C59B8-EF26-4B7A-8F65-549E86D0A1B2}">
          <dgm:prSet/>
          <dgm:spPr/>
          <dgm:t>
            <a:bodyPr/>
            <a:lstStyle/>
            <a:p>
              <a:pPr algn="l">
                <a:buNone/>
              </a:pPr>
              <a:r>
                <a:rPr lang="en-CA"/>
                <a:t>freq = number of </a:t>
              </a:r>
              <a14:m>
                <m:oMath xmlns:m="http://schemas.openxmlformats.org/officeDocument/2006/math">
                  <m:r>
                    <a:rPr lang="en-CA" b="1" i="1" dirty="0" smtClean="0">
                      <a:latin typeface="Cambria Math" panose="02040503050406030204" pitchFamily="18" charset="0"/>
                    </a:rPr>
                    <m:t>𝒖</m:t>
                  </m:r>
                  <m:r>
                    <a:rPr lang="en-CA" b="0" i="1" baseline="-25000" dirty="0" smtClean="0">
                      <a:latin typeface="Cambria Math" panose="02040503050406030204" pitchFamily="18" charset="0"/>
                    </a:rPr>
                    <m:t>𝑖𝑛𝑑𝑒𝑥</m:t>
                  </m:r>
                </m:oMath>
              </a14:m>
              <a:r>
                <a:rPr lang="en-CA"/>
                <a:t> in </a:t>
              </a:r>
              <a14:m>
                <m:oMath xmlns:m="http://schemas.openxmlformats.org/officeDocument/2006/math">
                  <m:r>
                    <a:rPr lang="en-CA" b="1" i="1" dirty="0" smtClean="0">
                      <a:latin typeface="Cambria Math" panose="02040503050406030204" pitchFamily="18" charset="0"/>
                    </a:rPr>
                    <m:t>𝒓𝒖𝒏</m:t>
                  </m:r>
                </m:oMath>
              </a14:m>
              <a:r>
                <a:rPr lang="en-CA" b="0" i="0">
                  <a:latin typeface="+mj-lt"/>
                </a:rPr>
                <a:t> using </a:t>
              </a:r>
              <a14:m>
                <m:oMath xmlns:m="http://schemas.openxmlformats.org/officeDocument/2006/math">
                  <m:r>
                    <a:rPr lang="en-CA" b="0" i="1" dirty="0" smtClean="0">
                      <a:solidFill>
                        <a:schemeClr val="bg2"/>
                      </a:solidFill>
                      <a:latin typeface="Cambria Math" panose="02040503050406030204" pitchFamily="18" charset="0"/>
                    </a:rPr>
                    <m:t>𝑓</m:t>
                  </m:r>
                  <m:r>
                    <a:rPr lang="en-US" i="1" dirty="0" smtClean="0">
                      <a:solidFill>
                        <a:schemeClr val="bg2"/>
                      </a:solidFill>
                      <a:latin typeface="Cambria Math" panose="02040503050406030204" pitchFamily="18" charset="0"/>
                    </a:rPr>
                    <m:t>𝑟𝑒𝑞𝑢𝑒𝑛𝑐𝑦</m:t>
                  </m:r>
                  <m:r>
                    <a:rPr lang="en-US" i="1" dirty="0" smtClean="0">
                      <a:solidFill>
                        <a:schemeClr val="bg2"/>
                      </a:solidFill>
                      <a:latin typeface="Cambria Math" panose="02040503050406030204" pitchFamily="18" charset="0"/>
                    </a:rPr>
                    <m:t>()</m:t>
                  </m:r>
                </m:oMath>
              </a14:m>
              <a:r>
                <a:rPr lang="en-CA">
                  <a:solidFill>
                    <a:schemeClr val="bg2"/>
                  </a:solidFill>
                </a:rPr>
                <a:t> </a:t>
              </a:r>
              <a:endParaRPr lang="en-CA" b="1"/>
            </a:p>
          </dgm:t>
        </dgm:pt>
      </mc:Choice>
      <mc:Fallback xmlns="">
        <dgm:pt modelId="{945C59B8-EF26-4B7A-8F65-549E86D0A1B2}">
          <dgm:prSet/>
          <dgm:spPr/>
          <dgm:t>
            <a:bodyPr/>
            <a:lstStyle/>
            <a:p>
              <a:pPr algn="l">
                <a:buNone/>
              </a:pPr>
              <a:r>
                <a:rPr lang="en-CA"/>
                <a:t>freq = number of </a:t>
              </a:r>
              <a:r>
                <a:rPr lang="en-CA" b="1" i="0" dirty="0">
                  <a:latin typeface="Cambria Math" panose="02040503050406030204" pitchFamily="18" charset="0"/>
                </a:rPr>
                <a:t>𝒖</a:t>
              </a:r>
              <a:r>
                <a:rPr lang="en-CA" b="0" i="0" baseline="-25000" dirty="0">
                  <a:latin typeface="Cambria Math" panose="02040503050406030204" pitchFamily="18" charset="0"/>
                </a:rPr>
                <a:t>𝑖𝑛𝑑𝑒𝑥</a:t>
              </a:r>
              <a:r>
                <a:rPr lang="en-CA"/>
                <a:t> in </a:t>
              </a:r>
              <a:r>
                <a:rPr lang="en-CA" b="1" i="0" dirty="0">
                  <a:latin typeface="Cambria Math" panose="02040503050406030204" pitchFamily="18" charset="0"/>
                </a:rPr>
                <a:t>𝒓𝒖𝒏</a:t>
              </a:r>
              <a:r>
                <a:rPr lang="en-CA" b="0" i="0">
                  <a:latin typeface="+mj-lt"/>
                </a:rPr>
                <a:t> using </a:t>
              </a:r>
              <a:r>
                <a:rPr lang="en-CA" b="0" i="0" dirty="0">
                  <a:solidFill>
                    <a:schemeClr val="bg2"/>
                  </a:solidFill>
                  <a:latin typeface="Cambria Math" panose="02040503050406030204" pitchFamily="18" charset="0"/>
                </a:rPr>
                <a:t>𝑓</a:t>
              </a:r>
              <a:r>
                <a:rPr lang="en-US" i="0" dirty="0">
                  <a:solidFill>
                    <a:schemeClr val="bg2"/>
                  </a:solidFill>
                  <a:latin typeface="Cambria Math" panose="02040503050406030204" pitchFamily="18" charset="0"/>
                </a:rPr>
                <a:t>𝑟𝑒𝑞𝑢𝑒𝑛𝑐𝑦()</a:t>
              </a:r>
              <a:r>
                <a:rPr lang="en-CA">
                  <a:solidFill>
                    <a:schemeClr val="bg2"/>
                  </a:solidFill>
                </a:rPr>
                <a:t> </a:t>
              </a:r>
              <a:endParaRPr lang="en-CA" b="1"/>
            </a:p>
          </dgm:t>
        </dgm:pt>
      </mc:Fallback>
    </mc:AlternateContent>
    <dgm:pt modelId="{9646642B-284A-487F-8D0E-C3106E0D0BEE}" type="parTrans" cxnId="{5C18206B-39E3-4BF3-904F-41E82E6E732D}">
      <dgm:prSet/>
      <dgm:spPr/>
      <dgm:t>
        <a:bodyPr/>
        <a:lstStyle/>
        <a:p>
          <a:endParaRPr lang="en-CA"/>
        </a:p>
      </dgm:t>
    </dgm:pt>
    <dgm:pt modelId="{0837AB0E-615E-4899-AF24-8054DFA1C43B}" type="sibTrans" cxnId="{5C18206B-39E3-4BF3-904F-41E82E6E732D}">
      <dgm:prSet/>
      <dgm:spPr/>
      <dgm:t>
        <a:bodyPr/>
        <a:lstStyle/>
        <a:p>
          <a:endParaRPr lang="en-CA"/>
        </a:p>
      </dgm:t>
    </dgm:pt>
    <mc:AlternateContent xmlns:mc="http://schemas.openxmlformats.org/markup-compatibility/2006" xmlns:a14="http://schemas.microsoft.com/office/drawing/2010/main">
      <mc:Choice Requires="a14">
        <dgm:pt modelId="{B0443A35-B99E-4A28-A5CD-A057AD3BB0B5}">
          <dgm:prSet/>
          <dgm:spPr/>
          <dgm:t>
            <a:bodyPr/>
            <a:lstStyle/>
            <a:p>
              <a:pPr algn="l">
                <a:buNone/>
              </a:pPr>
              <a14:m>
                <m:oMath xmlns:m="http://schemas.openxmlformats.org/officeDocument/2006/math">
                  <m:r>
                    <a:rPr lang="en-CA" i="1" dirty="0" smtClean="0">
                      <a:latin typeface="Cambria Math" panose="02040503050406030204" pitchFamily="18" charset="0"/>
                    </a:rPr>
                    <m:t>𝑜𝑙𝑝</m:t>
                  </m:r>
                  <m:r>
                    <a:rPr lang="en-CA" i="1" baseline="-25000" dirty="0" smtClean="0">
                      <a:latin typeface="Cambria Math" panose="02040503050406030204" pitchFamily="18" charset="0"/>
                    </a:rPr>
                    <m:t>𝑖</m:t>
                  </m:r>
                  <m:r>
                    <a:rPr lang="en-CA" b="0" i="1" dirty="0" smtClean="0">
                      <a:latin typeface="Cambria Math" panose="02040503050406030204" pitchFamily="18" charset="0"/>
                    </a:rPr>
                    <m:t>+=</m:t>
                  </m:r>
                  <m:r>
                    <a:rPr lang="en-CA" i="1" dirty="0" smtClean="0">
                      <a:latin typeface="Cambria Math" panose="02040503050406030204" pitchFamily="18" charset="0"/>
                    </a:rPr>
                    <m:t>(</m:t>
                  </m:r>
                  <m:r>
                    <a:rPr lang="en-CA" b="1" i="1" dirty="0" smtClean="0">
                      <a:latin typeface="Cambria Math" panose="02040503050406030204" pitchFamily="18" charset="0"/>
                    </a:rPr>
                    <m:t>|</m:t>
                  </m:r>
                  <m:r>
                    <a:rPr lang="en-CA" b="1" i="1" dirty="0" smtClean="0">
                      <a:latin typeface="Cambria Math" panose="02040503050406030204" pitchFamily="18" charset="0"/>
                    </a:rPr>
                    <m:t>𝒖</m:t>
                  </m:r>
                  <m:r>
                    <a:rPr lang="en-CA" b="0" i="1" baseline="-25000" dirty="0" smtClean="0">
                      <a:latin typeface="Cambria Math" panose="02040503050406030204" pitchFamily="18" charset="0"/>
                    </a:rPr>
                    <m:t>𝑖𝑛𝑑𝑒𝑥</m:t>
                  </m:r>
                  <m:r>
                    <a:rPr lang="en-CA" b="1" i="1" baseline="0" dirty="0" smtClean="0">
                      <a:latin typeface="Cambria Math" panose="02040503050406030204" pitchFamily="18" charset="0"/>
                    </a:rPr>
                    <m:t>|</m:t>
                  </m:r>
                  <m:r>
                    <a:rPr lang="en-CA" i="1" dirty="0" smtClean="0">
                      <a:latin typeface="Cambria Math" panose="02040503050406030204" pitchFamily="18" charset="0"/>
                    </a:rPr>
                    <m:t>−</m:t>
                  </m:r>
                  <m:r>
                    <a:rPr lang="en-CA" b="1" i="1" dirty="0" smtClean="0">
                      <a:latin typeface="Cambria Math" panose="02040503050406030204" pitchFamily="18" charset="0"/>
                    </a:rPr>
                    <m:t>𝒓𝒖𝒏</m:t>
                  </m:r>
                  <m:r>
                    <a:rPr lang="en-CA" i="1" dirty="0" smtClean="0">
                      <a:latin typeface="Cambria Math" panose="02040503050406030204" pitchFamily="18" charset="0"/>
                    </a:rPr>
                    <m:t>.</m:t>
                  </m:r>
                  <m:r>
                    <a:rPr lang="en-CA" i="1" dirty="0" smtClean="0">
                      <a:latin typeface="Cambria Math" panose="02040503050406030204" pitchFamily="18" charset="0"/>
                    </a:rPr>
                    <m:t>𝑒𝑛𝑑</m:t>
                  </m:r>
                  <m:r>
                    <a:rPr lang="en-CA" i="1" dirty="0" smtClean="0">
                      <a:latin typeface="Cambria Math" panose="02040503050406030204" pitchFamily="18" charset="0"/>
                    </a:rPr>
                    <m:t>)∗</m:t>
                  </m:r>
                </m:oMath>
              </a14:m>
              <a:r>
                <a:rPr lang="en-CA"/>
                <a:t> freq</a:t>
              </a:r>
            </a:p>
          </dgm:t>
        </dgm:pt>
      </mc:Choice>
      <mc:Fallback xmlns="">
        <dgm:pt modelId="{B0443A35-B99E-4A28-A5CD-A057AD3BB0B5}">
          <dgm:prSet/>
          <dgm:spPr/>
          <dgm:t>
            <a:bodyPr/>
            <a:lstStyle/>
            <a:p>
              <a:pPr algn="l">
                <a:buNone/>
              </a:pPr>
              <a:r>
                <a:rPr lang="en-CA" i="0" dirty="0">
                  <a:latin typeface="Cambria Math" panose="02040503050406030204" pitchFamily="18" charset="0"/>
                </a:rPr>
                <a:t>𝑜𝑙𝑝</a:t>
              </a:r>
              <a:r>
                <a:rPr lang="en-CA" i="0" baseline="-25000" dirty="0">
                  <a:latin typeface="Cambria Math" panose="02040503050406030204" pitchFamily="18" charset="0"/>
                </a:rPr>
                <a:t>𝑖</a:t>
              </a:r>
              <a:r>
                <a:rPr lang="en-CA" b="0" i="0" dirty="0">
                  <a:latin typeface="Cambria Math" panose="02040503050406030204" pitchFamily="18" charset="0"/>
                </a:rPr>
                <a:t>+=</a:t>
              </a:r>
              <a:r>
                <a:rPr lang="en-CA" i="0" dirty="0">
                  <a:latin typeface="Cambria Math" panose="02040503050406030204" pitchFamily="18" charset="0"/>
                </a:rPr>
                <a:t>(</a:t>
              </a:r>
              <a:r>
                <a:rPr lang="en-CA" b="1" i="0" dirty="0">
                  <a:latin typeface="Cambria Math" panose="02040503050406030204" pitchFamily="18" charset="0"/>
                </a:rPr>
                <a:t>|𝒖</a:t>
              </a:r>
              <a:r>
                <a:rPr lang="en-CA" b="0" i="0" baseline="-25000" dirty="0">
                  <a:latin typeface="Cambria Math" panose="02040503050406030204" pitchFamily="18" charset="0"/>
                </a:rPr>
                <a:t>𝑖𝑛𝑑𝑒𝑥</a:t>
              </a:r>
              <a:r>
                <a:rPr lang="en-CA" b="1" i="0" baseline="0" dirty="0">
                  <a:latin typeface="Cambria Math" panose="02040503050406030204" pitchFamily="18" charset="0"/>
                </a:rPr>
                <a:t>|</a:t>
              </a:r>
              <a:r>
                <a:rPr lang="en-CA" i="0" dirty="0">
                  <a:latin typeface="Cambria Math" panose="02040503050406030204" pitchFamily="18" charset="0"/>
                </a:rPr>
                <a:t>−</a:t>
              </a:r>
              <a:r>
                <a:rPr lang="en-CA" b="1" i="0" dirty="0">
                  <a:latin typeface="Cambria Math" panose="02040503050406030204" pitchFamily="18" charset="0"/>
                </a:rPr>
                <a:t>𝒓𝒖𝒏</a:t>
              </a:r>
              <a:r>
                <a:rPr lang="en-CA" i="0" dirty="0">
                  <a:latin typeface="Cambria Math" panose="02040503050406030204" pitchFamily="18" charset="0"/>
                </a:rPr>
                <a:t>.𝑒𝑛𝑑)∗</a:t>
              </a:r>
              <a:r>
                <a:rPr lang="en-CA"/>
                <a:t> freq</a:t>
              </a:r>
            </a:p>
          </dgm:t>
        </dgm:pt>
      </mc:Fallback>
    </mc:AlternateContent>
    <dgm:pt modelId="{EBE2922B-D8CF-4692-85FA-2716BE587F6E}" type="parTrans" cxnId="{8ACC0714-5A43-45ED-A8A1-DF6EBF2CE556}">
      <dgm:prSet/>
      <dgm:spPr/>
      <dgm:t>
        <a:bodyPr/>
        <a:lstStyle/>
        <a:p>
          <a:endParaRPr lang="en-CA"/>
        </a:p>
      </dgm:t>
    </dgm:pt>
    <dgm:pt modelId="{B7029CC6-4FD3-4003-8D85-CB2F31519558}" type="sibTrans" cxnId="{8ACC0714-5A43-45ED-A8A1-DF6EBF2CE556}">
      <dgm:prSet/>
      <dgm:spPr/>
      <dgm:t>
        <a:bodyPr/>
        <a:lstStyle/>
        <a:p>
          <a:endParaRPr lang="en-CA"/>
        </a:p>
      </dgm:t>
    </dgm:pt>
    <dgm:pt modelId="{AA383728-D7FA-48AF-B045-61A619CC092E}">
      <dgm:prSet/>
      <dgm:spPr/>
      <dgm:t>
        <a:bodyPr/>
        <a:lstStyle/>
        <a:p>
          <a:pPr algn="l">
            <a:buNone/>
          </a:pPr>
          <a:r>
            <a:rPr lang="de-DE"/>
            <a:t>Skip values: k += </a:t>
          </a:r>
          <a:r>
            <a:rPr lang="en-CA" err="1"/>
            <a:t>freq</a:t>
          </a:r>
          <a:endParaRPr lang="en-CA"/>
        </a:p>
      </dgm:t>
    </dgm:pt>
    <dgm:pt modelId="{4BFC5195-181A-4B93-AD5D-CD3A78344CDD}" type="parTrans" cxnId="{2871A652-D777-42E3-931E-E96562281241}">
      <dgm:prSet/>
      <dgm:spPr/>
      <dgm:t>
        <a:bodyPr/>
        <a:lstStyle/>
        <a:p>
          <a:endParaRPr lang="en-CA"/>
        </a:p>
      </dgm:t>
    </dgm:pt>
    <dgm:pt modelId="{D460A9EA-EBA7-4029-83D0-6B788934FA92}" type="sibTrans" cxnId="{2871A652-D777-42E3-931E-E96562281241}">
      <dgm:prSet/>
      <dgm:spPr/>
      <dgm:t>
        <a:bodyPr/>
        <a:lstStyle/>
        <a:p>
          <a:endParaRPr lang="en-CA"/>
        </a:p>
      </dgm:t>
    </dgm:pt>
    <mc:AlternateContent xmlns:mc="http://schemas.openxmlformats.org/markup-compatibility/2006" xmlns:a14="http://schemas.microsoft.com/office/drawing/2010/main">
      <mc:Choice Requires="a14">
        <dgm:pt modelId="{8DA509A2-B112-4517-9048-06A2C5703EA1}">
          <dgm:prSet/>
          <dgm:spPr/>
          <dgm:t>
            <a:bodyPr/>
            <a:lstStyle/>
            <a:p>
              <a:pPr algn="l">
                <a:buNone/>
              </a:pPr>
              <a:r>
                <a:rPr lang="en-CA" b="1"/>
                <a:t>return</a:t>
              </a:r>
              <a:r>
                <a:rPr lang="en-CA"/>
                <a:t> </a:t>
              </a:r>
              <a14:m>
                <m:oMath xmlns:m="http://schemas.openxmlformats.org/officeDocument/2006/math">
                  <m:r>
                    <a:rPr lang="en-CA" i="1" dirty="0" smtClean="0">
                      <a:latin typeface="Cambria Math" panose="02040503050406030204" pitchFamily="18" charset="0"/>
                    </a:rPr>
                    <m:t>𝑜𝑙𝑝</m:t>
                  </m:r>
                  <m:r>
                    <a:rPr lang="en-CA" i="1" baseline="-25000" dirty="0" smtClean="0">
                      <a:latin typeface="Cambria Math" panose="02040503050406030204" pitchFamily="18" charset="0"/>
                    </a:rPr>
                    <m:t>𝑖</m:t>
                  </m:r>
                </m:oMath>
              </a14:m>
              <a:endParaRPr lang="en-CA"/>
            </a:p>
          </dgm:t>
        </dgm:pt>
      </mc:Choice>
      <mc:Fallback xmlns="">
        <dgm:pt modelId="{8DA509A2-B112-4517-9048-06A2C5703EA1}">
          <dgm:prSet/>
          <dgm:spPr/>
          <dgm:t>
            <a:bodyPr/>
            <a:lstStyle/>
            <a:p>
              <a:pPr algn="l">
                <a:buNone/>
              </a:pPr>
              <a:r>
                <a:rPr lang="en-CA" b="1"/>
                <a:t>return</a:t>
              </a:r>
              <a:r>
                <a:rPr lang="en-CA"/>
                <a:t> </a:t>
              </a:r>
              <a:r>
                <a:rPr lang="en-CA" i="0" dirty="0">
                  <a:latin typeface="Cambria Math" panose="02040503050406030204" pitchFamily="18" charset="0"/>
                </a:rPr>
                <a:t>𝑜𝑙𝑝</a:t>
              </a:r>
              <a:r>
                <a:rPr lang="en-CA" i="0" baseline="-25000" dirty="0">
                  <a:latin typeface="Cambria Math" panose="02040503050406030204" pitchFamily="18" charset="0"/>
                </a:rPr>
                <a:t>𝑖</a:t>
              </a:r>
              <a:endParaRPr lang="en-CA"/>
            </a:p>
          </dgm:t>
        </dgm:pt>
      </mc:Fallback>
    </mc:AlternateContent>
    <dgm:pt modelId="{2D79977C-AAA8-4139-AEAF-7268C2360734}" type="parTrans" cxnId="{0C18CC98-1E49-409D-A31A-CF7818269685}">
      <dgm:prSet/>
      <dgm:spPr/>
      <dgm:t>
        <a:bodyPr/>
        <a:lstStyle/>
        <a:p>
          <a:endParaRPr lang="en-CA"/>
        </a:p>
      </dgm:t>
    </dgm:pt>
    <dgm:pt modelId="{E6932E7F-3278-46F7-BDE3-BD270E07A32D}" type="sibTrans" cxnId="{0C18CC98-1E49-409D-A31A-CF7818269685}">
      <dgm:prSet/>
      <dgm:spPr/>
      <dgm:t>
        <a:bodyPr/>
        <a:lstStyle/>
        <a:p>
          <a:endParaRPr lang="en-CA"/>
        </a:p>
      </dgm:t>
    </dgm:pt>
    <dgm:pt modelId="{3852E789-802F-4359-A528-298133C673D4}">
      <dgm:prSet phldrT="[Text]"/>
      <dgm:spPr/>
      <dgm:t>
        <a:bodyPr/>
        <a:lstStyle/>
        <a:p>
          <a:r>
            <a:rPr lang="en-CA" dirty="0"/>
            <a:t>OLP-1</a:t>
          </a:r>
          <a:r>
            <a:rPr lang="en-CA" baseline="0" dirty="0"/>
            <a:t> Algorithm</a:t>
          </a:r>
          <a:endParaRPr lang="en-CA" dirty="0"/>
        </a:p>
      </dgm:t>
    </dgm:pt>
    <dgm:pt modelId="{E1F3A256-09F8-462D-8EC3-81D9F4B08B80}" type="parTrans" cxnId="{96A153E5-1CF8-4FB4-8DD4-33E31361B695}">
      <dgm:prSet/>
      <dgm:spPr/>
      <dgm:t>
        <a:bodyPr/>
        <a:lstStyle/>
        <a:p>
          <a:endParaRPr lang="en-CA"/>
        </a:p>
      </dgm:t>
    </dgm:pt>
    <dgm:pt modelId="{3BA9907B-ECB0-4D35-AE38-F7DDCD8C4E62}" type="sibTrans" cxnId="{96A153E5-1CF8-4FB4-8DD4-33E31361B695}">
      <dgm:prSet/>
      <dgm:spPr/>
      <dgm:t>
        <a:bodyPr/>
        <a:lstStyle/>
        <a:p>
          <a:endParaRPr lang="en-CA"/>
        </a:p>
      </dgm:t>
    </dgm:pt>
    <dgm:pt modelId="{57EC83D3-CA31-4A62-B620-825C1743D2D4}">
      <dgm:prSet/>
      <dgm:spPr/>
      <dgm:t>
        <a:bodyPr/>
        <a:lstStyle/>
        <a:p>
          <a:pPr algn="l">
            <a:buNone/>
          </a:pPr>
          <a:endParaRPr lang="en-CA"/>
        </a:p>
      </dgm:t>
    </dgm:pt>
    <dgm:pt modelId="{5A0F2A44-C57E-4BF3-A94A-3B01D34F4156}" type="parTrans" cxnId="{6A77CFF5-8C17-41EA-97D7-B281B4BC00E6}">
      <dgm:prSet/>
      <dgm:spPr/>
      <dgm:t>
        <a:bodyPr/>
        <a:lstStyle/>
        <a:p>
          <a:endParaRPr lang="en-CA"/>
        </a:p>
      </dgm:t>
    </dgm:pt>
    <dgm:pt modelId="{BF46BFC2-79DF-42D2-953A-EE9833382C4E}" type="sibTrans" cxnId="{6A77CFF5-8C17-41EA-97D7-B281B4BC00E6}">
      <dgm:prSet/>
      <dgm:spPr/>
      <dgm:t>
        <a:bodyPr/>
        <a:lstStyle/>
        <a:p>
          <a:endParaRPr lang="en-CA"/>
        </a:p>
      </dgm:t>
    </dgm:pt>
    <mc:AlternateContent xmlns:mc="http://schemas.openxmlformats.org/markup-compatibility/2006" xmlns:a14="http://schemas.microsoft.com/office/drawing/2010/main">
      <mc:Choice Requires="a14">
        <dgm:pt modelId="{D0445194-5B88-4572-A25B-491CC5D37AAE}">
          <dgm:prSet/>
          <dgm:spPr/>
          <dgm:t>
            <a:bodyPr/>
            <a:lstStyle/>
            <a:p>
              <a:pPr algn="l">
                <a:buNone/>
              </a:pPr>
              <a:r>
                <a:rPr lang="en-CA"/>
                <a:t>diff = </a:t>
              </a:r>
              <a:r>
                <a:rPr lang="en-CA" b="0" i="0" baseline="0">
                  <a:latin typeface="Lobster" panose="00000500000000000000" pitchFamily="2" charset="0"/>
                </a:rPr>
                <a:t>SA</a:t>
              </a:r>
              <a14:m>
                <m:oMath xmlns:m="http://schemas.openxmlformats.org/officeDocument/2006/math">
                  <m:sSub>
                    <m:sSubPr>
                      <m:ctrlPr>
                        <a:rPr lang="en-CA" b="0" i="1" dirty="0" smtClean="0">
                          <a:latin typeface="Cambria Math" panose="02040503050406030204" pitchFamily="18" charset="0"/>
                        </a:rPr>
                      </m:ctrlPr>
                    </m:sSubPr>
                    <m:e>
                      <m:r>
                        <a:rPr lang="en-CA" b="0" i="0" baseline="0" smtClean="0">
                          <a:latin typeface="Cambria Math" panose="02040503050406030204" pitchFamily="18" charset="0"/>
                        </a:rPr>
                        <m:t>∗</m:t>
                      </m:r>
                    </m:e>
                    <m:sub>
                      <m:r>
                        <a:rPr lang="en-CA" b="0" i="1" dirty="0" smtClean="0">
                          <a:latin typeface="Cambria Math" panose="02040503050406030204" pitchFamily="18" charset="0"/>
                        </a:rPr>
                        <m:t>𝑘</m:t>
                      </m:r>
                      <m:r>
                        <a:rPr lang="en-CA" b="0" i="1" dirty="0" smtClean="0">
                          <a:latin typeface="Cambria Math" panose="02040503050406030204" pitchFamily="18" charset="0"/>
                        </a:rPr>
                        <m:t>+1</m:t>
                      </m:r>
                    </m:sub>
                  </m:sSub>
                  <m:r>
                    <a:rPr lang="en-CA" b="0" i="1" baseline="0" smtClean="0">
                      <a:latin typeface="Cambria Math" panose="02040503050406030204" pitchFamily="18" charset="0"/>
                    </a:rPr>
                    <m:t>−</m:t>
                  </m:r>
                </m:oMath>
              </a14:m>
              <a:r>
                <a:rPr lang="en-CA" b="0" i="0" baseline="0">
                  <a:latin typeface="Lobster" panose="00000500000000000000" pitchFamily="2" charset="0"/>
                </a:rPr>
                <a:t> SA</a:t>
              </a:r>
              <a14:m>
                <m:oMath xmlns:m="http://schemas.openxmlformats.org/officeDocument/2006/math">
                  <m:sSub>
                    <m:sSubPr>
                      <m:ctrlPr>
                        <a:rPr lang="en-CA" b="0" i="1" dirty="0" smtClean="0">
                          <a:latin typeface="Cambria Math" panose="02040503050406030204" pitchFamily="18" charset="0"/>
                        </a:rPr>
                      </m:ctrlPr>
                    </m:sSubPr>
                    <m:e>
                      <m:r>
                        <a:rPr lang="en-CA" b="0" i="0" baseline="0" dirty="0" smtClean="0">
                          <a:latin typeface="Cambria Math" panose="02040503050406030204" pitchFamily="18" charset="0"/>
                        </a:rPr>
                        <m:t>∗</m:t>
                      </m:r>
                    </m:e>
                    <m:sub>
                      <m:r>
                        <a:rPr lang="en-CA" b="0" i="1" dirty="0" smtClean="0">
                          <a:latin typeface="Cambria Math" panose="02040503050406030204" pitchFamily="18" charset="0"/>
                        </a:rPr>
                        <m:t>𝑘</m:t>
                      </m:r>
                    </m:sub>
                  </m:sSub>
                </m:oMath>
              </a14:m>
              <a:endParaRPr lang="en-CA" b="1"/>
            </a:p>
          </dgm:t>
        </dgm:pt>
      </mc:Choice>
      <mc:Fallback xmlns="">
        <dgm:pt modelId="{D0445194-5B88-4572-A25B-491CC5D37AAE}">
          <dgm:prSet/>
          <dgm:spPr/>
          <dgm:t>
            <a:bodyPr/>
            <a:lstStyle/>
            <a:p>
              <a:pPr algn="l">
                <a:buNone/>
              </a:pPr>
              <a:r>
                <a:rPr lang="en-CA"/>
                <a:t>diff = </a:t>
              </a:r>
              <a:r>
                <a:rPr lang="en-CA" b="0" i="0" baseline="0">
                  <a:latin typeface="Lobster" panose="00000500000000000000" pitchFamily="2" charset="0"/>
                </a:rPr>
                <a:t>SA</a:t>
              </a:r>
              <a:r>
                <a:rPr lang="en-CA" b="0" i="0" baseline="0">
                  <a:latin typeface="Cambria Math" panose="02040503050406030204" pitchFamily="18" charset="0"/>
                </a:rPr>
                <a:t>∗</a:t>
              </a:r>
              <a:r>
                <a:rPr lang="en-CA" b="0" i="0" baseline="0" dirty="0">
                  <a:latin typeface="Cambria Math" panose="02040503050406030204" pitchFamily="18" charset="0"/>
                </a:rPr>
                <a:t>_(</a:t>
              </a:r>
              <a:r>
                <a:rPr lang="en-CA" b="0" i="0" dirty="0">
                  <a:latin typeface="Cambria Math" panose="02040503050406030204" pitchFamily="18" charset="0"/>
                </a:rPr>
                <a:t>𝑘+1)</a:t>
              </a:r>
              <a:r>
                <a:rPr lang="en-CA" b="0" i="0" baseline="0">
                  <a:latin typeface="Cambria Math" panose="02040503050406030204" pitchFamily="18" charset="0"/>
                </a:rPr>
                <a:t>−</a:t>
              </a:r>
              <a:r>
                <a:rPr lang="en-CA" b="0" i="0" baseline="0">
                  <a:latin typeface="Lobster" panose="00000500000000000000" pitchFamily="2" charset="0"/>
                </a:rPr>
                <a:t> SA</a:t>
              </a:r>
              <a:r>
                <a:rPr lang="en-CA" b="0" i="0" baseline="0" dirty="0">
                  <a:latin typeface="Cambria Math" panose="02040503050406030204" pitchFamily="18" charset="0"/>
                </a:rPr>
                <a:t>∗_</a:t>
              </a:r>
              <a:r>
                <a:rPr lang="en-CA" b="0" i="0" dirty="0">
                  <a:latin typeface="Cambria Math" panose="02040503050406030204" pitchFamily="18" charset="0"/>
                </a:rPr>
                <a:t>𝑘</a:t>
              </a:r>
              <a:endParaRPr lang="en-CA" b="1"/>
            </a:p>
          </dgm:t>
        </dgm:pt>
      </mc:Fallback>
    </mc:AlternateContent>
    <dgm:pt modelId="{52293B5A-0425-4432-A33D-48B64634320D}" type="parTrans" cxnId="{5DBF0922-6DEA-465A-A655-1CAF92DF9EA9}">
      <dgm:prSet/>
      <dgm:spPr/>
      <dgm:t>
        <a:bodyPr/>
        <a:lstStyle/>
        <a:p>
          <a:endParaRPr lang="en-CA"/>
        </a:p>
      </dgm:t>
    </dgm:pt>
    <dgm:pt modelId="{6ACE6A62-E3EB-4D99-8901-742868B831FC}" type="sibTrans" cxnId="{5DBF0922-6DEA-465A-A655-1CAF92DF9EA9}">
      <dgm:prSet/>
      <dgm:spPr/>
      <dgm:t>
        <a:bodyPr/>
        <a:lstStyle/>
        <a:p>
          <a:endParaRPr lang="en-CA"/>
        </a:p>
      </dgm:t>
    </dgm:pt>
    <dgm:pt modelId="{22565420-1283-4948-9FAE-A8D90FA5E0E2}">
      <dgm:prSet/>
      <dgm:spPr/>
      <dgm:t>
        <a:bodyPr/>
        <a:lstStyle/>
        <a:p>
          <a:pPr algn="l">
            <a:buNone/>
          </a:pPr>
          <a:endParaRPr lang="en-CA" b="1"/>
        </a:p>
      </dgm:t>
    </dgm:pt>
    <dgm:pt modelId="{115BF343-459A-41F4-BC27-D30213790E99}" type="parTrans" cxnId="{916FC02C-32C0-4ABC-958C-3089D4C4613E}">
      <dgm:prSet/>
      <dgm:spPr/>
      <dgm:t>
        <a:bodyPr/>
        <a:lstStyle/>
        <a:p>
          <a:endParaRPr lang="en-CA"/>
        </a:p>
      </dgm:t>
    </dgm:pt>
    <dgm:pt modelId="{15BF4F04-51F3-4BEC-A0FF-FB54AABC49B5}" type="sibTrans" cxnId="{916FC02C-32C0-4ABC-958C-3089D4C4613E}">
      <dgm:prSet/>
      <dgm:spPr/>
      <dgm:t>
        <a:bodyPr/>
        <a:lstStyle/>
        <a:p>
          <a:endParaRPr lang="en-CA"/>
        </a:p>
      </dgm:t>
    </dgm:pt>
    <mc:AlternateContent xmlns:mc="http://schemas.openxmlformats.org/markup-compatibility/2006" xmlns:a14="http://schemas.microsoft.com/office/drawing/2010/main">
      <mc:Choice Requires="a14">
        <dgm:pt modelId="{D3418E47-594A-4121-A934-EEDC8D8DA561}">
          <dgm:prSet/>
          <dgm:spPr/>
          <dgm:t>
            <a:bodyPr/>
            <a:lstStyle/>
            <a:p>
              <a:pPr algn="l">
                <a:buNone/>
              </a:pPr>
              <a:r>
                <a:rPr lang="en-CA" b="0"/>
                <a:t>j’ = </a:t>
              </a:r>
              <a:r>
                <a:rPr lang="en-CA" b="0" i="0" baseline="0">
                  <a:latin typeface="Lobster" panose="00000500000000000000" pitchFamily="2" charset="0"/>
                </a:rPr>
                <a:t>SA</a:t>
              </a:r>
              <a14:m>
                <m:oMath xmlns:m="http://schemas.openxmlformats.org/officeDocument/2006/math">
                  <m:sSub>
                    <m:sSubPr>
                      <m:ctrlPr>
                        <a:rPr lang="en-CA" b="0" i="1" dirty="0" smtClean="0">
                          <a:latin typeface="Cambria Math" panose="02040503050406030204" pitchFamily="18" charset="0"/>
                        </a:rPr>
                      </m:ctrlPr>
                    </m:sSubPr>
                    <m:e>
                      <m:r>
                        <a:rPr lang="en-CA" b="0" i="0" baseline="0" smtClean="0">
                          <a:latin typeface="Cambria Math" panose="02040503050406030204" pitchFamily="18" charset="0"/>
                        </a:rPr>
                        <m:t>∗</m:t>
                      </m:r>
                    </m:e>
                    <m:sub>
                      <m:r>
                        <a:rPr lang="en-CA" b="0" i="1" dirty="0" smtClean="0">
                          <a:latin typeface="Cambria Math" panose="02040503050406030204" pitchFamily="18" charset="0"/>
                        </a:rPr>
                        <m:t>𝑘</m:t>
                      </m:r>
                      <m:r>
                        <a:rPr lang="en-CA" b="0" i="1" dirty="0" smtClean="0">
                          <a:latin typeface="Cambria Math" panose="02040503050406030204" pitchFamily="18" charset="0"/>
                        </a:rPr>
                        <m:t>+1</m:t>
                      </m:r>
                    </m:sub>
                  </m:sSub>
                  <m:r>
                    <a:rPr lang="en-CA" i="1" dirty="0" smtClean="0">
                      <a:latin typeface="Cambria Math" panose="02040503050406030204" pitchFamily="18" charset="0"/>
                    </a:rPr>
                    <m:t>+</m:t>
                  </m:r>
                  <m:r>
                    <a:rPr lang="en-CA" b="1" i="1" dirty="0" smtClean="0">
                      <a:latin typeface="Cambria Math" panose="02040503050406030204" pitchFamily="18" charset="0"/>
                    </a:rPr>
                    <m:t>|</m:t>
                  </m:r>
                  <m:r>
                    <a:rPr lang="en-CA" b="1" i="1" dirty="0" smtClean="0">
                      <a:latin typeface="Cambria Math" panose="02040503050406030204" pitchFamily="18" charset="0"/>
                    </a:rPr>
                    <m:t>𝒖</m:t>
                  </m:r>
                  <m:r>
                    <a:rPr lang="en-CA" b="0" i="1" baseline="-25000" dirty="0" smtClean="0">
                      <a:latin typeface="Cambria Math" panose="02040503050406030204" pitchFamily="18" charset="0"/>
                    </a:rPr>
                    <m:t>𝑖𝑛𝑑𝑒𝑥</m:t>
                  </m:r>
                  <m:r>
                    <a:rPr lang="en-CA" b="1" i="1" baseline="0" dirty="0" smtClean="0">
                      <a:latin typeface="Cambria Math" panose="02040503050406030204" pitchFamily="18" charset="0"/>
                    </a:rPr>
                    <m:t>|</m:t>
                  </m:r>
                </m:oMath>
              </a14:m>
              <a:endParaRPr lang="en-CA" b="0" baseline="0"/>
            </a:p>
          </dgm:t>
        </dgm:pt>
      </mc:Choice>
      <mc:Fallback xmlns="">
        <dgm:pt modelId="{D3418E47-594A-4121-A934-EEDC8D8DA561}">
          <dgm:prSet/>
          <dgm:spPr/>
          <dgm:t>
            <a:bodyPr/>
            <a:lstStyle/>
            <a:p>
              <a:pPr algn="l">
                <a:buNone/>
              </a:pPr>
              <a:r>
                <a:rPr lang="en-CA" b="0"/>
                <a:t>j’ = </a:t>
              </a:r>
              <a:r>
                <a:rPr lang="en-CA" b="0" i="0" baseline="0">
                  <a:latin typeface="Lobster" panose="00000500000000000000" pitchFamily="2" charset="0"/>
                </a:rPr>
                <a:t>SA</a:t>
              </a:r>
              <a:r>
                <a:rPr lang="en-CA" b="0" i="0" baseline="0">
                  <a:latin typeface="Cambria Math" panose="02040503050406030204" pitchFamily="18" charset="0"/>
                </a:rPr>
                <a:t>∗</a:t>
              </a:r>
              <a:r>
                <a:rPr lang="en-CA" b="0" i="0" baseline="0" dirty="0">
                  <a:latin typeface="Cambria Math" panose="02040503050406030204" pitchFamily="18" charset="0"/>
                </a:rPr>
                <a:t>_(</a:t>
              </a:r>
              <a:r>
                <a:rPr lang="en-CA" b="0" i="0" dirty="0">
                  <a:latin typeface="Cambria Math" panose="02040503050406030204" pitchFamily="18" charset="0"/>
                </a:rPr>
                <a:t>𝑘+1)</a:t>
              </a:r>
              <a:r>
                <a:rPr lang="en-CA" i="0" dirty="0">
                  <a:latin typeface="Cambria Math" panose="02040503050406030204" pitchFamily="18" charset="0"/>
                </a:rPr>
                <a:t>+</a:t>
              </a:r>
              <a:r>
                <a:rPr lang="en-CA" b="1" i="0" dirty="0">
                  <a:latin typeface="Cambria Math" panose="02040503050406030204" pitchFamily="18" charset="0"/>
                </a:rPr>
                <a:t>|𝒖</a:t>
              </a:r>
              <a:r>
                <a:rPr lang="en-CA" b="0" i="0" baseline="-25000" dirty="0">
                  <a:latin typeface="Cambria Math" panose="02040503050406030204" pitchFamily="18" charset="0"/>
                </a:rPr>
                <a:t>𝑖𝑛𝑑𝑒𝑥</a:t>
              </a:r>
              <a:r>
                <a:rPr lang="en-CA" b="1" i="0" baseline="0" dirty="0">
                  <a:latin typeface="Cambria Math" panose="02040503050406030204" pitchFamily="18" charset="0"/>
                </a:rPr>
                <a:t>|</a:t>
              </a:r>
              <a:endParaRPr lang="en-CA" b="0" baseline="0"/>
            </a:p>
          </dgm:t>
        </dgm:pt>
      </mc:Fallback>
    </mc:AlternateContent>
    <dgm:pt modelId="{8C44B902-52AE-41ED-BD85-E79A610D7D93}" type="parTrans" cxnId="{0A96D7C5-D898-43ED-A719-49567EAC9088}">
      <dgm:prSet/>
      <dgm:spPr/>
      <dgm:t>
        <a:bodyPr/>
        <a:lstStyle/>
        <a:p>
          <a:endParaRPr lang="en-CA"/>
        </a:p>
      </dgm:t>
    </dgm:pt>
    <dgm:pt modelId="{5623EDA6-F339-4DF2-B92F-73B97B6B62BA}" type="sibTrans" cxnId="{0A96D7C5-D898-43ED-A719-49567EAC9088}">
      <dgm:prSet/>
      <dgm:spPr/>
      <dgm:t>
        <a:bodyPr/>
        <a:lstStyle/>
        <a:p>
          <a:endParaRPr lang="en-CA"/>
        </a:p>
      </dgm:t>
    </dgm:pt>
    <mc:AlternateContent xmlns:mc="http://schemas.openxmlformats.org/markup-compatibility/2006" xmlns:a14="http://schemas.microsoft.com/office/drawing/2010/main">
      <mc:Choice Requires="a14">
        <dgm:pt modelId="{EEEE9A5D-3B0C-41D7-9003-BE89CDA91CB3}">
          <dgm:prSet/>
          <dgm:spPr/>
          <dgm:t>
            <a:bodyPr/>
            <a:lstStyle/>
            <a:p>
              <a:pPr algn="l">
                <a:buNone/>
              </a:pPr>
              <a:r>
                <a:rPr lang="en-CA" b="0"/>
                <a:t>i’ = </a:t>
              </a:r>
              <a:r>
                <a:rPr lang="en-CA" b="0" i="0" baseline="0">
                  <a:latin typeface="Lobster" panose="00000500000000000000" pitchFamily="2" charset="0"/>
                </a:rPr>
                <a:t>SA</a:t>
              </a:r>
              <a14:m>
                <m:oMath xmlns:m="http://schemas.openxmlformats.org/officeDocument/2006/math">
                  <m:sSub>
                    <m:sSubPr>
                      <m:ctrlPr>
                        <a:rPr lang="en-CA" b="0" i="1" dirty="0" smtClean="0">
                          <a:latin typeface="Cambria Math" panose="02040503050406030204" pitchFamily="18" charset="0"/>
                        </a:rPr>
                      </m:ctrlPr>
                    </m:sSubPr>
                    <m:e>
                      <m:r>
                        <a:rPr lang="en-CA" b="0" i="0" baseline="0" smtClean="0">
                          <a:latin typeface="Cambria Math" panose="02040503050406030204" pitchFamily="18" charset="0"/>
                        </a:rPr>
                        <m:t>∗</m:t>
                      </m:r>
                    </m:e>
                    <m:sub>
                      <m:r>
                        <a:rPr lang="en-CA" b="0" i="1" dirty="0" smtClean="0">
                          <a:latin typeface="Cambria Math" panose="02040503050406030204" pitchFamily="18" charset="0"/>
                        </a:rPr>
                        <m:t>𝑘</m:t>
                      </m:r>
                    </m:sub>
                  </m:sSub>
                </m:oMath>
              </a14:m>
              <a:endParaRPr lang="en-CA" b="1"/>
            </a:p>
          </dgm:t>
        </dgm:pt>
      </mc:Choice>
      <mc:Fallback xmlns="">
        <dgm:pt modelId="{EEEE9A5D-3B0C-41D7-9003-BE89CDA91CB3}">
          <dgm:prSet/>
          <dgm:spPr/>
          <dgm:t>
            <a:bodyPr/>
            <a:lstStyle/>
            <a:p>
              <a:pPr algn="l">
                <a:buNone/>
              </a:pPr>
              <a:r>
                <a:rPr lang="en-CA" b="0"/>
                <a:t>i’ = </a:t>
              </a:r>
              <a:r>
                <a:rPr lang="en-CA" b="0" i="0" baseline="0">
                  <a:latin typeface="Lobster" panose="00000500000000000000" pitchFamily="2" charset="0"/>
                </a:rPr>
                <a:t>SA</a:t>
              </a:r>
              <a:r>
                <a:rPr lang="en-CA" b="0" i="0" baseline="0">
                  <a:latin typeface="Cambria Math" panose="02040503050406030204" pitchFamily="18" charset="0"/>
                </a:rPr>
                <a:t>∗</a:t>
              </a:r>
              <a:r>
                <a:rPr lang="en-CA" b="0" i="0" baseline="0" dirty="0">
                  <a:latin typeface="Cambria Math" panose="02040503050406030204" pitchFamily="18" charset="0"/>
                </a:rPr>
                <a:t>_</a:t>
              </a:r>
              <a:r>
                <a:rPr lang="en-CA" b="0" i="0" dirty="0">
                  <a:latin typeface="Cambria Math" panose="02040503050406030204" pitchFamily="18" charset="0"/>
                </a:rPr>
                <a:t>𝑘</a:t>
              </a:r>
              <a:endParaRPr lang="en-CA" b="1"/>
            </a:p>
          </dgm:t>
        </dgm:pt>
      </mc:Fallback>
    </mc:AlternateContent>
    <dgm:pt modelId="{0538A686-C503-4A09-BEE2-82801478D92D}" type="parTrans" cxnId="{990776CD-11CB-41FF-8104-D9F8197A42FC}">
      <dgm:prSet/>
      <dgm:spPr/>
      <dgm:t>
        <a:bodyPr/>
        <a:lstStyle/>
        <a:p>
          <a:endParaRPr lang="en-CA"/>
        </a:p>
      </dgm:t>
    </dgm:pt>
    <dgm:pt modelId="{DE789498-0E0E-4B69-AFD5-9400E890E338}" type="sibTrans" cxnId="{990776CD-11CB-41FF-8104-D9F8197A42FC}">
      <dgm:prSet/>
      <dgm:spPr/>
      <dgm:t>
        <a:bodyPr/>
        <a:lstStyle/>
        <a:p>
          <a:endParaRPr lang="en-CA"/>
        </a:p>
      </dgm:t>
    </dgm:pt>
    <dgm:pt modelId="{486EA5F3-DF8D-4CA7-A064-00688C63A2A5}" type="pres">
      <dgm:prSet presAssocID="{952FB948-0E95-4A59-A2D7-23EB0D80E381}" presName="linear" presStyleCnt="0">
        <dgm:presLayoutVars>
          <dgm:animLvl val="lvl"/>
          <dgm:resizeHandles val="exact"/>
        </dgm:presLayoutVars>
      </dgm:prSet>
      <dgm:spPr/>
    </dgm:pt>
    <dgm:pt modelId="{CE257AE3-83D6-4AF4-8A6C-58A1DF7AC86C}" type="pres">
      <dgm:prSet presAssocID="{3852E789-802F-4359-A528-298133C673D4}" presName="parentText" presStyleLbl="node1" presStyleIdx="0" presStyleCnt="1">
        <dgm:presLayoutVars>
          <dgm:chMax val="0"/>
          <dgm:bulletEnabled val="1"/>
        </dgm:presLayoutVars>
      </dgm:prSet>
      <dgm:spPr/>
    </dgm:pt>
    <dgm:pt modelId="{595DCA0A-8EC0-46CF-805B-32C49DA84424}" type="pres">
      <dgm:prSet presAssocID="{3852E789-802F-4359-A528-298133C673D4}" presName="childText" presStyleLbl="revTx" presStyleIdx="0" presStyleCnt="1">
        <dgm:presLayoutVars>
          <dgm:bulletEnabled val="1"/>
        </dgm:presLayoutVars>
      </dgm:prSet>
      <dgm:spPr/>
    </dgm:pt>
  </dgm:ptLst>
  <dgm:cxnLst>
    <dgm:cxn modelId="{67854404-DABF-4341-9334-3720AC071E4A}" srcId="{1B3F9A93-0554-43CE-839E-9F81DA04C2EC}" destId="{457D7A4B-BD0F-4725-A786-A689DBF2D16B}" srcOrd="1" destOrd="0" parTransId="{F52EBCF9-2A17-4945-AD71-3ED2C39A7070}" sibTransId="{197286E2-363A-43FF-87C2-9346F6E37657}"/>
    <dgm:cxn modelId="{95DB5F0A-6706-4BCF-8AF7-D618309910BC}" type="presOf" srcId="{457D7A4B-BD0F-4725-A786-A689DBF2D16B}" destId="{595DCA0A-8EC0-46CF-805B-32C49DA84424}" srcOrd="0" destOrd="5" presId="urn:microsoft.com/office/officeart/2005/8/layout/vList2"/>
    <dgm:cxn modelId="{8ACC0714-5A43-45ED-A8A1-DF6EBF2CE556}" srcId="{457D7A4B-BD0F-4725-A786-A689DBF2D16B}" destId="{B0443A35-B99E-4A28-A5CD-A057AD3BB0B5}" srcOrd="4" destOrd="0" parTransId="{EBE2922B-D8CF-4692-85FA-2716BE587F6E}" sibTransId="{B7029CC6-4FD3-4003-8D85-CB2F31519558}"/>
    <dgm:cxn modelId="{5DBF0922-6DEA-465A-A655-1CAF92DF9EA9}" srcId="{1B3F9A93-0554-43CE-839E-9F81DA04C2EC}" destId="{D0445194-5B88-4572-A25B-491CC5D37AAE}" srcOrd="0" destOrd="0" parTransId="{52293B5A-0425-4432-A33D-48B64634320D}" sibTransId="{6ACE6A62-E3EB-4D99-8901-742868B831FC}"/>
    <dgm:cxn modelId="{15B15327-1B7D-40CA-B810-8426F4639BF2}" type="presOf" srcId="{8EE52C67-E3D5-49B0-8794-2220826FE176}" destId="{595DCA0A-8EC0-46CF-805B-32C49DA84424}" srcOrd="0" destOrd="1" presId="urn:microsoft.com/office/officeart/2005/8/layout/vList2"/>
    <dgm:cxn modelId="{916FC02C-32C0-4ABC-958C-3089D4C4613E}" srcId="{D1C9D2F0-EAE3-4FF6-86E9-508852682ACA}" destId="{22565420-1283-4948-9FAE-A8D90FA5E0E2}" srcOrd="1" destOrd="0" parTransId="{115BF343-459A-41F4-BC27-D30213790E99}" sibTransId="{15BF4F04-51F3-4BEC-A0FF-FB54AABC49B5}"/>
    <dgm:cxn modelId="{F0DAC737-9956-4D4F-9FE9-885421EDF713}" type="presOf" srcId="{3852E789-802F-4359-A528-298133C673D4}" destId="{CE257AE3-83D6-4AF4-8A6C-58A1DF7AC86C}" srcOrd="0" destOrd="0" presId="urn:microsoft.com/office/officeart/2005/8/layout/vList2"/>
    <dgm:cxn modelId="{AF15353C-7BD8-4D60-B26E-85CBDE9A0F40}" srcId="{3852E789-802F-4359-A528-298133C673D4}" destId="{D1C9D2F0-EAE3-4FF6-86E9-508852682ACA}" srcOrd="0" destOrd="0" parTransId="{C8C592DA-5A5E-41AD-A0B7-9A312C12B97F}" sibTransId="{3CA28D87-5933-435F-9B36-DE327F75AF9F}"/>
    <dgm:cxn modelId="{2B929A60-5B9F-47AC-B25F-5BB3F4FFA5F3}" srcId="{D1C9D2F0-EAE3-4FF6-86E9-508852682ACA}" destId="{1B3F9A93-0554-43CE-839E-9F81DA04C2EC}" srcOrd="2" destOrd="0" parTransId="{0F8249C8-0CE5-4D51-A81A-620D3FE76C65}" sibTransId="{3863A912-F140-4A21-8606-02B7D8D930AA}"/>
    <dgm:cxn modelId="{5C18206B-39E3-4BF3-904F-41E82E6E732D}" srcId="{457D7A4B-BD0F-4725-A786-A689DBF2D16B}" destId="{945C59B8-EF26-4B7A-8F65-549E86D0A1B2}" srcOrd="3" destOrd="0" parTransId="{9646642B-284A-487F-8D0E-C3106E0D0BEE}" sibTransId="{0837AB0E-615E-4899-AF24-8054DFA1C43B}"/>
    <dgm:cxn modelId="{0E15CE4E-BFDA-4F5B-A897-FF9D0C1F8CAC}" type="presOf" srcId="{4CB37C50-CF64-4C7F-9463-66F220700CF8}" destId="{595DCA0A-8EC0-46CF-805B-32C49DA84424}" srcOrd="0" destOrd="8" presId="urn:microsoft.com/office/officeart/2005/8/layout/vList2"/>
    <dgm:cxn modelId="{2871A652-D777-42E3-931E-E96562281241}" srcId="{457D7A4B-BD0F-4725-A786-A689DBF2D16B}" destId="{AA383728-D7FA-48AF-B045-61A619CC092E}" srcOrd="5" destOrd="0" parTransId="{4BFC5195-181A-4B93-AD5D-CD3A78344CDD}" sibTransId="{D460A9EA-EBA7-4029-83D0-6B788934FA92}"/>
    <dgm:cxn modelId="{BBE3D855-AE7E-40C3-A1D3-2E82D6A3BE0B}" type="presOf" srcId="{22565420-1283-4948-9FAE-A8D90FA5E0E2}" destId="{595DCA0A-8EC0-46CF-805B-32C49DA84424}" srcOrd="0" destOrd="2" presId="urn:microsoft.com/office/officeart/2005/8/layout/vList2"/>
    <dgm:cxn modelId="{48A0537E-7F75-4860-969B-D66624B483D0}" srcId="{457D7A4B-BD0F-4725-A786-A689DBF2D16B}" destId="{4CB37C50-CF64-4C7F-9463-66F220700CF8}" srcOrd="2" destOrd="0" parTransId="{2989A843-6BEF-4F0C-AC6A-84761897DCB2}" sibTransId="{B6ABCDB7-0F58-4927-8ACE-DA174662D14D}"/>
    <dgm:cxn modelId="{0B0D4083-F0B6-4D67-9672-2D0E33E67761}" type="presOf" srcId="{D3418E47-594A-4121-A934-EEDC8D8DA561}" destId="{595DCA0A-8EC0-46CF-805B-32C49DA84424}" srcOrd="0" destOrd="7" presId="urn:microsoft.com/office/officeart/2005/8/layout/vList2"/>
    <dgm:cxn modelId="{48B7458D-B1FF-4E27-9C19-3D4F261A0FE6}" srcId="{D1C9D2F0-EAE3-4FF6-86E9-508852682ACA}" destId="{8EE52C67-E3D5-49B0-8794-2220826FE176}" srcOrd="0" destOrd="0" parTransId="{987808E3-2445-4301-A82A-BF64D0E75AAE}" sibTransId="{314D26F9-C11D-4F10-A936-4DF1A5DE1CBE}"/>
    <dgm:cxn modelId="{0C18CC98-1E49-409D-A31A-CF7818269685}" srcId="{D1C9D2F0-EAE3-4FF6-86E9-508852682ACA}" destId="{8DA509A2-B112-4517-9048-06A2C5703EA1}" srcOrd="4" destOrd="0" parTransId="{2D79977C-AAA8-4139-AEAF-7268C2360734}" sibTransId="{E6932E7F-3278-46F7-BDE3-BD270E07A32D}"/>
    <dgm:cxn modelId="{006F12B7-E9EC-4762-AC4F-491EAEF2E58B}" type="presOf" srcId="{D1C9D2F0-EAE3-4FF6-86E9-508852682ACA}" destId="{595DCA0A-8EC0-46CF-805B-32C49DA84424}" srcOrd="0" destOrd="0" presId="urn:microsoft.com/office/officeart/2005/8/layout/vList2"/>
    <dgm:cxn modelId="{320E0EBF-1AAF-4D33-A8B5-4A7C37D4D5EA}" type="presOf" srcId="{EEEE9A5D-3B0C-41D7-9003-BE89CDA91CB3}" destId="{595DCA0A-8EC0-46CF-805B-32C49DA84424}" srcOrd="0" destOrd="6" presId="urn:microsoft.com/office/officeart/2005/8/layout/vList2"/>
    <dgm:cxn modelId="{8CDEF6C0-1236-4866-BA63-D610BE27767C}" type="presOf" srcId="{AA383728-D7FA-48AF-B045-61A619CC092E}" destId="{595DCA0A-8EC0-46CF-805B-32C49DA84424}" srcOrd="0" destOrd="11" presId="urn:microsoft.com/office/officeart/2005/8/layout/vList2"/>
    <dgm:cxn modelId="{0A96D7C5-D898-43ED-A719-49567EAC9088}" srcId="{457D7A4B-BD0F-4725-A786-A689DBF2D16B}" destId="{D3418E47-594A-4121-A934-EEDC8D8DA561}" srcOrd="1" destOrd="0" parTransId="{8C44B902-52AE-41ED-BD85-E79A610D7D93}" sibTransId="{5623EDA6-F339-4DF2-B92F-73B97B6B62BA}"/>
    <dgm:cxn modelId="{C413ECCB-35E3-446B-B6D4-1E24B4D917C8}" type="presOf" srcId="{8DA509A2-B112-4517-9048-06A2C5703EA1}" destId="{595DCA0A-8EC0-46CF-805B-32C49DA84424}" srcOrd="0" destOrd="13" presId="urn:microsoft.com/office/officeart/2005/8/layout/vList2"/>
    <dgm:cxn modelId="{048C77CC-3E7D-4E56-A0BB-25782FDBCA90}" type="presOf" srcId="{B0443A35-B99E-4A28-A5CD-A057AD3BB0B5}" destId="{595DCA0A-8EC0-46CF-805B-32C49DA84424}" srcOrd="0" destOrd="10" presId="urn:microsoft.com/office/officeart/2005/8/layout/vList2"/>
    <dgm:cxn modelId="{990776CD-11CB-41FF-8104-D9F8197A42FC}" srcId="{457D7A4B-BD0F-4725-A786-A689DBF2D16B}" destId="{EEEE9A5D-3B0C-41D7-9003-BE89CDA91CB3}" srcOrd="0" destOrd="0" parTransId="{0538A686-C503-4A09-BEE2-82801478D92D}" sibTransId="{DE789498-0E0E-4B69-AFD5-9400E890E338}"/>
    <dgm:cxn modelId="{96A153E5-1CF8-4FB4-8DD4-33E31361B695}" srcId="{952FB948-0E95-4A59-A2D7-23EB0D80E381}" destId="{3852E789-802F-4359-A528-298133C673D4}" srcOrd="0" destOrd="0" parTransId="{E1F3A256-09F8-462D-8EC3-81D9F4B08B80}" sibTransId="{3BA9907B-ECB0-4D35-AE38-F7DDCD8C4E62}"/>
    <dgm:cxn modelId="{689125E8-E86E-40CC-84FA-5EF90DB5906C}" type="presOf" srcId="{57EC83D3-CA31-4A62-B620-825C1743D2D4}" destId="{595DCA0A-8EC0-46CF-805B-32C49DA84424}" srcOrd="0" destOrd="12" presId="urn:microsoft.com/office/officeart/2005/8/layout/vList2"/>
    <dgm:cxn modelId="{6A77CFF5-8C17-41EA-97D7-B281B4BC00E6}" srcId="{D1C9D2F0-EAE3-4FF6-86E9-508852682ACA}" destId="{57EC83D3-CA31-4A62-B620-825C1743D2D4}" srcOrd="3" destOrd="0" parTransId="{5A0F2A44-C57E-4BF3-A94A-3B01D34F4156}" sibTransId="{BF46BFC2-79DF-42D2-953A-EE9833382C4E}"/>
    <dgm:cxn modelId="{0EF065F9-A3F9-4C57-B078-305C6AEC58D8}" type="presOf" srcId="{D0445194-5B88-4572-A25B-491CC5D37AAE}" destId="{595DCA0A-8EC0-46CF-805B-32C49DA84424}" srcOrd="0" destOrd="4" presId="urn:microsoft.com/office/officeart/2005/8/layout/vList2"/>
    <dgm:cxn modelId="{354BA8F9-4F77-4850-A0BC-B2B5DB4EA39A}" type="presOf" srcId="{945C59B8-EF26-4B7A-8F65-549E86D0A1B2}" destId="{595DCA0A-8EC0-46CF-805B-32C49DA84424}" srcOrd="0" destOrd="9" presId="urn:microsoft.com/office/officeart/2005/8/layout/vList2"/>
    <dgm:cxn modelId="{29BECEFB-3000-4C57-80DF-7A8070DBBC33}" type="presOf" srcId="{952FB948-0E95-4A59-A2D7-23EB0D80E381}" destId="{486EA5F3-DF8D-4CA7-A064-00688C63A2A5}" srcOrd="0" destOrd="0" presId="urn:microsoft.com/office/officeart/2005/8/layout/vList2"/>
    <dgm:cxn modelId="{55AAC8FC-915F-444F-B5C5-FC571BA728BF}" type="presOf" srcId="{1B3F9A93-0554-43CE-839E-9F81DA04C2EC}" destId="{595DCA0A-8EC0-46CF-805B-32C49DA84424}" srcOrd="0" destOrd="3" presId="urn:microsoft.com/office/officeart/2005/8/layout/vList2"/>
    <dgm:cxn modelId="{8AFF1CE1-0729-4D5D-81CF-570B5C08DF8C}" type="presParOf" srcId="{486EA5F3-DF8D-4CA7-A064-00688C63A2A5}" destId="{CE257AE3-83D6-4AF4-8A6C-58A1DF7AC86C}" srcOrd="0" destOrd="0" presId="urn:microsoft.com/office/officeart/2005/8/layout/vList2"/>
    <dgm:cxn modelId="{AB444841-07CC-4262-BA30-C3E81A6C5B19}" type="presParOf" srcId="{486EA5F3-DF8D-4CA7-A064-00688C63A2A5}" destId="{595DCA0A-8EC0-46CF-805B-32C49DA8442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52FB948-0E95-4A59-A2D7-23EB0D80E3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mc:AlternateContent xmlns:mc="http://schemas.openxmlformats.org/markup-compatibility/2006" xmlns:a14="http://schemas.microsoft.com/office/drawing/2010/main">
      <mc:Choice Requires="a14">
        <dgm:pt modelId="{D1C9D2F0-EAE3-4FF6-86E9-508852682ACA}">
          <dgm:prSet phldrT="[Text]"/>
          <dgm:spPr/>
          <dgm:t>
            <a:bodyPr/>
            <a:lstStyle/>
            <a:p>
              <a:pPr algn="l">
                <a:buNone/>
              </a:pPr>
              <a14:m>
                <m:oMathPara xmlns:m="http://schemas.openxmlformats.org/officeDocument/2006/math">
                  <m:oMathParaPr>
                    <m:jc m:val="left"/>
                  </m:oMathParaPr>
                  <m:oMath xmlns:m="http://schemas.openxmlformats.org/officeDocument/2006/math">
                    <m:r>
                      <a:rPr lang="it-IT" i="1" dirty="0" smtClean="0">
                        <a:latin typeface="Cambria Math" panose="02040503050406030204" pitchFamily="18" charset="0"/>
                      </a:rPr>
                      <m:t>𝐶𝑜𝑚𝑝𝑢𝑡𝑒</m:t>
                    </m:r>
                    <m:r>
                      <a:rPr lang="en-CA" b="0" i="1" dirty="0" smtClean="0">
                        <a:latin typeface="Cambria Math" panose="02040503050406030204" pitchFamily="18" charset="0"/>
                      </a:rPr>
                      <m:t>_</m:t>
                    </m:r>
                    <m:r>
                      <a:rPr lang="it-IT" i="1" dirty="0" smtClean="0">
                        <a:latin typeface="Cambria Math" panose="02040503050406030204" pitchFamily="18" charset="0"/>
                      </a:rPr>
                      <m:t>𝑂𝐿𝑃</m:t>
                    </m:r>
                    <m:r>
                      <a:rPr lang="it-IT" i="1" baseline="-25000" dirty="0" smtClean="0">
                        <a:latin typeface="Cambria Math" panose="02040503050406030204" pitchFamily="18" charset="0"/>
                      </a:rPr>
                      <m:t>𝑖</m:t>
                    </m:r>
                    <m:r>
                      <a:rPr lang="it-IT" i="1" dirty="0" smtClean="0">
                        <a:latin typeface="Cambria Math" panose="02040503050406030204" pitchFamily="18" charset="0"/>
                      </a:rPr>
                      <m:t>(</m:t>
                    </m:r>
                    <m:r>
                      <a:rPr lang="it-IT" i="1" dirty="0" smtClean="0">
                        <a:latin typeface="Cambria Math" panose="02040503050406030204" pitchFamily="18" charset="0"/>
                      </a:rPr>
                      <m:t>𝑖</m:t>
                    </m:r>
                    <m:r>
                      <a:rPr lang="it-IT" i="1" dirty="0" smtClean="0">
                        <a:latin typeface="Cambria Math" panose="02040503050406030204" pitchFamily="18" charset="0"/>
                      </a:rPr>
                      <m:t>, </m:t>
                    </m:r>
                    <m:r>
                      <a:rPr lang="it-IT" i="1" dirty="0" smtClean="0">
                        <a:latin typeface="Cambria Math" panose="02040503050406030204" pitchFamily="18" charset="0"/>
                      </a:rPr>
                      <m:t>𝑟</m:t>
                    </m:r>
                    <m:r>
                      <a:rPr lang="it-IT" i="1" baseline="-25000" dirty="0" smtClean="0">
                        <a:latin typeface="Cambria Math" panose="02040503050406030204" pitchFamily="18" charset="0"/>
                      </a:rPr>
                      <m:t>1</m:t>
                    </m:r>
                    <m:r>
                      <a:rPr lang="it-IT" i="1" dirty="0" smtClean="0">
                        <a:latin typeface="Cambria Math" panose="02040503050406030204" pitchFamily="18" charset="0"/>
                      </a:rPr>
                      <m:t>, </m:t>
                    </m:r>
                    <m:r>
                      <a:rPr lang="it-IT" i="1" dirty="0" smtClean="0">
                        <a:latin typeface="Cambria Math" panose="02040503050406030204" pitchFamily="18" charset="0"/>
                      </a:rPr>
                      <m:t>𝑟𝑚</m:t>
                    </m:r>
                    <m:r>
                      <a:rPr lang="it-IT" i="1" dirty="0" smtClean="0">
                        <a:latin typeface="Cambria Math" panose="02040503050406030204" pitchFamily="18" charset="0"/>
                      </a:rPr>
                      <m:t>)</m:t>
                    </m:r>
                  </m:oMath>
                </m:oMathPara>
              </a14:m>
              <a:endParaRPr lang="en-CA"/>
            </a:p>
          </dgm:t>
        </dgm:pt>
      </mc:Choice>
      <mc:Fallback xmlns="">
        <dgm:pt modelId="{D1C9D2F0-EAE3-4FF6-86E9-508852682ACA}">
          <dgm:prSet phldrT="[Text]"/>
          <dgm:spPr/>
          <dgm:t>
            <a:bodyPr/>
            <a:lstStyle/>
            <a:p>
              <a:pPr algn="l">
                <a:buNone/>
              </a:pPr>
              <a:r>
                <a:rPr lang="it-IT" i="0" dirty="0">
                  <a:latin typeface="Cambria Math" panose="02040503050406030204" pitchFamily="18" charset="0"/>
                </a:rPr>
                <a:t>𝐶𝑜𝑚𝑝𝑢𝑡𝑒</a:t>
              </a:r>
              <a:r>
                <a:rPr lang="en-CA" b="0" i="0" dirty="0">
                  <a:latin typeface="Cambria Math" panose="02040503050406030204" pitchFamily="18" charset="0"/>
                </a:rPr>
                <a:t>_</a:t>
              </a:r>
              <a:r>
                <a:rPr lang="it-IT" i="0" dirty="0">
                  <a:latin typeface="Cambria Math" panose="02040503050406030204" pitchFamily="18" charset="0"/>
                </a:rPr>
                <a:t>𝑂𝐿𝑃</a:t>
              </a:r>
              <a:r>
                <a:rPr lang="it-IT" i="0" baseline="-25000" dirty="0">
                  <a:latin typeface="Cambria Math" panose="02040503050406030204" pitchFamily="18" charset="0"/>
                </a:rPr>
                <a:t>𝑖</a:t>
              </a:r>
              <a:r>
                <a:rPr lang="it-IT" i="0" dirty="0">
                  <a:latin typeface="Cambria Math" panose="02040503050406030204" pitchFamily="18" charset="0"/>
                </a:rPr>
                <a:t>(𝑖, 𝑟</a:t>
              </a:r>
              <a:r>
                <a:rPr lang="it-IT" i="0" baseline="-25000" dirty="0">
                  <a:latin typeface="Cambria Math" panose="02040503050406030204" pitchFamily="18" charset="0"/>
                </a:rPr>
                <a:t>1</a:t>
              </a:r>
              <a:r>
                <a:rPr lang="it-IT" i="0" dirty="0">
                  <a:latin typeface="Cambria Math" panose="02040503050406030204" pitchFamily="18" charset="0"/>
                </a:rPr>
                <a:t>, 𝑟𝑚)</a:t>
              </a:r>
              <a:endParaRPr lang="en-CA"/>
            </a:p>
          </dgm:t>
        </dgm:pt>
      </mc:Fallback>
    </mc:AlternateContent>
    <dgm:pt modelId="{C8C592DA-5A5E-41AD-A0B7-9A312C12B97F}" type="parTrans" cxnId="{AF15353C-7BD8-4D60-B26E-85CBDE9A0F40}">
      <dgm:prSet/>
      <dgm:spPr/>
      <dgm:t>
        <a:bodyPr/>
        <a:lstStyle/>
        <a:p>
          <a:endParaRPr lang="en-CA"/>
        </a:p>
      </dgm:t>
    </dgm:pt>
    <dgm:pt modelId="{3CA28D87-5933-435F-9B36-DE327F75AF9F}" type="sibTrans" cxnId="{AF15353C-7BD8-4D60-B26E-85CBDE9A0F40}">
      <dgm:prSet/>
      <dgm:spPr/>
      <dgm:t>
        <a:bodyPr/>
        <a:lstStyle/>
        <a:p>
          <a:endParaRPr lang="en-CA"/>
        </a:p>
      </dgm:t>
    </dgm:pt>
    <mc:AlternateContent xmlns:mc="http://schemas.openxmlformats.org/markup-compatibility/2006" xmlns:a14="http://schemas.microsoft.com/office/drawing/2010/main">
      <mc:Choice Requires="a14">
        <dgm:pt modelId="{8EE52C67-E3D5-49B0-8794-2220826FE176}">
          <dgm:prSet/>
          <dgm:spPr/>
          <dgm:t>
            <a:bodyPr/>
            <a:lstStyle/>
            <a:p>
              <a:pPr algn="l">
                <a:buNone/>
              </a:pPr>
              <a:r>
                <a:rPr lang="en-US"/>
                <a:t>Initialize </a:t>
              </a:r>
              <a:r>
                <a:rPr lang="en-CA" b="0" i="0" baseline="0">
                  <a:latin typeface="Lobster" panose="00000500000000000000" pitchFamily="2" charset="0"/>
                </a:rPr>
                <a:t>SA* </a:t>
              </a:r>
              <a:r>
                <a:rPr lang="en-US"/>
                <a:t>as a temporary array of size </a:t>
              </a:r>
              <a14:m>
                <m:oMath xmlns:m="http://schemas.openxmlformats.org/officeDocument/2006/math">
                  <m:r>
                    <a:rPr lang="en-US" i="1" dirty="0" smtClean="0">
                      <a:latin typeface="Cambria Math" panose="02040503050406030204" pitchFamily="18" charset="0"/>
                    </a:rPr>
                    <m:t>𝑛</m:t>
                  </m:r>
                </m:oMath>
              </a14:m>
              <a:endParaRPr lang="en-CA"/>
            </a:p>
          </dgm:t>
        </dgm:pt>
      </mc:Choice>
      <mc:Fallback xmlns="">
        <dgm:pt modelId="{8EE52C67-E3D5-49B0-8794-2220826FE176}">
          <dgm:prSet/>
          <dgm:spPr/>
          <dgm:t>
            <a:bodyPr/>
            <a:lstStyle/>
            <a:p>
              <a:pPr algn="l">
                <a:buNone/>
              </a:pPr>
              <a:r>
                <a:rPr lang="en-US"/>
                <a:t>Initialize </a:t>
              </a:r>
              <a:r>
                <a:rPr lang="en-CA" b="0" i="0" baseline="0">
                  <a:latin typeface="Lobster" panose="00000500000000000000" pitchFamily="2" charset="0"/>
                </a:rPr>
                <a:t>SA* </a:t>
              </a:r>
              <a:r>
                <a:rPr lang="en-US"/>
                <a:t>as a temporary array of size </a:t>
              </a:r>
              <a:r>
                <a:rPr lang="en-US" i="0" dirty="0">
                  <a:latin typeface="Cambria Math" panose="02040503050406030204" pitchFamily="18" charset="0"/>
                </a:rPr>
                <a:t>𝑛</a:t>
              </a:r>
              <a:endParaRPr lang="en-CA"/>
            </a:p>
          </dgm:t>
        </dgm:pt>
      </mc:Fallback>
    </mc:AlternateContent>
    <dgm:pt modelId="{987808E3-2445-4301-A82A-BF64D0E75AAE}" type="parTrans" cxnId="{48B7458D-B1FF-4E27-9C19-3D4F261A0FE6}">
      <dgm:prSet/>
      <dgm:spPr/>
      <dgm:t>
        <a:bodyPr/>
        <a:lstStyle/>
        <a:p>
          <a:endParaRPr lang="en-CA"/>
        </a:p>
      </dgm:t>
    </dgm:pt>
    <dgm:pt modelId="{314D26F9-C11D-4F10-A936-4DF1A5DE1CBE}" type="sibTrans" cxnId="{48B7458D-B1FF-4E27-9C19-3D4F261A0FE6}">
      <dgm:prSet/>
      <dgm:spPr/>
      <dgm:t>
        <a:bodyPr/>
        <a:lstStyle/>
        <a:p>
          <a:endParaRPr lang="en-CA"/>
        </a:p>
      </dgm:t>
    </dgm:pt>
    <mc:AlternateContent xmlns:mc="http://schemas.openxmlformats.org/markup-compatibility/2006" xmlns:a14="http://schemas.microsoft.com/office/drawing/2010/main">
      <mc:Choice Requires="a14">
        <dgm:pt modelId="{46484E9C-3A18-4E6F-A82D-974B931A6F88}">
          <dgm:prSet/>
          <dgm:spPr/>
          <dgm:t>
            <a:bodyPr/>
            <a:lstStyle/>
            <a:p>
              <a:pPr algn="l">
                <a:buNone/>
              </a:pPr>
              <a:r>
                <a:rPr lang="pt-BR" b="1"/>
                <a:t>Copy</a:t>
              </a:r>
              <a:r>
                <a:rPr lang="pt-BR"/>
                <a:t> </a:t>
              </a:r>
              <a:r>
                <a:rPr lang="en-CA" b="0" i="0" baseline="0">
                  <a:latin typeface="Lobster" panose="00000500000000000000" pitchFamily="2" charset="0"/>
                </a:rPr>
                <a:t>SA</a:t>
              </a:r>
              <a14:m>
                <m:oMath xmlns:m="http://schemas.openxmlformats.org/officeDocument/2006/math">
                  <m:r>
                    <a:rPr lang="en-CA" b="0" i="1" baseline="0" smtClean="0">
                      <a:latin typeface="Cambria Math" panose="02040503050406030204" pitchFamily="18" charset="0"/>
                    </a:rPr>
                    <m:t>[</m:t>
                  </m:r>
                  <m:r>
                    <a:rPr lang="en-CA" b="0" i="1" baseline="0" smtClean="0">
                      <a:latin typeface="Cambria Math" panose="02040503050406030204" pitchFamily="18" charset="0"/>
                    </a:rPr>
                    <m:t>𝑟</m:t>
                  </m:r>
                  <m:r>
                    <a:rPr lang="en-CA" b="0" i="1" baseline="-25000" smtClean="0">
                      <a:latin typeface="Cambria Math" panose="02040503050406030204" pitchFamily="18" charset="0"/>
                    </a:rPr>
                    <m:t>1</m:t>
                  </m:r>
                  <m:r>
                    <a:rPr lang="en-CA" b="0" i="1" baseline="0" smtClean="0">
                      <a:latin typeface="Cambria Math" panose="02040503050406030204" pitchFamily="18" charset="0"/>
                    </a:rPr>
                    <m:t>..</m:t>
                  </m:r>
                  <m:r>
                    <a:rPr lang="it-IT" i="1" dirty="0" smtClean="0">
                      <a:latin typeface="Cambria Math" panose="02040503050406030204" pitchFamily="18" charset="0"/>
                    </a:rPr>
                    <m:t>𝑟</m:t>
                  </m:r>
                  <m:r>
                    <a:rPr lang="it-IT" i="1" baseline="-25000" dirty="0" smtClean="0">
                      <a:latin typeface="Cambria Math" panose="02040503050406030204" pitchFamily="18" charset="0"/>
                    </a:rPr>
                    <m:t>𝑚</m:t>
                  </m:r>
                  <m:r>
                    <a:rPr lang="en-CA" b="0" i="1" baseline="0" smtClean="0">
                      <a:latin typeface="Cambria Math" panose="02040503050406030204" pitchFamily="18" charset="0"/>
                    </a:rPr>
                    <m:t>]</m:t>
                  </m:r>
                </m:oMath>
              </a14:m>
              <a:r>
                <a:rPr lang="pt-BR"/>
                <a:t> to </a:t>
              </a:r>
              <a:r>
                <a:rPr lang="en-CA" b="0" i="0" baseline="0">
                  <a:latin typeface="Lobster" panose="00000500000000000000" pitchFamily="2" charset="0"/>
                </a:rPr>
                <a:t>SA*</a:t>
              </a:r>
              <a14:m>
                <m:oMath xmlns:m="http://schemas.openxmlformats.org/officeDocument/2006/math">
                  <m:r>
                    <a:rPr lang="en-CA" b="0" i="1" baseline="0" smtClean="0">
                      <a:latin typeface="Cambria Math" panose="02040503050406030204" pitchFamily="18" charset="0"/>
                    </a:rPr>
                    <m:t>[</m:t>
                  </m:r>
                  <m:r>
                    <a:rPr lang="en-CA" b="0" i="1" baseline="0" smtClean="0">
                      <a:latin typeface="Cambria Math" panose="02040503050406030204" pitchFamily="18" charset="0"/>
                    </a:rPr>
                    <m:t>𝑟</m:t>
                  </m:r>
                  <m:r>
                    <a:rPr lang="en-CA" b="0" i="1" baseline="-25000" smtClean="0">
                      <a:latin typeface="Cambria Math" panose="02040503050406030204" pitchFamily="18" charset="0"/>
                    </a:rPr>
                    <m:t>1</m:t>
                  </m:r>
                  <m:r>
                    <a:rPr lang="en-CA" b="0" i="1" baseline="0" smtClean="0">
                      <a:latin typeface="Cambria Math" panose="02040503050406030204" pitchFamily="18" charset="0"/>
                    </a:rPr>
                    <m:t>..</m:t>
                  </m:r>
                  <m:r>
                    <a:rPr lang="it-IT" i="1" dirty="0" smtClean="0">
                      <a:latin typeface="Cambria Math" panose="02040503050406030204" pitchFamily="18" charset="0"/>
                    </a:rPr>
                    <m:t>𝑟</m:t>
                  </m:r>
                  <m:r>
                    <a:rPr lang="it-IT" i="1" baseline="-25000" dirty="0" smtClean="0">
                      <a:latin typeface="Cambria Math" panose="02040503050406030204" pitchFamily="18" charset="0"/>
                    </a:rPr>
                    <m:t>𝑚</m:t>
                  </m:r>
                  <m:r>
                    <a:rPr lang="en-CA" b="0" i="1" baseline="0" smtClean="0">
                      <a:latin typeface="Cambria Math" panose="02040503050406030204" pitchFamily="18" charset="0"/>
                    </a:rPr>
                    <m:t>]</m:t>
                  </m:r>
                </m:oMath>
              </a14:m>
              <a:endParaRPr lang="en-CA"/>
            </a:p>
          </dgm:t>
        </dgm:pt>
      </mc:Choice>
      <mc:Fallback xmlns="">
        <dgm:pt modelId="{46484E9C-3A18-4E6F-A82D-974B931A6F88}">
          <dgm:prSet/>
          <dgm:spPr/>
          <dgm:t>
            <a:bodyPr/>
            <a:lstStyle/>
            <a:p>
              <a:pPr algn="l">
                <a:buNone/>
              </a:pPr>
              <a:r>
                <a:rPr lang="pt-BR" b="1"/>
                <a:t>Copy</a:t>
              </a:r>
              <a:r>
                <a:rPr lang="pt-BR"/>
                <a:t> </a:t>
              </a:r>
              <a:r>
                <a:rPr lang="en-CA" b="0" i="0" baseline="0">
                  <a:latin typeface="Lobster" panose="00000500000000000000" pitchFamily="2" charset="0"/>
                </a:rPr>
                <a:t>SA</a:t>
              </a:r>
              <a:r>
                <a:rPr lang="en-CA" b="0" i="0" baseline="0">
                  <a:latin typeface="Cambria Math" panose="02040503050406030204" pitchFamily="18" charset="0"/>
                </a:rPr>
                <a:t>[𝑟</a:t>
              </a:r>
              <a:r>
                <a:rPr lang="en-CA" b="0" i="0" baseline="-25000">
                  <a:latin typeface="Cambria Math" panose="02040503050406030204" pitchFamily="18" charset="0"/>
                </a:rPr>
                <a:t>1</a:t>
              </a:r>
              <a:r>
                <a:rPr lang="en-CA" b="0" i="0" baseline="0">
                  <a:latin typeface="Cambria Math" panose="02040503050406030204" pitchFamily="18" charset="0"/>
                </a:rPr>
                <a:t>..</a:t>
              </a:r>
              <a:r>
                <a:rPr lang="it-IT" i="0" dirty="0">
                  <a:latin typeface="Cambria Math" panose="02040503050406030204" pitchFamily="18" charset="0"/>
                </a:rPr>
                <a:t>𝑟</a:t>
              </a:r>
              <a:r>
                <a:rPr lang="it-IT" i="0" baseline="-25000" dirty="0">
                  <a:latin typeface="Cambria Math" panose="02040503050406030204" pitchFamily="18" charset="0"/>
                </a:rPr>
                <a:t>𝑚</a:t>
              </a:r>
              <a:r>
                <a:rPr lang="en-CA" b="0" i="0" baseline="0">
                  <a:latin typeface="Cambria Math" panose="02040503050406030204" pitchFamily="18" charset="0"/>
                </a:rPr>
                <a:t>]</a:t>
              </a:r>
              <a:r>
                <a:rPr lang="pt-BR"/>
                <a:t> to </a:t>
              </a:r>
              <a:r>
                <a:rPr lang="en-CA" b="0" i="0" baseline="0">
                  <a:latin typeface="Lobster" panose="00000500000000000000" pitchFamily="2" charset="0"/>
                </a:rPr>
                <a:t>SA*</a:t>
              </a:r>
              <a:r>
                <a:rPr lang="en-CA" b="0" i="0" baseline="0">
                  <a:latin typeface="Cambria Math" panose="02040503050406030204" pitchFamily="18" charset="0"/>
                </a:rPr>
                <a:t>[𝑟</a:t>
              </a:r>
              <a:r>
                <a:rPr lang="en-CA" b="0" i="0" baseline="-25000">
                  <a:latin typeface="Cambria Math" panose="02040503050406030204" pitchFamily="18" charset="0"/>
                </a:rPr>
                <a:t>1</a:t>
              </a:r>
              <a:r>
                <a:rPr lang="en-CA" b="0" i="0" baseline="0">
                  <a:latin typeface="Cambria Math" panose="02040503050406030204" pitchFamily="18" charset="0"/>
                </a:rPr>
                <a:t>..</a:t>
              </a:r>
              <a:r>
                <a:rPr lang="it-IT" i="0" dirty="0">
                  <a:latin typeface="Cambria Math" panose="02040503050406030204" pitchFamily="18" charset="0"/>
                </a:rPr>
                <a:t>𝑟</a:t>
              </a:r>
              <a:r>
                <a:rPr lang="it-IT" i="0" baseline="-25000" dirty="0">
                  <a:latin typeface="Cambria Math" panose="02040503050406030204" pitchFamily="18" charset="0"/>
                </a:rPr>
                <a:t>𝑚</a:t>
              </a:r>
              <a:r>
                <a:rPr lang="en-CA" b="0" i="0" baseline="0">
                  <a:latin typeface="Cambria Math" panose="02040503050406030204" pitchFamily="18" charset="0"/>
                </a:rPr>
                <a:t>]</a:t>
              </a:r>
              <a:endParaRPr lang="en-CA"/>
            </a:p>
          </dgm:t>
        </dgm:pt>
      </mc:Fallback>
    </mc:AlternateContent>
    <dgm:pt modelId="{9D530F2B-6B62-4873-831C-DA0A9FF34B4A}" type="parTrans" cxnId="{A787362A-A3E9-4A76-8A4C-AF36396B6397}">
      <dgm:prSet/>
      <dgm:spPr/>
      <dgm:t>
        <a:bodyPr/>
        <a:lstStyle/>
        <a:p>
          <a:endParaRPr lang="en-CA"/>
        </a:p>
      </dgm:t>
    </dgm:pt>
    <dgm:pt modelId="{87192BC0-050E-4EFC-A303-66974BB56C62}" type="sibTrans" cxnId="{A787362A-A3E9-4A76-8A4C-AF36396B6397}">
      <dgm:prSet/>
      <dgm:spPr/>
      <dgm:t>
        <a:bodyPr/>
        <a:lstStyle/>
        <a:p>
          <a:endParaRPr lang="en-CA"/>
        </a:p>
      </dgm:t>
    </dgm:pt>
    <mc:AlternateContent xmlns:mc="http://schemas.openxmlformats.org/markup-compatibility/2006" xmlns:a14="http://schemas.microsoft.com/office/drawing/2010/main">
      <mc:Choice Requires="a14">
        <dgm:pt modelId="{3257DE70-8746-4C05-9840-18F94AA8FA44}">
          <dgm:prSet/>
          <dgm:spPr/>
          <dgm:t>
            <a:bodyPr/>
            <a:lstStyle/>
            <a:p>
              <a:pPr algn="l">
                <a:buNone/>
              </a:pPr>
              <a:r>
                <a:rPr lang="en-CA" b="1"/>
                <a:t>if</a:t>
              </a:r>
              <a:r>
                <a:rPr lang="en-CA"/>
                <a:t> </a:t>
              </a:r>
              <a14:m>
                <m:oMath xmlns:m="http://schemas.openxmlformats.org/officeDocument/2006/math">
                  <m:r>
                    <a:rPr lang="en-CA" i="1" dirty="0" smtClean="0">
                      <a:latin typeface="Cambria Math" panose="02040503050406030204" pitchFamily="18" charset="0"/>
                    </a:rPr>
                    <m:t>(</m:t>
                  </m:r>
                  <m:r>
                    <a:rPr lang="en-CA" i="1" dirty="0" smtClean="0">
                      <a:latin typeface="Cambria Math" panose="02040503050406030204" pitchFamily="18" charset="0"/>
                    </a:rPr>
                    <m:t>𝑟</m:t>
                  </m:r>
                  <m:r>
                    <a:rPr lang="en-CA" i="1" baseline="-25000" dirty="0" smtClean="0">
                      <a:latin typeface="Cambria Math" panose="02040503050406030204" pitchFamily="18" charset="0"/>
                    </a:rPr>
                    <m:t>1</m:t>
                  </m:r>
                  <m:r>
                    <a:rPr lang="en-CA" i="1" dirty="0" smtClean="0">
                      <a:latin typeface="Cambria Math" panose="02040503050406030204" pitchFamily="18" charset="0"/>
                    </a:rPr>
                    <m:t>&lt;</m:t>
                  </m:r>
                  <m:r>
                    <a:rPr lang="it-IT" i="1" dirty="0" smtClean="0">
                      <a:latin typeface="Cambria Math" panose="02040503050406030204" pitchFamily="18" charset="0"/>
                    </a:rPr>
                    <m:t>𝑟</m:t>
                  </m:r>
                  <m:r>
                    <a:rPr lang="it-IT" i="1" baseline="-25000" dirty="0" smtClean="0">
                      <a:latin typeface="Cambria Math" panose="02040503050406030204" pitchFamily="18" charset="0"/>
                    </a:rPr>
                    <m:t>𝑚</m:t>
                  </m:r>
                  <m:r>
                    <a:rPr lang="en-CA" i="1" dirty="0" smtClean="0">
                      <a:latin typeface="Cambria Math" panose="02040503050406030204" pitchFamily="18" charset="0"/>
                    </a:rPr>
                    <m:t>) </m:t>
                  </m:r>
                </m:oMath>
              </a14:m>
              <a:r>
                <a:rPr lang="en-CA" b="1"/>
                <a:t>then</a:t>
              </a:r>
            </a:p>
          </dgm:t>
        </dgm:pt>
      </mc:Choice>
      <mc:Fallback xmlns="">
        <dgm:pt modelId="{3257DE70-8746-4C05-9840-18F94AA8FA44}">
          <dgm:prSet/>
          <dgm:spPr/>
          <dgm:t>
            <a:bodyPr/>
            <a:lstStyle/>
            <a:p>
              <a:pPr algn="l">
                <a:buNone/>
              </a:pPr>
              <a:r>
                <a:rPr lang="en-CA" b="1"/>
                <a:t>if</a:t>
              </a:r>
              <a:r>
                <a:rPr lang="en-CA"/>
                <a:t> </a:t>
              </a:r>
              <a:r>
                <a:rPr lang="en-CA" i="0" dirty="0">
                  <a:latin typeface="Cambria Math" panose="02040503050406030204" pitchFamily="18" charset="0"/>
                </a:rPr>
                <a:t>(𝑟</a:t>
              </a:r>
              <a:r>
                <a:rPr lang="en-CA" i="0" baseline="-25000" dirty="0">
                  <a:latin typeface="Cambria Math" panose="02040503050406030204" pitchFamily="18" charset="0"/>
                </a:rPr>
                <a:t>1</a:t>
              </a:r>
              <a:r>
                <a:rPr lang="en-CA" i="0" dirty="0">
                  <a:latin typeface="Cambria Math" panose="02040503050406030204" pitchFamily="18" charset="0"/>
                </a:rPr>
                <a:t>&lt;</a:t>
              </a:r>
              <a:r>
                <a:rPr lang="it-IT" i="0" dirty="0">
                  <a:latin typeface="Cambria Math" panose="02040503050406030204" pitchFamily="18" charset="0"/>
                </a:rPr>
                <a:t>𝑟</a:t>
              </a:r>
              <a:r>
                <a:rPr lang="it-IT" i="0" baseline="-25000" dirty="0">
                  <a:latin typeface="Cambria Math" panose="02040503050406030204" pitchFamily="18" charset="0"/>
                </a:rPr>
                <a:t>𝑚</a:t>
              </a:r>
              <a:r>
                <a:rPr lang="en-CA" i="0" dirty="0">
                  <a:latin typeface="Cambria Math" panose="02040503050406030204" pitchFamily="18" charset="0"/>
                </a:rPr>
                <a:t>) </a:t>
              </a:r>
              <a:r>
                <a:rPr lang="en-CA" b="1"/>
                <a:t>then</a:t>
              </a:r>
            </a:p>
          </dgm:t>
        </dgm:pt>
      </mc:Fallback>
    </mc:AlternateContent>
    <dgm:pt modelId="{2BE674BA-E82B-4D67-97E8-E0FF9777B975}" type="parTrans" cxnId="{6D901120-EF0B-49EE-901D-16702D8079E5}">
      <dgm:prSet/>
      <dgm:spPr/>
      <dgm:t>
        <a:bodyPr/>
        <a:lstStyle/>
        <a:p>
          <a:endParaRPr lang="en-CA"/>
        </a:p>
      </dgm:t>
    </dgm:pt>
    <dgm:pt modelId="{CF56796A-EFC4-4946-94F9-89199D030013}" type="sibTrans" cxnId="{6D901120-EF0B-49EE-901D-16702D8079E5}">
      <dgm:prSet/>
      <dgm:spPr/>
      <dgm:t>
        <a:bodyPr/>
        <a:lstStyle/>
        <a:p>
          <a:endParaRPr lang="en-CA"/>
        </a:p>
      </dgm:t>
    </dgm:pt>
    <mc:AlternateContent xmlns:mc="http://schemas.openxmlformats.org/markup-compatibility/2006" xmlns:a14="http://schemas.microsoft.com/office/drawing/2010/main">
      <mc:Choice Requires="a14">
        <dgm:pt modelId="{F47C1A12-42A7-4CB4-98D0-E9572D7E8D62}">
          <dgm:prSet/>
          <dgm:spPr/>
          <dgm:t>
            <a:bodyPr/>
            <a:lstStyle/>
            <a:p>
              <a:pPr algn="l">
                <a:buNone/>
              </a:pPr>
              <a:r>
                <a:rPr lang="en-US" b="1"/>
                <a:t>Sort</a:t>
              </a:r>
              <a:r>
                <a:rPr lang="en-US"/>
                <a:t> </a:t>
              </a:r>
              <a:r>
                <a:rPr lang="en-CA" b="0" i="0" baseline="0">
                  <a:latin typeface="Lobster" panose="00000500000000000000" pitchFamily="2" charset="0"/>
                </a:rPr>
                <a:t>SA*</a:t>
              </a:r>
              <a14:m>
                <m:oMath xmlns:m="http://schemas.openxmlformats.org/officeDocument/2006/math">
                  <m:r>
                    <a:rPr lang="en-CA" b="0" i="1" baseline="0" smtClean="0">
                      <a:latin typeface="Cambria Math" panose="02040503050406030204" pitchFamily="18" charset="0"/>
                    </a:rPr>
                    <m:t>[</m:t>
                  </m:r>
                  <m:r>
                    <a:rPr lang="en-CA" b="0" i="1" baseline="0" smtClean="0">
                      <a:latin typeface="Cambria Math" panose="02040503050406030204" pitchFamily="18" charset="0"/>
                    </a:rPr>
                    <m:t>𝑟</m:t>
                  </m:r>
                  <m:r>
                    <a:rPr lang="en-CA" b="0" i="1" baseline="-25000" smtClean="0">
                      <a:latin typeface="Cambria Math" panose="02040503050406030204" pitchFamily="18" charset="0"/>
                    </a:rPr>
                    <m:t>1</m:t>
                  </m:r>
                  <m:r>
                    <a:rPr lang="en-CA" b="0" i="1" baseline="0" smtClean="0">
                      <a:latin typeface="Cambria Math" panose="02040503050406030204" pitchFamily="18" charset="0"/>
                    </a:rPr>
                    <m:t>..</m:t>
                  </m:r>
                  <m:r>
                    <a:rPr lang="it-IT" i="1" dirty="0" smtClean="0">
                      <a:latin typeface="Cambria Math" panose="02040503050406030204" pitchFamily="18" charset="0"/>
                    </a:rPr>
                    <m:t>𝑟</m:t>
                  </m:r>
                  <m:r>
                    <a:rPr lang="it-IT" i="1" baseline="-25000" dirty="0" smtClean="0">
                      <a:latin typeface="Cambria Math" panose="02040503050406030204" pitchFamily="18" charset="0"/>
                    </a:rPr>
                    <m:t>𝑚</m:t>
                  </m:r>
                  <m:r>
                    <a:rPr lang="en-CA" b="0" i="1" baseline="0" smtClean="0">
                      <a:latin typeface="Cambria Math" panose="02040503050406030204" pitchFamily="18" charset="0"/>
                    </a:rPr>
                    <m:t>]</m:t>
                  </m:r>
                </m:oMath>
              </a14:m>
              <a:r>
                <a:rPr lang="en-US"/>
                <a:t> in ascending order</a:t>
              </a:r>
              <a:endParaRPr lang="en-CA"/>
            </a:p>
          </dgm:t>
        </dgm:pt>
      </mc:Choice>
      <mc:Fallback xmlns="">
        <dgm:pt modelId="{F47C1A12-42A7-4CB4-98D0-E9572D7E8D62}">
          <dgm:prSet/>
          <dgm:spPr/>
          <dgm:t>
            <a:bodyPr/>
            <a:lstStyle/>
            <a:p>
              <a:pPr algn="l">
                <a:buNone/>
              </a:pPr>
              <a:r>
                <a:rPr lang="en-US" b="1"/>
                <a:t>Sort</a:t>
              </a:r>
              <a:r>
                <a:rPr lang="en-US"/>
                <a:t> </a:t>
              </a:r>
              <a:r>
                <a:rPr lang="en-CA" b="0" i="0" baseline="0">
                  <a:latin typeface="Lobster" panose="00000500000000000000" pitchFamily="2" charset="0"/>
                </a:rPr>
                <a:t>SA*</a:t>
              </a:r>
              <a:r>
                <a:rPr lang="en-CA" b="0" i="0" baseline="0">
                  <a:latin typeface="Cambria Math" panose="02040503050406030204" pitchFamily="18" charset="0"/>
                </a:rPr>
                <a:t>[𝑟</a:t>
              </a:r>
              <a:r>
                <a:rPr lang="en-CA" b="0" i="0" baseline="-25000">
                  <a:latin typeface="Cambria Math" panose="02040503050406030204" pitchFamily="18" charset="0"/>
                </a:rPr>
                <a:t>1</a:t>
              </a:r>
              <a:r>
                <a:rPr lang="en-CA" b="0" i="0" baseline="0">
                  <a:latin typeface="Cambria Math" panose="02040503050406030204" pitchFamily="18" charset="0"/>
                </a:rPr>
                <a:t>..</a:t>
              </a:r>
              <a:r>
                <a:rPr lang="it-IT" i="0" dirty="0">
                  <a:latin typeface="Cambria Math" panose="02040503050406030204" pitchFamily="18" charset="0"/>
                </a:rPr>
                <a:t>𝑟</a:t>
              </a:r>
              <a:r>
                <a:rPr lang="it-IT" i="0" baseline="-25000" dirty="0">
                  <a:latin typeface="Cambria Math" panose="02040503050406030204" pitchFamily="18" charset="0"/>
                </a:rPr>
                <a:t>𝑚</a:t>
              </a:r>
              <a:r>
                <a:rPr lang="en-CA" b="0" i="0" baseline="0">
                  <a:latin typeface="Cambria Math" panose="02040503050406030204" pitchFamily="18" charset="0"/>
                </a:rPr>
                <a:t>]</a:t>
              </a:r>
              <a:r>
                <a:rPr lang="en-US"/>
                <a:t> in ascending order</a:t>
              </a:r>
              <a:endParaRPr lang="en-CA"/>
            </a:p>
          </dgm:t>
        </dgm:pt>
      </mc:Fallback>
    </mc:AlternateContent>
    <dgm:pt modelId="{994ACC78-49EC-44FF-BA28-B4BC4D051F96}" type="parTrans" cxnId="{1D5095B2-0C63-4A6C-BC73-37EA14CC2F37}">
      <dgm:prSet/>
      <dgm:spPr/>
      <dgm:t>
        <a:bodyPr/>
        <a:lstStyle/>
        <a:p>
          <a:endParaRPr lang="en-CA"/>
        </a:p>
      </dgm:t>
    </dgm:pt>
    <dgm:pt modelId="{2365CE96-28D2-4C6B-9AE7-3EA116A9320C}" type="sibTrans" cxnId="{1D5095B2-0C63-4A6C-BC73-37EA14CC2F37}">
      <dgm:prSet/>
      <dgm:spPr/>
      <dgm:t>
        <a:bodyPr/>
        <a:lstStyle/>
        <a:p>
          <a:endParaRPr lang="en-CA"/>
        </a:p>
      </dgm:t>
    </dgm:pt>
    <mc:AlternateContent xmlns:mc="http://schemas.openxmlformats.org/markup-compatibility/2006" xmlns:a14="http://schemas.microsoft.com/office/drawing/2010/main">
      <mc:Choice Requires="a14">
        <dgm:pt modelId="{83DFD26F-C118-43B7-9177-7A2E36AF9ECA}">
          <dgm:prSet/>
          <dgm:spPr/>
          <dgm:t>
            <a:bodyPr/>
            <a:lstStyle/>
            <a:p>
              <a:pPr algn="l">
                <a:buNone/>
              </a:pPr>
              <a14:m>
                <m:oMathPara xmlns:m="http://schemas.openxmlformats.org/officeDocument/2006/math">
                  <m:oMathParaPr>
                    <m:jc m:val="left"/>
                  </m:oMathParaPr>
                  <m:oMath xmlns:m="http://schemas.openxmlformats.org/officeDocument/2006/math">
                    <m:r>
                      <a:rPr lang="en-CA" i="1" dirty="0" smtClean="0">
                        <a:latin typeface="Cambria Math" panose="02040503050406030204" pitchFamily="18" charset="0"/>
                      </a:rPr>
                      <m:t>𝑘</m:t>
                    </m:r>
                    <m:r>
                      <a:rPr lang="en-CA" i="1" dirty="0" smtClean="0">
                        <a:latin typeface="Cambria Math" panose="02040503050406030204" pitchFamily="18" charset="0"/>
                      </a:rPr>
                      <m:t> ← </m:t>
                    </m:r>
                    <m:r>
                      <a:rPr lang="en-CA" b="0" i="1" baseline="0" smtClean="0">
                        <a:latin typeface="Cambria Math" panose="02040503050406030204" pitchFamily="18" charset="0"/>
                      </a:rPr>
                      <m:t>𝑟</m:t>
                    </m:r>
                    <m:r>
                      <a:rPr lang="en-CA" b="0" i="1" baseline="-25000" smtClean="0">
                        <a:latin typeface="Cambria Math" panose="02040503050406030204" pitchFamily="18" charset="0"/>
                      </a:rPr>
                      <m:t>1</m:t>
                    </m:r>
                  </m:oMath>
                </m:oMathPara>
              </a14:m>
              <a:endParaRPr lang="en-CA"/>
            </a:p>
          </dgm:t>
        </dgm:pt>
      </mc:Choice>
      <mc:Fallback xmlns="">
        <dgm:pt modelId="{83DFD26F-C118-43B7-9177-7A2E36AF9ECA}">
          <dgm:prSet/>
          <dgm:spPr/>
          <dgm:t>
            <a:bodyPr/>
            <a:lstStyle/>
            <a:p>
              <a:pPr algn="l">
                <a:buNone/>
              </a:pPr>
              <a:r>
                <a:rPr lang="en-CA" i="0" dirty="0">
                  <a:latin typeface="Cambria Math" panose="02040503050406030204" pitchFamily="18" charset="0"/>
                </a:rPr>
                <a:t>𝑘 ← </a:t>
              </a:r>
              <a:r>
                <a:rPr lang="en-CA" b="0" i="0" baseline="0">
                  <a:latin typeface="Cambria Math" panose="02040503050406030204" pitchFamily="18" charset="0"/>
                </a:rPr>
                <a:t>𝑟</a:t>
              </a:r>
              <a:r>
                <a:rPr lang="en-CA" b="0" i="0" baseline="-25000">
                  <a:latin typeface="Cambria Math" panose="02040503050406030204" pitchFamily="18" charset="0"/>
                </a:rPr>
                <a:t>1</a:t>
              </a:r>
              <a:endParaRPr lang="en-CA"/>
            </a:p>
          </dgm:t>
        </dgm:pt>
      </mc:Fallback>
    </mc:AlternateContent>
    <dgm:pt modelId="{948D7B34-6237-462E-ABAE-A9C2DF6C7973}" type="parTrans" cxnId="{DAE46C5A-FE8B-4F52-BE15-31FF711D1A8B}">
      <dgm:prSet/>
      <dgm:spPr/>
      <dgm:t>
        <a:bodyPr/>
        <a:lstStyle/>
        <a:p>
          <a:endParaRPr lang="en-CA"/>
        </a:p>
      </dgm:t>
    </dgm:pt>
    <dgm:pt modelId="{2D20015C-73E1-465E-AF21-188C6884CF2C}" type="sibTrans" cxnId="{DAE46C5A-FE8B-4F52-BE15-31FF711D1A8B}">
      <dgm:prSet/>
      <dgm:spPr/>
      <dgm:t>
        <a:bodyPr/>
        <a:lstStyle/>
        <a:p>
          <a:endParaRPr lang="en-CA"/>
        </a:p>
      </dgm:t>
    </dgm:pt>
    <mc:AlternateContent xmlns:mc="http://schemas.openxmlformats.org/markup-compatibility/2006" xmlns:a14="http://schemas.microsoft.com/office/drawing/2010/main">
      <mc:Choice Requires="a14">
        <dgm:pt modelId="{11C29BAB-CB8E-4BA5-ABC5-00A65B322210}">
          <dgm:prSet/>
          <dgm:spPr/>
          <dgm:t>
            <a:bodyPr/>
            <a:lstStyle/>
            <a:p>
              <a:pPr algn="l">
                <a:buNone/>
              </a:pPr>
              <a:r>
                <a:rPr lang="en-US"/>
                <a:t>					▷ </a:t>
              </a:r>
              <a14:m>
                <m:oMath xmlns:m="http://schemas.openxmlformats.org/officeDocument/2006/math">
                  <m:r>
                    <a:rPr lang="en-US" i="1" dirty="0" smtClean="0">
                      <a:latin typeface="Cambria Math" panose="02040503050406030204" pitchFamily="18" charset="0"/>
                    </a:rPr>
                    <m:t>𝑒𝑙𝑖𝑔𝑖𝑏𝑙𝑒</m:t>
                  </m:r>
                  <m:r>
                    <a:rPr lang="en-US" i="1" dirty="0" smtClean="0">
                      <a:latin typeface="Cambria Math" panose="02040503050406030204" pitchFamily="18" charset="0"/>
                    </a:rPr>
                    <m:t> </m:t>
                  </m:r>
                  <m:r>
                    <a:rPr lang="en-US" i="1" dirty="0" smtClean="0">
                      <a:latin typeface="Cambria Math" panose="02040503050406030204" pitchFamily="18" charset="0"/>
                    </a:rPr>
                    <m:t>𝑟𝑢𝑛</m:t>
                  </m:r>
                  <m:r>
                    <a:rPr lang="en-US" i="1" dirty="0" smtClean="0">
                      <a:latin typeface="Cambria Math" panose="02040503050406030204" pitchFamily="18" charset="0"/>
                    </a:rPr>
                    <m:t> = (</m:t>
                  </m:r>
                  <m:r>
                    <a:rPr lang="en-US" i="1" dirty="0" smtClean="0">
                      <a:latin typeface="Cambria Math" panose="02040503050406030204" pitchFamily="18" charset="0"/>
                    </a:rPr>
                    <m:t>𝑠𝑡𝑎𝑟𝑡</m:t>
                  </m:r>
                  <m:r>
                    <a:rPr lang="en-US" i="1" dirty="0" smtClean="0">
                      <a:latin typeface="Cambria Math" panose="02040503050406030204" pitchFamily="18" charset="0"/>
                    </a:rPr>
                    <m:t>, </m:t>
                  </m:r>
                  <m:r>
                    <a:rPr lang="en-US" i="1" dirty="0" smtClean="0">
                      <a:latin typeface="Cambria Math" panose="02040503050406030204" pitchFamily="18" charset="0"/>
                    </a:rPr>
                    <m:t>𝑒𝑛𝑑</m:t>
                  </m:r>
                  <m:r>
                    <a:rPr lang="en-US" i="1" dirty="0" smtClean="0">
                      <a:latin typeface="Cambria Math" panose="02040503050406030204" pitchFamily="18" charset="0"/>
                    </a:rPr>
                    <m:t>, </m:t>
                  </m:r>
                  <m:r>
                    <a:rPr lang="en-US" i="1" dirty="0" smtClean="0">
                      <a:latin typeface="Cambria Math" panose="02040503050406030204" pitchFamily="18" charset="0"/>
                    </a:rPr>
                    <m:t>𝑝𝑒𝑟𝑖𝑜𝑑</m:t>
                  </m:r>
                  <m:r>
                    <a:rPr lang="en-US" i="1" dirty="0" smtClean="0">
                      <a:latin typeface="Cambria Math" panose="02040503050406030204" pitchFamily="18" charset="0"/>
                    </a:rPr>
                    <m:t>)</m:t>
                  </m:r>
                </m:oMath>
              </a14:m>
              <a:endParaRPr lang="en-CA"/>
            </a:p>
          </dgm:t>
        </dgm:pt>
      </mc:Choice>
      <mc:Fallback xmlns="">
        <dgm:pt modelId="{11C29BAB-CB8E-4BA5-ABC5-00A65B322210}">
          <dgm:prSet/>
          <dgm:spPr/>
          <dgm:t>
            <a:bodyPr/>
            <a:lstStyle/>
            <a:p>
              <a:pPr algn="l">
                <a:buNone/>
              </a:pPr>
              <a:r>
                <a:rPr lang="en-US"/>
                <a:t>					▷ </a:t>
              </a:r>
              <a:r>
                <a:rPr lang="en-US" i="0" dirty="0">
                  <a:latin typeface="Cambria Math" panose="02040503050406030204" pitchFamily="18" charset="0"/>
                </a:rPr>
                <a:t>𝑒𝑙𝑖𝑔𝑖𝑏𝑙𝑒 𝑟𝑢𝑛 = (𝑠𝑡𝑎𝑟𝑡, 𝑒𝑛𝑑, 𝑝𝑒𝑟𝑖𝑜𝑑)</a:t>
              </a:r>
              <a:endParaRPr lang="en-CA"/>
            </a:p>
          </dgm:t>
        </dgm:pt>
      </mc:Fallback>
    </mc:AlternateContent>
    <dgm:pt modelId="{D16B4411-771D-41FC-98C6-28F5A883E176}" type="parTrans" cxnId="{3E5553C8-D3F9-40BD-B744-A65DE402AC4C}">
      <dgm:prSet/>
      <dgm:spPr/>
      <dgm:t>
        <a:bodyPr/>
        <a:lstStyle/>
        <a:p>
          <a:endParaRPr lang="en-CA"/>
        </a:p>
      </dgm:t>
    </dgm:pt>
    <dgm:pt modelId="{1FF2067F-4AA6-4E54-BF84-1B2DC1CB4592}" type="sibTrans" cxnId="{3E5553C8-D3F9-40BD-B744-A65DE402AC4C}">
      <dgm:prSet/>
      <dgm:spPr/>
      <dgm:t>
        <a:bodyPr/>
        <a:lstStyle/>
        <a:p>
          <a:endParaRPr lang="en-CA"/>
        </a:p>
      </dgm:t>
    </dgm:pt>
    <mc:AlternateContent xmlns:mc="http://schemas.openxmlformats.org/markup-compatibility/2006" xmlns:a14="http://schemas.microsoft.com/office/drawing/2010/main">
      <mc:Choice Requires="a14">
        <dgm:pt modelId="{1B3F9A93-0554-43CE-839E-9F81DA04C2EC}">
          <dgm:prSet/>
          <dgm:spPr/>
          <dgm:t>
            <a:bodyPr/>
            <a:lstStyle/>
            <a:p>
              <a:pPr algn="l">
                <a:buNone/>
              </a:pPr>
              <a:r>
                <a:rPr lang="en-US" b="1" i="0" baseline="0"/>
                <a:t>For</a:t>
              </a:r>
              <a:r>
                <a:rPr lang="en-US" b="0" i="0" baseline="0"/>
                <a:t> each </a:t>
              </a:r>
              <a14:m>
                <m:oMath xmlns:m="http://schemas.openxmlformats.org/officeDocument/2006/math">
                  <m:r>
                    <a:rPr lang="en-US" b="0" i="1" baseline="0" dirty="0" smtClean="0">
                      <a:latin typeface="Cambria Math" panose="02040503050406030204" pitchFamily="18" charset="0"/>
                    </a:rPr>
                    <m:t>𝑘</m:t>
                  </m:r>
                  <m:r>
                    <a:rPr lang="en-US" b="0" i="1" baseline="0" dirty="0" smtClean="0">
                      <a:latin typeface="Cambria Math" panose="02040503050406030204" pitchFamily="18" charset="0"/>
                    </a:rPr>
                    <m:t>∈(</m:t>
                  </m:r>
                  <m:r>
                    <a:rPr lang="en-US" b="0" i="1" baseline="0" dirty="0" smtClean="0">
                      <a:latin typeface="Cambria Math" panose="02040503050406030204" pitchFamily="18" charset="0"/>
                    </a:rPr>
                    <m:t>𝑟</m:t>
                  </m:r>
                  <m:r>
                    <a:rPr lang="en-US" b="0" i="1" baseline="-25000" dirty="0" smtClean="0">
                      <a:latin typeface="Cambria Math" panose="02040503050406030204" pitchFamily="18" charset="0"/>
                    </a:rPr>
                    <m:t>1</m:t>
                  </m:r>
                  <m:r>
                    <a:rPr lang="en-US" b="0" i="1" baseline="0" dirty="0" smtClean="0">
                      <a:latin typeface="Cambria Math" panose="02040503050406030204" pitchFamily="18" charset="0"/>
                    </a:rPr>
                    <m:t>,</m:t>
                  </m:r>
                  <m:r>
                    <a:rPr lang="en-US" b="0" i="1" baseline="0" dirty="0" smtClean="0">
                      <a:latin typeface="Cambria Math" panose="02040503050406030204" pitchFamily="18" charset="0"/>
                    </a:rPr>
                    <m:t>𝑟𝑚</m:t>
                  </m:r>
                  <m:r>
                    <a:rPr lang="en-US" b="0" i="1" baseline="0" dirty="0" smtClean="0">
                      <a:latin typeface="Cambria Math" panose="02040503050406030204" pitchFamily="18" charset="0"/>
                    </a:rPr>
                    <m:t>)</m:t>
                  </m:r>
                </m:oMath>
              </a14:m>
              <a:r>
                <a:rPr lang="en-US" b="0" i="0" baseline="0"/>
                <a:t>:</a:t>
              </a:r>
              <a:endParaRPr lang="en-CA" b="1"/>
            </a:p>
          </dgm:t>
        </dgm:pt>
      </mc:Choice>
      <mc:Fallback xmlns="">
        <dgm:pt modelId="{1B3F9A93-0554-43CE-839E-9F81DA04C2EC}">
          <dgm:prSet/>
          <dgm:spPr/>
          <dgm:t>
            <a:bodyPr/>
            <a:lstStyle/>
            <a:p>
              <a:pPr algn="l">
                <a:buNone/>
              </a:pPr>
              <a:r>
                <a:rPr lang="en-US" b="1" i="0" baseline="0"/>
                <a:t>For</a:t>
              </a:r>
              <a:r>
                <a:rPr lang="en-US" b="0" i="0" baseline="0"/>
                <a:t> each </a:t>
              </a:r>
              <a:r>
                <a:rPr lang="en-US" b="0" i="0" baseline="0" dirty="0">
                  <a:latin typeface="Cambria Math" panose="02040503050406030204" pitchFamily="18" charset="0"/>
                </a:rPr>
                <a:t>𝑘∈(𝑟</a:t>
              </a:r>
              <a:r>
                <a:rPr lang="en-US" b="0" i="0" baseline="-25000" dirty="0">
                  <a:latin typeface="Cambria Math" panose="02040503050406030204" pitchFamily="18" charset="0"/>
                </a:rPr>
                <a:t>1</a:t>
              </a:r>
              <a:r>
                <a:rPr lang="en-US" b="0" i="0" baseline="0" dirty="0">
                  <a:latin typeface="Cambria Math" panose="02040503050406030204" pitchFamily="18" charset="0"/>
                </a:rPr>
                <a:t>,𝑟𝑚)</a:t>
              </a:r>
              <a:r>
                <a:rPr lang="en-US" b="0" i="0" baseline="0"/>
                <a:t>:</a:t>
              </a:r>
              <a:endParaRPr lang="en-CA" b="1"/>
            </a:p>
          </dgm:t>
        </dgm:pt>
      </mc:Fallback>
    </mc:AlternateContent>
    <dgm:pt modelId="{0F8249C8-0CE5-4D51-A81A-620D3FE76C65}" type="parTrans" cxnId="{2B929A60-5B9F-47AC-B25F-5BB3F4FFA5F3}">
      <dgm:prSet/>
      <dgm:spPr/>
      <dgm:t>
        <a:bodyPr/>
        <a:lstStyle/>
        <a:p>
          <a:endParaRPr lang="en-CA"/>
        </a:p>
      </dgm:t>
    </dgm:pt>
    <dgm:pt modelId="{3863A912-F140-4A21-8606-02B7D8D930AA}" type="sibTrans" cxnId="{2B929A60-5B9F-47AC-B25F-5BB3F4FFA5F3}">
      <dgm:prSet/>
      <dgm:spPr/>
      <dgm:t>
        <a:bodyPr/>
        <a:lstStyle/>
        <a:p>
          <a:endParaRPr lang="en-CA"/>
        </a:p>
      </dgm:t>
    </dgm:pt>
    <mc:AlternateContent xmlns:mc="http://schemas.openxmlformats.org/markup-compatibility/2006" xmlns:a14="http://schemas.microsoft.com/office/drawing/2010/main">
      <mc:Choice Requires="a14">
        <dgm:pt modelId="{457D7A4B-BD0F-4725-A786-A689DBF2D16B}">
          <dgm:prSet/>
          <dgm:spPr/>
          <dgm:t>
            <a:bodyPr/>
            <a:lstStyle/>
            <a:p>
              <a:pPr algn="l">
                <a:buNone/>
              </a:pPr>
              <a:r>
                <a:rPr lang="en-US" b="1"/>
                <a:t>if</a:t>
              </a:r>
              <a:r>
                <a:rPr lang="en-US"/>
                <a:t> (</a:t>
              </a:r>
              <a:r>
                <a:rPr lang="en-CA" b="0" i="0" baseline="0">
                  <a:latin typeface="Lobster" panose="00000500000000000000" pitchFamily="2" charset="0"/>
                </a:rPr>
                <a:t>SA*</a:t>
              </a:r>
              <a14:m>
                <m:oMath xmlns:m="http://schemas.openxmlformats.org/officeDocument/2006/math">
                  <m:d>
                    <m:dPr>
                      <m:begChr m:val="["/>
                      <m:endChr m:val="]"/>
                      <m:ctrlPr>
                        <a:rPr lang="en-CA" b="0" i="1" baseline="0" smtClean="0">
                          <a:latin typeface="Cambria Math" panose="02040503050406030204" pitchFamily="18" charset="0"/>
                        </a:rPr>
                      </m:ctrlPr>
                    </m:dPr>
                    <m:e>
                      <m:r>
                        <a:rPr lang="en-CA" b="0" i="1" baseline="0" smtClean="0">
                          <a:latin typeface="Cambria Math" panose="02040503050406030204" pitchFamily="18" charset="0"/>
                        </a:rPr>
                        <m:t>𝑘</m:t>
                      </m:r>
                      <m:r>
                        <a:rPr lang="en-CA" b="0" i="1" baseline="0" smtClean="0">
                          <a:latin typeface="Cambria Math" panose="02040503050406030204" pitchFamily="18" charset="0"/>
                        </a:rPr>
                        <m:t>+1</m:t>
                      </m:r>
                    </m:e>
                  </m:d>
                  <m:r>
                    <a:rPr lang="en-CA" b="0" i="1" baseline="0" smtClean="0">
                      <a:latin typeface="Cambria Math" panose="02040503050406030204" pitchFamily="18" charset="0"/>
                    </a:rPr>
                    <m:t>−</m:t>
                  </m:r>
                </m:oMath>
              </a14:m>
              <a:r>
                <a:rPr lang="en-CA" b="0" i="0" baseline="0">
                  <a:latin typeface="Lobster" panose="00000500000000000000" pitchFamily="2" charset="0"/>
                </a:rPr>
                <a:t>SA*</a:t>
              </a:r>
              <a14:m>
                <m:oMath xmlns:m="http://schemas.openxmlformats.org/officeDocument/2006/math">
                  <m:r>
                    <a:rPr lang="en-CA" b="0" i="1" baseline="0" smtClean="0">
                      <a:latin typeface="Cambria Math" panose="02040503050406030204" pitchFamily="18" charset="0"/>
                    </a:rPr>
                    <m:t>[</m:t>
                  </m:r>
                  <m:r>
                    <a:rPr lang="en-CA" b="0" i="1" baseline="0" smtClean="0">
                      <a:latin typeface="Cambria Math" panose="02040503050406030204" pitchFamily="18" charset="0"/>
                    </a:rPr>
                    <m:t>𝑘</m:t>
                  </m:r>
                  <m:r>
                    <a:rPr lang="en-CA" b="0" i="1" baseline="0" smtClean="0">
                      <a:latin typeface="Cambria Math" panose="02040503050406030204" pitchFamily="18" charset="0"/>
                    </a:rPr>
                    <m:t>])&lt;</m:t>
                  </m:r>
                </m:oMath>
              </a14:m>
              <a:r>
                <a:rPr lang="en-US"/>
                <a:t> </a:t>
              </a:r>
              <a:r>
                <a:rPr lang="en-US">
                  <a:latin typeface="Lobster" panose="00000500000000000000" pitchFamily="2" charset="0"/>
                </a:rPr>
                <a:t>LCP</a:t>
              </a:r>
              <a:r>
                <a:rPr lang="en-US"/>
                <a:t> [i]) </a:t>
              </a:r>
              <a:r>
                <a:rPr lang="en-US" b="1"/>
                <a:t>then</a:t>
              </a:r>
              <a:endParaRPr lang="en-CA" b="1"/>
            </a:p>
          </dgm:t>
        </dgm:pt>
      </mc:Choice>
      <mc:Fallback xmlns="">
        <dgm:pt modelId="{457D7A4B-BD0F-4725-A786-A689DBF2D16B}">
          <dgm:prSet/>
          <dgm:spPr/>
          <dgm:t>
            <a:bodyPr/>
            <a:lstStyle/>
            <a:p>
              <a:pPr algn="l">
                <a:buNone/>
              </a:pPr>
              <a:r>
                <a:rPr lang="en-US" b="1"/>
                <a:t>if</a:t>
              </a:r>
              <a:r>
                <a:rPr lang="en-US"/>
                <a:t> (</a:t>
              </a:r>
              <a:r>
                <a:rPr lang="en-CA" b="0" i="0" baseline="0">
                  <a:latin typeface="Lobster" panose="00000500000000000000" pitchFamily="2" charset="0"/>
                </a:rPr>
                <a:t>SA*</a:t>
              </a:r>
              <a:r>
                <a:rPr lang="en-CA" b="0" i="0" baseline="0">
                  <a:latin typeface="Cambria Math" panose="02040503050406030204" pitchFamily="18" charset="0"/>
                </a:rPr>
                <a:t>[𝑘+1]−</a:t>
              </a:r>
              <a:r>
                <a:rPr lang="en-CA" b="0" i="0" baseline="0">
                  <a:latin typeface="Lobster" panose="00000500000000000000" pitchFamily="2" charset="0"/>
                </a:rPr>
                <a:t>SA*</a:t>
              </a:r>
              <a:r>
                <a:rPr lang="en-CA" b="0" i="0" baseline="0">
                  <a:latin typeface="Cambria Math" panose="02040503050406030204" pitchFamily="18" charset="0"/>
                </a:rPr>
                <a:t>[𝑘])&lt;</a:t>
              </a:r>
              <a:r>
                <a:rPr lang="en-US"/>
                <a:t> </a:t>
              </a:r>
              <a:r>
                <a:rPr lang="en-US">
                  <a:latin typeface="Lobster" panose="00000500000000000000" pitchFamily="2" charset="0"/>
                </a:rPr>
                <a:t>LCP</a:t>
              </a:r>
              <a:r>
                <a:rPr lang="en-US"/>
                <a:t> [i]) </a:t>
              </a:r>
              <a:r>
                <a:rPr lang="en-US" b="1"/>
                <a:t>then</a:t>
              </a:r>
              <a:endParaRPr lang="en-CA" b="1"/>
            </a:p>
          </dgm:t>
        </dgm:pt>
      </mc:Fallback>
    </mc:AlternateContent>
    <dgm:pt modelId="{F52EBCF9-2A17-4945-AD71-3ED2C39A7070}" type="parTrans" cxnId="{67854404-DABF-4341-9334-3720AC071E4A}">
      <dgm:prSet/>
      <dgm:spPr/>
      <dgm:t>
        <a:bodyPr/>
        <a:lstStyle/>
        <a:p>
          <a:endParaRPr lang="en-CA"/>
        </a:p>
      </dgm:t>
    </dgm:pt>
    <dgm:pt modelId="{197286E2-363A-43FF-87C2-9346F6E37657}" type="sibTrans" cxnId="{67854404-DABF-4341-9334-3720AC071E4A}">
      <dgm:prSet/>
      <dgm:spPr/>
      <dgm:t>
        <a:bodyPr/>
        <a:lstStyle/>
        <a:p>
          <a:endParaRPr lang="en-CA"/>
        </a:p>
      </dgm:t>
    </dgm:pt>
    <mc:AlternateContent xmlns:mc="http://schemas.openxmlformats.org/markup-compatibility/2006" xmlns:a14="http://schemas.microsoft.com/office/drawing/2010/main">
      <mc:Choice Requires="a14">
        <dgm:pt modelId="{4CB37C50-CF64-4C7F-9463-66F220700CF8}">
          <dgm:prSet/>
          <dgm:spPr/>
          <dgm:t>
            <a:bodyPr/>
            <a:lstStyle/>
            <a:p>
              <a:pPr algn="l">
                <a:buNone/>
              </a:pPr>
              <a14:m>
                <m:oMath xmlns:m="http://schemas.openxmlformats.org/officeDocument/2006/math">
                  <m:r>
                    <a:rPr lang="en-CA" i="1" dirty="0" smtClean="0">
                      <a:latin typeface="Cambria Math" panose="02040503050406030204" pitchFamily="18" charset="0"/>
                    </a:rPr>
                    <m:t>𝑒𝑙𝑖𝑔𝑖𝑏𝑙𝑒</m:t>
                  </m:r>
                  <m:r>
                    <a:rPr lang="en-CA" i="1" dirty="0" smtClean="0">
                      <a:latin typeface="Cambria Math" panose="02040503050406030204" pitchFamily="18" charset="0"/>
                    </a:rPr>
                    <m:t> </m:t>
                  </m:r>
                  <m:r>
                    <a:rPr lang="en-CA" i="1" dirty="0" smtClean="0">
                      <a:latin typeface="Cambria Math" panose="02040503050406030204" pitchFamily="18" charset="0"/>
                    </a:rPr>
                    <m:t>𝑟𝑢𝑛</m:t>
                  </m:r>
                  <m:r>
                    <a:rPr lang="en-CA" i="1" dirty="0" smtClean="0">
                      <a:latin typeface="Cambria Math" panose="02040503050406030204" pitchFamily="18" charset="0"/>
                    </a:rPr>
                    <m:t>←</m:t>
                  </m:r>
                  <m:r>
                    <a:rPr lang="en-CA" i="1" dirty="0" smtClean="0">
                      <a:latin typeface="Cambria Math" panose="02040503050406030204" pitchFamily="18" charset="0"/>
                    </a:rPr>
                    <m:t>𝑒𝑥𝑟𝑢𝑛</m:t>
                  </m:r>
                  <m:r>
                    <a:rPr lang="en-CA" i="1" dirty="0" smtClean="0">
                      <a:latin typeface="Cambria Math" panose="02040503050406030204" pitchFamily="18" charset="0"/>
                    </a:rPr>
                    <m:t>(</m:t>
                  </m:r>
                </m:oMath>
              </a14:m>
              <a:r>
                <a:rPr lang="en-CA" b="0" i="0" baseline="0">
                  <a:latin typeface="Lobster" panose="00000500000000000000" pitchFamily="2" charset="0"/>
                </a:rPr>
                <a:t>SA*</a:t>
              </a:r>
              <a14:m>
                <m:oMath xmlns:m="http://schemas.openxmlformats.org/officeDocument/2006/math">
                  <m:r>
                    <a:rPr lang="en-CA" i="1" dirty="0" smtClean="0">
                      <a:latin typeface="Cambria Math" panose="02040503050406030204" pitchFamily="18" charset="0"/>
                    </a:rPr>
                    <m:t>[</m:t>
                  </m:r>
                  <m:r>
                    <a:rPr lang="en-CA" i="1" dirty="0" smtClean="0">
                      <a:latin typeface="Cambria Math" panose="02040503050406030204" pitchFamily="18" charset="0"/>
                    </a:rPr>
                    <m:t>𝑘</m:t>
                  </m:r>
                  <m:r>
                    <a:rPr lang="en-CA" i="1" dirty="0" smtClean="0">
                      <a:latin typeface="Cambria Math" panose="02040503050406030204" pitchFamily="18" charset="0"/>
                    </a:rPr>
                    <m:t>], </m:t>
                  </m:r>
                </m:oMath>
              </a14:m>
              <a:r>
                <a:rPr lang="en-CA" b="0" i="0" baseline="0">
                  <a:latin typeface="Lobster" panose="00000500000000000000" pitchFamily="2" charset="0"/>
                </a:rPr>
                <a:t>SA*</a:t>
              </a:r>
              <a14:m>
                <m:oMath xmlns:m="http://schemas.openxmlformats.org/officeDocument/2006/math">
                  <m:r>
                    <a:rPr lang="en-CA" i="1" dirty="0" smtClean="0">
                      <a:latin typeface="Cambria Math" panose="02040503050406030204" pitchFamily="18" charset="0"/>
                    </a:rPr>
                    <m:t>[</m:t>
                  </m:r>
                  <m:r>
                    <a:rPr lang="en-CA" i="1" dirty="0" smtClean="0">
                      <a:latin typeface="Cambria Math" panose="02040503050406030204" pitchFamily="18" charset="0"/>
                    </a:rPr>
                    <m:t>𝑘</m:t>
                  </m:r>
                  <m:r>
                    <a:rPr lang="en-CA" i="1" dirty="0" smtClean="0">
                      <a:latin typeface="Cambria Math" panose="02040503050406030204" pitchFamily="18" charset="0"/>
                    </a:rPr>
                    <m:t>+1]+ </m:t>
                  </m:r>
                </m:oMath>
              </a14:m>
              <a:r>
                <a:rPr lang="en-US">
                  <a:latin typeface="Lobster" panose="00000500000000000000" pitchFamily="2" charset="0"/>
                </a:rPr>
                <a:t>LCP</a:t>
              </a:r>
              <a14:m>
                <m:oMath xmlns:m="http://schemas.openxmlformats.org/officeDocument/2006/math">
                  <m:r>
                    <a:rPr lang="en-CA" i="1" dirty="0" smtClean="0">
                      <a:latin typeface="Cambria Math" panose="02040503050406030204" pitchFamily="18" charset="0"/>
                    </a:rPr>
                    <m:t> [</m:t>
                  </m:r>
                  <m:r>
                    <a:rPr lang="en-CA" i="1" dirty="0" smtClean="0">
                      <a:latin typeface="Cambria Math" panose="02040503050406030204" pitchFamily="18" charset="0"/>
                    </a:rPr>
                    <m:t>𝑖</m:t>
                  </m:r>
                  <m:r>
                    <a:rPr lang="en-CA" i="1" dirty="0" smtClean="0">
                      <a:latin typeface="Cambria Math" panose="02040503050406030204" pitchFamily="18" charset="0"/>
                    </a:rPr>
                    <m:t>]− 1)</m:t>
                  </m:r>
                </m:oMath>
              </a14:m>
              <a:endParaRPr lang="en-CA"/>
            </a:p>
          </dgm:t>
        </dgm:pt>
      </mc:Choice>
      <mc:Fallback xmlns="">
        <dgm:pt modelId="{4CB37C50-CF64-4C7F-9463-66F220700CF8}">
          <dgm:prSet/>
          <dgm:spPr/>
          <dgm:t>
            <a:bodyPr/>
            <a:lstStyle/>
            <a:p>
              <a:pPr algn="l">
                <a:buNone/>
              </a:pPr>
              <a:r>
                <a:rPr lang="en-CA" i="0" dirty="0">
                  <a:latin typeface="Cambria Math" panose="02040503050406030204" pitchFamily="18" charset="0"/>
                </a:rPr>
                <a:t>𝑒𝑙𝑖𝑔𝑖𝑏𝑙𝑒 𝑟𝑢𝑛←𝑒𝑥𝑟𝑢𝑛(</a:t>
              </a:r>
              <a:r>
                <a:rPr lang="en-CA" b="0" i="0" baseline="0">
                  <a:latin typeface="Lobster" panose="00000500000000000000" pitchFamily="2" charset="0"/>
                </a:rPr>
                <a:t>SA*</a:t>
              </a:r>
              <a:r>
                <a:rPr lang="en-CA" i="0" dirty="0">
                  <a:latin typeface="Cambria Math" panose="02040503050406030204" pitchFamily="18" charset="0"/>
                </a:rPr>
                <a:t>[𝑘], </a:t>
              </a:r>
              <a:r>
                <a:rPr lang="en-CA" b="0" i="0" baseline="0">
                  <a:latin typeface="Lobster" panose="00000500000000000000" pitchFamily="2" charset="0"/>
                </a:rPr>
                <a:t>SA*</a:t>
              </a:r>
              <a:r>
                <a:rPr lang="en-CA" i="0" dirty="0">
                  <a:latin typeface="Cambria Math" panose="02040503050406030204" pitchFamily="18" charset="0"/>
                </a:rPr>
                <a:t>[𝑘+1]+ </a:t>
              </a:r>
              <a:r>
                <a:rPr lang="en-US">
                  <a:latin typeface="Lobster" panose="00000500000000000000" pitchFamily="2" charset="0"/>
                </a:rPr>
                <a:t>LCP</a:t>
              </a:r>
              <a:r>
                <a:rPr lang="en-CA" i="0" dirty="0">
                  <a:latin typeface="Cambria Math" panose="02040503050406030204" pitchFamily="18" charset="0"/>
                </a:rPr>
                <a:t> [𝑖]− 1)</a:t>
              </a:r>
              <a:endParaRPr lang="en-CA"/>
            </a:p>
          </dgm:t>
        </dgm:pt>
      </mc:Fallback>
    </mc:AlternateContent>
    <dgm:pt modelId="{2989A843-6BEF-4F0C-AC6A-84761897DCB2}" type="parTrans" cxnId="{48A0537E-7F75-4860-969B-D66624B483D0}">
      <dgm:prSet/>
      <dgm:spPr/>
      <dgm:t>
        <a:bodyPr/>
        <a:lstStyle/>
        <a:p>
          <a:endParaRPr lang="en-CA"/>
        </a:p>
      </dgm:t>
    </dgm:pt>
    <dgm:pt modelId="{B6ABCDB7-0F58-4927-8ACE-DA174662D14D}" type="sibTrans" cxnId="{48A0537E-7F75-4860-969B-D66624B483D0}">
      <dgm:prSet/>
      <dgm:spPr/>
      <dgm:t>
        <a:bodyPr/>
        <a:lstStyle/>
        <a:p>
          <a:endParaRPr lang="en-CA"/>
        </a:p>
      </dgm:t>
    </dgm:pt>
    <mc:AlternateContent xmlns:mc="http://schemas.openxmlformats.org/markup-compatibility/2006" xmlns:a14="http://schemas.microsoft.com/office/drawing/2010/main">
      <mc:Choice Requires="a14">
        <dgm:pt modelId="{945C59B8-EF26-4B7A-8F65-549E86D0A1B2}">
          <dgm:prSet/>
          <dgm:spPr/>
          <dgm:t>
            <a:bodyPr/>
            <a:lstStyle/>
            <a:p>
              <a:pPr algn="l">
                <a:buNone/>
              </a:pPr>
              <a14:m>
                <m:oMath xmlns:m="http://schemas.openxmlformats.org/officeDocument/2006/math">
                  <m:r>
                    <a:rPr lang="en-US" i="1" dirty="0" smtClean="0">
                      <a:latin typeface="Cambria Math" panose="02040503050406030204" pitchFamily="18" charset="0"/>
                    </a:rPr>
                    <m:t>𝑓</m:t>
                  </m:r>
                  <m:r>
                    <a:rPr lang="en-CA" b="0" i="1" baseline="-25000" dirty="0" smtClean="0">
                      <a:latin typeface="Cambria Math" panose="02040503050406030204" pitchFamily="18" charset="0"/>
                    </a:rPr>
                    <m:t>𝑟</m:t>
                  </m:r>
                  <m:r>
                    <a:rPr lang="en-CA" b="0" i="1" baseline="-25000" dirty="0" smtClean="0">
                      <a:latin typeface="Cambria Math" panose="02040503050406030204" pitchFamily="18" charset="0"/>
                    </a:rPr>
                    <m:t>,</m:t>
                  </m:r>
                  <m:r>
                    <a:rPr lang="en-CA" b="0" i="1" baseline="-25000" dirty="0" smtClean="0">
                      <a:latin typeface="Cambria Math" panose="02040503050406030204" pitchFamily="18" charset="0"/>
                    </a:rPr>
                    <m:t>𝑢</m:t>
                  </m:r>
                  <m:r>
                    <a:rPr lang="en-US" i="1" dirty="0" smtClean="0">
                      <a:latin typeface="Cambria Math" panose="02040503050406030204" pitchFamily="18" charset="0"/>
                    </a:rPr>
                    <m:t> ← </m:t>
                  </m:r>
                  <m:r>
                    <a:rPr lang="en-US" i="1" dirty="0" smtClean="0">
                      <a:latin typeface="Cambria Math" panose="02040503050406030204" pitchFamily="18" charset="0"/>
                    </a:rPr>
                    <m:t>𝑐𝑜𝑚𝑝𝑢𝑡𝑒</m:t>
                  </m:r>
                  <m:r>
                    <a:rPr lang="en-CA" b="0" i="1" dirty="0" smtClean="0">
                      <a:latin typeface="Cambria Math" panose="02040503050406030204" pitchFamily="18" charset="0"/>
                    </a:rPr>
                    <m:t>_</m:t>
                  </m:r>
                  <m:r>
                    <a:rPr lang="en-US" i="1" dirty="0" smtClean="0">
                      <a:latin typeface="Cambria Math" panose="02040503050406030204" pitchFamily="18" charset="0"/>
                    </a:rPr>
                    <m:t>𝑓𝑟𝑒𝑞𝑢𝑒𝑛𝑐𝑦</m:t>
                  </m:r>
                  <m:r>
                    <a:rPr lang="en-US" i="1" dirty="0" smtClean="0">
                      <a:latin typeface="Cambria Math" panose="02040503050406030204" pitchFamily="18" charset="0"/>
                    </a:rPr>
                    <m:t>(</m:t>
                  </m:r>
                  <m:r>
                    <a:rPr lang="en-US" i="1" dirty="0" smtClean="0">
                      <a:latin typeface="Cambria Math" panose="02040503050406030204" pitchFamily="18" charset="0"/>
                    </a:rPr>
                    <m:t>𝑒𝑙𝑖𝑔𝑖𝑏𝑙𝑒</m:t>
                  </m:r>
                  <m:r>
                    <a:rPr lang="en-US" i="1" dirty="0" smtClean="0">
                      <a:latin typeface="Cambria Math" panose="02040503050406030204" pitchFamily="18" charset="0"/>
                    </a:rPr>
                    <m:t> </m:t>
                  </m:r>
                  <m:r>
                    <a:rPr lang="en-US" i="1" dirty="0" smtClean="0">
                      <a:latin typeface="Cambria Math" panose="02040503050406030204" pitchFamily="18" charset="0"/>
                    </a:rPr>
                    <m:t>𝑟𝑢𝑛</m:t>
                  </m:r>
                  <m:r>
                    <a:rPr lang="en-US" i="1" dirty="0" smtClean="0">
                      <a:latin typeface="Cambria Math" panose="02040503050406030204" pitchFamily="18" charset="0"/>
                    </a:rPr>
                    <m:t>, </m:t>
                  </m:r>
                </m:oMath>
              </a14:m>
              <a:r>
                <a:rPr lang="en-CA" b="0" i="0" baseline="0">
                  <a:latin typeface="Lobster" panose="00000500000000000000" pitchFamily="2" charset="0"/>
                </a:rPr>
                <a:t>SA*</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𝑘</m:t>
                  </m:r>
                  <m:r>
                    <a:rPr lang="en-US" i="1" dirty="0" smtClean="0">
                      <a:latin typeface="Cambria Math" panose="02040503050406030204" pitchFamily="18" charset="0"/>
                    </a:rPr>
                    <m:t>] + </m:t>
                  </m:r>
                </m:oMath>
              </a14:m>
              <a:r>
                <a:rPr lang="en-US">
                  <a:latin typeface="Lobster" panose="00000500000000000000" pitchFamily="2" charset="0"/>
                </a:rPr>
                <a:t>LCP</a:t>
              </a:r>
              <a14:m>
                <m:oMath xmlns:m="http://schemas.openxmlformats.org/officeDocument/2006/math">
                  <m:r>
                    <a:rPr lang="en-US" i="1" dirty="0" smtClean="0">
                      <a:latin typeface="Cambria Math" panose="02040503050406030204" pitchFamily="18" charset="0"/>
                    </a:rPr>
                    <m:t> [</m:t>
                  </m:r>
                  <m:r>
                    <a:rPr lang="en-US" i="1" dirty="0" smtClean="0">
                      <a:latin typeface="Cambria Math" panose="02040503050406030204" pitchFamily="18" charset="0"/>
                    </a:rPr>
                    <m:t>𝑖</m:t>
                  </m:r>
                  <m:r>
                    <a:rPr lang="en-US" i="1" dirty="0" smtClean="0">
                      <a:latin typeface="Cambria Math" panose="02040503050406030204" pitchFamily="18" charset="0"/>
                    </a:rPr>
                    <m:t>] − 1)</m:t>
                  </m:r>
                </m:oMath>
              </a14:m>
              <a:endParaRPr lang="en-CA"/>
            </a:p>
          </dgm:t>
        </dgm:pt>
      </mc:Choice>
      <mc:Fallback xmlns="">
        <dgm:pt modelId="{945C59B8-EF26-4B7A-8F65-549E86D0A1B2}">
          <dgm:prSet/>
          <dgm:spPr/>
          <dgm:t>
            <a:bodyPr/>
            <a:lstStyle/>
            <a:p>
              <a:pPr algn="l">
                <a:buNone/>
              </a:pPr>
              <a:r>
                <a:rPr lang="en-US" i="0" dirty="0">
                  <a:latin typeface="Cambria Math" panose="02040503050406030204" pitchFamily="18" charset="0"/>
                </a:rPr>
                <a:t>𝑓</a:t>
              </a:r>
              <a:r>
                <a:rPr lang="en-CA" b="0" i="0" baseline="-25000" dirty="0">
                  <a:latin typeface="Cambria Math" panose="02040503050406030204" pitchFamily="18" charset="0"/>
                </a:rPr>
                <a:t>𝑟,𝑢</a:t>
              </a:r>
              <a:r>
                <a:rPr lang="en-US" i="0" dirty="0">
                  <a:latin typeface="Cambria Math" panose="02040503050406030204" pitchFamily="18" charset="0"/>
                </a:rPr>
                <a:t> ← 𝑐𝑜𝑚𝑝𝑢𝑡𝑒</a:t>
              </a:r>
              <a:r>
                <a:rPr lang="en-CA" b="0" i="0" dirty="0">
                  <a:latin typeface="Cambria Math" panose="02040503050406030204" pitchFamily="18" charset="0"/>
                </a:rPr>
                <a:t>_</a:t>
              </a:r>
              <a:r>
                <a:rPr lang="en-US" i="0" dirty="0">
                  <a:latin typeface="Cambria Math" panose="02040503050406030204" pitchFamily="18" charset="0"/>
                </a:rPr>
                <a:t>𝑓𝑟𝑒𝑞𝑢𝑒𝑛𝑐𝑦(𝑒𝑙𝑖𝑔𝑖𝑏𝑙𝑒 𝑟𝑢𝑛, </a:t>
              </a:r>
              <a:r>
                <a:rPr lang="en-CA" b="0" i="0" baseline="0">
                  <a:latin typeface="Lobster" panose="00000500000000000000" pitchFamily="2" charset="0"/>
                </a:rPr>
                <a:t>SA*</a:t>
              </a:r>
              <a:r>
                <a:rPr lang="en-US" i="0" dirty="0">
                  <a:latin typeface="Cambria Math" panose="02040503050406030204" pitchFamily="18" charset="0"/>
                </a:rPr>
                <a:t>[𝑘] + </a:t>
              </a:r>
              <a:r>
                <a:rPr lang="en-US">
                  <a:latin typeface="Lobster" panose="00000500000000000000" pitchFamily="2" charset="0"/>
                </a:rPr>
                <a:t>LCP</a:t>
              </a:r>
              <a:r>
                <a:rPr lang="en-US" i="0" dirty="0">
                  <a:latin typeface="Cambria Math" panose="02040503050406030204" pitchFamily="18" charset="0"/>
                </a:rPr>
                <a:t> [𝑖] − 1)</a:t>
              </a:r>
              <a:endParaRPr lang="en-CA"/>
            </a:p>
          </dgm:t>
        </dgm:pt>
      </mc:Fallback>
    </mc:AlternateContent>
    <dgm:pt modelId="{9646642B-284A-487F-8D0E-C3106E0D0BEE}" type="parTrans" cxnId="{5C18206B-39E3-4BF3-904F-41E82E6E732D}">
      <dgm:prSet/>
      <dgm:spPr/>
      <dgm:t>
        <a:bodyPr/>
        <a:lstStyle/>
        <a:p>
          <a:endParaRPr lang="en-CA"/>
        </a:p>
      </dgm:t>
    </dgm:pt>
    <dgm:pt modelId="{0837AB0E-615E-4899-AF24-8054DFA1C43B}" type="sibTrans" cxnId="{5C18206B-39E3-4BF3-904F-41E82E6E732D}">
      <dgm:prSet/>
      <dgm:spPr/>
      <dgm:t>
        <a:bodyPr/>
        <a:lstStyle/>
        <a:p>
          <a:endParaRPr lang="en-CA"/>
        </a:p>
      </dgm:t>
    </dgm:pt>
    <mc:AlternateContent xmlns:mc="http://schemas.openxmlformats.org/markup-compatibility/2006" xmlns:a14="http://schemas.microsoft.com/office/drawing/2010/main">
      <mc:Choice Requires="a14">
        <dgm:pt modelId="{B0443A35-B99E-4A28-A5CD-A057AD3BB0B5}">
          <dgm:prSet/>
          <dgm:spPr/>
          <dgm:t>
            <a:bodyPr/>
            <a:lstStyle/>
            <a:p>
              <a:pPr algn="l">
                <a:buNone/>
              </a:pPr>
              <a14:m>
                <m:oMath xmlns:m="http://schemas.openxmlformats.org/officeDocument/2006/math">
                  <m:r>
                    <a:rPr lang="en-CA" i="1" dirty="0" smtClean="0">
                      <a:latin typeface="Cambria Math" panose="02040503050406030204" pitchFamily="18" charset="0"/>
                    </a:rPr>
                    <m:t>𝑜𝑙𝑝</m:t>
                  </m:r>
                  <m:r>
                    <a:rPr lang="en-CA" i="1" baseline="-25000" dirty="0" smtClean="0">
                      <a:latin typeface="Cambria Math" panose="02040503050406030204" pitchFamily="18" charset="0"/>
                    </a:rPr>
                    <m:t>𝑖</m:t>
                  </m:r>
                  <m:r>
                    <a:rPr lang="en-CA" i="1" dirty="0" smtClean="0">
                      <a:latin typeface="Cambria Math" panose="02040503050406030204" pitchFamily="18" charset="0"/>
                    </a:rPr>
                    <m:t>←</m:t>
                  </m:r>
                  <m:r>
                    <a:rPr lang="en-CA" i="1" dirty="0" smtClean="0">
                      <a:latin typeface="Cambria Math" panose="02040503050406030204" pitchFamily="18" charset="0"/>
                    </a:rPr>
                    <m:t>𝑜𝑙𝑝𝑖</m:t>
                  </m:r>
                  <m:r>
                    <a:rPr lang="en-CA" i="1" dirty="0" smtClean="0">
                      <a:latin typeface="Cambria Math" panose="02040503050406030204" pitchFamily="18" charset="0"/>
                    </a:rPr>
                    <m:t>+(</m:t>
                  </m:r>
                </m:oMath>
              </a14:m>
              <a:r>
                <a:rPr lang="en-US">
                  <a:latin typeface="Lobster" panose="00000500000000000000" pitchFamily="2" charset="0"/>
                </a:rPr>
                <a:t>LCP</a:t>
              </a:r>
              <a14:m>
                <m:oMath xmlns:m="http://schemas.openxmlformats.org/officeDocument/2006/math">
                  <m:r>
                    <a:rPr lang="en-CA" i="1" dirty="0" smtClean="0">
                      <a:latin typeface="Cambria Math" panose="02040503050406030204" pitchFamily="18" charset="0"/>
                    </a:rPr>
                    <m:t> [</m:t>
                  </m:r>
                  <m:r>
                    <a:rPr lang="en-CA" i="1" dirty="0" smtClean="0">
                      <a:latin typeface="Cambria Math" panose="02040503050406030204" pitchFamily="18" charset="0"/>
                    </a:rPr>
                    <m:t>𝑖</m:t>
                  </m:r>
                  <m:r>
                    <a:rPr lang="en-CA" i="1" dirty="0" smtClean="0">
                      <a:latin typeface="Cambria Math" panose="02040503050406030204" pitchFamily="18" charset="0"/>
                    </a:rPr>
                    <m:t>]−</m:t>
                  </m:r>
                  <m:r>
                    <a:rPr lang="en-CA" i="1" dirty="0" smtClean="0">
                      <a:latin typeface="Cambria Math" panose="02040503050406030204" pitchFamily="18" charset="0"/>
                    </a:rPr>
                    <m:t>𝑒𝑙𝑖𝑔𝑖𝑏𝑙𝑒</m:t>
                  </m:r>
                  <m:r>
                    <a:rPr lang="en-CA" i="1" dirty="0" smtClean="0">
                      <a:latin typeface="Cambria Math" panose="02040503050406030204" pitchFamily="18" charset="0"/>
                    </a:rPr>
                    <m:t> </m:t>
                  </m:r>
                  <m:r>
                    <a:rPr lang="en-CA" i="1" dirty="0" smtClean="0">
                      <a:latin typeface="Cambria Math" panose="02040503050406030204" pitchFamily="18" charset="0"/>
                    </a:rPr>
                    <m:t>𝑟𝑢𝑛</m:t>
                  </m:r>
                  <m:r>
                    <a:rPr lang="en-CA" i="1" dirty="0" smtClean="0">
                      <a:latin typeface="Cambria Math" panose="02040503050406030204" pitchFamily="18" charset="0"/>
                    </a:rPr>
                    <m:t>.</m:t>
                  </m:r>
                  <m:r>
                    <a:rPr lang="en-CA" i="1" dirty="0" smtClean="0">
                      <a:latin typeface="Cambria Math" panose="02040503050406030204" pitchFamily="18" charset="0"/>
                    </a:rPr>
                    <m:t>𝑒𝑛𝑑</m:t>
                  </m:r>
                  <m:r>
                    <a:rPr lang="en-CA" i="1" dirty="0" smtClean="0">
                      <a:latin typeface="Cambria Math" panose="02040503050406030204" pitchFamily="18" charset="0"/>
                    </a:rPr>
                    <m:t>)∗(</m:t>
                  </m:r>
                  <m:r>
                    <a:rPr lang="en-US" i="1" dirty="0" smtClean="0">
                      <a:latin typeface="Cambria Math" panose="02040503050406030204" pitchFamily="18" charset="0"/>
                    </a:rPr>
                    <m:t>𝑓</m:t>
                  </m:r>
                  <m:r>
                    <a:rPr lang="en-CA" b="0" i="1" baseline="-25000" dirty="0" smtClean="0">
                      <a:latin typeface="Cambria Math" panose="02040503050406030204" pitchFamily="18" charset="0"/>
                    </a:rPr>
                    <m:t>𝑟</m:t>
                  </m:r>
                  <m:r>
                    <a:rPr lang="en-CA" b="0" i="1" baseline="-25000" dirty="0" smtClean="0">
                      <a:latin typeface="Cambria Math" panose="02040503050406030204" pitchFamily="18" charset="0"/>
                    </a:rPr>
                    <m:t>,</m:t>
                  </m:r>
                  <m:r>
                    <a:rPr lang="en-CA" b="0" i="1" baseline="-25000" dirty="0" smtClean="0">
                      <a:latin typeface="Cambria Math" panose="02040503050406030204" pitchFamily="18" charset="0"/>
                    </a:rPr>
                    <m:t>𝑢</m:t>
                  </m:r>
                  <m:r>
                    <a:rPr lang="en-CA" i="1" dirty="0" smtClean="0">
                      <a:latin typeface="Cambria Math" panose="02040503050406030204" pitchFamily="18" charset="0"/>
                    </a:rPr>
                    <m:t>−1)</m:t>
                  </m:r>
                </m:oMath>
              </a14:m>
              <a:endParaRPr lang="en-CA"/>
            </a:p>
          </dgm:t>
        </dgm:pt>
      </mc:Choice>
      <mc:Fallback xmlns="">
        <dgm:pt modelId="{B0443A35-B99E-4A28-A5CD-A057AD3BB0B5}">
          <dgm:prSet/>
          <dgm:spPr/>
          <dgm:t>
            <a:bodyPr/>
            <a:lstStyle/>
            <a:p>
              <a:pPr algn="l">
                <a:buNone/>
              </a:pPr>
              <a:r>
                <a:rPr lang="en-CA" i="0" dirty="0">
                  <a:latin typeface="Cambria Math" panose="02040503050406030204" pitchFamily="18" charset="0"/>
                </a:rPr>
                <a:t>𝑜𝑙𝑝</a:t>
              </a:r>
              <a:r>
                <a:rPr lang="en-CA" i="0" baseline="-25000" dirty="0">
                  <a:latin typeface="Cambria Math" panose="02040503050406030204" pitchFamily="18" charset="0"/>
                </a:rPr>
                <a:t>𝑖</a:t>
              </a:r>
              <a:r>
                <a:rPr lang="en-CA" i="0" dirty="0">
                  <a:latin typeface="Cambria Math" panose="02040503050406030204" pitchFamily="18" charset="0"/>
                </a:rPr>
                <a:t>←𝑜𝑙𝑝𝑖+(</a:t>
              </a:r>
              <a:r>
                <a:rPr lang="en-US">
                  <a:latin typeface="Lobster" panose="00000500000000000000" pitchFamily="2" charset="0"/>
                </a:rPr>
                <a:t>LCP</a:t>
              </a:r>
              <a:r>
                <a:rPr lang="en-CA" i="0" dirty="0">
                  <a:latin typeface="Cambria Math" panose="02040503050406030204" pitchFamily="18" charset="0"/>
                </a:rPr>
                <a:t> [𝑖]−𝑒𝑙𝑖𝑔𝑖𝑏𝑙𝑒 𝑟𝑢𝑛.𝑒𝑛𝑑)∗(</a:t>
              </a:r>
              <a:r>
                <a:rPr lang="en-US" i="0" dirty="0">
                  <a:latin typeface="Cambria Math" panose="02040503050406030204" pitchFamily="18" charset="0"/>
                </a:rPr>
                <a:t>𝑓</a:t>
              </a:r>
              <a:r>
                <a:rPr lang="en-CA" b="0" i="0" baseline="-25000" dirty="0">
                  <a:latin typeface="Cambria Math" panose="02040503050406030204" pitchFamily="18" charset="0"/>
                </a:rPr>
                <a:t>𝑟,𝑢</a:t>
              </a:r>
              <a:r>
                <a:rPr lang="en-CA" i="0" dirty="0">
                  <a:latin typeface="Cambria Math" panose="02040503050406030204" pitchFamily="18" charset="0"/>
                </a:rPr>
                <a:t>−1)</a:t>
              </a:r>
              <a:endParaRPr lang="en-CA"/>
            </a:p>
          </dgm:t>
        </dgm:pt>
      </mc:Fallback>
    </mc:AlternateContent>
    <dgm:pt modelId="{EBE2922B-D8CF-4692-85FA-2716BE587F6E}" type="parTrans" cxnId="{8ACC0714-5A43-45ED-A8A1-DF6EBF2CE556}">
      <dgm:prSet/>
      <dgm:spPr/>
      <dgm:t>
        <a:bodyPr/>
        <a:lstStyle/>
        <a:p>
          <a:endParaRPr lang="en-CA"/>
        </a:p>
      </dgm:t>
    </dgm:pt>
    <dgm:pt modelId="{B7029CC6-4FD3-4003-8D85-CB2F31519558}" type="sibTrans" cxnId="{8ACC0714-5A43-45ED-A8A1-DF6EBF2CE556}">
      <dgm:prSet/>
      <dgm:spPr/>
      <dgm:t>
        <a:bodyPr/>
        <a:lstStyle/>
        <a:p>
          <a:endParaRPr lang="en-CA"/>
        </a:p>
      </dgm:t>
    </dgm:pt>
    <mc:AlternateContent xmlns:mc="http://schemas.openxmlformats.org/markup-compatibility/2006" xmlns:a14="http://schemas.microsoft.com/office/drawing/2010/main">
      <mc:Choice Requires="a14">
        <dgm:pt modelId="{AA383728-D7FA-48AF-B045-61A619CC092E}">
          <dgm:prSet/>
          <dgm:spPr/>
          <dgm:t>
            <a:bodyPr/>
            <a:lstStyle/>
            <a:p>
              <a:pPr algn="l">
                <a:buNone/>
              </a:pPr>
              <a14:m>
                <m:oMathPara xmlns:m="http://schemas.openxmlformats.org/officeDocument/2006/math">
                  <m:oMathParaPr>
                    <m:jc m:val="left"/>
                  </m:oMathParaPr>
                  <m:oMath xmlns:m="http://schemas.openxmlformats.org/officeDocument/2006/math">
                    <m:r>
                      <a:rPr lang="de-DE" i="1" dirty="0" smtClean="0">
                        <a:latin typeface="Cambria Math" panose="02040503050406030204" pitchFamily="18" charset="0"/>
                      </a:rPr>
                      <m:t>𝑘</m:t>
                    </m:r>
                    <m:r>
                      <a:rPr lang="de-DE" i="1" dirty="0" smtClean="0">
                        <a:latin typeface="Cambria Math" panose="02040503050406030204" pitchFamily="18" charset="0"/>
                      </a:rPr>
                      <m:t> ← </m:t>
                    </m:r>
                    <m:r>
                      <a:rPr lang="de-DE" i="1" dirty="0" smtClean="0">
                        <a:latin typeface="Cambria Math" panose="02040503050406030204" pitchFamily="18" charset="0"/>
                      </a:rPr>
                      <m:t>𝑘</m:t>
                    </m:r>
                    <m:r>
                      <a:rPr lang="de-DE" i="1" dirty="0" smtClean="0">
                        <a:latin typeface="Cambria Math" panose="02040503050406030204" pitchFamily="18" charset="0"/>
                      </a:rPr>
                      <m:t> + </m:t>
                    </m:r>
                    <m:r>
                      <a:rPr lang="en-US" i="1" dirty="0" smtClean="0">
                        <a:latin typeface="Cambria Math" panose="02040503050406030204" pitchFamily="18" charset="0"/>
                      </a:rPr>
                      <m:t>𝑓</m:t>
                    </m:r>
                    <m:r>
                      <a:rPr lang="en-CA" b="0" i="1" baseline="-25000" dirty="0" smtClean="0">
                        <a:latin typeface="Cambria Math" panose="02040503050406030204" pitchFamily="18" charset="0"/>
                      </a:rPr>
                      <m:t>𝑟</m:t>
                    </m:r>
                    <m:r>
                      <a:rPr lang="en-CA" b="0" i="1" baseline="-25000" dirty="0" smtClean="0">
                        <a:latin typeface="Cambria Math" panose="02040503050406030204" pitchFamily="18" charset="0"/>
                      </a:rPr>
                      <m:t>,</m:t>
                    </m:r>
                    <m:r>
                      <a:rPr lang="en-CA" b="0" i="1" baseline="-25000" dirty="0" smtClean="0">
                        <a:latin typeface="Cambria Math" panose="02040503050406030204" pitchFamily="18" charset="0"/>
                      </a:rPr>
                      <m:t>𝑢</m:t>
                    </m:r>
                    <m:r>
                      <a:rPr lang="de-DE" i="1" dirty="0" smtClean="0">
                        <a:latin typeface="Cambria Math" panose="02040503050406030204" pitchFamily="18" charset="0"/>
                      </a:rPr>
                      <m:t>− 1</m:t>
                    </m:r>
                  </m:oMath>
                </m:oMathPara>
              </a14:m>
              <a:endParaRPr lang="en-CA"/>
            </a:p>
          </dgm:t>
        </dgm:pt>
      </mc:Choice>
      <mc:Fallback xmlns="">
        <dgm:pt modelId="{AA383728-D7FA-48AF-B045-61A619CC092E}">
          <dgm:prSet/>
          <dgm:spPr/>
          <dgm:t>
            <a:bodyPr/>
            <a:lstStyle/>
            <a:p>
              <a:pPr algn="l">
                <a:buNone/>
              </a:pPr>
              <a:r>
                <a:rPr lang="de-DE" i="0" dirty="0">
                  <a:latin typeface="Cambria Math" panose="02040503050406030204" pitchFamily="18" charset="0"/>
                </a:rPr>
                <a:t>𝑘 ← 𝑘 + </a:t>
              </a:r>
              <a:r>
                <a:rPr lang="en-US" i="0" dirty="0">
                  <a:latin typeface="Cambria Math" panose="02040503050406030204" pitchFamily="18" charset="0"/>
                </a:rPr>
                <a:t>𝑓</a:t>
              </a:r>
              <a:r>
                <a:rPr lang="en-CA" b="0" i="0" baseline="-25000" dirty="0">
                  <a:latin typeface="Cambria Math" panose="02040503050406030204" pitchFamily="18" charset="0"/>
                </a:rPr>
                <a:t>𝑟,𝑢</a:t>
              </a:r>
              <a:r>
                <a:rPr lang="de-DE" i="0" dirty="0">
                  <a:latin typeface="Cambria Math" panose="02040503050406030204" pitchFamily="18" charset="0"/>
                </a:rPr>
                <a:t>− 1</a:t>
              </a:r>
              <a:endParaRPr lang="en-CA"/>
            </a:p>
          </dgm:t>
        </dgm:pt>
      </mc:Fallback>
    </mc:AlternateContent>
    <dgm:pt modelId="{4BFC5195-181A-4B93-AD5D-CD3A78344CDD}" type="parTrans" cxnId="{2871A652-D777-42E3-931E-E96562281241}">
      <dgm:prSet/>
      <dgm:spPr/>
      <dgm:t>
        <a:bodyPr/>
        <a:lstStyle/>
        <a:p>
          <a:endParaRPr lang="en-CA"/>
        </a:p>
      </dgm:t>
    </dgm:pt>
    <dgm:pt modelId="{D460A9EA-EBA7-4029-83D0-6B788934FA92}" type="sibTrans" cxnId="{2871A652-D777-42E3-931E-E96562281241}">
      <dgm:prSet/>
      <dgm:spPr/>
      <dgm:t>
        <a:bodyPr/>
        <a:lstStyle/>
        <a:p>
          <a:endParaRPr lang="en-CA"/>
        </a:p>
      </dgm:t>
    </dgm:pt>
    <dgm:pt modelId="{FF484652-E3C8-4E0D-AC85-DCC8251F957E}">
      <dgm:prSet/>
      <dgm:spPr/>
      <dgm:t>
        <a:bodyPr/>
        <a:lstStyle/>
        <a:p>
          <a:pPr algn="l">
            <a:buNone/>
          </a:pPr>
          <a:r>
            <a:rPr lang="en-CA" b="1"/>
            <a:t>else</a:t>
          </a:r>
        </a:p>
      </dgm:t>
    </dgm:pt>
    <dgm:pt modelId="{432A35CB-EA64-4CF3-87C4-BF67B1B654DB}" type="parTrans" cxnId="{4F32428E-A094-47EC-9B78-6D22046D6F09}">
      <dgm:prSet/>
      <dgm:spPr/>
      <dgm:t>
        <a:bodyPr/>
        <a:lstStyle/>
        <a:p>
          <a:endParaRPr lang="en-CA"/>
        </a:p>
      </dgm:t>
    </dgm:pt>
    <dgm:pt modelId="{7253E6A8-E9DC-43DF-9436-616A0DAD03A6}" type="sibTrans" cxnId="{4F32428E-A094-47EC-9B78-6D22046D6F09}">
      <dgm:prSet/>
      <dgm:spPr/>
      <dgm:t>
        <a:bodyPr/>
        <a:lstStyle/>
        <a:p>
          <a:endParaRPr lang="en-CA"/>
        </a:p>
      </dgm:t>
    </dgm:pt>
    <mc:AlternateContent xmlns:mc="http://schemas.openxmlformats.org/markup-compatibility/2006" xmlns:a14="http://schemas.microsoft.com/office/drawing/2010/main">
      <mc:Choice Requires="a14">
        <dgm:pt modelId="{F9A1AD7C-8020-45D0-AAFF-B4BB9B913F7E}">
          <dgm:prSet/>
          <dgm:spPr/>
          <dgm:t>
            <a:bodyPr/>
            <a:lstStyle/>
            <a:p>
              <a:pPr algn="l">
                <a:buNone/>
              </a:pPr>
              <a14:m>
                <m:oMathPara xmlns:m="http://schemas.openxmlformats.org/officeDocument/2006/math">
                  <m:oMathParaPr>
                    <m:jc m:val="left"/>
                  </m:oMathParaPr>
                  <m:oMath xmlns:m="http://schemas.openxmlformats.org/officeDocument/2006/math">
                    <m:r>
                      <a:rPr lang="en-CA" i="1" dirty="0" smtClean="0">
                        <a:latin typeface="Cambria Math" panose="02040503050406030204" pitchFamily="18" charset="0"/>
                      </a:rPr>
                      <m:t>𝑘</m:t>
                    </m:r>
                    <m:r>
                      <a:rPr lang="en-CA" i="1" dirty="0" smtClean="0">
                        <a:latin typeface="Cambria Math" panose="02040503050406030204" pitchFamily="18" charset="0"/>
                      </a:rPr>
                      <m:t> ← </m:t>
                    </m:r>
                    <m:r>
                      <a:rPr lang="en-CA" i="1" dirty="0" smtClean="0">
                        <a:latin typeface="Cambria Math" panose="02040503050406030204" pitchFamily="18" charset="0"/>
                      </a:rPr>
                      <m:t>𝑘</m:t>
                    </m:r>
                    <m:r>
                      <a:rPr lang="en-CA" i="1" dirty="0" smtClean="0">
                        <a:latin typeface="Cambria Math" panose="02040503050406030204" pitchFamily="18" charset="0"/>
                      </a:rPr>
                      <m:t> + 1</m:t>
                    </m:r>
                  </m:oMath>
                </m:oMathPara>
              </a14:m>
              <a:endParaRPr lang="en-CA"/>
            </a:p>
          </dgm:t>
        </dgm:pt>
      </mc:Choice>
      <mc:Fallback xmlns="">
        <dgm:pt modelId="{F9A1AD7C-8020-45D0-AAFF-B4BB9B913F7E}">
          <dgm:prSet/>
          <dgm:spPr/>
          <dgm:t>
            <a:bodyPr/>
            <a:lstStyle/>
            <a:p>
              <a:pPr algn="l">
                <a:buNone/>
              </a:pPr>
              <a:r>
                <a:rPr lang="en-CA" i="0" dirty="0">
                  <a:latin typeface="Cambria Math" panose="02040503050406030204" pitchFamily="18" charset="0"/>
                </a:rPr>
                <a:t>𝑘 ← 𝑘 + 1</a:t>
              </a:r>
              <a:endParaRPr lang="en-CA"/>
            </a:p>
          </dgm:t>
        </dgm:pt>
      </mc:Fallback>
    </mc:AlternateContent>
    <dgm:pt modelId="{7EFC2543-2028-41A2-AEDC-6001A5415425}" type="parTrans" cxnId="{0A8347DC-44A5-4DF9-B6A4-64257F450F18}">
      <dgm:prSet/>
      <dgm:spPr/>
      <dgm:t>
        <a:bodyPr/>
        <a:lstStyle/>
        <a:p>
          <a:endParaRPr lang="en-CA"/>
        </a:p>
      </dgm:t>
    </dgm:pt>
    <dgm:pt modelId="{4C555763-6719-434D-8061-3B2315194F45}" type="sibTrans" cxnId="{0A8347DC-44A5-4DF9-B6A4-64257F450F18}">
      <dgm:prSet/>
      <dgm:spPr/>
      <dgm:t>
        <a:bodyPr/>
        <a:lstStyle/>
        <a:p>
          <a:endParaRPr lang="en-CA"/>
        </a:p>
      </dgm:t>
    </dgm:pt>
    <mc:AlternateContent xmlns:mc="http://schemas.openxmlformats.org/markup-compatibility/2006" xmlns:a14="http://schemas.microsoft.com/office/drawing/2010/main">
      <mc:Choice Requires="a14">
        <dgm:pt modelId="{8DA509A2-B112-4517-9048-06A2C5703EA1}">
          <dgm:prSet/>
          <dgm:spPr/>
          <dgm:t>
            <a:bodyPr/>
            <a:lstStyle/>
            <a:p>
              <a:pPr algn="l">
                <a:buNone/>
              </a:pPr>
              <a:r>
                <a:rPr lang="en-CA" b="1"/>
                <a:t>return</a:t>
              </a:r>
              <a:r>
                <a:rPr lang="en-CA"/>
                <a:t> </a:t>
              </a:r>
              <a14:m>
                <m:oMath xmlns:m="http://schemas.openxmlformats.org/officeDocument/2006/math">
                  <m:r>
                    <a:rPr lang="en-CA" i="1" dirty="0" smtClean="0">
                      <a:latin typeface="Cambria Math" panose="02040503050406030204" pitchFamily="18" charset="0"/>
                    </a:rPr>
                    <m:t>𝑜𝑙𝑝</m:t>
                  </m:r>
                  <m:r>
                    <a:rPr lang="en-CA" i="1" baseline="-25000" dirty="0" smtClean="0">
                      <a:latin typeface="Cambria Math" panose="02040503050406030204" pitchFamily="18" charset="0"/>
                    </a:rPr>
                    <m:t>𝑖</m:t>
                  </m:r>
                </m:oMath>
              </a14:m>
              <a:endParaRPr lang="en-CA"/>
            </a:p>
          </dgm:t>
        </dgm:pt>
      </mc:Choice>
      <mc:Fallback xmlns="">
        <dgm:pt modelId="{8DA509A2-B112-4517-9048-06A2C5703EA1}">
          <dgm:prSet/>
          <dgm:spPr/>
          <dgm:t>
            <a:bodyPr/>
            <a:lstStyle/>
            <a:p>
              <a:pPr algn="l">
                <a:buNone/>
              </a:pPr>
              <a:r>
                <a:rPr lang="en-CA" b="1"/>
                <a:t>return</a:t>
              </a:r>
              <a:r>
                <a:rPr lang="en-CA"/>
                <a:t> </a:t>
              </a:r>
              <a:r>
                <a:rPr lang="en-CA" i="0" dirty="0">
                  <a:latin typeface="Cambria Math" panose="02040503050406030204" pitchFamily="18" charset="0"/>
                </a:rPr>
                <a:t>𝑜𝑙𝑝</a:t>
              </a:r>
              <a:r>
                <a:rPr lang="en-CA" i="0" baseline="-25000" dirty="0">
                  <a:latin typeface="Cambria Math" panose="02040503050406030204" pitchFamily="18" charset="0"/>
                </a:rPr>
                <a:t>𝑖</a:t>
              </a:r>
              <a:endParaRPr lang="en-CA"/>
            </a:p>
          </dgm:t>
        </dgm:pt>
      </mc:Fallback>
    </mc:AlternateContent>
    <dgm:pt modelId="{2D79977C-AAA8-4139-AEAF-7268C2360734}" type="parTrans" cxnId="{0C18CC98-1E49-409D-A31A-CF7818269685}">
      <dgm:prSet/>
      <dgm:spPr/>
      <dgm:t>
        <a:bodyPr/>
        <a:lstStyle/>
        <a:p>
          <a:endParaRPr lang="en-CA"/>
        </a:p>
      </dgm:t>
    </dgm:pt>
    <dgm:pt modelId="{E6932E7F-3278-46F7-BDE3-BD270E07A32D}" type="sibTrans" cxnId="{0C18CC98-1E49-409D-A31A-CF7818269685}">
      <dgm:prSet/>
      <dgm:spPr/>
      <dgm:t>
        <a:bodyPr/>
        <a:lstStyle/>
        <a:p>
          <a:endParaRPr lang="en-CA"/>
        </a:p>
      </dgm:t>
    </dgm:pt>
    <dgm:pt modelId="{3852E789-802F-4359-A528-298133C673D4}">
      <dgm:prSet phldrT="[Text]"/>
      <dgm:spPr/>
      <dgm:t>
        <a:bodyPr/>
        <a:lstStyle/>
        <a:p>
          <a:r>
            <a:rPr lang="en-CA"/>
            <a:t>Original O(n</a:t>
          </a:r>
          <a:r>
            <a:rPr lang="en-CA" baseline="30000"/>
            <a:t>2</a:t>
          </a:r>
          <a:r>
            <a:rPr lang="en-CA" baseline="0"/>
            <a:t>) Algorithm</a:t>
          </a:r>
          <a:endParaRPr lang="en-CA"/>
        </a:p>
      </dgm:t>
    </dgm:pt>
    <dgm:pt modelId="{E1F3A256-09F8-462D-8EC3-81D9F4B08B80}" type="parTrans" cxnId="{96A153E5-1CF8-4FB4-8DD4-33E31361B695}">
      <dgm:prSet/>
      <dgm:spPr/>
      <dgm:t>
        <a:bodyPr/>
        <a:lstStyle/>
        <a:p>
          <a:endParaRPr lang="en-CA"/>
        </a:p>
      </dgm:t>
    </dgm:pt>
    <dgm:pt modelId="{3BA9907B-ECB0-4D35-AE38-F7DDCD8C4E62}" type="sibTrans" cxnId="{96A153E5-1CF8-4FB4-8DD4-33E31361B695}">
      <dgm:prSet/>
      <dgm:spPr/>
      <dgm:t>
        <a:bodyPr/>
        <a:lstStyle/>
        <a:p>
          <a:endParaRPr lang="en-CA"/>
        </a:p>
      </dgm:t>
    </dgm:pt>
    <mc:AlternateContent xmlns:mc="http://schemas.openxmlformats.org/markup-compatibility/2006" xmlns:a14="http://schemas.microsoft.com/office/drawing/2010/main">
      <mc:Choice Requires="a14">
        <dgm:pt modelId="{1822A94E-C859-441A-B4BB-EA2172113605}">
          <dgm:prSet/>
          <dgm:spPr/>
          <dgm:t>
            <a:bodyPr/>
            <a:lstStyle/>
            <a:p>
              <a:pPr algn="l">
                <a:buNone/>
              </a:pPr>
              <a14:m>
                <m:oMathPara xmlns:m="http://schemas.openxmlformats.org/officeDocument/2006/math">
                  <m:oMathParaPr>
                    <m:jc m:val="left"/>
                  </m:oMathParaPr>
                  <m:oMath xmlns:m="http://schemas.openxmlformats.org/officeDocument/2006/math">
                    <m:r>
                      <a:rPr lang="en-CA" i="1" dirty="0" smtClean="0">
                        <a:latin typeface="Cambria Math" panose="02040503050406030204" pitchFamily="18" charset="0"/>
                      </a:rPr>
                      <m:t>𝑜𝑙𝑝</m:t>
                    </m:r>
                    <m:r>
                      <a:rPr lang="en-CA" i="1" baseline="-25000" dirty="0" smtClean="0">
                        <a:latin typeface="Cambria Math" panose="02040503050406030204" pitchFamily="18" charset="0"/>
                      </a:rPr>
                      <m:t>𝑖</m:t>
                    </m:r>
                    <m:r>
                      <a:rPr lang="en-CA" i="1" dirty="0" smtClean="0">
                        <a:latin typeface="Cambria Math" panose="02040503050406030204" pitchFamily="18" charset="0"/>
                      </a:rPr>
                      <m:t> ← 0</m:t>
                    </m:r>
                  </m:oMath>
                </m:oMathPara>
              </a14:m>
              <a:endParaRPr lang="en-CA"/>
            </a:p>
          </dgm:t>
        </dgm:pt>
      </mc:Choice>
      <mc:Fallback xmlns="">
        <dgm:pt modelId="{1822A94E-C859-441A-B4BB-EA2172113605}">
          <dgm:prSet/>
          <dgm:spPr/>
          <dgm:t>
            <a:bodyPr/>
            <a:lstStyle/>
            <a:p>
              <a:pPr algn="l">
                <a:buNone/>
              </a:pPr>
              <a:r>
                <a:rPr lang="en-CA" i="0" dirty="0">
                  <a:latin typeface="Cambria Math" panose="02040503050406030204" pitchFamily="18" charset="0"/>
                </a:rPr>
                <a:t>𝑜𝑙𝑝</a:t>
              </a:r>
              <a:r>
                <a:rPr lang="en-CA" i="0" baseline="-25000" dirty="0">
                  <a:latin typeface="Cambria Math" panose="02040503050406030204" pitchFamily="18" charset="0"/>
                </a:rPr>
                <a:t>𝑖</a:t>
              </a:r>
              <a:r>
                <a:rPr lang="en-CA" i="0" dirty="0">
                  <a:latin typeface="Cambria Math" panose="02040503050406030204" pitchFamily="18" charset="0"/>
                </a:rPr>
                <a:t> ← 0</a:t>
              </a:r>
              <a:endParaRPr lang="en-CA"/>
            </a:p>
          </dgm:t>
        </dgm:pt>
      </mc:Fallback>
    </mc:AlternateContent>
    <dgm:pt modelId="{9038E0A7-B8F3-4171-B962-AEB1AF77A5A6}" type="parTrans" cxnId="{D4B97D82-AA38-47B1-85D1-1D28000B2E49}">
      <dgm:prSet/>
      <dgm:spPr/>
      <dgm:t>
        <a:bodyPr/>
        <a:lstStyle/>
        <a:p>
          <a:endParaRPr lang="en-CA"/>
        </a:p>
      </dgm:t>
    </dgm:pt>
    <dgm:pt modelId="{7EADC3D4-5B5F-42DE-B623-FCD4C207F660}" type="sibTrans" cxnId="{D4B97D82-AA38-47B1-85D1-1D28000B2E49}">
      <dgm:prSet/>
      <dgm:spPr/>
      <dgm:t>
        <a:bodyPr/>
        <a:lstStyle/>
        <a:p>
          <a:endParaRPr lang="en-CA"/>
        </a:p>
      </dgm:t>
    </dgm:pt>
    <dgm:pt modelId="{486EA5F3-DF8D-4CA7-A064-00688C63A2A5}" type="pres">
      <dgm:prSet presAssocID="{952FB948-0E95-4A59-A2D7-23EB0D80E381}" presName="linear" presStyleCnt="0">
        <dgm:presLayoutVars>
          <dgm:animLvl val="lvl"/>
          <dgm:resizeHandles val="exact"/>
        </dgm:presLayoutVars>
      </dgm:prSet>
      <dgm:spPr/>
    </dgm:pt>
    <dgm:pt modelId="{CE257AE3-83D6-4AF4-8A6C-58A1DF7AC86C}" type="pres">
      <dgm:prSet presAssocID="{3852E789-802F-4359-A528-298133C673D4}" presName="parentText" presStyleLbl="node1" presStyleIdx="0" presStyleCnt="1">
        <dgm:presLayoutVars>
          <dgm:chMax val="0"/>
          <dgm:bulletEnabled val="1"/>
        </dgm:presLayoutVars>
      </dgm:prSet>
      <dgm:spPr/>
    </dgm:pt>
    <dgm:pt modelId="{595DCA0A-8EC0-46CF-805B-32C49DA84424}" type="pres">
      <dgm:prSet presAssocID="{3852E789-802F-4359-A528-298133C673D4}" presName="childText" presStyleLbl="revTx" presStyleIdx="0" presStyleCnt="1">
        <dgm:presLayoutVars>
          <dgm:bulletEnabled val="1"/>
        </dgm:presLayoutVars>
      </dgm:prSet>
      <dgm:spPr/>
    </dgm:pt>
  </dgm:ptLst>
  <dgm:cxnLst>
    <dgm:cxn modelId="{6A9F4E00-4414-4BE2-9E9C-B937845A7737}" type="presOf" srcId="{F9A1AD7C-8020-45D0-AAFF-B4BB9B913F7E}" destId="{595DCA0A-8EC0-46CF-805B-32C49DA84424}" srcOrd="0" destOrd="15" presId="urn:microsoft.com/office/officeart/2005/8/layout/vList2"/>
    <dgm:cxn modelId="{67854404-DABF-4341-9334-3720AC071E4A}" srcId="{1B3F9A93-0554-43CE-839E-9F81DA04C2EC}" destId="{457D7A4B-BD0F-4725-A786-A689DBF2D16B}" srcOrd="0" destOrd="0" parTransId="{F52EBCF9-2A17-4945-AD71-3ED2C39A7070}" sibTransId="{197286E2-363A-43FF-87C2-9346F6E37657}"/>
    <dgm:cxn modelId="{95DB5F0A-6706-4BCF-8AF7-D618309910BC}" type="presOf" srcId="{457D7A4B-BD0F-4725-A786-A689DBF2D16B}" destId="{595DCA0A-8EC0-46CF-805B-32C49DA84424}" srcOrd="0" destOrd="9" presId="urn:microsoft.com/office/officeart/2005/8/layout/vList2"/>
    <dgm:cxn modelId="{8ACC0714-5A43-45ED-A8A1-DF6EBF2CE556}" srcId="{457D7A4B-BD0F-4725-A786-A689DBF2D16B}" destId="{B0443A35-B99E-4A28-A5CD-A057AD3BB0B5}" srcOrd="2" destOrd="0" parTransId="{EBE2922B-D8CF-4692-85FA-2716BE587F6E}" sibTransId="{B7029CC6-4FD3-4003-8D85-CB2F31519558}"/>
    <dgm:cxn modelId="{7AC50D17-B529-4597-B3FF-472ED813CEAA}" type="presOf" srcId="{F47C1A12-42A7-4CB4-98D0-E9572D7E8D62}" destId="{595DCA0A-8EC0-46CF-805B-32C49DA84424}" srcOrd="0" destOrd="4" presId="urn:microsoft.com/office/officeart/2005/8/layout/vList2"/>
    <dgm:cxn modelId="{6D901120-EF0B-49EE-901D-16702D8079E5}" srcId="{D1C9D2F0-EAE3-4FF6-86E9-508852682ACA}" destId="{3257DE70-8746-4C05-9840-18F94AA8FA44}" srcOrd="2" destOrd="0" parTransId="{2BE674BA-E82B-4D67-97E8-E0FF9777B975}" sibTransId="{CF56796A-EFC4-4946-94F9-89199D030013}"/>
    <dgm:cxn modelId="{15B15327-1B7D-40CA-B810-8426F4639BF2}" type="presOf" srcId="{8EE52C67-E3D5-49B0-8794-2220826FE176}" destId="{595DCA0A-8EC0-46CF-805B-32C49DA84424}" srcOrd="0" destOrd="1" presId="urn:microsoft.com/office/officeart/2005/8/layout/vList2"/>
    <dgm:cxn modelId="{A787362A-A3E9-4A76-8A4C-AF36396B6397}" srcId="{D1C9D2F0-EAE3-4FF6-86E9-508852682ACA}" destId="{46484E9C-3A18-4E6F-A82D-974B931A6F88}" srcOrd="1" destOrd="0" parTransId="{9D530F2B-6B62-4873-831C-DA0A9FF34B4A}" sibTransId="{87192BC0-050E-4EFC-A303-66974BB56C62}"/>
    <dgm:cxn modelId="{F0DAC737-9956-4D4F-9FE9-885421EDF713}" type="presOf" srcId="{3852E789-802F-4359-A528-298133C673D4}" destId="{CE257AE3-83D6-4AF4-8A6C-58A1DF7AC86C}" srcOrd="0" destOrd="0" presId="urn:microsoft.com/office/officeart/2005/8/layout/vList2"/>
    <dgm:cxn modelId="{AF15353C-7BD8-4D60-B26E-85CBDE9A0F40}" srcId="{3852E789-802F-4359-A528-298133C673D4}" destId="{D1C9D2F0-EAE3-4FF6-86E9-508852682ACA}" srcOrd="0" destOrd="0" parTransId="{C8C592DA-5A5E-41AD-A0B7-9A312C12B97F}" sibTransId="{3CA28D87-5933-435F-9B36-DE327F75AF9F}"/>
    <dgm:cxn modelId="{A031E43E-4972-4DF5-A337-5B31CCC26D1A}" type="presOf" srcId="{83DFD26F-C118-43B7-9177-7A2E36AF9ECA}" destId="{595DCA0A-8EC0-46CF-805B-32C49DA84424}" srcOrd="0" destOrd="6" presId="urn:microsoft.com/office/officeart/2005/8/layout/vList2"/>
    <dgm:cxn modelId="{2B929A60-5B9F-47AC-B25F-5BB3F4FFA5F3}" srcId="{83DFD26F-C118-43B7-9177-7A2E36AF9ECA}" destId="{1B3F9A93-0554-43CE-839E-9F81DA04C2EC}" srcOrd="1" destOrd="0" parTransId="{0F8249C8-0CE5-4D51-A81A-620D3FE76C65}" sibTransId="{3863A912-F140-4A21-8606-02B7D8D930AA}"/>
    <dgm:cxn modelId="{169C1C69-D03A-44C7-A0CB-958297FF18CB}" type="presOf" srcId="{1822A94E-C859-441A-B4BB-EA2172113605}" destId="{595DCA0A-8EC0-46CF-805B-32C49DA84424}" srcOrd="0" destOrd="5" presId="urn:microsoft.com/office/officeart/2005/8/layout/vList2"/>
    <dgm:cxn modelId="{5C18206B-39E3-4BF3-904F-41E82E6E732D}" srcId="{457D7A4B-BD0F-4725-A786-A689DBF2D16B}" destId="{945C59B8-EF26-4B7A-8F65-549E86D0A1B2}" srcOrd="1" destOrd="0" parTransId="{9646642B-284A-487F-8D0E-C3106E0D0BEE}" sibTransId="{0837AB0E-615E-4899-AF24-8054DFA1C43B}"/>
    <dgm:cxn modelId="{CF0AB54C-CEF6-4C90-AD50-632714331232}" type="presOf" srcId="{46484E9C-3A18-4E6F-A82D-974B931A6F88}" destId="{595DCA0A-8EC0-46CF-805B-32C49DA84424}" srcOrd="0" destOrd="2" presId="urn:microsoft.com/office/officeart/2005/8/layout/vList2"/>
    <dgm:cxn modelId="{0E15CE4E-BFDA-4F5B-A897-FF9D0C1F8CAC}" type="presOf" srcId="{4CB37C50-CF64-4C7F-9463-66F220700CF8}" destId="{595DCA0A-8EC0-46CF-805B-32C49DA84424}" srcOrd="0" destOrd="10" presId="urn:microsoft.com/office/officeart/2005/8/layout/vList2"/>
    <dgm:cxn modelId="{2871A652-D777-42E3-931E-E96562281241}" srcId="{457D7A4B-BD0F-4725-A786-A689DBF2D16B}" destId="{AA383728-D7FA-48AF-B045-61A619CC092E}" srcOrd="3" destOrd="0" parTransId="{4BFC5195-181A-4B93-AD5D-CD3A78344CDD}" sibTransId="{D460A9EA-EBA7-4029-83D0-6B788934FA92}"/>
    <dgm:cxn modelId="{07783675-1D31-4F00-81B7-9D8E6A4FF4BC}" type="presOf" srcId="{FF484652-E3C8-4E0D-AC85-DCC8251F957E}" destId="{595DCA0A-8EC0-46CF-805B-32C49DA84424}" srcOrd="0" destOrd="14" presId="urn:microsoft.com/office/officeart/2005/8/layout/vList2"/>
    <dgm:cxn modelId="{DAE46C5A-FE8B-4F52-BE15-31FF711D1A8B}" srcId="{3852E789-802F-4359-A528-298133C673D4}" destId="{83DFD26F-C118-43B7-9177-7A2E36AF9ECA}" srcOrd="2" destOrd="0" parTransId="{948D7B34-6237-462E-ABAE-A9C2DF6C7973}" sibTransId="{2D20015C-73E1-465E-AF21-188C6884CF2C}"/>
    <dgm:cxn modelId="{48A0537E-7F75-4860-969B-D66624B483D0}" srcId="{457D7A4B-BD0F-4725-A786-A689DBF2D16B}" destId="{4CB37C50-CF64-4C7F-9463-66F220700CF8}" srcOrd="0" destOrd="0" parTransId="{2989A843-6BEF-4F0C-AC6A-84761897DCB2}" sibTransId="{B6ABCDB7-0F58-4927-8ACE-DA174662D14D}"/>
    <dgm:cxn modelId="{D4B97D82-AA38-47B1-85D1-1D28000B2E49}" srcId="{3852E789-802F-4359-A528-298133C673D4}" destId="{1822A94E-C859-441A-B4BB-EA2172113605}" srcOrd="1" destOrd="0" parTransId="{9038E0A7-B8F3-4171-B962-AEB1AF77A5A6}" sibTransId="{7EADC3D4-5B5F-42DE-B623-FCD4C207F660}"/>
    <dgm:cxn modelId="{48B7458D-B1FF-4E27-9C19-3D4F261A0FE6}" srcId="{D1C9D2F0-EAE3-4FF6-86E9-508852682ACA}" destId="{8EE52C67-E3D5-49B0-8794-2220826FE176}" srcOrd="0" destOrd="0" parTransId="{987808E3-2445-4301-A82A-BF64D0E75AAE}" sibTransId="{314D26F9-C11D-4F10-A936-4DF1A5DE1CBE}"/>
    <dgm:cxn modelId="{FF1FEA8D-FBDE-474C-A11A-878A6515AEEA}" type="presOf" srcId="{11C29BAB-CB8E-4BA5-ABC5-00A65B322210}" destId="{595DCA0A-8EC0-46CF-805B-32C49DA84424}" srcOrd="0" destOrd="7" presId="urn:microsoft.com/office/officeart/2005/8/layout/vList2"/>
    <dgm:cxn modelId="{4F32428E-A094-47EC-9B78-6D22046D6F09}" srcId="{1B3F9A93-0554-43CE-839E-9F81DA04C2EC}" destId="{FF484652-E3C8-4E0D-AC85-DCC8251F957E}" srcOrd="1" destOrd="0" parTransId="{432A35CB-EA64-4CF3-87C4-BF67B1B654DB}" sibTransId="{7253E6A8-E9DC-43DF-9436-616A0DAD03A6}"/>
    <dgm:cxn modelId="{0C18CC98-1E49-409D-A31A-CF7818269685}" srcId="{83DFD26F-C118-43B7-9177-7A2E36AF9ECA}" destId="{8DA509A2-B112-4517-9048-06A2C5703EA1}" srcOrd="2" destOrd="0" parTransId="{2D79977C-AAA8-4139-AEAF-7268C2360734}" sibTransId="{E6932E7F-3278-46F7-BDE3-BD270E07A32D}"/>
    <dgm:cxn modelId="{1D5095B2-0C63-4A6C-BC73-37EA14CC2F37}" srcId="{3257DE70-8746-4C05-9840-18F94AA8FA44}" destId="{F47C1A12-42A7-4CB4-98D0-E9572D7E8D62}" srcOrd="0" destOrd="0" parTransId="{994ACC78-49EC-44FF-BA28-B4BC4D051F96}" sibTransId="{2365CE96-28D2-4C6B-9AE7-3EA116A9320C}"/>
    <dgm:cxn modelId="{006F12B7-E9EC-4762-AC4F-491EAEF2E58B}" type="presOf" srcId="{D1C9D2F0-EAE3-4FF6-86E9-508852682ACA}" destId="{595DCA0A-8EC0-46CF-805B-32C49DA84424}" srcOrd="0" destOrd="0" presId="urn:microsoft.com/office/officeart/2005/8/layout/vList2"/>
    <dgm:cxn modelId="{8CDEF6C0-1236-4866-BA63-D610BE27767C}" type="presOf" srcId="{AA383728-D7FA-48AF-B045-61A619CC092E}" destId="{595DCA0A-8EC0-46CF-805B-32C49DA84424}" srcOrd="0" destOrd="13" presId="urn:microsoft.com/office/officeart/2005/8/layout/vList2"/>
    <dgm:cxn modelId="{3E5553C8-D3F9-40BD-B744-A65DE402AC4C}" srcId="{83DFD26F-C118-43B7-9177-7A2E36AF9ECA}" destId="{11C29BAB-CB8E-4BA5-ABC5-00A65B322210}" srcOrd="0" destOrd="0" parTransId="{D16B4411-771D-41FC-98C6-28F5A883E176}" sibTransId="{1FF2067F-4AA6-4E54-BF84-1B2DC1CB4592}"/>
    <dgm:cxn modelId="{048C77CC-3E7D-4E56-A0BB-25782FDBCA90}" type="presOf" srcId="{B0443A35-B99E-4A28-A5CD-A057AD3BB0B5}" destId="{595DCA0A-8EC0-46CF-805B-32C49DA84424}" srcOrd="0" destOrd="12" presId="urn:microsoft.com/office/officeart/2005/8/layout/vList2"/>
    <dgm:cxn modelId="{5BE776DA-DC53-4700-A4DF-5313124A6896}" type="presOf" srcId="{8DA509A2-B112-4517-9048-06A2C5703EA1}" destId="{595DCA0A-8EC0-46CF-805B-32C49DA84424}" srcOrd="0" destOrd="16" presId="urn:microsoft.com/office/officeart/2005/8/layout/vList2"/>
    <dgm:cxn modelId="{0A8347DC-44A5-4DF9-B6A4-64257F450F18}" srcId="{FF484652-E3C8-4E0D-AC85-DCC8251F957E}" destId="{F9A1AD7C-8020-45D0-AAFF-B4BB9B913F7E}" srcOrd="0" destOrd="0" parTransId="{7EFC2543-2028-41A2-AEDC-6001A5415425}" sibTransId="{4C555763-6719-434D-8061-3B2315194F45}"/>
    <dgm:cxn modelId="{96A153E5-1CF8-4FB4-8DD4-33E31361B695}" srcId="{952FB948-0E95-4A59-A2D7-23EB0D80E381}" destId="{3852E789-802F-4359-A528-298133C673D4}" srcOrd="0" destOrd="0" parTransId="{E1F3A256-09F8-462D-8EC3-81D9F4B08B80}" sibTransId="{3BA9907B-ECB0-4D35-AE38-F7DDCD8C4E62}"/>
    <dgm:cxn modelId="{B49AEBE6-70DE-4E54-AEE3-2701569DD437}" type="presOf" srcId="{3257DE70-8746-4C05-9840-18F94AA8FA44}" destId="{595DCA0A-8EC0-46CF-805B-32C49DA84424}" srcOrd="0" destOrd="3" presId="urn:microsoft.com/office/officeart/2005/8/layout/vList2"/>
    <dgm:cxn modelId="{354BA8F9-4F77-4850-A0BC-B2B5DB4EA39A}" type="presOf" srcId="{945C59B8-EF26-4B7A-8F65-549E86D0A1B2}" destId="{595DCA0A-8EC0-46CF-805B-32C49DA84424}" srcOrd="0" destOrd="11" presId="urn:microsoft.com/office/officeart/2005/8/layout/vList2"/>
    <dgm:cxn modelId="{29BECEFB-3000-4C57-80DF-7A8070DBBC33}" type="presOf" srcId="{952FB948-0E95-4A59-A2D7-23EB0D80E381}" destId="{486EA5F3-DF8D-4CA7-A064-00688C63A2A5}" srcOrd="0" destOrd="0" presId="urn:microsoft.com/office/officeart/2005/8/layout/vList2"/>
    <dgm:cxn modelId="{55AAC8FC-915F-444F-B5C5-FC571BA728BF}" type="presOf" srcId="{1B3F9A93-0554-43CE-839E-9F81DA04C2EC}" destId="{595DCA0A-8EC0-46CF-805B-32C49DA84424}" srcOrd="0" destOrd="8" presId="urn:microsoft.com/office/officeart/2005/8/layout/vList2"/>
    <dgm:cxn modelId="{8AFF1CE1-0729-4D5D-81CF-570B5C08DF8C}" type="presParOf" srcId="{486EA5F3-DF8D-4CA7-A064-00688C63A2A5}" destId="{CE257AE3-83D6-4AF4-8A6C-58A1DF7AC86C}" srcOrd="0" destOrd="0" presId="urn:microsoft.com/office/officeart/2005/8/layout/vList2"/>
    <dgm:cxn modelId="{AB444841-07CC-4262-BA30-C3E81A6C5B19}" type="presParOf" srcId="{486EA5F3-DF8D-4CA7-A064-00688C63A2A5}" destId="{595DCA0A-8EC0-46CF-805B-32C49DA8442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52FB948-0E95-4A59-A2D7-23EB0D80E3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dgm:pt modelId="{D1C9D2F0-EAE3-4FF6-86E9-508852682ACA}">
      <dgm:prSet phldrT="[Text]"/>
      <dgm:spPr>
        <a:blipFill>
          <a:blip xmlns:r="http://schemas.openxmlformats.org/officeDocument/2006/relationships" r:embed="rId1"/>
          <a:stretch>
            <a:fillRect b="-1910"/>
          </a:stretch>
        </a:blipFill>
      </dgm:spPr>
      <dgm:t>
        <a:bodyPr/>
        <a:lstStyle/>
        <a:p>
          <a:r>
            <a:rPr lang="en-CA">
              <a:noFill/>
            </a:rPr>
            <a:t> </a:t>
          </a:r>
        </a:p>
      </dgm:t>
    </dgm:pt>
    <dgm:pt modelId="{C8C592DA-5A5E-41AD-A0B7-9A312C12B97F}" type="parTrans" cxnId="{AF15353C-7BD8-4D60-B26E-85CBDE9A0F40}">
      <dgm:prSet/>
      <dgm:spPr/>
      <dgm:t>
        <a:bodyPr/>
        <a:lstStyle/>
        <a:p>
          <a:endParaRPr lang="en-CA"/>
        </a:p>
      </dgm:t>
    </dgm:pt>
    <dgm:pt modelId="{3CA28D87-5933-435F-9B36-DE327F75AF9F}" type="sibTrans" cxnId="{AF15353C-7BD8-4D60-B26E-85CBDE9A0F40}">
      <dgm:prSet/>
      <dgm:spPr/>
      <dgm:t>
        <a:bodyPr/>
        <a:lstStyle/>
        <a:p>
          <a:endParaRPr lang="en-CA"/>
        </a:p>
      </dgm:t>
    </dgm:pt>
    <dgm:pt modelId="{8EE52C67-E3D5-49B0-8794-2220826FE176}">
      <dgm:prSet/>
      <dgm:spPr/>
      <dgm:t>
        <a:bodyPr/>
        <a:lstStyle/>
        <a:p>
          <a:r>
            <a:rPr lang="en-CA">
              <a:noFill/>
            </a:rPr>
            <a:t> </a:t>
          </a:r>
        </a:p>
      </dgm:t>
    </dgm:pt>
    <dgm:pt modelId="{987808E3-2445-4301-A82A-BF64D0E75AAE}" type="parTrans" cxnId="{48B7458D-B1FF-4E27-9C19-3D4F261A0FE6}">
      <dgm:prSet/>
      <dgm:spPr/>
      <dgm:t>
        <a:bodyPr/>
        <a:lstStyle/>
        <a:p>
          <a:endParaRPr lang="en-CA"/>
        </a:p>
      </dgm:t>
    </dgm:pt>
    <dgm:pt modelId="{314D26F9-C11D-4F10-A936-4DF1A5DE1CBE}" type="sibTrans" cxnId="{48B7458D-B1FF-4E27-9C19-3D4F261A0FE6}">
      <dgm:prSet/>
      <dgm:spPr/>
      <dgm:t>
        <a:bodyPr/>
        <a:lstStyle/>
        <a:p>
          <a:endParaRPr lang="en-CA"/>
        </a:p>
      </dgm:t>
    </dgm:pt>
    <dgm:pt modelId="{46484E9C-3A18-4E6F-A82D-974B931A6F88}">
      <dgm:prSet/>
      <dgm:spPr/>
      <dgm:t>
        <a:bodyPr/>
        <a:lstStyle/>
        <a:p>
          <a:r>
            <a:rPr lang="en-CA">
              <a:noFill/>
            </a:rPr>
            <a:t> </a:t>
          </a:r>
        </a:p>
      </dgm:t>
    </dgm:pt>
    <dgm:pt modelId="{9D530F2B-6B62-4873-831C-DA0A9FF34B4A}" type="parTrans" cxnId="{A787362A-A3E9-4A76-8A4C-AF36396B6397}">
      <dgm:prSet/>
      <dgm:spPr/>
      <dgm:t>
        <a:bodyPr/>
        <a:lstStyle/>
        <a:p>
          <a:endParaRPr lang="en-CA"/>
        </a:p>
      </dgm:t>
    </dgm:pt>
    <dgm:pt modelId="{87192BC0-050E-4EFC-A303-66974BB56C62}" type="sibTrans" cxnId="{A787362A-A3E9-4A76-8A4C-AF36396B6397}">
      <dgm:prSet/>
      <dgm:spPr/>
      <dgm:t>
        <a:bodyPr/>
        <a:lstStyle/>
        <a:p>
          <a:endParaRPr lang="en-CA"/>
        </a:p>
      </dgm:t>
    </dgm:pt>
    <dgm:pt modelId="{3257DE70-8746-4C05-9840-18F94AA8FA44}">
      <dgm:prSet/>
      <dgm:spPr/>
      <dgm:t>
        <a:bodyPr/>
        <a:lstStyle/>
        <a:p>
          <a:r>
            <a:rPr lang="en-CA">
              <a:noFill/>
            </a:rPr>
            <a:t> </a:t>
          </a:r>
        </a:p>
      </dgm:t>
    </dgm:pt>
    <dgm:pt modelId="{2BE674BA-E82B-4D67-97E8-E0FF9777B975}" type="parTrans" cxnId="{6D901120-EF0B-49EE-901D-16702D8079E5}">
      <dgm:prSet/>
      <dgm:spPr/>
      <dgm:t>
        <a:bodyPr/>
        <a:lstStyle/>
        <a:p>
          <a:endParaRPr lang="en-CA"/>
        </a:p>
      </dgm:t>
    </dgm:pt>
    <dgm:pt modelId="{CF56796A-EFC4-4946-94F9-89199D030013}" type="sibTrans" cxnId="{6D901120-EF0B-49EE-901D-16702D8079E5}">
      <dgm:prSet/>
      <dgm:spPr/>
      <dgm:t>
        <a:bodyPr/>
        <a:lstStyle/>
        <a:p>
          <a:endParaRPr lang="en-CA"/>
        </a:p>
      </dgm:t>
    </dgm:pt>
    <dgm:pt modelId="{F47C1A12-42A7-4CB4-98D0-E9572D7E8D62}">
      <dgm:prSet/>
      <dgm:spPr/>
      <dgm:t>
        <a:bodyPr/>
        <a:lstStyle/>
        <a:p>
          <a:r>
            <a:rPr lang="en-CA">
              <a:noFill/>
            </a:rPr>
            <a:t> </a:t>
          </a:r>
        </a:p>
      </dgm:t>
    </dgm:pt>
    <dgm:pt modelId="{994ACC78-49EC-44FF-BA28-B4BC4D051F96}" type="parTrans" cxnId="{1D5095B2-0C63-4A6C-BC73-37EA14CC2F37}">
      <dgm:prSet/>
      <dgm:spPr/>
      <dgm:t>
        <a:bodyPr/>
        <a:lstStyle/>
        <a:p>
          <a:endParaRPr lang="en-CA"/>
        </a:p>
      </dgm:t>
    </dgm:pt>
    <dgm:pt modelId="{2365CE96-28D2-4C6B-9AE7-3EA116A9320C}" type="sibTrans" cxnId="{1D5095B2-0C63-4A6C-BC73-37EA14CC2F37}">
      <dgm:prSet/>
      <dgm:spPr/>
      <dgm:t>
        <a:bodyPr/>
        <a:lstStyle/>
        <a:p>
          <a:endParaRPr lang="en-CA"/>
        </a:p>
      </dgm:t>
    </dgm:pt>
    <dgm:pt modelId="{83DFD26F-C118-43B7-9177-7A2E36AF9ECA}">
      <dgm:prSet/>
      <dgm:spPr/>
      <dgm:t>
        <a:bodyPr/>
        <a:lstStyle/>
        <a:p>
          <a:r>
            <a:rPr lang="en-CA">
              <a:noFill/>
            </a:rPr>
            <a:t> </a:t>
          </a:r>
        </a:p>
      </dgm:t>
    </dgm:pt>
    <dgm:pt modelId="{948D7B34-6237-462E-ABAE-A9C2DF6C7973}" type="parTrans" cxnId="{DAE46C5A-FE8B-4F52-BE15-31FF711D1A8B}">
      <dgm:prSet/>
      <dgm:spPr/>
      <dgm:t>
        <a:bodyPr/>
        <a:lstStyle/>
        <a:p>
          <a:endParaRPr lang="en-CA"/>
        </a:p>
      </dgm:t>
    </dgm:pt>
    <dgm:pt modelId="{2D20015C-73E1-465E-AF21-188C6884CF2C}" type="sibTrans" cxnId="{DAE46C5A-FE8B-4F52-BE15-31FF711D1A8B}">
      <dgm:prSet/>
      <dgm:spPr/>
      <dgm:t>
        <a:bodyPr/>
        <a:lstStyle/>
        <a:p>
          <a:endParaRPr lang="en-CA"/>
        </a:p>
      </dgm:t>
    </dgm:pt>
    <dgm:pt modelId="{11C29BAB-CB8E-4BA5-ABC5-00A65B322210}">
      <dgm:prSet/>
      <dgm:spPr/>
      <dgm:t>
        <a:bodyPr/>
        <a:lstStyle/>
        <a:p>
          <a:r>
            <a:rPr lang="en-CA">
              <a:noFill/>
            </a:rPr>
            <a:t> </a:t>
          </a:r>
        </a:p>
      </dgm:t>
    </dgm:pt>
    <dgm:pt modelId="{D16B4411-771D-41FC-98C6-28F5A883E176}" type="parTrans" cxnId="{3E5553C8-D3F9-40BD-B744-A65DE402AC4C}">
      <dgm:prSet/>
      <dgm:spPr/>
      <dgm:t>
        <a:bodyPr/>
        <a:lstStyle/>
        <a:p>
          <a:endParaRPr lang="en-CA"/>
        </a:p>
      </dgm:t>
    </dgm:pt>
    <dgm:pt modelId="{1FF2067F-4AA6-4E54-BF84-1B2DC1CB4592}" type="sibTrans" cxnId="{3E5553C8-D3F9-40BD-B744-A65DE402AC4C}">
      <dgm:prSet/>
      <dgm:spPr/>
      <dgm:t>
        <a:bodyPr/>
        <a:lstStyle/>
        <a:p>
          <a:endParaRPr lang="en-CA"/>
        </a:p>
      </dgm:t>
    </dgm:pt>
    <dgm:pt modelId="{1B3F9A93-0554-43CE-839E-9F81DA04C2EC}">
      <dgm:prSet/>
      <dgm:spPr/>
      <dgm:t>
        <a:bodyPr/>
        <a:lstStyle/>
        <a:p>
          <a:r>
            <a:rPr lang="en-CA">
              <a:noFill/>
            </a:rPr>
            <a:t> </a:t>
          </a:r>
        </a:p>
      </dgm:t>
    </dgm:pt>
    <dgm:pt modelId="{0F8249C8-0CE5-4D51-A81A-620D3FE76C65}" type="parTrans" cxnId="{2B929A60-5B9F-47AC-B25F-5BB3F4FFA5F3}">
      <dgm:prSet/>
      <dgm:spPr/>
      <dgm:t>
        <a:bodyPr/>
        <a:lstStyle/>
        <a:p>
          <a:endParaRPr lang="en-CA"/>
        </a:p>
      </dgm:t>
    </dgm:pt>
    <dgm:pt modelId="{3863A912-F140-4A21-8606-02B7D8D930AA}" type="sibTrans" cxnId="{2B929A60-5B9F-47AC-B25F-5BB3F4FFA5F3}">
      <dgm:prSet/>
      <dgm:spPr/>
      <dgm:t>
        <a:bodyPr/>
        <a:lstStyle/>
        <a:p>
          <a:endParaRPr lang="en-CA"/>
        </a:p>
      </dgm:t>
    </dgm:pt>
    <dgm:pt modelId="{457D7A4B-BD0F-4725-A786-A689DBF2D16B}">
      <dgm:prSet/>
      <dgm:spPr/>
      <dgm:t>
        <a:bodyPr/>
        <a:lstStyle/>
        <a:p>
          <a:r>
            <a:rPr lang="en-CA">
              <a:noFill/>
            </a:rPr>
            <a:t> </a:t>
          </a:r>
        </a:p>
      </dgm:t>
    </dgm:pt>
    <dgm:pt modelId="{F52EBCF9-2A17-4945-AD71-3ED2C39A7070}" type="parTrans" cxnId="{67854404-DABF-4341-9334-3720AC071E4A}">
      <dgm:prSet/>
      <dgm:spPr/>
      <dgm:t>
        <a:bodyPr/>
        <a:lstStyle/>
        <a:p>
          <a:endParaRPr lang="en-CA"/>
        </a:p>
      </dgm:t>
    </dgm:pt>
    <dgm:pt modelId="{197286E2-363A-43FF-87C2-9346F6E37657}" type="sibTrans" cxnId="{67854404-DABF-4341-9334-3720AC071E4A}">
      <dgm:prSet/>
      <dgm:spPr/>
      <dgm:t>
        <a:bodyPr/>
        <a:lstStyle/>
        <a:p>
          <a:endParaRPr lang="en-CA"/>
        </a:p>
      </dgm:t>
    </dgm:pt>
    <dgm:pt modelId="{4CB37C50-CF64-4C7F-9463-66F220700CF8}">
      <dgm:prSet/>
      <dgm:spPr/>
      <dgm:t>
        <a:bodyPr/>
        <a:lstStyle/>
        <a:p>
          <a:r>
            <a:rPr lang="en-CA">
              <a:noFill/>
            </a:rPr>
            <a:t> </a:t>
          </a:r>
        </a:p>
      </dgm:t>
    </dgm:pt>
    <dgm:pt modelId="{2989A843-6BEF-4F0C-AC6A-84761897DCB2}" type="parTrans" cxnId="{48A0537E-7F75-4860-969B-D66624B483D0}">
      <dgm:prSet/>
      <dgm:spPr/>
      <dgm:t>
        <a:bodyPr/>
        <a:lstStyle/>
        <a:p>
          <a:endParaRPr lang="en-CA"/>
        </a:p>
      </dgm:t>
    </dgm:pt>
    <dgm:pt modelId="{B6ABCDB7-0F58-4927-8ACE-DA174662D14D}" type="sibTrans" cxnId="{48A0537E-7F75-4860-969B-D66624B483D0}">
      <dgm:prSet/>
      <dgm:spPr/>
      <dgm:t>
        <a:bodyPr/>
        <a:lstStyle/>
        <a:p>
          <a:endParaRPr lang="en-CA"/>
        </a:p>
      </dgm:t>
    </dgm:pt>
    <dgm:pt modelId="{945C59B8-EF26-4B7A-8F65-549E86D0A1B2}">
      <dgm:prSet/>
      <dgm:spPr/>
      <dgm:t>
        <a:bodyPr/>
        <a:lstStyle/>
        <a:p>
          <a:r>
            <a:rPr lang="en-CA">
              <a:noFill/>
            </a:rPr>
            <a:t> </a:t>
          </a:r>
        </a:p>
      </dgm:t>
    </dgm:pt>
    <dgm:pt modelId="{9646642B-284A-487F-8D0E-C3106E0D0BEE}" type="parTrans" cxnId="{5C18206B-39E3-4BF3-904F-41E82E6E732D}">
      <dgm:prSet/>
      <dgm:spPr/>
      <dgm:t>
        <a:bodyPr/>
        <a:lstStyle/>
        <a:p>
          <a:endParaRPr lang="en-CA"/>
        </a:p>
      </dgm:t>
    </dgm:pt>
    <dgm:pt modelId="{0837AB0E-615E-4899-AF24-8054DFA1C43B}" type="sibTrans" cxnId="{5C18206B-39E3-4BF3-904F-41E82E6E732D}">
      <dgm:prSet/>
      <dgm:spPr/>
      <dgm:t>
        <a:bodyPr/>
        <a:lstStyle/>
        <a:p>
          <a:endParaRPr lang="en-CA"/>
        </a:p>
      </dgm:t>
    </dgm:pt>
    <dgm:pt modelId="{B0443A35-B99E-4A28-A5CD-A057AD3BB0B5}">
      <dgm:prSet/>
      <dgm:spPr/>
      <dgm:t>
        <a:bodyPr/>
        <a:lstStyle/>
        <a:p>
          <a:r>
            <a:rPr lang="en-CA">
              <a:noFill/>
            </a:rPr>
            <a:t> </a:t>
          </a:r>
        </a:p>
      </dgm:t>
    </dgm:pt>
    <dgm:pt modelId="{EBE2922B-D8CF-4692-85FA-2716BE587F6E}" type="parTrans" cxnId="{8ACC0714-5A43-45ED-A8A1-DF6EBF2CE556}">
      <dgm:prSet/>
      <dgm:spPr/>
      <dgm:t>
        <a:bodyPr/>
        <a:lstStyle/>
        <a:p>
          <a:endParaRPr lang="en-CA"/>
        </a:p>
      </dgm:t>
    </dgm:pt>
    <dgm:pt modelId="{B7029CC6-4FD3-4003-8D85-CB2F31519558}" type="sibTrans" cxnId="{8ACC0714-5A43-45ED-A8A1-DF6EBF2CE556}">
      <dgm:prSet/>
      <dgm:spPr/>
      <dgm:t>
        <a:bodyPr/>
        <a:lstStyle/>
        <a:p>
          <a:endParaRPr lang="en-CA"/>
        </a:p>
      </dgm:t>
    </dgm:pt>
    <dgm:pt modelId="{AA383728-D7FA-48AF-B045-61A619CC092E}">
      <dgm:prSet/>
      <dgm:spPr/>
      <dgm:t>
        <a:bodyPr/>
        <a:lstStyle/>
        <a:p>
          <a:r>
            <a:rPr lang="en-CA">
              <a:noFill/>
            </a:rPr>
            <a:t> </a:t>
          </a:r>
        </a:p>
      </dgm:t>
    </dgm:pt>
    <dgm:pt modelId="{4BFC5195-181A-4B93-AD5D-CD3A78344CDD}" type="parTrans" cxnId="{2871A652-D777-42E3-931E-E96562281241}">
      <dgm:prSet/>
      <dgm:spPr/>
      <dgm:t>
        <a:bodyPr/>
        <a:lstStyle/>
        <a:p>
          <a:endParaRPr lang="en-CA"/>
        </a:p>
      </dgm:t>
    </dgm:pt>
    <dgm:pt modelId="{D460A9EA-EBA7-4029-83D0-6B788934FA92}" type="sibTrans" cxnId="{2871A652-D777-42E3-931E-E96562281241}">
      <dgm:prSet/>
      <dgm:spPr/>
      <dgm:t>
        <a:bodyPr/>
        <a:lstStyle/>
        <a:p>
          <a:endParaRPr lang="en-CA"/>
        </a:p>
      </dgm:t>
    </dgm:pt>
    <dgm:pt modelId="{FF484652-E3C8-4E0D-AC85-DCC8251F957E}">
      <dgm:prSet/>
      <dgm:spPr/>
      <dgm:t>
        <a:bodyPr/>
        <a:lstStyle/>
        <a:p>
          <a:r>
            <a:rPr lang="en-CA">
              <a:noFill/>
            </a:rPr>
            <a:t> </a:t>
          </a:r>
        </a:p>
      </dgm:t>
    </dgm:pt>
    <dgm:pt modelId="{432A35CB-EA64-4CF3-87C4-BF67B1B654DB}" type="parTrans" cxnId="{4F32428E-A094-47EC-9B78-6D22046D6F09}">
      <dgm:prSet/>
      <dgm:spPr/>
      <dgm:t>
        <a:bodyPr/>
        <a:lstStyle/>
        <a:p>
          <a:endParaRPr lang="en-CA"/>
        </a:p>
      </dgm:t>
    </dgm:pt>
    <dgm:pt modelId="{7253E6A8-E9DC-43DF-9436-616A0DAD03A6}" type="sibTrans" cxnId="{4F32428E-A094-47EC-9B78-6D22046D6F09}">
      <dgm:prSet/>
      <dgm:spPr/>
      <dgm:t>
        <a:bodyPr/>
        <a:lstStyle/>
        <a:p>
          <a:endParaRPr lang="en-CA"/>
        </a:p>
      </dgm:t>
    </dgm:pt>
    <dgm:pt modelId="{F9A1AD7C-8020-45D0-AAFF-B4BB9B913F7E}">
      <dgm:prSet/>
      <dgm:spPr/>
      <dgm:t>
        <a:bodyPr/>
        <a:lstStyle/>
        <a:p>
          <a:r>
            <a:rPr lang="en-CA">
              <a:noFill/>
            </a:rPr>
            <a:t> </a:t>
          </a:r>
        </a:p>
      </dgm:t>
    </dgm:pt>
    <dgm:pt modelId="{7EFC2543-2028-41A2-AEDC-6001A5415425}" type="parTrans" cxnId="{0A8347DC-44A5-4DF9-B6A4-64257F450F18}">
      <dgm:prSet/>
      <dgm:spPr/>
      <dgm:t>
        <a:bodyPr/>
        <a:lstStyle/>
        <a:p>
          <a:endParaRPr lang="en-CA"/>
        </a:p>
      </dgm:t>
    </dgm:pt>
    <dgm:pt modelId="{4C555763-6719-434D-8061-3B2315194F45}" type="sibTrans" cxnId="{0A8347DC-44A5-4DF9-B6A4-64257F450F18}">
      <dgm:prSet/>
      <dgm:spPr/>
      <dgm:t>
        <a:bodyPr/>
        <a:lstStyle/>
        <a:p>
          <a:endParaRPr lang="en-CA"/>
        </a:p>
      </dgm:t>
    </dgm:pt>
    <dgm:pt modelId="{8DA509A2-B112-4517-9048-06A2C5703EA1}">
      <dgm:prSet/>
      <dgm:spPr/>
      <dgm:t>
        <a:bodyPr/>
        <a:lstStyle/>
        <a:p>
          <a:r>
            <a:rPr lang="en-CA">
              <a:noFill/>
            </a:rPr>
            <a:t> </a:t>
          </a:r>
        </a:p>
      </dgm:t>
    </dgm:pt>
    <dgm:pt modelId="{2D79977C-AAA8-4139-AEAF-7268C2360734}" type="parTrans" cxnId="{0C18CC98-1E49-409D-A31A-CF7818269685}">
      <dgm:prSet/>
      <dgm:spPr/>
      <dgm:t>
        <a:bodyPr/>
        <a:lstStyle/>
        <a:p>
          <a:endParaRPr lang="en-CA"/>
        </a:p>
      </dgm:t>
    </dgm:pt>
    <dgm:pt modelId="{E6932E7F-3278-46F7-BDE3-BD270E07A32D}" type="sibTrans" cxnId="{0C18CC98-1E49-409D-A31A-CF7818269685}">
      <dgm:prSet/>
      <dgm:spPr/>
      <dgm:t>
        <a:bodyPr/>
        <a:lstStyle/>
        <a:p>
          <a:endParaRPr lang="en-CA"/>
        </a:p>
      </dgm:t>
    </dgm:pt>
    <dgm:pt modelId="{3852E789-802F-4359-A528-298133C673D4}">
      <dgm:prSet phldrT="[Text]"/>
      <dgm:spPr/>
      <dgm:t>
        <a:bodyPr/>
        <a:lstStyle/>
        <a:p>
          <a:r>
            <a:rPr lang="en-CA"/>
            <a:t>Original O(n</a:t>
          </a:r>
          <a:r>
            <a:rPr lang="en-CA" baseline="30000"/>
            <a:t>2</a:t>
          </a:r>
          <a:r>
            <a:rPr lang="en-CA" baseline="0"/>
            <a:t>) Algorithm</a:t>
          </a:r>
          <a:endParaRPr lang="en-CA"/>
        </a:p>
      </dgm:t>
    </dgm:pt>
    <dgm:pt modelId="{E1F3A256-09F8-462D-8EC3-81D9F4B08B80}" type="parTrans" cxnId="{96A153E5-1CF8-4FB4-8DD4-33E31361B695}">
      <dgm:prSet/>
      <dgm:spPr/>
      <dgm:t>
        <a:bodyPr/>
        <a:lstStyle/>
        <a:p>
          <a:endParaRPr lang="en-CA"/>
        </a:p>
      </dgm:t>
    </dgm:pt>
    <dgm:pt modelId="{3BA9907B-ECB0-4D35-AE38-F7DDCD8C4E62}" type="sibTrans" cxnId="{96A153E5-1CF8-4FB4-8DD4-33E31361B695}">
      <dgm:prSet/>
      <dgm:spPr/>
      <dgm:t>
        <a:bodyPr/>
        <a:lstStyle/>
        <a:p>
          <a:endParaRPr lang="en-CA"/>
        </a:p>
      </dgm:t>
    </dgm:pt>
    <dgm:pt modelId="{1822A94E-C859-441A-B4BB-EA2172113605}">
      <dgm:prSet/>
      <dgm:spPr/>
      <dgm:t>
        <a:bodyPr/>
        <a:lstStyle/>
        <a:p>
          <a:r>
            <a:rPr lang="en-CA">
              <a:noFill/>
            </a:rPr>
            <a:t> </a:t>
          </a:r>
        </a:p>
      </dgm:t>
    </dgm:pt>
    <dgm:pt modelId="{9038E0A7-B8F3-4171-B962-AEB1AF77A5A6}" type="parTrans" cxnId="{D4B97D82-AA38-47B1-85D1-1D28000B2E49}">
      <dgm:prSet/>
      <dgm:spPr/>
      <dgm:t>
        <a:bodyPr/>
        <a:lstStyle/>
        <a:p>
          <a:endParaRPr lang="en-CA"/>
        </a:p>
      </dgm:t>
    </dgm:pt>
    <dgm:pt modelId="{7EADC3D4-5B5F-42DE-B623-FCD4C207F660}" type="sibTrans" cxnId="{D4B97D82-AA38-47B1-85D1-1D28000B2E49}">
      <dgm:prSet/>
      <dgm:spPr/>
      <dgm:t>
        <a:bodyPr/>
        <a:lstStyle/>
        <a:p>
          <a:endParaRPr lang="en-CA"/>
        </a:p>
      </dgm:t>
    </dgm:pt>
    <dgm:pt modelId="{486EA5F3-DF8D-4CA7-A064-00688C63A2A5}" type="pres">
      <dgm:prSet presAssocID="{952FB948-0E95-4A59-A2D7-23EB0D80E381}" presName="linear" presStyleCnt="0">
        <dgm:presLayoutVars>
          <dgm:animLvl val="lvl"/>
          <dgm:resizeHandles val="exact"/>
        </dgm:presLayoutVars>
      </dgm:prSet>
      <dgm:spPr/>
    </dgm:pt>
    <dgm:pt modelId="{CE257AE3-83D6-4AF4-8A6C-58A1DF7AC86C}" type="pres">
      <dgm:prSet presAssocID="{3852E789-802F-4359-A528-298133C673D4}" presName="parentText" presStyleLbl="node1" presStyleIdx="0" presStyleCnt="1">
        <dgm:presLayoutVars>
          <dgm:chMax val="0"/>
          <dgm:bulletEnabled val="1"/>
        </dgm:presLayoutVars>
      </dgm:prSet>
      <dgm:spPr/>
    </dgm:pt>
    <dgm:pt modelId="{595DCA0A-8EC0-46CF-805B-32C49DA84424}" type="pres">
      <dgm:prSet presAssocID="{3852E789-802F-4359-A528-298133C673D4}" presName="childText" presStyleLbl="revTx" presStyleIdx="0" presStyleCnt="1">
        <dgm:presLayoutVars>
          <dgm:bulletEnabled val="1"/>
        </dgm:presLayoutVars>
      </dgm:prSet>
      <dgm:spPr/>
    </dgm:pt>
  </dgm:ptLst>
  <dgm:cxnLst>
    <dgm:cxn modelId="{6A9F4E00-4414-4BE2-9E9C-B937845A7737}" type="presOf" srcId="{F9A1AD7C-8020-45D0-AAFF-B4BB9B913F7E}" destId="{595DCA0A-8EC0-46CF-805B-32C49DA84424}" srcOrd="0" destOrd="15" presId="urn:microsoft.com/office/officeart/2005/8/layout/vList2"/>
    <dgm:cxn modelId="{67854404-DABF-4341-9334-3720AC071E4A}" srcId="{1B3F9A93-0554-43CE-839E-9F81DA04C2EC}" destId="{457D7A4B-BD0F-4725-A786-A689DBF2D16B}" srcOrd="0" destOrd="0" parTransId="{F52EBCF9-2A17-4945-AD71-3ED2C39A7070}" sibTransId="{197286E2-363A-43FF-87C2-9346F6E37657}"/>
    <dgm:cxn modelId="{95DB5F0A-6706-4BCF-8AF7-D618309910BC}" type="presOf" srcId="{457D7A4B-BD0F-4725-A786-A689DBF2D16B}" destId="{595DCA0A-8EC0-46CF-805B-32C49DA84424}" srcOrd="0" destOrd="9" presId="urn:microsoft.com/office/officeart/2005/8/layout/vList2"/>
    <dgm:cxn modelId="{8ACC0714-5A43-45ED-A8A1-DF6EBF2CE556}" srcId="{457D7A4B-BD0F-4725-A786-A689DBF2D16B}" destId="{B0443A35-B99E-4A28-A5CD-A057AD3BB0B5}" srcOrd="2" destOrd="0" parTransId="{EBE2922B-D8CF-4692-85FA-2716BE587F6E}" sibTransId="{B7029CC6-4FD3-4003-8D85-CB2F31519558}"/>
    <dgm:cxn modelId="{7AC50D17-B529-4597-B3FF-472ED813CEAA}" type="presOf" srcId="{F47C1A12-42A7-4CB4-98D0-E9572D7E8D62}" destId="{595DCA0A-8EC0-46CF-805B-32C49DA84424}" srcOrd="0" destOrd="4" presId="urn:microsoft.com/office/officeart/2005/8/layout/vList2"/>
    <dgm:cxn modelId="{6D901120-EF0B-49EE-901D-16702D8079E5}" srcId="{D1C9D2F0-EAE3-4FF6-86E9-508852682ACA}" destId="{3257DE70-8746-4C05-9840-18F94AA8FA44}" srcOrd="2" destOrd="0" parTransId="{2BE674BA-E82B-4D67-97E8-E0FF9777B975}" sibTransId="{CF56796A-EFC4-4946-94F9-89199D030013}"/>
    <dgm:cxn modelId="{15B15327-1B7D-40CA-B810-8426F4639BF2}" type="presOf" srcId="{8EE52C67-E3D5-49B0-8794-2220826FE176}" destId="{595DCA0A-8EC0-46CF-805B-32C49DA84424}" srcOrd="0" destOrd="1" presId="urn:microsoft.com/office/officeart/2005/8/layout/vList2"/>
    <dgm:cxn modelId="{A787362A-A3E9-4A76-8A4C-AF36396B6397}" srcId="{D1C9D2F0-EAE3-4FF6-86E9-508852682ACA}" destId="{46484E9C-3A18-4E6F-A82D-974B931A6F88}" srcOrd="1" destOrd="0" parTransId="{9D530F2B-6B62-4873-831C-DA0A9FF34B4A}" sibTransId="{87192BC0-050E-4EFC-A303-66974BB56C62}"/>
    <dgm:cxn modelId="{F0DAC737-9956-4D4F-9FE9-885421EDF713}" type="presOf" srcId="{3852E789-802F-4359-A528-298133C673D4}" destId="{CE257AE3-83D6-4AF4-8A6C-58A1DF7AC86C}" srcOrd="0" destOrd="0" presId="urn:microsoft.com/office/officeart/2005/8/layout/vList2"/>
    <dgm:cxn modelId="{AF15353C-7BD8-4D60-B26E-85CBDE9A0F40}" srcId="{3852E789-802F-4359-A528-298133C673D4}" destId="{D1C9D2F0-EAE3-4FF6-86E9-508852682ACA}" srcOrd="0" destOrd="0" parTransId="{C8C592DA-5A5E-41AD-A0B7-9A312C12B97F}" sibTransId="{3CA28D87-5933-435F-9B36-DE327F75AF9F}"/>
    <dgm:cxn modelId="{A031E43E-4972-4DF5-A337-5B31CCC26D1A}" type="presOf" srcId="{83DFD26F-C118-43B7-9177-7A2E36AF9ECA}" destId="{595DCA0A-8EC0-46CF-805B-32C49DA84424}" srcOrd="0" destOrd="6" presId="urn:microsoft.com/office/officeart/2005/8/layout/vList2"/>
    <dgm:cxn modelId="{2B929A60-5B9F-47AC-B25F-5BB3F4FFA5F3}" srcId="{83DFD26F-C118-43B7-9177-7A2E36AF9ECA}" destId="{1B3F9A93-0554-43CE-839E-9F81DA04C2EC}" srcOrd="1" destOrd="0" parTransId="{0F8249C8-0CE5-4D51-A81A-620D3FE76C65}" sibTransId="{3863A912-F140-4A21-8606-02B7D8D930AA}"/>
    <dgm:cxn modelId="{169C1C69-D03A-44C7-A0CB-958297FF18CB}" type="presOf" srcId="{1822A94E-C859-441A-B4BB-EA2172113605}" destId="{595DCA0A-8EC0-46CF-805B-32C49DA84424}" srcOrd="0" destOrd="5" presId="urn:microsoft.com/office/officeart/2005/8/layout/vList2"/>
    <dgm:cxn modelId="{5C18206B-39E3-4BF3-904F-41E82E6E732D}" srcId="{457D7A4B-BD0F-4725-A786-A689DBF2D16B}" destId="{945C59B8-EF26-4B7A-8F65-549E86D0A1B2}" srcOrd="1" destOrd="0" parTransId="{9646642B-284A-487F-8D0E-C3106E0D0BEE}" sibTransId="{0837AB0E-615E-4899-AF24-8054DFA1C43B}"/>
    <dgm:cxn modelId="{CF0AB54C-CEF6-4C90-AD50-632714331232}" type="presOf" srcId="{46484E9C-3A18-4E6F-A82D-974B931A6F88}" destId="{595DCA0A-8EC0-46CF-805B-32C49DA84424}" srcOrd="0" destOrd="2" presId="urn:microsoft.com/office/officeart/2005/8/layout/vList2"/>
    <dgm:cxn modelId="{0E15CE4E-BFDA-4F5B-A897-FF9D0C1F8CAC}" type="presOf" srcId="{4CB37C50-CF64-4C7F-9463-66F220700CF8}" destId="{595DCA0A-8EC0-46CF-805B-32C49DA84424}" srcOrd="0" destOrd="10" presId="urn:microsoft.com/office/officeart/2005/8/layout/vList2"/>
    <dgm:cxn modelId="{2871A652-D777-42E3-931E-E96562281241}" srcId="{457D7A4B-BD0F-4725-A786-A689DBF2D16B}" destId="{AA383728-D7FA-48AF-B045-61A619CC092E}" srcOrd="3" destOrd="0" parTransId="{4BFC5195-181A-4B93-AD5D-CD3A78344CDD}" sibTransId="{D460A9EA-EBA7-4029-83D0-6B788934FA92}"/>
    <dgm:cxn modelId="{07783675-1D31-4F00-81B7-9D8E6A4FF4BC}" type="presOf" srcId="{FF484652-E3C8-4E0D-AC85-DCC8251F957E}" destId="{595DCA0A-8EC0-46CF-805B-32C49DA84424}" srcOrd="0" destOrd="14" presId="urn:microsoft.com/office/officeart/2005/8/layout/vList2"/>
    <dgm:cxn modelId="{DAE46C5A-FE8B-4F52-BE15-31FF711D1A8B}" srcId="{3852E789-802F-4359-A528-298133C673D4}" destId="{83DFD26F-C118-43B7-9177-7A2E36AF9ECA}" srcOrd="2" destOrd="0" parTransId="{948D7B34-6237-462E-ABAE-A9C2DF6C7973}" sibTransId="{2D20015C-73E1-465E-AF21-188C6884CF2C}"/>
    <dgm:cxn modelId="{48A0537E-7F75-4860-969B-D66624B483D0}" srcId="{457D7A4B-BD0F-4725-A786-A689DBF2D16B}" destId="{4CB37C50-CF64-4C7F-9463-66F220700CF8}" srcOrd="0" destOrd="0" parTransId="{2989A843-6BEF-4F0C-AC6A-84761897DCB2}" sibTransId="{B6ABCDB7-0F58-4927-8ACE-DA174662D14D}"/>
    <dgm:cxn modelId="{D4B97D82-AA38-47B1-85D1-1D28000B2E49}" srcId="{3852E789-802F-4359-A528-298133C673D4}" destId="{1822A94E-C859-441A-B4BB-EA2172113605}" srcOrd="1" destOrd="0" parTransId="{9038E0A7-B8F3-4171-B962-AEB1AF77A5A6}" sibTransId="{7EADC3D4-5B5F-42DE-B623-FCD4C207F660}"/>
    <dgm:cxn modelId="{48B7458D-B1FF-4E27-9C19-3D4F261A0FE6}" srcId="{D1C9D2F0-EAE3-4FF6-86E9-508852682ACA}" destId="{8EE52C67-E3D5-49B0-8794-2220826FE176}" srcOrd="0" destOrd="0" parTransId="{987808E3-2445-4301-A82A-BF64D0E75AAE}" sibTransId="{314D26F9-C11D-4F10-A936-4DF1A5DE1CBE}"/>
    <dgm:cxn modelId="{FF1FEA8D-FBDE-474C-A11A-878A6515AEEA}" type="presOf" srcId="{11C29BAB-CB8E-4BA5-ABC5-00A65B322210}" destId="{595DCA0A-8EC0-46CF-805B-32C49DA84424}" srcOrd="0" destOrd="7" presId="urn:microsoft.com/office/officeart/2005/8/layout/vList2"/>
    <dgm:cxn modelId="{4F32428E-A094-47EC-9B78-6D22046D6F09}" srcId="{1B3F9A93-0554-43CE-839E-9F81DA04C2EC}" destId="{FF484652-E3C8-4E0D-AC85-DCC8251F957E}" srcOrd="1" destOrd="0" parTransId="{432A35CB-EA64-4CF3-87C4-BF67B1B654DB}" sibTransId="{7253E6A8-E9DC-43DF-9436-616A0DAD03A6}"/>
    <dgm:cxn modelId="{0C18CC98-1E49-409D-A31A-CF7818269685}" srcId="{83DFD26F-C118-43B7-9177-7A2E36AF9ECA}" destId="{8DA509A2-B112-4517-9048-06A2C5703EA1}" srcOrd="2" destOrd="0" parTransId="{2D79977C-AAA8-4139-AEAF-7268C2360734}" sibTransId="{E6932E7F-3278-46F7-BDE3-BD270E07A32D}"/>
    <dgm:cxn modelId="{1D5095B2-0C63-4A6C-BC73-37EA14CC2F37}" srcId="{3257DE70-8746-4C05-9840-18F94AA8FA44}" destId="{F47C1A12-42A7-4CB4-98D0-E9572D7E8D62}" srcOrd="0" destOrd="0" parTransId="{994ACC78-49EC-44FF-BA28-B4BC4D051F96}" sibTransId="{2365CE96-28D2-4C6B-9AE7-3EA116A9320C}"/>
    <dgm:cxn modelId="{006F12B7-E9EC-4762-AC4F-491EAEF2E58B}" type="presOf" srcId="{D1C9D2F0-EAE3-4FF6-86E9-508852682ACA}" destId="{595DCA0A-8EC0-46CF-805B-32C49DA84424}" srcOrd="0" destOrd="0" presId="urn:microsoft.com/office/officeart/2005/8/layout/vList2"/>
    <dgm:cxn modelId="{8CDEF6C0-1236-4866-BA63-D610BE27767C}" type="presOf" srcId="{AA383728-D7FA-48AF-B045-61A619CC092E}" destId="{595DCA0A-8EC0-46CF-805B-32C49DA84424}" srcOrd="0" destOrd="13" presId="urn:microsoft.com/office/officeart/2005/8/layout/vList2"/>
    <dgm:cxn modelId="{3E5553C8-D3F9-40BD-B744-A65DE402AC4C}" srcId="{83DFD26F-C118-43B7-9177-7A2E36AF9ECA}" destId="{11C29BAB-CB8E-4BA5-ABC5-00A65B322210}" srcOrd="0" destOrd="0" parTransId="{D16B4411-771D-41FC-98C6-28F5A883E176}" sibTransId="{1FF2067F-4AA6-4E54-BF84-1B2DC1CB4592}"/>
    <dgm:cxn modelId="{048C77CC-3E7D-4E56-A0BB-25782FDBCA90}" type="presOf" srcId="{B0443A35-B99E-4A28-A5CD-A057AD3BB0B5}" destId="{595DCA0A-8EC0-46CF-805B-32C49DA84424}" srcOrd="0" destOrd="12" presId="urn:microsoft.com/office/officeart/2005/8/layout/vList2"/>
    <dgm:cxn modelId="{5BE776DA-DC53-4700-A4DF-5313124A6896}" type="presOf" srcId="{8DA509A2-B112-4517-9048-06A2C5703EA1}" destId="{595DCA0A-8EC0-46CF-805B-32C49DA84424}" srcOrd="0" destOrd="16" presId="urn:microsoft.com/office/officeart/2005/8/layout/vList2"/>
    <dgm:cxn modelId="{0A8347DC-44A5-4DF9-B6A4-64257F450F18}" srcId="{FF484652-E3C8-4E0D-AC85-DCC8251F957E}" destId="{F9A1AD7C-8020-45D0-AAFF-B4BB9B913F7E}" srcOrd="0" destOrd="0" parTransId="{7EFC2543-2028-41A2-AEDC-6001A5415425}" sibTransId="{4C555763-6719-434D-8061-3B2315194F45}"/>
    <dgm:cxn modelId="{96A153E5-1CF8-4FB4-8DD4-33E31361B695}" srcId="{952FB948-0E95-4A59-A2D7-23EB0D80E381}" destId="{3852E789-802F-4359-A528-298133C673D4}" srcOrd="0" destOrd="0" parTransId="{E1F3A256-09F8-462D-8EC3-81D9F4B08B80}" sibTransId="{3BA9907B-ECB0-4D35-AE38-F7DDCD8C4E62}"/>
    <dgm:cxn modelId="{B49AEBE6-70DE-4E54-AEE3-2701569DD437}" type="presOf" srcId="{3257DE70-8746-4C05-9840-18F94AA8FA44}" destId="{595DCA0A-8EC0-46CF-805B-32C49DA84424}" srcOrd="0" destOrd="3" presId="urn:microsoft.com/office/officeart/2005/8/layout/vList2"/>
    <dgm:cxn modelId="{354BA8F9-4F77-4850-A0BC-B2B5DB4EA39A}" type="presOf" srcId="{945C59B8-EF26-4B7A-8F65-549E86D0A1B2}" destId="{595DCA0A-8EC0-46CF-805B-32C49DA84424}" srcOrd="0" destOrd="11" presId="urn:microsoft.com/office/officeart/2005/8/layout/vList2"/>
    <dgm:cxn modelId="{29BECEFB-3000-4C57-80DF-7A8070DBBC33}" type="presOf" srcId="{952FB948-0E95-4A59-A2D7-23EB0D80E381}" destId="{486EA5F3-DF8D-4CA7-A064-00688C63A2A5}" srcOrd="0" destOrd="0" presId="urn:microsoft.com/office/officeart/2005/8/layout/vList2"/>
    <dgm:cxn modelId="{55AAC8FC-915F-444F-B5C5-FC571BA728BF}" type="presOf" srcId="{1B3F9A93-0554-43CE-839E-9F81DA04C2EC}" destId="{595DCA0A-8EC0-46CF-805B-32C49DA84424}" srcOrd="0" destOrd="8" presId="urn:microsoft.com/office/officeart/2005/8/layout/vList2"/>
    <dgm:cxn modelId="{8AFF1CE1-0729-4D5D-81CF-570B5C08DF8C}" type="presParOf" srcId="{486EA5F3-DF8D-4CA7-A064-00688C63A2A5}" destId="{CE257AE3-83D6-4AF4-8A6C-58A1DF7AC86C}" srcOrd="0" destOrd="0" presId="urn:microsoft.com/office/officeart/2005/8/layout/vList2"/>
    <dgm:cxn modelId="{AB444841-07CC-4262-BA30-C3E81A6C5B19}" type="presParOf" srcId="{486EA5F3-DF8D-4CA7-A064-00688C63A2A5}" destId="{595DCA0A-8EC0-46CF-805B-32C49DA8442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0260BC7-B135-45AA-821B-F3F79F00ADF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CA"/>
        </a:p>
      </dgm:t>
    </dgm:pt>
    <dgm:pt modelId="{D93642C0-5438-45D4-85BF-E538DF9ABB4A}">
      <dgm:prSet phldrT="[Text]"/>
      <dgm:spPr/>
      <dgm:t>
        <a:bodyPr/>
        <a:lstStyle/>
        <a:p>
          <a:pPr>
            <a:lnSpc>
              <a:spcPct val="100000"/>
            </a:lnSpc>
          </a:pPr>
          <a:r>
            <a:rPr lang="en-CA"/>
            <a:t>Definitions</a:t>
          </a:r>
        </a:p>
      </dgm:t>
    </dgm:pt>
    <dgm:pt modelId="{B2225D49-B3A3-4D7C-9D1F-9EAF0E44C9E2}" type="parTrans" cxnId="{0A6B47BF-C1BE-494C-BCA2-79E5F53B5F3D}">
      <dgm:prSet/>
      <dgm:spPr/>
      <dgm:t>
        <a:bodyPr/>
        <a:lstStyle/>
        <a:p>
          <a:endParaRPr lang="en-CA"/>
        </a:p>
      </dgm:t>
    </dgm:pt>
    <dgm:pt modelId="{434891FC-3AA6-4F53-A8A7-58C2A011721C}" type="sibTrans" cxnId="{0A6B47BF-C1BE-494C-BCA2-79E5F53B5F3D}">
      <dgm:prSet/>
      <dgm:spPr/>
      <dgm:t>
        <a:bodyPr/>
        <a:lstStyle/>
        <a:p>
          <a:endParaRPr lang="en-CA"/>
        </a:p>
      </dgm:t>
    </dgm:pt>
    <dgm:pt modelId="{3BEE12EF-2838-4361-AE5D-20C7437C80AD}">
      <dgm:prSet phldrT="[Text]"/>
      <dgm:spPr/>
      <dgm:t>
        <a:bodyPr/>
        <a:lstStyle/>
        <a:p>
          <a:pPr>
            <a:lnSpc>
              <a:spcPct val="100000"/>
            </a:lnSpc>
          </a:pPr>
          <a:r>
            <a:rPr lang="en-CA"/>
            <a:t>MAXCOVER</a:t>
          </a:r>
        </a:p>
      </dgm:t>
    </dgm:pt>
    <dgm:pt modelId="{E569F6A4-74F1-40A0-9DE3-8EE8EC49289D}" type="parTrans" cxnId="{1F8C6B35-901B-4AF9-BC5F-F1E172008462}">
      <dgm:prSet/>
      <dgm:spPr/>
      <dgm:t>
        <a:bodyPr/>
        <a:lstStyle/>
        <a:p>
          <a:endParaRPr lang="en-CA"/>
        </a:p>
      </dgm:t>
    </dgm:pt>
    <dgm:pt modelId="{5CAE0DFA-E254-41FD-B450-363D590FB91C}" type="sibTrans" cxnId="{1F8C6B35-901B-4AF9-BC5F-F1E172008462}">
      <dgm:prSet/>
      <dgm:spPr/>
      <dgm:t>
        <a:bodyPr/>
        <a:lstStyle/>
        <a:p>
          <a:endParaRPr lang="en-US"/>
        </a:p>
      </dgm:t>
    </dgm:pt>
    <dgm:pt modelId="{BCB1CAD3-498D-4368-B126-5A5FA2680619}">
      <dgm:prSet phldrT="[Text]"/>
      <dgm:spPr/>
      <dgm:t>
        <a:bodyPr/>
        <a:lstStyle/>
        <a:p>
          <a:pPr>
            <a:lnSpc>
              <a:spcPct val="100000"/>
            </a:lnSpc>
          </a:pPr>
          <a:r>
            <a:rPr lang="en-CA"/>
            <a:t>Applications</a:t>
          </a:r>
        </a:p>
      </dgm:t>
    </dgm:pt>
    <dgm:pt modelId="{2D85671E-FEBD-4728-B7CA-39311FA87E83}" type="parTrans" cxnId="{D47631FC-EC66-48A5-98FA-60F77EA3815F}">
      <dgm:prSet/>
      <dgm:spPr/>
      <dgm:t>
        <a:bodyPr/>
        <a:lstStyle/>
        <a:p>
          <a:endParaRPr lang="en-CA"/>
        </a:p>
      </dgm:t>
    </dgm:pt>
    <dgm:pt modelId="{EA0E3B0D-AF4A-4DB5-9BB4-D86AA408A2FA}" type="sibTrans" cxnId="{D47631FC-EC66-48A5-98FA-60F77EA3815F}">
      <dgm:prSet/>
      <dgm:spPr/>
      <dgm:t>
        <a:bodyPr/>
        <a:lstStyle/>
        <a:p>
          <a:endParaRPr lang="en-US"/>
        </a:p>
      </dgm:t>
    </dgm:pt>
    <dgm:pt modelId="{E4F70B30-6657-4FAA-A4BD-35D0FC4CC1D5}">
      <dgm:prSet phldrT="[Text]"/>
      <dgm:spPr/>
      <dgm:t>
        <a:bodyPr/>
        <a:lstStyle/>
        <a:p>
          <a:pPr>
            <a:lnSpc>
              <a:spcPct val="100000"/>
            </a:lnSpc>
          </a:pPr>
          <a:r>
            <a:rPr lang="en-CA"/>
            <a:t>Performance</a:t>
          </a:r>
        </a:p>
      </dgm:t>
    </dgm:pt>
    <dgm:pt modelId="{031F2F7E-ADF3-4BAF-8A51-4E98F5ADD4A0}" type="parTrans" cxnId="{E92039AF-5980-4662-95A2-9CAFEFFFECAA}">
      <dgm:prSet/>
      <dgm:spPr/>
      <dgm:t>
        <a:bodyPr/>
        <a:lstStyle/>
        <a:p>
          <a:endParaRPr lang="en-CA"/>
        </a:p>
      </dgm:t>
    </dgm:pt>
    <dgm:pt modelId="{97D960D7-B1AF-45D0-BA2F-2E4A285B859D}" type="sibTrans" cxnId="{E92039AF-5980-4662-95A2-9CAFEFFFECAA}">
      <dgm:prSet/>
      <dgm:spPr/>
      <dgm:t>
        <a:bodyPr/>
        <a:lstStyle/>
        <a:p>
          <a:endParaRPr lang="en-US"/>
        </a:p>
      </dgm:t>
    </dgm:pt>
    <dgm:pt modelId="{0631A926-9E85-477C-BE39-1C5C0063D4DE}">
      <dgm:prSet phldrT="[Text]"/>
      <dgm:spPr/>
      <dgm:t>
        <a:bodyPr/>
        <a:lstStyle/>
        <a:p>
          <a:pPr>
            <a:lnSpc>
              <a:spcPct val="100000"/>
            </a:lnSpc>
          </a:pPr>
          <a:r>
            <a:rPr lang="en-CA"/>
            <a:t>Conclusion</a:t>
          </a:r>
        </a:p>
      </dgm:t>
    </dgm:pt>
    <dgm:pt modelId="{5A2F1D2F-4415-40E8-A686-6A631F62153C}" type="parTrans" cxnId="{F26DBBDE-70A1-4380-9E1E-F7F07768D85A}">
      <dgm:prSet/>
      <dgm:spPr/>
      <dgm:t>
        <a:bodyPr/>
        <a:lstStyle/>
        <a:p>
          <a:endParaRPr lang="en-CA"/>
        </a:p>
      </dgm:t>
    </dgm:pt>
    <dgm:pt modelId="{081EE8FA-86C4-4942-B83E-E68A166A1510}" type="sibTrans" cxnId="{F26DBBDE-70A1-4380-9E1E-F7F07768D85A}">
      <dgm:prSet/>
      <dgm:spPr/>
      <dgm:t>
        <a:bodyPr/>
        <a:lstStyle/>
        <a:p>
          <a:endParaRPr lang="en-US"/>
        </a:p>
      </dgm:t>
    </dgm:pt>
    <dgm:pt modelId="{C1F88AAD-DEE4-4676-A418-37FA8BBDCF37}" type="pres">
      <dgm:prSet presAssocID="{80260BC7-B135-45AA-821B-F3F79F00ADF3}" presName="root" presStyleCnt="0">
        <dgm:presLayoutVars>
          <dgm:dir/>
          <dgm:resizeHandles val="exact"/>
        </dgm:presLayoutVars>
      </dgm:prSet>
      <dgm:spPr/>
    </dgm:pt>
    <dgm:pt modelId="{18B9E1A6-4944-4AEA-A75E-C4548A2ABBC6}" type="pres">
      <dgm:prSet presAssocID="{D93642C0-5438-45D4-85BF-E538DF9ABB4A}" presName="compNode" presStyleCnt="0"/>
      <dgm:spPr/>
    </dgm:pt>
    <dgm:pt modelId="{D1008271-1032-4DF9-A8F7-3D522601ABDD}" type="pres">
      <dgm:prSet presAssocID="{D93642C0-5438-45D4-85BF-E538DF9ABB4A}" presName="bgRect" presStyleLbl="bgShp" presStyleIdx="0" presStyleCnt="5"/>
      <dgm:spPr/>
    </dgm:pt>
    <dgm:pt modelId="{054E0055-7AAD-4C43-9744-7121DDA81963}" type="pres">
      <dgm:prSet presAssocID="{D93642C0-5438-45D4-85BF-E538DF9ABB4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88149990-4353-4F96-9C03-CFCD79C33538}" type="pres">
      <dgm:prSet presAssocID="{D93642C0-5438-45D4-85BF-E538DF9ABB4A}" presName="spaceRect" presStyleCnt="0"/>
      <dgm:spPr/>
    </dgm:pt>
    <dgm:pt modelId="{6C198E7D-1B7B-49D8-9F8F-E49AA01E54AC}" type="pres">
      <dgm:prSet presAssocID="{D93642C0-5438-45D4-85BF-E538DF9ABB4A}" presName="parTx" presStyleLbl="revTx" presStyleIdx="0" presStyleCnt="5">
        <dgm:presLayoutVars>
          <dgm:chMax val="0"/>
          <dgm:chPref val="0"/>
        </dgm:presLayoutVars>
      </dgm:prSet>
      <dgm:spPr/>
    </dgm:pt>
    <dgm:pt modelId="{9C547D0A-39BA-422B-9045-119D2CC4ECC9}" type="pres">
      <dgm:prSet presAssocID="{434891FC-3AA6-4F53-A8A7-58C2A011721C}" presName="sibTrans" presStyleCnt="0"/>
      <dgm:spPr/>
    </dgm:pt>
    <dgm:pt modelId="{834D9AB0-857D-489D-92BC-705E86637823}" type="pres">
      <dgm:prSet presAssocID="{3BEE12EF-2838-4361-AE5D-20C7437C80AD}" presName="compNode" presStyleCnt="0"/>
      <dgm:spPr/>
    </dgm:pt>
    <dgm:pt modelId="{B1729BE7-1733-45F2-80BB-F75051CB3898}" type="pres">
      <dgm:prSet presAssocID="{3BEE12EF-2838-4361-AE5D-20C7437C80AD}" presName="bgRect" presStyleLbl="bgShp" presStyleIdx="1" presStyleCnt="5"/>
      <dgm:spPr/>
    </dgm:pt>
    <dgm:pt modelId="{976F77D4-A0BD-4EE9-8E4D-26AA258F3A4B}" type="pres">
      <dgm:prSet presAssocID="{3BEE12EF-2838-4361-AE5D-20C7437C80A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ears"/>
        </a:ext>
      </dgm:extLst>
    </dgm:pt>
    <dgm:pt modelId="{CD1AE173-B5E1-4E78-A205-A062F0F52A6D}" type="pres">
      <dgm:prSet presAssocID="{3BEE12EF-2838-4361-AE5D-20C7437C80AD}" presName="spaceRect" presStyleCnt="0"/>
      <dgm:spPr/>
    </dgm:pt>
    <dgm:pt modelId="{32A93284-DBA4-456D-BA3F-DF7925D9D7AF}" type="pres">
      <dgm:prSet presAssocID="{3BEE12EF-2838-4361-AE5D-20C7437C80AD}" presName="parTx" presStyleLbl="revTx" presStyleIdx="1" presStyleCnt="5">
        <dgm:presLayoutVars>
          <dgm:chMax val="0"/>
          <dgm:chPref val="0"/>
        </dgm:presLayoutVars>
      </dgm:prSet>
      <dgm:spPr/>
    </dgm:pt>
    <dgm:pt modelId="{4D7658A1-3350-4B8D-A740-6EF8DB06C0A2}" type="pres">
      <dgm:prSet presAssocID="{5CAE0DFA-E254-41FD-B450-363D590FB91C}" presName="sibTrans" presStyleCnt="0"/>
      <dgm:spPr/>
    </dgm:pt>
    <dgm:pt modelId="{9A444840-C0F4-40F3-84A8-AD686D20648A}" type="pres">
      <dgm:prSet presAssocID="{BCB1CAD3-498D-4368-B126-5A5FA2680619}" presName="compNode" presStyleCnt="0"/>
      <dgm:spPr/>
    </dgm:pt>
    <dgm:pt modelId="{2E78A1C6-FBAA-43C7-B46E-82141DFC8FF3}" type="pres">
      <dgm:prSet presAssocID="{BCB1CAD3-498D-4368-B126-5A5FA2680619}" presName="bgRect" presStyleLbl="bgShp" presStyleIdx="2" presStyleCnt="5"/>
      <dgm:spPr/>
    </dgm:pt>
    <dgm:pt modelId="{118DE68C-AEBD-4320-B600-D137BE99E48D}" type="pres">
      <dgm:prSet presAssocID="{BCB1CAD3-498D-4368-B126-5A5FA268061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mputer"/>
        </a:ext>
      </dgm:extLst>
    </dgm:pt>
    <dgm:pt modelId="{A42D700B-E623-4F1A-847A-29F8113CF1B9}" type="pres">
      <dgm:prSet presAssocID="{BCB1CAD3-498D-4368-B126-5A5FA2680619}" presName="spaceRect" presStyleCnt="0"/>
      <dgm:spPr/>
    </dgm:pt>
    <dgm:pt modelId="{04AB4DE3-0C2B-4552-8E1B-8C185DBA9331}" type="pres">
      <dgm:prSet presAssocID="{BCB1CAD3-498D-4368-B126-5A5FA2680619}" presName="parTx" presStyleLbl="revTx" presStyleIdx="2" presStyleCnt="5">
        <dgm:presLayoutVars>
          <dgm:chMax val="0"/>
          <dgm:chPref val="0"/>
        </dgm:presLayoutVars>
      </dgm:prSet>
      <dgm:spPr/>
    </dgm:pt>
    <dgm:pt modelId="{43D5B3A6-AFCD-4D60-ACFD-DE2C0EF8A36E}" type="pres">
      <dgm:prSet presAssocID="{EA0E3B0D-AF4A-4DB5-9BB4-D86AA408A2FA}" presName="sibTrans" presStyleCnt="0"/>
      <dgm:spPr/>
    </dgm:pt>
    <dgm:pt modelId="{B26C5F03-2554-41AA-BEBC-BAD00FD8F39B}" type="pres">
      <dgm:prSet presAssocID="{E4F70B30-6657-4FAA-A4BD-35D0FC4CC1D5}" presName="compNode" presStyleCnt="0"/>
      <dgm:spPr/>
    </dgm:pt>
    <dgm:pt modelId="{148F66ED-9D14-423D-9C99-1045D448F9E4}" type="pres">
      <dgm:prSet presAssocID="{E4F70B30-6657-4FAA-A4BD-35D0FC4CC1D5}" presName="bgRect" presStyleLbl="bgShp" presStyleIdx="3" presStyleCnt="5"/>
      <dgm:spPr/>
    </dgm:pt>
    <dgm:pt modelId="{EBD776C6-1BF8-4BCC-8347-59AA95C80E37}" type="pres">
      <dgm:prSet presAssocID="{E4F70B30-6657-4FAA-A4BD-35D0FC4CC1D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st tubes"/>
        </a:ext>
      </dgm:extLst>
    </dgm:pt>
    <dgm:pt modelId="{7EA5F257-4535-4503-825A-77CA695CCD99}" type="pres">
      <dgm:prSet presAssocID="{E4F70B30-6657-4FAA-A4BD-35D0FC4CC1D5}" presName="spaceRect" presStyleCnt="0"/>
      <dgm:spPr/>
    </dgm:pt>
    <dgm:pt modelId="{5D00FE1E-840B-4A3E-9A3C-57D3C37E7603}" type="pres">
      <dgm:prSet presAssocID="{E4F70B30-6657-4FAA-A4BD-35D0FC4CC1D5}" presName="parTx" presStyleLbl="revTx" presStyleIdx="3" presStyleCnt="5">
        <dgm:presLayoutVars>
          <dgm:chMax val="0"/>
          <dgm:chPref val="0"/>
        </dgm:presLayoutVars>
      </dgm:prSet>
      <dgm:spPr/>
    </dgm:pt>
    <dgm:pt modelId="{2A6837C0-0B74-4FE4-B762-F68D0CC9E5F9}" type="pres">
      <dgm:prSet presAssocID="{97D960D7-B1AF-45D0-BA2F-2E4A285B859D}" presName="sibTrans" presStyleCnt="0"/>
      <dgm:spPr/>
    </dgm:pt>
    <dgm:pt modelId="{B9305CF0-0641-40B9-B0A1-68450DE21C83}" type="pres">
      <dgm:prSet presAssocID="{0631A926-9E85-477C-BE39-1C5C0063D4DE}" presName="compNode" presStyleCnt="0"/>
      <dgm:spPr/>
    </dgm:pt>
    <dgm:pt modelId="{B0D9F9E1-904D-43D4-8C6F-C9DEF1DEBB24}" type="pres">
      <dgm:prSet presAssocID="{0631A926-9E85-477C-BE39-1C5C0063D4DE}" presName="bgRect" presStyleLbl="bgShp" presStyleIdx="4" presStyleCnt="5"/>
      <dgm:spPr/>
    </dgm:pt>
    <dgm:pt modelId="{DE34D7D0-F6D5-4811-A3A6-B4D410AEBEE2}" type="pres">
      <dgm:prSet presAssocID="{0631A926-9E85-477C-BE39-1C5C0063D4D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3BAC8151-C779-447D-8595-62D6A0775EC0}" type="pres">
      <dgm:prSet presAssocID="{0631A926-9E85-477C-BE39-1C5C0063D4DE}" presName="spaceRect" presStyleCnt="0"/>
      <dgm:spPr/>
    </dgm:pt>
    <dgm:pt modelId="{20CE507D-0596-4928-A308-9DE75BFFDD24}" type="pres">
      <dgm:prSet presAssocID="{0631A926-9E85-477C-BE39-1C5C0063D4DE}" presName="parTx" presStyleLbl="revTx" presStyleIdx="4" presStyleCnt="5">
        <dgm:presLayoutVars>
          <dgm:chMax val="0"/>
          <dgm:chPref val="0"/>
        </dgm:presLayoutVars>
      </dgm:prSet>
      <dgm:spPr/>
    </dgm:pt>
  </dgm:ptLst>
  <dgm:cxnLst>
    <dgm:cxn modelId="{588DAA09-E0BC-4DE2-AA9C-852412D9B4FB}" type="presOf" srcId="{BCB1CAD3-498D-4368-B126-5A5FA2680619}" destId="{04AB4DE3-0C2B-4552-8E1B-8C185DBA9331}" srcOrd="0" destOrd="0" presId="urn:microsoft.com/office/officeart/2018/2/layout/IconVerticalSolidList"/>
    <dgm:cxn modelId="{1F8C6B35-901B-4AF9-BC5F-F1E172008462}" srcId="{80260BC7-B135-45AA-821B-F3F79F00ADF3}" destId="{3BEE12EF-2838-4361-AE5D-20C7437C80AD}" srcOrd="1" destOrd="0" parTransId="{E569F6A4-74F1-40A0-9DE3-8EE8EC49289D}" sibTransId="{5CAE0DFA-E254-41FD-B450-363D590FB91C}"/>
    <dgm:cxn modelId="{ED36EE77-2A05-4692-9FA8-B177A92D5D94}" type="presOf" srcId="{E4F70B30-6657-4FAA-A4BD-35D0FC4CC1D5}" destId="{5D00FE1E-840B-4A3E-9A3C-57D3C37E7603}" srcOrd="0" destOrd="0" presId="urn:microsoft.com/office/officeart/2018/2/layout/IconVerticalSolidList"/>
    <dgm:cxn modelId="{E92039AF-5980-4662-95A2-9CAFEFFFECAA}" srcId="{80260BC7-B135-45AA-821B-F3F79F00ADF3}" destId="{E4F70B30-6657-4FAA-A4BD-35D0FC4CC1D5}" srcOrd="3" destOrd="0" parTransId="{031F2F7E-ADF3-4BAF-8A51-4E98F5ADD4A0}" sibTransId="{97D960D7-B1AF-45D0-BA2F-2E4A285B859D}"/>
    <dgm:cxn modelId="{360D56B8-40ED-4C27-B811-7789A47E23EC}" type="presOf" srcId="{D93642C0-5438-45D4-85BF-E538DF9ABB4A}" destId="{6C198E7D-1B7B-49D8-9F8F-E49AA01E54AC}" srcOrd="0" destOrd="0" presId="urn:microsoft.com/office/officeart/2018/2/layout/IconVerticalSolidList"/>
    <dgm:cxn modelId="{81E680BA-CFD7-4721-9F2E-B11A4831DF8F}" type="presOf" srcId="{3BEE12EF-2838-4361-AE5D-20C7437C80AD}" destId="{32A93284-DBA4-456D-BA3F-DF7925D9D7AF}" srcOrd="0" destOrd="0" presId="urn:microsoft.com/office/officeart/2018/2/layout/IconVerticalSolidList"/>
    <dgm:cxn modelId="{48BD1DBE-55DB-4216-9D56-363359CD5FC3}" type="presOf" srcId="{0631A926-9E85-477C-BE39-1C5C0063D4DE}" destId="{20CE507D-0596-4928-A308-9DE75BFFDD24}" srcOrd="0" destOrd="0" presId="urn:microsoft.com/office/officeart/2018/2/layout/IconVerticalSolidList"/>
    <dgm:cxn modelId="{0A6B47BF-C1BE-494C-BCA2-79E5F53B5F3D}" srcId="{80260BC7-B135-45AA-821B-F3F79F00ADF3}" destId="{D93642C0-5438-45D4-85BF-E538DF9ABB4A}" srcOrd="0" destOrd="0" parTransId="{B2225D49-B3A3-4D7C-9D1F-9EAF0E44C9E2}" sibTransId="{434891FC-3AA6-4F53-A8A7-58C2A011721C}"/>
    <dgm:cxn modelId="{F26DBBDE-70A1-4380-9E1E-F7F07768D85A}" srcId="{80260BC7-B135-45AA-821B-F3F79F00ADF3}" destId="{0631A926-9E85-477C-BE39-1C5C0063D4DE}" srcOrd="4" destOrd="0" parTransId="{5A2F1D2F-4415-40E8-A686-6A631F62153C}" sibTransId="{081EE8FA-86C4-4942-B83E-E68A166A1510}"/>
    <dgm:cxn modelId="{69330EFC-77D5-4EB9-B759-380CE57B4EED}" type="presOf" srcId="{80260BC7-B135-45AA-821B-F3F79F00ADF3}" destId="{C1F88AAD-DEE4-4676-A418-37FA8BBDCF37}" srcOrd="0" destOrd="0" presId="urn:microsoft.com/office/officeart/2018/2/layout/IconVerticalSolidList"/>
    <dgm:cxn modelId="{D47631FC-EC66-48A5-98FA-60F77EA3815F}" srcId="{80260BC7-B135-45AA-821B-F3F79F00ADF3}" destId="{BCB1CAD3-498D-4368-B126-5A5FA2680619}" srcOrd="2" destOrd="0" parTransId="{2D85671E-FEBD-4728-B7CA-39311FA87E83}" sibTransId="{EA0E3B0D-AF4A-4DB5-9BB4-D86AA408A2FA}"/>
    <dgm:cxn modelId="{B73C7385-56CB-420D-BD26-AEC3A5695718}" type="presParOf" srcId="{C1F88AAD-DEE4-4676-A418-37FA8BBDCF37}" destId="{18B9E1A6-4944-4AEA-A75E-C4548A2ABBC6}" srcOrd="0" destOrd="0" presId="urn:microsoft.com/office/officeart/2018/2/layout/IconVerticalSolidList"/>
    <dgm:cxn modelId="{A25223A0-6CD8-4912-BFAE-311405684B7E}" type="presParOf" srcId="{18B9E1A6-4944-4AEA-A75E-C4548A2ABBC6}" destId="{D1008271-1032-4DF9-A8F7-3D522601ABDD}" srcOrd="0" destOrd="0" presId="urn:microsoft.com/office/officeart/2018/2/layout/IconVerticalSolidList"/>
    <dgm:cxn modelId="{32194CB8-3DDA-40FE-9531-92399F386A7C}" type="presParOf" srcId="{18B9E1A6-4944-4AEA-A75E-C4548A2ABBC6}" destId="{054E0055-7AAD-4C43-9744-7121DDA81963}" srcOrd="1" destOrd="0" presId="urn:microsoft.com/office/officeart/2018/2/layout/IconVerticalSolidList"/>
    <dgm:cxn modelId="{9AD38A82-D0BE-4CE7-8A6C-CA61EC484EB2}" type="presParOf" srcId="{18B9E1A6-4944-4AEA-A75E-C4548A2ABBC6}" destId="{88149990-4353-4F96-9C03-CFCD79C33538}" srcOrd="2" destOrd="0" presId="urn:microsoft.com/office/officeart/2018/2/layout/IconVerticalSolidList"/>
    <dgm:cxn modelId="{91D0A821-C74A-4146-9659-DA126DC1CE5F}" type="presParOf" srcId="{18B9E1A6-4944-4AEA-A75E-C4548A2ABBC6}" destId="{6C198E7D-1B7B-49D8-9F8F-E49AA01E54AC}" srcOrd="3" destOrd="0" presId="urn:microsoft.com/office/officeart/2018/2/layout/IconVerticalSolidList"/>
    <dgm:cxn modelId="{15D6EF9F-7635-4057-86A3-61093B5C1CD4}" type="presParOf" srcId="{C1F88AAD-DEE4-4676-A418-37FA8BBDCF37}" destId="{9C547D0A-39BA-422B-9045-119D2CC4ECC9}" srcOrd="1" destOrd="0" presId="urn:microsoft.com/office/officeart/2018/2/layout/IconVerticalSolidList"/>
    <dgm:cxn modelId="{E946E4AC-5246-45AB-B56F-EE89074AB3AD}" type="presParOf" srcId="{C1F88AAD-DEE4-4676-A418-37FA8BBDCF37}" destId="{834D9AB0-857D-489D-92BC-705E86637823}" srcOrd="2" destOrd="0" presId="urn:microsoft.com/office/officeart/2018/2/layout/IconVerticalSolidList"/>
    <dgm:cxn modelId="{7E670718-9236-4635-97C6-DB3595F94F0C}" type="presParOf" srcId="{834D9AB0-857D-489D-92BC-705E86637823}" destId="{B1729BE7-1733-45F2-80BB-F75051CB3898}" srcOrd="0" destOrd="0" presId="urn:microsoft.com/office/officeart/2018/2/layout/IconVerticalSolidList"/>
    <dgm:cxn modelId="{32270D37-48F1-47B1-ABCD-7DA743B40BAD}" type="presParOf" srcId="{834D9AB0-857D-489D-92BC-705E86637823}" destId="{976F77D4-A0BD-4EE9-8E4D-26AA258F3A4B}" srcOrd="1" destOrd="0" presId="urn:microsoft.com/office/officeart/2018/2/layout/IconVerticalSolidList"/>
    <dgm:cxn modelId="{40CCF0C3-F69F-44F5-9926-EE5A3B4D6A52}" type="presParOf" srcId="{834D9AB0-857D-489D-92BC-705E86637823}" destId="{CD1AE173-B5E1-4E78-A205-A062F0F52A6D}" srcOrd="2" destOrd="0" presId="urn:microsoft.com/office/officeart/2018/2/layout/IconVerticalSolidList"/>
    <dgm:cxn modelId="{EDC5EF97-50F9-40F3-B7CD-2DBFC385A391}" type="presParOf" srcId="{834D9AB0-857D-489D-92BC-705E86637823}" destId="{32A93284-DBA4-456D-BA3F-DF7925D9D7AF}" srcOrd="3" destOrd="0" presId="urn:microsoft.com/office/officeart/2018/2/layout/IconVerticalSolidList"/>
    <dgm:cxn modelId="{9C370AB3-7C36-4F6B-9495-C63758857ED5}" type="presParOf" srcId="{C1F88AAD-DEE4-4676-A418-37FA8BBDCF37}" destId="{4D7658A1-3350-4B8D-A740-6EF8DB06C0A2}" srcOrd="3" destOrd="0" presId="urn:microsoft.com/office/officeart/2018/2/layout/IconVerticalSolidList"/>
    <dgm:cxn modelId="{5B898B41-CC87-4701-9BBC-2CF582D8A631}" type="presParOf" srcId="{C1F88AAD-DEE4-4676-A418-37FA8BBDCF37}" destId="{9A444840-C0F4-40F3-84A8-AD686D20648A}" srcOrd="4" destOrd="0" presId="urn:microsoft.com/office/officeart/2018/2/layout/IconVerticalSolidList"/>
    <dgm:cxn modelId="{5175C9C3-1405-4F6B-A96D-DA228D931792}" type="presParOf" srcId="{9A444840-C0F4-40F3-84A8-AD686D20648A}" destId="{2E78A1C6-FBAA-43C7-B46E-82141DFC8FF3}" srcOrd="0" destOrd="0" presId="urn:microsoft.com/office/officeart/2018/2/layout/IconVerticalSolidList"/>
    <dgm:cxn modelId="{FEC5E5FC-758E-4340-83BF-A8D0EA45186E}" type="presParOf" srcId="{9A444840-C0F4-40F3-84A8-AD686D20648A}" destId="{118DE68C-AEBD-4320-B600-D137BE99E48D}" srcOrd="1" destOrd="0" presId="urn:microsoft.com/office/officeart/2018/2/layout/IconVerticalSolidList"/>
    <dgm:cxn modelId="{E84240A8-608E-4524-8A74-60511EF6A518}" type="presParOf" srcId="{9A444840-C0F4-40F3-84A8-AD686D20648A}" destId="{A42D700B-E623-4F1A-847A-29F8113CF1B9}" srcOrd="2" destOrd="0" presId="urn:microsoft.com/office/officeart/2018/2/layout/IconVerticalSolidList"/>
    <dgm:cxn modelId="{F69C485F-DB7D-43DB-954A-9A34A02CA3A0}" type="presParOf" srcId="{9A444840-C0F4-40F3-84A8-AD686D20648A}" destId="{04AB4DE3-0C2B-4552-8E1B-8C185DBA9331}" srcOrd="3" destOrd="0" presId="urn:microsoft.com/office/officeart/2018/2/layout/IconVerticalSolidList"/>
    <dgm:cxn modelId="{3F460298-70EA-4DD0-B6A2-85DAE7FD9387}" type="presParOf" srcId="{C1F88AAD-DEE4-4676-A418-37FA8BBDCF37}" destId="{43D5B3A6-AFCD-4D60-ACFD-DE2C0EF8A36E}" srcOrd="5" destOrd="0" presId="urn:microsoft.com/office/officeart/2018/2/layout/IconVerticalSolidList"/>
    <dgm:cxn modelId="{B2080271-4D7A-4F86-B1D8-8F54D53F39F0}" type="presParOf" srcId="{C1F88AAD-DEE4-4676-A418-37FA8BBDCF37}" destId="{B26C5F03-2554-41AA-BEBC-BAD00FD8F39B}" srcOrd="6" destOrd="0" presId="urn:microsoft.com/office/officeart/2018/2/layout/IconVerticalSolidList"/>
    <dgm:cxn modelId="{C8051A21-6E00-4FEA-9D78-955ABBDE7C12}" type="presParOf" srcId="{B26C5F03-2554-41AA-BEBC-BAD00FD8F39B}" destId="{148F66ED-9D14-423D-9C99-1045D448F9E4}" srcOrd="0" destOrd="0" presId="urn:microsoft.com/office/officeart/2018/2/layout/IconVerticalSolidList"/>
    <dgm:cxn modelId="{8AF4D961-90A4-4EE6-BD03-3114B41465C1}" type="presParOf" srcId="{B26C5F03-2554-41AA-BEBC-BAD00FD8F39B}" destId="{EBD776C6-1BF8-4BCC-8347-59AA95C80E37}" srcOrd="1" destOrd="0" presId="urn:microsoft.com/office/officeart/2018/2/layout/IconVerticalSolidList"/>
    <dgm:cxn modelId="{65536ABA-BE98-4DFC-946F-306438F16BE0}" type="presParOf" srcId="{B26C5F03-2554-41AA-BEBC-BAD00FD8F39B}" destId="{7EA5F257-4535-4503-825A-77CA695CCD99}" srcOrd="2" destOrd="0" presId="urn:microsoft.com/office/officeart/2018/2/layout/IconVerticalSolidList"/>
    <dgm:cxn modelId="{5C677D90-EF98-40A6-92EE-FADD7925517C}" type="presParOf" srcId="{B26C5F03-2554-41AA-BEBC-BAD00FD8F39B}" destId="{5D00FE1E-840B-4A3E-9A3C-57D3C37E7603}" srcOrd="3" destOrd="0" presId="urn:microsoft.com/office/officeart/2018/2/layout/IconVerticalSolidList"/>
    <dgm:cxn modelId="{476CBB76-5399-4E77-A385-6EA0AED6655A}" type="presParOf" srcId="{C1F88AAD-DEE4-4676-A418-37FA8BBDCF37}" destId="{2A6837C0-0B74-4FE4-B762-F68D0CC9E5F9}" srcOrd="7" destOrd="0" presId="urn:microsoft.com/office/officeart/2018/2/layout/IconVerticalSolidList"/>
    <dgm:cxn modelId="{0D0ACB62-7EE4-45C8-868E-28FE97EEE0EE}" type="presParOf" srcId="{C1F88AAD-DEE4-4676-A418-37FA8BBDCF37}" destId="{B9305CF0-0641-40B9-B0A1-68450DE21C83}" srcOrd="8" destOrd="0" presId="urn:microsoft.com/office/officeart/2018/2/layout/IconVerticalSolidList"/>
    <dgm:cxn modelId="{91248A00-B877-4AFD-B391-EAA19D917974}" type="presParOf" srcId="{B9305CF0-0641-40B9-B0A1-68450DE21C83}" destId="{B0D9F9E1-904D-43D4-8C6F-C9DEF1DEBB24}" srcOrd="0" destOrd="0" presId="urn:microsoft.com/office/officeart/2018/2/layout/IconVerticalSolidList"/>
    <dgm:cxn modelId="{B03CFD19-F9DA-4979-9E1D-ED415C1371A5}" type="presParOf" srcId="{B9305CF0-0641-40B9-B0A1-68450DE21C83}" destId="{DE34D7D0-F6D5-4811-A3A6-B4D410AEBEE2}" srcOrd="1" destOrd="0" presId="urn:microsoft.com/office/officeart/2018/2/layout/IconVerticalSolidList"/>
    <dgm:cxn modelId="{3F7E4F97-1ED7-4B38-B5E7-5DF1CAE64A74}" type="presParOf" srcId="{B9305CF0-0641-40B9-B0A1-68450DE21C83}" destId="{3BAC8151-C779-447D-8595-62D6A0775EC0}" srcOrd="2" destOrd="0" presId="urn:microsoft.com/office/officeart/2018/2/layout/IconVerticalSolidList"/>
    <dgm:cxn modelId="{C3FF99FD-A38A-4727-B948-1CA481C96D48}" type="presParOf" srcId="{B9305CF0-0641-40B9-B0A1-68450DE21C83}" destId="{20CE507D-0596-4928-A308-9DE75BFFDD2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C9D97E2-6ED0-4104-8C8F-11FEB9F652DE}" type="doc">
      <dgm:prSet loTypeId="urn:microsoft.com/office/officeart/2005/8/layout/vList2" loCatId="list" qsTypeId="urn:microsoft.com/office/officeart/2005/8/quickstyle/simple2" qsCatId="simple" csTypeId="urn:microsoft.com/office/officeart/2005/8/colors/accent1_3" csCatId="accent1" phldr="1"/>
      <dgm:spPr/>
      <dgm:t>
        <a:bodyPr/>
        <a:lstStyle/>
        <a:p>
          <a:endParaRPr lang="en-CA"/>
        </a:p>
      </dgm:t>
    </dgm:pt>
    <dgm:pt modelId="{BF949B16-47E9-4DF0-8A88-474E71D9B714}">
      <dgm:prSet/>
      <dgm:spPr/>
      <dgm:t>
        <a:bodyPr/>
        <a:lstStyle/>
        <a:p>
          <a:r>
            <a:rPr lang="en-US" b="1" i="0" baseline="0"/>
            <a:t>Algorithm 1 </a:t>
          </a:r>
          <a:r>
            <a:rPr lang="en-US" b="0" i="0" baseline="0"/>
            <a:t>Improved </a:t>
          </a:r>
          <a:r>
            <a:rPr lang="en-US" b="0" i="1" baseline="0"/>
            <a:t>O</a:t>
          </a:r>
          <a:r>
            <a:rPr lang="en-US" b="0" i="0" baseline="0"/>
            <a:t>(</a:t>
          </a:r>
          <a:r>
            <a:rPr lang="en-US" b="0" i="1" baseline="0"/>
            <a:t>n</a:t>
          </a:r>
          <a:r>
            <a:rPr lang="en-US" b="0" i="0" baseline="30000"/>
            <a:t>2</a:t>
          </a:r>
          <a:r>
            <a:rPr lang="en-US" b="0" i="0" baseline="0"/>
            <a:t>) to compute OLP array using While loop</a:t>
          </a:r>
          <a:endParaRPr lang="en-CA"/>
        </a:p>
      </dgm:t>
    </dgm:pt>
    <dgm:pt modelId="{FBADAF9E-EE33-4AFC-A0F4-4F09B7B02108}" type="parTrans" cxnId="{2A4828AD-946C-40DC-A107-08D084CEC871}">
      <dgm:prSet/>
      <dgm:spPr/>
      <dgm:t>
        <a:bodyPr/>
        <a:lstStyle/>
        <a:p>
          <a:endParaRPr lang="en-CA"/>
        </a:p>
      </dgm:t>
    </dgm:pt>
    <dgm:pt modelId="{184BA20D-010C-42BF-88BC-46FFF97BDB44}" type="sibTrans" cxnId="{2A4828AD-946C-40DC-A107-08D084CEC871}">
      <dgm:prSet/>
      <dgm:spPr/>
      <dgm:t>
        <a:bodyPr/>
        <a:lstStyle/>
        <a:p>
          <a:endParaRPr lang="en-CA"/>
        </a:p>
      </dgm:t>
    </dgm:pt>
    <dgm:pt modelId="{25DFCF52-46DD-4114-BCAD-1CD1671DD791}">
      <dgm:prSet/>
      <dgm:spPr/>
      <dgm:t>
        <a:bodyPr/>
        <a:lstStyle/>
        <a:p>
          <a:pPr>
            <a:buNone/>
          </a:pPr>
          <a:r>
            <a:rPr lang="en-CA" b="0" i="0" baseline="0"/>
            <a:t>1: </a:t>
          </a:r>
          <a:r>
            <a:rPr lang="en-CA" b="1" i="0" baseline="0"/>
            <a:t>procedure </a:t>
          </a:r>
          <a:r>
            <a:rPr lang="en-CA" b="0" i="0" baseline="0" err="1"/>
            <a:t>Compute_OLP</a:t>
          </a:r>
          <a:r>
            <a:rPr lang="en-CA" b="0" i="0" baseline="0"/>
            <a:t>()</a:t>
          </a:r>
          <a:endParaRPr lang="en-CA"/>
        </a:p>
      </dgm:t>
    </dgm:pt>
    <dgm:pt modelId="{61F4E535-E267-4B83-8C15-AB8A478567F8}" type="parTrans" cxnId="{28AC1DCA-C69A-475C-B6F7-98EEB9674C2A}">
      <dgm:prSet/>
      <dgm:spPr/>
      <dgm:t>
        <a:bodyPr/>
        <a:lstStyle/>
        <a:p>
          <a:endParaRPr lang="en-CA"/>
        </a:p>
      </dgm:t>
    </dgm:pt>
    <dgm:pt modelId="{092AA52B-69A7-46BA-A4C6-C30626F966C4}" type="sibTrans" cxnId="{28AC1DCA-C69A-475C-B6F7-98EEB9674C2A}">
      <dgm:prSet/>
      <dgm:spPr/>
      <dgm:t>
        <a:bodyPr/>
        <a:lstStyle/>
        <a:p>
          <a:endParaRPr lang="en-CA"/>
        </a:p>
      </dgm:t>
    </dgm:pt>
    <dgm:pt modelId="{A4E0A154-64BE-4880-B84F-C7F36E0AC137}">
      <dgm:prSet/>
      <dgm:spPr/>
      <dgm:t>
        <a:bodyPr/>
        <a:lstStyle/>
        <a:p>
          <a:pPr>
            <a:buNone/>
          </a:pPr>
          <a:r>
            <a:rPr lang="en-US" b="0" i="0" baseline="0"/>
            <a:t>2: 	Initialize arrays </a:t>
          </a:r>
          <a:r>
            <a:rPr lang="en-US" b="0" i="0" baseline="0">
              <a:latin typeface="Lobster" panose="00000500000000000000" pitchFamily="2" charset="0"/>
            </a:rPr>
            <a:t>OLP</a:t>
          </a:r>
          <a:r>
            <a:rPr lang="en-US" b="0" i="0" baseline="0"/>
            <a:t> and </a:t>
          </a:r>
          <a:r>
            <a:rPr lang="en-US" b="0" i="0" baseline="0">
              <a:latin typeface="Lobster" panose="00000500000000000000" pitchFamily="2" charset="0"/>
            </a:rPr>
            <a:t>SA*</a:t>
          </a:r>
          <a:r>
            <a:rPr lang="en-US" b="0" i="0" baseline="0"/>
            <a:t> of size </a:t>
          </a:r>
          <a:r>
            <a:rPr lang="en-US" b="0" i="1" baseline="0"/>
            <a:t>n </a:t>
          </a:r>
          <a:r>
            <a:rPr lang="en-US" b="0" i="0" baseline="0"/>
            <a:t>full of 0’s.</a:t>
          </a:r>
          <a:endParaRPr lang="en-CA"/>
        </a:p>
      </dgm:t>
    </dgm:pt>
    <dgm:pt modelId="{B8F50184-DE5C-4223-BDF9-DDC19FC7A6DD}" type="parTrans" cxnId="{19BE30F8-7567-42F3-A1E9-BC6D91A2C036}">
      <dgm:prSet/>
      <dgm:spPr/>
      <dgm:t>
        <a:bodyPr/>
        <a:lstStyle/>
        <a:p>
          <a:endParaRPr lang="en-CA"/>
        </a:p>
      </dgm:t>
    </dgm:pt>
    <dgm:pt modelId="{29F2E0C0-9785-48A8-B64B-18D1F9875C49}" type="sibTrans" cxnId="{19BE30F8-7567-42F3-A1E9-BC6D91A2C036}">
      <dgm:prSet/>
      <dgm:spPr/>
      <dgm:t>
        <a:bodyPr/>
        <a:lstStyle/>
        <a:p>
          <a:endParaRPr lang="en-CA"/>
        </a:p>
      </dgm:t>
    </dgm:pt>
    <dgm:pt modelId="{4AAA384C-6327-4494-9B25-8C9A0FE26420}">
      <dgm:prSet/>
      <dgm:spPr/>
      <dgm:t>
        <a:bodyPr/>
        <a:lstStyle/>
        <a:p>
          <a:pPr>
            <a:buNone/>
          </a:pPr>
          <a:r>
            <a:rPr lang="en-US" b="0" i="0" baseline="0"/>
            <a:t>3: 	</a:t>
          </a:r>
          <a:r>
            <a:rPr lang="en-US" b="1" i="0" baseline="0"/>
            <a:t>for </a:t>
          </a:r>
          <a:r>
            <a:rPr lang="en-US" b="0" i="1" baseline="0" err="1"/>
            <a:t>i</a:t>
          </a:r>
          <a:r>
            <a:rPr lang="en-US" b="0" i="1" baseline="0"/>
            <a:t> </a:t>
          </a:r>
          <a:r>
            <a:rPr lang="en-US" b="0" i="0" baseline="0"/>
            <a:t>from 1 to </a:t>
          </a:r>
          <a:r>
            <a:rPr lang="en-US" b="0" i="1" baseline="0"/>
            <a:t>n </a:t>
          </a:r>
          <a:r>
            <a:rPr lang="en-US" b="0" i="0" baseline="0"/>
            <a:t>− 1 </a:t>
          </a:r>
          <a:r>
            <a:rPr lang="en-US" b="1" i="0" baseline="0"/>
            <a:t>do</a:t>
          </a:r>
          <a:endParaRPr lang="en-CA"/>
        </a:p>
      </dgm:t>
    </dgm:pt>
    <dgm:pt modelId="{AFDBD7EE-36B8-46CD-B29C-811665CFAEA0}" type="parTrans" cxnId="{A08ACB9F-0E64-47B1-917D-C2E8A1C651F3}">
      <dgm:prSet/>
      <dgm:spPr/>
      <dgm:t>
        <a:bodyPr/>
        <a:lstStyle/>
        <a:p>
          <a:endParaRPr lang="en-CA"/>
        </a:p>
      </dgm:t>
    </dgm:pt>
    <dgm:pt modelId="{37298448-58B7-46EE-B971-7448573D0EDF}" type="sibTrans" cxnId="{A08ACB9F-0E64-47B1-917D-C2E8A1C651F3}">
      <dgm:prSet/>
      <dgm:spPr/>
      <dgm:t>
        <a:bodyPr/>
        <a:lstStyle/>
        <a:p>
          <a:endParaRPr lang="en-CA"/>
        </a:p>
      </dgm:t>
    </dgm:pt>
    <dgm:pt modelId="{A73EAC1B-5740-4384-9362-31CCBF5AF4FA}">
      <dgm:prSet/>
      <dgm:spPr/>
      <dgm:t>
        <a:bodyPr/>
        <a:lstStyle/>
        <a:p>
          <a:pPr>
            <a:buNone/>
          </a:pPr>
          <a:r>
            <a:rPr lang="en-CA" b="0" i="0" baseline="0"/>
            <a:t>4: 		</a:t>
          </a:r>
          <a:r>
            <a:rPr lang="en-CA" b="0" i="1" baseline="0"/>
            <a:t>v</a:t>
          </a:r>
          <a:r>
            <a:rPr lang="en-CA" b="0" i="1" baseline="-25000"/>
            <a:t>i</a:t>
          </a:r>
          <a:r>
            <a:rPr lang="en-CA" b="0" i="1" baseline="0"/>
            <a:t> </a:t>
          </a:r>
          <a:r>
            <a:rPr lang="en-CA" b="0" i="0" baseline="0"/>
            <a:t>← </a:t>
          </a:r>
          <a:r>
            <a:rPr lang="en-CA" b="1" i="1" baseline="0"/>
            <a:t>x</a:t>
          </a:r>
          <a:r>
            <a:rPr lang="en-CA" b="0" i="0" baseline="0"/>
            <a:t>[</a:t>
          </a:r>
          <a:r>
            <a:rPr lang="en-US" b="0" i="0" baseline="0">
              <a:latin typeface="Lobster" panose="00000500000000000000" pitchFamily="2" charset="0"/>
            </a:rPr>
            <a:t>SA</a:t>
          </a:r>
          <a:r>
            <a:rPr lang="en-CA" b="0" i="0" baseline="0"/>
            <a:t>[</a:t>
          </a:r>
          <a:r>
            <a:rPr lang="en-CA" b="0" i="1" baseline="0" err="1"/>
            <a:t>i</a:t>
          </a:r>
          <a:r>
            <a:rPr lang="en-CA" b="0" i="0" baseline="0"/>
            <a:t>]</a:t>
          </a:r>
          <a:r>
            <a:rPr lang="en-CA" b="0" i="1" baseline="0"/>
            <a:t>..</a:t>
          </a:r>
          <a:r>
            <a:rPr lang="en-US" b="0" i="0" baseline="0">
              <a:latin typeface="Lobster" panose="00000500000000000000" pitchFamily="2" charset="0"/>
            </a:rPr>
            <a:t> SA</a:t>
          </a:r>
          <a:r>
            <a:rPr lang="en-CA" b="0" i="0" baseline="0"/>
            <a:t>[</a:t>
          </a:r>
          <a:r>
            <a:rPr lang="en-CA" b="0" i="1" baseline="0" err="1"/>
            <a:t>i</a:t>
          </a:r>
          <a:r>
            <a:rPr lang="en-CA" b="0" i="0" baseline="0"/>
            <a:t>] + </a:t>
          </a:r>
          <a:r>
            <a:rPr lang="en-CA" b="0" i="0" baseline="0">
              <a:latin typeface="Lobster" panose="00000500000000000000" pitchFamily="2" charset="0"/>
            </a:rPr>
            <a:t>LCP</a:t>
          </a:r>
          <a:r>
            <a:rPr lang="en-CA" b="0" i="0" baseline="0"/>
            <a:t>[</a:t>
          </a:r>
          <a:r>
            <a:rPr lang="en-CA" b="0" i="1" baseline="0" err="1"/>
            <a:t>i</a:t>
          </a:r>
          <a:r>
            <a:rPr lang="en-CA" b="0" i="0" baseline="0"/>
            <a:t>]]</a:t>
          </a:r>
          <a:endParaRPr lang="en-CA"/>
        </a:p>
      </dgm:t>
    </dgm:pt>
    <dgm:pt modelId="{FDF263B9-D814-42B1-8E8C-E6479545DF82}" type="parTrans" cxnId="{1498485A-707D-487D-B5BC-CF4C03076B08}">
      <dgm:prSet/>
      <dgm:spPr/>
      <dgm:t>
        <a:bodyPr/>
        <a:lstStyle/>
        <a:p>
          <a:endParaRPr lang="en-CA"/>
        </a:p>
      </dgm:t>
    </dgm:pt>
    <dgm:pt modelId="{A3907932-4D4B-401C-85E7-0216C85EDF24}" type="sibTrans" cxnId="{1498485A-707D-487D-B5BC-CF4C03076B08}">
      <dgm:prSet/>
      <dgm:spPr/>
      <dgm:t>
        <a:bodyPr/>
        <a:lstStyle/>
        <a:p>
          <a:endParaRPr lang="en-CA"/>
        </a:p>
      </dgm:t>
    </dgm:pt>
    <dgm:pt modelId="{9FB308EC-675B-40CE-BD55-9EB51F07EC4D}">
      <dgm:prSet/>
      <dgm:spPr/>
      <dgm:t>
        <a:bodyPr/>
        <a:lstStyle/>
        <a:p>
          <a:pPr>
            <a:buNone/>
          </a:pPr>
          <a:r>
            <a:rPr lang="en-US" b="0" i="0" baseline="0"/>
            <a:t>5: 		</a:t>
          </a:r>
          <a:r>
            <a:rPr lang="en-US" b="1" i="0" baseline="0"/>
            <a:t>if </a:t>
          </a:r>
          <a:r>
            <a:rPr lang="en-US" b="0" i="0" baseline="0"/>
            <a:t>(RSF[</a:t>
          </a:r>
          <a:r>
            <a:rPr lang="en-US" b="0" i="1" baseline="0" err="1"/>
            <a:t>i</a:t>
          </a:r>
          <a:r>
            <a:rPr lang="en-US" b="0" i="0" baseline="0"/>
            <a:t>] </a:t>
          </a:r>
          <a:r>
            <a:rPr lang="en-US" b="0" i="1" baseline="0"/>
            <a:t>&gt; </a:t>
          </a:r>
          <a:r>
            <a:rPr lang="en-US" b="0" i="0" baseline="0"/>
            <a:t>1</a:t>
          </a:r>
          <a:endParaRPr lang="en-CA"/>
        </a:p>
      </dgm:t>
    </dgm:pt>
    <dgm:pt modelId="{17A94946-4C52-48EB-B099-2808E97DA8F7}" type="parTrans" cxnId="{35C0907A-B38E-4630-9F6B-363804F660AF}">
      <dgm:prSet/>
      <dgm:spPr/>
      <dgm:t>
        <a:bodyPr/>
        <a:lstStyle/>
        <a:p>
          <a:endParaRPr lang="en-CA"/>
        </a:p>
      </dgm:t>
    </dgm:pt>
    <dgm:pt modelId="{DB353DD5-53A0-4DFC-8214-2581B9465EA8}" type="sibTrans" cxnId="{35C0907A-B38E-4630-9F6B-363804F660AF}">
      <dgm:prSet/>
      <dgm:spPr/>
      <dgm:t>
        <a:bodyPr/>
        <a:lstStyle/>
        <a:p>
          <a:endParaRPr lang="en-CA"/>
        </a:p>
      </dgm:t>
    </dgm:pt>
    <dgm:pt modelId="{15DEB254-68E8-4DE2-A320-46B6D0F63661}">
      <dgm:prSet/>
      <dgm:spPr/>
      <dgm:t>
        <a:bodyPr/>
        <a:lstStyle/>
        <a:p>
          <a:pPr>
            <a:buNone/>
          </a:pPr>
          <a:r>
            <a:rPr lang="en-CA" b="0" i="0" baseline="0"/>
            <a:t>6: 				</a:t>
          </a:r>
          <a:r>
            <a:rPr lang="en-CA" b="1" i="0" baseline="0"/>
            <a:t>and </a:t>
          </a:r>
          <a:r>
            <a:rPr lang="en-CA" b="0" i="0" baseline="0"/>
            <a:t>((</a:t>
          </a:r>
          <a:r>
            <a:rPr lang="en-CA" b="0" i="0" baseline="0">
              <a:latin typeface="Lobster" panose="00000500000000000000" pitchFamily="2" charset="0"/>
            </a:rPr>
            <a:t>LCP</a:t>
          </a:r>
          <a:r>
            <a:rPr lang="en-CA" b="0" i="0" baseline="0"/>
            <a:t>[</a:t>
          </a:r>
          <a:r>
            <a:rPr lang="en-CA" b="0" i="1" baseline="0" err="1"/>
            <a:t>i</a:t>
          </a:r>
          <a:r>
            <a:rPr lang="en-CA" b="0" i="0" baseline="0"/>
            <a:t>] == 2 </a:t>
          </a:r>
          <a:r>
            <a:rPr lang="en-CA" b="1" i="0" baseline="0"/>
            <a:t>and </a:t>
          </a:r>
          <a:r>
            <a:rPr lang="en-CA" b="0" i="1" baseline="0"/>
            <a:t>v</a:t>
          </a:r>
          <a:r>
            <a:rPr lang="en-CA" b="0" i="1" baseline="-25000"/>
            <a:t>i</a:t>
          </a:r>
          <a:r>
            <a:rPr lang="en-CA" b="0" i="0" baseline="0"/>
            <a:t>[0] == </a:t>
          </a:r>
          <a:r>
            <a:rPr lang="en-CA" b="0" i="1" baseline="0"/>
            <a:t>v</a:t>
          </a:r>
          <a:r>
            <a:rPr lang="en-CA" b="0" i="1" baseline="-25000"/>
            <a:t>i</a:t>
          </a:r>
          <a:r>
            <a:rPr lang="en-CA" b="0" i="0" baseline="0"/>
            <a:t>[1]) </a:t>
          </a:r>
          <a:r>
            <a:rPr lang="en-CA" b="1" i="0" baseline="0"/>
            <a:t>or </a:t>
          </a:r>
          <a:r>
            <a:rPr lang="en-CA" b="0" i="0" baseline="0">
              <a:latin typeface="Lobster" panose="00000500000000000000" pitchFamily="2" charset="0"/>
            </a:rPr>
            <a:t>LCP </a:t>
          </a:r>
          <a:r>
            <a:rPr lang="en-CA" b="0" i="0" baseline="0"/>
            <a:t>[</a:t>
          </a:r>
          <a:r>
            <a:rPr lang="en-CA" b="0" i="1" baseline="0" err="1"/>
            <a:t>i</a:t>
          </a:r>
          <a:r>
            <a:rPr lang="en-CA" b="0" i="0" baseline="0"/>
            <a:t>] </a:t>
          </a:r>
          <a:r>
            <a:rPr lang="en-CA" b="0" i="1" baseline="0"/>
            <a:t>&gt; </a:t>
          </a:r>
          <a:r>
            <a:rPr lang="en-CA" b="0" i="0" baseline="0"/>
            <a:t>2)</a:t>
          </a:r>
          <a:endParaRPr lang="en-CA"/>
        </a:p>
      </dgm:t>
    </dgm:pt>
    <dgm:pt modelId="{96A45C8F-FDB0-4793-A7A7-669C93458392}" type="parTrans" cxnId="{58EA5C3D-7C4E-467E-AFD5-3418BEA5009B}">
      <dgm:prSet/>
      <dgm:spPr/>
      <dgm:t>
        <a:bodyPr/>
        <a:lstStyle/>
        <a:p>
          <a:endParaRPr lang="en-CA"/>
        </a:p>
      </dgm:t>
    </dgm:pt>
    <dgm:pt modelId="{572FEAF4-1394-45C2-9466-98F8B10E1811}" type="sibTrans" cxnId="{58EA5C3D-7C4E-467E-AFD5-3418BEA5009B}">
      <dgm:prSet/>
      <dgm:spPr/>
      <dgm:t>
        <a:bodyPr/>
        <a:lstStyle/>
        <a:p>
          <a:endParaRPr lang="en-CA"/>
        </a:p>
      </dgm:t>
    </dgm:pt>
    <dgm:pt modelId="{7F1D2C5A-4A35-4D15-98D9-63829F155C21}">
      <dgm:prSet/>
      <dgm:spPr/>
      <dgm:t>
        <a:bodyPr/>
        <a:lstStyle/>
        <a:p>
          <a:pPr>
            <a:buNone/>
          </a:pPr>
          <a:r>
            <a:rPr lang="en-CA" b="0" i="0" baseline="0"/>
            <a:t>7: 				</a:t>
          </a:r>
          <a:r>
            <a:rPr lang="en-CA" b="1" i="0" baseline="0"/>
            <a:t>and </a:t>
          </a:r>
          <a:r>
            <a:rPr lang="en-CA" b="0" i="0" baseline="0" err="1"/>
            <a:t>maxborder</a:t>
          </a:r>
          <a:r>
            <a:rPr lang="en-CA" b="0" i="0" baseline="0"/>
            <a:t>(</a:t>
          </a:r>
          <a:r>
            <a:rPr lang="en-CA" b="0" i="1" baseline="0"/>
            <a:t>v</a:t>
          </a:r>
          <a:r>
            <a:rPr lang="en-CA" b="0" i="1" baseline="-25000"/>
            <a:t>i</a:t>
          </a:r>
          <a:r>
            <a:rPr lang="en-CA" b="0" i="1" baseline="0"/>
            <a:t>, </a:t>
          </a:r>
          <a:r>
            <a:rPr lang="en-CA" b="0" i="0" baseline="0">
              <a:latin typeface="Lobster" panose="00000500000000000000" pitchFamily="2" charset="0"/>
            </a:rPr>
            <a:t>LCP</a:t>
          </a:r>
          <a:r>
            <a:rPr lang="en-CA" b="0" i="0" baseline="0"/>
            <a:t>[</a:t>
          </a:r>
          <a:r>
            <a:rPr lang="en-CA" b="0" i="1" baseline="0" err="1"/>
            <a:t>i</a:t>
          </a:r>
          <a:r>
            <a:rPr lang="en-CA" b="0" i="0" baseline="0"/>
            <a:t>])) </a:t>
          </a:r>
          <a:r>
            <a:rPr lang="en-CA" b="1" i="0" baseline="0"/>
            <a:t>then</a:t>
          </a:r>
          <a:endParaRPr lang="en-CA"/>
        </a:p>
      </dgm:t>
    </dgm:pt>
    <dgm:pt modelId="{1FC35999-7F68-4F22-BE40-47683EFCB7D8}" type="parTrans" cxnId="{F7D35CC8-B593-4D95-907D-A33BB812534E}">
      <dgm:prSet/>
      <dgm:spPr/>
      <dgm:t>
        <a:bodyPr/>
        <a:lstStyle/>
        <a:p>
          <a:endParaRPr lang="en-CA"/>
        </a:p>
      </dgm:t>
    </dgm:pt>
    <dgm:pt modelId="{80747543-DCA2-4643-8756-A08D8D0986CE}" type="sibTrans" cxnId="{F7D35CC8-B593-4D95-907D-A33BB812534E}">
      <dgm:prSet/>
      <dgm:spPr/>
      <dgm:t>
        <a:bodyPr/>
        <a:lstStyle/>
        <a:p>
          <a:endParaRPr lang="en-CA"/>
        </a:p>
      </dgm:t>
    </dgm:pt>
    <dgm:pt modelId="{2FAA62C3-AAA4-4556-AA22-020A4996DF6A}">
      <dgm:prSet/>
      <dgm:spPr/>
      <dgm:t>
        <a:bodyPr/>
        <a:lstStyle/>
        <a:p>
          <a:pPr>
            <a:buNone/>
          </a:pPr>
          <a:r>
            <a:rPr lang="en-CA" b="0" i="0" baseline="0"/>
            <a:t>8: 			</a:t>
          </a:r>
          <a:r>
            <a:rPr lang="en-CA" b="0" i="1" baseline="0" err="1"/>
            <a:t>i</a:t>
          </a:r>
          <a:r>
            <a:rPr lang="en-CA" b="0" i="0" baseline="0"/>
            <a:t>′ ← </a:t>
          </a:r>
          <a:r>
            <a:rPr lang="en-CA" b="0" i="1" baseline="0" err="1"/>
            <a:t>i</a:t>
          </a:r>
          <a:endParaRPr lang="en-CA"/>
        </a:p>
      </dgm:t>
    </dgm:pt>
    <dgm:pt modelId="{F021B0DC-30C9-48E9-BF7E-1DC0AF1AF198}" type="parTrans" cxnId="{D55C6FB7-A5E9-4033-BD80-317957329431}">
      <dgm:prSet/>
      <dgm:spPr/>
      <dgm:t>
        <a:bodyPr/>
        <a:lstStyle/>
        <a:p>
          <a:endParaRPr lang="en-CA"/>
        </a:p>
      </dgm:t>
    </dgm:pt>
    <dgm:pt modelId="{C9E860B0-7290-4180-8D43-6635510D3834}" type="sibTrans" cxnId="{D55C6FB7-A5E9-4033-BD80-317957329431}">
      <dgm:prSet/>
      <dgm:spPr/>
      <dgm:t>
        <a:bodyPr/>
        <a:lstStyle/>
        <a:p>
          <a:endParaRPr lang="en-CA"/>
        </a:p>
      </dgm:t>
    </dgm:pt>
    <dgm:pt modelId="{D5D53A9E-6D4F-41BB-A8FE-AA566DC2FACB}">
      <dgm:prSet/>
      <dgm:spPr/>
      <dgm:t>
        <a:bodyPr/>
        <a:lstStyle/>
        <a:p>
          <a:pPr>
            <a:buNone/>
          </a:pPr>
          <a:r>
            <a:rPr lang="pl-PL" b="0" i="0" baseline="0"/>
            <a:t>9: </a:t>
          </a:r>
          <a:r>
            <a:rPr lang="en-CA" b="0" i="0" baseline="0"/>
            <a:t>			</a:t>
          </a:r>
          <a:r>
            <a:rPr lang="pl-PL" b="1" i="0" baseline="0"/>
            <a:t>while </a:t>
          </a:r>
          <a:r>
            <a:rPr lang="pl-PL" b="0" i="0" baseline="0"/>
            <a:t>(</a:t>
          </a:r>
          <a:r>
            <a:rPr lang="en-CA" b="0" i="0" baseline="0">
              <a:latin typeface="Lobster" panose="00000500000000000000" pitchFamily="2" charset="0"/>
            </a:rPr>
            <a:t>LCP</a:t>
          </a:r>
          <a:r>
            <a:rPr lang="pl-PL" b="0" i="0" baseline="0"/>
            <a:t>[</a:t>
          </a:r>
          <a:r>
            <a:rPr lang="pl-PL" b="0" i="1" baseline="0"/>
            <a:t>i</a:t>
          </a:r>
          <a:r>
            <a:rPr lang="pl-PL" b="0" i="0" baseline="0"/>
            <a:t>′ − 1] ≥ </a:t>
          </a:r>
          <a:r>
            <a:rPr lang="en-CA" b="0" i="0" baseline="0">
              <a:latin typeface="Lobster" panose="00000500000000000000" pitchFamily="2" charset="0"/>
            </a:rPr>
            <a:t>LCP </a:t>
          </a:r>
          <a:r>
            <a:rPr lang="pl-PL" b="0" i="0" baseline="0"/>
            <a:t>[</a:t>
          </a:r>
          <a:r>
            <a:rPr lang="pl-PL" b="0" i="1" baseline="0"/>
            <a:t>i</a:t>
          </a:r>
          <a:r>
            <a:rPr lang="pl-PL" b="0" i="0" baseline="0"/>
            <a:t>]) </a:t>
          </a:r>
          <a:r>
            <a:rPr lang="pl-PL" b="1" i="0" baseline="0"/>
            <a:t>do</a:t>
          </a:r>
          <a:endParaRPr lang="en-CA"/>
        </a:p>
      </dgm:t>
    </dgm:pt>
    <dgm:pt modelId="{275DADC7-DE8B-4E45-B890-FADCBAEEF112}" type="parTrans" cxnId="{52D212A4-D895-46B6-BFEA-409EA95A3F03}">
      <dgm:prSet/>
      <dgm:spPr/>
      <dgm:t>
        <a:bodyPr/>
        <a:lstStyle/>
        <a:p>
          <a:endParaRPr lang="en-CA"/>
        </a:p>
      </dgm:t>
    </dgm:pt>
    <dgm:pt modelId="{CE57B7C6-0808-4C11-9A09-E9BCAC6A1E8C}" type="sibTrans" cxnId="{52D212A4-D895-46B6-BFEA-409EA95A3F03}">
      <dgm:prSet/>
      <dgm:spPr/>
      <dgm:t>
        <a:bodyPr/>
        <a:lstStyle/>
        <a:p>
          <a:endParaRPr lang="en-CA"/>
        </a:p>
      </dgm:t>
    </dgm:pt>
    <dgm:pt modelId="{7C6EAD68-F4F6-4ECF-89A9-5AF5F46D7610}">
      <dgm:prSet/>
      <dgm:spPr/>
      <dgm:t>
        <a:bodyPr/>
        <a:lstStyle/>
        <a:p>
          <a:pPr>
            <a:buNone/>
          </a:pPr>
          <a:r>
            <a:rPr lang="en-CA" b="0" i="0" baseline="0"/>
            <a:t>10: 				</a:t>
          </a:r>
          <a:r>
            <a:rPr lang="en-CA" b="0" i="1" baseline="0" err="1"/>
            <a:t>i</a:t>
          </a:r>
          <a:r>
            <a:rPr lang="en-CA" b="0" i="0" baseline="0"/>
            <a:t>′ ← </a:t>
          </a:r>
          <a:r>
            <a:rPr lang="en-CA" b="0" i="1" baseline="0" err="1"/>
            <a:t>i</a:t>
          </a:r>
          <a:r>
            <a:rPr lang="en-CA" b="0" i="0" baseline="0"/>
            <a:t>′ − 1</a:t>
          </a:r>
          <a:endParaRPr lang="en-CA"/>
        </a:p>
      </dgm:t>
    </dgm:pt>
    <dgm:pt modelId="{6BF78364-4463-4F78-9E52-C44DA3D7666C}" type="parTrans" cxnId="{60D04F79-1CFB-46E6-9B82-A3E60C74DDFB}">
      <dgm:prSet/>
      <dgm:spPr/>
      <dgm:t>
        <a:bodyPr/>
        <a:lstStyle/>
        <a:p>
          <a:endParaRPr lang="en-CA"/>
        </a:p>
      </dgm:t>
    </dgm:pt>
    <dgm:pt modelId="{5576A711-BA41-49FC-81F0-F58473BDDB01}" type="sibTrans" cxnId="{60D04F79-1CFB-46E6-9B82-A3E60C74DDFB}">
      <dgm:prSet/>
      <dgm:spPr/>
      <dgm:t>
        <a:bodyPr/>
        <a:lstStyle/>
        <a:p>
          <a:endParaRPr lang="en-CA"/>
        </a:p>
      </dgm:t>
    </dgm:pt>
    <dgm:pt modelId="{3513CC35-92A8-4CE5-BEB8-D7EE5A21C16C}">
      <dgm:prSet/>
      <dgm:spPr/>
      <dgm:t>
        <a:bodyPr/>
        <a:lstStyle/>
        <a:p>
          <a:pPr>
            <a:buNone/>
          </a:pPr>
          <a:r>
            <a:rPr lang="en-CA" b="0" i="0" baseline="0"/>
            <a:t>11: 			</a:t>
          </a:r>
          <a:r>
            <a:rPr lang="en-CA" b="0" i="1" baseline="0"/>
            <a:t>r</a:t>
          </a:r>
          <a:r>
            <a:rPr lang="en-CA" b="0" i="0" baseline="-25000"/>
            <a:t>1</a:t>
          </a:r>
          <a:r>
            <a:rPr lang="en-CA" b="0" i="0" baseline="0"/>
            <a:t> ← </a:t>
          </a:r>
          <a:r>
            <a:rPr lang="en-CA" b="0" i="1" baseline="0" err="1"/>
            <a:t>i</a:t>
          </a:r>
          <a:r>
            <a:rPr lang="en-CA" b="0" i="0" baseline="0"/>
            <a:t>′ − 1</a:t>
          </a:r>
          <a:endParaRPr lang="en-CA"/>
        </a:p>
      </dgm:t>
    </dgm:pt>
    <dgm:pt modelId="{054603F6-BAD1-426A-813C-CBFAE08F7399}" type="parTrans" cxnId="{419DCCB9-CEBF-425E-8255-EA38FA496D54}">
      <dgm:prSet/>
      <dgm:spPr/>
      <dgm:t>
        <a:bodyPr/>
        <a:lstStyle/>
        <a:p>
          <a:endParaRPr lang="en-CA"/>
        </a:p>
      </dgm:t>
    </dgm:pt>
    <dgm:pt modelId="{DBA34DC3-D0E9-4BEC-8D86-F7EAB4697F0F}" type="sibTrans" cxnId="{419DCCB9-CEBF-425E-8255-EA38FA496D54}">
      <dgm:prSet/>
      <dgm:spPr/>
      <dgm:t>
        <a:bodyPr/>
        <a:lstStyle/>
        <a:p>
          <a:endParaRPr lang="en-CA"/>
        </a:p>
      </dgm:t>
    </dgm:pt>
    <dgm:pt modelId="{0A57E8B1-982E-40B5-AD38-61FA09D35210}">
      <dgm:prSet/>
      <dgm:spPr/>
      <dgm:t>
        <a:bodyPr/>
        <a:lstStyle/>
        <a:p>
          <a:pPr>
            <a:buNone/>
          </a:pPr>
          <a:r>
            <a:rPr lang="pt-BR" b="0" i="0" baseline="0"/>
            <a:t>12: 			</a:t>
          </a:r>
          <a:r>
            <a:rPr lang="pt-BR" b="0" i="1" baseline="0"/>
            <a:t>r</a:t>
          </a:r>
          <a:r>
            <a:rPr lang="pt-BR" b="0" i="1" baseline="-25000"/>
            <a:t>m</a:t>
          </a:r>
          <a:r>
            <a:rPr lang="pt-BR" b="0" i="1" baseline="0"/>
            <a:t> </a:t>
          </a:r>
          <a:r>
            <a:rPr lang="pt-BR" b="0" i="0" baseline="0"/>
            <a:t>← </a:t>
          </a:r>
          <a:r>
            <a:rPr lang="pt-BR" b="0" i="1" baseline="0"/>
            <a:t>r</a:t>
          </a:r>
          <a:r>
            <a:rPr lang="pt-BR" b="0" i="0" baseline="-25000"/>
            <a:t>1</a:t>
          </a:r>
          <a:r>
            <a:rPr lang="pt-BR" b="0" i="0" baseline="0"/>
            <a:t> + </a:t>
          </a:r>
          <a:r>
            <a:rPr lang="pt-BR" b="0" i="0" baseline="0">
              <a:latin typeface="Lobster" panose="00000500000000000000" pitchFamily="2" charset="0"/>
            </a:rPr>
            <a:t>RSF</a:t>
          </a:r>
          <a:r>
            <a:rPr lang="pt-BR" b="0" i="0" baseline="0"/>
            <a:t>[</a:t>
          </a:r>
          <a:r>
            <a:rPr lang="pt-BR" b="0" i="1" baseline="0"/>
            <a:t>i</a:t>
          </a:r>
          <a:r>
            <a:rPr lang="pt-BR" b="0" i="0" baseline="0"/>
            <a:t>] − 1</a:t>
          </a:r>
          <a:endParaRPr lang="en-CA"/>
        </a:p>
      </dgm:t>
    </dgm:pt>
    <dgm:pt modelId="{1DA985DC-FCC8-41DE-985B-97E14F9A3B5E}" type="parTrans" cxnId="{C3828C2E-F4A3-41DE-BC5D-4550CEED2B2E}">
      <dgm:prSet/>
      <dgm:spPr/>
      <dgm:t>
        <a:bodyPr/>
        <a:lstStyle/>
        <a:p>
          <a:endParaRPr lang="en-CA"/>
        </a:p>
      </dgm:t>
    </dgm:pt>
    <dgm:pt modelId="{1DFBE19F-6B99-4B70-9226-8EBE62837833}" type="sibTrans" cxnId="{C3828C2E-F4A3-41DE-BC5D-4550CEED2B2E}">
      <dgm:prSet/>
      <dgm:spPr/>
      <dgm:t>
        <a:bodyPr/>
        <a:lstStyle/>
        <a:p>
          <a:endParaRPr lang="en-CA"/>
        </a:p>
      </dgm:t>
    </dgm:pt>
    <dgm:pt modelId="{F4FDF498-75B5-4C16-9CAA-D765BCAE4C2B}">
      <dgm:prSet/>
      <dgm:spPr/>
      <dgm:t>
        <a:bodyPr/>
        <a:lstStyle/>
        <a:p>
          <a:pPr>
            <a:buNone/>
          </a:pPr>
          <a:r>
            <a:rPr lang="pt-BR" b="0" i="0" baseline="0"/>
            <a:t>13: 			Copy </a:t>
          </a:r>
          <a:r>
            <a:rPr lang="pt-BR" b="0" i="0" baseline="0">
              <a:latin typeface="Lobster" panose="00000500000000000000" pitchFamily="2" charset="0"/>
            </a:rPr>
            <a:t>SA</a:t>
          </a:r>
          <a:r>
            <a:rPr lang="pt-BR" b="0" i="0" baseline="0"/>
            <a:t>[</a:t>
          </a:r>
          <a:r>
            <a:rPr lang="pt-BR" b="0" i="1" baseline="0"/>
            <a:t>r</a:t>
          </a:r>
          <a:r>
            <a:rPr lang="pt-BR" b="0" i="0" baseline="-25000"/>
            <a:t>1</a:t>
          </a:r>
          <a:r>
            <a:rPr lang="pt-BR" b="0" i="1" baseline="0"/>
            <a:t>..r</a:t>
          </a:r>
          <a:r>
            <a:rPr lang="pt-BR" b="0" i="1" baseline="-25000"/>
            <a:t>m</a:t>
          </a:r>
          <a:r>
            <a:rPr lang="pt-BR" b="0" i="0" baseline="0"/>
            <a:t>] to </a:t>
          </a:r>
          <a:r>
            <a:rPr lang="pt-BR" b="0" i="0" baseline="0">
              <a:latin typeface="Lobster" panose="00000500000000000000" pitchFamily="2" charset="0"/>
            </a:rPr>
            <a:t>SA*</a:t>
          </a:r>
          <a:r>
            <a:rPr lang="pt-BR" b="0" i="0" baseline="0"/>
            <a:t>[</a:t>
          </a:r>
          <a:r>
            <a:rPr lang="pt-BR" b="0" i="1" baseline="0"/>
            <a:t>r</a:t>
          </a:r>
          <a:r>
            <a:rPr lang="pt-BR" b="0" i="0" baseline="-25000"/>
            <a:t>1</a:t>
          </a:r>
          <a:r>
            <a:rPr lang="pt-BR" b="0" i="1" baseline="0"/>
            <a:t>..r</a:t>
          </a:r>
          <a:r>
            <a:rPr lang="pt-BR" b="0" i="1" baseline="-25000"/>
            <a:t>m</a:t>
          </a:r>
          <a:r>
            <a:rPr lang="pt-BR" b="0" i="0" baseline="0"/>
            <a:t>]</a:t>
          </a:r>
          <a:endParaRPr lang="en-CA"/>
        </a:p>
      </dgm:t>
    </dgm:pt>
    <dgm:pt modelId="{4D586D82-8D9C-44B9-9E24-E3BF516D7CBB}" type="parTrans" cxnId="{18F9D296-A9D3-4488-A875-83989F8AA173}">
      <dgm:prSet/>
      <dgm:spPr/>
      <dgm:t>
        <a:bodyPr/>
        <a:lstStyle/>
        <a:p>
          <a:endParaRPr lang="en-CA"/>
        </a:p>
      </dgm:t>
    </dgm:pt>
    <dgm:pt modelId="{B0047262-FDA6-4B51-8FA3-7177A68CB1FE}" type="sibTrans" cxnId="{18F9D296-A9D3-4488-A875-83989F8AA173}">
      <dgm:prSet/>
      <dgm:spPr/>
      <dgm:t>
        <a:bodyPr/>
        <a:lstStyle/>
        <a:p>
          <a:endParaRPr lang="en-CA"/>
        </a:p>
      </dgm:t>
    </dgm:pt>
    <dgm:pt modelId="{39428F7C-3643-405D-9F43-FF403AC9D001}">
      <dgm:prSet/>
      <dgm:spPr/>
      <dgm:t>
        <a:bodyPr/>
        <a:lstStyle/>
        <a:p>
          <a:pPr>
            <a:buNone/>
          </a:pPr>
          <a:r>
            <a:rPr lang="en-US" b="0" i="0" baseline="0"/>
            <a:t>14: 			Sort </a:t>
          </a:r>
          <a:r>
            <a:rPr lang="pt-BR" b="0" i="0" baseline="0">
              <a:latin typeface="Lobster" panose="00000500000000000000" pitchFamily="2" charset="0"/>
            </a:rPr>
            <a:t>SA*</a:t>
          </a:r>
          <a:r>
            <a:rPr lang="pt-BR" b="0" i="0" baseline="0"/>
            <a:t>[</a:t>
          </a:r>
          <a:r>
            <a:rPr lang="pt-BR" b="0" i="1" baseline="0"/>
            <a:t>r</a:t>
          </a:r>
          <a:r>
            <a:rPr lang="pt-BR" b="0" i="0" baseline="-25000"/>
            <a:t>1</a:t>
          </a:r>
          <a:r>
            <a:rPr lang="en-US" b="0" i="1" baseline="0"/>
            <a:t>..r</a:t>
          </a:r>
          <a:r>
            <a:rPr lang="en-US" b="0" i="1" baseline="-25000"/>
            <a:t>m</a:t>
          </a:r>
          <a:r>
            <a:rPr lang="en-US" b="0" i="0" baseline="0"/>
            <a:t>] in ascending order</a:t>
          </a:r>
          <a:endParaRPr lang="en-CA"/>
        </a:p>
      </dgm:t>
    </dgm:pt>
    <dgm:pt modelId="{7391F596-75B4-42C6-8503-2A3E76599D5B}" type="parTrans" cxnId="{A8BDC805-3482-4C7D-95B7-65AEAC78B111}">
      <dgm:prSet/>
      <dgm:spPr/>
      <dgm:t>
        <a:bodyPr/>
        <a:lstStyle/>
        <a:p>
          <a:endParaRPr lang="en-CA"/>
        </a:p>
      </dgm:t>
    </dgm:pt>
    <dgm:pt modelId="{B6133949-5F10-4BCB-AB5A-D052BBCE07EA}" type="sibTrans" cxnId="{A8BDC805-3482-4C7D-95B7-65AEAC78B111}">
      <dgm:prSet/>
      <dgm:spPr/>
      <dgm:t>
        <a:bodyPr/>
        <a:lstStyle/>
        <a:p>
          <a:endParaRPr lang="en-CA"/>
        </a:p>
      </dgm:t>
    </dgm:pt>
    <dgm:pt modelId="{EA977059-41B6-4C4C-9191-618C849ED2C5}">
      <dgm:prSet/>
      <dgm:spPr/>
      <dgm:t>
        <a:bodyPr/>
        <a:lstStyle/>
        <a:p>
          <a:pPr>
            <a:buNone/>
          </a:pPr>
          <a:r>
            <a:rPr lang="en-CA" b="0" i="0" baseline="0"/>
            <a:t>15: 			</a:t>
          </a:r>
          <a:r>
            <a:rPr lang="en-CA" b="0" i="1" baseline="0"/>
            <a:t>sum </a:t>
          </a:r>
          <a:r>
            <a:rPr lang="en-CA" b="0" i="0" baseline="0"/>
            <a:t>← 0</a:t>
          </a:r>
          <a:endParaRPr lang="en-CA"/>
        </a:p>
      </dgm:t>
    </dgm:pt>
    <dgm:pt modelId="{C71015C9-B8E2-47C7-959D-3B01713B5075}" type="parTrans" cxnId="{691D22B3-B484-4A10-B8C0-F8DB9174DAE8}">
      <dgm:prSet/>
      <dgm:spPr/>
      <dgm:t>
        <a:bodyPr/>
        <a:lstStyle/>
        <a:p>
          <a:endParaRPr lang="en-CA"/>
        </a:p>
      </dgm:t>
    </dgm:pt>
    <dgm:pt modelId="{706DD52A-ED15-4973-8898-52421CA3DEEA}" type="sibTrans" cxnId="{691D22B3-B484-4A10-B8C0-F8DB9174DAE8}">
      <dgm:prSet/>
      <dgm:spPr/>
      <dgm:t>
        <a:bodyPr/>
        <a:lstStyle/>
        <a:p>
          <a:endParaRPr lang="en-CA"/>
        </a:p>
      </dgm:t>
    </dgm:pt>
    <dgm:pt modelId="{81C72E30-E4C4-45EF-8838-9766A1165740}">
      <dgm:prSet/>
      <dgm:spPr/>
      <dgm:t>
        <a:bodyPr/>
        <a:lstStyle/>
        <a:p>
          <a:pPr>
            <a:buNone/>
          </a:pPr>
          <a:r>
            <a:rPr lang="en-US" b="0" i="0" baseline="0"/>
            <a:t>16: 			</a:t>
          </a:r>
          <a:r>
            <a:rPr lang="en-US" b="1" i="0" baseline="0"/>
            <a:t>for </a:t>
          </a:r>
          <a:r>
            <a:rPr lang="en-US" b="0" i="1" baseline="0"/>
            <a:t>k </a:t>
          </a:r>
          <a:r>
            <a:rPr lang="en-US" b="0" i="0" baseline="0"/>
            <a:t>from 1 to </a:t>
          </a:r>
          <a:r>
            <a:rPr lang="pt-BR" b="0" i="0" baseline="0">
              <a:latin typeface="Lobster" panose="00000500000000000000" pitchFamily="2" charset="0"/>
            </a:rPr>
            <a:t>SA*</a:t>
          </a:r>
          <a:r>
            <a:rPr lang="en-US" b="0" i="0" baseline="0"/>
            <a:t>.size()-1 </a:t>
          </a:r>
          <a:r>
            <a:rPr lang="en-US" b="1" i="0" baseline="0"/>
            <a:t>do </a:t>
          </a:r>
          <a:r>
            <a:rPr lang="en-US" b="0" i="1" baseline="0"/>
            <a:t>▷ </a:t>
          </a:r>
          <a:r>
            <a:rPr lang="pt-BR" b="0" i="0" baseline="0">
              <a:latin typeface="Lobster" panose="00000500000000000000" pitchFamily="2" charset="0"/>
            </a:rPr>
            <a:t>SA*</a:t>
          </a:r>
          <a:r>
            <a:rPr lang="en-US" b="0" i="0" baseline="0"/>
            <a:t>.size() is </a:t>
          </a:r>
          <a:r>
            <a:rPr lang="en-US" b="0" i="0" baseline="0">
              <a:latin typeface="Lobster" panose="00000500000000000000" pitchFamily="2" charset="0"/>
            </a:rPr>
            <a:t>RSF</a:t>
          </a:r>
          <a:r>
            <a:rPr lang="en-US" b="0" i="0" baseline="0"/>
            <a:t>[</a:t>
          </a:r>
          <a:r>
            <a:rPr lang="en-US" b="0" i="1" baseline="0" err="1"/>
            <a:t>i</a:t>
          </a:r>
          <a:r>
            <a:rPr lang="en-US" b="0" i="0" baseline="0"/>
            <a:t>]</a:t>
          </a:r>
          <a:endParaRPr lang="en-CA"/>
        </a:p>
      </dgm:t>
    </dgm:pt>
    <dgm:pt modelId="{802A4E94-E1E0-4F1E-BECE-28A962A9AB47}" type="parTrans" cxnId="{848F2E22-3330-4411-8A05-32731B3DD843}">
      <dgm:prSet/>
      <dgm:spPr/>
      <dgm:t>
        <a:bodyPr/>
        <a:lstStyle/>
        <a:p>
          <a:endParaRPr lang="en-CA"/>
        </a:p>
      </dgm:t>
    </dgm:pt>
    <dgm:pt modelId="{10099BD0-E3C0-4D4E-A95A-843EDA001549}" type="sibTrans" cxnId="{848F2E22-3330-4411-8A05-32731B3DD843}">
      <dgm:prSet/>
      <dgm:spPr/>
      <dgm:t>
        <a:bodyPr/>
        <a:lstStyle/>
        <a:p>
          <a:endParaRPr lang="en-CA"/>
        </a:p>
      </dgm:t>
    </dgm:pt>
    <dgm:pt modelId="{D595AEA2-2BDE-4B10-B205-8A1C6E0999F3}">
      <dgm:prSet/>
      <dgm:spPr/>
      <dgm:t>
        <a:bodyPr/>
        <a:lstStyle/>
        <a:p>
          <a:pPr>
            <a:buNone/>
          </a:pPr>
          <a:r>
            <a:rPr lang="pt-BR" b="0" i="0" baseline="0"/>
            <a:t>17: 				</a:t>
          </a:r>
          <a:r>
            <a:rPr lang="pt-BR" b="0" i="1" baseline="0"/>
            <a:t>diff </a:t>
          </a:r>
          <a:r>
            <a:rPr lang="pt-BR" b="0" i="0" baseline="0"/>
            <a:t>← </a:t>
          </a:r>
          <a:r>
            <a:rPr lang="pt-BR" b="0" i="0" baseline="0">
              <a:latin typeface="Lobster" panose="00000500000000000000" pitchFamily="2" charset="0"/>
            </a:rPr>
            <a:t>SA* </a:t>
          </a:r>
          <a:r>
            <a:rPr lang="pt-BR" b="0" i="0" baseline="0"/>
            <a:t>[</a:t>
          </a:r>
          <a:r>
            <a:rPr lang="pt-BR" b="0" i="1" baseline="0"/>
            <a:t>r</a:t>
          </a:r>
          <a:r>
            <a:rPr lang="pt-BR" b="0" i="0" baseline="-25000"/>
            <a:t>1</a:t>
          </a:r>
          <a:r>
            <a:rPr lang="pt-BR" b="0" i="0" baseline="0"/>
            <a:t> + </a:t>
          </a:r>
          <a:r>
            <a:rPr lang="pt-BR" b="0" i="1" baseline="0"/>
            <a:t>k</a:t>
          </a:r>
          <a:r>
            <a:rPr lang="pt-BR" b="0" i="0" baseline="0"/>
            <a:t>] − </a:t>
          </a:r>
          <a:r>
            <a:rPr lang="pt-BR" b="0" i="0" baseline="0">
              <a:latin typeface="Lobster" panose="00000500000000000000" pitchFamily="2" charset="0"/>
            </a:rPr>
            <a:t>SA* </a:t>
          </a:r>
          <a:r>
            <a:rPr lang="pt-BR" b="0" i="0" baseline="0"/>
            <a:t>[</a:t>
          </a:r>
          <a:r>
            <a:rPr lang="pt-BR" b="0" i="1" baseline="0"/>
            <a:t>r</a:t>
          </a:r>
          <a:r>
            <a:rPr lang="pt-BR" b="0" i="0" baseline="-25000"/>
            <a:t>1</a:t>
          </a:r>
          <a:r>
            <a:rPr lang="pt-BR" b="0" i="0" baseline="0"/>
            <a:t> + </a:t>
          </a:r>
          <a:r>
            <a:rPr lang="pt-BR" b="0" i="1" baseline="0"/>
            <a:t>k </a:t>
          </a:r>
          <a:r>
            <a:rPr lang="pt-BR" b="0" i="0" baseline="0"/>
            <a:t>− 1]</a:t>
          </a:r>
          <a:endParaRPr lang="en-CA"/>
        </a:p>
      </dgm:t>
    </dgm:pt>
    <dgm:pt modelId="{9020600B-D400-4ABC-97F2-B3ABEBA38872}" type="parTrans" cxnId="{620BAFC8-CD0B-49C5-82F5-9952C6B405CB}">
      <dgm:prSet/>
      <dgm:spPr/>
      <dgm:t>
        <a:bodyPr/>
        <a:lstStyle/>
        <a:p>
          <a:endParaRPr lang="en-CA"/>
        </a:p>
      </dgm:t>
    </dgm:pt>
    <dgm:pt modelId="{A26E83B0-CAD0-4F99-8918-42CE5692F76E}" type="sibTrans" cxnId="{620BAFC8-CD0B-49C5-82F5-9952C6B405CB}">
      <dgm:prSet/>
      <dgm:spPr/>
      <dgm:t>
        <a:bodyPr/>
        <a:lstStyle/>
        <a:p>
          <a:endParaRPr lang="en-CA"/>
        </a:p>
      </dgm:t>
    </dgm:pt>
    <dgm:pt modelId="{42DF8291-9AEA-48FB-A31D-FFE1BBF2B6F9}">
      <dgm:prSet/>
      <dgm:spPr/>
      <dgm:t>
        <a:bodyPr/>
        <a:lstStyle/>
        <a:p>
          <a:pPr>
            <a:buNone/>
          </a:pPr>
          <a:r>
            <a:rPr lang="en-US" b="0" i="0" baseline="0"/>
            <a:t>18: 				</a:t>
          </a:r>
          <a:r>
            <a:rPr lang="en-US" b="1" i="0" baseline="0"/>
            <a:t>if </a:t>
          </a:r>
          <a:r>
            <a:rPr lang="en-US" b="0" i="0" baseline="0"/>
            <a:t>(</a:t>
          </a:r>
          <a:r>
            <a:rPr lang="en-US" b="0" i="1" baseline="0"/>
            <a:t>diff &lt; </a:t>
          </a:r>
          <a:r>
            <a:rPr lang="en-US" b="0" i="0" baseline="0">
              <a:latin typeface="Lobster" panose="00000500000000000000" pitchFamily="2" charset="0"/>
            </a:rPr>
            <a:t>LCP</a:t>
          </a:r>
          <a:r>
            <a:rPr lang="en-US" b="0" i="0" baseline="0"/>
            <a:t>[</a:t>
          </a:r>
          <a:r>
            <a:rPr lang="en-US" b="0" i="1" baseline="0" err="1"/>
            <a:t>i</a:t>
          </a:r>
          <a:r>
            <a:rPr lang="en-US" b="0" i="0" baseline="0"/>
            <a:t>]) </a:t>
          </a:r>
          <a:r>
            <a:rPr lang="en-US" b="1" i="0" baseline="0"/>
            <a:t>then</a:t>
          </a:r>
          <a:endParaRPr lang="en-CA"/>
        </a:p>
      </dgm:t>
    </dgm:pt>
    <dgm:pt modelId="{24A66FD8-A84A-42D8-A5C8-16AD40A335E4}" type="parTrans" cxnId="{4BF7A647-FA72-4781-8724-03AA8CDEDCA0}">
      <dgm:prSet/>
      <dgm:spPr/>
      <dgm:t>
        <a:bodyPr/>
        <a:lstStyle/>
        <a:p>
          <a:endParaRPr lang="en-CA"/>
        </a:p>
      </dgm:t>
    </dgm:pt>
    <dgm:pt modelId="{32768B03-382C-417C-8ABF-DA60CB9EE780}" type="sibTrans" cxnId="{4BF7A647-FA72-4781-8724-03AA8CDEDCA0}">
      <dgm:prSet/>
      <dgm:spPr/>
      <dgm:t>
        <a:bodyPr/>
        <a:lstStyle/>
        <a:p>
          <a:endParaRPr lang="en-CA"/>
        </a:p>
      </dgm:t>
    </dgm:pt>
    <dgm:pt modelId="{075B6B97-947E-44CF-8C69-88023B8845CA}">
      <dgm:prSet/>
      <dgm:spPr/>
      <dgm:t>
        <a:bodyPr/>
        <a:lstStyle/>
        <a:p>
          <a:pPr>
            <a:buNone/>
          </a:pPr>
          <a:r>
            <a:rPr lang="en-CA" b="0" i="0" baseline="0"/>
            <a:t>19: 					</a:t>
          </a:r>
          <a:r>
            <a:rPr lang="en-CA" b="0" i="1" baseline="0"/>
            <a:t>sum </a:t>
          </a:r>
          <a:r>
            <a:rPr lang="en-CA" b="0" i="0" baseline="0"/>
            <a:t>← </a:t>
          </a:r>
          <a:r>
            <a:rPr lang="en-CA" b="0" i="1" baseline="0"/>
            <a:t>sum </a:t>
          </a:r>
          <a:r>
            <a:rPr lang="en-CA" b="0" i="0" baseline="0"/>
            <a:t>+ </a:t>
          </a:r>
          <a:r>
            <a:rPr lang="en-US" b="0" i="0" baseline="0">
              <a:latin typeface="Lobster" panose="00000500000000000000" pitchFamily="2" charset="0"/>
            </a:rPr>
            <a:t>LCP </a:t>
          </a:r>
          <a:r>
            <a:rPr lang="en-CA" b="0" i="0" baseline="0"/>
            <a:t>[</a:t>
          </a:r>
          <a:r>
            <a:rPr lang="en-CA" b="0" i="1" baseline="0" err="1"/>
            <a:t>i</a:t>
          </a:r>
          <a:r>
            <a:rPr lang="en-CA" b="0" i="0" baseline="0"/>
            <a:t>] − </a:t>
          </a:r>
          <a:r>
            <a:rPr lang="en-CA" b="0" i="1" baseline="0"/>
            <a:t>diff</a:t>
          </a:r>
          <a:endParaRPr lang="en-CA"/>
        </a:p>
      </dgm:t>
    </dgm:pt>
    <dgm:pt modelId="{B31098A6-4224-44A2-885E-49478B4D3703}" type="parTrans" cxnId="{FFF43592-82A4-4930-9904-3B7FF2224622}">
      <dgm:prSet/>
      <dgm:spPr/>
      <dgm:t>
        <a:bodyPr/>
        <a:lstStyle/>
        <a:p>
          <a:endParaRPr lang="en-CA"/>
        </a:p>
      </dgm:t>
    </dgm:pt>
    <dgm:pt modelId="{34B2A40E-0BF5-4129-81FB-02108412E5AC}" type="sibTrans" cxnId="{FFF43592-82A4-4930-9904-3B7FF2224622}">
      <dgm:prSet/>
      <dgm:spPr/>
      <dgm:t>
        <a:bodyPr/>
        <a:lstStyle/>
        <a:p>
          <a:endParaRPr lang="en-CA"/>
        </a:p>
      </dgm:t>
    </dgm:pt>
    <dgm:pt modelId="{9BEF1148-704C-4D48-AFFF-033BAD255A9D}">
      <dgm:prSet/>
      <dgm:spPr/>
      <dgm:t>
        <a:bodyPr/>
        <a:lstStyle/>
        <a:p>
          <a:pPr>
            <a:buNone/>
          </a:pPr>
          <a:r>
            <a:rPr lang="en-CA" b="0" i="0" baseline="0"/>
            <a:t>20: 		</a:t>
          </a:r>
          <a:r>
            <a:rPr lang="en-US" b="0" i="0" baseline="0">
              <a:latin typeface="Lobster" panose="00000500000000000000" pitchFamily="2" charset="0"/>
            </a:rPr>
            <a:t>OLP </a:t>
          </a:r>
          <a:r>
            <a:rPr lang="en-CA" b="0" i="0" baseline="0"/>
            <a:t>[</a:t>
          </a:r>
          <a:r>
            <a:rPr lang="en-CA" b="0" i="1" baseline="0" err="1"/>
            <a:t>i</a:t>
          </a:r>
          <a:r>
            <a:rPr lang="en-CA" b="0" i="0" baseline="0"/>
            <a:t>] ← </a:t>
          </a:r>
          <a:r>
            <a:rPr lang="en-CA" b="0" i="1" baseline="0"/>
            <a:t>sum</a:t>
          </a:r>
          <a:endParaRPr lang="en-CA"/>
        </a:p>
      </dgm:t>
    </dgm:pt>
    <dgm:pt modelId="{A1BAE4AF-BBD1-4D79-B8E1-F1E6854E37EC}" type="parTrans" cxnId="{156F6AFD-50D5-4D23-BFF3-539BEE056A5F}">
      <dgm:prSet/>
      <dgm:spPr/>
      <dgm:t>
        <a:bodyPr/>
        <a:lstStyle/>
        <a:p>
          <a:endParaRPr lang="en-CA"/>
        </a:p>
      </dgm:t>
    </dgm:pt>
    <dgm:pt modelId="{890E95E6-BF87-4244-9F96-40303ACF3DA7}" type="sibTrans" cxnId="{156F6AFD-50D5-4D23-BFF3-539BEE056A5F}">
      <dgm:prSet/>
      <dgm:spPr/>
      <dgm:t>
        <a:bodyPr/>
        <a:lstStyle/>
        <a:p>
          <a:endParaRPr lang="en-CA"/>
        </a:p>
      </dgm:t>
    </dgm:pt>
    <dgm:pt modelId="{994874B0-B3D1-4819-96FE-0FFDB8A01973}">
      <dgm:prSet/>
      <dgm:spPr/>
      <dgm:t>
        <a:bodyPr/>
        <a:lstStyle/>
        <a:p>
          <a:pPr>
            <a:buNone/>
          </a:pPr>
          <a:r>
            <a:rPr lang="en-CA" b="0" i="0" baseline="0"/>
            <a:t>21: 	</a:t>
          </a:r>
          <a:r>
            <a:rPr lang="en-CA" b="1" i="0" baseline="0"/>
            <a:t>return </a:t>
          </a:r>
          <a:r>
            <a:rPr lang="en-US" b="0" i="0" baseline="0">
              <a:latin typeface="Lobster" panose="00000500000000000000" pitchFamily="2" charset="0"/>
            </a:rPr>
            <a:t>OLP</a:t>
          </a:r>
          <a:endParaRPr lang="en-CA"/>
        </a:p>
      </dgm:t>
    </dgm:pt>
    <dgm:pt modelId="{9596A193-FEB5-4F33-958B-7A50FBDAE6F0}" type="parTrans" cxnId="{6DCA17CD-61BA-4A3E-85DE-CBEE08044C52}">
      <dgm:prSet/>
      <dgm:spPr/>
      <dgm:t>
        <a:bodyPr/>
        <a:lstStyle/>
        <a:p>
          <a:endParaRPr lang="en-CA"/>
        </a:p>
      </dgm:t>
    </dgm:pt>
    <dgm:pt modelId="{2916992C-9F1D-499C-8A32-594D0D18D63D}" type="sibTrans" cxnId="{6DCA17CD-61BA-4A3E-85DE-CBEE08044C52}">
      <dgm:prSet/>
      <dgm:spPr/>
      <dgm:t>
        <a:bodyPr/>
        <a:lstStyle/>
        <a:p>
          <a:endParaRPr lang="en-CA"/>
        </a:p>
      </dgm:t>
    </dgm:pt>
    <dgm:pt modelId="{EEF02BCB-E653-4F0C-9AEA-F45669A3D2EA}" type="pres">
      <dgm:prSet presAssocID="{7C9D97E2-6ED0-4104-8C8F-11FEB9F652DE}" presName="linear" presStyleCnt="0">
        <dgm:presLayoutVars>
          <dgm:animLvl val="lvl"/>
          <dgm:resizeHandles val="exact"/>
        </dgm:presLayoutVars>
      </dgm:prSet>
      <dgm:spPr/>
    </dgm:pt>
    <dgm:pt modelId="{A62EAD31-2D94-467A-AC67-60DA3191615E}" type="pres">
      <dgm:prSet presAssocID="{BF949B16-47E9-4DF0-8A88-474E71D9B714}" presName="parentText" presStyleLbl="node1" presStyleIdx="0" presStyleCnt="1">
        <dgm:presLayoutVars>
          <dgm:chMax val="0"/>
          <dgm:bulletEnabled val="1"/>
        </dgm:presLayoutVars>
      </dgm:prSet>
      <dgm:spPr/>
    </dgm:pt>
    <dgm:pt modelId="{35FF617F-4FC6-4B56-8AAA-2A6FB2BFBA2B}" type="pres">
      <dgm:prSet presAssocID="{BF949B16-47E9-4DF0-8A88-474E71D9B714}" presName="childText" presStyleLbl="revTx" presStyleIdx="0" presStyleCnt="1">
        <dgm:presLayoutVars>
          <dgm:bulletEnabled val="1"/>
        </dgm:presLayoutVars>
      </dgm:prSet>
      <dgm:spPr/>
    </dgm:pt>
  </dgm:ptLst>
  <dgm:cxnLst>
    <dgm:cxn modelId="{A8BDC805-3482-4C7D-95B7-65AEAC78B111}" srcId="{BF949B16-47E9-4DF0-8A88-474E71D9B714}" destId="{39428F7C-3643-405D-9F43-FF403AC9D001}" srcOrd="13" destOrd="0" parTransId="{7391F596-75B4-42C6-8503-2A3E76599D5B}" sibTransId="{B6133949-5F10-4BCB-AB5A-D052BBCE07EA}"/>
    <dgm:cxn modelId="{EE91AE11-1E5F-4B5C-BC4D-2C2EF8A75859}" type="presOf" srcId="{39428F7C-3643-405D-9F43-FF403AC9D001}" destId="{35FF617F-4FC6-4B56-8AAA-2A6FB2BFBA2B}" srcOrd="0" destOrd="13" presId="urn:microsoft.com/office/officeart/2005/8/layout/vList2"/>
    <dgm:cxn modelId="{4602CA1A-7437-496C-B5D5-876AD7B41EA8}" type="presOf" srcId="{9FB308EC-675B-40CE-BD55-9EB51F07EC4D}" destId="{35FF617F-4FC6-4B56-8AAA-2A6FB2BFBA2B}" srcOrd="0" destOrd="4" presId="urn:microsoft.com/office/officeart/2005/8/layout/vList2"/>
    <dgm:cxn modelId="{F278681D-EDEF-4648-8C8B-1E4049D87F81}" type="presOf" srcId="{9BEF1148-704C-4D48-AFFF-033BAD255A9D}" destId="{35FF617F-4FC6-4B56-8AAA-2A6FB2BFBA2B}" srcOrd="0" destOrd="19" presId="urn:microsoft.com/office/officeart/2005/8/layout/vList2"/>
    <dgm:cxn modelId="{3FECB51D-5D3F-4AA4-8411-5BB24E4DD345}" type="presOf" srcId="{42DF8291-9AEA-48FB-A31D-FFE1BBF2B6F9}" destId="{35FF617F-4FC6-4B56-8AAA-2A6FB2BFBA2B}" srcOrd="0" destOrd="17" presId="urn:microsoft.com/office/officeart/2005/8/layout/vList2"/>
    <dgm:cxn modelId="{848F2E22-3330-4411-8A05-32731B3DD843}" srcId="{BF949B16-47E9-4DF0-8A88-474E71D9B714}" destId="{81C72E30-E4C4-45EF-8838-9766A1165740}" srcOrd="15" destOrd="0" parTransId="{802A4E94-E1E0-4F1E-BECE-28A962A9AB47}" sibTransId="{10099BD0-E3C0-4D4E-A95A-843EDA001549}"/>
    <dgm:cxn modelId="{D61BD726-C899-4EB6-B697-D8B803BB179E}" type="presOf" srcId="{EA977059-41B6-4C4C-9191-618C849ED2C5}" destId="{35FF617F-4FC6-4B56-8AAA-2A6FB2BFBA2B}" srcOrd="0" destOrd="14" presId="urn:microsoft.com/office/officeart/2005/8/layout/vList2"/>
    <dgm:cxn modelId="{82893A27-84C6-4E12-80C2-50FE1CA2195F}" type="presOf" srcId="{7C6EAD68-F4F6-4ECF-89A9-5AF5F46D7610}" destId="{35FF617F-4FC6-4B56-8AAA-2A6FB2BFBA2B}" srcOrd="0" destOrd="9" presId="urn:microsoft.com/office/officeart/2005/8/layout/vList2"/>
    <dgm:cxn modelId="{C3828C2E-F4A3-41DE-BC5D-4550CEED2B2E}" srcId="{BF949B16-47E9-4DF0-8A88-474E71D9B714}" destId="{0A57E8B1-982E-40B5-AD38-61FA09D35210}" srcOrd="11" destOrd="0" parTransId="{1DA985DC-FCC8-41DE-985B-97E14F9A3B5E}" sibTransId="{1DFBE19F-6B99-4B70-9226-8EBE62837833}"/>
    <dgm:cxn modelId="{58EA5C3D-7C4E-467E-AFD5-3418BEA5009B}" srcId="{BF949B16-47E9-4DF0-8A88-474E71D9B714}" destId="{15DEB254-68E8-4DE2-A320-46B6D0F63661}" srcOrd="5" destOrd="0" parTransId="{96A45C8F-FDB0-4793-A7A7-669C93458392}" sibTransId="{572FEAF4-1394-45C2-9466-98F8B10E1811}"/>
    <dgm:cxn modelId="{269E7F64-C7F1-4498-96BD-5B6604955935}" type="presOf" srcId="{994874B0-B3D1-4819-96FE-0FFDB8A01973}" destId="{35FF617F-4FC6-4B56-8AAA-2A6FB2BFBA2B}" srcOrd="0" destOrd="20" presId="urn:microsoft.com/office/officeart/2005/8/layout/vList2"/>
    <dgm:cxn modelId="{8553F245-BD69-4DAB-8672-A9DCF8DE3B15}" type="presOf" srcId="{075B6B97-947E-44CF-8C69-88023B8845CA}" destId="{35FF617F-4FC6-4B56-8AAA-2A6FB2BFBA2B}" srcOrd="0" destOrd="18" presId="urn:microsoft.com/office/officeart/2005/8/layout/vList2"/>
    <dgm:cxn modelId="{4BF7A647-FA72-4781-8724-03AA8CDEDCA0}" srcId="{BF949B16-47E9-4DF0-8A88-474E71D9B714}" destId="{42DF8291-9AEA-48FB-A31D-FFE1BBF2B6F9}" srcOrd="17" destOrd="0" parTransId="{24A66FD8-A84A-42D8-A5C8-16AD40A335E4}" sibTransId="{32768B03-382C-417C-8ABF-DA60CB9EE780}"/>
    <dgm:cxn modelId="{9A462D4E-8B2C-4E03-A5BC-34A1343D5813}" type="presOf" srcId="{D5D53A9E-6D4F-41BB-A8FE-AA566DC2FACB}" destId="{35FF617F-4FC6-4B56-8AAA-2A6FB2BFBA2B}" srcOrd="0" destOrd="8" presId="urn:microsoft.com/office/officeart/2005/8/layout/vList2"/>
    <dgm:cxn modelId="{E2B9DE51-DC44-44FE-8828-D82D8662C36D}" type="presOf" srcId="{0A57E8B1-982E-40B5-AD38-61FA09D35210}" destId="{35FF617F-4FC6-4B56-8AAA-2A6FB2BFBA2B}" srcOrd="0" destOrd="11" presId="urn:microsoft.com/office/officeart/2005/8/layout/vList2"/>
    <dgm:cxn modelId="{6E2A2F55-0BAD-42E9-B0FB-7DC666A2F8B5}" type="presOf" srcId="{2FAA62C3-AAA4-4556-AA22-020A4996DF6A}" destId="{35FF617F-4FC6-4B56-8AAA-2A6FB2BFBA2B}" srcOrd="0" destOrd="7" presId="urn:microsoft.com/office/officeart/2005/8/layout/vList2"/>
    <dgm:cxn modelId="{DE2E1E58-0C5F-44A5-A9CC-8CA481929269}" type="presOf" srcId="{A73EAC1B-5740-4384-9362-31CCBF5AF4FA}" destId="{35FF617F-4FC6-4B56-8AAA-2A6FB2BFBA2B}" srcOrd="0" destOrd="3" presId="urn:microsoft.com/office/officeart/2005/8/layout/vList2"/>
    <dgm:cxn modelId="{60D04F79-1CFB-46E6-9B82-A3E60C74DDFB}" srcId="{BF949B16-47E9-4DF0-8A88-474E71D9B714}" destId="{7C6EAD68-F4F6-4ECF-89A9-5AF5F46D7610}" srcOrd="9" destOrd="0" parTransId="{6BF78364-4463-4F78-9E52-C44DA3D7666C}" sibTransId="{5576A711-BA41-49FC-81F0-F58473BDDB01}"/>
    <dgm:cxn modelId="{1498485A-707D-487D-B5BC-CF4C03076B08}" srcId="{BF949B16-47E9-4DF0-8A88-474E71D9B714}" destId="{A73EAC1B-5740-4384-9362-31CCBF5AF4FA}" srcOrd="3" destOrd="0" parTransId="{FDF263B9-D814-42B1-8E8C-E6479545DF82}" sibTransId="{A3907932-4D4B-401C-85E7-0216C85EDF24}"/>
    <dgm:cxn modelId="{35C0907A-B38E-4630-9F6B-363804F660AF}" srcId="{BF949B16-47E9-4DF0-8A88-474E71D9B714}" destId="{9FB308EC-675B-40CE-BD55-9EB51F07EC4D}" srcOrd="4" destOrd="0" parTransId="{17A94946-4C52-48EB-B099-2808E97DA8F7}" sibTransId="{DB353DD5-53A0-4DFC-8214-2581B9465EA8}"/>
    <dgm:cxn modelId="{72C4448A-F71B-4E89-93A5-77B0AE5AFD11}" type="presOf" srcId="{4AAA384C-6327-4494-9B25-8C9A0FE26420}" destId="{35FF617F-4FC6-4B56-8AAA-2A6FB2BFBA2B}" srcOrd="0" destOrd="2" presId="urn:microsoft.com/office/officeart/2005/8/layout/vList2"/>
    <dgm:cxn modelId="{0900C090-EB99-4D66-A5C2-FB97B0580CBD}" type="presOf" srcId="{7C9D97E2-6ED0-4104-8C8F-11FEB9F652DE}" destId="{EEF02BCB-E653-4F0C-9AEA-F45669A3D2EA}" srcOrd="0" destOrd="0" presId="urn:microsoft.com/office/officeart/2005/8/layout/vList2"/>
    <dgm:cxn modelId="{FFF43592-82A4-4930-9904-3B7FF2224622}" srcId="{BF949B16-47E9-4DF0-8A88-474E71D9B714}" destId="{075B6B97-947E-44CF-8C69-88023B8845CA}" srcOrd="18" destOrd="0" parTransId="{B31098A6-4224-44A2-885E-49478B4D3703}" sibTransId="{34B2A40E-0BF5-4129-81FB-02108412E5AC}"/>
    <dgm:cxn modelId="{18F9D296-A9D3-4488-A875-83989F8AA173}" srcId="{BF949B16-47E9-4DF0-8A88-474E71D9B714}" destId="{F4FDF498-75B5-4C16-9CAA-D765BCAE4C2B}" srcOrd="12" destOrd="0" parTransId="{4D586D82-8D9C-44B9-9E24-E3BF516D7CBB}" sibTransId="{B0047262-FDA6-4B51-8FA3-7177A68CB1FE}"/>
    <dgm:cxn modelId="{B1269697-3233-43EA-90E6-25861A6DBDD2}" type="presOf" srcId="{25DFCF52-46DD-4114-BCAD-1CD1671DD791}" destId="{35FF617F-4FC6-4B56-8AAA-2A6FB2BFBA2B}" srcOrd="0" destOrd="0" presId="urn:microsoft.com/office/officeart/2005/8/layout/vList2"/>
    <dgm:cxn modelId="{EDD9369E-1497-43CB-9A9F-F30A7FE1A6B3}" type="presOf" srcId="{A4E0A154-64BE-4880-B84F-C7F36E0AC137}" destId="{35FF617F-4FC6-4B56-8AAA-2A6FB2BFBA2B}" srcOrd="0" destOrd="1" presId="urn:microsoft.com/office/officeart/2005/8/layout/vList2"/>
    <dgm:cxn modelId="{A08ACB9F-0E64-47B1-917D-C2E8A1C651F3}" srcId="{BF949B16-47E9-4DF0-8A88-474E71D9B714}" destId="{4AAA384C-6327-4494-9B25-8C9A0FE26420}" srcOrd="2" destOrd="0" parTransId="{AFDBD7EE-36B8-46CD-B29C-811665CFAEA0}" sibTransId="{37298448-58B7-46EE-B971-7448573D0EDF}"/>
    <dgm:cxn modelId="{C119F1A1-7A4B-480D-AD16-2024C0C5B079}" type="presOf" srcId="{15DEB254-68E8-4DE2-A320-46B6D0F63661}" destId="{35FF617F-4FC6-4B56-8AAA-2A6FB2BFBA2B}" srcOrd="0" destOrd="5" presId="urn:microsoft.com/office/officeart/2005/8/layout/vList2"/>
    <dgm:cxn modelId="{52D212A4-D895-46B6-BFEA-409EA95A3F03}" srcId="{BF949B16-47E9-4DF0-8A88-474E71D9B714}" destId="{D5D53A9E-6D4F-41BB-A8FE-AA566DC2FACB}" srcOrd="8" destOrd="0" parTransId="{275DADC7-DE8B-4E45-B890-FADCBAEEF112}" sibTransId="{CE57B7C6-0808-4C11-9A09-E9BCAC6A1E8C}"/>
    <dgm:cxn modelId="{3680AAA8-E3EB-4A05-B505-5E3A955F9138}" type="presOf" srcId="{7F1D2C5A-4A35-4D15-98D9-63829F155C21}" destId="{35FF617F-4FC6-4B56-8AAA-2A6FB2BFBA2B}" srcOrd="0" destOrd="6" presId="urn:microsoft.com/office/officeart/2005/8/layout/vList2"/>
    <dgm:cxn modelId="{BFDFFFAB-F246-4E9F-A41E-7A6599B9CD04}" type="presOf" srcId="{81C72E30-E4C4-45EF-8838-9766A1165740}" destId="{35FF617F-4FC6-4B56-8AAA-2A6FB2BFBA2B}" srcOrd="0" destOrd="15" presId="urn:microsoft.com/office/officeart/2005/8/layout/vList2"/>
    <dgm:cxn modelId="{2A4828AD-946C-40DC-A107-08D084CEC871}" srcId="{7C9D97E2-6ED0-4104-8C8F-11FEB9F652DE}" destId="{BF949B16-47E9-4DF0-8A88-474E71D9B714}" srcOrd="0" destOrd="0" parTransId="{FBADAF9E-EE33-4AFC-A0F4-4F09B7B02108}" sibTransId="{184BA20D-010C-42BF-88BC-46FFF97BDB44}"/>
    <dgm:cxn modelId="{9A293EB0-2842-4630-88C1-D573945BCC61}" type="presOf" srcId="{F4FDF498-75B5-4C16-9CAA-D765BCAE4C2B}" destId="{35FF617F-4FC6-4B56-8AAA-2A6FB2BFBA2B}" srcOrd="0" destOrd="12" presId="urn:microsoft.com/office/officeart/2005/8/layout/vList2"/>
    <dgm:cxn modelId="{691D22B3-B484-4A10-B8C0-F8DB9174DAE8}" srcId="{BF949B16-47E9-4DF0-8A88-474E71D9B714}" destId="{EA977059-41B6-4C4C-9191-618C849ED2C5}" srcOrd="14" destOrd="0" parTransId="{C71015C9-B8E2-47C7-959D-3B01713B5075}" sibTransId="{706DD52A-ED15-4973-8898-52421CA3DEEA}"/>
    <dgm:cxn modelId="{D55C6FB7-A5E9-4033-BD80-317957329431}" srcId="{BF949B16-47E9-4DF0-8A88-474E71D9B714}" destId="{2FAA62C3-AAA4-4556-AA22-020A4996DF6A}" srcOrd="7" destOrd="0" parTransId="{F021B0DC-30C9-48E9-BF7E-1DC0AF1AF198}" sibTransId="{C9E860B0-7290-4180-8D43-6635510D3834}"/>
    <dgm:cxn modelId="{419DCCB9-CEBF-425E-8255-EA38FA496D54}" srcId="{BF949B16-47E9-4DF0-8A88-474E71D9B714}" destId="{3513CC35-92A8-4CE5-BEB8-D7EE5A21C16C}" srcOrd="10" destOrd="0" parTransId="{054603F6-BAD1-426A-813C-CBFAE08F7399}" sibTransId="{DBA34DC3-D0E9-4BEC-8D86-F7EAB4697F0F}"/>
    <dgm:cxn modelId="{169912BD-9C8E-437A-9331-B988C537969C}" type="presOf" srcId="{BF949B16-47E9-4DF0-8A88-474E71D9B714}" destId="{A62EAD31-2D94-467A-AC67-60DA3191615E}" srcOrd="0" destOrd="0" presId="urn:microsoft.com/office/officeart/2005/8/layout/vList2"/>
    <dgm:cxn modelId="{F7D35CC8-B593-4D95-907D-A33BB812534E}" srcId="{BF949B16-47E9-4DF0-8A88-474E71D9B714}" destId="{7F1D2C5A-4A35-4D15-98D9-63829F155C21}" srcOrd="6" destOrd="0" parTransId="{1FC35999-7F68-4F22-BE40-47683EFCB7D8}" sibTransId="{80747543-DCA2-4643-8756-A08D8D0986CE}"/>
    <dgm:cxn modelId="{620BAFC8-CD0B-49C5-82F5-9952C6B405CB}" srcId="{BF949B16-47E9-4DF0-8A88-474E71D9B714}" destId="{D595AEA2-2BDE-4B10-B205-8A1C6E0999F3}" srcOrd="16" destOrd="0" parTransId="{9020600B-D400-4ABC-97F2-B3ABEBA38872}" sibTransId="{A26E83B0-CAD0-4F99-8918-42CE5692F76E}"/>
    <dgm:cxn modelId="{28AC1DCA-C69A-475C-B6F7-98EEB9674C2A}" srcId="{BF949B16-47E9-4DF0-8A88-474E71D9B714}" destId="{25DFCF52-46DD-4114-BCAD-1CD1671DD791}" srcOrd="0" destOrd="0" parTransId="{61F4E535-E267-4B83-8C15-AB8A478567F8}" sibTransId="{092AA52B-69A7-46BA-A4C6-C30626F966C4}"/>
    <dgm:cxn modelId="{6DCA17CD-61BA-4A3E-85DE-CBEE08044C52}" srcId="{BF949B16-47E9-4DF0-8A88-474E71D9B714}" destId="{994874B0-B3D1-4819-96FE-0FFDB8A01973}" srcOrd="20" destOrd="0" parTransId="{9596A193-FEB5-4F33-958B-7A50FBDAE6F0}" sibTransId="{2916992C-9F1D-499C-8A32-594D0D18D63D}"/>
    <dgm:cxn modelId="{F56058E3-81C9-42FD-9919-295FC2F21AEB}" type="presOf" srcId="{3513CC35-92A8-4CE5-BEB8-D7EE5A21C16C}" destId="{35FF617F-4FC6-4B56-8AAA-2A6FB2BFBA2B}" srcOrd="0" destOrd="10" presId="urn:microsoft.com/office/officeart/2005/8/layout/vList2"/>
    <dgm:cxn modelId="{80885DEE-8B3A-4B2F-8D3A-536BEEAA1F2C}" type="presOf" srcId="{D595AEA2-2BDE-4B10-B205-8A1C6E0999F3}" destId="{35FF617F-4FC6-4B56-8AAA-2A6FB2BFBA2B}" srcOrd="0" destOrd="16" presId="urn:microsoft.com/office/officeart/2005/8/layout/vList2"/>
    <dgm:cxn modelId="{19BE30F8-7567-42F3-A1E9-BC6D91A2C036}" srcId="{BF949B16-47E9-4DF0-8A88-474E71D9B714}" destId="{A4E0A154-64BE-4880-B84F-C7F36E0AC137}" srcOrd="1" destOrd="0" parTransId="{B8F50184-DE5C-4223-BDF9-DDC19FC7A6DD}" sibTransId="{29F2E0C0-9785-48A8-B64B-18D1F9875C49}"/>
    <dgm:cxn modelId="{156F6AFD-50D5-4D23-BFF3-539BEE056A5F}" srcId="{BF949B16-47E9-4DF0-8A88-474E71D9B714}" destId="{9BEF1148-704C-4D48-AFFF-033BAD255A9D}" srcOrd="19" destOrd="0" parTransId="{A1BAE4AF-BBD1-4D79-B8E1-F1E6854E37EC}" sibTransId="{890E95E6-BF87-4244-9F96-40303ACF3DA7}"/>
    <dgm:cxn modelId="{6376C64C-0794-48A8-92CC-8F567CFFD93D}" type="presParOf" srcId="{EEF02BCB-E653-4F0C-9AEA-F45669A3D2EA}" destId="{A62EAD31-2D94-467A-AC67-60DA3191615E}" srcOrd="0" destOrd="0" presId="urn:microsoft.com/office/officeart/2005/8/layout/vList2"/>
    <dgm:cxn modelId="{B519B0AF-79AA-41FB-BBF7-DF5D11A94E3C}" type="presParOf" srcId="{EEF02BCB-E653-4F0C-9AEA-F45669A3D2EA}" destId="{35FF617F-4FC6-4B56-8AAA-2A6FB2BFBA2B}"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C9D97E2-6ED0-4104-8C8F-11FEB9F652DE}" type="doc">
      <dgm:prSet loTypeId="urn:microsoft.com/office/officeart/2005/8/layout/vList2" loCatId="list" qsTypeId="urn:microsoft.com/office/officeart/2005/8/quickstyle/simple2" qsCatId="simple" csTypeId="urn:microsoft.com/office/officeart/2005/8/colors/accent1_3" csCatId="accent1" phldr="1"/>
      <dgm:spPr/>
      <dgm:t>
        <a:bodyPr/>
        <a:lstStyle/>
        <a:p>
          <a:endParaRPr lang="en-CA"/>
        </a:p>
      </dgm:t>
    </dgm:pt>
    <dgm:pt modelId="{BF949B16-47E9-4DF0-8A88-474E71D9B714}">
      <dgm:prSet/>
      <dgm:spPr/>
      <dgm:t>
        <a:bodyPr/>
        <a:lstStyle/>
        <a:p>
          <a:r>
            <a:rPr lang="en-US" b="0" i="0" baseline="0"/>
            <a:t>For i ∈ [1..n], the steps taken are as follows:</a:t>
          </a:r>
          <a:endParaRPr lang="en-CA" b="0"/>
        </a:p>
      </dgm:t>
    </dgm:pt>
    <dgm:pt modelId="{FBADAF9E-EE33-4AFC-A0F4-4F09B7B02108}" type="parTrans" cxnId="{2A4828AD-946C-40DC-A107-08D084CEC871}">
      <dgm:prSet/>
      <dgm:spPr/>
      <dgm:t>
        <a:bodyPr/>
        <a:lstStyle/>
        <a:p>
          <a:endParaRPr lang="en-CA"/>
        </a:p>
      </dgm:t>
    </dgm:pt>
    <dgm:pt modelId="{184BA20D-010C-42BF-88BC-46FFF97BDB44}" type="sibTrans" cxnId="{2A4828AD-946C-40DC-A107-08D084CEC871}">
      <dgm:prSet/>
      <dgm:spPr/>
      <dgm:t>
        <a:bodyPr/>
        <a:lstStyle/>
        <a:p>
          <a:endParaRPr lang="en-CA"/>
        </a:p>
      </dgm:t>
    </dgm:pt>
    <dgm:pt modelId="{18719C70-0993-41D7-B0B3-E279064C71FA}">
      <dgm:prSet/>
      <dgm:spPr/>
      <dgm:t>
        <a:bodyPr/>
        <a:lstStyle/>
        <a:p>
          <a:pPr>
            <a:buNone/>
          </a:pPr>
          <a:r>
            <a:rPr lang="en-CA" b="0" i="0" baseline="0"/>
            <a:t>1. Check if...</a:t>
          </a:r>
        </a:p>
      </dgm:t>
    </dgm:pt>
    <dgm:pt modelId="{BC9D52BF-EFBB-4D76-AFBB-12B959298894}" type="parTrans" cxnId="{67B2EE26-8A35-48F8-867E-11047E4F1658}">
      <dgm:prSet/>
      <dgm:spPr/>
      <dgm:t>
        <a:bodyPr/>
        <a:lstStyle/>
        <a:p>
          <a:endParaRPr lang="en-CA"/>
        </a:p>
      </dgm:t>
    </dgm:pt>
    <dgm:pt modelId="{88D941DF-E917-4D44-BB33-2FB86801D8FE}" type="sibTrans" cxnId="{67B2EE26-8A35-48F8-867E-11047E4F1658}">
      <dgm:prSet/>
      <dgm:spPr/>
      <dgm:t>
        <a:bodyPr/>
        <a:lstStyle/>
        <a:p>
          <a:endParaRPr lang="en-CA"/>
        </a:p>
      </dgm:t>
    </dgm:pt>
    <mc:AlternateContent xmlns:mc="http://schemas.openxmlformats.org/markup-compatibility/2006" xmlns:a14="http://schemas.microsoft.com/office/drawing/2010/main">
      <mc:Choice Requires="a14">
        <dgm:pt modelId="{F20DEED6-6B17-49E7-99B5-3C7029F52BF2}">
          <dgm:prSet/>
          <dgm:spPr/>
          <dgm:t>
            <a:bodyPr/>
            <a:lstStyle/>
            <a:p>
              <a:pPr>
                <a:buNone/>
              </a:pPr>
              <a:r>
                <a:rPr lang="en-US" b="0" i="0" baseline="0"/>
                <a:t>(a) 	</a:t>
              </a:r>
              <a14:m>
                <m:oMath xmlns:m="http://schemas.openxmlformats.org/officeDocument/2006/math">
                  <m:r>
                    <a:rPr lang="en-CA" b="1" i="1" baseline="0" dirty="0" smtClean="0">
                      <a:latin typeface="Cambria Math" panose="02040503050406030204" pitchFamily="18" charset="0"/>
                    </a:rPr>
                    <m:t>𝒗</m:t>
                  </m:r>
                  <m:r>
                    <a:rPr lang="en-CA" b="1" i="1" baseline="-25000" dirty="0" smtClean="0">
                      <a:latin typeface="Cambria Math" panose="02040503050406030204" pitchFamily="18" charset="0"/>
                    </a:rPr>
                    <m:t>𝒊</m:t>
                  </m:r>
                </m:oMath>
              </a14:m>
              <a:r>
                <a:rPr lang="en-US" b="0" i="0" baseline="0"/>
                <a:t> occurs more than once, i.e. </a:t>
              </a:r>
              <a:r>
                <a:rPr lang="en-US" b="0" i="0" baseline="0">
                  <a:latin typeface="Lobster" panose="00000500000000000000" pitchFamily="2" charset="0"/>
                </a:rPr>
                <a:t>RSF</a:t>
              </a:r>
              <a14:m>
                <m:oMath xmlns:m="http://schemas.openxmlformats.org/officeDocument/2006/math">
                  <m:r>
                    <a:rPr lang="en-US" b="0" i="1" baseline="0" dirty="0" smtClean="0">
                      <a:latin typeface="Cambria Math" panose="02040503050406030204" pitchFamily="18" charset="0"/>
                    </a:rPr>
                    <m:t>[</m:t>
                  </m:r>
                  <m:r>
                    <a:rPr lang="en-US" b="0" i="1" baseline="0" dirty="0" err="1" smtClean="0">
                      <a:latin typeface="Cambria Math" panose="02040503050406030204" pitchFamily="18" charset="0"/>
                    </a:rPr>
                    <m:t>𝑖</m:t>
                  </m:r>
                  <m:r>
                    <a:rPr lang="en-US" b="0" i="1" baseline="0" dirty="0" smtClean="0">
                      <a:latin typeface="Cambria Math" panose="02040503050406030204" pitchFamily="18" charset="0"/>
                    </a:rPr>
                    <m:t>]&gt;1</m:t>
                  </m:r>
                </m:oMath>
              </a14:m>
              <a:r>
                <a:rPr lang="en-US" b="0" i="0" baseline="0"/>
                <a:t>;</a:t>
              </a:r>
              <a:endParaRPr lang="en-CA" b="0" i="0" baseline="0"/>
            </a:p>
          </dgm:t>
        </dgm:pt>
      </mc:Choice>
      <mc:Fallback xmlns="">
        <dgm:pt modelId="{F20DEED6-6B17-49E7-99B5-3C7029F52BF2}">
          <dgm:prSet/>
          <dgm:spPr/>
          <dgm:t>
            <a:bodyPr/>
            <a:lstStyle/>
            <a:p>
              <a:pPr>
                <a:buNone/>
              </a:pPr>
              <a:r>
                <a:rPr lang="en-US" b="0" i="0" baseline="0"/>
                <a:t>(a) 	</a:t>
              </a:r>
              <a:r>
                <a:rPr lang="en-CA" b="1" i="0" baseline="0" dirty="0">
                  <a:latin typeface="Cambria Math" panose="02040503050406030204" pitchFamily="18" charset="0"/>
                </a:rPr>
                <a:t>𝒗</a:t>
              </a:r>
              <a:r>
                <a:rPr lang="en-CA" b="1" i="0" baseline="-25000" dirty="0">
                  <a:latin typeface="Cambria Math" panose="02040503050406030204" pitchFamily="18" charset="0"/>
                </a:rPr>
                <a:t>𝒊</a:t>
              </a:r>
              <a:r>
                <a:rPr lang="en-US" b="0" i="0" baseline="0"/>
                <a:t> occurs more than once, i.e. </a:t>
              </a:r>
              <a:r>
                <a:rPr lang="en-US" b="0" i="0" baseline="0">
                  <a:latin typeface="Lobster" panose="00000500000000000000" pitchFamily="2" charset="0"/>
                </a:rPr>
                <a:t>RSF</a:t>
              </a:r>
              <a:r>
                <a:rPr lang="en-US" b="0" i="0" baseline="0" dirty="0">
                  <a:latin typeface="Cambria Math" panose="02040503050406030204" pitchFamily="18" charset="0"/>
                </a:rPr>
                <a:t>[</a:t>
              </a:r>
              <a:r>
                <a:rPr lang="en-US" b="0" i="0" baseline="0" dirty="0" err="1">
                  <a:latin typeface="Cambria Math" panose="02040503050406030204" pitchFamily="18" charset="0"/>
                </a:rPr>
                <a:t>𝑖</a:t>
              </a:r>
              <a:r>
                <a:rPr lang="en-US" b="0" i="0" baseline="0" dirty="0">
                  <a:latin typeface="Cambria Math" panose="02040503050406030204" pitchFamily="18" charset="0"/>
                </a:rPr>
                <a:t>]&gt;1</a:t>
              </a:r>
              <a:r>
                <a:rPr lang="en-US" b="0" i="0" baseline="0"/>
                <a:t>;</a:t>
              </a:r>
              <a:endParaRPr lang="en-CA" b="0" i="0" baseline="0"/>
            </a:p>
          </dgm:t>
        </dgm:pt>
      </mc:Fallback>
    </mc:AlternateContent>
    <dgm:pt modelId="{8995F008-0C2D-4BBE-8520-118F53FDD281}" type="parTrans" cxnId="{24D78582-9BD4-409D-B461-2D306FCBF488}">
      <dgm:prSet/>
      <dgm:spPr/>
      <dgm:t>
        <a:bodyPr/>
        <a:lstStyle/>
        <a:p>
          <a:endParaRPr lang="en-CA"/>
        </a:p>
      </dgm:t>
    </dgm:pt>
    <dgm:pt modelId="{D8A58770-D467-4D9C-92BC-BCB6DBF9949C}" type="sibTrans" cxnId="{24D78582-9BD4-409D-B461-2D306FCBF488}">
      <dgm:prSet/>
      <dgm:spPr/>
      <dgm:t>
        <a:bodyPr/>
        <a:lstStyle/>
        <a:p>
          <a:endParaRPr lang="en-CA"/>
        </a:p>
      </dgm:t>
    </dgm:pt>
    <mc:AlternateContent xmlns:mc="http://schemas.openxmlformats.org/markup-compatibility/2006" xmlns:a14="http://schemas.microsoft.com/office/drawing/2010/main">
      <mc:Choice Requires="a14">
        <dgm:pt modelId="{E76906E2-CFC7-471B-B791-2A76CED02F98}">
          <dgm:prSet/>
          <dgm:spPr/>
          <dgm:t>
            <a:bodyPr/>
            <a:lstStyle/>
            <a:p>
              <a:pPr>
                <a:buNone/>
              </a:pPr>
              <a:r>
                <a:rPr lang="en-US" b="0" i="0" baseline="0"/>
                <a:t>(b)	</a:t>
              </a:r>
              <a14:m>
                <m:oMath xmlns:m="http://schemas.openxmlformats.org/officeDocument/2006/math">
                  <m:r>
                    <a:rPr lang="en-CA" b="1" i="1" baseline="0" dirty="0" smtClean="0">
                      <a:latin typeface="Cambria Math" panose="02040503050406030204" pitchFamily="18" charset="0"/>
                    </a:rPr>
                    <m:t>𝒗</m:t>
                  </m:r>
                  <m:r>
                    <a:rPr lang="en-CA" b="1" i="1" baseline="-25000" dirty="0" smtClean="0">
                      <a:latin typeface="Cambria Math" panose="02040503050406030204" pitchFamily="18" charset="0"/>
                    </a:rPr>
                    <m:t>𝒊</m:t>
                  </m:r>
                </m:oMath>
              </a14:m>
              <a:r>
                <a:rPr lang="en-US" b="0" i="0" baseline="0"/>
                <a:t> is of the form: </a:t>
              </a:r>
              <a14:m>
                <m:oMath xmlns:m="http://schemas.openxmlformats.org/officeDocument/2006/math">
                  <m:r>
                    <a:rPr lang="en-US" b="1" i="1" baseline="0" dirty="0" smtClean="0">
                      <a:latin typeface="Cambria Math" panose="02040503050406030204" pitchFamily="18" charset="0"/>
                    </a:rPr>
                    <m:t>𝒃𝒃</m:t>
                  </m:r>
                </m:oMath>
              </a14:m>
              <a:r>
                <a:rPr lang="en-US" b="0" i="0" baseline="0"/>
                <a:t>, which means </a:t>
              </a:r>
              <a14:m>
                <m:oMath xmlns:m="http://schemas.openxmlformats.org/officeDocument/2006/math">
                  <m:r>
                    <a:rPr lang="en-CA" b="1" i="1" baseline="0" dirty="0" smtClean="0">
                      <a:latin typeface="Cambria Math" panose="02040503050406030204" pitchFamily="18" charset="0"/>
                    </a:rPr>
                    <m:t>𝒗</m:t>
                  </m:r>
                  <m:r>
                    <a:rPr lang="en-CA" b="1" i="1" baseline="-25000" dirty="0" smtClean="0">
                      <a:latin typeface="Cambria Math" panose="02040503050406030204" pitchFamily="18" charset="0"/>
                    </a:rPr>
                    <m:t>𝒊</m:t>
                  </m:r>
                </m:oMath>
              </a14:m>
              <a:r>
                <a:rPr lang="en-US" b="0" i="0" baseline="0"/>
                <a:t> has a border, or </a:t>
              </a:r>
              <a14:m>
                <m:oMath xmlns:m="http://schemas.openxmlformats.org/officeDocument/2006/math">
                  <m:r>
                    <a:rPr lang="en-CA" b="1" i="1" baseline="0" dirty="0" smtClean="0">
                      <a:latin typeface="Cambria Math" panose="02040503050406030204" pitchFamily="18" charset="0"/>
                    </a:rPr>
                    <m:t>𝒗</m:t>
                  </m:r>
                  <m:r>
                    <a:rPr lang="en-CA" b="1" i="1" baseline="-25000" dirty="0" smtClean="0">
                      <a:latin typeface="Cambria Math" panose="02040503050406030204" pitchFamily="18" charset="0"/>
                    </a:rPr>
                    <m:t>𝒊</m:t>
                  </m:r>
                </m:oMath>
              </a14:m>
              <a:r>
                <a:rPr lang="en-US" b="0" i="0" baseline="0"/>
                <a:t> is more than two letters;</a:t>
              </a:r>
              <a:endParaRPr lang="en-CA" b="0" i="0" baseline="0"/>
            </a:p>
          </dgm:t>
        </dgm:pt>
      </mc:Choice>
      <mc:Fallback xmlns="">
        <dgm:pt modelId="{E76906E2-CFC7-471B-B791-2A76CED02F98}">
          <dgm:prSet/>
          <dgm:spPr/>
          <dgm:t>
            <a:bodyPr/>
            <a:lstStyle/>
            <a:p>
              <a:pPr>
                <a:buNone/>
              </a:pPr>
              <a:r>
                <a:rPr lang="en-US" b="0" i="0" baseline="0"/>
                <a:t>(b)	</a:t>
              </a:r>
              <a:r>
                <a:rPr lang="en-CA" b="1" i="0" baseline="0" dirty="0">
                  <a:latin typeface="Cambria Math" panose="02040503050406030204" pitchFamily="18" charset="0"/>
                </a:rPr>
                <a:t>𝒗</a:t>
              </a:r>
              <a:r>
                <a:rPr lang="en-CA" b="1" i="0" baseline="-25000" dirty="0">
                  <a:latin typeface="Cambria Math" panose="02040503050406030204" pitchFamily="18" charset="0"/>
                </a:rPr>
                <a:t>𝒊</a:t>
              </a:r>
              <a:r>
                <a:rPr lang="en-US" b="0" i="0" baseline="0"/>
                <a:t> is of the form: </a:t>
              </a:r>
              <a:r>
                <a:rPr lang="en-US" b="1" i="0" baseline="0" dirty="0">
                  <a:latin typeface="Cambria Math" panose="02040503050406030204" pitchFamily="18" charset="0"/>
                </a:rPr>
                <a:t>𝒃𝒃</a:t>
              </a:r>
              <a:r>
                <a:rPr lang="en-US" b="0" i="0" baseline="0"/>
                <a:t>, which means </a:t>
              </a:r>
              <a:r>
                <a:rPr lang="en-CA" b="1" i="0" baseline="0" dirty="0">
                  <a:latin typeface="Cambria Math" panose="02040503050406030204" pitchFamily="18" charset="0"/>
                </a:rPr>
                <a:t>𝒗</a:t>
              </a:r>
              <a:r>
                <a:rPr lang="en-CA" b="1" i="0" baseline="-25000" dirty="0">
                  <a:latin typeface="Cambria Math" panose="02040503050406030204" pitchFamily="18" charset="0"/>
                </a:rPr>
                <a:t>𝒊</a:t>
              </a:r>
              <a:r>
                <a:rPr lang="en-US" b="0" i="0" baseline="0"/>
                <a:t> has a border, or </a:t>
              </a:r>
              <a:r>
                <a:rPr lang="en-CA" b="1" i="0" baseline="0" dirty="0">
                  <a:latin typeface="Cambria Math" panose="02040503050406030204" pitchFamily="18" charset="0"/>
                </a:rPr>
                <a:t>𝒗</a:t>
              </a:r>
              <a:r>
                <a:rPr lang="en-CA" b="1" i="0" baseline="-25000" dirty="0">
                  <a:latin typeface="Cambria Math" panose="02040503050406030204" pitchFamily="18" charset="0"/>
                </a:rPr>
                <a:t>𝒊</a:t>
              </a:r>
              <a:r>
                <a:rPr lang="en-US" b="0" i="0" baseline="0"/>
                <a:t> is more than two letters;</a:t>
              </a:r>
              <a:endParaRPr lang="en-CA" b="0" i="0" baseline="0"/>
            </a:p>
          </dgm:t>
        </dgm:pt>
      </mc:Fallback>
    </mc:AlternateContent>
    <dgm:pt modelId="{75801AA0-C455-481F-A9B5-9F20B2D3C009}" type="parTrans" cxnId="{883AF065-8A8B-4A71-BB94-49694A46EC3B}">
      <dgm:prSet/>
      <dgm:spPr/>
      <dgm:t>
        <a:bodyPr/>
        <a:lstStyle/>
        <a:p>
          <a:endParaRPr lang="en-CA"/>
        </a:p>
      </dgm:t>
    </dgm:pt>
    <dgm:pt modelId="{42D8CC5C-E1FE-48B9-9A8E-7A8AA749D331}" type="sibTrans" cxnId="{883AF065-8A8B-4A71-BB94-49694A46EC3B}">
      <dgm:prSet/>
      <dgm:spPr/>
      <dgm:t>
        <a:bodyPr/>
        <a:lstStyle/>
        <a:p>
          <a:endParaRPr lang="en-CA"/>
        </a:p>
      </dgm:t>
    </dgm:pt>
    <mc:AlternateContent xmlns:mc="http://schemas.openxmlformats.org/markup-compatibility/2006" xmlns:a14="http://schemas.microsoft.com/office/drawing/2010/main">
      <mc:Choice Requires="a14">
        <dgm:pt modelId="{1D771A83-EA04-4E66-9D4B-E5EA4CDB9AB8}">
          <dgm:prSet/>
          <dgm:spPr/>
          <dgm:t>
            <a:bodyPr/>
            <a:lstStyle/>
            <a:p>
              <a:pPr>
                <a:buNone/>
              </a:pPr>
              <a:r>
                <a:rPr lang="en-US" b="0" i="0" baseline="0"/>
                <a:t>(c)	</a:t>
              </a:r>
              <a14:m>
                <m:oMath xmlns:m="http://schemas.openxmlformats.org/officeDocument/2006/math">
                  <m:r>
                    <a:rPr lang="en-CA" b="1" i="1" baseline="0" dirty="0" smtClean="0">
                      <a:latin typeface="Cambria Math" panose="02040503050406030204" pitchFamily="18" charset="0"/>
                    </a:rPr>
                    <m:t>𝒗</m:t>
                  </m:r>
                  <m:r>
                    <a:rPr lang="en-CA" b="1" i="1" baseline="-25000" dirty="0" smtClean="0">
                      <a:latin typeface="Cambria Math" panose="02040503050406030204" pitchFamily="18" charset="0"/>
                    </a:rPr>
                    <m:t>𝒊</m:t>
                  </m:r>
                </m:oMath>
              </a14:m>
              <a:r>
                <a:rPr lang="en-US" b="0" i="0" baseline="0"/>
                <a:t> has a border (See </a:t>
              </a:r>
              <a14:m>
                <m:oMath xmlns:m="http://schemas.openxmlformats.org/officeDocument/2006/math">
                  <m:r>
                    <a:rPr lang="en-US" b="0" i="1" baseline="0" dirty="0" smtClean="0">
                      <a:latin typeface="Cambria Math" panose="02040503050406030204" pitchFamily="18" charset="0"/>
                    </a:rPr>
                    <m:t>𝑚𝑎𝑥𝑏𝑜𝑟𝑑𝑒𝑟</m:t>
                  </m:r>
                  <m:r>
                    <a:rPr lang="en-US" b="0" i="1" baseline="0" dirty="0" smtClean="0">
                      <a:latin typeface="Cambria Math" panose="02040503050406030204" pitchFamily="18" charset="0"/>
                    </a:rPr>
                    <m:t>()</m:t>
                  </m:r>
                </m:oMath>
              </a14:m>
              <a:r>
                <a:rPr lang="en-US" b="0" i="0" baseline="0"/>
                <a:t>).</a:t>
              </a:r>
              <a:br>
                <a:rPr lang="en-US" b="0" i="0" baseline="0"/>
              </a:br>
              <a:endParaRPr lang="en-CA" b="0" i="0" baseline="0"/>
            </a:p>
          </dgm:t>
        </dgm:pt>
      </mc:Choice>
      <mc:Fallback xmlns="">
        <dgm:pt modelId="{1D771A83-EA04-4E66-9D4B-E5EA4CDB9AB8}">
          <dgm:prSet/>
          <dgm:spPr/>
          <dgm:t>
            <a:bodyPr/>
            <a:lstStyle/>
            <a:p>
              <a:pPr>
                <a:buNone/>
              </a:pPr>
              <a:r>
                <a:rPr lang="en-US" b="0" i="0" baseline="0"/>
                <a:t>(c)	</a:t>
              </a:r>
              <a:r>
                <a:rPr lang="en-CA" b="1" i="0" baseline="0" dirty="0">
                  <a:latin typeface="Cambria Math" panose="02040503050406030204" pitchFamily="18" charset="0"/>
                </a:rPr>
                <a:t>𝒗</a:t>
              </a:r>
              <a:r>
                <a:rPr lang="en-CA" b="1" i="0" baseline="-25000" dirty="0">
                  <a:latin typeface="Cambria Math" panose="02040503050406030204" pitchFamily="18" charset="0"/>
                </a:rPr>
                <a:t>𝒊</a:t>
              </a:r>
              <a:r>
                <a:rPr lang="en-US" b="0" i="0" baseline="0"/>
                <a:t> has a border (See </a:t>
              </a:r>
              <a:r>
                <a:rPr lang="en-US" b="0" i="0" baseline="0" dirty="0">
                  <a:latin typeface="Cambria Math" panose="02040503050406030204" pitchFamily="18" charset="0"/>
                </a:rPr>
                <a:t>𝑚𝑎𝑥𝑏𝑜𝑟𝑑𝑒𝑟()</a:t>
              </a:r>
              <a:r>
                <a:rPr lang="en-US" b="0" i="0" baseline="0"/>
                <a:t>).</a:t>
              </a:r>
              <a:br>
                <a:rPr lang="en-US" b="0" i="0" baseline="0"/>
              </a:br>
              <a:endParaRPr lang="en-CA" b="0" i="0" baseline="0"/>
            </a:p>
          </dgm:t>
        </dgm:pt>
      </mc:Fallback>
    </mc:AlternateContent>
    <dgm:pt modelId="{FB1D96FB-F1A1-4056-A261-233706AC0606}" type="parTrans" cxnId="{18775007-0432-4970-B82F-81F755050727}">
      <dgm:prSet/>
      <dgm:spPr/>
      <dgm:t>
        <a:bodyPr/>
        <a:lstStyle/>
        <a:p>
          <a:endParaRPr lang="en-CA"/>
        </a:p>
      </dgm:t>
    </dgm:pt>
    <dgm:pt modelId="{4B069024-C0BA-4420-8B64-5E8CB53A33A4}" type="sibTrans" cxnId="{18775007-0432-4970-B82F-81F755050727}">
      <dgm:prSet/>
      <dgm:spPr/>
      <dgm:t>
        <a:bodyPr/>
        <a:lstStyle/>
        <a:p>
          <a:endParaRPr lang="en-CA"/>
        </a:p>
      </dgm:t>
    </dgm:pt>
    <mc:AlternateContent xmlns:mc="http://schemas.openxmlformats.org/markup-compatibility/2006" xmlns:a14="http://schemas.microsoft.com/office/drawing/2010/main">
      <mc:Choice Requires="a14">
        <dgm:pt modelId="{76AAFCA7-0F59-4E86-BF9E-590A4F0943B4}">
          <dgm:prSet/>
          <dgm:spPr/>
          <dgm:t>
            <a:bodyPr/>
            <a:lstStyle/>
            <a:p>
              <a:pPr>
                <a:buNone/>
              </a:pPr>
              <a:r>
                <a:rPr lang="en-US" b="0" i="0" baseline="0"/>
                <a:t>2. Starting at the current index </a:t>
              </a:r>
              <a14:m>
                <m:oMath xmlns:m="http://schemas.openxmlformats.org/officeDocument/2006/math">
                  <m:r>
                    <a:rPr lang="en-US" b="0" i="1" baseline="0" dirty="0" smtClean="0">
                      <a:latin typeface="Cambria Math" panose="02040503050406030204" pitchFamily="18" charset="0"/>
                    </a:rPr>
                    <m:t>𝑖</m:t>
                  </m:r>
                </m:oMath>
              </a14:m>
              <a:r>
                <a:rPr lang="en-US" b="0" i="0" baseline="0"/>
                <a:t>, traverse backwards in the </a:t>
              </a:r>
              <a:r>
                <a:rPr lang="en-US" b="0" i="0" baseline="0">
                  <a:latin typeface="Lobster" panose="00000500000000000000" pitchFamily="2" charset="0"/>
                </a:rPr>
                <a:t>LCP</a:t>
              </a:r>
              <a:r>
                <a:rPr lang="en-US" b="0" i="0" baseline="0"/>
                <a:t> array to find where </a:t>
              </a:r>
              <a14:m>
                <m:oMath xmlns:m="http://schemas.openxmlformats.org/officeDocument/2006/math">
                  <m:r>
                    <a:rPr lang="en-CA" b="1" i="1" baseline="0" dirty="0" smtClean="0">
                      <a:latin typeface="Cambria Math" panose="02040503050406030204" pitchFamily="18" charset="0"/>
                    </a:rPr>
                    <m:t>𝒗</m:t>
                  </m:r>
                  <m:r>
                    <a:rPr lang="en-CA" b="1" i="1" baseline="-25000" dirty="0" smtClean="0">
                      <a:latin typeface="Cambria Math" panose="02040503050406030204" pitchFamily="18" charset="0"/>
                    </a:rPr>
                    <m:t>𝒊</m:t>
                  </m:r>
                </m:oMath>
              </a14:m>
              <a:r>
                <a:rPr lang="en-US" b="0" i="0" baseline="0"/>
                <a:t> first occurs in </a:t>
              </a:r>
              <a:r>
                <a:rPr lang="en-US" b="0" i="0" baseline="0">
                  <a:latin typeface="Lobster" panose="00000500000000000000" pitchFamily="2" charset="0"/>
                </a:rPr>
                <a:t>SA</a:t>
              </a:r>
              <a:r>
                <a:rPr lang="en-US" b="0" i="0" baseline="0"/>
                <a:t>, </a:t>
              </a:r>
              <a:r>
                <a:rPr lang="en-CA" b="0" i="0" baseline="0"/>
                <a:t>i.e. determine </a:t>
              </a:r>
              <a14:m>
                <m:oMath xmlns:m="http://schemas.openxmlformats.org/officeDocument/2006/math">
                  <m:r>
                    <a:rPr lang="en-CA" b="0" i="1" baseline="0" dirty="0" smtClean="0">
                      <a:latin typeface="Cambria Math" panose="02040503050406030204" pitchFamily="18" charset="0"/>
                    </a:rPr>
                    <m:t>𝑟</m:t>
                  </m:r>
                  <m:r>
                    <a:rPr lang="en-CA" b="0" i="1" baseline="-25000" dirty="0" smtClean="0">
                      <a:latin typeface="Cambria Math" panose="02040503050406030204" pitchFamily="18" charset="0"/>
                    </a:rPr>
                    <m:t>1</m:t>
                  </m:r>
                </m:oMath>
              </a14:m>
              <a:r>
                <a:rPr lang="en-CA" b="0" i="0" baseline="0"/>
                <a:t>.</a:t>
              </a:r>
              <a:br>
                <a:rPr lang="en-CA" b="0" i="0" baseline="0"/>
              </a:br>
              <a:endParaRPr lang="en-CA" b="0" i="0" baseline="0"/>
            </a:p>
          </dgm:t>
        </dgm:pt>
      </mc:Choice>
      <mc:Fallback xmlns="">
        <dgm:pt modelId="{76AAFCA7-0F59-4E86-BF9E-590A4F0943B4}">
          <dgm:prSet/>
          <dgm:spPr/>
          <dgm:t>
            <a:bodyPr/>
            <a:lstStyle/>
            <a:p>
              <a:pPr>
                <a:buNone/>
              </a:pPr>
              <a:r>
                <a:rPr lang="en-US" b="0" i="0" baseline="0"/>
                <a:t>2. Starting at the current index </a:t>
              </a:r>
              <a:r>
                <a:rPr lang="en-US" b="0" i="0" baseline="0" dirty="0">
                  <a:latin typeface="Cambria Math" panose="02040503050406030204" pitchFamily="18" charset="0"/>
                </a:rPr>
                <a:t>𝑖</a:t>
              </a:r>
              <a:r>
                <a:rPr lang="en-US" b="0" i="0" baseline="0"/>
                <a:t>, traverse backwards in the </a:t>
              </a:r>
              <a:r>
                <a:rPr lang="en-US" b="0" i="0" baseline="0">
                  <a:latin typeface="Lobster" panose="00000500000000000000" pitchFamily="2" charset="0"/>
                </a:rPr>
                <a:t>LCP</a:t>
              </a:r>
              <a:r>
                <a:rPr lang="en-US" b="0" i="0" baseline="0"/>
                <a:t> array to find where </a:t>
              </a:r>
              <a:r>
                <a:rPr lang="en-CA" b="1" i="0" baseline="0" dirty="0">
                  <a:latin typeface="Cambria Math" panose="02040503050406030204" pitchFamily="18" charset="0"/>
                </a:rPr>
                <a:t>𝒗</a:t>
              </a:r>
              <a:r>
                <a:rPr lang="en-CA" b="1" i="0" baseline="-25000" dirty="0">
                  <a:latin typeface="Cambria Math" panose="02040503050406030204" pitchFamily="18" charset="0"/>
                </a:rPr>
                <a:t>𝒊</a:t>
              </a:r>
              <a:r>
                <a:rPr lang="en-US" b="0" i="0" baseline="0"/>
                <a:t> first occurs in </a:t>
              </a:r>
              <a:r>
                <a:rPr lang="en-US" b="0" i="0" baseline="0">
                  <a:latin typeface="Lobster" panose="00000500000000000000" pitchFamily="2" charset="0"/>
                </a:rPr>
                <a:t>SA</a:t>
              </a:r>
              <a:r>
                <a:rPr lang="en-US" b="0" i="0" baseline="0"/>
                <a:t>, </a:t>
              </a:r>
              <a:r>
                <a:rPr lang="en-CA" b="0" i="0" baseline="0"/>
                <a:t>i.e. determine </a:t>
              </a:r>
              <a:r>
                <a:rPr lang="en-CA" b="0" i="0" baseline="0" dirty="0">
                  <a:latin typeface="Cambria Math" panose="02040503050406030204" pitchFamily="18" charset="0"/>
                </a:rPr>
                <a:t>𝑟</a:t>
              </a:r>
              <a:r>
                <a:rPr lang="en-CA" b="0" i="0" baseline="-25000" dirty="0">
                  <a:latin typeface="Cambria Math" panose="02040503050406030204" pitchFamily="18" charset="0"/>
                </a:rPr>
                <a:t>1</a:t>
              </a:r>
              <a:r>
                <a:rPr lang="en-CA" b="0" i="0" baseline="0"/>
                <a:t>.</a:t>
              </a:r>
              <a:br>
                <a:rPr lang="en-CA" b="0" i="0" baseline="0"/>
              </a:br>
              <a:endParaRPr lang="en-CA" b="0" i="0" baseline="0"/>
            </a:p>
          </dgm:t>
        </dgm:pt>
      </mc:Fallback>
    </mc:AlternateContent>
    <dgm:pt modelId="{AC62C9C6-D6CA-48CE-93F8-B6327B981244}" type="parTrans" cxnId="{220C2A10-85EC-48A7-893D-BD47463E9498}">
      <dgm:prSet/>
      <dgm:spPr/>
      <dgm:t>
        <a:bodyPr/>
        <a:lstStyle/>
        <a:p>
          <a:endParaRPr lang="en-CA"/>
        </a:p>
      </dgm:t>
    </dgm:pt>
    <dgm:pt modelId="{EE077906-E93E-48C0-8F7D-13D9415C8F4D}" type="sibTrans" cxnId="{220C2A10-85EC-48A7-893D-BD47463E9498}">
      <dgm:prSet/>
      <dgm:spPr/>
      <dgm:t>
        <a:bodyPr/>
        <a:lstStyle/>
        <a:p>
          <a:endParaRPr lang="en-CA"/>
        </a:p>
      </dgm:t>
    </dgm:pt>
    <mc:AlternateContent xmlns:mc="http://schemas.openxmlformats.org/markup-compatibility/2006" xmlns:a14="http://schemas.microsoft.com/office/drawing/2010/main">
      <mc:Choice Requires="a14">
        <dgm:pt modelId="{C3548E0C-53E7-4A95-A2F3-7AE9AA8E54DC}">
          <dgm:prSet/>
          <dgm:spPr/>
          <dgm:t>
            <a:bodyPr/>
            <a:lstStyle/>
            <a:p>
              <a:pPr>
                <a:buNone/>
              </a:pPr>
              <a:r>
                <a:rPr lang="en-US" b="0" i="0" baseline="0"/>
                <a:t>3. Define the range </a:t>
              </a:r>
              <a14:m>
                <m:oMath xmlns:m="http://schemas.openxmlformats.org/officeDocument/2006/math">
                  <m:r>
                    <a:rPr lang="en-US" b="0" i="1" baseline="0" dirty="0" smtClean="0">
                      <a:latin typeface="Cambria Math" panose="02040503050406030204" pitchFamily="18" charset="0"/>
                    </a:rPr>
                    <m:t>(</m:t>
                  </m:r>
                  <m:r>
                    <a:rPr lang="en-US" b="0" i="1" baseline="0" dirty="0" smtClean="0">
                      <a:latin typeface="Cambria Math" panose="02040503050406030204" pitchFamily="18" charset="0"/>
                    </a:rPr>
                    <m:t>𝑟</m:t>
                  </m:r>
                  <m:r>
                    <a:rPr lang="en-US" b="0" i="1" baseline="-25000" dirty="0" smtClean="0">
                      <a:latin typeface="Cambria Math" panose="02040503050406030204" pitchFamily="18" charset="0"/>
                    </a:rPr>
                    <m:t>1</m:t>
                  </m:r>
                  <m:r>
                    <a:rPr lang="en-US" b="0" i="1" baseline="0" dirty="0" smtClean="0">
                      <a:latin typeface="Cambria Math" panose="02040503050406030204" pitchFamily="18" charset="0"/>
                    </a:rPr>
                    <m:t>,</m:t>
                  </m:r>
                  <m:r>
                    <a:rPr lang="en-US" b="0" i="1" baseline="0" dirty="0" smtClean="0">
                      <a:latin typeface="Cambria Math" panose="02040503050406030204" pitchFamily="18" charset="0"/>
                    </a:rPr>
                    <m:t>𝑟𝑚</m:t>
                  </m:r>
                  <m:r>
                    <a:rPr lang="en-US" b="0" i="1" baseline="0" dirty="0" smtClean="0">
                      <a:latin typeface="Cambria Math" panose="02040503050406030204" pitchFamily="18" charset="0"/>
                    </a:rPr>
                    <m:t>)</m:t>
                  </m:r>
                </m:oMath>
              </a14:m>
              <a:r>
                <a:rPr lang="en-US" b="0" i="0" baseline="0"/>
                <a:t> that </a:t>
              </a:r>
              <a14:m>
                <m:oMath xmlns:m="http://schemas.openxmlformats.org/officeDocument/2006/math">
                  <m:r>
                    <a:rPr lang="en-CA" b="1" i="1" baseline="0" dirty="0" smtClean="0">
                      <a:latin typeface="Cambria Math" panose="02040503050406030204" pitchFamily="18" charset="0"/>
                    </a:rPr>
                    <m:t>𝒗</m:t>
                  </m:r>
                  <m:r>
                    <a:rPr lang="en-CA" b="1" i="1" baseline="-25000" dirty="0" smtClean="0">
                      <a:latin typeface="Cambria Math" panose="02040503050406030204" pitchFamily="18" charset="0"/>
                    </a:rPr>
                    <m:t>𝒊</m:t>
                  </m:r>
                </m:oMath>
              </a14:m>
              <a:r>
                <a:rPr lang="en-US" b="0" i="0" baseline="0"/>
                <a:t> occurs in </a:t>
              </a:r>
              <a:r>
                <a:rPr lang="en-US" b="0" i="0" baseline="0">
                  <a:latin typeface="Lobster" panose="00000500000000000000" pitchFamily="2" charset="0"/>
                </a:rPr>
                <a:t>SA</a:t>
              </a:r>
              <a:r>
                <a:rPr lang="en-US" b="0" i="0" baseline="0"/>
                <a:t>.</a:t>
              </a:r>
              <a:br>
                <a:rPr lang="en-US" b="0" i="0" baseline="0"/>
              </a:br>
              <a:endParaRPr lang="en-CA" b="0" i="0" baseline="0"/>
            </a:p>
          </dgm:t>
        </dgm:pt>
      </mc:Choice>
      <mc:Fallback xmlns="">
        <dgm:pt modelId="{C3548E0C-53E7-4A95-A2F3-7AE9AA8E54DC}">
          <dgm:prSet/>
          <dgm:spPr/>
          <dgm:t>
            <a:bodyPr/>
            <a:lstStyle/>
            <a:p>
              <a:pPr>
                <a:buNone/>
              </a:pPr>
              <a:r>
                <a:rPr lang="en-US" b="0" i="0" baseline="0"/>
                <a:t>3. Define the range </a:t>
              </a:r>
              <a:r>
                <a:rPr lang="en-US" b="0" i="0" baseline="0" dirty="0">
                  <a:latin typeface="Cambria Math" panose="02040503050406030204" pitchFamily="18" charset="0"/>
                </a:rPr>
                <a:t>(𝑟</a:t>
              </a:r>
              <a:r>
                <a:rPr lang="en-US" b="0" i="0" baseline="-25000" dirty="0">
                  <a:latin typeface="Cambria Math" panose="02040503050406030204" pitchFamily="18" charset="0"/>
                </a:rPr>
                <a:t>1</a:t>
              </a:r>
              <a:r>
                <a:rPr lang="en-US" b="0" i="0" baseline="0" dirty="0">
                  <a:latin typeface="Cambria Math" panose="02040503050406030204" pitchFamily="18" charset="0"/>
                </a:rPr>
                <a:t>,𝑟𝑚)</a:t>
              </a:r>
              <a:r>
                <a:rPr lang="en-US" b="0" i="0" baseline="0"/>
                <a:t> that </a:t>
              </a:r>
              <a:r>
                <a:rPr lang="en-CA" b="1" i="0" baseline="0" dirty="0">
                  <a:latin typeface="Cambria Math" panose="02040503050406030204" pitchFamily="18" charset="0"/>
                </a:rPr>
                <a:t>𝒗</a:t>
              </a:r>
              <a:r>
                <a:rPr lang="en-CA" b="1" i="0" baseline="-25000" dirty="0">
                  <a:latin typeface="Cambria Math" panose="02040503050406030204" pitchFamily="18" charset="0"/>
                </a:rPr>
                <a:t>𝒊</a:t>
              </a:r>
              <a:r>
                <a:rPr lang="en-US" b="0" i="0" baseline="0"/>
                <a:t> occurs in </a:t>
              </a:r>
              <a:r>
                <a:rPr lang="en-US" b="0" i="0" baseline="0">
                  <a:latin typeface="Lobster" panose="00000500000000000000" pitchFamily="2" charset="0"/>
                </a:rPr>
                <a:t>SA</a:t>
              </a:r>
              <a:r>
                <a:rPr lang="en-US" b="0" i="0" baseline="0"/>
                <a:t>.</a:t>
              </a:r>
              <a:br>
                <a:rPr lang="en-US" b="0" i="0" baseline="0"/>
              </a:br>
              <a:endParaRPr lang="en-CA" b="0" i="0" baseline="0"/>
            </a:p>
          </dgm:t>
        </dgm:pt>
      </mc:Fallback>
    </mc:AlternateContent>
    <dgm:pt modelId="{774D6F67-30FE-4886-AFFA-FF69219E084E}" type="parTrans" cxnId="{73736BAB-F9F0-4AF2-B9DA-65C9F8F1AD43}">
      <dgm:prSet/>
      <dgm:spPr/>
      <dgm:t>
        <a:bodyPr/>
        <a:lstStyle/>
        <a:p>
          <a:endParaRPr lang="en-CA"/>
        </a:p>
      </dgm:t>
    </dgm:pt>
    <dgm:pt modelId="{C8D11CFE-E783-40FE-95AE-B1A0532F2066}" type="sibTrans" cxnId="{73736BAB-F9F0-4AF2-B9DA-65C9F8F1AD43}">
      <dgm:prSet/>
      <dgm:spPr/>
      <dgm:t>
        <a:bodyPr/>
        <a:lstStyle/>
        <a:p>
          <a:endParaRPr lang="en-CA"/>
        </a:p>
      </dgm:t>
    </dgm:pt>
    <mc:AlternateContent xmlns:mc="http://schemas.openxmlformats.org/markup-compatibility/2006" xmlns:a14="http://schemas.microsoft.com/office/drawing/2010/main">
      <mc:Choice Requires="a14">
        <dgm:pt modelId="{36D7CAE0-EC70-4FD7-9F31-EE678676546E}">
          <dgm:prSet/>
          <dgm:spPr/>
          <dgm:t>
            <a:bodyPr/>
            <a:lstStyle/>
            <a:p>
              <a:pPr>
                <a:buNone/>
              </a:pPr>
              <a:r>
                <a:rPr lang="en-US" b="0" i="0" baseline="0"/>
                <a:t>4. Sort the start position that </a:t>
              </a:r>
              <a14:m>
                <m:oMath xmlns:m="http://schemas.openxmlformats.org/officeDocument/2006/math">
                  <m:r>
                    <a:rPr lang="en-CA" b="1" i="1" baseline="0" dirty="0" smtClean="0">
                      <a:latin typeface="Cambria Math" panose="02040503050406030204" pitchFamily="18" charset="0"/>
                    </a:rPr>
                    <m:t>𝒗</m:t>
                  </m:r>
                  <m:r>
                    <a:rPr lang="en-CA" b="1" i="1" baseline="-25000" dirty="0" smtClean="0">
                      <a:latin typeface="Cambria Math" panose="02040503050406030204" pitchFamily="18" charset="0"/>
                    </a:rPr>
                    <m:t>𝒊</m:t>
                  </m:r>
                </m:oMath>
              </a14:m>
              <a:r>
                <a:rPr lang="en-US" b="0" i="0" baseline="0"/>
                <a:t> occurs in ascending order.</a:t>
              </a:r>
              <a:br>
                <a:rPr lang="en-US" b="0" i="0" baseline="0"/>
              </a:br>
              <a:endParaRPr lang="en-CA" b="0" i="0" baseline="0"/>
            </a:p>
          </dgm:t>
        </dgm:pt>
      </mc:Choice>
      <mc:Fallback xmlns="">
        <dgm:pt modelId="{36D7CAE0-EC70-4FD7-9F31-EE678676546E}">
          <dgm:prSet/>
          <dgm:spPr/>
          <dgm:t>
            <a:bodyPr/>
            <a:lstStyle/>
            <a:p>
              <a:pPr>
                <a:buNone/>
              </a:pPr>
              <a:r>
                <a:rPr lang="en-US" b="0" i="0" baseline="0"/>
                <a:t>4. Sort the start position that </a:t>
              </a:r>
              <a:r>
                <a:rPr lang="en-CA" b="1" i="0" baseline="0" dirty="0">
                  <a:latin typeface="Cambria Math" panose="02040503050406030204" pitchFamily="18" charset="0"/>
                </a:rPr>
                <a:t>𝒗</a:t>
              </a:r>
              <a:r>
                <a:rPr lang="en-CA" b="1" i="0" baseline="-25000" dirty="0">
                  <a:latin typeface="Cambria Math" panose="02040503050406030204" pitchFamily="18" charset="0"/>
                </a:rPr>
                <a:t>𝒊</a:t>
              </a:r>
              <a:r>
                <a:rPr lang="en-US" b="0" i="0" baseline="0"/>
                <a:t> occurs in ascending order.</a:t>
              </a:r>
              <a:br>
                <a:rPr lang="en-US" b="0" i="0" baseline="0"/>
              </a:br>
              <a:endParaRPr lang="en-CA" b="0" i="0" baseline="0"/>
            </a:p>
          </dgm:t>
        </dgm:pt>
      </mc:Fallback>
    </mc:AlternateContent>
    <dgm:pt modelId="{6E6CE92B-29ED-46AA-8F1A-0BE9F664C4E3}" type="parTrans" cxnId="{4195434C-FBEF-4635-BCB6-CFE9B6D34AC0}">
      <dgm:prSet/>
      <dgm:spPr/>
      <dgm:t>
        <a:bodyPr/>
        <a:lstStyle/>
        <a:p>
          <a:endParaRPr lang="en-CA"/>
        </a:p>
      </dgm:t>
    </dgm:pt>
    <dgm:pt modelId="{8AFA901E-3892-4628-9314-343149F94773}" type="sibTrans" cxnId="{4195434C-FBEF-4635-BCB6-CFE9B6D34AC0}">
      <dgm:prSet/>
      <dgm:spPr/>
      <dgm:t>
        <a:bodyPr/>
        <a:lstStyle/>
        <a:p>
          <a:endParaRPr lang="en-CA"/>
        </a:p>
      </dgm:t>
    </dgm:pt>
    <mc:AlternateContent xmlns:mc="http://schemas.openxmlformats.org/markup-compatibility/2006" xmlns:a14="http://schemas.microsoft.com/office/drawing/2010/main">
      <mc:Choice Requires="a14">
        <dgm:pt modelId="{E1753461-45B8-4C0D-A077-6B7A296C7FAB}">
          <dgm:prSet/>
          <dgm:spPr/>
          <dgm:t>
            <a:bodyPr/>
            <a:lstStyle/>
            <a:p>
              <a:pPr>
                <a:buNone/>
              </a:pPr>
              <a:r>
                <a:rPr lang="en-US" b="0" i="0" baseline="0"/>
                <a:t>5. For each </a:t>
              </a:r>
              <a14:m>
                <m:oMath xmlns:m="http://schemas.openxmlformats.org/officeDocument/2006/math">
                  <m:r>
                    <a:rPr lang="en-US" b="0" i="1" baseline="0" dirty="0" smtClean="0">
                      <a:latin typeface="Cambria Math" panose="02040503050406030204" pitchFamily="18" charset="0"/>
                    </a:rPr>
                    <m:t>𝑘</m:t>
                  </m:r>
                  <m:r>
                    <a:rPr lang="en-US" b="0" i="1" baseline="0" dirty="0" smtClean="0">
                      <a:latin typeface="Cambria Math" panose="02040503050406030204" pitchFamily="18" charset="0"/>
                    </a:rPr>
                    <m:t>∈(</m:t>
                  </m:r>
                  <m:r>
                    <a:rPr lang="en-US" b="0" i="1" baseline="0" dirty="0" smtClean="0">
                      <a:latin typeface="Cambria Math" panose="02040503050406030204" pitchFamily="18" charset="0"/>
                    </a:rPr>
                    <m:t>𝑟</m:t>
                  </m:r>
                  <m:r>
                    <a:rPr lang="en-US" b="0" i="1" baseline="-25000" dirty="0" smtClean="0">
                      <a:latin typeface="Cambria Math" panose="02040503050406030204" pitchFamily="18" charset="0"/>
                    </a:rPr>
                    <m:t>1</m:t>
                  </m:r>
                  <m:r>
                    <a:rPr lang="en-US" b="0" i="1" baseline="0" dirty="0" smtClean="0">
                      <a:latin typeface="Cambria Math" panose="02040503050406030204" pitchFamily="18" charset="0"/>
                    </a:rPr>
                    <m:t>,</m:t>
                  </m:r>
                  <m:r>
                    <a:rPr lang="en-US" b="0" i="1" baseline="0" dirty="0" smtClean="0">
                      <a:latin typeface="Cambria Math" panose="02040503050406030204" pitchFamily="18" charset="0"/>
                    </a:rPr>
                    <m:t>𝑟𝑚</m:t>
                  </m:r>
                  <m:r>
                    <a:rPr lang="en-US" b="0" i="1" baseline="0" dirty="0" smtClean="0">
                      <a:latin typeface="Cambria Math" panose="02040503050406030204" pitchFamily="18" charset="0"/>
                    </a:rPr>
                    <m:t>)</m:t>
                  </m:r>
                </m:oMath>
              </a14:m>
              <a:r>
                <a:rPr lang="en-US" b="0" i="0" baseline="0"/>
                <a:t>:</a:t>
              </a:r>
              <a:endParaRPr lang="en-CA" b="0" i="0" baseline="0"/>
            </a:p>
          </dgm:t>
        </dgm:pt>
      </mc:Choice>
      <mc:Fallback xmlns="">
        <dgm:pt modelId="{E1753461-45B8-4C0D-A077-6B7A296C7FAB}">
          <dgm:prSet/>
          <dgm:spPr/>
          <dgm:t>
            <a:bodyPr/>
            <a:lstStyle/>
            <a:p>
              <a:pPr>
                <a:buNone/>
              </a:pPr>
              <a:r>
                <a:rPr lang="en-US" b="0" i="0" baseline="0"/>
                <a:t>5. For each </a:t>
              </a:r>
              <a:r>
                <a:rPr lang="en-US" b="0" i="0" baseline="0" dirty="0">
                  <a:latin typeface="Cambria Math" panose="02040503050406030204" pitchFamily="18" charset="0"/>
                </a:rPr>
                <a:t>𝑘∈(𝑟</a:t>
              </a:r>
              <a:r>
                <a:rPr lang="en-US" b="0" i="0" baseline="-25000" dirty="0">
                  <a:latin typeface="Cambria Math" panose="02040503050406030204" pitchFamily="18" charset="0"/>
                </a:rPr>
                <a:t>1</a:t>
              </a:r>
              <a:r>
                <a:rPr lang="en-US" b="0" i="0" baseline="0" dirty="0">
                  <a:latin typeface="Cambria Math" panose="02040503050406030204" pitchFamily="18" charset="0"/>
                </a:rPr>
                <a:t>,𝑟𝑚)</a:t>
              </a:r>
              <a:r>
                <a:rPr lang="en-US" b="0" i="0" baseline="0"/>
                <a:t>:</a:t>
              </a:r>
              <a:endParaRPr lang="en-CA" b="0" i="0" baseline="0"/>
            </a:p>
          </dgm:t>
        </dgm:pt>
      </mc:Fallback>
    </mc:AlternateContent>
    <dgm:pt modelId="{587B298E-60F1-4B3C-A0BD-AD510E5A8B14}" type="parTrans" cxnId="{60FC1BDA-A7CC-4A96-8620-735F006E65C3}">
      <dgm:prSet/>
      <dgm:spPr/>
      <dgm:t>
        <a:bodyPr/>
        <a:lstStyle/>
        <a:p>
          <a:endParaRPr lang="en-CA"/>
        </a:p>
      </dgm:t>
    </dgm:pt>
    <dgm:pt modelId="{82C9A56A-6841-437E-B526-7D9A41690F12}" type="sibTrans" cxnId="{60FC1BDA-A7CC-4A96-8620-735F006E65C3}">
      <dgm:prSet/>
      <dgm:spPr/>
      <dgm:t>
        <a:bodyPr/>
        <a:lstStyle/>
        <a:p>
          <a:endParaRPr lang="en-CA"/>
        </a:p>
      </dgm:t>
    </dgm:pt>
    <mc:AlternateContent xmlns:mc="http://schemas.openxmlformats.org/markup-compatibility/2006" xmlns:a14="http://schemas.microsoft.com/office/drawing/2010/main">
      <mc:Choice Requires="a14">
        <dgm:pt modelId="{422AE530-E9C4-4C1D-A0B0-8F7BE88213A9}">
          <dgm:prSet/>
          <dgm:spPr/>
          <dgm:t>
            <a:bodyPr/>
            <a:lstStyle/>
            <a:p>
              <a:pPr>
                <a:buNone/>
              </a:pPr>
              <a:r>
                <a:rPr lang="en-US" b="0" i="0" baseline="0"/>
                <a:t>(a) Determine the distance between each consecutive occurrence of </a:t>
              </a:r>
              <a14:m>
                <m:oMath xmlns:m="http://schemas.openxmlformats.org/officeDocument/2006/math">
                  <m:r>
                    <a:rPr lang="en-CA" b="1" i="1" baseline="0" dirty="0" smtClean="0">
                      <a:latin typeface="Cambria Math" panose="02040503050406030204" pitchFamily="18" charset="0"/>
                    </a:rPr>
                    <m:t>𝒗</m:t>
                  </m:r>
                  <m:r>
                    <a:rPr lang="en-CA" b="1" i="1" baseline="-25000" dirty="0" smtClean="0">
                      <a:latin typeface="Cambria Math" panose="02040503050406030204" pitchFamily="18" charset="0"/>
                    </a:rPr>
                    <m:t>𝒊</m:t>
                  </m:r>
                </m:oMath>
              </a14:m>
              <a:r>
                <a:rPr lang="en-US" b="0" i="0" baseline="0"/>
                <a:t>, </a:t>
              </a:r>
              <a:br>
                <a:rPr lang="en-US" b="0" i="0" baseline="0"/>
              </a:br>
              <a:r>
                <a:rPr lang="en-US" b="0" i="0" baseline="0"/>
                <a:t>	</a:t>
              </a:r>
              <a14:m>
                <m:oMath xmlns:m="http://schemas.openxmlformats.org/officeDocument/2006/math">
                  <m:r>
                    <a:rPr lang="en-CA" b="0" i="1" baseline="0" dirty="0" smtClean="0">
                      <a:latin typeface="Cambria Math" panose="02040503050406030204" pitchFamily="18" charset="0"/>
                    </a:rPr>
                    <m:t>𝑑𝑖𝑓𝑓</m:t>
                  </m:r>
                  <m:r>
                    <a:rPr lang="en-CA" b="0" i="1" baseline="0" dirty="0" smtClean="0">
                      <a:latin typeface="Cambria Math" panose="02040503050406030204" pitchFamily="18" charset="0"/>
                    </a:rPr>
                    <m:t>=(</m:t>
                  </m:r>
                </m:oMath>
              </a14:m>
              <a:r>
                <a:rPr lang="en-CA" b="0" i="0" baseline="0">
                  <a:latin typeface="Lobster" panose="00000500000000000000" pitchFamily="2" charset="0"/>
                </a:rPr>
                <a:t>SA*</a:t>
              </a:r>
              <a14:m>
                <m:oMath xmlns:m="http://schemas.openxmlformats.org/officeDocument/2006/math">
                  <m:r>
                    <a:rPr lang="en-CA" b="0" i="1" baseline="0" dirty="0" smtClean="0">
                      <a:latin typeface="Cambria Math" panose="02040503050406030204" pitchFamily="18" charset="0"/>
                    </a:rPr>
                    <m:t>[</m:t>
                  </m:r>
                  <m:r>
                    <a:rPr lang="en-CA" b="0" i="1" baseline="0" dirty="0" smtClean="0">
                      <a:latin typeface="Cambria Math" panose="02040503050406030204" pitchFamily="18" charset="0"/>
                    </a:rPr>
                    <m:t>𝑘</m:t>
                  </m:r>
                  <m:r>
                    <a:rPr lang="en-CA" b="0" i="1" baseline="0" dirty="0" smtClean="0">
                      <a:latin typeface="Cambria Math" panose="02040503050406030204" pitchFamily="18" charset="0"/>
                    </a:rPr>
                    <m:t>+1]−</m:t>
                  </m:r>
                </m:oMath>
              </a14:m>
              <a:r>
                <a:rPr lang="en-CA" b="0" i="0" baseline="0">
                  <a:latin typeface="Lobster" panose="00000500000000000000" pitchFamily="2" charset="0"/>
                </a:rPr>
                <a:t>SA*</a:t>
              </a:r>
              <a14:m>
                <m:oMath xmlns:m="http://schemas.openxmlformats.org/officeDocument/2006/math">
                  <m:r>
                    <a:rPr lang="en-CA" b="0" i="1" baseline="0" dirty="0" smtClean="0">
                      <a:latin typeface="Cambria Math" panose="02040503050406030204" pitchFamily="18" charset="0"/>
                    </a:rPr>
                    <m:t>[</m:t>
                  </m:r>
                  <m:r>
                    <a:rPr lang="en-CA" b="0" i="1" baseline="0" dirty="0" smtClean="0">
                      <a:latin typeface="Cambria Math" panose="02040503050406030204" pitchFamily="18" charset="0"/>
                    </a:rPr>
                    <m:t>𝑘</m:t>
                  </m:r>
                  <m:r>
                    <a:rPr lang="en-CA" b="0" i="1" baseline="0" dirty="0" smtClean="0">
                      <a:latin typeface="Cambria Math" panose="02040503050406030204" pitchFamily="18" charset="0"/>
                    </a:rPr>
                    <m:t>])</m:t>
                  </m:r>
                </m:oMath>
              </a14:m>
              <a:r>
                <a:rPr lang="en-CA" b="0" i="0" baseline="0"/>
                <a:t>;</a:t>
              </a:r>
            </a:p>
          </dgm:t>
        </dgm:pt>
      </mc:Choice>
      <mc:Fallback xmlns="">
        <dgm:pt modelId="{422AE530-E9C4-4C1D-A0B0-8F7BE88213A9}">
          <dgm:prSet/>
          <dgm:spPr/>
          <dgm:t>
            <a:bodyPr/>
            <a:lstStyle/>
            <a:p>
              <a:pPr>
                <a:buNone/>
              </a:pPr>
              <a:r>
                <a:rPr lang="en-US" b="0" i="0" baseline="0"/>
                <a:t>(a) Determine the distance between each consecutive occurrence of </a:t>
              </a:r>
              <a:r>
                <a:rPr lang="en-CA" b="1" i="0" baseline="0" dirty="0">
                  <a:latin typeface="Cambria Math" panose="02040503050406030204" pitchFamily="18" charset="0"/>
                </a:rPr>
                <a:t>𝒗</a:t>
              </a:r>
              <a:r>
                <a:rPr lang="en-CA" b="1" i="0" baseline="-25000" dirty="0">
                  <a:latin typeface="Cambria Math" panose="02040503050406030204" pitchFamily="18" charset="0"/>
                </a:rPr>
                <a:t>𝒊</a:t>
              </a:r>
              <a:r>
                <a:rPr lang="en-US" b="0" i="0" baseline="0"/>
                <a:t>, </a:t>
              </a:r>
              <a:br>
                <a:rPr lang="en-US" b="0" i="0" baseline="0"/>
              </a:br>
              <a:r>
                <a:rPr lang="en-US" b="0" i="0" baseline="0"/>
                <a:t>	</a:t>
              </a:r>
              <a:r>
                <a:rPr lang="en-CA" b="0" i="0" baseline="0" dirty="0">
                  <a:latin typeface="Cambria Math" panose="02040503050406030204" pitchFamily="18" charset="0"/>
                </a:rPr>
                <a:t>𝑑𝑖𝑓𝑓=(</a:t>
              </a:r>
              <a:r>
                <a:rPr lang="en-CA" b="0" i="0" baseline="0">
                  <a:latin typeface="Lobster" panose="00000500000000000000" pitchFamily="2" charset="0"/>
                </a:rPr>
                <a:t>SA*</a:t>
              </a:r>
              <a:r>
                <a:rPr lang="en-CA" b="0" i="0" baseline="0" dirty="0">
                  <a:latin typeface="Cambria Math" panose="02040503050406030204" pitchFamily="18" charset="0"/>
                </a:rPr>
                <a:t>[𝑘+1]−</a:t>
              </a:r>
              <a:r>
                <a:rPr lang="en-CA" b="0" i="0" baseline="0">
                  <a:latin typeface="Lobster" panose="00000500000000000000" pitchFamily="2" charset="0"/>
                </a:rPr>
                <a:t>SA*</a:t>
              </a:r>
              <a:r>
                <a:rPr lang="en-CA" b="0" i="0" baseline="0" dirty="0">
                  <a:latin typeface="Cambria Math" panose="02040503050406030204" pitchFamily="18" charset="0"/>
                </a:rPr>
                <a:t>[𝑘])</a:t>
              </a:r>
              <a:r>
                <a:rPr lang="en-CA" b="0" i="0" baseline="0"/>
                <a:t>;</a:t>
              </a:r>
            </a:p>
          </dgm:t>
        </dgm:pt>
      </mc:Fallback>
    </mc:AlternateContent>
    <dgm:pt modelId="{9065E36E-56FB-4E73-A412-3524BD699BBC}" type="parTrans" cxnId="{16B3D5F8-6967-4FAB-B695-68FCA42653B4}">
      <dgm:prSet/>
      <dgm:spPr/>
      <dgm:t>
        <a:bodyPr/>
        <a:lstStyle/>
        <a:p>
          <a:endParaRPr lang="en-CA"/>
        </a:p>
      </dgm:t>
    </dgm:pt>
    <dgm:pt modelId="{2E45AF0E-661D-4DDA-9AC6-6F5320204D4B}" type="sibTrans" cxnId="{16B3D5F8-6967-4FAB-B695-68FCA42653B4}">
      <dgm:prSet/>
      <dgm:spPr/>
      <dgm:t>
        <a:bodyPr/>
        <a:lstStyle/>
        <a:p>
          <a:endParaRPr lang="en-CA"/>
        </a:p>
      </dgm:t>
    </dgm:pt>
    <mc:AlternateContent xmlns:mc="http://schemas.openxmlformats.org/markup-compatibility/2006" xmlns:a14="http://schemas.microsoft.com/office/drawing/2010/main">
      <mc:Choice Requires="a14">
        <dgm:pt modelId="{5773E504-2487-4C12-AB06-753C95F8E6E6}">
          <dgm:prSet/>
          <dgm:spPr/>
          <dgm:t>
            <a:bodyPr/>
            <a:lstStyle/>
            <a:p>
              <a:pPr>
                <a:buNone/>
              </a:pPr>
              <a:r>
                <a:rPr lang="en-US" b="0" i="0" baseline="0"/>
                <a:t>(b) If the distance </a:t>
              </a:r>
              <a14:m>
                <m:oMath xmlns:m="http://schemas.openxmlformats.org/officeDocument/2006/math">
                  <m:r>
                    <a:rPr lang="en-US" b="0" i="1" baseline="0" dirty="0" smtClean="0">
                      <a:latin typeface="Cambria Math" panose="02040503050406030204" pitchFamily="18" charset="0"/>
                    </a:rPr>
                    <m:t>𝑑𝑖𝑓𝑓</m:t>
                  </m:r>
                </m:oMath>
              </a14:m>
              <a:r>
                <a:rPr lang="en-US" b="0" i="0" baseline="0"/>
                <a:t> is smaller than the length of </a:t>
              </a:r>
              <a14:m>
                <m:oMath xmlns:m="http://schemas.openxmlformats.org/officeDocument/2006/math">
                  <m:r>
                    <a:rPr lang="en-CA" b="1" i="1" baseline="0" dirty="0" smtClean="0">
                      <a:latin typeface="Cambria Math" panose="02040503050406030204" pitchFamily="18" charset="0"/>
                    </a:rPr>
                    <m:t>𝒗</m:t>
                  </m:r>
                  <m:r>
                    <a:rPr lang="en-CA" b="1" i="1" baseline="-25000" dirty="0" smtClean="0">
                      <a:latin typeface="Cambria Math" panose="02040503050406030204" pitchFamily="18" charset="0"/>
                    </a:rPr>
                    <m:t>𝒊</m:t>
                  </m:r>
                </m:oMath>
              </a14:m>
              <a:r>
                <a:rPr lang="en-CA" b="0" baseline="0"/>
                <a:t>  </a:t>
              </a:r>
              <a:r>
                <a:rPr lang="en-CA" b="0" baseline="0" err="1"/>
                <a:t>i.e</a:t>
              </a:r>
              <a:r>
                <a:rPr lang="en-CA" b="0" baseline="0"/>
                <a:t>, </a:t>
              </a:r>
              <a14:m>
                <m:oMath xmlns:m="http://schemas.openxmlformats.org/officeDocument/2006/math">
                  <m:r>
                    <a:rPr lang="en-CA" b="0" i="1" baseline="0" dirty="0" smtClean="0">
                      <a:latin typeface="Cambria Math" panose="02040503050406030204" pitchFamily="18" charset="0"/>
                    </a:rPr>
                    <m:t>𝑑𝑖𝑓𝑓</m:t>
                  </m:r>
                  <m:r>
                    <a:rPr lang="en-CA" b="0" i="1" baseline="0" dirty="0" smtClean="0">
                      <a:latin typeface="Cambria Math" panose="02040503050406030204" pitchFamily="18" charset="0"/>
                    </a:rPr>
                    <m:t>&lt;|</m:t>
                  </m:r>
                  <m:r>
                    <a:rPr lang="en-CA" b="1" i="1" baseline="0" dirty="0" smtClean="0">
                      <a:latin typeface="Cambria Math" panose="02040503050406030204" pitchFamily="18" charset="0"/>
                    </a:rPr>
                    <m:t>𝒗</m:t>
                  </m:r>
                  <m:r>
                    <a:rPr lang="en-CA" b="1" i="1" baseline="-25000" dirty="0" smtClean="0">
                      <a:latin typeface="Cambria Math" panose="02040503050406030204" pitchFamily="18" charset="0"/>
                    </a:rPr>
                    <m:t>𝒊</m:t>
                  </m:r>
                  <m:r>
                    <a:rPr lang="en-CA" b="0" i="1" baseline="0" dirty="0" smtClean="0">
                      <a:latin typeface="Cambria Math" panose="02040503050406030204" pitchFamily="18" charset="0"/>
                    </a:rPr>
                    <m:t>|= </m:t>
                  </m:r>
                </m:oMath>
              </a14:m>
              <a:r>
                <a:rPr lang="en-CA" b="0" i="0" baseline="0">
                  <a:latin typeface="Lobster" panose="00000500000000000000" pitchFamily="2" charset="0"/>
                </a:rPr>
                <a:t>LCP</a:t>
              </a:r>
              <a14:m>
                <m:oMath xmlns:m="http://schemas.openxmlformats.org/officeDocument/2006/math">
                  <m:r>
                    <a:rPr lang="en-CA" b="0" i="1" baseline="0" dirty="0" smtClean="0">
                      <a:latin typeface="Cambria Math" panose="02040503050406030204" pitchFamily="18" charset="0"/>
                    </a:rPr>
                    <m:t>[</m:t>
                  </m:r>
                  <m:r>
                    <a:rPr lang="en-CA" b="0" i="1" baseline="0" dirty="0" err="1" smtClean="0">
                      <a:latin typeface="Cambria Math" panose="02040503050406030204" pitchFamily="18" charset="0"/>
                    </a:rPr>
                    <m:t>𝑖</m:t>
                  </m:r>
                  <m:r>
                    <a:rPr lang="en-CA" b="0" i="1" baseline="0" dirty="0" smtClean="0">
                      <a:latin typeface="Cambria Math" panose="02040503050406030204" pitchFamily="18" charset="0"/>
                    </a:rPr>
                    <m:t>]</m:t>
                  </m:r>
                </m:oMath>
              </a14:m>
              <a:endParaRPr lang="en-CA" b="0" i="0" baseline="0"/>
            </a:p>
          </dgm:t>
        </dgm:pt>
      </mc:Choice>
      <mc:Fallback xmlns="">
        <dgm:pt modelId="{5773E504-2487-4C12-AB06-753C95F8E6E6}">
          <dgm:prSet/>
          <dgm:spPr/>
          <dgm:t>
            <a:bodyPr/>
            <a:lstStyle/>
            <a:p>
              <a:pPr>
                <a:buNone/>
              </a:pPr>
              <a:r>
                <a:rPr lang="en-US" b="0" i="0" baseline="0"/>
                <a:t>(b) If the distance </a:t>
              </a:r>
              <a:r>
                <a:rPr lang="en-US" b="0" i="0" baseline="0" dirty="0">
                  <a:latin typeface="Cambria Math" panose="02040503050406030204" pitchFamily="18" charset="0"/>
                </a:rPr>
                <a:t>𝑑𝑖𝑓𝑓</a:t>
              </a:r>
              <a:r>
                <a:rPr lang="en-US" b="0" i="0" baseline="0"/>
                <a:t> is smaller than the length of </a:t>
              </a:r>
              <a:r>
                <a:rPr lang="en-CA" b="1" i="0" baseline="0" dirty="0">
                  <a:latin typeface="Cambria Math" panose="02040503050406030204" pitchFamily="18" charset="0"/>
                </a:rPr>
                <a:t>𝒗</a:t>
              </a:r>
              <a:r>
                <a:rPr lang="en-CA" b="1" i="0" baseline="-25000" dirty="0">
                  <a:latin typeface="Cambria Math" panose="02040503050406030204" pitchFamily="18" charset="0"/>
                </a:rPr>
                <a:t>𝒊</a:t>
              </a:r>
              <a:r>
                <a:rPr lang="en-CA" b="0" baseline="0"/>
                <a:t>  </a:t>
              </a:r>
              <a:r>
                <a:rPr lang="en-CA" b="0" baseline="0" err="1"/>
                <a:t>i.e</a:t>
              </a:r>
              <a:r>
                <a:rPr lang="en-CA" b="0" baseline="0"/>
                <a:t>, </a:t>
              </a:r>
              <a:r>
                <a:rPr lang="en-CA" b="0" i="0" baseline="0" dirty="0">
                  <a:latin typeface="Cambria Math" panose="02040503050406030204" pitchFamily="18" charset="0"/>
                </a:rPr>
                <a:t>𝑑𝑖𝑓𝑓&lt;|</a:t>
              </a:r>
              <a:r>
                <a:rPr lang="en-CA" b="1" i="0" baseline="0" dirty="0">
                  <a:latin typeface="Cambria Math" panose="02040503050406030204" pitchFamily="18" charset="0"/>
                </a:rPr>
                <a:t>𝒗</a:t>
              </a:r>
              <a:r>
                <a:rPr lang="en-CA" b="1" i="0" baseline="-25000" dirty="0">
                  <a:latin typeface="Cambria Math" panose="02040503050406030204" pitchFamily="18" charset="0"/>
                </a:rPr>
                <a:t>𝒊</a:t>
              </a:r>
              <a:r>
                <a:rPr lang="en-CA" b="0" i="0" baseline="0" dirty="0">
                  <a:latin typeface="Cambria Math" panose="02040503050406030204" pitchFamily="18" charset="0"/>
                </a:rPr>
                <a:t>|= </a:t>
              </a:r>
              <a:r>
                <a:rPr lang="en-CA" b="0" i="0" baseline="0">
                  <a:latin typeface="Lobster" panose="00000500000000000000" pitchFamily="2" charset="0"/>
                </a:rPr>
                <a:t>LCP</a:t>
              </a:r>
              <a:r>
                <a:rPr lang="en-CA" b="0" i="0" baseline="0" dirty="0">
                  <a:latin typeface="Cambria Math" panose="02040503050406030204" pitchFamily="18" charset="0"/>
                </a:rPr>
                <a:t>[</a:t>
              </a:r>
              <a:r>
                <a:rPr lang="en-CA" b="0" i="0" baseline="0" dirty="0" err="1">
                  <a:latin typeface="Cambria Math" panose="02040503050406030204" pitchFamily="18" charset="0"/>
                </a:rPr>
                <a:t>𝑖</a:t>
              </a:r>
              <a:r>
                <a:rPr lang="en-CA" b="0" i="0" baseline="0" dirty="0">
                  <a:latin typeface="Cambria Math" panose="02040503050406030204" pitchFamily="18" charset="0"/>
                </a:rPr>
                <a:t>]</a:t>
              </a:r>
              <a:endParaRPr lang="en-CA" b="0" i="0" baseline="0"/>
            </a:p>
          </dgm:t>
        </dgm:pt>
      </mc:Fallback>
    </mc:AlternateContent>
    <dgm:pt modelId="{64B35204-17A3-4A77-8E59-6F64ACD393B0}" type="parTrans" cxnId="{DE95DE9B-CF30-4A70-8FDE-217BF7491389}">
      <dgm:prSet/>
      <dgm:spPr/>
      <dgm:t>
        <a:bodyPr/>
        <a:lstStyle/>
        <a:p>
          <a:endParaRPr lang="en-CA"/>
        </a:p>
      </dgm:t>
    </dgm:pt>
    <dgm:pt modelId="{B59662E8-63E5-41DE-9DC5-7EE110937299}" type="sibTrans" cxnId="{DE95DE9B-CF30-4A70-8FDE-217BF7491389}">
      <dgm:prSet/>
      <dgm:spPr/>
      <dgm:t>
        <a:bodyPr/>
        <a:lstStyle/>
        <a:p>
          <a:endParaRPr lang="en-CA"/>
        </a:p>
      </dgm:t>
    </dgm:pt>
    <mc:AlternateContent xmlns:mc="http://schemas.openxmlformats.org/markup-compatibility/2006" xmlns:a14="http://schemas.microsoft.com/office/drawing/2010/main">
      <mc:Choice Requires="a14">
        <dgm:pt modelId="{99630C69-4139-46CF-960E-BEB7246093C9}">
          <dgm:prSet/>
          <dgm:spPr/>
          <dgm:t>
            <a:bodyPr/>
            <a:lstStyle/>
            <a:p>
              <a:pPr>
                <a:buNone/>
              </a:pPr>
              <a:r>
                <a:rPr lang="en-US" b="0" i="0" baseline="0"/>
                <a:t> 		...Then increment sum by the amount of overlap. </a:t>
              </a:r>
              <a:r>
                <a:rPr lang="en-CA" b="0" baseline="0" err="1"/>
                <a:t>i.e</a:t>
              </a:r>
              <a:r>
                <a:rPr lang="en-CA" b="0" baseline="0"/>
                <a:t>, </a:t>
              </a:r>
              <a14:m>
                <m:oMath xmlns:m="http://schemas.openxmlformats.org/officeDocument/2006/math">
                  <m:r>
                    <a:rPr lang="en-CA" b="0" i="1" baseline="0" dirty="0" smtClean="0">
                      <a:latin typeface="Cambria Math" panose="02040503050406030204" pitchFamily="18" charset="0"/>
                    </a:rPr>
                    <m:t>𝑠𝑢𝑚</m:t>
                  </m:r>
                  <m:r>
                    <a:rPr lang="en-CA" b="0" i="1" baseline="0" dirty="0" smtClean="0">
                      <a:latin typeface="Cambria Math" panose="02040503050406030204" pitchFamily="18" charset="0"/>
                    </a:rPr>
                    <m:t>+=|</m:t>
                  </m:r>
                  <m:r>
                    <a:rPr lang="en-CA" b="1" i="1" baseline="0" dirty="0" smtClean="0">
                      <a:latin typeface="Cambria Math" panose="02040503050406030204" pitchFamily="18" charset="0"/>
                    </a:rPr>
                    <m:t>𝒗</m:t>
                  </m:r>
                  <m:r>
                    <a:rPr lang="en-CA" b="1" i="1" baseline="-25000" dirty="0" smtClean="0">
                      <a:latin typeface="Cambria Math" panose="02040503050406030204" pitchFamily="18" charset="0"/>
                    </a:rPr>
                    <m:t>𝒊</m:t>
                  </m:r>
                  <m:r>
                    <a:rPr lang="en-CA" b="0" i="1" baseline="0" dirty="0" smtClean="0">
                      <a:latin typeface="Cambria Math" panose="02040503050406030204" pitchFamily="18" charset="0"/>
                    </a:rPr>
                    <m:t>|−</m:t>
                  </m:r>
                  <m:r>
                    <a:rPr lang="en-CA" b="0" i="1" baseline="0" dirty="0" smtClean="0">
                      <a:latin typeface="Cambria Math" panose="02040503050406030204" pitchFamily="18" charset="0"/>
                    </a:rPr>
                    <m:t>𝑑𝑖𝑓𝑓</m:t>
                  </m:r>
                </m:oMath>
              </a14:m>
              <a:r>
                <a:rPr lang="en-CA" b="0" i="0" baseline="0"/>
                <a:t> </a:t>
              </a:r>
              <a:br>
                <a:rPr lang="en-CA" b="0" i="0" baseline="0"/>
              </a:br>
              <a:endParaRPr lang="en-CA" b="0" i="0" baseline="0"/>
            </a:p>
          </dgm:t>
        </dgm:pt>
      </mc:Choice>
      <mc:Fallback xmlns="">
        <dgm:pt modelId="{99630C69-4139-46CF-960E-BEB7246093C9}">
          <dgm:prSet/>
          <dgm:spPr/>
          <dgm:t>
            <a:bodyPr/>
            <a:lstStyle/>
            <a:p>
              <a:pPr>
                <a:buNone/>
              </a:pPr>
              <a:r>
                <a:rPr lang="en-US" b="0" i="0" baseline="0"/>
                <a:t> 		...Then increment sum by the amount of overlap. </a:t>
              </a:r>
              <a:r>
                <a:rPr lang="en-CA" b="0" baseline="0" err="1"/>
                <a:t>i.e</a:t>
              </a:r>
              <a:r>
                <a:rPr lang="en-CA" b="0" baseline="0"/>
                <a:t>, </a:t>
              </a:r>
              <a:r>
                <a:rPr lang="en-CA" b="0" i="0" baseline="0" dirty="0">
                  <a:latin typeface="Cambria Math" panose="02040503050406030204" pitchFamily="18" charset="0"/>
                </a:rPr>
                <a:t>𝑠𝑢𝑚+=|</a:t>
              </a:r>
              <a:r>
                <a:rPr lang="en-CA" b="1" i="0" baseline="0" dirty="0">
                  <a:latin typeface="Cambria Math" panose="02040503050406030204" pitchFamily="18" charset="0"/>
                </a:rPr>
                <a:t>𝒗</a:t>
              </a:r>
              <a:r>
                <a:rPr lang="en-CA" b="1" i="0" baseline="-25000" dirty="0">
                  <a:latin typeface="Cambria Math" panose="02040503050406030204" pitchFamily="18" charset="0"/>
                </a:rPr>
                <a:t>𝒊</a:t>
              </a:r>
              <a:r>
                <a:rPr lang="en-CA" b="0" i="0" baseline="0" dirty="0">
                  <a:latin typeface="Cambria Math" panose="02040503050406030204" pitchFamily="18" charset="0"/>
                </a:rPr>
                <a:t>|−𝑑𝑖𝑓𝑓</a:t>
              </a:r>
              <a:r>
                <a:rPr lang="en-CA" b="0" i="0" baseline="0"/>
                <a:t> </a:t>
              </a:r>
              <a:br>
                <a:rPr lang="en-CA" b="0" i="0" baseline="0"/>
              </a:br>
              <a:endParaRPr lang="en-CA" b="0" i="0" baseline="0"/>
            </a:p>
          </dgm:t>
        </dgm:pt>
      </mc:Fallback>
    </mc:AlternateContent>
    <dgm:pt modelId="{B0276B50-4677-47A2-B6C4-18FD55D934C9}" type="parTrans" cxnId="{B7629CB7-0DD3-4AEC-A5A5-BBD804E65D13}">
      <dgm:prSet/>
      <dgm:spPr/>
      <dgm:t>
        <a:bodyPr/>
        <a:lstStyle/>
        <a:p>
          <a:endParaRPr lang="en-CA"/>
        </a:p>
      </dgm:t>
    </dgm:pt>
    <dgm:pt modelId="{BE172944-9135-40A9-A6E1-0ACE3CF4A2B6}" type="sibTrans" cxnId="{B7629CB7-0DD3-4AEC-A5A5-BBD804E65D13}">
      <dgm:prSet/>
      <dgm:spPr/>
      <dgm:t>
        <a:bodyPr/>
        <a:lstStyle/>
        <a:p>
          <a:endParaRPr lang="en-CA"/>
        </a:p>
      </dgm:t>
    </dgm:pt>
    <mc:AlternateContent xmlns:mc="http://schemas.openxmlformats.org/markup-compatibility/2006" xmlns:a14="http://schemas.microsoft.com/office/drawing/2010/main">
      <mc:Choice Requires="a14">
        <dgm:pt modelId="{89ACACEA-34EE-4130-9D30-1B91E9C44001}">
          <dgm:prSet/>
          <dgm:spPr/>
          <dgm:t>
            <a:bodyPr/>
            <a:lstStyle/>
            <a:p>
              <a:pPr>
                <a:buNone/>
              </a:pPr>
              <a:r>
                <a:rPr lang="en-US" b="0" i="0" baseline="0"/>
                <a:t>6. Set </a:t>
              </a:r>
              <a:r>
                <a:rPr lang="en-US" b="0" i="0" baseline="0">
                  <a:latin typeface="Lobster" panose="00000500000000000000" pitchFamily="2" charset="0"/>
                </a:rPr>
                <a:t>OLP</a:t>
              </a:r>
              <a14:m>
                <m:oMath xmlns:m="http://schemas.openxmlformats.org/officeDocument/2006/math">
                  <m:r>
                    <a:rPr lang="en-US" b="0" i="1" baseline="0" dirty="0" smtClean="0">
                      <a:latin typeface="Cambria Math" panose="02040503050406030204" pitchFamily="18" charset="0"/>
                    </a:rPr>
                    <m:t>[</m:t>
                  </m:r>
                  <m:r>
                    <a:rPr lang="en-US" b="0" i="1" baseline="0" dirty="0" smtClean="0">
                      <a:latin typeface="Cambria Math" panose="02040503050406030204" pitchFamily="18" charset="0"/>
                    </a:rPr>
                    <m:t>𝑖</m:t>
                  </m:r>
                  <m:r>
                    <a:rPr lang="en-US" b="0" i="1" baseline="0" dirty="0" smtClean="0">
                      <a:latin typeface="Cambria Math" panose="02040503050406030204" pitchFamily="18" charset="0"/>
                    </a:rPr>
                    <m:t>]</m:t>
                  </m:r>
                </m:oMath>
              </a14:m>
              <a:r>
                <a:rPr lang="en-US" b="0" i="0" baseline="0"/>
                <a:t> to the total number of overlapped positions for </a:t>
              </a:r>
              <a14:m>
                <m:oMath xmlns:m="http://schemas.openxmlformats.org/officeDocument/2006/math">
                  <m:r>
                    <a:rPr lang="en-CA" b="1" i="1" baseline="0" dirty="0" smtClean="0">
                      <a:latin typeface="Cambria Math" panose="02040503050406030204" pitchFamily="18" charset="0"/>
                    </a:rPr>
                    <m:t>𝒗</m:t>
                  </m:r>
                  <m:r>
                    <a:rPr lang="en-CA" b="1" i="1" baseline="-25000" dirty="0" smtClean="0">
                      <a:latin typeface="Cambria Math" panose="02040503050406030204" pitchFamily="18" charset="0"/>
                    </a:rPr>
                    <m:t>𝒊</m:t>
                  </m:r>
                </m:oMath>
              </a14:m>
              <a:r>
                <a:rPr lang="en-US" b="0" i="0" baseline="0"/>
                <a:t>. </a:t>
              </a:r>
              <a:r>
                <a:rPr lang="nn-NO" b="0" i="0" baseline="0"/>
                <a:t>i.e. </a:t>
              </a:r>
              <a:r>
                <a:rPr lang="en-US" b="0" i="0" baseline="0">
                  <a:latin typeface="Lobster" panose="00000500000000000000" pitchFamily="2" charset="0"/>
                </a:rPr>
                <a:t>OLP</a:t>
              </a:r>
              <a14:m>
                <m:oMath xmlns:m="http://schemas.openxmlformats.org/officeDocument/2006/math">
                  <m:r>
                    <a:rPr lang="nn-NO" b="0" i="1" baseline="0" dirty="0" smtClean="0">
                      <a:latin typeface="Cambria Math" panose="02040503050406030204" pitchFamily="18" charset="0"/>
                    </a:rPr>
                    <m:t>[</m:t>
                  </m:r>
                  <m:r>
                    <a:rPr lang="nn-NO" b="0" i="1" baseline="0" dirty="0" smtClean="0">
                      <a:latin typeface="Cambria Math" panose="02040503050406030204" pitchFamily="18" charset="0"/>
                    </a:rPr>
                    <m:t>𝑖</m:t>
                  </m:r>
                  <m:r>
                    <a:rPr lang="nn-NO" b="0" i="1" baseline="0" dirty="0" smtClean="0">
                      <a:latin typeface="Cambria Math" panose="02040503050406030204" pitchFamily="18" charset="0"/>
                    </a:rPr>
                    <m:t>]=</m:t>
                  </m:r>
                  <m:r>
                    <a:rPr lang="nn-NO" b="0" i="1" baseline="0" dirty="0" smtClean="0">
                      <a:latin typeface="Cambria Math" panose="02040503050406030204" pitchFamily="18" charset="0"/>
                    </a:rPr>
                    <m:t>𝑠𝑢𝑚</m:t>
                  </m:r>
                </m:oMath>
              </a14:m>
              <a:endParaRPr lang="en-CA" b="0" i="0" baseline="0"/>
            </a:p>
          </dgm:t>
        </dgm:pt>
      </mc:Choice>
      <mc:Fallback xmlns="">
        <dgm:pt modelId="{89ACACEA-34EE-4130-9D30-1B91E9C44001}">
          <dgm:prSet/>
          <dgm:spPr/>
          <dgm:t>
            <a:bodyPr/>
            <a:lstStyle/>
            <a:p>
              <a:pPr>
                <a:buNone/>
              </a:pPr>
              <a:r>
                <a:rPr lang="en-US" b="0" i="0" baseline="0"/>
                <a:t>6. Set </a:t>
              </a:r>
              <a:r>
                <a:rPr lang="en-US" b="0" i="0" baseline="0">
                  <a:latin typeface="Lobster" panose="00000500000000000000" pitchFamily="2" charset="0"/>
                </a:rPr>
                <a:t>OLP</a:t>
              </a:r>
              <a:r>
                <a:rPr lang="en-US" b="0" i="0" baseline="0" dirty="0">
                  <a:latin typeface="Cambria Math" panose="02040503050406030204" pitchFamily="18" charset="0"/>
                </a:rPr>
                <a:t>[𝑖]</a:t>
              </a:r>
              <a:r>
                <a:rPr lang="en-US" b="0" i="0" baseline="0"/>
                <a:t> to the total number of overlapped positions for </a:t>
              </a:r>
              <a:r>
                <a:rPr lang="en-CA" b="1" i="0" baseline="0" dirty="0">
                  <a:latin typeface="Cambria Math" panose="02040503050406030204" pitchFamily="18" charset="0"/>
                </a:rPr>
                <a:t>𝒗</a:t>
              </a:r>
              <a:r>
                <a:rPr lang="en-CA" b="1" i="0" baseline="-25000" dirty="0">
                  <a:latin typeface="Cambria Math" panose="02040503050406030204" pitchFamily="18" charset="0"/>
                </a:rPr>
                <a:t>𝒊</a:t>
              </a:r>
              <a:r>
                <a:rPr lang="en-US" b="0" i="0" baseline="0"/>
                <a:t>. </a:t>
              </a:r>
              <a:r>
                <a:rPr lang="nn-NO" b="0" i="0" baseline="0"/>
                <a:t>i.e. </a:t>
              </a:r>
              <a:r>
                <a:rPr lang="en-US" b="0" i="0" baseline="0">
                  <a:latin typeface="Lobster" panose="00000500000000000000" pitchFamily="2" charset="0"/>
                </a:rPr>
                <a:t>OLP</a:t>
              </a:r>
              <a:r>
                <a:rPr lang="nn-NO" b="0" i="0" baseline="0" dirty="0">
                  <a:latin typeface="Cambria Math" panose="02040503050406030204" pitchFamily="18" charset="0"/>
                </a:rPr>
                <a:t>[𝑖]=𝑠𝑢𝑚</a:t>
              </a:r>
              <a:endParaRPr lang="en-CA" b="0" i="0" baseline="0"/>
            </a:p>
          </dgm:t>
        </dgm:pt>
      </mc:Fallback>
    </mc:AlternateContent>
    <dgm:pt modelId="{064E040C-B0B9-417E-835A-034A80E8CBC9}" type="parTrans" cxnId="{97B8CD56-83F9-4327-964A-4F3E80F262B1}">
      <dgm:prSet/>
      <dgm:spPr/>
      <dgm:t>
        <a:bodyPr/>
        <a:lstStyle/>
        <a:p>
          <a:endParaRPr lang="en-CA"/>
        </a:p>
      </dgm:t>
    </dgm:pt>
    <dgm:pt modelId="{29B04A4B-398C-4FFB-AFF1-6E5504EAA51D}" type="sibTrans" cxnId="{97B8CD56-83F9-4327-964A-4F3E80F262B1}">
      <dgm:prSet/>
      <dgm:spPr/>
      <dgm:t>
        <a:bodyPr/>
        <a:lstStyle/>
        <a:p>
          <a:endParaRPr lang="en-CA"/>
        </a:p>
      </dgm:t>
    </dgm:pt>
    <dgm:pt modelId="{EEF02BCB-E653-4F0C-9AEA-F45669A3D2EA}" type="pres">
      <dgm:prSet presAssocID="{7C9D97E2-6ED0-4104-8C8F-11FEB9F652DE}" presName="linear" presStyleCnt="0">
        <dgm:presLayoutVars>
          <dgm:animLvl val="lvl"/>
          <dgm:resizeHandles val="exact"/>
        </dgm:presLayoutVars>
      </dgm:prSet>
      <dgm:spPr/>
    </dgm:pt>
    <dgm:pt modelId="{A62EAD31-2D94-467A-AC67-60DA3191615E}" type="pres">
      <dgm:prSet presAssocID="{BF949B16-47E9-4DF0-8A88-474E71D9B714}" presName="parentText" presStyleLbl="node1" presStyleIdx="0" presStyleCnt="1">
        <dgm:presLayoutVars>
          <dgm:chMax val="0"/>
          <dgm:bulletEnabled val="1"/>
        </dgm:presLayoutVars>
      </dgm:prSet>
      <dgm:spPr/>
    </dgm:pt>
    <dgm:pt modelId="{656CA7A2-122C-46DA-8BB3-CD60EC952A18}" type="pres">
      <dgm:prSet presAssocID="{BF949B16-47E9-4DF0-8A88-474E71D9B714}" presName="childText" presStyleLbl="revTx" presStyleIdx="0" presStyleCnt="1">
        <dgm:presLayoutVars>
          <dgm:bulletEnabled val="1"/>
        </dgm:presLayoutVars>
      </dgm:prSet>
      <dgm:spPr/>
    </dgm:pt>
  </dgm:ptLst>
  <dgm:cxnLst>
    <dgm:cxn modelId="{18775007-0432-4970-B82F-81F755050727}" srcId="{18719C70-0993-41D7-B0B3-E279064C71FA}" destId="{1D771A83-EA04-4E66-9D4B-E5EA4CDB9AB8}" srcOrd="2" destOrd="0" parTransId="{FB1D96FB-F1A1-4056-A261-233706AC0606}" sibTransId="{4B069024-C0BA-4420-8B64-5E8CB53A33A4}"/>
    <dgm:cxn modelId="{220C2A10-85EC-48A7-893D-BD47463E9498}" srcId="{BF949B16-47E9-4DF0-8A88-474E71D9B714}" destId="{76AAFCA7-0F59-4E86-BF9E-590A4F0943B4}" srcOrd="1" destOrd="0" parTransId="{AC62C9C6-D6CA-48CE-93F8-B6327B981244}" sibTransId="{EE077906-E93E-48C0-8F7D-13D9415C8F4D}"/>
    <dgm:cxn modelId="{67B2EE26-8A35-48F8-867E-11047E4F1658}" srcId="{BF949B16-47E9-4DF0-8A88-474E71D9B714}" destId="{18719C70-0993-41D7-B0B3-E279064C71FA}" srcOrd="0" destOrd="0" parTransId="{BC9D52BF-EFBB-4D76-AFBB-12B959298894}" sibTransId="{88D941DF-E917-4D44-BB33-2FB86801D8FE}"/>
    <dgm:cxn modelId="{62EC2C28-12E4-4A09-8497-5995A177728D}" type="presOf" srcId="{5773E504-2487-4C12-AB06-753C95F8E6E6}" destId="{656CA7A2-122C-46DA-8BB3-CD60EC952A18}" srcOrd="0" destOrd="9" presId="urn:microsoft.com/office/officeart/2005/8/layout/vList2"/>
    <dgm:cxn modelId="{A79F5F2D-3A88-4309-93DF-E06F0270A946}" type="presOf" srcId="{99630C69-4139-46CF-960E-BEB7246093C9}" destId="{656CA7A2-122C-46DA-8BB3-CD60EC952A18}" srcOrd="0" destOrd="10" presId="urn:microsoft.com/office/officeart/2005/8/layout/vList2"/>
    <dgm:cxn modelId="{5130F538-33C9-4189-9687-238CFF003C04}" type="presOf" srcId="{422AE530-E9C4-4C1D-A0B0-8F7BE88213A9}" destId="{656CA7A2-122C-46DA-8BB3-CD60EC952A18}" srcOrd="0" destOrd="8" presId="urn:microsoft.com/office/officeart/2005/8/layout/vList2"/>
    <dgm:cxn modelId="{07F07A5C-3D2D-494D-8887-266050462608}" type="presOf" srcId="{1D771A83-EA04-4E66-9D4B-E5EA4CDB9AB8}" destId="{656CA7A2-122C-46DA-8BB3-CD60EC952A18}" srcOrd="0" destOrd="3" presId="urn:microsoft.com/office/officeart/2005/8/layout/vList2"/>
    <dgm:cxn modelId="{883AF065-8A8B-4A71-BB94-49694A46EC3B}" srcId="{18719C70-0993-41D7-B0B3-E279064C71FA}" destId="{E76906E2-CFC7-471B-B791-2A76CED02F98}" srcOrd="1" destOrd="0" parTransId="{75801AA0-C455-481F-A9B5-9F20B2D3C009}" sibTransId="{42D8CC5C-E1FE-48B9-9A8E-7A8AA749D331}"/>
    <dgm:cxn modelId="{AABFCB6A-7D45-4B3B-B385-1CB4F50F7538}" type="presOf" srcId="{76AAFCA7-0F59-4E86-BF9E-590A4F0943B4}" destId="{656CA7A2-122C-46DA-8BB3-CD60EC952A18}" srcOrd="0" destOrd="4" presId="urn:microsoft.com/office/officeart/2005/8/layout/vList2"/>
    <dgm:cxn modelId="{4195434C-FBEF-4635-BCB6-CFE9B6D34AC0}" srcId="{BF949B16-47E9-4DF0-8A88-474E71D9B714}" destId="{36D7CAE0-EC70-4FD7-9F31-EE678676546E}" srcOrd="3" destOrd="0" parTransId="{6E6CE92B-29ED-46AA-8F1A-0BE9F664C4E3}" sibTransId="{8AFA901E-3892-4628-9314-343149F94773}"/>
    <dgm:cxn modelId="{97B8CD56-83F9-4327-964A-4F3E80F262B1}" srcId="{BF949B16-47E9-4DF0-8A88-474E71D9B714}" destId="{89ACACEA-34EE-4130-9D30-1B91E9C44001}" srcOrd="5" destOrd="0" parTransId="{064E040C-B0B9-417E-835A-034A80E8CBC9}" sibTransId="{29B04A4B-398C-4FFB-AFF1-6E5504EAA51D}"/>
    <dgm:cxn modelId="{97B32977-60AE-4299-A70D-F0A138CFB990}" type="presOf" srcId="{36D7CAE0-EC70-4FD7-9F31-EE678676546E}" destId="{656CA7A2-122C-46DA-8BB3-CD60EC952A18}" srcOrd="0" destOrd="6" presId="urn:microsoft.com/office/officeart/2005/8/layout/vList2"/>
    <dgm:cxn modelId="{24D78582-9BD4-409D-B461-2D306FCBF488}" srcId="{18719C70-0993-41D7-B0B3-E279064C71FA}" destId="{F20DEED6-6B17-49E7-99B5-3C7029F52BF2}" srcOrd="0" destOrd="0" parTransId="{8995F008-0C2D-4BBE-8520-118F53FDD281}" sibTransId="{D8A58770-D467-4D9C-92BC-BCB6DBF9949C}"/>
    <dgm:cxn modelId="{9C19498B-B67E-4C73-9DEB-E8F7A72F5B6D}" type="presOf" srcId="{F20DEED6-6B17-49E7-99B5-3C7029F52BF2}" destId="{656CA7A2-122C-46DA-8BB3-CD60EC952A18}" srcOrd="0" destOrd="1" presId="urn:microsoft.com/office/officeart/2005/8/layout/vList2"/>
    <dgm:cxn modelId="{0900C090-EB99-4D66-A5C2-FB97B0580CBD}" type="presOf" srcId="{7C9D97E2-6ED0-4104-8C8F-11FEB9F652DE}" destId="{EEF02BCB-E653-4F0C-9AEA-F45669A3D2EA}" srcOrd="0" destOrd="0" presId="urn:microsoft.com/office/officeart/2005/8/layout/vList2"/>
    <dgm:cxn modelId="{DE95DE9B-CF30-4A70-8FDE-217BF7491389}" srcId="{E1753461-45B8-4C0D-A077-6B7A296C7FAB}" destId="{5773E504-2487-4C12-AB06-753C95F8E6E6}" srcOrd="1" destOrd="0" parTransId="{64B35204-17A3-4A77-8E59-6F64ACD393B0}" sibTransId="{B59662E8-63E5-41DE-9DC5-7EE110937299}"/>
    <dgm:cxn modelId="{73736BAB-F9F0-4AF2-B9DA-65C9F8F1AD43}" srcId="{BF949B16-47E9-4DF0-8A88-474E71D9B714}" destId="{C3548E0C-53E7-4A95-A2F3-7AE9AA8E54DC}" srcOrd="2" destOrd="0" parTransId="{774D6F67-30FE-4886-AFFA-FF69219E084E}" sibTransId="{C8D11CFE-E783-40FE-95AE-B1A0532F2066}"/>
    <dgm:cxn modelId="{2A4828AD-946C-40DC-A107-08D084CEC871}" srcId="{7C9D97E2-6ED0-4104-8C8F-11FEB9F652DE}" destId="{BF949B16-47E9-4DF0-8A88-474E71D9B714}" srcOrd="0" destOrd="0" parTransId="{FBADAF9E-EE33-4AFC-A0F4-4F09B7B02108}" sibTransId="{184BA20D-010C-42BF-88BC-46FFF97BDB44}"/>
    <dgm:cxn modelId="{DF8FBAB6-4F09-4ACF-BAC7-EA894440D129}" type="presOf" srcId="{89ACACEA-34EE-4130-9D30-1B91E9C44001}" destId="{656CA7A2-122C-46DA-8BB3-CD60EC952A18}" srcOrd="0" destOrd="11" presId="urn:microsoft.com/office/officeart/2005/8/layout/vList2"/>
    <dgm:cxn modelId="{B7629CB7-0DD3-4AEC-A5A5-BBD804E65D13}" srcId="{5773E504-2487-4C12-AB06-753C95F8E6E6}" destId="{99630C69-4139-46CF-960E-BEB7246093C9}" srcOrd="0" destOrd="0" parTransId="{B0276B50-4677-47A2-B6C4-18FD55D934C9}" sibTransId="{BE172944-9135-40A9-A6E1-0ACE3CF4A2B6}"/>
    <dgm:cxn modelId="{169912BD-9C8E-437A-9331-B988C537969C}" type="presOf" srcId="{BF949B16-47E9-4DF0-8A88-474E71D9B714}" destId="{A62EAD31-2D94-467A-AC67-60DA3191615E}" srcOrd="0" destOrd="0" presId="urn:microsoft.com/office/officeart/2005/8/layout/vList2"/>
    <dgm:cxn modelId="{F8D336C7-2346-4D90-8F67-516B4D642D20}" type="presOf" srcId="{C3548E0C-53E7-4A95-A2F3-7AE9AA8E54DC}" destId="{656CA7A2-122C-46DA-8BB3-CD60EC952A18}" srcOrd="0" destOrd="5" presId="urn:microsoft.com/office/officeart/2005/8/layout/vList2"/>
    <dgm:cxn modelId="{9BCEB4CD-146D-4C6C-8A52-9F34D937CDB6}" type="presOf" srcId="{E76906E2-CFC7-471B-B791-2A76CED02F98}" destId="{656CA7A2-122C-46DA-8BB3-CD60EC952A18}" srcOrd="0" destOrd="2" presId="urn:microsoft.com/office/officeart/2005/8/layout/vList2"/>
    <dgm:cxn modelId="{60FC1BDA-A7CC-4A96-8620-735F006E65C3}" srcId="{BF949B16-47E9-4DF0-8A88-474E71D9B714}" destId="{E1753461-45B8-4C0D-A077-6B7A296C7FAB}" srcOrd="4" destOrd="0" parTransId="{587B298E-60F1-4B3C-A0BD-AD510E5A8B14}" sibTransId="{82C9A56A-6841-437E-B526-7D9A41690F12}"/>
    <dgm:cxn modelId="{7CA761DA-DFAF-4804-B4E7-E913F93F3B10}" type="presOf" srcId="{18719C70-0993-41D7-B0B3-E279064C71FA}" destId="{656CA7A2-122C-46DA-8BB3-CD60EC952A18}" srcOrd="0" destOrd="0" presId="urn:microsoft.com/office/officeart/2005/8/layout/vList2"/>
    <dgm:cxn modelId="{1B743AE4-A05A-482E-85AD-A7D161AA90EC}" type="presOf" srcId="{E1753461-45B8-4C0D-A077-6B7A296C7FAB}" destId="{656CA7A2-122C-46DA-8BB3-CD60EC952A18}" srcOrd="0" destOrd="7" presId="urn:microsoft.com/office/officeart/2005/8/layout/vList2"/>
    <dgm:cxn modelId="{16B3D5F8-6967-4FAB-B695-68FCA42653B4}" srcId="{E1753461-45B8-4C0D-A077-6B7A296C7FAB}" destId="{422AE530-E9C4-4C1D-A0B0-8F7BE88213A9}" srcOrd="0" destOrd="0" parTransId="{9065E36E-56FB-4E73-A412-3524BD699BBC}" sibTransId="{2E45AF0E-661D-4DDA-9AC6-6F5320204D4B}"/>
    <dgm:cxn modelId="{6376C64C-0794-48A8-92CC-8F567CFFD93D}" type="presParOf" srcId="{EEF02BCB-E653-4F0C-9AEA-F45669A3D2EA}" destId="{A62EAD31-2D94-467A-AC67-60DA3191615E}" srcOrd="0" destOrd="0" presId="urn:microsoft.com/office/officeart/2005/8/layout/vList2"/>
    <dgm:cxn modelId="{26CD2485-FE26-4A78-AE10-FE8C54A94736}" type="presParOf" srcId="{EEF02BCB-E653-4F0C-9AEA-F45669A3D2EA}" destId="{656CA7A2-122C-46DA-8BB3-CD60EC952A18}"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C9D97E2-6ED0-4104-8C8F-11FEB9F652DE}" type="doc">
      <dgm:prSet loTypeId="urn:microsoft.com/office/officeart/2005/8/layout/vList2" loCatId="list" qsTypeId="urn:microsoft.com/office/officeart/2005/8/quickstyle/simple2" qsCatId="simple" csTypeId="urn:microsoft.com/office/officeart/2005/8/colors/accent1_3" csCatId="accent1" phldr="1"/>
      <dgm:spPr/>
      <dgm:t>
        <a:bodyPr/>
        <a:lstStyle/>
        <a:p>
          <a:endParaRPr lang="en-CA"/>
        </a:p>
      </dgm:t>
    </dgm:pt>
    <dgm:pt modelId="{BF949B16-47E9-4DF0-8A88-474E71D9B714}">
      <dgm:prSet/>
      <dgm:spPr/>
      <dgm:t>
        <a:bodyPr/>
        <a:lstStyle/>
        <a:p>
          <a:r>
            <a:rPr lang="en-US" b="0" i="0" baseline="0"/>
            <a:t>For i ∈ [1..n], the steps taken are as follows:</a:t>
          </a:r>
          <a:endParaRPr lang="en-CA" b="0"/>
        </a:p>
      </dgm:t>
    </dgm:pt>
    <dgm:pt modelId="{FBADAF9E-EE33-4AFC-A0F4-4F09B7B02108}" type="parTrans" cxnId="{2A4828AD-946C-40DC-A107-08D084CEC871}">
      <dgm:prSet/>
      <dgm:spPr/>
      <dgm:t>
        <a:bodyPr/>
        <a:lstStyle/>
        <a:p>
          <a:endParaRPr lang="en-CA"/>
        </a:p>
      </dgm:t>
    </dgm:pt>
    <dgm:pt modelId="{184BA20D-010C-42BF-88BC-46FFF97BDB44}" type="sibTrans" cxnId="{2A4828AD-946C-40DC-A107-08D084CEC871}">
      <dgm:prSet/>
      <dgm:spPr/>
      <dgm:t>
        <a:bodyPr/>
        <a:lstStyle/>
        <a:p>
          <a:endParaRPr lang="en-CA"/>
        </a:p>
      </dgm:t>
    </dgm:pt>
    <dgm:pt modelId="{18719C70-0993-41D7-B0B3-E279064C71FA}">
      <dgm:prSet/>
      <dgm:spPr>
        <a:blipFill>
          <a:blip xmlns:r="http://schemas.openxmlformats.org/officeDocument/2006/relationships" r:embed="rId1"/>
          <a:stretch>
            <a:fillRect t="-1109" b="-1268"/>
          </a:stretch>
        </a:blipFill>
      </dgm:spPr>
      <dgm:t>
        <a:bodyPr/>
        <a:lstStyle/>
        <a:p>
          <a:r>
            <a:rPr lang="en-CA">
              <a:noFill/>
            </a:rPr>
            <a:t> </a:t>
          </a:r>
        </a:p>
      </dgm:t>
    </dgm:pt>
    <dgm:pt modelId="{BC9D52BF-EFBB-4D76-AFBB-12B959298894}" type="parTrans" cxnId="{67B2EE26-8A35-48F8-867E-11047E4F1658}">
      <dgm:prSet/>
      <dgm:spPr/>
      <dgm:t>
        <a:bodyPr/>
        <a:lstStyle/>
        <a:p>
          <a:endParaRPr lang="en-CA"/>
        </a:p>
      </dgm:t>
    </dgm:pt>
    <dgm:pt modelId="{88D941DF-E917-4D44-BB33-2FB86801D8FE}" type="sibTrans" cxnId="{67B2EE26-8A35-48F8-867E-11047E4F1658}">
      <dgm:prSet/>
      <dgm:spPr/>
      <dgm:t>
        <a:bodyPr/>
        <a:lstStyle/>
        <a:p>
          <a:endParaRPr lang="en-CA"/>
        </a:p>
      </dgm:t>
    </dgm:pt>
    <dgm:pt modelId="{F20DEED6-6B17-49E7-99B5-3C7029F52BF2}">
      <dgm:prSet/>
      <dgm:spPr/>
      <dgm:t>
        <a:bodyPr/>
        <a:lstStyle/>
        <a:p>
          <a:r>
            <a:rPr lang="en-CA">
              <a:noFill/>
            </a:rPr>
            <a:t> </a:t>
          </a:r>
        </a:p>
      </dgm:t>
    </dgm:pt>
    <dgm:pt modelId="{8995F008-0C2D-4BBE-8520-118F53FDD281}" type="parTrans" cxnId="{24D78582-9BD4-409D-B461-2D306FCBF488}">
      <dgm:prSet/>
      <dgm:spPr/>
      <dgm:t>
        <a:bodyPr/>
        <a:lstStyle/>
        <a:p>
          <a:endParaRPr lang="en-CA"/>
        </a:p>
      </dgm:t>
    </dgm:pt>
    <dgm:pt modelId="{D8A58770-D467-4D9C-92BC-BCB6DBF9949C}" type="sibTrans" cxnId="{24D78582-9BD4-409D-B461-2D306FCBF488}">
      <dgm:prSet/>
      <dgm:spPr/>
      <dgm:t>
        <a:bodyPr/>
        <a:lstStyle/>
        <a:p>
          <a:endParaRPr lang="en-CA"/>
        </a:p>
      </dgm:t>
    </dgm:pt>
    <dgm:pt modelId="{E76906E2-CFC7-471B-B791-2A76CED02F98}">
      <dgm:prSet/>
      <dgm:spPr/>
      <dgm:t>
        <a:bodyPr/>
        <a:lstStyle/>
        <a:p>
          <a:r>
            <a:rPr lang="en-CA">
              <a:noFill/>
            </a:rPr>
            <a:t> </a:t>
          </a:r>
        </a:p>
      </dgm:t>
    </dgm:pt>
    <dgm:pt modelId="{75801AA0-C455-481F-A9B5-9F20B2D3C009}" type="parTrans" cxnId="{883AF065-8A8B-4A71-BB94-49694A46EC3B}">
      <dgm:prSet/>
      <dgm:spPr/>
      <dgm:t>
        <a:bodyPr/>
        <a:lstStyle/>
        <a:p>
          <a:endParaRPr lang="en-CA"/>
        </a:p>
      </dgm:t>
    </dgm:pt>
    <dgm:pt modelId="{42D8CC5C-E1FE-48B9-9A8E-7A8AA749D331}" type="sibTrans" cxnId="{883AF065-8A8B-4A71-BB94-49694A46EC3B}">
      <dgm:prSet/>
      <dgm:spPr/>
      <dgm:t>
        <a:bodyPr/>
        <a:lstStyle/>
        <a:p>
          <a:endParaRPr lang="en-CA"/>
        </a:p>
      </dgm:t>
    </dgm:pt>
    <dgm:pt modelId="{1D771A83-EA04-4E66-9D4B-E5EA4CDB9AB8}">
      <dgm:prSet/>
      <dgm:spPr/>
      <dgm:t>
        <a:bodyPr/>
        <a:lstStyle/>
        <a:p>
          <a:r>
            <a:rPr lang="en-CA">
              <a:noFill/>
            </a:rPr>
            <a:t> </a:t>
          </a:r>
        </a:p>
      </dgm:t>
    </dgm:pt>
    <dgm:pt modelId="{FB1D96FB-F1A1-4056-A261-233706AC0606}" type="parTrans" cxnId="{18775007-0432-4970-B82F-81F755050727}">
      <dgm:prSet/>
      <dgm:spPr/>
      <dgm:t>
        <a:bodyPr/>
        <a:lstStyle/>
        <a:p>
          <a:endParaRPr lang="en-CA"/>
        </a:p>
      </dgm:t>
    </dgm:pt>
    <dgm:pt modelId="{4B069024-C0BA-4420-8B64-5E8CB53A33A4}" type="sibTrans" cxnId="{18775007-0432-4970-B82F-81F755050727}">
      <dgm:prSet/>
      <dgm:spPr/>
      <dgm:t>
        <a:bodyPr/>
        <a:lstStyle/>
        <a:p>
          <a:endParaRPr lang="en-CA"/>
        </a:p>
      </dgm:t>
    </dgm:pt>
    <dgm:pt modelId="{76AAFCA7-0F59-4E86-BF9E-590A4F0943B4}">
      <dgm:prSet/>
      <dgm:spPr/>
      <dgm:t>
        <a:bodyPr/>
        <a:lstStyle/>
        <a:p>
          <a:r>
            <a:rPr lang="en-CA">
              <a:noFill/>
            </a:rPr>
            <a:t> </a:t>
          </a:r>
        </a:p>
      </dgm:t>
    </dgm:pt>
    <dgm:pt modelId="{AC62C9C6-D6CA-48CE-93F8-B6327B981244}" type="parTrans" cxnId="{220C2A10-85EC-48A7-893D-BD47463E9498}">
      <dgm:prSet/>
      <dgm:spPr/>
      <dgm:t>
        <a:bodyPr/>
        <a:lstStyle/>
        <a:p>
          <a:endParaRPr lang="en-CA"/>
        </a:p>
      </dgm:t>
    </dgm:pt>
    <dgm:pt modelId="{EE077906-E93E-48C0-8F7D-13D9415C8F4D}" type="sibTrans" cxnId="{220C2A10-85EC-48A7-893D-BD47463E9498}">
      <dgm:prSet/>
      <dgm:spPr/>
      <dgm:t>
        <a:bodyPr/>
        <a:lstStyle/>
        <a:p>
          <a:endParaRPr lang="en-CA"/>
        </a:p>
      </dgm:t>
    </dgm:pt>
    <dgm:pt modelId="{C3548E0C-53E7-4A95-A2F3-7AE9AA8E54DC}">
      <dgm:prSet/>
      <dgm:spPr/>
      <dgm:t>
        <a:bodyPr/>
        <a:lstStyle/>
        <a:p>
          <a:r>
            <a:rPr lang="en-CA">
              <a:noFill/>
            </a:rPr>
            <a:t> </a:t>
          </a:r>
        </a:p>
      </dgm:t>
    </dgm:pt>
    <dgm:pt modelId="{774D6F67-30FE-4886-AFFA-FF69219E084E}" type="parTrans" cxnId="{73736BAB-F9F0-4AF2-B9DA-65C9F8F1AD43}">
      <dgm:prSet/>
      <dgm:spPr/>
      <dgm:t>
        <a:bodyPr/>
        <a:lstStyle/>
        <a:p>
          <a:endParaRPr lang="en-CA"/>
        </a:p>
      </dgm:t>
    </dgm:pt>
    <dgm:pt modelId="{C8D11CFE-E783-40FE-95AE-B1A0532F2066}" type="sibTrans" cxnId="{73736BAB-F9F0-4AF2-B9DA-65C9F8F1AD43}">
      <dgm:prSet/>
      <dgm:spPr/>
      <dgm:t>
        <a:bodyPr/>
        <a:lstStyle/>
        <a:p>
          <a:endParaRPr lang="en-CA"/>
        </a:p>
      </dgm:t>
    </dgm:pt>
    <dgm:pt modelId="{36D7CAE0-EC70-4FD7-9F31-EE678676546E}">
      <dgm:prSet/>
      <dgm:spPr/>
      <dgm:t>
        <a:bodyPr/>
        <a:lstStyle/>
        <a:p>
          <a:r>
            <a:rPr lang="en-CA">
              <a:noFill/>
            </a:rPr>
            <a:t> </a:t>
          </a:r>
        </a:p>
      </dgm:t>
    </dgm:pt>
    <dgm:pt modelId="{6E6CE92B-29ED-46AA-8F1A-0BE9F664C4E3}" type="parTrans" cxnId="{4195434C-FBEF-4635-BCB6-CFE9B6D34AC0}">
      <dgm:prSet/>
      <dgm:spPr/>
      <dgm:t>
        <a:bodyPr/>
        <a:lstStyle/>
        <a:p>
          <a:endParaRPr lang="en-CA"/>
        </a:p>
      </dgm:t>
    </dgm:pt>
    <dgm:pt modelId="{8AFA901E-3892-4628-9314-343149F94773}" type="sibTrans" cxnId="{4195434C-FBEF-4635-BCB6-CFE9B6D34AC0}">
      <dgm:prSet/>
      <dgm:spPr/>
      <dgm:t>
        <a:bodyPr/>
        <a:lstStyle/>
        <a:p>
          <a:endParaRPr lang="en-CA"/>
        </a:p>
      </dgm:t>
    </dgm:pt>
    <dgm:pt modelId="{E1753461-45B8-4C0D-A077-6B7A296C7FAB}">
      <dgm:prSet/>
      <dgm:spPr/>
      <dgm:t>
        <a:bodyPr/>
        <a:lstStyle/>
        <a:p>
          <a:r>
            <a:rPr lang="en-CA">
              <a:noFill/>
            </a:rPr>
            <a:t> </a:t>
          </a:r>
        </a:p>
      </dgm:t>
    </dgm:pt>
    <dgm:pt modelId="{587B298E-60F1-4B3C-A0BD-AD510E5A8B14}" type="parTrans" cxnId="{60FC1BDA-A7CC-4A96-8620-735F006E65C3}">
      <dgm:prSet/>
      <dgm:spPr/>
      <dgm:t>
        <a:bodyPr/>
        <a:lstStyle/>
        <a:p>
          <a:endParaRPr lang="en-CA"/>
        </a:p>
      </dgm:t>
    </dgm:pt>
    <dgm:pt modelId="{82C9A56A-6841-437E-B526-7D9A41690F12}" type="sibTrans" cxnId="{60FC1BDA-A7CC-4A96-8620-735F006E65C3}">
      <dgm:prSet/>
      <dgm:spPr/>
      <dgm:t>
        <a:bodyPr/>
        <a:lstStyle/>
        <a:p>
          <a:endParaRPr lang="en-CA"/>
        </a:p>
      </dgm:t>
    </dgm:pt>
    <dgm:pt modelId="{422AE530-E9C4-4C1D-A0B0-8F7BE88213A9}">
      <dgm:prSet/>
      <dgm:spPr/>
      <dgm:t>
        <a:bodyPr/>
        <a:lstStyle/>
        <a:p>
          <a:r>
            <a:rPr lang="en-CA">
              <a:noFill/>
            </a:rPr>
            <a:t> </a:t>
          </a:r>
        </a:p>
      </dgm:t>
    </dgm:pt>
    <dgm:pt modelId="{9065E36E-56FB-4E73-A412-3524BD699BBC}" type="parTrans" cxnId="{16B3D5F8-6967-4FAB-B695-68FCA42653B4}">
      <dgm:prSet/>
      <dgm:spPr/>
      <dgm:t>
        <a:bodyPr/>
        <a:lstStyle/>
        <a:p>
          <a:endParaRPr lang="en-CA"/>
        </a:p>
      </dgm:t>
    </dgm:pt>
    <dgm:pt modelId="{2E45AF0E-661D-4DDA-9AC6-6F5320204D4B}" type="sibTrans" cxnId="{16B3D5F8-6967-4FAB-B695-68FCA42653B4}">
      <dgm:prSet/>
      <dgm:spPr/>
      <dgm:t>
        <a:bodyPr/>
        <a:lstStyle/>
        <a:p>
          <a:endParaRPr lang="en-CA"/>
        </a:p>
      </dgm:t>
    </dgm:pt>
    <dgm:pt modelId="{5773E504-2487-4C12-AB06-753C95F8E6E6}">
      <dgm:prSet/>
      <dgm:spPr/>
      <dgm:t>
        <a:bodyPr/>
        <a:lstStyle/>
        <a:p>
          <a:r>
            <a:rPr lang="en-CA">
              <a:noFill/>
            </a:rPr>
            <a:t> </a:t>
          </a:r>
        </a:p>
      </dgm:t>
    </dgm:pt>
    <dgm:pt modelId="{64B35204-17A3-4A77-8E59-6F64ACD393B0}" type="parTrans" cxnId="{DE95DE9B-CF30-4A70-8FDE-217BF7491389}">
      <dgm:prSet/>
      <dgm:spPr/>
      <dgm:t>
        <a:bodyPr/>
        <a:lstStyle/>
        <a:p>
          <a:endParaRPr lang="en-CA"/>
        </a:p>
      </dgm:t>
    </dgm:pt>
    <dgm:pt modelId="{B59662E8-63E5-41DE-9DC5-7EE110937299}" type="sibTrans" cxnId="{DE95DE9B-CF30-4A70-8FDE-217BF7491389}">
      <dgm:prSet/>
      <dgm:spPr/>
      <dgm:t>
        <a:bodyPr/>
        <a:lstStyle/>
        <a:p>
          <a:endParaRPr lang="en-CA"/>
        </a:p>
      </dgm:t>
    </dgm:pt>
    <dgm:pt modelId="{99630C69-4139-46CF-960E-BEB7246093C9}">
      <dgm:prSet/>
      <dgm:spPr/>
      <dgm:t>
        <a:bodyPr/>
        <a:lstStyle/>
        <a:p>
          <a:r>
            <a:rPr lang="en-CA">
              <a:noFill/>
            </a:rPr>
            <a:t> </a:t>
          </a:r>
        </a:p>
      </dgm:t>
    </dgm:pt>
    <dgm:pt modelId="{B0276B50-4677-47A2-B6C4-18FD55D934C9}" type="parTrans" cxnId="{B7629CB7-0DD3-4AEC-A5A5-BBD804E65D13}">
      <dgm:prSet/>
      <dgm:spPr/>
      <dgm:t>
        <a:bodyPr/>
        <a:lstStyle/>
        <a:p>
          <a:endParaRPr lang="en-CA"/>
        </a:p>
      </dgm:t>
    </dgm:pt>
    <dgm:pt modelId="{BE172944-9135-40A9-A6E1-0ACE3CF4A2B6}" type="sibTrans" cxnId="{B7629CB7-0DD3-4AEC-A5A5-BBD804E65D13}">
      <dgm:prSet/>
      <dgm:spPr/>
      <dgm:t>
        <a:bodyPr/>
        <a:lstStyle/>
        <a:p>
          <a:endParaRPr lang="en-CA"/>
        </a:p>
      </dgm:t>
    </dgm:pt>
    <dgm:pt modelId="{89ACACEA-34EE-4130-9D30-1B91E9C44001}">
      <dgm:prSet/>
      <dgm:spPr/>
      <dgm:t>
        <a:bodyPr/>
        <a:lstStyle/>
        <a:p>
          <a:r>
            <a:rPr lang="en-CA">
              <a:noFill/>
            </a:rPr>
            <a:t> </a:t>
          </a:r>
        </a:p>
      </dgm:t>
    </dgm:pt>
    <dgm:pt modelId="{064E040C-B0B9-417E-835A-034A80E8CBC9}" type="parTrans" cxnId="{97B8CD56-83F9-4327-964A-4F3E80F262B1}">
      <dgm:prSet/>
      <dgm:spPr/>
      <dgm:t>
        <a:bodyPr/>
        <a:lstStyle/>
        <a:p>
          <a:endParaRPr lang="en-CA"/>
        </a:p>
      </dgm:t>
    </dgm:pt>
    <dgm:pt modelId="{29B04A4B-398C-4FFB-AFF1-6E5504EAA51D}" type="sibTrans" cxnId="{97B8CD56-83F9-4327-964A-4F3E80F262B1}">
      <dgm:prSet/>
      <dgm:spPr/>
      <dgm:t>
        <a:bodyPr/>
        <a:lstStyle/>
        <a:p>
          <a:endParaRPr lang="en-CA"/>
        </a:p>
      </dgm:t>
    </dgm:pt>
    <dgm:pt modelId="{EEF02BCB-E653-4F0C-9AEA-F45669A3D2EA}" type="pres">
      <dgm:prSet presAssocID="{7C9D97E2-6ED0-4104-8C8F-11FEB9F652DE}" presName="linear" presStyleCnt="0">
        <dgm:presLayoutVars>
          <dgm:animLvl val="lvl"/>
          <dgm:resizeHandles val="exact"/>
        </dgm:presLayoutVars>
      </dgm:prSet>
      <dgm:spPr/>
    </dgm:pt>
    <dgm:pt modelId="{A62EAD31-2D94-467A-AC67-60DA3191615E}" type="pres">
      <dgm:prSet presAssocID="{BF949B16-47E9-4DF0-8A88-474E71D9B714}" presName="parentText" presStyleLbl="node1" presStyleIdx="0" presStyleCnt="1">
        <dgm:presLayoutVars>
          <dgm:chMax val="0"/>
          <dgm:bulletEnabled val="1"/>
        </dgm:presLayoutVars>
      </dgm:prSet>
      <dgm:spPr/>
    </dgm:pt>
    <dgm:pt modelId="{656CA7A2-122C-46DA-8BB3-CD60EC952A18}" type="pres">
      <dgm:prSet presAssocID="{BF949B16-47E9-4DF0-8A88-474E71D9B714}" presName="childText" presStyleLbl="revTx" presStyleIdx="0" presStyleCnt="1">
        <dgm:presLayoutVars>
          <dgm:bulletEnabled val="1"/>
        </dgm:presLayoutVars>
      </dgm:prSet>
      <dgm:spPr/>
    </dgm:pt>
  </dgm:ptLst>
  <dgm:cxnLst>
    <dgm:cxn modelId="{18775007-0432-4970-B82F-81F755050727}" srcId="{18719C70-0993-41D7-B0B3-E279064C71FA}" destId="{1D771A83-EA04-4E66-9D4B-E5EA4CDB9AB8}" srcOrd="2" destOrd="0" parTransId="{FB1D96FB-F1A1-4056-A261-233706AC0606}" sibTransId="{4B069024-C0BA-4420-8B64-5E8CB53A33A4}"/>
    <dgm:cxn modelId="{220C2A10-85EC-48A7-893D-BD47463E9498}" srcId="{BF949B16-47E9-4DF0-8A88-474E71D9B714}" destId="{76AAFCA7-0F59-4E86-BF9E-590A4F0943B4}" srcOrd="1" destOrd="0" parTransId="{AC62C9C6-D6CA-48CE-93F8-B6327B981244}" sibTransId="{EE077906-E93E-48C0-8F7D-13D9415C8F4D}"/>
    <dgm:cxn modelId="{67B2EE26-8A35-48F8-867E-11047E4F1658}" srcId="{BF949B16-47E9-4DF0-8A88-474E71D9B714}" destId="{18719C70-0993-41D7-B0B3-E279064C71FA}" srcOrd="0" destOrd="0" parTransId="{BC9D52BF-EFBB-4D76-AFBB-12B959298894}" sibTransId="{88D941DF-E917-4D44-BB33-2FB86801D8FE}"/>
    <dgm:cxn modelId="{62EC2C28-12E4-4A09-8497-5995A177728D}" type="presOf" srcId="{5773E504-2487-4C12-AB06-753C95F8E6E6}" destId="{656CA7A2-122C-46DA-8BB3-CD60EC952A18}" srcOrd="0" destOrd="9" presId="urn:microsoft.com/office/officeart/2005/8/layout/vList2"/>
    <dgm:cxn modelId="{A79F5F2D-3A88-4309-93DF-E06F0270A946}" type="presOf" srcId="{99630C69-4139-46CF-960E-BEB7246093C9}" destId="{656CA7A2-122C-46DA-8BB3-CD60EC952A18}" srcOrd="0" destOrd="10" presId="urn:microsoft.com/office/officeart/2005/8/layout/vList2"/>
    <dgm:cxn modelId="{5130F538-33C9-4189-9687-238CFF003C04}" type="presOf" srcId="{422AE530-E9C4-4C1D-A0B0-8F7BE88213A9}" destId="{656CA7A2-122C-46DA-8BB3-CD60EC952A18}" srcOrd="0" destOrd="8" presId="urn:microsoft.com/office/officeart/2005/8/layout/vList2"/>
    <dgm:cxn modelId="{07F07A5C-3D2D-494D-8887-266050462608}" type="presOf" srcId="{1D771A83-EA04-4E66-9D4B-E5EA4CDB9AB8}" destId="{656CA7A2-122C-46DA-8BB3-CD60EC952A18}" srcOrd="0" destOrd="3" presId="urn:microsoft.com/office/officeart/2005/8/layout/vList2"/>
    <dgm:cxn modelId="{883AF065-8A8B-4A71-BB94-49694A46EC3B}" srcId="{18719C70-0993-41D7-B0B3-E279064C71FA}" destId="{E76906E2-CFC7-471B-B791-2A76CED02F98}" srcOrd="1" destOrd="0" parTransId="{75801AA0-C455-481F-A9B5-9F20B2D3C009}" sibTransId="{42D8CC5C-E1FE-48B9-9A8E-7A8AA749D331}"/>
    <dgm:cxn modelId="{AABFCB6A-7D45-4B3B-B385-1CB4F50F7538}" type="presOf" srcId="{76AAFCA7-0F59-4E86-BF9E-590A4F0943B4}" destId="{656CA7A2-122C-46DA-8BB3-CD60EC952A18}" srcOrd="0" destOrd="4" presId="urn:microsoft.com/office/officeart/2005/8/layout/vList2"/>
    <dgm:cxn modelId="{4195434C-FBEF-4635-BCB6-CFE9B6D34AC0}" srcId="{BF949B16-47E9-4DF0-8A88-474E71D9B714}" destId="{36D7CAE0-EC70-4FD7-9F31-EE678676546E}" srcOrd="3" destOrd="0" parTransId="{6E6CE92B-29ED-46AA-8F1A-0BE9F664C4E3}" sibTransId="{8AFA901E-3892-4628-9314-343149F94773}"/>
    <dgm:cxn modelId="{97B8CD56-83F9-4327-964A-4F3E80F262B1}" srcId="{BF949B16-47E9-4DF0-8A88-474E71D9B714}" destId="{89ACACEA-34EE-4130-9D30-1B91E9C44001}" srcOrd="5" destOrd="0" parTransId="{064E040C-B0B9-417E-835A-034A80E8CBC9}" sibTransId="{29B04A4B-398C-4FFB-AFF1-6E5504EAA51D}"/>
    <dgm:cxn modelId="{97B32977-60AE-4299-A70D-F0A138CFB990}" type="presOf" srcId="{36D7CAE0-EC70-4FD7-9F31-EE678676546E}" destId="{656CA7A2-122C-46DA-8BB3-CD60EC952A18}" srcOrd="0" destOrd="6" presId="urn:microsoft.com/office/officeart/2005/8/layout/vList2"/>
    <dgm:cxn modelId="{24D78582-9BD4-409D-B461-2D306FCBF488}" srcId="{18719C70-0993-41D7-B0B3-E279064C71FA}" destId="{F20DEED6-6B17-49E7-99B5-3C7029F52BF2}" srcOrd="0" destOrd="0" parTransId="{8995F008-0C2D-4BBE-8520-118F53FDD281}" sibTransId="{D8A58770-D467-4D9C-92BC-BCB6DBF9949C}"/>
    <dgm:cxn modelId="{9C19498B-B67E-4C73-9DEB-E8F7A72F5B6D}" type="presOf" srcId="{F20DEED6-6B17-49E7-99B5-3C7029F52BF2}" destId="{656CA7A2-122C-46DA-8BB3-CD60EC952A18}" srcOrd="0" destOrd="1" presId="urn:microsoft.com/office/officeart/2005/8/layout/vList2"/>
    <dgm:cxn modelId="{0900C090-EB99-4D66-A5C2-FB97B0580CBD}" type="presOf" srcId="{7C9D97E2-6ED0-4104-8C8F-11FEB9F652DE}" destId="{EEF02BCB-E653-4F0C-9AEA-F45669A3D2EA}" srcOrd="0" destOrd="0" presId="urn:microsoft.com/office/officeart/2005/8/layout/vList2"/>
    <dgm:cxn modelId="{DE95DE9B-CF30-4A70-8FDE-217BF7491389}" srcId="{E1753461-45B8-4C0D-A077-6B7A296C7FAB}" destId="{5773E504-2487-4C12-AB06-753C95F8E6E6}" srcOrd="1" destOrd="0" parTransId="{64B35204-17A3-4A77-8E59-6F64ACD393B0}" sibTransId="{B59662E8-63E5-41DE-9DC5-7EE110937299}"/>
    <dgm:cxn modelId="{73736BAB-F9F0-4AF2-B9DA-65C9F8F1AD43}" srcId="{BF949B16-47E9-4DF0-8A88-474E71D9B714}" destId="{C3548E0C-53E7-4A95-A2F3-7AE9AA8E54DC}" srcOrd="2" destOrd="0" parTransId="{774D6F67-30FE-4886-AFFA-FF69219E084E}" sibTransId="{C8D11CFE-E783-40FE-95AE-B1A0532F2066}"/>
    <dgm:cxn modelId="{2A4828AD-946C-40DC-A107-08D084CEC871}" srcId="{7C9D97E2-6ED0-4104-8C8F-11FEB9F652DE}" destId="{BF949B16-47E9-4DF0-8A88-474E71D9B714}" srcOrd="0" destOrd="0" parTransId="{FBADAF9E-EE33-4AFC-A0F4-4F09B7B02108}" sibTransId="{184BA20D-010C-42BF-88BC-46FFF97BDB44}"/>
    <dgm:cxn modelId="{DF8FBAB6-4F09-4ACF-BAC7-EA894440D129}" type="presOf" srcId="{89ACACEA-34EE-4130-9D30-1B91E9C44001}" destId="{656CA7A2-122C-46DA-8BB3-CD60EC952A18}" srcOrd="0" destOrd="11" presId="urn:microsoft.com/office/officeart/2005/8/layout/vList2"/>
    <dgm:cxn modelId="{B7629CB7-0DD3-4AEC-A5A5-BBD804E65D13}" srcId="{5773E504-2487-4C12-AB06-753C95F8E6E6}" destId="{99630C69-4139-46CF-960E-BEB7246093C9}" srcOrd="0" destOrd="0" parTransId="{B0276B50-4677-47A2-B6C4-18FD55D934C9}" sibTransId="{BE172944-9135-40A9-A6E1-0ACE3CF4A2B6}"/>
    <dgm:cxn modelId="{169912BD-9C8E-437A-9331-B988C537969C}" type="presOf" srcId="{BF949B16-47E9-4DF0-8A88-474E71D9B714}" destId="{A62EAD31-2D94-467A-AC67-60DA3191615E}" srcOrd="0" destOrd="0" presId="urn:microsoft.com/office/officeart/2005/8/layout/vList2"/>
    <dgm:cxn modelId="{F8D336C7-2346-4D90-8F67-516B4D642D20}" type="presOf" srcId="{C3548E0C-53E7-4A95-A2F3-7AE9AA8E54DC}" destId="{656CA7A2-122C-46DA-8BB3-CD60EC952A18}" srcOrd="0" destOrd="5" presId="urn:microsoft.com/office/officeart/2005/8/layout/vList2"/>
    <dgm:cxn modelId="{9BCEB4CD-146D-4C6C-8A52-9F34D937CDB6}" type="presOf" srcId="{E76906E2-CFC7-471B-B791-2A76CED02F98}" destId="{656CA7A2-122C-46DA-8BB3-CD60EC952A18}" srcOrd="0" destOrd="2" presId="urn:microsoft.com/office/officeart/2005/8/layout/vList2"/>
    <dgm:cxn modelId="{60FC1BDA-A7CC-4A96-8620-735F006E65C3}" srcId="{BF949B16-47E9-4DF0-8A88-474E71D9B714}" destId="{E1753461-45B8-4C0D-A077-6B7A296C7FAB}" srcOrd="4" destOrd="0" parTransId="{587B298E-60F1-4B3C-A0BD-AD510E5A8B14}" sibTransId="{82C9A56A-6841-437E-B526-7D9A41690F12}"/>
    <dgm:cxn modelId="{7CA761DA-DFAF-4804-B4E7-E913F93F3B10}" type="presOf" srcId="{18719C70-0993-41D7-B0B3-E279064C71FA}" destId="{656CA7A2-122C-46DA-8BB3-CD60EC952A18}" srcOrd="0" destOrd="0" presId="urn:microsoft.com/office/officeart/2005/8/layout/vList2"/>
    <dgm:cxn modelId="{1B743AE4-A05A-482E-85AD-A7D161AA90EC}" type="presOf" srcId="{E1753461-45B8-4C0D-A077-6B7A296C7FAB}" destId="{656CA7A2-122C-46DA-8BB3-CD60EC952A18}" srcOrd="0" destOrd="7" presId="urn:microsoft.com/office/officeart/2005/8/layout/vList2"/>
    <dgm:cxn modelId="{16B3D5F8-6967-4FAB-B695-68FCA42653B4}" srcId="{E1753461-45B8-4C0D-A077-6B7A296C7FAB}" destId="{422AE530-E9C4-4C1D-A0B0-8F7BE88213A9}" srcOrd="0" destOrd="0" parTransId="{9065E36E-56FB-4E73-A412-3524BD699BBC}" sibTransId="{2E45AF0E-661D-4DDA-9AC6-6F5320204D4B}"/>
    <dgm:cxn modelId="{6376C64C-0794-48A8-92CC-8F567CFFD93D}" type="presParOf" srcId="{EEF02BCB-E653-4F0C-9AEA-F45669A3D2EA}" destId="{A62EAD31-2D94-467A-AC67-60DA3191615E}" srcOrd="0" destOrd="0" presId="urn:microsoft.com/office/officeart/2005/8/layout/vList2"/>
    <dgm:cxn modelId="{26CD2485-FE26-4A78-AE10-FE8C54A94736}" type="presParOf" srcId="{EEF02BCB-E653-4F0C-9AEA-F45669A3D2EA}" destId="{656CA7A2-122C-46DA-8BB3-CD60EC952A18}"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C9D97E2-6ED0-4104-8C8F-11FEB9F652DE}" type="doc">
      <dgm:prSet loTypeId="urn:microsoft.com/office/officeart/2005/8/layout/vList2" loCatId="list" qsTypeId="urn:microsoft.com/office/officeart/2005/8/quickstyle/simple2" qsCatId="simple" csTypeId="urn:microsoft.com/office/officeart/2005/8/colors/accent1_3" csCatId="accent1" phldr="1"/>
      <dgm:spPr/>
      <dgm:t>
        <a:bodyPr/>
        <a:lstStyle/>
        <a:p>
          <a:endParaRPr lang="en-CA"/>
        </a:p>
      </dgm:t>
    </dgm:pt>
    <dgm:pt modelId="{BF949B16-47E9-4DF0-8A88-474E71D9B714}">
      <dgm:prSet/>
      <dgm:spPr/>
      <dgm:t>
        <a:bodyPr/>
        <a:lstStyle/>
        <a:p>
          <a:r>
            <a:rPr lang="en-US" b="1" i="0" baseline="0"/>
            <a:t>Algorithm 1 </a:t>
          </a:r>
          <a:r>
            <a:rPr lang="en-US" b="0" i="0" baseline="0"/>
            <a:t>Improved </a:t>
          </a:r>
          <a:r>
            <a:rPr lang="en-US" b="0" i="1" baseline="0"/>
            <a:t>O</a:t>
          </a:r>
          <a:r>
            <a:rPr lang="en-US" b="0" i="0" baseline="0"/>
            <a:t>(</a:t>
          </a:r>
          <a:r>
            <a:rPr lang="en-US" b="0" i="1" baseline="0"/>
            <a:t>n</a:t>
          </a:r>
          <a:r>
            <a:rPr lang="en-US" b="0" i="0" baseline="30000"/>
            <a:t>2</a:t>
          </a:r>
          <a:r>
            <a:rPr lang="en-US" b="0" i="0" baseline="0"/>
            <a:t>) to compute OLP array</a:t>
          </a:r>
          <a:endParaRPr lang="en-CA" b="0"/>
        </a:p>
      </dgm:t>
    </dgm:pt>
    <dgm:pt modelId="{FBADAF9E-EE33-4AFC-A0F4-4F09B7B02108}" type="parTrans" cxnId="{2A4828AD-946C-40DC-A107-08D084CEC871}">
      <dgm:prSet/>
      <dgm:spPr/>
      <dgm:t>
        <a:bodyPr/>
        <a:lstStyle/>
        <a:p>
          <a:endParaRPr lang="en-CA"/>
        </a:p>
      </dgm:t>
    </dgm:pt>
    <dgm:pt modelId="{184BA20D-010C-42BF-88BC-46FFF97BDB44}" type="sibTrans" cxnId="{2A4828AD-946C-40DC-A107-08D084CEC871}">
      <dgm:prSet/>
      <dgm:spPr/>
      <dgm:t>
        <a:bodyPr/>
        <a:lstStyle/>
        <a:p>
          <a:endParaRPr lang="en-CA"/>
        </a:p>
      </dgm:t>
    </dgm:pt>
    <mc:AlternateContent xmlns:mc="http://schemas.openxmlformats.org/markup-compatibility/2006" xmlns:a14="http://schemas.microsoft.com/office/drawing/2010/main">
      <mc:Choice Requires="a14">
        <dgm:pt modelId="{F20DEED6-6B17-49E7-99B5-3C7029F52BF2}">
          <dgm:prSet/>
          <dgm:spPr/>
          <dgm:t>
            <a:bodyPr/>
            <a:lstStyle/>
            <a:p>
              <a:pPr>
                <a:buNone/>
              </a:pPr>
              <a:r>
                <a:rPr lang="en-US" b="0" i="0" baseline="0"/>
                <a:t>(a) 	</a:t>
              </a:r>
              <a14:m>
                <m:oMath xmlns:m="http://schemas.openxmlformats.org/officeDocument/2006/math">
                  <m:r>
                    <a:rPr lang="en-CA" b="1" i="1" baseline="0" dirty="0" smtClean="0">
                      <a:latin typeface="Cambria Math" panose="02040503050406030204" pitchFamily="18" charset="0"/>
                    </a:rPr>
                    <m:t>𝒗</m:t>
                  </m:r>
                  <m:r>
                    <a:rPr lang="en-CA" b="1" i="1" baseline="-25000" dirty="0" smtClean="0">
                      <a:latin typeface="Cambria Math" panose="02040503050406030204" pitchFamily="18" charset="0"/>
                    </a:rPr>
                    <m:t>𝒊</m:t>
                  </m:r>
                </m:oMath>
              </a14:m>
              <a:r>
                <a:rPr lang="en-US" b="0" i="0" baseline="0"/>
                <a:t> occurs more than once</a:t>
              </a:r>
              <a:endParaRPr lang="en-CA" b="0" i="0" baseline="0"/>
            </a:p>
          </dgm:t>
        </dgm:pt>
      </mc:Choice>
      <mc:Fallback xmlns="">
        <dgm:pt modelId="{F20DEED6-6B17-49E7-99B5-3C7029F52BF2}">
          <dgm:prSet/>
          <dgm:spPr/>
          <dgm:t>
            <a:bodyPr/>
            <a:lstStyle/>
            <a:p>
              <a:pPr>
                <a:buNone/>
              </a:pPr>
              <a:r>
                <a:rPr lang="en-US" b="0" i="0" baseline="0"/>
                <a:t>(a) 	</a:t>
              </a:r>
              <a:r>
                <a:rPr lang="en-CA" b="1" i="0" baseline="0" dirty="0">
                  <a:latin typeface="Cambria Math" panose="02040503050406030204" pitchFamily="18" charset="0"/>
                </a:rPr>
                <a:t>𝒗</a:t>
              </a:r>
              <a:r>
                <a:rPr lang="en-CA" b="1" i="0" baseline="-25000" dirty="0">
                  <a:latin typeface="Cambria Math" panose="02040503050406030204" pitchFamily="18" charset="0"/>
                </a:rPr>
                <a:t>𝒊</a:t>
              </a:r>
              <a:r>
                <a:rPr lang="en-US" b="0" i="0" baseline="0"/>
                <a:t> occurs more than once</a:t>
              </a:r>
              <a:endParaRPr lang="en-CA" b="0" i="0" baseline="0"/>
            </a:p>
          </dgm:t>
        </dgm:pt>
      </mc:Fallback>
    </mc:AlternateContent>
    <dgm:pt modelId="{8995F008-0C2D-4BBE-8520-118F53FDD281}" type="parTrans" cxnId="{24D78582-9BD4-409D-B461-2D306FCBF488}">
      <dgm:prSet/>
      <dgm:spPr/>
      <dgm:t>
        <a:bodyPr/>
        <a:lstStyle/>
        <a:p>
          <a:endParaRPr lang="en-CA"/>
        </a:p>
      </dgm:t>
    </dgm:pt>
    <dgm:pt modelId="{D8A58770-D467-4D9C-92BC-BCB6DBF9949C}" type="sibTrans" cxnId="{24D78582-9BD4-409D-B461-2D306FCBF488}">
      <dgm:prSet/>
      <dgm:spPr/>
      <dgm:t>
        <a:bodyPr/>
        <a:lstStyle/>
        <a:p>
          <a:endParaRPr lang="en-CA"/>
        </a:p>
      </dgm:t>
    </dgm:pt>
    <mc:AlternateContent xmlns:mc="http://schemas.openxmlformats.org/markup-compatibility/2006" xmlns:a14="http://schemas.microsoft.com/office/drawing/2010/main">
      <mc:Choice Requires="a14">
        <dgm:pt modelId="{E76906E2-CFC7-471B-B791-2A76CED02F98}">
          <dgm:prSet/>
          <dgm:spPr/>
          <dgm:t>
            <a:bodyPr/>
            <a:lstStyle/>
            <a:p>
              <a:pPr>
                <a:buNone/>
              </a:pPr>
              <a:r>
                <a:rPr lang="en-US" b="0" i="0" baseline="0"/>
                <a:t>(b)	</a:t>
              </a:r>
              <a14:m>
                <m:oMath xmlns:m="http://schemas.openxmlformats.org/officeDocument/2006/math">
                  <m:r>
                    <a:rPr lang="en-CA" b="1" i="1" baseline="0" dirty="0" smtClean="0">
                      <a:latin typeface="Cambria Math" panose="02040503050406030204" pitchFamily="18" charset="0"/>
                    </a:rPr>
                    <m:t>𝒗</m:t>
                  </m:r>
                  <m:r>
                    <a:rPr lang="en-CA" b="1" i="1" baseline="-25000" dirty="0" smtClean="0">
                      <a:latin typeface="Cambria Math" panose="02040503050406030204" pitchFamily="18" charset="0"/>
                    </a:rPr>
                    <m:t>𝒊</m:t>
                  </m:r>
                </m:oMath>
              </a14:m>
              <a:r>
                <a:rPr lang="en-US" b="0" i="0" baseline="0"/>
                <a:t> is of the form: </a:t>
              </a:r>
              <a14:m>
                <m:oMath xmlns:m="http://schemas.openxmlformats.org/officeDocument/2006/math">
                  <m:r>
                    <a:rPr lang="en-US" b="1" i="1" baseline="0" dirty="0" smtClean="0">
                      <a:latin typeface="Cambria Math" panose="02040503050406030204" pitchFamily="18" charset="0"/>
                    </a:rPr>
                    <m:t>𝒃𝒃</m:t>
                  </m:r>
                </m:oMath>
              </a14:m>
              <a:endParaRPr lang="en-CA" b="0" i="0" baseline="0"/>
            </a:p>
          </dgm:t>
        </dgm:pt>
      </mc:Choice>
      <mc:Fallback xmlns="">
        <dgm:pt modelId="{E76906E2-CFC7-471B-B791-2A76CED02F98}">
          <dgm:prSet/>
          <dgm:spPr/>
          <dgm:t>
            <a:bodyPr/>
            <a:lstStyle/>
            <a:p>
              <a:pPr>
                <a:buNone/>
              </a:pPr>
              <a:r>
                <a:rPr lang="en-US" b="0" i="0" baseline="0"/>
                <a:t>(b)	</a:t>
              </a:r>
              <a:r>
                <a:rPr lang="en-CA" b="1" i="0" baseline="0" dirty="0">
                  <a:latin typeface="Cambria Math" panose="02040503050406030204" pitchFamily="18" charset="0"/>
                </a:rPr>
                <a:t>𝒗</a:t>
              </a:r>
              <a:r>
                <a:rPr lang="en-CA" b="1" i="0" baseline="-25000" dirty="0">
                  <a:latin typeface="Cambria Math" panose="02040503050406030204" pitchFamily="18" charset="0"/>
                </a:rPr>
                <a:t>𝒊</a:t>
              </a:r>
              <a:r>
                <a:rPr lang="en-US" b="0" i="0" baseline="0"/>
                <a:t> is of the form: </a:t>
              </a:r>
              <a:r>
                <a:rPr lang="en-US" b="1" i="0" baseline="0" dirty="0">
                  <a:latin typeface="Cambria Math" panose="02040503050406030204" pitchFamily="18" charset="0"/>
                </a:rPr>
                <a:t>𝒃𝒃</a:t>
              </a:r>
              <a:endParaRPr lang="en-CA" b="0" i="0" baseline="0"/>
            </a:p>
          </dgm:t>
        </dgm:pt>
      </mc:Fallback>
    </mc:AlternateContent>
    <dgm:pt modelId="{75801AA0-C455-481F-A9B5-9F20B2D3C009}" type="parTrans" cxnId="{883AF065-8A8B-4A71-BB94-49694A46EC3B}">
      <dgm:prSet/>
      <dgm:spPr/>
      <dgm:t>
        <a:bodyPr/>
        <a:lstStyle/>
        <a:p>
          <a:endParaRPr lang="en-CA"/>
        </a:p>
      </dgm:t>
    </dgm:pt>
    <dgm:pt modelId="{42D8CC5C-E1FE-48B9-9A8E-7A8AA749D331}" type="sibTrans" cxnId="{883AF065-8A8B-4A71-BB94-49694A46EC3B}">
      <dgm:prSet/>
      <dgm:spPr/>
      <dgm:t>
        <a:bodyPr/>
        <a:lstStyle/>
        <a:p>
          <a:endParaRPr lang="en-CA"/>
        </a:p>
      </dgm:t>
    </dgm:pt>
    <mc:AlternateContent xmlns:mc="http://schemas.openxmlformats.org/markup-compatibility/2006" xmlns:a14="http://schemas.microsoft.com/office/drawing/2010/main">
      <mc:Choice Requires="a14">
        <dgm:pt modelId="{76AAFCA7-0F59-4E86-BF9E-590A4F0943B4}">
          <dgm:prSet/>
          <dgm:spPr/>
          <dgm:t>
            <a:bodyPr/>
            <a:lstStyle/>
            <a:p>
              <a:pPr>
                <a:buNone/>
              </a:pPr>
              <a:r>
                <a:rPr lang="en-US" b="0" i="0" baseline="0"/>
                <a:t>2. Starting at the current index </a:t>
              </a:r>
              <a14:m>
                <m:oMath xmlns:m="http://schemas.openxmlformats.org/officeDocument/2006/math">
                  <m:r>
                    <a:rPr lang="en-US" b="0" i="1" baseline="0" dirty="0" smtClean="0">
                      <a:latin typeface="Cambria Math" panose="02040503050406030204" pitchFamily="18" charset="0"/>
                    </a:rPr>
                    <m:t>𝑖</m:t>
                  </m:r>
                </m:oMath>
              </a14:m>
              <a:r>
                <a:rPr lang="en-US" b="0" i="0" baseline="0"/>
                <a:t>, traverse backwards in the </a:t>
              </a:r>
              <a:r>
                <a:rPr lang="en-US" b="0" i="0" baseline="0">
                  <a:latin typeface="Lobster" panose="00000500000000000000" pitchFamily="2" charset="0"/>
                </a:rPr>
                <a:t>LCP</a:t>
              </a:r>
              <a:r>
                <a:rPr lang="en-US" b="0" i="0" baseline="0"/>
                <a:t> array to find where </a:t>
              </a:r>
              <a14:m>
                <m:oMath xmlns:m="http://schemas.openxmlformats.org/officeDocument/2006/math">
                  <m:r>
                    <a:rPr lang="en-CA" b="1" i="1" baseline="0" dirty="0" smtClean="0">
                      <a:latin typeface="Cambria Math" panose="02040503050406030204" pitchFamily="18" charset="0"/>
                    </a:rPr>
                    <m:t>𝒗</m:t>
                  </m:r>
                  <m:r>
                    <a:rPr lang="en-CA" b="1" i="1" baseline="-25000" dirty="0" smtClean="0">
                      <a:latin typeface="Cambria Math" panose="02040503050406030204" pitchFamily="18" charset="0"/>
                    </a:rPr>
                    <m:t>𝒊</m:t>
                  </m:r>
                </m:oMath>
              </a14:m>
              <a:r>
                <a:rPr lang="en-US" b="0" i="0" baseline="0"/>
                <a:t> first occurs in </a:t>
              </a:r>
              <a:r>
                <a:rPr lang="en-US" b="0" i="0" baseline="0">
                  <a:latin typeface="Lobster" panose="00000500000000000000" pitchFamily="2" charset="0"/>
                </a:rPr>
                <a:t>SA</a:t>
              </a:r>
              <a:r>
                <a:rPr lang="en-US" b="0" i="0" baseline="0"/>
                <a:t>, </a:t>
              </a:r>
              <a:r>
                <a:rPr lang="en-CA" b="0" i="0" baseline="0"/>
                <a:t>i.e. determine </a:t>
              </a:r>
              <a14:m>
                <m:oMath xmlns:m="http://schemas.openxmlformats.org/officeDocument/2006/math">
                  <m:r>
                    <a:rPr lang="en-CA" b="0" i="1" baseline="0" dirty="0" smtClean="0">
                      <a:latin typeface="Cambria Math" panose="02040503050406030204" pitchFamily="18" charset="0"/>
                    </a:rPr>
                    <m:t>𝑟</m:t>
                  </m:r>
                  <m:r>
                    <a:rPr lang="en-CA" b="0" i="1" baseline="-25000" dirty="0" smtClean="0">
                      <a:latin typeface="Cambria Math" panose="02040503050406030204" pitchFamily="18" charset="0"/>
                    </a:rPr>
                    <m:t>1</m:t>
                  </m:r>
                </m:oMath>
              </a14:m>
              <a:r>
                <a:rPr lang="en-CA" b="0" i="0" baseline="0"/>
                <a:t>.</a:t>
              </a:r>
              <a:br>
                <a:rPr lang="en-CA" b="0" i="0" baseline="0"/>
              </a:br>
              <a:endParaRPr lang="en-CA" b="0" i="0" baseline="0"/>
            </a:p>
          </dgm:t>
        </dgm:pt>
      </mc:Choice>
      <mc:Fallback xmlns="">
        <dgm:pt modelId="{76AAFCA7-0F59-4E86-BF9E-590A4F0943B4}">
          <dgm:prSet/>
          <dgm:spPr/>
          <dgm:t>
            <a:bodyPr/>
            <a:lstStyle/>
            <a:p>
              <a:pPr>
                <a:buNone/>
              </a:pPr>
              <a:r>
                <a:rPr lang="en-US" b="0" i="0" baseline="0"/>
                <a:t>2. Starting at the current index </a:t>
              </a:r>
              <a:r>
                <a:rPr lang="en-US" b="0" i="0" baseline="0" dirty="0">
                  <a:latin typeface="Cambria Math" panose="02040503050406030204" pitchFamily="18" charset="0"/>
                </a:rPr>
                <a:t>𝑖</a:t>
              </a:r>
              <a:r>
                <a:rPr lang="en-US" b="0" i="0" baseline="0"/>
                <a:t>, traverse backwards in the </a:t>
              </a:r>
              <a:r>
                <a:rPr lang="en-US" b="0" i="0" baseline="0">
                  <a:latin typeface="Lobster" panose="00000500000000000000" pitchFamily="2" charset="0"/>
                </a:rPr>
                <a:t>LCP</a:t>
              </a:r>
              <a:r>
                <a:rPr lang="en-US" b="0" i="0" baseline="0"/>
                <a:t> array to find where </a:t>
              </a:r>
              <a:r>
                <a:rPr lang="en-CA" b="1" i="0" baseline="0" dirty="0">
                  <a:latin typeface="Cambria Math" panose="02040503050406030204" pitchFamily="18" charset="0"/>
                </a:rPr>
                <a:t>𝒗</a:t>
              </a:r>
              <a:r>
                <a:rPr lang="en-CA" b="1" i="0" baseline="-25000" dirty="0">
                  <a:latin typeface="Cambria Math" panose="02040503050406030204" pitchFamily="18" charset="0"/>
                </a:rPr>
                <a:t>𝒊</a:t>
              </a:r>
              <a:r>
                <a:rPr lang="en-US" b="0" i="0" baseline="0"/>
                <a:t> first occurs in </a:t>
              </a:r>
              <a:r>
                <a:rPr lang="en-US" b="0" i="0" baseline="0">
                  <a:latin typeface="Lobster" panose="00000500000000000000" pitchFamily="2" charset="0"/>
                </a:rPr>
                <a:t>SA</a:t>
              </a:r>
              <a:r>
                <a:rPr lang="en-US" b="0" i="0" baseline="0"/>
                <a:t>, </a:t>
              </a:r>
              <a:r>
                <a:rPr lang="en-CA" b="0" i="0" baseline="0"/>
                <a:t>i.e. determine </a:t>
              </a:r>
              <a:r>
                <a:rPr lang="en-CA" b="0" i="0" baseline="0" dirty="0">
                  <a:latin typeface="Cambria Math" panose="02040503050406030204" pitchFamily="18" charset="0"/>
                </a:rPr>
                <a:t>𝑟</a:t>
              </a:r>
              <a:r>
                <a:rPr lang="en-CA" b="0" i="0" baseline="-25000" dirty="0">
                  <a:latin typeface="Cambria Math" panose="02040503050406030204" pitchFamily="18" charset="0"/>
                </a:rPr>
                <a:t>1</a:t>
              </a:r>
              <a:r>
                <a:rPr lang="en-CA" b="0" i="0" baseline="0"/>
                <a:t>.</a:t>
              </a:r>
              <a:br>
                <a:rPr lang="en-CA" b="0" i="0" baseline="0"/>
              </a:br>
              <a:endParaRPr lang="en-CA" b="0" i="0" baseline="0"/>
            </a:p>
          </dgm:t>
        </dgm:pt>
      </mc:Fallback>
    </mc:AlternateContent>
    <dgm:pt modelId="{AC62C9C6-D6CA-48CE-93F8-B6327B981244}" type="parTrans" cxnId="{220C2A10-85EC-48A7-893D-BD47463E9498}">
      <dgm:prSet/>
      <dgm:spPr/>
      <dgm:t>
        <a:bodyPr/>
        <a:lstStyle/>
        <a:p>
          <a:endParaRPr lang="en-CA"/>
        </a:p>
      </dgm:t>
    </dgm:pt>
    <dgm:pt modelId="{EE077906-E93E-48C0-8F7D-13D9415C8F4D}" type="sibTrans" cxnId="{220C2A10-85EC-48A7-893D-BD47463E9498}">
      <dgm:prSet/>
      <dgm:spPr/>
      <dgm:t>
        <a:bodyPr/>
        <a:lstStyle/>
        <a:p>
          <a:endParaRPr lang="en-CA"/>
        </a:p>
      </dgm:t>
    </dgm:pt>
    <mc:AlternateContent xmlns:mc="http://schemas.openxmlformats.org/markup-compatibility/2006" xmlns:a14="http://schemas.microsoft.com/office/drawing/2010/main">
      <mc:Choice Requires="a14">
        <dgm:pt modelId="{C3548E0C-53E7-4A95-A2F3-7AE9AA8E54DC}">
          <dgm:prSet/>
          <dgm:spPr/>
          <dgm:t>
            <a:bodyPr/>
            <a:lstStyle/>
            <a:p>
              <a:pPr>
                <a:buNone/>
              </a:pPr>
              <a:r>
                <a:rPr lang="en-US" b="0" i="0" baseline="0"/>
                <a:t>3. Define the range </a:t>
              </a:r>
              <a14:m>
                <m:oMath xmlns:m="http://schemas.openxmlformats.org/officeDocument/2006/math">
                  <m:r>
                    <a:rPr lang="en-US" b="0" i="1" baseline="0" dirty="0" smtClean="0">
                      <a:latin typeface="Cambria Math" panose="02040503050406030204" pitchFamily="18" charset="0"/>
                    </a:rPr>
                    <m:t>(</m:t>
                  </m:r>
                  <m:r>
                    <a:rPr lang="en-US" b="0" i="1" baseline="0" dirty="0" smtClean="0">
                      <a:latin typeface="Cambria Math" panose="02040503050406030204" pitchFamily="18" charset="0"/>
                    </a:rPr>
                    <m:t>𝑟</m:t>
                  </m:r>
                  <m:r>
                    <a:rPr lang="en-US" b="0" i="1" baseline="-25000" dirty="0" smtClean="0">
                      <a:latin typeface="Cambria Math" panose="02040503050406030204" pitchFamily="18" charset="0"/>
                    </a:rPr>
                    <m:t>1</m:t>
                  </m:r>
                  <m:r>
                    <a:rPr lang="en-US" b="0" i="1" baseline="0" dirty="0" smtClean="0">
                      <a:latin typeface="Cambria Math" panose="02040503050406030204" pitchFamily="18" charset="0"/>
                    </a:rPr>
                    <m:t>,</m:t>
                  </m:r>
                  <m:r>
                    <a:rPr lang="en-US" b="0" i="1" baseline="0" dirty="0" smtClean="0">
                      <a:latin typeface="Cambria Math" panose="02040503050406030204" pitchFamily="18" charset="0"/>
                    </a:rPr>
                    <m:t>𝑟𝑚</m:t>
                  </m:r>
                  <m:r>
                    <a:rPr lang="en-US" b="0" i="1" baseline="0" dirty="0" smtClean="0">
                      <a:latin typeface="Cambria Math" panose="02040503050406030204" pitchFamily="18" charset="0"/>
                    </a:rPr>
                    <m:t>)</m:t>
                  </m:r>
                </m:oMath>
              </a14:m>
              <a:r>
                <a:rPr lang="en-US" b="0" i="0" baseline="0"/>
                <a:t> that </a:t>
              </a:r>
              <a14:m>
                <m:oMath xmlns:m="http://schemas.openxmlformats.org/officeDocument/2006/math">
                  <m:r>
                    <a:rPr lang="en-CA" b="1" i="1" baseline="0" dirty="0" smtClean="0">
                      <a:latin typeface="Cambria Math" panose="02040503050406030204" pitchFamily="18" charset="0"/>
                    </a:rPr>
                    <m:t>𝒗</m:t>
                  </m:r>
                  <m:r>
                    <a:rPr lang="en-CA" b="1" i="1" baseline="-25000" dirty="0" smtClean="0">
                      <a:latin typeface="Cambria Math" panose="02040503050406030204" pitchFamily="18" charset="0"/>
                    </a:rPr>
                    <m:t>𝒊</m:t>
                  </m:r>
                </m:oMath>
              </a14:m>
              <a:r>
                <a:rPr lang="en-US" b="0" i="0" baseline="0"/>
                <a:t> occurs in </a:t>
              </a:r>
              <a:r>
                <a:rPr lang="en-US" b="0" i="0" baseline="0">
                  <a:latin typeface="Lobster" panose="00000500000000000000" pitchFamily="2" charset="0"/>
                </a:rPr>
                <a:t>SA</a:t>
              </a:r>
              <a:r>
                <a:rPr lang="en-US" b="0" i="0" baseline="0"/>
                <a:t>.</a:t>
              </a:r>
              <a:br>
                <a:rPr lang="en-US" b="0" i="0" baseline="0"/>
              </a:br>
              <a:endParaRPr lang="en-CA" b="0" i="0" baseline="0"/>
            </a:p>
          </dgm:t>
        </dgm:pt>
      </mc:Choice>
      <mc:Fallback xmlns="">
        <dgm:pt modelId="{C3548E0C-53E7-4A95-A2F3-7AE9AA8E54DC}">
          <dgm:prSet/>
          <dgm:spPr/>
          <dgm:t>
            <a:bodyPr/>
            <a:lstStyle/>
            <a:p>
              <a:pPr>
                <a:buNone/>
              </a:pPr>
              <a:r>
                <a:rPr lang="en-US" b="0" i="0" baseline="0"/>
                <a:t>3. Define the range </a:t>
              </a:r>
              <a:r>
                <a:rPr lang="en-US" b="0" i="0" baseline="0" dirty="0">
                  <a:latin typeface="Cambria Math" panose="02040503050406030204" pitchFamily="18" charset="0"/>
                </a:rPr>
                <a:t>(𝑟</a:t>
              </a:r>
              <a:r>
                <a:rPr lang="en-US" b="0" i="0" baseline="-25000" dirty="0">
                  <a:latin typeface="Cambria Math" panose="02040503050406030204" pitchFamily="18" charset="0"/>
                </a:rPr>
                <a:t>1</a:t>
              </a:r>
              <a:r>
                <a:rPr lang="en-US" b="0" i="0" baseline="0" dirty="0">
                  <a:latin typeface="Cambria Math" panose="02040503050406030204" pitchFamily="18" charset="0"/>
                </a:rPr>
                <a:t>,𝑟𝑚)</a:t>
              </a:r>
              <a:r>
                <a:rPr lang="en-US" b="0" i="0" baseline="0"/>
                <a:t> that </a:t>
              </a:r>
              <a:r>
                <a:rPr lang="en-CA" b="1" i="0" baseline="0" dirty="0">
                  <a:latin typeface="Cambria Math" panose="02040503050406030204" pitchFamily="18" charset="0"/>
                </a:rPr>
                <a:t>𝒗</a:t>
              </a:r>
              <a:r>
                <a:rPr lang="en-CA" b="1" i="0" baseline="-25000" dirty="0">
                  <a:latin typeface="Cambria Math" panose="02040503050406030204" pitchFamily="18" charset="0"/>
                </a:rPr>
                <a:t>𝒊</a:t>
              </a:r>
              <a:r>
                <a:rPr lang="en-US" b="0" i="0" baseline="0"/>
                <a:t> occurs in </a:t>
              </a:r>
              <a:r>
                <a:rPr lang="en-US" b="0" i="0" baseline="0">
                  <a:latin typeface="Lobster" panose="00000500000000000000" pitchFamily="2" charset="0"/>
                </a:rPr>
                <a:t>SA</a:t>
              </a:r>
              <a:r>
                <a:rPr lang="en-US" b="0" i="0" baseline="0"/>
                <a:t>.</a:t>
              </a:r>
              <a:br>
                <a:rPr lang="en-US" b="0" i="0" baseline="0"/>
              </a:br>
              <a:endParaRPr lang="en-CA" b="0" i="0" baseline="0"/>
            </a:p>
          </dgm:t>
        </dgm:pt>
      </mc:Fallback>
    </mc:AlternateContent>
    <dgm:pt modelId="{774D6F67-30FE-4886-AFFA-FF69219E084E}" type="parTrans" cxnId="{73736BAB-F9F0-4AF2-B9DA-65C9F8F1AD43}">
      <dgm:prSet/>
      <dgm:spPr/>
      <dgm:t>
        <a:bodyPr/>
        <a:lstStyle/>
        <a:p>
          <a:endParaRPr lang="en-CA"/>
        </a:p>
      </dgm:t>
    </dgm:pt>
    <dgm:pt modelId="{C8D11CFE-E783-40FE-95AE-B1A0532F2066}" type="sibTrans" cxnId="{73736BAB-F9F0-4AF2-B9DA-65C9F8F1AD43}">
      <dgm:prSet/>
      <dgm:spPr/>
      <dgm:t>
        <a:bodyPr/>
        <a:lstStyle/>
        <a:p>
          <a:endParaRPr lang="en-CA"/>
        </a:p>
      </dgm:t>
    </dgm:pt>
    <mc:AlternateContent xmlns:mc="http://schemas.openxmlformats.org/markup-compatibility/2006" xmlns:a14="http://schemas.microsoft.com/office/drawing/2010/main">
      <mc:Choice Requires="a14">
        <dgm:pt modelId="{36D7CAE0-EC70-4FD7-9F31-EE678676546E}">
          <dgm:prSet/>
          <dgm:spPr/>
          <dgm:t>
            <a:bodyPr/>
            <a:lstStyle/>
            <a:p>
              <a:pPr>
                <a:buNone/>
              </a:pPr>
              <a:r>
                <a:rPr lang="en-US" b="0" i="0" baseline="0"/>
                <a:t>4. Sort the start position that </a:t>
              </a:r>
              <a14:m>
                <m:oMath xmlns:m="http://schemas.openxmlformats.org/officeDocument/2006/math">
                  <m:r>
                    <a:rPr lang="en-CA" b="1" i="1" baseline="0" dirty="0" smtClean="0">
                      <a:latin typeface="Cambria Math" panose="02040503050406030204" pitchFamily="18" charset="0"/>
                    </a:rPr>
                    <m:t>𝒗</m:t>
                  </m:r>
                  <m:r>
                    <a:rPr lang="en-CA" b="1" i="1" baseline="-25000" dirty="0" smtClean="0">
                      <a:latin typeface="Cambria Math" panose="02040503050406030204" pitchFamily="18" charset="0"/>
                    </a:rPr>
                    <m:t>𝒊</m:t>
                  </m:r>
                </m:oMath>
              </a14:m>
              <a:r>
                <a:rPr lang="en-US" b="0" i="0" baseline="0"/>
                <a:t> occurs in ascending order.</a:t>
              </a:r>
              <a:br>
                <a:rPr lang="en-US" b="0" i="0" baseline="0"/>
              </a:br>
              <a:endParaRPr lang="en-CA" b="0" i="0" baseline="0"/>
            </a:p>
          </dgm:t>
        </dgm:pt>
      </mc:Choice>
      <mc:Fallback xmlns="">
        <dgm:pt modelId="{36D7CAE0-EC70-4FD7-9F31-EE678676546E}">
          <dgm:prSet/>
          <dgm:spPr/>
          <dgm:t>
            <a:bodyPr/>
            <a:lstStyle/>
            <a:p>
              <a:pPr>
                <a:buNone/>
              </a:pPr>
              <a:r>
                <a:rPr lang="en-US" b="0" i="0" baseline="0"/>
                <a:t>4. Sort the start position that </a:t>
              </a:r>
              <a:r>
                <a:rPr lang="en-CA" b="1" i="0" baseline="0" dirty="0">
                  <a:latin typeface="Cambria Math" panose="02040503050406030204" pitchFamily="18" charset="0"/>
                </a:rPr>
                <a:t>𝒗</a:t>
              </a:r>
              <a:r>
                <a:rPr lang="en-CA" b="1" i="0" baseline="-25000" dirty="0">
                  <a:latin typeface="Cambria Math" panose="02040503050406030204" pitchFamily="18" charset="0"/>
                </a:rPr>
                <a:t>𝒊</a:t>
              </a:r>
              <a:r>
                <a:rPr lang="en-US" b="0" i="0" baseline="0"/>
                <a:t> occurs in ascending order.</a:t>
              </a:r>
              <a:br>
                <a:rPr lang="en-US" b="0" i="0" baseline="0"/>
              </a:br>
              <a:endParaRPr lang="en-CA" b="0" i="0" baseline="0"/>
            </a:p>
          </dgm:t>
        </dgm:pt>
      </mc:Fallback>
    </mc:AlternateContent>
    <dgm:pt modelId="{6E6CE92B-29ED-46AA-8F1A-0BE9F664C4E3}" type="parTrans" cxnId="{4195434C-FBEF-4635-BCB6-CFE9B6D34AC0}">
      <dgm:prSet/>
      <dgm:spPr/>
      <dgm:t>
        <a:bodyPr/>
        <a:lstStyle/>
        <a:p>
          <a:endParaRPr lang="en-CA"/>
        </a:p>
      </dgm:t>
    </dgm:pt>
    <dgm:pt modelId="{8AFA901E-3892-4628-9314-343149F94773}" type="sibTrans" cxnId="{4195434C-FBEF-4635-BCB6-CFE9B6D34AC0}">
      <dgm:prSet/>
      <dgm:spPr/>
      <dgm:t>
        <a:bodyPr/>
        <a:lstStyle/>
        <a:p>
          <a:endParaRPr lang="en-CA"/>
        </a:p>
      </dgm:t>
    </dgm:pt>
    <mc:AlternateContent xmlns:mc="http://schemas.openxmlformats.org/markup-compatibility/2006" xmlns:a14="http://schemas.microsoft.com/office/drawing/2010/main">
      <mc:Choice Requires="a14">
        <dgm:pt modelId="{E1753461-45B8-4C0D-A077-6B7A296C7FAB}">
          <dgm:prSet/>
          <dgm:spPr/>
          <dgm:t>
            <a:bodyPr/>
            <a:lstStyle/>
            <a:p>
              <a:pPr>
                <a:buNone/>
              </a:pPr>
              <a:r>
                <a:rPr lang="en-US" b="0" i="0" baseline="0"/>
                <a:t>5. </a:t>
              </a:r>
              <a:r>
                <a:rPr lang="en-US" b="1" i="0" baseline="0"/>
                <a:t>For</a:t>
              </a:r>
              <a:r>
                <a:rPr lang="en-US" b="0" i="0" baseline="0"/>
                <a:t> each </a:t>
              </a:r>
              <a14:m>
                <m:oMath xmlns:m="http://schemas.openxmlformats.org/officeDocument/2006/math">
                  <m:r>
                    <a:rPr lang="en-US" b="0" i="1" baseline="0" dirty="0" smtClean="0">
                      <a:latin typeface="Cambria Math" panose="02040503050406030204" pitchFamily="18" charset="0"/>
                    </a:rPr>
                    <m:t>𝑘</m:t>
                  </m:r>
                  <m:r>
                    <a:rPr lang="en-US" b="0" i="1" baseline="0" dirty="0" smtClean="0">
                      <a:latin typeface="Cambria Math" panose="02040503050406030204" pitchFamily="18" charset="0"/>
                    </a:rPr>
                    <m:t>∈(</m:t>
                  </m:r>
                  <m:r>
                    <a:rPr lang="en-US" b="0" i="1" baseline="0" dirty="0" smtClean="0">
                      <a:latin typeface="Cambria Math" panose="02040503050406030204" pitchFamily="18" charset="0"/>
                    </a:rPr>
                    <m:t>𝑟</m:t>
                  </m:r>
                  <m:r>
                    <a:rPr lang="en-US" b="0" i="1" baseline="-25000" dirty="0" smtClean="0">
                      <a:latin typeface="Cambria Math" panose="02040503050406030204" pitchFamily="18" charset="0"/>
                    </a:rPr>
                    <m:t>1</m:t>
                  </m:r>
                  <m:r>
                    <a:rPr lang="en-US" b="0" i="1" baseline="0" dirty="0" smtClean="0">
                      <a:latin typeface="Cambria Math" panose="02040503050406030204" pitchFamily="18" charset="0"/>
                    </a:rPr>
                    <m:t>,</m:t>
                  </m:r>
                  <m:r>
                    <a:rPr lang="en-US" b="0" i="1" baseline="0" dirty="0" smtClean="0">
                      <a:latin typeface="Cambria Math" panose="02040503050406030204" pitchFamily="18" charset="0"/>
                    </a:rPr>
                    <m:t>𝑟𝑚</m:t>
                  </m:r>
                  <m:r>
                    <a:rPr lang="en-US" b="0" i="1" baseline="0" dirty="0" smtClean="0">
                      <a:latin typeface="Cambria Math" panose="02040503050406030204" pitchFamily="18" charset="0"/>
                    </a:rPr>
                    <m:t>)</m:t>
                  </m:r>
                </m:oMath>
              </a14:m>
              <a:r>
                <a:rPr lang="en-US" b="0" i="0" baseline="0"/>
                <a:t>:</a:t>
              </a:r>
              <a:endParaRPr lang="en-CA" b="0" i="0" baseline="0"/>
            </a:p>
          </dgm:t>
        </dgm:pt>
      </mc:Choice>
      <mc:Fallback xmlns="">
        <dgm:pt modelId="{E1753461-45B8-4C0D-A077-6B7A296C7FAB}">
          <dgm:prSet/>
          <dgm:spPr/>
          <dgm:t>
            <a:bodyPr/>
            <a:lstStyle/>
            <a:p>
              <a:pPr>
                <a:buNone/>
              </a:pPr>
              <a:r>
                <a:rPr lang="en-US" b="0" i="0" baseline="0"/>
                <a:t>5. </a:t>
              </a:r>
              <a:r>
                <a:rPr lang="en-US" b="1" i="0" baseline="0"/>
                <a:t>For</a:t>
              </a:r>
              <a:r>
                <a:rPr lang="en-US" b="0" i="0" baseline="0"/>
                <a:t> each </a:t>
              </a:r>
              <a:r>
                <a:rPr lang="en-US" b="0" i="0" baseline="0" dirty="0">
                  <a:latin typeface="Cambria Math" panose="02040503050406030204" pitchFamily="18" charset="0"/>
                </a:rPr>
                <a:t>𝑘∈(𝑟</a:t>
              </a:r>
              <a:r>
                <a:rPr lang="en-US" b="0" i="0" baseline="-25000" dirty="0">
                  <a:latin typeface="Cambria Math" panose="02040503050406030204" pitchFamily="18" charset="0"/>
                </a:rPr>
                <a:t>1</a:t>
              </a:r>
              <a:r>
                <a:rPr lang="en-US" b="0" i="0" baseline="0" dirty="0">
                  <a:latin typeface="Cambria Math" panose="02040503050406030204" pitchFamily="18" charset="0"/>
                </a:rPr>
                <a:t>,𝑟𝑚)</a:t>
              </a:r>
              <a:r>
                <a:rPr lang="en-US" b="0" i="0" baseline="0"/>
                <a:t>:</a:t>
              </a:r>
              <a:endParaRPr lang="en-CA" b="0" i="0" baseline="0"/>
            </a:p>
          </dgm:t>
        </dgm:pt>
      </mc:Fallback>
    </mc:AlternateContent>
    <dgm:pt modelId="{587B298E-60F1-4B3C-A0BD-AD510E5A8B14}" type="parTrans" cxnId="{60FC1BDA-A7CC-4A96-8620-735F006E65C3}">
      <dgm:prSet/>
      <dgm:spPr/>
      <dgm:t>
        <a:bodyPr/>
        <a:lstStyle/>
        <a:p>
          <a:endParaRPr lang="en-CA"/>
        </a:p>
      </dgm:t>
    </dgm:pt>
    <dgm:pt modelId="{82C9A56A-6841-437E-B526-7D9A41690F12}" type="sibTrans" cxnId="{60FC1BDA-A7CC-4A96-8620-735F006E65C3}">
      <dgm:prSet/>
      <dgm:spPr/>
      <dgm:t>
        <a:bodyPr/>
        <a:lstStyle/>
        <a:p>
          <a:endParaRPr lang="en-CA"/>
        </a:p>
      </dgm:t>
    </dgm:pt>
    <mc:AlternateContent xmlns:mc="http://schemas.openxmlformats.org/markup-compatibility/2006" xmlns:a14="http://schemas.microsoft.com/office/drawing/2010/main">
      <mc:Choice Requires="a14">
        <dgm:pt modelId="{422AE530-E9C4-4C1D-A0B0-8F7BE88213A9}">
          <dgm:prSet/>
          <dgm:spPr/>
          <dgm:t>
            <a:bodyPr/>
            <a:lstStyle/>
            <a:p>
              <a:pPr>
                <a:buNone/>
              </a:pPr>
              <a:r>
                <a:rPr lang="en-US" b="0" i="0" baseline="0"/>
                <a:t>(a) </a:t>
              </a:r>
              <a14:m>
                <m:oMath xmlns:m="http://schemas.openxmlformats.org/officeDocument/2006/math">
                  <m:r>
                    <a:rPr lang="en-CA" b="0" i="1" baseline="0" dirty="0" smtClean="0">
                      <a:latin typeface="Cambria Math" panose="02040503050406030204" pitchFamily="18" charset="0"/>
                    </a:rPr>
                    <m:t>𝑑𝑖𝑓𝑓</m:t>
                  </m:r>
                  <m:r>
                    <a:rPr lang="en-CA" b="0" i="1" baseline="0" dirty="0" smtClean="0">
                      <a:latin typeface="Cambria Math" panose="02040503050406030204" pitchFamily="18" charset="0"/>
                    </a:rPr>
                    <m:t>=(</m:t>
                  </m:r>
                </m:oMath>
              </a14:m>
              <a:r>
                <a:rPr lang="en-CA" b="0" i="0" baseline="0">
                  <a:latin typeface="Lobster" panose="00000500000000000000" pitchFamily="2" charset="0"/>
                </a:rPr>
                <a:t>SA*</a:t>
              </a:r>
              <a14:m>
                <m:oMath xmlns:m="http://schemas.openxmlformats.org/officeDocument/2006/math">
                  <m:r>
                    <a:rPr lang="en-CA" b="0" i="1" baseline="0" dirty="0" smtClean="0">
                      <a:latin typeface="Cambria Math" panose="02040503050406030204" pitchFamily="18" charset="0"/>
                    </a:rPr>
                    <m:t>[</m:t>
                  </m:r>
                  <m:r>
                    <a:rPr lang="en-CA" b="0" i="1" baseline="0" dirty="0" smtClean="0">
                      <a:latin typeface="Cambria Math" panose="02040503050406030204" pitchFamily="18" charset="0"/>
                    </a:rPr>
                    <m:t>𝑘</m:t>
                  </m:r>
                  <m:r>
                    <a:rPr lang="en-CA" b="0" i="1" baseline="0" dirty="0" smtClean="0">
                      <a:latin typeface="Cambria Math" panose="02040503050406030204" pitchFamily="18" charset="0"/>
                    </a:rPr>
                    <m:t>+1]−</m:t>
                  </m:r>
                </m:oMath>
              </a14:m>
              <a:r>
                <a:rPr lang="en-CA" b="0" i="0" baseline="0">
                  <a:latin typeface="Lobster" panose="00000500000000000000" pitchFamily="2" charset="0"/>
                </a:rPr>
                <a:t>SA*</a:t>
              </a:r>
              <a14:m>
                <m:oMath xmlns:m="http://schemas.openxmlformats.org/officeDocument/2006/math">
                  <m:r>
                    <a:rPr lang="en-CA" b="0" i="1" baseline="0" dirty="0" smtClean="0">
                      <a:latin typeface="Cambria Math" panose="02040503050406030204" pitchFamily="18" charset="0"/>
                    </a:rPr>
                    <m:t>[</m:t>
                  </m:r>
                  <m:r>
                    <a:rPr lang="en-CA" b="0" i="1" baseline="0" dirty="0" smtClean="0">
                      <a:latin typeface="Cambria Math" panose="02040503050406030204" pitchFamily="18" charset="0"/>
                    </a:rPr>
                    <m:t>𝑘</m:t>
                  </m:r>
                  <m:r>
                    <a:rPr lang="en-CA" b="0" i="1" baseline="0" dirty="0" smtClean="0">
                      <a:latin typeface="Cambria Math" panose="02040503050406030204" pitchFamily="18" charset="0"/>
                    </a:rPr>
                    <m:t>])</m:t>
                  </m:r>
                </m:oMath>
              </a14:m>
              <a:r>
                <a:rPr lang="en-CA" b="0" i="0" baseline="0"/>
                <a:t>;</a:t>
              </a:r>
            </a:p>
          </dgm:t>
        </dgm:pt>
      </mc:Choice>
      <mc:Fallback xmlns="">
        <dgm:pt modelId="{422AE530-E9C4-4C1D-A0B0-8F7BE88213A9}">
          <dgm:prSet/>
          <dgm:spPr/>
          <dgm:t>
            <a:bodyPr/>
            <a:lstStyle/>
            <a:p>
              <a:pPr>
                <a:buNone/>
              </a:pPr>
              <a:r>
                <a:rPr lang="en-US" b="0" i="0" baseline="0"/>
                <a:t>(a) </a:t>
              </a:r>
              <a:r>
                <a:rPr lang="en-CA" b="0" i="0" baseline="0" dirty="0">
                  <a:latin typeface="Cambria Math" panose="02040503050406030204" pitchFamily="18" charset="0"/>
                </a:rPr>
                <a:t>𝑑𝑖𝑓𝑓=(</a:t>
              </a:r>
              <a:r>
                <a:rPr lang="en-CA" b="0" i="0" baseline="0">
                  <a:latin typeface="Lobster" panose="00000500000000000000" pitchFamily="2" charset="0"/>
                </a:rPr>
                <a:t>SA*</a:t>
              </a:r>
              <a:r>
                <a:rPr lang="en-CA" b="0" i="0" baseline="0" dirty="0">
                  <a:latin typeface="Cambria Math" panose="02040503050406030204" pitchFamily="18" charset="0"/>
                </a:rPr>
                <a:t>[𝑘+1]−</a:t>
              </a:r>
              <a:r>
                <a:rPr lang="en-CA" b="0" i="0" baseline="0">
                  <a:latin typeface="Lobster" panose="00000500000000000000" pitchFamily="2" charset="0"/>
                </a:rPr>
                <a:t>SA*</a:t>
              </a:r>
              <a:r>
                <a:rPr lang="en-CA" b="0" i="0" baseline="0" dirty="0">
                  <a:latin typeface="Cambria Math" panose="02040503050406030204" pitchFamily="18" charset="0"/>
                </a:rPr>
                <a:t>[𝑘])</a:t>
              </a:r>
              <a:r>
                <a:rPr lang="en-CA" b="0" i="0" baseline="0"/>
                <a:t>;</a:t>
              </a:r>
            </a:p>
          </dgm:t>
        </dgm:pt>
      </mc:Fallback>
    </mc:AlternateContent>
    <dgm:pt modelId="{9065E36E-56FB-4E73-A412-3524BD699BBC}" type="parTrans" cxnId="{16B3D5F8-6967-4FAB-B695-68FCA42653B4}">
      <dgm:prSet/>
      <dgm:spPr/>
      <dgm:t>
        <a:bodyPr/>
        <a:lstStyle/>
        <a:p>
          <a:endParaRPr lang="en-CA"/>
        </a:p>
      </dgm:t>
    </dgm:pt>
    <dgm:pt modelId="{2E45AF0E-661D-4DDA-9AC6-6F5320204D4B}" type="sibTrans" cxnId="{16B3D5F8-6967-4FAB-B695-68FCA42653B4}">
      <dgm:prSet/>
      <dgm:spPr/>
      <dgm:t>
        <a:bodyPr/>
        <a:lstStyle/>
        <a:p>
          <a:endParaRPr lang="en-CA"/>
        </a:p>
      </dgm:t>
    </dgm:pt>
    <mc:AlternateContent xmlns:mc="http://schemas.openxmlformats.org/markup-compatibility/2006" xmlns:a14="http://schemas.microsoft.com/office/drawing/2010/main">
      <mc:Choice Requires="a14">
        <dgm:pt modelId="{5773E504-2487-4C12-AB06-753C95F8E6E6}">
          <dgm:prSet/>
          <dgm:spPr/>
          <dgm:t>
            <a:bodyPr/>
            <a:lstStyle/>
            <a:p>
              <a:pPr>
                <a:buNone/>
              </a:pPr>
              <a:r>
                <a:rPr lang="en-US" b="0" i="0" baseline="0"/>
                <a:t>(b) </a:t>
              </a:r>
              <a:r>
                <a:rPr lang="en-US" b="1" i="0" baseline="0"/>
                <a:t>If</a:t>
              </a:r>
              <a:r>
                <a:rPr lang="en-US" b="0" i="0" baseline="0"/>
                <a:t> the distance </a:t>
              </a:r>
              <a14:m>
                <m:oMath xmlns:m="http://schemas.openxmlformats.org/officeDocument/2006/math">
                  <m:r>
                    <a:rPr lang="en-US" b="0" i="1" baseline="0" dirty="0" smtClean="0">
                      <a:latin typeface="Cambria Math" panose="02040503050406030204" pitchFamily="18" charset="0"/>
                    </a:rPr>
                    <m:t>𝑑𝑖𝑓𝑓</m:t>
                  </m:r>
                </m:oMath>
              </a14:m>
              <a:r>
                <a:rPr lang="en-US" b="0" i="0" baseline="0"/>
                <a:t> is smaller than the length of </a:t>
              </a:r>
              <a14:m>
                <m:oMath xmlns:m="http://schemas.openxmlformats.org/officeDocument/2006/math">
                  <m:r>
                    <a:rPr lang="en-CA" b="1" i="1" baseline="0" dirty="0" smtClean="0">
                      <a:latin typeface="Cambria Math" panose="02040503050406030204" pitchFamily="18" charset="0"/>
                    </a:rPr>
                    <m:t>𝒗</m:t>
                  </m:r>
                  <m:r>
                    <a:rPr lang="en-CA" b="1" i="1" baseline="-25000" dirty="0" smtClean="0">
                      <a:latin typeface="Cambria Math" panose="02040503050406030204" pitchFamily="18" charset="0"/>
                    </a:rPr>
                    <m:t>𝒊</m:t>
                  </m:r>
                </m:oMath>
              </a14:m>
              <a:endParaRPr lang="en-CA" b="0" i="0" baseline="0"/>
            </a:p>
          </dgm:t>
        </dgm:pt>
      </mc:Choice>
      <mc:Fallback xmlns="">
        <dgm:pt modelId="{5773E504-2487-4C12-AB06-753C95F8E6E6}">
          <dgm:prSet/>
          <dgm:spPr/>
          <dgm:t>
            <a:bodyPr/>
            <a:lstStyle/>
            <a:p>
              <a:pPr>
                <a:buNone/>
              </a:pPr>
              <a:r>
                <a:rPr lang="en-US" b="0" i="0" baseline="0"/>
                <a:t>(b) </a:t>
              </a:r>
              <a:r>
                <a:rPr lang="en-US" b="1" i="0" baseline="0"/>
                <a:t>If</a:t>
              </a:r>
              <a:r>
                <a:rPr lang="en-US" b="0" i="0" baseline="0"/>
                <a:t> the distance </a:t>
              </a:r>
              <a:r>
                <a:rPr lang="en-US" b="0" i="0" baseline="0" dirty="0">
                  <a:latin typeface="Cambria Math" panose="02040503050406030204" pitchFamily="18" charset="0"/>
                </a:rPr>
                <a:t>𝑑𝑖𝑓𝑓</a:t>
              </a:r>
              <a:r>
                <a:rPr lang="en-US" b="0" i="0" baseline="0"/>
                <a:t> is smaller than the length of </a:t>
              </a:r>
              <a:r>
                <a:rPr lang="en-CA" b="1" i="0" baseline="0" dirty="0">
                  <a:latin typeface="Cambria Math" panose="02040503050406030204" pitchFamily="18" charset="0"/>
                </a:rPr>
                <a:t>𝒗</a:t>
              </a:r>
              <a:r>
                <a:rPr lang="en-CA" b="1" i="0" baseline="-25000" dirty="0">
                  <a:latin typeface="Cambria Math" panose="02040503050406030204" pitchFamily="18" charset="0"/>
                </a:rPr>
                <a:t>𝒊</a:t>
              </a:r>
              <a:endParaRPr lang="en-CA" b="0" i="0" baseline="0"/>
            </a:p>
          </dgm:t>
        </dgm:pt>
      </mc:Fallback>
    </mc:AlternateContent>
    <dgm:pt modelId="{64B35204-17A3-4A77-8E59-6F64ACD393B0}" type="parTrans" cxnId="{DE95DE9B-CF30-4A70-8FDE-217BF7491389}">
      <dgm:prSet/>
      <dgm:spPr/>
      <dgm:t>
        <a:bodyPr/>
        <a:lstStyle/>
        <a:p>
          <a:endParaRPr lang="en-CA"/>
        </a:p>
      </dgm:t>
    </dgm:pt>
    <dgm:pt modelId="{B59662E8-63E5-41DE-9DC5-7EE110937299}" type="sibTrans" cxnId="{DE95DE9B-CF30-4A70-8FDE-217BF7491389}">
      <dgm:prSet/>
      <dgm:spPr/>
      <dgm:t>
        <a:bodyPr/>
        <a:lstStyle/>
        <a:p>
          <a:endParaRPr lang="en-CA"/>
        </a:p>
      </dgm:t>
    </dgm:pt>
    <mc:AlternateContent xmlns:mc="http://schemas.openxmlformats.org/markup-compatibility/2006" xmlns:a14="http://schemas.microsoft.com/office/drawing/2010/main">
      <mc:Choice Requires="a14">
        <dgm:pt modelId="{99630C69-4139-46CF-960E-BEB7246093C9}">
          <dgm:prSet/>
          <dgm:spPr/>
          <dgm:t>
            <a:bodyPr/>
            <a:lstStyle/>
            <a:p>
              <a:pPr>
                <a:buNone/>
              </a:pPr>
              <a:r>
                <a:rPr lang="en-US" b="0" i="0" baseline="0"/>
                <a:t> 		...</a:t>
              </a:r>
              <a:r>
                <a:rPr lang="en-US" b="1" i="0" baseline="0"/>
                <a:t>Then</a:t>
              </a:r>
              <a:r>
                <a:rPr lang="en-US" b="0" i="0" baseline="0"/>
                <a:t> </a:t>
              </a:r>
              <a14:m>
                <m:oMath xmlns:m="http://schemas.openxmlformats.org/officeDocument/2006/math">
                  <m:r>
                    <a:rPr lang="en-CA" b="0" i="1" baseline="0" dirty="0" smtClean="0">
                      <a:latin typeface="Cambria Math" panose="02040503050406030204" pitchFamily="18" charset="0"/>
                    </a:rPr>
                    <m:t>𝑠𝑢𝑚</m:t>
                  </m:r>
                  <m:r>
                    <a:rPr lang="en-CA" b="0" i="1" baseline="0" dirty="0" smtClean="0">
                      <a:latin typeface="Cambria Math" panose="02040503050406030204" pitchFamily="18" charset="0"/>
                    </a:rPr>
                    <m:t>+=|</m:t>
                  </m:r>
                  <m:r>
                    <a:rPr lang="en-CA" b="1" i="1" baseline="0" dirty="0" smtClean="0">
                      <a:latin typeface="Cambria Math" panose="02040503050406030204" pitchFamily="18" charset="0"/>
                    </a:rPr>
                    <m:t>𝒗</m:t>
                  </m:r>
                  <m:r>
                    <a:rPr lang="en-CA" b="1" i="1" baseline="-25000" dirty="0" smtClean="0">
                      <a:latin typeface="Cambria Math" panose="02040503050406030204" pitchFamily="18" charset="0"/>
                    </a:rPr>
                    <m:t>𝒊</m:t>
                  </m:r>
                  <m:r>
                    <a:rPr lang="en-CA" b="0" i="1" baseline="0" dirty="0" smtClean="0">
                      <a:latin typeface="Cambria Math" panose="02040503050406030204" pitchFamily="18" charset="0"/>
                    </a:rPr>
                    <m:t>|−</m:t>
                  </m:r>
                  <m:r>
                    <a:rPr lang="en-CA" b="0" i="1" baseline="0" dirty="0" smtClean="0">
                      <a:latin typeface="Cambria Math" panose="02040503050406030204" pitchFamily="18" charset="0"/>
                    </a:rPr>
                    <m:t>𝑑𝑖𝑓𝑓</m:t>
                  </m:r>
                </m:oMath>
              </a14:m>
              <a:r>
                <a:rPr lang="en-CA" b="0" i="0" baseline="0"/>
                <a:t> </a:t>
              </a:r>
              <a:br>
                <a:rPr lang="en-CA" b="0" i="0" baseline="0"/>
              </a:br>
              <a:endParaRPr lang="en-CA" b="0" i="0" baseline="0"/>
            </a:p>
          </dgm:t>
        </dgm:pt>
      </mc:Choice>
      <mc:Fallback xmlns="">
        <dgm:pt modelId="{99630C69-4139-46CF-960E-BEB7246093C9}">
          <dgm:prSet/>
          <dgm:spPr/>
          <dgm:t>
            <a:bodyPr/>
            <a:lstStyle/>
            <a:p>
              <a:pPr>
                <a:buNone/>
              </a:pPr>
              <a:r>
                <a:rPr lang="en-US" b="0" i="0" baseline="0"/>
                <a:t> 		...</a:t>
              </a:r>
              <a:r>
                <a:rPr lang="en-US" b="1" i="0" baseline="0"/>
                <a:t>Then</a:t>
              </a:r>
              <a:r>
                <a:rPr lang="en-US" b="0" i="0" baseline="0"/>
                <a:t> </a:t>
              </a:r>
              <a:r>
                <a:rPr lang="en-CA" b="0" i="0" baseline="0" dirty="0">
                  <a:latin typeface="Cambria Math" panose="02040503050406030204" pitchFamily="18" charset="0"/>
                </a:rPr>
                <a:t>𝑠𝑢𝑚+=|</a:t>
              </a:r>
              <a:r>
                <a:rPr lang="en-CA" b="1" i="0" baseline="0" dirty="0">
                  <a:latin typeface="Cambria Math" panose="02040503050406030204" pitchFamily="18" charset="0"/>
                </a:rPr>
                <a:t>𝒗</a:t>
              </a:r>
              <a:r>
                <a:rPr lang="en-CA" b="1" i="0" baseline="-25000" dirty="0">
                  <a:latin typeface="Cambria Math" panose="02040503050406030204" pitchFamily="18" charset="0"/>
                </a:rPr>
                <a:t>𝒊</a:t>
              </a:r>
              <a:r>
                <a:rPr lang="en-CA" b="0" i="0" baseline="0" dirty="0">
                  <a:latin typeface="Cambria Math" panose="02040503050406030204" pitchFamily="18" charset="0"/>
                </a:rPr>
                <a:t>|−𝑑𝑖𝑓𝑓</a:t>
              </a:r>
              <a:r>
                <a:rPr lang="en-CA" b="0" i="0" baseline="0"/>
                <a:t> </a:t>
              </a:r>
              <a:br>
                <a:rPr lang="en-CA" b="0" i="0" baseline="0"/>
              </a:br>
              <a:endParaRPr lang="en-CA" b="0" i="0" baseline="0"/>
            </a:p>
          </dgm:t>
        </dgm:pt>
      </mc:Fallback>
    </mc:AlternateContent>
    <dgm:pt modelId="{B0276B50-4677-47A2-B6C4-18FD55D934C9}" type="parTrans" cxnId="{B7629CB7-0DD3-4AEC-A5A5-BBD804E65D13}">
      <dgm:prSet/>
      <dgm:spPr/>
      <dgm:t>
        <a:bodyPr/>
        <a:lstStyle/>
        <a:p>
          <a:endParaRPr lang="en-CA"/>
        </a:p>
      </dgm:t>
    </dgm:pt>
    <dgm:pt modelId="{BE172944-9135-40A9-A6E1-0ACE3CF4A2B6}" type="sibTrans" cxnId="{B7629CB7-0DD3-4AEC-A5A5-BBD804E65D13}">
      <dgm:prSet/>
      <dgm:spPr/>
      <dgm:t>
        <a:bodyPr/>
        <a:lstStyle/>
        <a:p>
          <a:endParaRPr lang="en-CA"/>
        </a:p>
      </dgm:t>
    </dgm:pt>
    <mc:AlternateContent xmlns:mc="http://schemas.openxmlformats.org/markup-compatibility/2006" xmlns:a14="http://schemas.microsoft.com/office/drawing/2010/main">
      <mc:Choice Requires="a14">
        <dgm:pt modelId="{89ACACEA-34EE-4130-9D30-1B91E9C44001}">
          <dgm:prSet/>
          <dgm:spPr/>
          <dgm:t>
            <a:bodyPr/>
            <a:lstStyle/>
            <a:p>
              <a:pPr>
                <a:buNone/>
              </a:pPr>
              <a:r>
                <a:rPr lang="en-US" b="0" i="0" baseline="0"/>
                <a:t>6. </a:t>
              </a:r>
              <a:r>
                <a:rPr lang="en-US" b="0" i="0" baseline="0">
                  <a:latin typeface="Lobster" panose="00000500000000000000" pitchFamily="2" charset="0"/>
                </a:rPr>
                <a:t>OLP</a:t>
              </a:r>
              <a14:m>
                <m:oMath xmlns:m="http://schemas.openxmlformats.org/officeDocument/2006/math">
                  <m:r>
                    <a:rPr lang="nn-NO" b="0" i="1" baseline="0" dirty="0" smtClean="0">
                      <a:latin typeface="Cambria Math" panose="02040503050406030204" pitchFamily="18" charset="0"/>
                    </a:rPr>
                    <m:t>[</m:t>
                  </m:r>
                  <m:r>
                    <a:rPr lang="nn-NO" b="0" i="1" baseline="0" dirty="0" smtClean="0">
                      <a:latin typeface="Cambria Math" panose="02040503050406030204" pitchFamily="18" charset="0"/>
                    </a:rPr>
                    <m:t>𝑖</m:t>
                  </m:r>
                  <m:r>
                    <a:rPr lang="nn-NO" b="0" i="1" baseline="0" dirty="0" smtClean="0">
                      <a:latin typeface="Cambria Math" panose="02040503050406030204" pitchFamily="18" charset="0"/>
                    </a:rPr>
                    <m:t>]=</m:t>
                  </m:r>
                  <m:r>
                    <a:rPr lang="nn-NO" b="0" i="1" baseline="0" dirty="0" smtClean="0">
                      <a:latin typeface="Cambria Math" panose="02040503050406030204" pitchFamily="18" charset="0"/>
                    </a:rPr>
                    <m:t>𝑠𝑢𝑚</m:t>
                  </m:r>
                </m:oMath>
              </a14:m>
              <a:endParaRPr lang="en-CA" b="0" i="0" baseline="0"/>
            </a:p>
          </dgm:t>
        </dgm:pt>
      </mc:Choice>
      <mc:Fallback xmlns="">
        <dgm:pt modelId="{89ACACEA-34EE-4130-9D30-1B91E9C44001}">
          <dgm:prSet/>
          <dgm:spPr/>
          <dgm:t>
            <a:bodyPr/>
            <a:lstStyle/>
            <a:p>
              <a:pPr>
                <a:buNone/>
              </a:pPr>
              <a:r>
                <a:rPr lang="en-US" b="0" i="0" baseline="0"/>
                <a:t>6. </a:t>
              </a:r>
              <a:r>
                <a:rPr lang="en-US" b="0" i="0" baseline="0">
                  <a:latin typeface="Lobster" panose="00000500000000000000" pitchFamily="2" charset="0"/>
                </a:rPr>
                <a:t>OLP</a:t>
              </a:r>
              <a:r>
                <a:rPr lang="nn-NO" b="0" i="0" baseline="0" dirty="0">
                  <a:latin typeface="Cambria Math" panose="02040503050406030204" pitchFamily="18" charset="0"/>
                </a:rPr>
                <a:t>[𝑖]=𝑠𝑢𝑚</a:t>
              </a:r>
              <a:endParaRPr lang="en-CA" b="0" i="0" baseline="0"/>
            </a:p>
          </dgm:t>
        </dgm:pt>
      </mc:Fallback>
    </mc:AlternateContent>
    <dgm:pt modelId="{064E040C-B0B9-417E-835A-034A80E8CBC9}" type="parTrans" cxnId="{97B8CD56-83F9-4327-964A-4F3E80F262B1}">
      <dgm:prSet/>
      <dgm:spPr/>
      <dgm:t>
        <a:bodyPr/>
        <a:lstStyle/>
        <a:p>
          <a:endParaRPr lang="en-CA"/>
        </a:p>
      </dgm:t>
    </dgm:pt>
    <dgm:pt modelId="{29B04A4B-398C-4FFB-AFF1-6E5504EAA51D}" type="sibTrans" cxnId="{97B8CD56-83F9-4327-964A-4F3E80F262B1}">
      <dgm:prSet/>
      <dgm:spPr/>
      <dgm:t>
        <a:bodyPr/>
        <a:lstStyle/>
        <a:p>
          <a:endParaRPr lang="en-CA"/>
        </a:p>
      </dgm:t>
    </dgm:pt>
    <mc:AlternateContent xmlns:mc="http://schemas.openxmlformats.org/markup-compatibility/2006" xmlns:a14="http://schemas.microsoft.com/office/drawing/2010/main">
      <mc:Choice Requires="a14">
        <dgm:pt modelId="{FAFF594C-071E-47C2-B9E0-A21778BB3641}">
          <dgm:prSet/>
          <dgm:spPr/>
          <dgm:t>
            <a:bodyPr/>
            <a:lstStyle/>
            <a:p>
              <a:pPr>
                <a:buNone/>
              </a:pPr>
              <a:r>
                <a:rPr lang="en-US" b="0" i="0" baseline="0"/>
                <a:t>(c)	</a:t>
              </a:r>
              <a14:m>
                <m:oMath xmlns:m="http://schemas.openxmlformats.org/officeDocument/2006/math">
                  <m:r>
                    <a:rPr lang="en-CA" b="1" i="1" baseline="0" dirty="0" smtClean="0">
                      <a:latin typeface="Cambria Math" panose="02040503050406030204" pitchFamily="18" charset="0"/>
                    </a:rPr>
                    <m:t>𝒗</m:t>
                  </m:r>
                  <m:r>
                    <a:rPr lang="en-CA" b="1" i="1" baseline="-25000" dirty="0" smtClean="0">
                      <a:latin typeface="Cambria Math" panose="02040503050406030204" pitchFamily="18" charset="0"/>
                    </a:rPr>
                    <m:t>𝒊</m:t>
                  </m:r>
                </m:oMath>
              </a14:m>
              <a:r>
                <a:rPr lang="en-US" b="0" i="0" baseline="0"/>
                <a:t> has a border (See </a:t>
              </a:r>
              <a14:m>
                <m:oMath xmlns:m="http://schemas.openxmlformats.org/officeDocument/2006/math">
                  <m:r>
                    <a:rPr lang="en-US" b="0" i="1" baseline="0" dirty="0" smtClean="0">
                      <a:latin typeface="Cambria Math" panose="02040503050406030204" pitchFamily="18" charset="0"/>
                    </a:rPr>
                    <m:t>𝑚𝑎𝑥𝑏𝑜𝑟𝑑𝑒𝑟</m:t>
                  </m:r>
                  <m:r>
                    <a:rPr lang="en-US" b="0" i="1" baseline="0" dirty="0" smtClean="0">
                      <a:latin typeface="Cambria Math" panose="02040503050406030204" pitchFamily="18" charset="0"/>
                    </a:rPr>
                    <m:t>()</m:t>
                  </m:r>
                </m:oMath>
              </a14:m>
              <a:r>
                <a:rPr lang="en-US" b="0" i="0" baseline="0"/>
                <a:t>).</a:t>
              </a:r>
              <a:br>
                <a:rPr lang="en-US" b="0" i="0" baseline="0"/>
              </a:br>
              <a:endParaRPr lang="en-CA" b="0" i="0" baseline="0"/>
            </a:p>
          </dgm:t>
        </dgm:pt>
      </mc:Choice>
      <mc:Fallback xmlns="">
        <dgm:pt modelId="{FAFF594C-071E-47C2-B9E0-A21778BB3641}">
          <dgm:prSet/>
          <dgm:spPr/>
          <dgm:t>
            <a:bodyPr/>
            <a:lstStyle/>
            <a:p>
              <a:pPr>
                <a:buNone/>
              </a:pPr>
              <a:r>
                <a:rPr lang="en-US" b="0" i="0" baseline="0"/>
                <a:t>(c)	</a:t>
              </a:r>
              <a:r>
                <a:rPr lang="en-CA" b="1" i="0" baseline="0" dirty="0">
                  <a:latin typeface="Cambria Math" panose="02040503050406030204" pitchFamily="18" charset="0"/>
                </a:rPr>
                <a:t>𝒗</a:t>
              </a:r>
              <a:r>
                <a:rPr lang="en-CA" b="1" i="0" baseline="-25000" dirty="0">
                  <a:latin typeface="Cambria Math" panose="02040503050406030204" pitchFamily="18" charset="0"/>
                </a:rPr>
                <a:t>𝒊</a:t>
              </a:r>
              <a:r>
                <a:rPr lang="en-US" b="0" i="0" baseline="0"/>
                <a:t> has a border (See </a:t>
              </a:r>
              <a:r>
                <a:rPr lang="en-US" b="0" i="0" baseline="0" dirty="0">
                  <a:latin typeface="Cambria Math" panose="02040503050406030204" pitchFamily="18" charset="0"/>
                </a:rPr>
                <a:t>𝑚𝑎𝑥𝑏𝑜𝑟𝑑𝑒𝑟()</a:t>
              </a:r>
              <a:r>
                <a:rPr lang="en-US" b="0" i="0" baseline="0"/>
                <a:t>).</a:t>
              </a:r>
              <a:br>
                <a:rPr lang="en-US" b="0" i="0" baseline="0"/>
              </a:br>
              <a:endParaRPr lang="en-CA" b="0" i="0" baseline="0"/>
            </a:p>
          </dgm:t>
        </dgm:pt>
      </mc:Fallback>
    </mc:AlternateContent>
    <dgm:pt modelId="{C09CE534-2F8A-4EC7-91E0-2C3B447B459E}" type="parTrans" cxnId="{4D7021CD-95C0-44BC-9200-D9F14ADFE06C}">
      <dgm:prSet/>
      <dgm:spPr/>
      <dgm:t>
        <a:bodyPr/>
        <a:lstStyle/>
        <a:p>
          <a:endParaRPr lang="en-CA"/>
        </a:p>
      </dgm:t>
    </dgm:pt>
    <dgm:pt modelId="{FB7C17A2-9033-4713-AB12-47E6D40C0CDC}" type="sibTrans" cxnId="{4D7021CD-95C0-44BC-9200-D9F14ADFE06C}">
      <dgm:prSet/>
      <dgm:spPr/>
      <dgm:t>
        <a:bodyPr/>
        <a:lstStyle/>
        <a:p>
          <a:endParaRPr lang="en-CA"/>
        </a:p>
      </dgm:t>
    </dgm:pt>
    <mc:AlternateContent xmlns:mc="http://schemas.openxmlformats.org/markup-compatibility/2006" xmlns:a14="http://schemas.microsoft.com/office/drawing/2010/main">
      <mc:Choice Requires="a14">
        <dgm:pt modelId="{7BF302ED-0850-4F0C-A022-7C20BEE5D4DA}">
          <dgm:prSet/>
          <dgm:spPr/>
          <dgm:t>
            <a:bodyPr/>
            <a:lstStyle/>
            <a:p>
              <a:pPr>
                <a:buNone/>
              </a:pPr>
              <a:r>
                <a:rPr lang="en-US" b="1" i="0" baseline="0"/>
                <a:t>For</a:t>
              </a:r>
              <a:r>
                <a:rPr lang="en-US" b="0" i="0" baseline="0"/>
                <a:t> </a:t>
              </a:r>
              <a14:m>
                <m:oMath xmlns:m="http://schemas.openxmlformats.org/officeDocument/2006/math">
                  <m:r>
                    <a:rPr lang="en-US" b="0" i="1" baseline="0" dirty="0" smtClean="0">
                      <a:latin typeface="Cambria Math" panose="02040503050406030204" pitchFamily="18" charset="0"/>
                    </a:rPr>
                    <m:t>𝑖</m:t>
                  </m:r>
                  <m:r>
                    <a:rPr lang="en-US" b="0" i="1" baseline="0" dirty="0">
                      <a:latin typeface="Cambria Math" panose="02040503050406030204" pitchFamily="18" charset="0"/>
                    </a:rPr>
                    <m:t>∈[1..</m:t>
                  </m:r>
                  <m:r>
                    <a:rPr lang="en-US" b="0" i="1" baseline="0" dirty="0">
                      <a:latin typeface="Cambria Math" panose="02040503050406030204" pitchFamily="18" charset="0"/>
                    </a:rPr>
                    <m:t>𝑛</m:t>
                  </m:r>
                  <m:r>
                    <a:rPr lang="en-US" b="0" i="1" baseline="0" dirty="0" smtClean="0">
                      <a:latin typeface="Cambria Math" panose="02040503050406030204" pitchFamily="18" charset="0"/>
                    </a:rPr>
                    <m:t>]</m:t>
                  </m:r>
                </m:oMath>
              </a14:m>
              <a:r>
                <a:rPr lang="en-US" b="0" i="0" baseline="0"/>
                <a:t> :</a:t>
              </a:r>
              <a:endParaRPr lang="en-CA" b="0"/>
            </a:p>
          </dgm:t>
        </dgm:pt>
      </mc:Choice>
      <mc:Fallback xmlns="">
        <dgm:pt modelId="{7BF302ED-0850-4F0C-A022-7C20BEE5D4DA}">
          <dgm:prSet/>
          <dgm:spPr/>
          <dgm:t>
            <a:bodyPr/>
            <a:lstStyle/>
            <a:p>
              <a:pPr>
                <a:buNone/>
              </a:pPr>
              <a:r>
                <a:rPr lang="en-US" b="1" i="0" baseline="0"/>
                <a:t>For</a:t>
              </a:r>
              <a:r>
                <a:rPr lang="en-US" b="0" i="0" baseline="0"/>
                <a:t> </a:t>
              </a:r>
              <a:r>
                <a:rPr lang="en-US" b="0" i="0" baseline="0" dirty="0">
                  <a:latin typeface="Cambria Math" panose="02040503050406030204" pitchFamily="18" charset="0"/>
                </a:rPr>
                <a:t>𝑖∈[1..𝑛]</a:t>
              </a:r>
              <a:r>
                <a:rPr lang="en-US" b="0" i="0" baseline="0"/>
                <a:t> :</a:t>
              </a:r>
              <a:endParaRPr lang="en-CA" b="0"/>
            </a:p>
          </dgm:t>
        </dgm:pt>
      </mc:Fallback>
    </mc:AlternateContent>
    <dgm:pt modelId="{99D8A64A-5E3D-4197-9C2E-BCBB937C52BB}" type="parTrans" cxnId="{13E7F10A-9734-433A-8325-4ACA726525DC}">
      <dgm:prSet/>
      <dgm:spPr/>
      <dgm:t>
        <a:bodyPr/>
        <a:lstStyle/>
        <a:p>
          <a:endParaRPr lang="en-CA"/>
        </a:p>
      </dgm:t>
    </dgm:pt>
    <dgm:pt modelId="{9E14D844-57A1-4EEA-B7A6-6027D0437A0B}" type="sibTrans" cxnId="{13E7F10A-9734-433A-8325-4ACA726525DC}">
      <dgm:prSet/>
      <dgm:spPr/>
      <dgm:t>
        <a:bodyPr/>
        <a:lstStyle/>
        <a:p>
          <a:endParaRPr lang="en-CA"/>
        </a:p>
      </dgm:t>
    </dgm:pt>
    <dgm:pt modelId="{18719C70-0993-41D7-B0B3-E279064C71FA}">
      <dgm:prSet/>
      <dgm:spPr/>
      <dgm:t>
        <a:bodyPr/>
        <a:lstStyle/>
        <a:p>
          <a:pPr>
            <a:buNone/>
          </a:pPr>
          <a:r>
            <a:rPr lang="en-CA" b="0" i="0" baseline="0"/>
            <a:t>1. Check if...</a:t>
          </a:r>
        </a:p>
      </dgm:t>
    </dgm:pt>
    <dgm:pt modelId="{88D941DF-E917-4D44-BB33-2FB86801D8FE}" type="sibTrans" cxnId="{67B2EE26-8A35-48F8-867E-11047E4F1658}">
      <dgm:prSet/>
      <dgm:spPr/>
      <dgm:t>
        <a:bodyPr/>
        <a:lstStyle/>
        <a:p>
          <a:endParaRPr lang="en-CA"/>
        </a:p>
      </dgm:t>
    </dgm:pt>
    <dgm:pt modelId="{BC9D52BF-EFBB-4D76-AFBB-12B959298894}" type="parTrans" cxnId="{67B2EE26-8A35-48F8-867E-11047E4F1658}">
      <dgm:prSet/>
      <dgm:spPr/>
      <dgm:t>
        <a:bodyPr/>
        <a:lstStyle/>
        <a:p>
          <a:endParaRPr lang="en-CA"/>
        </a:p>
      </dgm:t>
    </dgm:pt>
    <dgm:pt modelId="{EEF02BCB-E653-4F0C-9AEA-F45669A3D2EA}" type="pres">
      <dgm:prSet presAssocID="{7C9D97E2-6ED0-4104-8C8F-11FEB9F652DE}" presName="linear" presStyleCnt="0">
        <dgm:presLayoutVars>
          <dgm:animLvl val="lvl"/>
          <dgm:resizeHandles val="exact"/>
        </dgm:presLayoutVars>
      </dgm:prSet>
      <dgm:spPr/>
    </dgm:pt>
    <dgm:pt modelId="{A62EAD31-2D94-467A-AC67-60DA3191615E}" type="pres">
      <dgm:prSet presAssocID="{BF949B16-47E9-4DF0-8A88-474E71D9B714}" presName="parentText" presStyleLbl="node1" presStyleIdx="0" presStyleCnt="1">
        <dgm:presLayoutVars>
          <dgm:chMax val="0"/>
          <dgm:bulletEnabled val="1"/>
        </dgm:presLayoutVars>
      </dgm:prSet>
      <dgm:spPr/>
    </dgm:pt>
    <dgm:pt modelId="{03B1BAB0-0199-40E0-BE17-48ED73068FD8}" type="pres">
      <dgm:prSet presAssocID="{BF949B16-47E9-4DF0-8A88-474E71D9B714}" presName="childText" presStyleLbl="revTx" presStyleIdx="0" presStyleCnt="1">
        <dgm:presLayoutVars>
          <dgm:bulletEnabled val="1"/>
        </dgm:presLayoutVars>
      </dgm:prSet>
      <dgm:spPr/>
    </dgm:pt>
  </dgm:ptLst>
  <dgm:cxnLst>
    <dgm:cxn modelId="{4DE1A101-6CA7-4532-83FC-55B2C2B96538}" type="presOf" srcId="{7BF302ED-0850-4F0C-A022-7C20BEE5D4DA}" destId="{03B1BAB0-0199-40E0-BE17-48ED73068FD8}" srcOrd="0" destOrd="0" presId="urn:microsoft.com/office/officeart/2005/8/layout/vList2"/>
    <dgm:cxn modelId="{48BAC602-06D9-49EF-A5B3-8AA372ED334F}" type="presOf" srcId="{18719C70-0993-41D7-B0B3-E279064C71FA}" destId="{03B1BAB0-0199-40E0-BE17-48ED73068FD8}" srcOrd="0" destOrd="1" presId="urn:microsoft.com/office/officeart/2005/8/layout/vList2"/>
    <dgm:cxn modelId="{B5434704-01C5-4D97-A364-B3DF06EB3493}" type="presOf" srcId="{36D7CAE0-EC70-4FD7-9F31-EE678676546E}" destId="{03B1BAB0-0199-40E0-BE17-48ED73068FD8}" srcOrd="0" destOrd="7" presId="urn:microsoft.com/office/officeart/2005/8/layout/vList2"/>
    <dgm:cxn modelId="{681B3F09-715D-46D8-84D2-06484B82652D}" type="presOf" srcId="{5773E504-2487-4C12-AB06-753C95F8E6E6}" destId="{03B1BAB0-0199-40E0-BE17-48ED73068FD8}" srcOrd="0" destOrd="10" presId="urn:microsoft.com/office/officeart/2005/8/layout/vList2"/>
    <dgm:cxn modelId="{13E7F10A-9734-433A-8325-4ACA726525DC}" srcId="{BF949B16-47E9-4DF0-8A88-474E71D9B714}" destId="{7BF302ED-0850-4F0C-A022-7C20BEE5D4DA}" srcOrd="0" destOrd="0" parTransId="{99D8A64A-5E3D-4197-9C2E-BCBB937C52BB}" sibTransId="{9E14D844-57A1-4EEA-B7A6-6027D0437A0B}"/>
    <dgm:cxn modelId="{072F3C0F-3CB3-43B5-903B-1A14EECB44BF}" type="presOf" srcId="{F20DEED6-6B17-49E7-99B5-3C7029F52BF2}" destId="{03B1BAB0-0199-40E0-BE17-48ED73068FD8}" srcOrd="0" destOrd="2" presId="urn:microsoft.com/office/officeart/2005/8/layout/vList2"/>
    <dgm:cxn modelId="{2CF06B0F-5FE3-451C-A4C1-8A55530F1E0C}" type="presOf" srcId="{FAFF594C-071E-47C2-B9E0-A21778BB3641}" destId="{03B1BAB0-0199-40E0-BE17-48ED73068FD8}" srcOrd="0" destOrd="4" presId="urn:microsoft.com/office/officeart/2005/8/layout/vList2"/>
    <dgm:cxn modelId="{220C2A10-85EC-48A7-893D-BD47463E9498}" srcId="{7BF302ED-0850-4F0C-A022-7C20BEE5D4DA}" destId="{76AAFCA7-0F59-4E86-BF9E-590A4F0943B4}" srcOrd="1" destOrd="0" parTransId="{AC62C9C6-D6CA-48CE-93F8-B6327B981244}" sibTransId="{EE077906-E93E-48C0-8F7D-13D9415C8F4D}"/>
    <dgm:cxn modelId="{659FC115-AEC6-4459-A597-4D13F2FB862F}" type="presOf" srcId="{99630C69-4139-46CF-960E-BEB7246093C9}" destId="{03B1BAB0-0199-40E0-BE17-48ED73068FD8}" srcOrd="0" destOrd="11" presId="urn:microsoft.com/office/officeart/2005/8/layout/vList2"/>
    <dgm:cxn modelId="{67B2EE26-8A35-48F8-867E-11047E4F1658}" srcId="{7BF302ED-0850-4F0C-A022-7C20BEE5D4DA}" destId="{18719C70-0993-41D7-B0B3-E279064C71FA}" srcOrd="0" destOrd="0" parTransId="{BC9D52BF-EFBB-4D76-AFBB-12B959298894}" sibTransId="{88D941DF-E917-4D44-BB33-2FB86801D8FE}"/>
    <dgm:cxn modelId="{999EF936-8555-43B1-8B19-6BFC4254FBAE}" type="presOf" srcId="{76AAFCA7-0F59-4E86-BF9E-590A4F0943B4}" destId="{03B1BAB0-0199-40E0-BE17-48ED73068FD8}" srcOrd="0" destOrd="5" presId="urn:microsoft.com/office/officeart/2005/8/layout/vList2"/>
    <dgm:cxn modelId="{883AF065-8A8B-4A71-BB94-49694A46EC3B}" srcId="{18719C70-0993-41D7-B0B3-E279064C71FA}" destId="{E76906E2-CFC7-471B-B791-2A76CED02F98}" srcOrd="1" destOrd="0" parTransId="{75801AA0-C455-481F-A9B5-9F20B2D3C009}" sibTransId="{42D8CC5C-E1FE-48B9-9A8E-7A8AA749D331}"/>
    <dgm:cxn modelId="{4195434C-FBEF-4635-BCB6-CFE9B6D34AC0}" srcId="{7BF302ED-0850-4F0C-A022-7C20BEE5D4DA}" destId="{36D7CAE0-EC70-4FD7-9F31-EE678676546E}" srcOrd="3" destOrd="0" parTransId="{6E6CE92B-29ED-46AA-8F1A-0BE9F664C4E3}" sibTransId="{8AFA901E-3892-4628-9314-343149F94773}"/>
    <dgm:cxn modelId="{3E858C4E-72A9-4046-89DE-9BFB0629CA5A}" type="presOf" srcId="{E76906E2-CFC7-471B-B791-2A76CED02F98}" destId="{03B1BAB0-0199-40E0-BE17-48ED73068FD8}" srcOrd="0" destOrd="3" presId="urn:microsoft.com/office/officeart/2005/8/layout/vList2"/>
    <dgm:cxn modelId="{97B8CD56-83F9-4327-964A-4F3E80F262B1}" srcId="{7BF302ED-0850-4F0C-A022-7C20BEE5D4DA}" destId="{89ACACEA-34EE-4130-9D30-1B91E9C44001}" srcOrd="5" destOrd="0" parTransId="{064E040C-B0B9-417E-835A-034A80E8CBC9}" sibTransId="{29B04A4B-398C-4FFB-AFF1-6E5504EAA51D}"/>
    <dgm:cxn modelId="{24D78582-9BD4-409D-B461-2D306FCBF488}" srcId="{18719C70-0993-41D7-B0B3-E279064C71FA}" destId="{F20DEED6-6B17-49E7-99B5-3C7029F52BF2}" srcOrd="0" destOrd="0" parTransId="{8995F008-0C2D-4BBE-8520-118F53FDD281}" sibTransId="{D8A58770-D467-4D9C-92BC-BCB6DBF9949C}"/>
    <dgm:cxn modelId="{0900C090-EB99-4D66-A5C2-FB97B0580CBD}" type="presOf" srcId="{7C9D97E2-6ED0-4104-8C8F-11FEB9F652DE}" destId="{EEF02BCB-E653-4F0C-9AEA-F45669A3D2EA}" srcOrd="0" destOrd="0" presId="urn:microsoft.com/office/officeart/2005/8/layout/vList2"/>
    <dgm:cxn modelId="{DE95DE9B-CF30-4A70-8FDE-217BF7491389}" srcId="{E1753461-45B8-4C0D-A077-6B7A296C7FAB}" destId="{5773E504-2487-4C12-AB06-753C95F8E6E6}" srcOrd="1" destOrd="0" parTransId="{64B35204-17A3-4A77-8E59-6F64ACD393B0}" sibTransId="{B59662E8-63E5-41DE-9DC5-7EE110937299}"/>
    <dgm:cxn modelId="{73736BAB-F9F0-4AF2-B9DA-65C9F8F1AD43}" srcId="{7BF302ED-0850-4F0C-A022-7C20BEE5D4DA}" destId="{C3548E0C-53E7-4A95-A2F3-7AE9AA8E54DC}" srcOrd="2" destOrd="0" parTransId="{774D6F67-30FE-4886-AFFA-FF69219E084E}" sibTransId="{C8D11CFE-E783-40FE-95AE-B1A0532F2066}"/>
    <dgm:cxn modelId="{2A4828AD-946C-40DC-A107-08D084CEC871}" srcId="{7C9D97E2-6ED0-4104-8C8F-11FEB9F652DE}" destId="{BF949B16-47E9-4DF0-8A88-474E71D9B714}" srcOrd="0" destOrd="0" parTransId="{FBADAF9E-EE33-4AFC-A0F4-4F09B7B02108}" sibTransId="{184BA20D-010C-42BF-88BC-46FFF97BDB44}"/>
    <dgm:cxn modelId="{B7629CB7-0DD3-4AEC-A5A5-BBD804E65D13}" srcId="{5773E504-2487-4C12-AB06-753C95F8E6E6}" destId="{99630C69-4139-46CF-960E-BEB7246093C9}" srcOrd="0" destOrd="0" parTransId="{B0276B50-4677-47A2-B6C4-18FD55D934C9}" sibTransId="{BE172944-9135-40A9-A6E1-0ACE3CF4A2B6}"/>
    <dgm:cxn modelId="{AF7269B8-127B-4720-A138-0C0CE4873AD9}" type="presOf" srcId="{89ACACEA-34EE-4130-9D30-1B91E9C44001}" destId="{03B1BAB0-0199-40E0-BE17-48ED73068FD8}" srcOrd="0" destOrd="12" presId="urn:microsoft.com/office/officeart/2005/8/layout/vList2"/>
    <dgm:cxn modelId="{1617BAB8-C212-45D2-A0AF-D5F1344E5D7E}" type="presOf" srcId="{C3548E0C-53E7-4A95-A2F3-7AE9AA8E54DC}" destId="{03B1BAB0-0199-40E0-BE17-48ED73068FD8}" srcOrd="0" destOrd="6" presId="urn:microsoft.com/office/officeart/2005/8/layout/vList2"/>
    <dgm:cxn modelId="{B07FC8B9-D2EC-4D34-ADE1-AFBFB91926BA}" type="presOf" srcId="{422AE530-E9C4-4C1D-A0B0-8F7BE88213A9}" destId="{03B1BAB0-0199-40E0-BE17-48ED73068FD8}" srcOrd="0" destOrd="9" presId="urn:microsoft.com/office/officeart/2005/8/layout/vList2"/>
    <dgm:cxn modelId="{169912BD-9C8E-437A-9331-B988C537969C}" type="presOf" srcId="{BF949B16-47E9-4DF0-8A88-474E71D9B714}" destId="{A62EAD31-2D94-467A-AC67-60DA3191615E}" srcOrd="0" destOrd="0" presId="urn:microsoft.com/office/officeart/2005/8/layout/vList2"/>
    <dgm:cxn modelId="{4D7021CD-95C0-44BC-9200-D9F14ADFE06C}" srcId="{18719C70-0993-41D7-B0B3-E279064C71FA}" destId="{FAFF594C-071E-47C2-B9E0-A21778BB3641}" srcOrd="2" destOrd="0" parTransId="{C09CE534-2F8A-4EC7-91E0-2C3B447B459E}" sibTransId="{FB7C17A2-9033-4713-AB12-47E6D40C0CDC}"/>
    <dgm:cxn modelId="{60FC1BDA-A7CC-4A96-8620-735F006E65C3}" srcId="{7BF302ED-0850-4F0C-A022-7C20BEE5D4DA}" destId="{E1753461-45B8-4C0D-A077-6B7A296C7FAB}" srcOrd="4" destOrd="0" parTransId="{587B298E-60F1-4B3C-A0BD-AD510E5A8B14}" sibTransId="{82C9A56A-6841-437E-B526-7D9A41690F12}"/>
    <dgm:cxn modelId="{F76A8DE7-6700-49D6-85F6-CE2522254849}" type="presOf" srcId="{E1753461-45B8-4C0D-A077-6B7A296C7FAB}" destId="{03B1BAB0-0199-40E0-BE17-48ED73068FD8}" srcOrd="0" destOrd="8" presId="urn:microsoft.com/office/officeart/2005/8/layout/vList2"/>
    <dgm:cxn modelId="{16B3D5F8-6967-4FAB-B695-68FCA42653B4}" srcId="{E1753461-45B8-4C0D-A077-6B7A296C7FAB}" destId="{422AE530-E9C4-4C1D-A0B0-8F7BE88213A9}" srcOrd="0" destOrd="0" parTransId="{9065E36E-56FB-4E73-A412-3524BD699BBC}" sibTransId="{2E45AF0E-661D-4DDA-9AC6-6F5320204D4B}"/>
    <dgm:cxn modelId="{6376C64C-0794-48A8-92CC-8F567CFFD93D}" type="presParOf" srcId="{EEF02BCB-E653-4F0C-9AEA-F45669A3D2EA}" destId="{A62EAD31-2D94-467A-AC67-60DA3191615E}" srcOrd="0" destOrd="0" presId="urn:microsoft.com/office/officeart/2005/8/layout/vList2"/>
    <dgm:cxn modelId="{8895DB63-8236-40DB-A527-2C0FADA3DEE4}" type="presParOf" srcId="{EEF02BCB-E653-4F0C-9AEA-F45669A3D2EA}" destId="{03B1BAB0-0199-40E0-BE17-48ED73068FD8}"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C9D97E2-6ED0-4104-8C8F-11FEB9F652DE}" type="doc">
      <dgm:prSet loTypeId="urn:microsoft.com/office/officeart/2005/8/layout/vList2" loCatId="list" qsTypeId="urn:microsoft.com/office/officeart/2005/8/quickstyle/simple2" qsCatId="simple" csTypeId="urn:microsoft.com/office/officeart/2005/8/colors/accent1_3" csCatId="accent1" phldr="1"/>
      <dgm:spPr/>
      <dgm:t>
        <a:bodyPr/>
        <a:lstStyle/>
        <a:p>
          <a:endParaRPr lang="en-CA"/>
        </a:p>
      </dgm:t>
    </dgm:pt>
    <dgm:pt modelId="{BF949B16-47E9-4DF0-8A88-474E71D9B714}">
      <dgm:prSet/>
      <dgm:spPr/>
      <dgm:t>
        <a:bodyPr/>
        <a:lstStyle/>
        <a:p>
          <a:r>
            <a:rPr lang="en-US" b="1" i="0" baseline="0"/>
            <a:t>Algorithm 1 </a:t>
          </a:r>
          <a:r>
            <a:rPr lang="en-US" b="0" i="0" baseline="0"/>
            <a:t>Improved </a:t>
          </a:r>
          <a:r>
            <a:rPr lang="en-US" b="0" i="1" baseline="0"/>
            <a:t>O</a:t>
          </a:r>
          <a:r>
            <a:rPr lang="en-US" b="0" i="0" baseline="0"/>
            <a:t>(</a:t>
          </a:r>
          <a:r>
            <a:rPr lang="en-US" b="0" i="1" baseline="0"/>
            <a:t>n</a:t>
          </a:r>
          <a:r>
            <a:rPr lang="en-US" b="0" i="0" baseline="30000"/>
            <a:t>2</a:t>
          </a:r>
          <a:r>
            <a:rPr lang="en-US" b="0" i="0" baseline="0"/>
            <a:t>) to compute OLP array</a:t>
          </a:r>
          <a:endParaRPr lang="en-CA" b="0"/>
        </a:p>
      </dgm:t>
    </dgm:pt>
    <dgm:pt modelId="{FBADAF9E-EE33-4AFC-A0F4-4F09B7B02108}" type="parTrans" cxnId="{2A4828AD-946C-40DC-A107-08D084CEC871}">
      <dgm:prSet/>
      <dgm:spPr/>
      <dgm:t>
        <a:bodyPr/>
        <a:lstStyle/>
        <a:p>
          <a:endParaRPr lang="en-CA"/>
        </a:p>
      </dgm:t>
    </dgm:pt>
    <dgm:pt modelId="{184BA20D-010C-42BF-88BC-46FFF97BDB44}" type="sibTrans" cxnId="{2A4828AD-946C-40DC-A107-08D084CEC871}">
      <dgm:prSet/>
      <dgm:spPr/>
      <dgm:t>
        <a:bodyPr/>
        <a:lstStyle/>
        <a:p>
          <a:endParaRPr lang="en-CA"/>
        </a:p>
      </dgm:t>
    </dgm:pt>
    <dgm:pt modelId="{F20DEED6-6B17-49E7-99B5-3C7029F52BF2}">
      <dgm:prSet/>
      <dgm:spPr/>
      <dgm:t>
        <a:bodyPr/>
        <a:lstStyle/>
        <a:p>
          <a:r>
            <a:rPr lang="en-CA">
              <a:noFill/>
            </a:rPr>
            <a:t> </a:t>
          </a:r>
        </a:p>
      </dgm:t>
    </dgm:pt>
    <dgm:pt modelId="{8995F008-0C2D-4BBE-8520-118F53FDD281}" type="parTrans" cxnId="{24D78582-9BD4-409D-B461-2D306FCBF488}">
      <dgm:prSet/>
      <dgm:spPr/>
      <dgm:t>
        <a:bodyPr/>
        <a:lstStyle/>
        <a:p>
          <a:endParaRPr lang="en-CA"/>
        </a:p>
      </dgm:t>
    </dgm:pt>
    <dgm:pt modelId="{D8A58770-D467-4D9C-92BC-BCB6DBF9949C}" type="sibTrans" cxnId="{24D78582-9BD4-409D-B461-2D306FCBF488}">
      <dgm:prSet/>
      <dgm:spPr/>
      <dgm:t>
        <a:bodyPr/>
        <a:lstStyle/>
        <a:p>
          <a:endParaRPr lang="en-CA"/>
        </a:p>
      </dgm:t>
    </dgm:pt>
    <dgm:pt modelId="{E76906E2-CFC7-471B-B791-2A76CED02F98}">
      <dgm:prSet/>
      <dgm:spPr/>
      <dgm:t>
        <a:bodyPr/>
        <a:lstStyle/>
        <a:p>
          <a:r>
            <a:rPr lang="en-CA">
              <a:noFill/>
            </a:rPr>
            <a:t> </a:t>
          </a:r>
        </a:p>
      </dgm:t>
    </dgm:pt>
    <dgm:pt modelId="{75801AA0-C455-481F-A9B5-9F20B2D3C009}" type="parTrans" cxnId="{883AF065-8A8B-4A71-BB94-49694A46EC3B}">
      <dgm:prSet/>
      <dgm:spPr/>
      <dgm:t>
        <a:bodyPr/>
        <a:lstStyle/>
        <a:p>
          <a:endParaRPr lang="en-CA"/>
        </a:p>
      </dgm:t>
    </dgm:pt>
    <dgm:pt modelId="{42D8CC5C-E1FE-48B9-9A8E-7A8AA749D331}" type="sibTrans" cxnId="{883AF065-8A8B-4A71-BB94-49694A46EC3B}">
      <dgm:prSet/>
      <dgm:spPr/>
      <dgm:t>
        <a:bodyPr/>
        <a:lstStyle/>
        <a:p>
          <a:endParaRPr lang="en-CA"/>
        </a:p>
      </dgm:t>
    </dgm:pt>
    <dgm:pt modelId="{76AAFCA7-0F59-4E86-BF9E-590A4F0943B4}">
      <dgm:prSet/>
      <dgm:spPr/>
      <dgm:t>
        <a:bodyPr/>
        <a:lstStyle/>
        <a:p>
          <a:r>
            <a:rPr lang="en-CA">
              <a:noFill/>
            </a:rPr>
            <a:t> </a:t>
          </a:r>
        </a:p>
      </dgm:t>
    </dgm:pt>
    <dgm:pt modelId="{AC62C9C6-D6CA-48CE-93F8-B6327B981244}" type="parTrans" cxnId="{220C2A10-85EC-48A7-893D-BD47463E9498}">
      <dgm:prSet/>
      <dgm:spPr/>
      <dgm:t>
        <a:bodyPr/>
        <a:lstStyle/>
        <a:p>
          <a:endParaRPr lang="en-CA"/>
        </a:p>
      </dgm:t>
    </dgm:pt>
    <dgm:pt modelId="{EE077906-E93E-48C0-8F7D-13D9415C8F4D}" type="sibTrans" cxnId="{220C2A10-85EC-48A7-893D-BD47463E9498}">
      <dgm:prSet/>
      <dgm:spPr/>
      <dgm:t>
        <a:bodyPr/>
        <a:lstStyle/>
        <a:p>
          <a:endParaRPr lang="en-CA"/>
        </a:p>
      </dgm:t>
    </dgm:pt>
    <dgm:pt modelId="{C3548E0C-53E7-4A95-A2F3-7AE9AA8E54DC}">
      <dgm:prSet/>
      <dgm:spPr/>
      <dgm:t>
        <a:bodyPr/>
        <a:lstStyle/>
        <a:p>
          <a:r>
            <a:rPr lang="en-CA">
              <a:noFill/>
            </a:rPr>
            <a:t> </a:t>
          </a:r>
        </a:p>
      </dgm:t>
    </dgm:pt>
    <dgm:pt modelId="{774D6F67-30FE-4886-AFFA-FF69219E084E}" type="parTrans" cxnId="{73736BAB-F9F0-4AF2-B9DA-65C9F8F1AD43}">
      <dgm:prSet/>
      <dgm:spPr/>
      <dgm:t>
        <a:bodyPr/>
        <a:lstStyle/>
        <a:p>
          <a:endParaRPr lang="en-CA"/>
        </a:p>
      </dgm:t>
    </dgm:pt>
    <dgm:pt modelId="{C8D11CFE-E783-40FE-95AE-B1A0532F2066}" type="sibTrans" cxnId="{73736BAB-F9F0-4AF2-B9DA-65C9F8F1AD43}">
      <dgm:prSet/>
      <dgm:spPr/>
      <dgm:t>
        <a:bodyPr/>
        <a:lstStyle/>
        <a:p>
          <a:endParaRPr lang="en-CA"/>
        </a:p>
      </dgm:t>
    </dgm:pt>
    <dgm:pt modelId="{36D7CAE0-EC70-4FD7-9F31-EE678676546E}">
      <dgm:prSet/>
      <dgm:spPr/>
      <dgm:t>
        <a:bodyPr/>
        <a:lstStyle/>
        <a:p>
          <a:r>
            <a:rPr lang="en-CA">
              <a:noFill/>
            </a:rPr>
            <a:t> </a:t>
          </a:r>
        </a:p>
      </dgm:t>
    </dgm:pt>
    <dgm:pt modelId="{6E6CE92B-29ED-46AA-8F1A-0BE9F664C4E3}" type="parTrans" cxnId="{4195434C-FBEF-4635-BCB6-CFE9B6D34AC0}">
      <dgm:prSet/>
      <dgm:spPr/>
      <dgm:t>
        <a:bodyPr/>
        <a:lstStyle/>
        <a:p>
          <a:endParaRPr lang="en-CA"/>
        </a:p>
      </dgm:t>
    </dgm:pt>
    <dgm:pt modelId="{8AFA901E-3892-4628-9314-343149F94773}" type="sibTrans" cxnId="{4195434C-FBEF-4635-BCB6-CFE9B6D34AC0}">
      <dgm:prSet/>
      <dgm:spPr/>
      <dgm:t>
        <a:bodyPr/>
        <a:lstStyle/>
        <a:p>
          <a:endParaRPr lang="en-CA"/>
        </a:p>
      </dgm:t>
    </dgm:pt>
    <dgm:pt modelId="{E1753461-45B8-4C0D-A077-6B7A296C7FAB}">
      <dgm:prSet/>
      <dgm:spPr/>
      <dgm:t>
        <a:bodyPr/>
        <a:lstStyle/>
        <a:p>
          <a:r>
            <a:rPr lang="en-CA">
              <a:noFill/>
            </a:rPr>
            <a:t> </a:t>
          </a:r>
        </a:p>
      </dgm:t>
    </dgm:pt>
    <dgm:pt modelId="{587B298E-60F1-4B3C-A0BD-AD510E5A8B14}" type="parTrans" cxnId="{60FC1BDA-A7CC-4A96-8620-735F006E65C3}">
      <dgm:prSet/>
      <dgm:spPr/>
      <dgm:t>
        <a:bodyPr/>
        <a:lstStyle/>
        <a:p>
          <a:endParaRPr lang="en-CA"/>
        </a:p>
      </dgm:t>
    </dgm:pt>
    <dgm:pt modelId="{82C9A56A-6841-437E-B526-7D9A41690F12}" type="sibTrans" cxnId="{60FC1BDA-A7CC-4A96-8620-735F006E65C3}">
      <dgm:prSet/>
      <dgm:spPr/>
      <dgm:t>
        <a:bodyPr/>
        <a:lstStyle/>
        <a:p>
          <a:endParaRPr lang="en-CA"/>
        </a:p>
      </dgm:t>
    </dgm:pt>
    <dgm:pt modelId="{422AE530-E9C4-4C1D-A0B0-8F7BE88213A9}">
      <dgm:prSet/>
      <dgm:spPr/>
      <dgm:t>
        <a:bodyPr/>
        <a:lstStyle/>
        <a:p>
          <a:r>
            <a:rPr lang="en-CA">
              <a:noFill/>
            </a:rPr>
            <a:t> </a:t>
          </a:r>
        </a:p>
      </dgm:t>
    </dgm:pt>
    <dgm:pt modelId="{9065E36E-56FB-4E73-A412-3524BD699BBC}" type="parTrans" cxnId="{16B3D5F8-6967-4FAB-B695-68FCA42653B4}">
      <dgm:prSet/>
      <dgm:spPr/>
      <dgm:t>
        <a:bodyPr/>
        <a:lstStyle/>
        <a:p>
          <a:endParaRPr lang="en-CA"/>
        </a:p>
      </dgm:t>
    </dgm:pt>
    <dgm:pt modelId="{2E45AF0E-661D-4DDA-9AC6-6F5320204D4B}" type="sibTrans" cxnId="{16B3D5F8-6967-4FAB-B695-68FCA42653B4}">
      <dgm:prSet/>
      <dgm:spPr/>
      <dgm:t>
        <a:bodyPr/>
        <a:lstStyle/>
        <a:p>
          <a:endParaRPr lang="en-CA"/>
        </a:p>
      </dgm:t>
    </dgm:pt>
    <dgm:pt modelId="{5773E504-2487-4C12-AB06-753C95F8E6E6}">
      <dgm:prSet/>
      <dgm:spPr/>
      <dgm:t>
        <a:bodyPr/>
        <a:lstStyle/>
        <a:p>
          <a:r>
            <a:rPr lang="en-CA">
              <a:noFill/>
            </a:rPr>
            <a:t> </a:t>
          </a:r>
        </a:p>
      </dgm:t>
    </dgm:pt>
    <dgm:pt modelId="{64B35204-17A3-4A77-8E59-6F64ACD393B0}" type="parTrans" cxnId="{DE95DE9B-CF30-4A70-8FDE-217BF7491389}">
      <dgm:prSet/>
      <dgm:spPr/>
      <dgm:t>
        <a:bodyPr/>
        <a:lstStyle/>
        <a:p>
          <a:endParaRPr lang="en-CA"/>
        </a:p>
      </dgm:t>
    </dgm:pt>
    <dgm:pt modelId="{B59662E8-63E5-41DE-9DC5-7EE110937299}" type="sibTrans" cxnId="{DE95DE9B-CF30-4A70-8FDE-217BF7491389}">
      <dgm:prSet/>
      <dgm:spPr/>
      <dgm:t>
        <a:bodyPr/>
        <a:lstStyle/>
        <a:p>
          <a:endParaRPr lang="en-CA"/>
        </a:p>
      </dgm:t>
    </dgm:pt>
    <dgm:pt modelId="{99630C69-4139-46CF-960E-BEB7246093C9}">
      <dgm:prSet/>
      <dgm:spPr/>
      <dgm:t>
        <a:bodyPr/>
        <a:lstStyle/>
        <a:p>
          <a:r>
            <a:rPr lang="en-CA">
              <a:noFill/>
            </a:rPr>
            <a:t> </a:t>
          </a:r>
        </a:p>
      </dgm:t>
    </dgm:pt>
    <dgm:pt modelId="{B0276B50-4677-47A2-B6C4-18FD55D934C9}" type="parTrans" cxnId="{B7629CB7-0DD3-4AEC-A5A5-BBD804E65D13}">
      <dgm:prSet/>
      <dgm:spPr/>
      <dgm:t>
        <a:bodyPr/>
        <a:lstStyle/>
        <a:p>
          <a:endParaRPr lang="en-CA"/>
        </a:p>
      </dgm:t>
    </dgm:pt>
    <dgm:pt modelId="{BE172944-9135-40A9-A6E1-0ACE3CF4A2B6}" type="sibTrans" cxnId="{B7629CB7-0DD3-4AEC-A5A5-BBD804E65D13}">
      <dgm:prSet/>
      <dgm:spPr/>
      <dgm:t>
        <a:bodyPr/>
        <a:lstStyle/>
        <a:p>
          <a:endParaRPr lang="en-CA"/>
        </a:p>
      </dgm:t>
    </dgm:pt>
    <dgm:pt modelId="{89ACACEA-34EE-4130-9D30-1B91E9C44001}">
      <dgm:prSet/>
      <dgm:spPr/>
      <dgm:t>
        <a:bodyPr/>
        <a:lstStyle/>
        <a:p>
          <a:r>
            <a:rPr lang="en-CA">
              <a:noFill/>
            </a:rPr>
            <a:t> </a:t>
          </a:r>
        </a:p>
      </dgm:t>
    </dgm:pt>
    <dgm:pt modelId="{064E040C-B0B9-417E-835A-034A80E8CBC9}" type="parTrans" cxnId="{97B8CD56-83F9-4327-964A-4F3E80F262B1}">
      <dgm:prSet/>
      <dgm:spPr/>
      <dgm:t>
        <a:bodyPr/>
        <a:lstStyle/>
        <a:p>
          <a:endParaRPr lang="en-CA"/>
        </a:p>
      </dgm:t>
    </dgm:pt>
    <dgm:pt modelId="{29B04A4B-398C-4FFB-AFF1-6E5504EAA51D}" type="sibTrans" cxnId="{97B8CD56-83F9-4327-964A-4F3E80F262B1}">
      <dgm:prSet/>
      <dgm:spPr/>
      <dgm:t>
        <a:bodyPr/>
        <a:lstStyle/>
        <a:p>
          <a:endParaRPr lang="en-CA"/>
        </a:p>
      </dgm:t>
    </dgm:pt>
    <dgm:pt modelId="{FAFF594C-071E-47C2-B9E0-A21778BB3641}">
      <dgm:prSet/>
      <dgm:spPr/>
      <dgm:t>
        <a:bodyPr/>
        <a:lstStyle/>
        <a:p>
          <a:r>
            <a:rPr lang="en-CA">
              <a:noFill/>
            </a:rPr>
            <a:t> </a:t>
          </a:r>
        </a:p>
      </dgm:t>
    </dgm:pt>
    <dgm:pt modelId="{C09CE534-2F8A-4EC7-91E0-2C3B447B459E}" type="parTrans" cxnId="{4D7021CD-95C0-44BC-9200-D9F14ADFE06C}">
      <dgm:prSet/>
      <dgm:spPr/>
      <dgm:t>
        <a:bodyPr/>
        <a:lstStyle/>
        <a:p>
          <a:endParaRPr lang="en-CA"/>
        </a:p>
      </dgm:t>
    </dgm:pt>
    <dgm:pt modelId="{FB7C17A2-9033-4713-AB12-47E6D40C0CDC}" type="sibTrans" cxnId="{4D7021CD-95C0-44BC-9200-D9F14ADFE06C}">
      <dgm:prSet/>
      <dgm:spPr/>
      <dgm:t>
        <a:bodyPr/>
        <a:lstStyle/>
        <a:p>
          <a:endParaRPr lang="en-CA"/>
        </a:p>
      </dgm:t>
    </dgm:pt>
    <dgm:pt modelId="{7BF302ED-0850-4F0C-A022-7C20BEE5D4DA}">
      <dgm:prSet/>
      <dgm:spPr>
        <a:blipFill>
          <a:blip xmlns:r="http://schemas.openxmlformats.org/officeDocument/2006/relationships" r:embed="rId1"/>
          <a:stretch>
            <a:fillRect t="-1368" b="-1368"/>
          </a:stretch>
        </a:blipFill>
      </dgm:spPr>
      <dgm:t>
        <a:bodyPr/>
        <a:lstStyle/>
        <a:p>
          <a:r>
            <a:rPr lang="en-CA">
              <a:noFill/>
            </a:rPr>
            <a:t> </a:t>
          </a:r>
        </a:p>
      </dgm:t>
    </dgm:pt>
    <dgm:pt modelId="{99D8A64A-5E3D-4197-9C2E-BCBB937C52BB}" type="parTrans" cxnId="{13E7F10A-9734-433A-8325-4ACA726525DC}">
      <dgm:prSet/>
      <dgm:spPr/>
      <dgm:t>
        <a:bodyPr/>
        <a:lstStyle/>
        <a:p>
          <a:endParaRPr lang="en-CA"/>
        </a:p>
      </dgm:t>
    </dgm:pt>
    <dgm:pt modelId="{9E14D844-57A1-4EEA-B7A6-6027D0437A0B}" type="sibTrans" cxnId="{13E7F10A-9734-433A-8325-4ACA726525DC}">
      <dgm:prSet/>
      <dgm:spPr/>
      <dgm:t>
        <a:bodyPr/>
        <a:lstStyle/>
        <a:p>
          <a:endParaRPr lang="en-CA"/>
        </a:p>
      </dgm:t>
    </dgm:pt>
    <dgm:pt modelId="{18719C70-0993-41D7-B0B3-E279064C71FA}">
      <dgm:prSet/>
      <dgm:spPr/>
      <dgm:t>
        <a:bodyPr/>
        <a:lstStyle/>
        <a:p>
          <a:r>
            <a:rPr lang="en-CA">
              <a:noFill/>
            </a:rPr>
            <a:t> </a:t>
          </a:r>
        </a:p>
      </dgm:t>
    </dgm:pt>
    <dgm:pt modelId="{88D941DF-E917-4D44-BB33-2FB86801D8FE}" type="sibTrans" cxnId="{67B2EE26-8A35-48F8-867E-11047E4F1658}">
      <dgm:prSet/>
      <dgm:spPr/>
      <dgm:t>
        <a:bodyPr/>
        <a:lstStyle/>
        <a:p>
          <a:endParaRPr lang="en-CA"/>
        </a:p>
      </dgm:t>
    </dgm:pt>
    <dgm:pt modelId="{BC9D52BF-EFBB-4D76-AFBB-12B959298894}" type="parTrans" cxnId="{67B2EE26-8A35-48F8-867E-11047E4F1658}">
      <dgm:prSet/>
      <dgm:spPr/>
      <dgm:t>
        <a:bodyPr/>
        <a:lstStyle/>
        <a:p>
          <a:endParaRPr lang="en-CA"/>
        </a:p>
      </dgm:t>
    </dgm:pt>
    <dgm:pt modelId="{EEF02BCB-E653-4F0C-9AEA-F45669A3D2EA}" type="pres">
      <dgm:prSet presAssocID="{7C9D97E2-6ED0-4104-8C8F-11FEB9F652DE}" presName="linear" presStyleCnt="0">
        <dgm:presLayoutVars>
          <dgm:animLvl val="lvl"/>
          <dgm:resizeHandles val="exact"/>
        </dgm:presLayoutVars>
      </dgm:prSet>
      <dgm:spPr/>
    </dgm:pt>
    <dgm:pt modelId="{A62EAD31-2D94-467A-AC67-60DA3191615E}" type="pres">
      <dgm:prSet presAssocID="{BF949B16-47E9-4DF0-8A88-474E71D9B714}" presName="parentText" presStyleLbl="node1" presStyleIdx="0" presStyleCnt="1">
        <dgm:presLayoutVars>
          <dgm:chMax val="0"/>
          <dgm:bulletEnabled val="1"/>
        </dgm:presLayoutVars>
      </dgm:prSet>
      <dgm:spPr/>
    </dgm:pt>
    <dgm:pt modelId="{03B1BAB0-0199-40E0-BE17-48ED73068FD8}" type="pres">
      <dgm:prSet presAssocID="{BF949B16-47E9-4DF0-8A88-474E71D9B714}" presName="childText" presStyleLbl="revTx" presStyleIdx="0" presStyleCnt="1">
        <dgm:presLayoutVars>
          <dgm:bulletEnabled val="1"/>
        </dgm:presLayoutVars>
      </dgm:prSet>
      <dgm:spPr/>
    </dgm:pt>
  </dgm:ptLst>
  <dgm:cxnLst>
    <dgm:cxn modelId="{4DE1A101-6CA7-4532-83FC-55B2C2B96538}" type="presOf" srcId="{7BF302ED-0850-4F0C-A022-7C20BEE5D4DA}" destId="{03B1BAB0-0199-40E0-BE17-48ED73068FD8}" srcOrd="0" destOrd="0" presId="urn:microsoft.com/office/officeart/2005/8/layout/vList2"/>
    <dgm:cxn modelId="{48BAC602-06D9-49EF-A5B3-8AA372ED334F}" type="presOf" srcId="{18719C70-0993-41D7-B0B3-E279064C71FA}" destId="{03B1BAB0-0199-40E0-BE17-48ED73068FD8}" srcOrd="0" destOrd="1" presId="urn:microsoft.com/office/officeart/2005/8/layout/vList2"/>
    <dgm:cxn modelId="{B5434704-01C5-4D97-A364-B3DF06EB3493}" type="presOf" srcId="{36D7CAE0-EC70-4FD7-9F31-EE678676546E}" destId="{03B1BAB0-0199-40E0-BE17-48ED73068FD8}" srcOrd="0" destOrd="7" presId="urn:microsoft.com/office/officeart/2005/8/layout/vList2"/>
    <dgm:cxn modelId="{681B3F09-715D-46D8-84D2-06484B82652D}" type="presOf" srcId="{5773E504-2487-4C12-AB06-753C95F8E6E6}" destId="{03B1BAB0-0199-40E0-BE17-48ED73068FD8}" srcOrd="0" destOrd="10" presId="urn:microsoft.com/office/officeart/2005/8/layout/vList2"/>
    <dgm:cxn modelId="{13E7F10A-9734-433A-8325-4ACA726525DC}" srcId="{BF949B16-47E9-4DF0-8A88-474E71D9B714}" destId="{7BF302ED-0850-4F0C-A022-7C20BEE5D4DA}" srcOrd="0" destOrd="0" parTransId="{99D8A64A-5E3D-4197-9C2E-BCBB937C52BB}" sibTransId="{9E14D844-57A1-4EEA-B7A6-6027D0437A0B}"/>
    <dgm:cxn modelId="{072F3C0F-3CB3-43B5-903B-1A14EECB44BF}" type="presOf" srcId="{F20DEED6-6B17-49E7-99B5-3C7029F52BF2}" destId="{03B1BAB0-0199-40E0-BE17-48ED73068FD8}" srcOrd="0" destOrd="2" presId="urn:microsoft.com/office/officeart/2005/8/layout/vList2"/>
    <dgm:cxn modelId="{2CF06B0F-5FE3-451C-A4C1-8A55530F1E0C}" type="presOf" srcId="{FAFF594C-071E-47C2-B9E0-A21778BB3641}" destId="{03B1BAB0-0199-40E0-BE17-48ED73068FD8}" srcOrd="0" destOrd="4" presId="urn:microsoft.com/office/officeart/2005/8/layout/vList2"/>
    <dgm:cxn modelId="{220C2A10-85EC-48A7-893D-BD47463E9498}" srcId="{7BF302ED-0850-4F0C-A022-7C20BEE5D4DA}" destId="{76AAFCA7-0F59-4E86-BF9E-590A4F0943B4}" srcOrd="1" destOrd="0" parTransId="{AC62C9C6-D6CA-48CE-93F8-B6327B981244}" sibTransId="{EE077906-E93E-48C0-8F7D-13D9415C8F4D}"/>
    <dgm:cxn modelId="{659FC115-AEC6-4459-A597-4D13F2FB862F}" type="presOf" srcId="{99630C69-4139-46CF-960E-BEB7246093C9}" destId="{03B1BAB0-0199-40E0-BE17-48ED73068FD8}" srcOrd="0" destOrd="11" presId="urn:microsoft.com/office/officeart/2005/8/layout/vList2"/>
    <dgm:cxn modelId="{67B2EE26-8A35-48F8-867E-11047E4F1658}" srcId="{7BF302ED-0850-4F0C-A022-7C20BEE5D4DA}" destId="{18719C70-0993-41D7-B0B3-E279064C71FA}" srcOrd="0" destOrd="0" parTransId="{BC9D52BF-EFBB-4D76-AFBB-12B959298894}" sibTransId="{88D941DF-E917-4D44-BB33-2FB86801D8FE}"/>
    <dgm:cxn modelId="{999EF936-8555-43B1-8B19-6BFC4254FBAE}" type="presOf" srcId="{76AAFCA7-0F59-4E86-BF9E-590A4F0943B4}" destId="{03B1BAB0-0199-40E0-BE17-48ED73068FD8}" srcOrd="0" destOrd="5" presId="urn:microsoft.com/office/officeart/2005/8/layout/vList2"/>
    <dgm:cxn modelId="{883AF065-8A8B-4A71-BB94-49694A46EC3B}" srcId="{18719C70-0993-41D7-B0B3-E279064C71FA}" destId="{E76906E2-CFC7-471B-B791-2A76CED02F98}" srcOrd="1" destOrd="0" parTransId="{75801AA0-C455-481F-A9B5-9F20B2D3C009}" sibTransId="{42D8CC5C-E1FE-48B9-9A8E-7A8AA749D331}"/>
    <dgm:cxn modelId="{4195434C-FBEF-4635-BCB6-CFE9B6D34AC0}" srcId="{7BF302ED-0850-4F0C-A022-7C20BEE5D4DA}" destId="{36D7CAE0-EC70-4FD7-9F31-EE678676546E}" srcOrd="3" destOrd="0" parTransId="{6E6CE92B-29ED-46AA-8F1A-0BE9F664C4E3}" sibTransId="{8AFA901E-3892-4628-9314-343149F94773}"/>
    <dgm:cxn modelId="{3E858C4E-72A9-4046-89DE-9BFB0629CA5A}" type="presOf" srcId="{E76906E2-CFC7-471B-B791-2A76CED02F98}" destId="{03B1BAB0-0199-40E0-BE17-48ED73068FD8}" srcOrd="0" destOrd="3" presId="urn:microsoft.com/office/officeart/2005/8/layout/vList2"/>
    <dgm:cxn modelId="{97B8CD56-83F9-4327-964A-4F3E80F262B1}" srcId="{7BF302ED-0850-4F0C-A022-7C20BEE5D4DA}" destId="{89ACACEA-34EE-4130-9D30-1B91E9C44001}" srcOrd="5" destOrd="0" parTransId="{064E040C-B0B9-417E-835A-034A80E8CBC9}" sibTransId="{29B04A4B-398C-4FFB-AFF1-6E5504EAA51D}"/>
    <dgm:cxn modelId="{24D78582-9BD4-409D-B461-2D306FCBF488}" srcId="{18719C70-0993-41D7-B0B3-E279064C71FA}" destId="{F20DEED6-6B17-49E7-99B5-3C7029F52BF2}" srcOrd="0" destOrd="0" parTransId="{8995F008-0C2D-4BBE-8520-118F53FDD281}" sibTransId="{D8A58770-D467-4D9C-92BC-BCB6DBF9949C}"/>
    <dgm:cxn modelId="{0900C090-EB99-4D66-A5C2-FB97B0580CBD}" type="presOf" srcId="{7C9D97E2-6ED0-4104-8C8F-11FEB9F652DE}" destId="{EEF02BCB-E653-4F0C-9AEA-F45669A3D2EA}" srcOrd="0" destOrd="0" presId="urn:microsoft.com/office/officeart/2005/8/layout/vList2"/>
    <dgm:cxn modelId="{DE95DE9B-CF30-4A70-8FDE-217BF7491389}" srcId="{E1753461-45B8-4C0D-A077-6B7A296C7FAB}" destId="{5773E504-2487-4C12-AB06-753C95F8E6E6}" srcOrd="1" destOrd="0" parTransId="{64B35204-17A3-4A77-8E59-6F64ACD393B0}" sibTransId="{B59662E8-63E5-41DE-9DC5-7EE110937299}"/>
    <dgm:cxn modelId="{73736BAB-F9F0-4AF2-B9DA-65C9F8F1AD43}" srcId="{7BF302ED-0850-4F0C-A022-7C20BEE5D4DA}" destId="{C3548E0C-53E7-4A95-A2F3-7AE9AA8E54DC}" srcOrd="2" destOrd="0" parTransId="{774D6F67-30FE-4886-AFFA-FF69219E084E}" sibTransId="{C8D11CFE-E783-40FE-95AE-B1A0532F2066}"/>
    <dgm:cxn modelId="{2A4828AD-946C-40DC-A107-08D084CEC871}" srcId="{7C9D97E2-6ED0-4104-8C8F-11FEB9F652DE}" destId="{BF949B16-47E9-4DF0-8A88-474E71D9B714}" srcOrd="0" destOrd="0" parTransId="{FBADAF9E-EE33-4AFC-A0F4-4F09B7B02108}" sibTransId="{184BA20D-010C-42BF-88BC-46FFF97BDB44}"/>
    <dgm:cxn modelId="{B7629CB7-0DD3-4AEC-A5A5-BBD804E65D13}" srcId="{5773E504-2487-4C12-AB06-753C95F8E6E6}" destId="{99630C69-4139-46CF-960E-BEB7246093C9}" srcOrd="0" destOrd="0" parTransId="{B0276B50-4677-47A2-B6C4-18FD55D934C9}" sibTransId="{BE172944-9135-40A9-A6E1-0ACE3CF4A2B6}"/>
    <dgm:cxn modelId="{AF7269B8-127B-4720-A138-0C0CE4873AD9}" type="presOf" srcId="{89ACACEA-34EE-4130-9D30-1B91E9C44001}" destId="{03B1BAB0-0199-40E0-BE17-48ED73068FD8}" srcOrd="0" destOrd="12" presId="urn:microsoft.com/office/officeart/2005/8/layout/vList2"/>
    <dgm:cxn modelId="{1617BAB8-C212-45D2-A0AF-D5F1344E5D7E}" type="presOf" srcId="{C3548E0C-53E7-4A95-A2F3-7AE9AA8E54DC}" destId="{03B1BAB0-0199-40E0-BE17-48ED73068FD8}" srcOrd="0" destOrd="6" presId="urn:microsoft.com/office/officeart/2005/8/layout/vList2"/>
    <dgm:cxn modelId="{B07FC8B9-D2EC-4D34-ADE1-AFBFB91926BA}" type="presOf" srcId="{422AE530-E9C4-4C1D-A0B0-8F7BE88213A9}" destId="{03B1BAB0-0199-40E0-BE17-48ED73068FD8}" srcOrd="0" destOrd="9" presId="urn:microsoft.com/office/officeart/2005/8/layout/vList2"/>
    <dgm:cxn modelId="{169912BD-9C8E-437A-9331-B988C537969C}" type="presOf" srcId="{BF949B16-47E9-4DF0-8A88-474E71D9B714}" destId="{A62EAD31-2D94-467A-AC67-60DA3191615E}" srcOrd="0" destOrd="0" presId="urn:microsoft.com/office/officeart/2005/8/layout/vList2"/>
    <dgm:cxn modelId="{4D7021CD-95C0-44BC-9200-D9F14ADFE06C}" srcId="{18719C70-0993-41D7-B0B3-E279064C71FA}" destId="{FAFF594C-071E-47C2-B9E0-A21778BB3641}" srcOrd="2" destOrd="0" parTransId="{C09CE534-2F8A-4EC7-91E0-2C3B447B459E}" sibTransId="{FB7C17A2-9033-4713-AB12-47E6D40C0CDC}"/>
    <dgm:cxn modelId="{60FC1BDA-A7CC-4A96-8620-735F006E65C3}" srcId="{7BF302ED-0850-4F0C-A022-7C20BEE5D4DA}" destId="{E1753461-45B8-4C0D-A077-6B7A296C7FAB}" srcOrd="4" destOrd="0" parTransId="{587B298E-60F1-4B3C-A0BD-AD510E5A8B14}" sibTransId="{82C9A56A-6841-437E-B526-7D9A41690F12}"/>
    <dgm:cxn modelId="{F76A8DE7-6700-49D6-85F6-CE2522254849}" type="presOf" srcId="{E1753461-45B8-4C0D-A077-6B7A296C7FAB}" destId="{03B1BAB0-0199-40E0-BE17-48ED73068FD8}" srcOrd="0" destOrd="8" presId="urn:microsoft.com/office/officeart/2005/8/layout/vList2"/>
    <dgm:cxn modelId="{16B3D5F8-6967-4FAB-B695-68FCA42653B4}" srcId="{E1753461-45B8-4C0D-A077-6B7A296C7FAB}" destId="{422AE530-E9C4-4C1D-A0B0-8F7BE88213A9}" srcOrd="0" destOrd="0" parTransId="{9065E36E-56FB-4E73-A412-3524BD699BBC}" sibTransId="{2E45AF0E-661D-4DDA-9AC6-6F5320204D4B}"/>
    <dgm:cxn modelId="{6376C64C-0794-48A8-92CC-8F567CFFD93D}" type="presParOf" srcId="{EEF02BCB-E653-4F0C-9AEA-F45669A3D2EA}" destId="{A62EAD31-2D94-467A-AC67-60DA3191615E}" srcOrd="0" destOrd="0" presId="urn:microsoft.com/office/officeart/2005/8/layout/vList2"/>
    <dgm:cxn modelId="{8895DB63-8236-40DB-A527-2C0FADA3DEE4}" type="presParOf" srcId="{EEF02BCB-E653-4F0C-9AEA-F45669A3D2EA}" destId="{03B1BAB0-0199-40E0-BE17-48ED73068FD8}"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2FB948-0E95-4A59-A2D7-23EB0D80E3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dgm:pt modelId="{D1C9D2F0-EAE3-4FF6-86E9-508852682ACA}">
      <dgm:prSet phldrT="[Text]"/>
      <dgm:spPr>
        <a:blipFill>
          <a:blip xmlns:r="http://schemas.openxmlformats.org/officeDocument/2006/relationships" r:embed="rId1"/>
          <a:stretch>
            <a:fillRect b="-2545"/>
          </a:stretch>
        </a:blipFill>
      </dgm:spPr>
      <dgm:t>
        <a:bodyPr/>
        <a:lstStyle/>
        <a:p>
          <a:r>
            <a:rPr lang="en-CA">
              <a:noFill/>
            </a:rPr>
            <a:t> </a:t>
          </a:r>
        </a:p>
      </dgm:t>
    </dgm:pt>
    <dgm:pt modelId="{C8C592DA-5A5E-41AD-A0B7-9A312C12B97F}" type="parTrans" cxnId="{AF15353C-7BD8-4D60-B26E-85CBDE9A0F40}">
      <dgm:prSet/>
      <dgm:spPr/>
      <dgm:t>
        <a:bodyPr/>
        <a:lstStyle/>
        <a:p>
          <a:endParaRPr lang="en-CA"/>
        </a:p>
      </dgm:t>
    </dgm:pt>
    <dgm:pt modelId="{3CA28D87-5933-435F-9B36-DE327F75AF9F}" type="sibTrans" cxnId="{AF15353C-7BD8-4D60-B26E-85CBDE9A0F40}">
      <dgm:prSet/>
      <dgm:spPr/>
      <dgm:t>
        <a:bodyPr/>
        <a:lstStyle/>
        <a:p>
          <a:endParaRPr lang="en-CA"/>
        </a:p>
      </dgm:t>
    </dgm:pt>
    <dgm:pt modelId="{8EE52C67-E3D5-49B0-8794-2220826FE176}">
      <dgm:prSet/>
      <dgm:spPr/>
      <dgm:t>
        <a:bodyPr/>
        <a:lstStyle/>
        <a:p>
          <a:r>
            <a:rPr lang="en-CA">
              <a:noFill/>
            </a:rPr>
            <a:t> </a:t>
          </a:r>
        </a:p>
      </dgm:t>
    </dgm:pt>
    <dgm:pt modelId="{987808E3-2445-4301-A82A-BF64D0E75AAE}" type="parTrans" cxnId="{48B7458D-B1FF-4E27-9C19-3D4F261A0FE6}">
      <dgm:prSet/>
      <dgm:spPr/>
      <dgm:t>
        <a:bodyPr/>
        <a:lstStyle/>
        <a:p>
          <a:endParaRPr lang="en-CA"/>
        </a:p>
      </dgm:t>
    </dgm:pt>
    <dgm:pt modelId="{314D26F9-C11D-4F10-A936-4DF1A5DE1CBE}" type="sibTrans" cxnId="{48B7458D-B1FF-4E27-9C19-3D4F261A0FE6}">
      <dgm:prSet/>
      <dgm:spPr/>
      <dgm:t>
        <a:bodyPr/>
        <a:lstStyle/>
        <a:p>
          <a:endParaRPr lang="en-CA"/>
        </a:p>
      </dgm:t>
    </dgm:pt>
    <dgm:pt modelId="{1B3F9A93-0554-43CE-839E-9F81DA04C2EC}">
      <dgm:prSet/>
      <dgm:spPr/>
      <dgm:t>
        <a:bodyPr/>
        <a:lstStyle/>
        <a:p>
          <a:r>
            <a:rPr lang="en-CA">
              <a:noFill/>
            </a:rPr>
            <a:t> </a:t>
          </a:r>
        </a:p>
      </dgm:t>
    </dgm:pt>
    <dgm:pt modelId="{0F8249C8-0CE5-4D51-A81A-620D3FE76C65}" type="parTrans" cxnId="{2B929A60-5B9F-47AC-B25F-5BB3F4FFA5F3}">
      <dgm:prSet/>
      <dgm:spPr/>
      <dgm:t>
        <a:bodyPr/>
        <a:lstStyle/>
        <a:p>
          <a:endParaRPr lang="en-CA"/>
        </a:p>
      </dgm:t>
    </dgm:pt>
    <dgm:pt modelId="{3863A912-F140-4A21-8606-02B7D8D930AA}" type="sibTrans" cxnId="{2B929A60-5B9F-47AC-B25F-5BB3F4FFA5F3}">
      <dgm:prSet/>
      <dgm:spPr/>
      <dgm:t>
        <a:bodyPr/>
        <a:lstStyle/>
        <a:p>
          <a:endParaRPr lang="en-CA"/>
        </a:p>
      </dgm:t>
    </dgm:pt>
    <dgm:pt modelId="{457D7A4B-BD0F-4725-A786-A689DBF2D16B}">
      <dgm:prSet/>
      <dgm:spPr/>
      <dgm:t>
        <a:bodyPr/>
        <a:lstStyle/>
        <a:p>
          <a:r>
            <a:rPr lang="en-CA">
              <a:noFill/>
            </a:rPr>
            <a:t> </a:t>
          </a:r>
        </a:p>
      </dgm:t>
    </dgm:pt>
    <dgm:pt modelId="{F52EBCF9-2A17-4945-AD71-3ED2C39A7070}" type="parTrans" cxnId="{67854404-DABF-4341-9334-3720AC071E4A}">
      <dgm:prSet/>
      <dgm:spPr/>
      <dgm:t>
        <a:bodyPr/>
        <a:lstStyle/>
        <a:p>
          <a:endParaRPr lang="en-CA"/>
        </a:p>
      </dgm:t>
    </dgm:pt>
    <dgm:pt modelId="{197286E2-363A-43FF-87C2-9346F6E37657}" type="sibTrans" cxnId="{67854404-DABF-4341-9334-3720AC071E4A}">
      <dgm:prSet/>
      <dgm:spPr/>
      <dgm:t>
        <a:bodyPr/>
        <a:lstStyle/>
        <a:p>
          <a:endParaRPr lang="en-CA"/>
        </a:p>
      </dgm:t>
    </dgm:pt>
    <dgm:pt modelId="{4CB37C50-CF64-4C7F-9463-66F220700CF8}">
      <dgm:prSet/>
      <dgm:spPr/>
      <dgm:t>
        <a:bodyPr/>
        <a:lstStyle/>
        <a:p>
          <a:r>
            <a:rPr lang="en-CA">
              <a:noFill/>
            </a:rPr>
            <a:t> </a:t>
          </a:r>
        </a:p>
      </dgm:t>
    </dgm:pt>
    <dgm:pt modelId="{2989A843-6BEF-4F0C-AC6A-84761897DCB2}" type="parTrans" cxnId="{48A0537E-7F75-4860-969B-D66624B483D0}">
      <dgm:prSet/>
      <dgm:spPr/>
      <dgm:t>
        <a:bodyPr/>
        <a:lstStyle/>
        <a:p>
          <a:endParaRPr lang="en-CA"/>
        </a:p>
      </dgm:t>
    </dgm:pt>
    <dgm:pt modelId="{B6ABCDB7-0F58-4927-8ACE-DA174662D14D}" type="sibTrans" cxnId="{48A0537E-7F75-4860-969B-D66624B483D0}">
      <dgm:prSet/>
      <dgm:spPr/>
      <dgm:t>
        <a:bodyPr/>
        <a:lstStyle/>
        <a:p>
          <a:endParaRPr lang="en-CA"/>
        </a:p>
      </dgm:t>
    </dgm:pt>
    <dgm:pt modelId="{945C59B8-EF26-4B7A-8F65-549E86D0A1B2}">
      <dgm:prSet/>
      <dgm:spPr/>
      <dgm:t>
        <a:bodyPr/>
        <a:lstStyle/>
        <a:p>
          <a:r>
            <a:rPr lang="en-CA">
              <a:noFill/>
            </a:rPr>
            <a:t> </a:t>
          </a:r>
        </a:p>
      </dgm:t>
    </dgm:pt>
    <dgm:pt modelId="{9646642B-284A-487F-8D0E-C3106E0D0BEE}" type="parTrans" cxnId="{5C18206B-39E3-4BF3-904F-41E82E6E732D}">
      <dgm:prSet/>
      <dgm:spPr/>
      <dgm:t>
        <a:bodyPr/>
        <a:lstStyle/>
        <a:p>
          <a:endParaRPr lang="en-CA"/>
        </a:p>
      </dgm:t>
    </dgm:pt>
    <dgm:pt modelId="{0837AB0E-615E-4899-AF24-8054DFA1C43B}" type="sibTrans" cxnId="{5C18206B-39E3-4BF3-904F-41E82E6E732D}">
      <dgm:prSet/>
      <dgm:spPr/>
      <dgm:t>
        <a:bodyPr/>
        <a:lstStyle/>
        <a:p>
          <a:endParaRPr lang="en-CA"/>
        </a:p>
      </dgm:t>
    </dgm:pt>
    <dgm:pt modelId="{B0443A35-B99E-4A28-A5CD-A057AD3BB0B5}">
      <dgm:prSet/>
      <dgm:spPr/>
      <dgm:t>
        <a:bodyPr/>
        <a:lstStyle/>
        <a:p>
          <a:r>
            <a:rPr lang="en-CA">
              <a:noFill/>
            </a:rPr>
            <a:t> </a:t>
          </a:r>
        </a:p>
      </dgm:t>
    </dgm:pt>
    <dgm:pt modelId="{EBE2922B-D8CF-4692-85FA-2716BE587F6E}" type="parTrans" cxnId="{8ACC0714-5A43-45ED-A8A1-DF6EBF2CE556}">
      <dgm:prSet/>
      <dgm:spPr/>
      <dgm:t>
        <a:bodyPr/>
        <a:lstStyle/>
        <a:p>
          <a:endParaRPr lang="en-CA"/>
        </a:p>
      </dgm:t>
    </dgm:pt>
    <dgm:pt modelId="{B7029CC6-4FD3-4003-8D85-CB2F31519558}" type="sibTrans" cxnId="{8ACC0714-5A43-45ED-A8A1-DF6EBF2CE556}">
      <dgm:prSet/>
      <dgm:spPr/>
      <dgm:t>
        <a:bodyPr/>
        <a:lstStyle/>
        <a:p>
          <a:endParaRPr lang="en-CA"/>
        </a:p>
      </dgm:t>
    </dgm:pt>
    <dgm:pt modelId="{AA383728-D7FA-48AF-B045-61A619CC092E}">
      <dgm:prSet/>
      <dgm:spPr/>
      <dgm:t>
        <a:bodyPr/>
        <a:lstStyle/>
        <a:p>
          <a:r>
            <a:rPr lang="en-CA">
              <a:noFill/>
            </a:rPr>
            <a:t> </a:t>
          </a:r>
        </a:p>
      </dgm:t>
    </dgm:pt>
    <dgm:pt modelId="{4BFC5195-181A-4B93-AD5D-CD3A78344CDD}" type="parTrans" cxnId="{2871A652-D777-42E3-931E-E96562281241}">
      <dgm:prSet/>
      <dgm:spPr/>
      <dgm:t>
        <a:bodyPr/>
        <a:lstStyle/>
        <a:p>
          <a:endParaRPr lang="en-CA"/>
        </a:p>
      </dgm:t>
    </dgm:pt>
    <dgm:pt modelId="{D460A9EA-EBA7-4029-83D0-6B788934FA92}" type="sibTrans" cxnId="{2871A652-D777-42E3-931E-E96562281241}">
      <dgm:prSet/>
      <dgm:spPr/>
      <dgm:t>
        <a:bodyPr/>
        <a:lstStyle/>
        <a:p>
          <a:endParaRPr lang="en-CA"/>
        </a:p>
      </dgm:t>
    </dgm:pt>
    <dgm:pt modelId="{8DA509A2-B112-4517-9048-06A2C5703EA1}">
      <dgm:prSet/>
      <dgm:spPr/>
      <dgm:t>
        <a:bodyPr/>
        <a:lstStyle/>
        <a:p>
          <a:r>
            <a:rPr lang="en-CA">
              <a:noFill/>
            </a:rPr>
            <a:t> </a:t>
          </a:r>
        </a:p>
      </dgm:t>
    </dgm:pt>
    <dgm:pt modelId="{2D79977C-AAA8-4139-AEAF-7268C2360734}" type="parTrans" cxnId="{0C18CC98-1E49-409D-A31A-CF7818269685}">
      <dgm:prSet/>
      <dgm:spPr/>
      <dgm:t>
        <a:bodyPr/>
        <a:lstStyle/>
        <a:p>
          <a:endParaRPr lang="en-CA"/>
        </a:p>
      </dgm:t>
    </dgm:pt>
    <dgm:pt modelId="{E6932E7F-3278-46F7-BDE3-BD270E07A32D}" type="sibTrans" cxnId="{0C18CC98-1E49-409D-A31A-CF7818269685}">
      <dgm:prSet/>
      <dgm:spPr/>
      <dgm:t>
        <a:bodyPr/>
        <a:lstStyle/>
        <a:p>
          <a:endParaRPr lang="en-CA"/>
        </a:p>
      </dgm:t>
    </dgm:pt>
    <dgm:pt modelId="{3852E789-802F-4359-A528-298133C673D4}">
      <dgm:prSet phldrT="[Text]"/>
      <dgm:spPr/>
      <dgm:t>
        <a:bodyPr/>
        <a:lstStyle/>
        <a:p>
          <a:r>
            <a:rPr lang="en-CA" dirty="0"/>
            <a:t>OLP-1</a:t>
          </a:r>
          <a:r>
            <a:rPr lang="en-CA" baseline="0" dirty="0"/>
            <a:t> Algorithm</a:t>
          </a:r>
          <a:endParaRPr lang="en-CA" dirty="0"/>
        </a:p>
      </dgm:t>
    </dgm:pt>
    <dgm:pt modelId="{E1F3A256-09F8-462D-8EC3-81D9F4B08B80}" type="parTrans" cxnId="{96A153E5-1CF8-4FB4-8DD4-33E31361B695}">
      <dgm:prSet/>
      <dgm:spPr/>
      <dgm:t>
        <a:bodyPr/>
        <a:lstStyle/>
        <a:p>
          <a:endParaRPr lang="en-CA"/>
        </a:p>
      </dgm:t>
    </dgm:pt>
    <dgm:pt modelId="{3BA9907B-ECB0-4D35-AE38-F7DDCD8C4E62}" type="sibTrans" cxnId="{96A153E5-1CF8-4FB4-8DD4-33E31361B695}">
      <dgm:prSet/>
      <dgm:spPr/>
      <dgm:t>
        <a:bodyPr/>
        <a:lstStyle/>
        <a:p>
          <a:endParaRPr lang="en-CA"/>
        </a:p>
      </dgm:t>
    </dgm:pt>
    <dgm:pt modelId="{57EC83D3-CA31-4A62-B620-825C1743D2D4}">
      <dgm:prSet/>
      <dgm:spPr/>
      <dgm:t>
        <a:bodyPr/>
        <a:lstStyle/>
        <a:p>
          <a:r>
            <a:rPr lang="en-CA">
              <a:noFill/>
            </a:rPr>
            <a:t> </a:t>
          </a:r>
        </a:p>
      </dgm:t>
    </dgm:pt>
    <dgm:pt modelId="{5A0F2A44-C57E-4BF3-A94A-3B01D34F4156}" type="parTrans" cxnId="{6A77CFF5-8C17-41EA-97D7-B281B4BC00E6}">
      <dgm:prSet/>
      <dgm:spPr/>
      <dgm:t>
        <a:bodyPr/>
        <a:lstStyle/>
        <a:p>
          <a:endParaRPr lang="en-CA"/>
        </a:p>
      </dgm:t>
    </dgm:pt>
    <dgm:pt modelId="{BF46BFC2-79DF-42D2-953A-EE9833382C4E}" type="sibTrans" cxnId="{6A77CFF5-8C17-41EA-97D7-B281B4BC00E6}">
      <dgm:prSet/>
      <dgm:spPr/>
      <dgm:t>
        <a:bodyPr/>
        <a:lstStyle/>
        <a:p>
          <a:endParaRPr lang="en-CA"/>
        </a:p>
      </dgm:t>
    </dgm:pt>
    <dgm:pt modelId="{D0445194-5B88-4572-A25B-491CC5D37AAE}">
      <dgm:prSet/>
      <dgm:spPr/>
      <dgm:t>
        <a:bodyPr/>
        <a:lstStyle/>
        <a:p>
          <a:r>
            <a:rPr lang="en-CA">
              <a:noFill/>
            </a:rPr>
            <a:t> </a:t>
          </a:r>
        </a:p>
      </dgm:t>
    </dgm:pt>
    <dgm:pt modelId="{52293B5A-0425-4432-A33D-48B64634320D}" type="parTrans" cxnId="{5DBF0922-6DEA-465A-A655-1CAF92DF9EA9}">
      <dgm:prSet/>
      <dgm:spPr/>
      <dgm:t>
        <a:bodyPr/>
        <a:lstStyle/>
        <a:p>
          <a:endParaRPr lang="en-CA"/>
        </a:p>
      </dgm:t>
    </dgm:pt>
    <dgm:pt modelId="{6ACE6A62-E3EB-4D99-8901-742868B831FC}" type="sibTrans" cxnId="{5DBF0922-6DEA-465A-A655-1CAF92DF9EA9}">
      <dgm:prSet/>
      <dgm:spPr/>
      <dgm:t>
        <a:bodyPr/>
        <a:lstStyle/>
        <a:p>
          <a:endParaRPr lang="en-CA"/>
        </a:p>
      </dgm:t>
    </dgm:pt>
    <dgm:pt modelId="{22565420-1283-4948-9FAE-A8D90FA5E0E2}">
      <dgm:prSet/>
      <dgm:spPr/>
      <dgm:t>
        <a:bodyPr/>
        <a:lstStyle/>
        <a:p>
          <a:r>
            <a:rPr lang="en-CA">
              <a:noFill/>
            </a:rPr>
            <a:t> </a:t>
          </a:r>
        </a:p>
      </dgm:t>
    </dgm:pt>
    <dgm:pt modelId="{115BF343-459A-41F4-BC27-D30213790E99}" type="parTrans" cxnId="{916FC02C-32C0-4ABC-958C-3089D4C4613E}">
      <dgm:prSet/>
      <dgm:spPr/>
      <dgm:t>
        <a:bodyPr/>
        <a:lstStyle/>
        <a:p>
          <a:endParaRPr lang="en-CA"/>
        </a:p>
      </dgm:t>
    </dgm:pt>
    <dgm:pt modelId="{15BF4F04-51F3-4BEC-A0FF-FB54AABC49B5}" type="sibTrans" cxnId="{916FC02C-32C0-4ABC-958C-3089D4C4613E}">
      <dgm:prSet/>
      <dgm:spPr/>
      <dgm:t>
        <a:bodyPr/>
        <a:lstStyle/>
        <a:p>
          <a:endParaRPr lang="en-CA"/>
        </a:p>
      </dgm:t>
    </dgm:pt>
    <dgm:pt modelId="{D3418E47-594A-4121-A934-EEDC8D8DA561}">
      <dgm:prSet/>
      <dgm:spPr/>
      <dgm:t>
        <a:bodyPr/>
        <a:lstStyle/>
        <a:p>
          <a:r>
            <a:rPr lang="en-CA">
              <a:noFill/>
            </a:rPr>
            <a:t> </a:t>
          </a:r>
        </a:p>
      </dgm:t>
    </dgm:pt>
    <dgm:pt modelId="{8C44B902-52AE-41ED-BD85-E79A610D7D93}" type="parTrans" cxnId="{0A96D7C5-D898-43ED-A719-49567EAC9088}">
      <dgm:prSet/>
      <dgm:spPr/>
      <dgm:t>
        <a:bodyPr/>
        <a:lstStyle/>
        <a:p>
          <a:endParaRPr lang="en-CA"/>
        </a:p>
      </dgm:t>
    </dgm:pt>
    <dgm:pt modelId="{5623EDA6-F339-4DF2-B92F-73B97B6B62BA}" type="sibTrans" cxnId="{0A96D7C5-D898-43ED-A719-49567EAC9088}">
      <dgm:prSet/>
      <dgm:spPr/>
      <dgm:t>
        <a:bodyPr/>
        <a:lstStyle/>
        <a:p>
          <a:endParaRPr lang="en-CA"/>
        </a:p>
      </dgm:t>
    </dgm:pt>
    <dgm:pt modelId="{EEEE9A5D-3B0C-41D7-9003-BE89CDA91CB3}">
      <dgm:prSet/>
      <dgm:spPr/>
      <dgm:t>
        <a:bodyPr/>
        <a:lstStyle/>
        <a:p>
          <a:r>
            <a:rPr lang="en-CA">
              <a:noFill/>
            </a:rPr>
            <a:t> </a:t>
          </a:r>
        </a:p>
      </dgm:t>
    </dgm:pt>
    <dgm:pt modelId="{0538A686-C503-4A09-BEE2-82801478D92D}" type="parTrans" cxnId="{990776CD-11CB-41FF-8104-D9F8197A42FC}">
      <dgm:prSet/>
      <dgm:spPr/>
      <dgm:t>
        <a:bodyPr/>
        <a:lstStyle/>
        <a:p>
          <a:endParaRPr lang="en-CA"/>
        </a:p>
      </dgm:t>
    </dgm:pt>
    <dgm:pt modelId="{DE789498-0E0E-4B69-AFD5-9400E890E338}" type="sibTrans" cxnId="{990776CD-11CB-41FF-8104-D9F8197A42FC}">
      <dgm:prSet/>
      <dgm:spPr/>
      <dgm:t>
        <a:bodyPr/>
        <a:lstStyle/>
        <a:p>
          <a:endParaRPr lang="en-CA"/>
        </a:p>
      </dgm:t>
    </dgm:pt>
    <dgm:pt modelId="{486EA5F3-DF8D-4CA7-A064-00688C63A2A5}" type="pres">
      <dgm:prSet presAssocID="{952FB948-0E95-4A59-A2D7-23EB0D80E381}" presName="linear" presStyleCnt="0">
        <dgm:presLayoutVars>
          <dgm:animLvl val="lvl"/>
          <dgm:resizeHandles val="exact"/>
        </dgm:presLayoutVars>
      </dgm:prSet>
      <dgm:spPr/>
    </dgm:pt>
    <dgm:pt modelId="{CE257AE3-83D6-4AF4-8A6C-58A1DF7AC86C}" type="pres">
      <dgm:prSet presAssocID="{3852E789-802F-4359-A528-298133C673D4}" presName="parentText" presStyleLbl="node1" presStyleIdx="0" presStyleCnt="1">
        <dgm:presLayoutVars>
          <dgm:chMax val="0"/>
          <dgm:bulletEnabled val="1"/>
        </dgm:presLayoutVars>
      </dgm:prSet>
      <dgm:spPr/>
    </dgm:pt>
    <dgm:pt modelId="{595DCA0A-8EC0-46CF-805B-32C49DA84424}" type="pres">
      <dgm:prSet presAssocID="{3852E789-802F-4359-A528-298133C673D4}" presName="childText" presStyleLbl="revTx" presStyleIdx="0" presStyleCnt="1">
        <dgm:presLayoutVars>
          <dgm:bulletEnabled val="1"/>
        </dgm:presLayoutVars>
      </dgm:prSet>
      <dgm:spPr/>
    </dgm:pt>
  </dgm:ptLst>
  <dgm:cxnLst>
    <dgm:cxn modelId="{67854404-DABF-4341-9334-3720AC071E4A}" srcId="{1B3F9A93-0554-43CE-839E-9F81DA04C2EC}" destId="{457D7A4B-BD0F-4725-A786-A689DBF2D16B}" srcOrd="1" destOrd="0" parTransId="{F52EBCF9-2A17-4945-AD71-3ED2C39A7070}" sibTransId="{197286E2-363A-43FF-87C2-9346F6E37657}"/>
    <dgm:cxn modelId="{95DB5F0A-6706-4BCF-8AF7-D618309910BC}" type="presOf" srcId="{457D7A4B-BD0F-4725-A786-A689DBF2D16B}" destId="{595DCA0A-8EC0-46CF-805B-32C49DA84424}" srcOrd="0" destOrd="5" presId="urn:microsoft.com/office/officeart/2005/8/layout/vList2"/>
    <dgm:cxn modelId="{8ACC0714-5A43-45ED-A8A1-DF6EBF2CE556}" srcId="{457D7A4B-BD0F-4725-A786-A689DBF2D16B}" destId="{B0443A35-B99E-4A28-A5CD-A057AD3BB0B5}" srcOrd="4" destOrd="0" parTransId="{EBE2922B-D8CF-4692-85FA-2716BE587F6E}" sibTransId="{B7029CC6-4FD3-4003-8D85-CB2F31519558}"/>
    <dgm:cxn modelId="{5DBF0922-6DEA-465A-A655-1CAF92DF9EA9}" srcId="{1B3F9A93-0554-43CE-839E-9F81DA04C2EC}" destId="{D0445194-5B88-4572-A25B-491CC5D37AAE}" srcOrd="0" destOrd="0" parTransId="{52293B5A-0425-4432-A33D-48B64634320D}" sibTransId="{6ACE6A62-E3EB-4D99-8901-742868B831FC}"/>
    <dgm:cxn modelId="{15B15327-1B7D-40CA-B810-8426F4639BF2}" type="presOf" srcId="{8EE52C67-E3D5-49B0-8794-2220826FE176}" destId="{595DCA0A-8EC0-46CF-805B-32C49DA84424}" srcOrd="0" destOrd="1" presId="urn:microsoft.com/office/officeart/2005/8/layout/vList2"/>
    <dgm:cxn modelId="{916FC02C-32C0-4ABC-958C-3089D4C4613E}" srcId="{D1C9D2F0-EAE3-4FF6-86E9-508852682ACA}" destId="{22565420-1283-4948-9FAE-A8D90FA5E0E2}" srcOrd="1" destOrd="0" parTransId="{115BF343-459A-41F4-BC27-D30213790E99}" sibTransId="{15BF4F04-51F3-4BEC-A0FF-FB54AABC49B5}"/>
    <dgm:cxn modelId="{F0DAC737-9956-4D4F-9FE9-885421EDF713}" type="presOf" srcId="{3852E789-802F-4359-A528-298133C673D4}" destId="{CE257AE3-83D6-4AF4-8A6C-58A1DF7AC86C}" srcOrd="0" destOrd="0" presId="urn:microsoft.com/office/officeart/2005/8/layout/vList2"/>
    <dgm:cxn modelId="{AF15353C-7BD8-4D60-B26E-85CBDE9A0F40}" srcId="{3852E789-802F-4359-A528-298133C673D4}" destId="{D1C9D2F0-EAE3-4FF6-86E9-508852682ACA}" srcOrd="0" destOrd="0" parTransId="{C8C592DA-5A5E-41AD-A0B7-9A312C12B97F}" sibTransId="{3CA28D87-5933-435F-9B36-DE327F75AF9F}"/>
    <dgm:cxn modelId="{2B929A60-5B9F-47AC-B25F-5BB3F4FFA5F3}" srcId="{D1C9D2F0-EAE3-4FF6-86E9-508852682ACA}" destId="{1B3F9A93-0554-43CE-839E-9F81DA04C2EC}" srcOrd="2" destOrd="0" parTransId="{0F8249C8-0CE5-4D51-A81A-620D3FE76C65}" sibTransId="{3863A912-F140-4A21-8606-02B7D8D930AA}"/>
    <dgm:cxn modelId="{5C18206B-39E3-4BF3-904F-41E82E6E732D}" srcId="{457D7A4B-BD0F-4725-A786-A689DBF2D16B}" destId="{945C59B8-EF26-4B7A-8F65-549E86D0A1B2}" srcOrd="3" destOrd="0" parTransId="{9646642B-284A-487F-8D0E-C3106E0D0BEE}" sibTransId="{0837AB0E-615E-4899-AF24-8054DFA1C43B}"/>
    <dgm:cxn modelId="{0E15CE4E-BFDA-4F5B-A897-FF9D0C1F8CAC}" type="presOf" srcId="{4CB37C50-CF64-4C7F-9463-66F220700CF8}" destId="{595DCA0A-8EC0-46CF-805B-32C49DA84424}" srcOrd="0" destOrd="8" presId="urn:microsoft.com/office/officeart/2005/8/layout/vList2"/>
    <dgm:cxn modelId="{2871A652-D777-42E3-931E-E96562281241}" srcId="{457D7A4B-BD0F-4725-A786-A689DBF2D16B}" destId="{AA383728-D7FA-48AF-B045-61A619CC092E}" srcOrd="5" destOrd="0" parTransId="{4BFC5195-181A-4B93-AD5D-CD3A78344CDD}" sibTransId="{D460A9EA-EBA7-4029-83D0-6B788934FA92}"/>
    <dgm:cxn modelId="{BBE3D855-AE7E-40C3-A1D3-2E82D6A3BE0B}" type="presOf" srcId="{22565420-1283-4948-9FAE-A8D90FA5E0E2}" destId="{595DCA0A-8EC0-46CF-805B-32C49DA84424}" srcOrd="0" destOrd="2" presId="urn:microsoft.com/office/officeart/2005/8/layout/vList2"/>
    <dgm:cxn modelId="{48A0537E-7F75-4860-969B-D66624B483D0}" srcId="{457D7A4B-BD0F-4725-A786-A689DBF2D16B}" destId="{4CB37C50-CF64-4C7F-9463-66F220700CF8}" srcOrd="2" destOrd="0" parTransId="{2989A843-6BEF-4F0C-AC6A-84761897DCB2}" sibTransId="{B6ABCDB7-0F58-4927-8ACE-DA174662D14D}"/>
    <dgm:cxn modelId="{0B0D4083-F0B6-4D67-9672-2D0E33E67761}" type="presOf" srcId="{D3418E47-594A-4121-A934-EEDC8D8DA561}" destId="{595DCA0A-8EC0-46CF-805B-32C49DA84424}" srcOrd="0" destOrd="7" presId="urn:microsoft.com/office/officeart/2005/8/layout/vList2"/>
    <dgm:cxn modelId="{48B7458D-B1FF-4E27-9C19-3D4F261A0FE6}" srcId="{D1C9D2F0-EAE3-4FF6-86E9-508852682ACA}" destId="{8EE52C67-E3D5-49B0-8794-2220826FE176}" srcOrd="0" destOrd="0" parTransId="{987808E3-2445-4301-A82A-BF64D0E75AAE}" sibTransId="{314D26F9-C11D-4F10-A936-4DF1A5DE1CBE}"/>
    <dgm:cxn modelId="{0C18CC98-1E49-409D-A31A-CF7818269685}" srcId="{D1C9D2F0-EAE3-4FF6-86E9-508852682ACA}" destId="{8DA509A2-B112-4517-9048-06A2C5703EA1}" srcOrd="4" destOrd="0" parTransId="{2D79977C-AAA8-4139-AEAF-7268C2360734}" sibTransId="{E6932E7F-3278-46F7-BDE3-BD270E07A32D}"/>
    <dgm:cxn modelId="{006F12B7-E9EC-4762-AC4F-491EAEF2E58B}" type="presOf" srcId="{D1C9D2F0-EAE3-4FF6-86E9-508852682ACA}" destId="{595DCA0A-8EC0-46CF-805B-32C49DA84424}" srcOrd="0" destOrd="0" presId="urn:microsoft.com/office/officeart/2005/8/layout/vList2"/>
    <dgm:cxn modelId="{320E0EBF-1AAF-4D33-A8B5-4A7C37D4D5EA}" type="presOf" srcId="{EEEE9A5D-3B0C-41D7-9003-BE89CDA91CB3}" destId="{595DCA0A-8EC0-46CF-805B-32C49DA84424}" srcOrd="0" destOrd="6" presId="urn:microsoft.com/office/officeart/2005/8/layout/vList2"/>
    <dgm:cxn modelId="{8CDEF6C0-1236-4866-BA63-D610BE27767C}" type="presOf" srcId="{AA383728-D7FA-48AF-B045-61A619CC092E}" destId="{595DCA0A-8EC0-46CF-805B-32C49DA84424}" srcOrd="0" destOrd="11" presId="urn:microsoft.com/office/officeart/2005/8/layout/vList2"/>
    <dgm:cxn modelId="{0A96D7C5-D898-43ED-A719-49567EAC9088}" srcId="{457D7A4B-BD0F-4725-A786-A689DBF2D16B}" destId="{D3418E47-594A-4121-A934-EEDC8D8DA561}" srcOrd="1" destOrd="0" parTransId="{8C44B902-52AE-41ED-BD85-E79A610D7D93}" sibTransId="{5623EDA6-F339-4DF2-B92F-73B97B6B62BA}"/>
    <dgm:cxn modelId="{C413ECCB-35E3-446B-B6D4-1E24B4D917C8}" type="presOf" srcId="{8DA509A2-B112-4517-9048-06A2C5703EA1}" destId="{595DCA0A-8EC0-46CF-805B-32C49DA84424}" srcOrd="0" destOrd="13" presId="urn:microsoft.com/office/officeart/2005/8/layout/vList2"/>
    <dgm:cxn modelId="{048C77CC-3E7D-4E56-A0BB-25782FDBCA90}" type="presOf" srcId="{B0443A35-B99E-4A28-A5CD-A057AD3BB0B5}" destId="{595DCA0A-8EC0-46CF-805B-32C49DA84424}" srcOrd="0" destOrd="10" presId="urn:microsoft.com/office/officeart/2005/8/layout/vList2"/>
    <dgm:cxn modelId="{990776CD-11CB-41FF-8104-D9F8197A42FC}" srcId="{457D7A4B-BD0F-4725-A786-A689DBF2D16B}" destId="{EEEE9A5D-3B0C-41D7-9003-BE89CDA91CB3}" srcOrd="0" destOrd="0" parTransId="{0538A686-C503-4A09-BEE2-82801478D92D}" sibTransId="{DE789498-0E0E-4B69-AFD5-9400E890E338}"/>
    <dgm:cxn modelId="{96A153E5-1CF8-4FB4-8DD4-33E31361B695}" srcId="{952FB948-0E95-4A59-A2D7-23EB0D80E381}" destId="{3852E789-802F-4359-A528-298133C673D4}" srcOrd="0" destOrd="0" parTransId="{E1F3A256-09F8-462D-8EC3-81D9F4B08B80}" sibTransId="{3BA9907B-ECB0-4D35-AE38-F7DDCD8C4E62}"/>
    <dgm:cxn modelId="{689125E8-E86E-40CC-84FA-5EF90DB5906C}" type="presOf" srcId="{57EC83D3-CA31-4A62-B620-825C1743D2D4}" destId="{595DCA0A-8EC0-46CF-805B-32C49DA84424}" srcOrd="0" destOrd="12" presId="urn:microsoft.com/office/officeart/2005/8/layout/vList2"/>
    <dgm:cxn modelId="{6A77CFF5-8C17-41EA-97D7-B281B4BC00E6}" srcId="{D1C9D2F0-EAE3-4FF6-86E9-508852682ACA}" destId="{57EC83D3-CA31-4A62-B620-825C1743D2D4}" srcOrd="3" destOrd="0" parTransId="{5A0F2A44-C57E-4BF3-A94A-3B01D34F4156}" sibTransId="{BF46BFC2-79DF-42D2-953A-EE9833382C4E}"/>
    <dgm:cxn modelId="{0EF065F9-A3F9-4C57-B078-305C6AEC58D8}" type="presOf" srcId="{D0445194-5B88-4572-A25B-491CC5D37AAE}" destId="{595DCA0A-8EC0-46CF-805B-32C49DA84424}" srcOrd="0" destOrd="4" presId="urn:microsoft.com/office/officeart/2005/8/layout/vList2"/>
    <dgm:cxn modelId="{354BA8F9-4F77-4850-A0BC-B2B5DB4EA39A}" type="presOf" srcId="{945C59B8-EF26-4B7A-8F65-549E86D0A1B2}" destId="{595DCA0A-8EC0-46CF-805B-32C49DA84424}" srcOrd="0" destOrd="9" presId="urn:microsoft.com/office/officeart/2005/8/layout/vList2"/>
    <dgm:cxn modelId="{29BECEFB-3000-4C57-80DF-7A8070DBBC33}" type="presOf" srcId="{952FB948-0E95-4A59-A2D7-23EB0D80E381}" destId="{486EA5F3-DF8D-4CA7-A064-00688C63A2A5}" srcOrd="0" destOrd="0" presId="urn:microsoft.com/office/officeart/2005/8/layout/vList2"/>
    <dgm:cxn modelId="{55AAC8FC-915F-444F-B5C5-FC571BA728BF}" type="presOf" srcId="{1B3F9A93-0554-43CE-839E-9F81DA04C2EC}" destId="{595DCA0A-8EC0-46CF-805B-32C49DA84424}" srcOrd="0" destOrd="3" presId="urn:microsoft.com/office/officeart/2005/8/layout/vList2"/>
    <dgm:cxn modelId="{8AFF1CE1-0729-4D5D-81CF-570B5C08DF8C}" type="presParOf" srcId="{486EA5F3-DF8D-4CA7-A064-00688C63A2A5}" destId="{CE257AE3-83D6-4AF4-8A6C-58A1DF7AC86C}" srcOrd="0" destOrd="0" presId="urn:microsoft.com/office/officeart/2005/8/layout/vList2"/>
    <dgm:cxn modelId="{AB444841-07CC-4262-BA30-C3E81A6C5B19}" type="presParOf" srcId="{486EA5F3-DF8D-4CA7-A064-00688C63A2A5}" destId="{595DCA0A-8EC0-46CF-805B-32C49DA8442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9D97E2-6ED0-4104-8C8F-11FEB9F652DE}" type="doc">
      <dgm:prSet loTypeId="urn:microsoft.com/office/officeart/2005/8/layout/vList2" loCatId="list" qsTypeId="urn:microsoft.com/office/officeart/2005/8/quickstyle/simple2" qsCatId="simple" csTypeId="urn:microsoft.com/office/officeart/2005/8/colors/accent1_3" csCatId="accent1" phldr="1"/>
      <dgm:spPr/>
      <dgm:t>
        <a:bodyPr/>
        <a:lstStyle/>
        <a:p>
          <a:endParaRPr lang="en-CA"/>
        </a:p>
      </dgm:t>
    </dgm:pt>
    <dgm:pt modelId="{BF949B16-47E9-4DF0-8A88-474E71D9B714}">
      <dgm:prSet/>
      <dgm:spPr/>
      <dgm:t>
        <a:bodyPr/>
        <a:lstStyle/>
        <a:p>
          <a:r>
            <a:rPr lang="en-US" b="1" i="0" baseline="0" dirty="0"/>
            <a:t>OLP-2 </a:t>
          </a:r>
          <a:r>
            <a:rPr lang="en-US" b="0" i="0" baseline="0" dirty="0"/>
            <a:t>Improved </a:t>
          </a:r>
          <a:r>
            <a:rPr lang="en-US" b="0" i="1" baseline="0" dirty="0"/>
            <a:t>O</a:t>
          </a:r>
          <a:r>
            <a:rPr lang="en-US" b="0" i="0" baseline="0" dirty="0"/>
            <a:t>(</a:t>
          </a:r>
          <a:r>
            <a:rPr lang="en-US" b="0" i="1" baseline="0" dirty="0"/>
            <a:t>n</a:t>
          </a:r>
          <a:r>
            <a:rPr lang="en-US" b="0" i="0" baseline="30000" dirty="0"/>
            <a:t>2</a:t>
          </a:r>
          <a:r>
            <a:rPr lang="en-US" b="0" i="0" baseline="0" dirty="0"/>
            <a:t>) to compute OLP array</a:t>
          </a:r>
          <a:endParaRPr lang="en-CA" b="0" dirty="0"/>
        </a:p>
      </dgm:t>
    </dgm:pt>
    <dgm:pt modelId="{FBADAF9E-EE33-4AFC-A0F4-4F09B7B02108}" type="parTrans" cxnId="{2A4828AD-946C-40DC-A107-08D084CEC871}">
      <dgm:prSet/>
      <dgm:spPr/>
      <dgm:t>
        <a:bodyPr/>
        <a:lstStyle/>
        <a:p>
          <a:endParaRPr lang="en-CA"/>
        </a:p>
      </dgm:t>
    </dgm:pt>
    <dgm:pt modelId="{184BA20D-010C-42BF-88BC-46FFF97BDB44}" type="sibTrans" cxnId="{2A4828AD-946C-40DC-A107-08D084CEC871}">
      <dgm:prSet/>
      <dgm:spPr/>
      <dgm:t>
        <a:bodyPr/>
        <a:lstStyle/>
        <a:p>
          <a:endParaRPr lang="en-CA"/>
        </a:p>
      </dgm:t>
    </dgm:pt>
    <mc:AlternateContent xmlns:mc="http://schemas.openxmlformats.org/markup-compatibility/2006" xmlns:a14="http://schemas.microsoft.com/office/drawing/2010/main">
      <mc:Choice Requires="a14">
        <dgm:pt modelId="{F20DEED6-6B17-49E7-99B5-3C7029F52BF2}">
          <dgm:prSet/>
          <dgm:spPr/>
          <dgm:t>
            <a:bodyPr/>
            <a:lstStyle/>
            <a:p>
              <a:pPr>
                <a:buNone/>
              </a:pPr>
              <a:r>
                <a:rPr lang="en-US" b="0" i="0" baseline="0"/>
                <a:t>(a) 	</a:t>
              </a:r>
              <a14:m>
                <m:oMath xmlns:m="http://schemas.openxmlformats.org/officeDocument/2006/math">
                  <m:r>
                    <a:rPr lang="en-CA" b="1" i="1" baseline="0" dirty="0" smtClean="0">
                      <a:latin typeface="Cambria Math" panose="02040503050406030204" pitchFamily="18" charset="0"/>
                    </a:rPr>
                    <m:t>𝒗</m:t>
                  </m:r>
                  <m:r>
                    <a:rPr lang="en-CA" b="1" i="1" baseline="-25000" dirty="0" smtClean="0">
                      <a:latin typeface="Cambria Math" panose="02040503050406030204" pitchFamily="18" charset="0"/>
                    </a:rPr>
                    <m:t>𝒊</m:t>
                  </m:r>
                </m:oMath>
              </a14:m>
              <a:r>
                <a:rPr lang="en-US" b="0" i="0" baseline="0"/>
                <a:t> occurs more than once</a:t>
              </a:r>
              <a:endParaRPr lang="en-CA" b="0" i="0" baseline="0"/>
            </a:p>
          </dgm:t>
        </dgm:pt>
      </mc:Choice>
      <mc:Fallback xmlns="">
        <dgm:pt modelId="{F20DEED6-6B17-49E7-99B5-3C7029F52BF2}">
          <dgm:prSet/>
          <dgm:spPr/>
          <dgm:t>
            <a:bodyPr/>
            <a:lstStyle/>
            <a:p>
              <a:pPr>
                <a:buNone/>
              </a:pPr>
              <a:r>
                <a:rPr lang="en-US" b="0" i="0" baseline="0"/>
                <a:t>(a) 	</a:t>
              </a:r>
              <a:r>
                <a:rPr lang="en-CA" b="1" i="0" baseline="0" dirty="0">
                  <a:latin typeface="Cambria Math" panose="02040503050406030204" pitchFamily="18" charset="0"/>
                </a:rPr>
                <a:t>𝒗</a:t>
              </a:r>
              <a:r>
                <a:rPr lang="en-CA" b="1" i="0" baseline="-25000" dirty="0">
                  <a:latin typeface="Cambria Math" panose="02040503050406030204" pitchFamily="18" charset="0"/>
                </a:rPr>
                <a:t>𝒊</a:t>
              </a:r>
              <a:r>
                <a:rPr lang="en-US" b="0" i="0" baseline="0"/>
                <a:t> occurs more than once</a:t>
              </a:r>
              <a:endParaRPr lang="en-CA" b="0" i="0" baseline="0"/>
            </a:p>
          </dgm:t>
        </dgm:pt>
      </mc:Fallback>
    </mc:AlternateContent>
    <dgm:pt modelId="{8995F008-0C2D-4BBE-8520-118F53FDD281}" type="parTrans" cxnId="{24D78582-9BD4-409D-B461-2D306FCBF488}">
      <dgm:prSet/>
      <dgm:spPr/>
      <dgm:t>
        <a:bodyPr/>
        <a:lstStyle/>
        <a:p>
          <a:endParaRPr lang="en-CA"/>
        </a:p>
      </dgm:t>
    </dgm:pt>
    <dgm:pt modelId="{D8A58770-D467-4D9C-92BC-BCB6DBF9949C}" type="sibTrans" cxnId="{24D78582-9BD4-409D-B461-2D306FCBF488}">
      <dgm:prSet/>
      <dgm:spPr/>
      <dgm:t>
        <a:bodyPr/>
        <a:lstStyle/>
        <a:p>
          <a:endParaRPr lang="en-CA"/>
        </a:p>
      </dgm:t>
    </dgm:pt>
    <mc:AlternateContent xmlns:mc="http://schemas.openxmlformats.org/markup-compatibility/2006" xmlns:a14="http://schemas.microsoft.com/office/drawing/2010/main">
      <mc:Choice Requires="a14">
        <dgm:pt modelId="{E76906E2-CFC7-471B-B791-2A76CED02F98}">
          <dgm:prSet/>
          <dgm:spPr/>
          <dgm:t>
            <a:bodyPr/>
            <a:lstStyle/>
            <a:p>
              <a:pPr>
                <a:buNone/>
              </a:pPr>
              <a:r>
                <a:rPr lang="en-US" b="0" i="0" baseline="0"/>
                <a:t>(b)	</a:t>
              </a:r>
              <a14:m>
                <m:oMath xmlns:m="http://schemas.openxmlformats.org/officeDocument/2006/math">
                  <m:r>
                    <a:rPr lang="en-CA" b="1" i="1" baseline="0" dirty="0" smtClean="0">
                      <a:latin typeface="Cambria Math" panose="02040503050406030204" pitchFamily="18" charset="0"/>
                    </a:rPr>
                    <m:t>𝒗</m:t>
                  </m:r>
                  <m:r>
                    <a:rPr lang="en-CA" b="1" i="1" baseline="-25000" dirty="0" smtClean="0">
                      <a:latin typeface="Cambria Math" panose="02040503050406030204" pitchFamily="18" charset="0"/>
                    </a:rPr>
                    <m:t>𝒊</m:t>
                  </m:r>
                </m:oMath>
              </a14:m>
              <a:r>
                <a:rPr lang="en-US" b="0" i="0" baseline="0"/>
                <a:t> is of the form: </a:t>
              </a:r>
              <a14:m>
                <m:oMath xmlns:m="http://schemas.openxmlformats.org/officeDocument/2006/math">
                  <m:r>
                    <a:rPr lang="en-US" b="1" i="1" baseline="0" dirty="0" smtClean="0">
                      <a:latin typeface="Cambria Math" panose="02040503050406030204" pitchFamily="18" charset="0"/>
                    </a:rPr>
                    <m:t>𝒃𝒃</m:t>
                  </m:r>
                </m:oMath>
              </a14:m>
              <a:endParaRPr lang="en-CA" b="0" i="0" baseline="0"/>
            </a:p>
          </dgm:t>
        </dgm:pt>
      </mc:Choice>
      <mc:Fallback xmlns="">
        <dgm:pt modelId="{E76906E2-CFC7-471B-B791-2A76CED02F98}">
          <dgm:prSet/>
          <dgm:spPr/>
          <dgm:t>
            <a:bodyPr/>
            <a:lstStyle/>
            <a:p>
              <a:pPr>
                <a:buNone/>
              </a:pPr>
              <a:r>
                <a:rPr lang="en-US" b="0" i="0" baseline="0"/>
                <a:t>(b)	</a:t>
              </a:r>
              <a:r>
                <a:rPr lang="en-CA" b="1" i="0" baseline="0" dirty="0">
                  <a:latin typeface="Cambria Math" panose="02040503050406030204" pitchFamily="18" charset="0"/>
                </a:rPr>
                <a:t>𝒗</a:t>
              </a:r>
              <a:r>
                <a:rPr lang="en-CA" b="1" i="0" baseline="-25000" dirty="0">
                  <a:latin typeface="Cambria Math" panose="02040503050406030204" pitchFamily="18" charset="0"/>
                </a:rPr>
                <a:t>𝒊</a:t>
              </a:r>
              <a:r>
                <a:rPr lang="en-US" b="0" i="0" baseline="0"/>
                <a:t> is of the form: </a:t>
              </a:r>
              <a:r>
                <a:rPr lang="en-US" b="1" i="0" baseline="0" dirty="0">
                  <a:latin typeface="Cambria Math" panose="02040503050406030204" pitchFamily="18" charset="0"/>
                </a:rPr>
                <a:t>𝒃𝒃</a:t>
              </a:r>
              <a:endParaRPr lang="en-CA" b="0" i="0" baseline="0"/>
            </a:p>
          </dgm:t>
        </dgm:pt>
      </mc:Fallback>
    </mc:AlternateContent>
    <dgm:pt modelId="{75801AA0-C455-481F-A9B5-9F20B2D3C009}" type="parTrans" cxnId="{883AF065-8A8B-4A71-BB94-49694A46EC3B}">
      <dgm:prSet/>
      <dgm:spPr/>
      <dgm:t>
        <a:bodyPr/>
        <a:lstStyle/>
        <a:p>
          <a:endParaRPr lang="en-CA"/>
        </a:p>
      </dgm:t>
    </dgm:pt>
    <dgm:pt modelId="{42D8CC5C-E1FE-48B9-9A8E-7A8AA749D331}" type="sibTrans" cxnId="{883AF065-8A8B-4A71-BB94-49694A46EC3B}">
      <dgm:prSet/>
      <dgm:spPr/>
      <dgm:t>
        <a:bodyPr/>
        <a:lstStyle/>
        <a:p>
          <a:endParaRPr lang="en-CA"/>
        </a:p>
      </dgm:t>
    </dgm:pt>
    <mc:AlternateContent xmlns:mc="http://schemas.openxmlformats.org/markup-compatibility/2006" xmlns:a14="http://schemas.microsoft.com/office/drawing/2010/main">
      <mc:Choice Requires="a14">
        <dgm:pt modelId="{76AAFCA7-0F59-4E86-BF9E-590A4F0943B4}">
          <dgm:prSet/>
          <dgm:spPr/>
          <dgm:t>
            <a:bodyPr/>
            <a:lstStyle/>
            <a:p>
              <a:pPr>
                <a:buNone/>
              </a:pPr>
              <a:r>
                <a:rPr lang="en-US" b="0" i="0" baseline="0"/>
                <a:t>2. Starting at the current index </a:t>
              </a:r>
              <a14:m>
                <m:oMath xmlns:m="http://schemas.openxmlformats.org/officeDocument/2006/math">
                  <m:r>
                    <a:rPr lang="en-US" b="0" i="1" baseline="0" dirty="0" smtClean="0">
                      <a:latin typeface="Cambria Math" panose="02040503050406030204" pitchFamily="18" charset="0"/>
                    </a:rPr>
                    <m:t>𝑖</m:t>
                  </m:r>
                </m:oMath>
              </a14:m>
              <a:r>
                <a:rPr lang="en-US" b="0" i="0" baseline="0"/>
                <a:t>, traverse backwards in the </a:t>
              </a:r>
              <a:r>
                <a:rPr lang="en-US" b="0" i="0" baseline="0">
                  <a:latin typeface="Lobster" panose="00000500000000000000" pitchFamily="2" charset="0"/>
                </a:rPr>
                <a:t>LCP</a:t>
              </a:r>
              <a:r>
                <a:rPr lang="en-US" b="0" i="0" baseline="0"/>
                <a:t> array to find where </a:t>
              </a:r>
              <a14:m>
                <m:oMath xmlns:m="http://schemas.openxmlformats.org/officeDocument/2006/math">
                  <m:r>
                    <a:rPr lang="en-CA" b="1" i="1" baseline="0" dirty="0" smtClean="0">
                      <a:latin typeface="Cambria Math" panose="02040503050406030204" pitchFamily="18" charset="0"/>
                    </a:rPr>
                    <m:t>𝒗</m:t>
                  </m:r>
                  <m:r>
                    <a:rPr lang="en-CA" b="1" i="1" baseline="-25000" dirty="0" smtClean="0">
                      <a:latin typeface="Cambria Math" panose="02040503050406030204" pitchFamily="18" charset="0"/>
                    </a:rPr>
                    <m:t>𝒊</m:t>
                  </m:r>
                </m:oMath>
              </a14:m>
              <a:r>
                <a:rPr lang="en-US" b="0" i="0" baseline="0"/>
                <a:t> first occurs in </a:t>
              </a:r>
              <a:r>
                <a:rPr lang="en-US" b="0" i="0" baseline="0">
                  <a:latin typeface="Lobster" panose="00000500000000000000" pitchFamily="2" charset="0"/>
                </a:rPr>
                <a:t>SA</a:t>
              </a:r>
              <a:r>
                <a:rPr lang="en-US" b="0" i="0" baseline="0"/>
                <a:t>, </a:t>
              </a:r>
              <a:r>
                <a:rPr lang="en-CA" b="0" i="0" baseline="0"/>
                <a:t>i.e. determine </a:t>
              </a:r>
              <a14:m>
                <m:oMath xmlns:m="http://schemas.openxmlformats.org/officeDocument/2006/math">
                  <m:r>
                    <a:rPr lang="en-CA" b="0" i="1" baseline="0" dirty="0" smtClean="0">
                      <a:latin typeface="Cambria Math" panose="02040503050406030204" pitchFamily="18" charset="0"/>
                    </a:rPr>
                    <m:t>𝑟</m:t>
                  </m:r>
                  <m:r>
                    <a:rPr lang="en-CA" b="0" i="1" baseline="-25000" dirty="0" smtClean="0">
                      <a:latin typeface="Cambria Math" panose="02040503050406030204" pitchFamily="18" charset="0"/>
                    </a:rPr>
                    <m:t>1</m:t>
                  </m:r>
                </m:oMath>
              </a14:m>
              <a:r>
                <a:rPr lang="en-CA" b="0" i="0" baseline="0"/>
                <a:t>.</a:t>
              </a:r>
              <a:br>
                <a:rPr lang="en-CA" b="0" i="0" baseline="0"/>
              </a:br>
              <a:endParaRPr lang="en-CA" b="0" i="0" baseline="0"/>
            </a:p>
          </dgm:t>
        </dgm:pt>
      </mc:Choice>
      <mc:Fallback xmlns="">
        <dgm:pt modelId="{76AAFCA7-0F59-4E86-BF9E-590A4F0943B4}">
          <dgm:prSet/>
          <dgm:spPr/>
          <dgm:t>
            <a:bodyPr/>
            <a:lstStyle/>
            <a:p>
              <a:pPr>
                <a:buNone/>
              </a:pPr>
              <a:r>
                <a:rPr lang="en-US" b="0" i="0" baseline="0"/>
                <a:t>2. Starting at the current index </a:t>
              </a:r>
              <a:r>
                <a:rPr lang="en-US" b="0" i="0" baseline="0" dirty="0">
                  <a:latin typeface="Cambria Math" panose="02040503050406030204" pitchFamily="18" charset="0"/>
                </a:rPr>
                <a:t>𝑖</a:t>
              </a:r>
              <a:r>
                <a:rPr lang="en-US" b="0" i="0" baseline="0"/>
                <a:t>, traverse backwards in the </a:t>
              </a:r>
              <a:r>
                <a:rPr lang="en-US" b="0" i="0" baseline="0">
                  <a:latin typeface="Lobster" panose="00000500000000000000" pitchFamily="2" charset="0"/>
                </a:rPr>
                <a:t>LCP</a:t>
              </a:r>
              <a:r>
                <a:rPr lang="en-US" b="0" i="0" baseline="0"/>
                <a:t> array to find where </a:t>
              </a:r>
              <a:r>
                <a:rPr lang="en-CA" b="1" i="0" baseline="0" dirty="0">
                  <a:latin typeface="Cambria Math" panose="02040503050406030204" pitchFamily="18" charset="0"/>
                </a:rPr>
                <a:t>𝒗</a:t>
              </a:r>
              <a:r>
                <a:rPr lang="en-CA" b="1" i="0" baseline="-25000" dirty="0">
                  <a:latin typeface="Cambria Math" panose="02040503050406030204" pitchFamily="18" charset="0"/>
                </a:rPr>
                <a:t>𝒊</a:t>
              </a:r>
              <a:r>
                <a:rPr lang="en-US" b="0" i="0" baseline="0"/>
                <a:t> first occurs in </a:t>
              </a:r>
              <a:r>
                <a:rPr lang="en-US" b="0" i="0" baseline="0">
                  <a:latin typeface="Lobster" panose="00000500000000000000" pitchFamily="2" charset="0"/>
                </a:rPr>
                <a:t>SA</a:t>
              </a:r>
              <a:r>
                <a:rPr lang="en-US" b="0" i="0" baseline="0"/>
                <a:t>, </a:t>
              </a:r>
              <a:r>
                <a:rPr lang="en-CA" b="0" i="0" baseline="0"/>
                <a:t>i.e. determine </a:t>
              </a:r>
              <a:r>
                <a:rPr lang="en-CA" b="0" i="0" baseline="0" dirty="0">
                  <a:latin typeface="Cambria Math" panose="02040503050406030204" pitchFamily="18" charset="0"/>
                </a:rPr>
                <a:t>𝑟</a:t>
              </a:r>
              <a:r>
                <a:rPr lang="en-CA" b="0" i="0" baseline="-25000" dirty="0">
                  <a:latin typeface="Cambria Math" panose="02040503050406030204" pitchFamily="18" charset="0"/>
                </a:rPr>
                <a:t>1</a:t>
              </a:r>
              <a:r>
                <a:rPr lang="en-CA" b="0" i="0" baseline="0"/>
                <a:t>.</a:t>
              </a:r>
              <a:br>
                <a:rPr lang="en-CA" b="0" i="0" baseline="0"/>
              </a:br>
              <a:endParaRPr lang="en-CA" b="0" i="0" baseline="0"/>
            </a:p>
          </dgm:t>
        </dgm:pt>
      </mc:Fallback>
    </mc:AlternateContent>
    <dgm:pt modelId="{AC62C9C6-D6CA-48CE-93F8-B6327B981244}" type="parTrans" cxnId="{220C2A10-85EC-48A7-893D-BD47463E9498}">
      <dgm:prSet/>
      <dgm:spPr/>
      <dgm:t>
        <a:bodyPr/>
        <a:lstStyle/>
        <a:p>
          <a:endParaRPr lang="en-CA"/>
        </a:p>
      </dgm:t>
    </dgm:pt>
    <dgm:pt modelId="{EE077906-E93E-48C0-8F7D-13D9415C8F4D}" type="sibTrans" cxnId="{220C2A10-85EC-48A7-893D-BD47463E9498}">
      <dgm:prSet/>
      <dgm:spPr/>
      <dgm:t>
        <a:bodyPr/>
        <a:lstStyle/>
        <a:p>
          <a:endParaRPr lang="en-CA"/>
        </a:p>
      </dgm:t>
    </dgm:pt>
    <mc:AlternateContent xmlns:mc="http://schemas.openxmlformats.org/markup-compatibility/2006" xmlns:a14="http://schemas.microsoft.com/office/drawing/2010/main">
      <mc:Choice Requires="a14">
        <dgm:pt modelId="{C3548E0C-53E7-4A95-A2F3-7AE9AA8E54DC}">
          <dgm:prSet/>
          <dgm:spPr/>
          <dgm:t>
            <a:bodyPr/>
            <a:lstStyle/>
            <a:p>
              <a:pPr>
                <a:buNone/>
              </a:pPr>
              <a:r>
                <a:rPr lang="en-US" b="0" i="0" baseline="0"/>
                <a:t>3. Define the range </a:t>
              </a:r>
              <a14:m>
                <m:oMath xmlns:m="http://schemas.openxmlformats.org/officeDocument/2006/math">
                  <m:r>
                    <a:rPr lang="en-US" b="0" i="1" baseline="0" dirty="0" smtClean="0">
                      <a:latin typeface="Cambria Math" panose="02040503050406030204" pitchFamily="18" charset="0"/>
                    </a:rPr>
                    <m:t>(</m:t>
                  </m:r>
                  <m:r>
                    <a:rPr lang="en-US" b="0" i="1" baseline="0" dirty="0" smtClean="0">
                      <a:latin typeface="Cambria Math" panose="02040503050406030204" pitchFamily="18" charset="0"/>
                    </a:rPr>
                    <m:t>𝑟</m:t>
                  </m:r>
                  <m:r>
                    <a:rPr lang="en-US" b="0" i="1" baseline="-25000" dirty="0" smtClean="0">
                      <a:latin typeface="Cambria Math" panose="02040503050406030204" pitchFamily="18" charset="0"/>
                    </a:rPr>
                    <m:t>1</m:t>
                  </m:r>
                  <m:r>
                    <a:rPr lang="en-US" b="0" i="1" baseline="0" dirty="0" smtClean="0">
                      <a:latin typeface="Cambria Math" panose="02040503050406030204" pitchFamily="18" charset="0"/>
                    </a:rPr>
                    <m:t>,</m:t>
                  </m:r>
                  <m:r>
                    <a:rPr lang="en-US" b="0" i="1" baseline="0" dirty="0" smtClean="0">
                      <a:latin typeface="Cambria Math" panose="02040503050406030204" pitchFamily="18" charset="0"/>
                    </a:rPr>
                    <m:t>𝑟𝑚</m:t>
                  </m:r>
                  <m:r>
                    <a:rPr lang="en-US" b="0" i="1" baseline="0" dirty="0" smtClean="0">
                      <a:latin typeface="Cambria Math" panose="02040503050406030204" pitchFamily="18" charset="0"/>
                    </a:rPr>
                    <m:t>)</m:t>
                  </m:r>
                </m:oMath>
              </a14:m>
              <a:r>
                <a:rPr lang="en-US" b="0" i="0" baseline="0"/>
                <a:t> that </a:t>
              </a:r>
              <a14:m>
                <m:oMath xmlns:m="http://schemas.openxmlformats.org/officeDocument/2006/math">
                  <m:r>
                    <a:rPr lang="en-CA" b="1" i="1" baseline="0" dirty="0" smtClean="0">
                      <a:latin typeface="Cambria Math" panose="02040503050406030204" pitchFamily="18" charset="0"/>
                    </a:rPr>
                    <m:t>𝒗</m:t>
                  </m:r>
                  <m:r>
                    <a:rPr lang="en-CA" b="1" i="1" baseline="-25000" dirty="0" smtClean="0">
                      <a:latin typeface="Cambria Math" panose="02040503050406030204" pitchFamily="18" charset="0"/>
                    </a:rPr>
                    <m:t>𝒊</m:t>
                  </m:r>
                </m:oMath>
              </a14:m>
              <a:r>
                <a:rPr lang="en-US" b="0" i="0" baseline="0"/>
                <a:t> occurs in </a:t>
              </a:r>
              <a:r>
                <a:rPr lang="en-US" b="0" i="0" baseline="0">
                  <a:latin typeface="Lobster" panose="00000500000000000000" pitchFamily="2" charset="0"/>
                </a:rPr>
                <a:t>SA</a:t>
              </a:r>
              <a:r>
                <a:rPr lang="en-US" b="0" i="0" baseline="0"/>
                <a:t>.</a:t>
              </a:r>
              <a:br>
                <a:rPr lang="en-US" b="0" i="0" baseline="0"/>
              </a:br>
              <a:endParaRPr lang="en-CA" b="0" i="0" baseline="0"/>
            </a:p>
          </dgm:t>
        </dgm:pt>
      </mc:Choice>
      <mc:Fallback xmlns="">
        <dgm:pt modelId="{C3548E0C-53E7-4A95-A2F3-7AE9AA8E54DC}">
          <dgm:prSet/>
          <dgm:spPr/>
          <dgm:t>
            <a:bodyPr/>
            <a:lstStyle/>
            <a:p>
              <a:pPr>
                <a:buNone/>
              </a:pPr>
              <a:r>
                <a:rPr lang="en-US" b="0" i="0" baseline="0"/>
                <a:t>3. Define the range </a:t>
              </a:r>
              <a:r>
                <a:rPr lang="en-US" b="0" i="0" baseline="0" dirty="0">
                  <a:latin typeface="Cambria Math" panose="02040503050406030204" pitchFamily="18" charset="0"/>
                </a:rPr>
                <a:t>(𝑟</a:t>
              </a:r>
              <a:r>
                <a:rPr lang="en-US" b="0" i="0" baseline="-25000" dirty="0">
                  <a:latin typeface="Cambria Math" panose="02040503050406030204" pitchFamily="18" charset="0"/>
                </a:rPr>
                <a:t>1</a:t>
              </a:r>
              <a:r>
                <a:rPr lang="en-US" b="0" i="0" baseline="0" dirty="0">
                  <a:latin typeface="Cambria Math" panose="02040503050406030204" pitchFamily="18" charset="0"/>
                </a:rPr>
                <a:t>,𝑟𝑚)</a:t>
              </a:r>
              <a:r>
                <a:rPr lang="en-US" b="0" i="0" baseline="0"/>
                <a:t> that </a:t>
              </a:r>
              <a:r>
                <a:rPr lang="en-CA" b="1" i="0" baseline="0" dirty="0">
                  <a:latin typeface="Cambria Math" panose="02040503050406030204" pitchFamily="18" charset="0"/>
                </a:rPr>
                <a:t>𝒗</a:t>
              </a:r>
              <a:r>
                <a:rPr lang="en-CA" b="1" i="0" baseline="-25000" dirty="0">
                  <a:latin typeface="Cambria Math" panose="02040503050406030204" pitchFamily="18" charset="0"/>
                </a:rPr>
                <a:t>𝒊</a:t>
              </a:r>
              <a:r>
                <a:rPr lang="en-US" b="0" i="0" baseline="0"/>
                <a:t> occurs in </a:t>
              </a:r>
              <a:r>
                <a:rPr lang="en-US" b="0" i="0" baseline="0">
                  <a:latin typeface="Lobster" panose="00000500000000000000" pitchFamily="2" charset="0"/>
                </a:rPr>
                <a:t>SA</a:t>
              </a:r>
              <a:r>
                <a:rPr lang="en-US" b="0" i="0" baseline="0"/>
                <a:t>.</a:t>
              </a:r>
              <a:br>
                <a:rPr lang="en-US" b="0" i="0" baseline="0"/>
              </a:br>
              <a:endParaRPr lang="en-CA" b="0" i="0" baseline="0"/>
            </a:p>
          </dgm:t>
        </dgm:pt>
      </mc:Fallback>
    </mc:AlternateContent>
    <dgm:pt modelId="{774D6F67-30FE-4886-AFFA-FF69219E084E}" type="parTrans" cxnId="{73736BAB-F9F0-4AF2-B9DA-65C9F8F1AD43}">
      <dgm:prSet/>
      <dgm:spPr/>
      <dgm:t>
        <a:bodyPr/>
        <a:lstStyle/>
        <a:p>
          <a:endParaRPr lang="en-CA"/>
        </a:p>
      </dgm:t>
    </dgm:pt>
    <dgm:pt modelId="{C8D11CFE-E783-40FE-95AE-B1A0532F2066}" type="sibTrans" cxnId="{73736BAB-F9F0-4AF2-B9DA-65C9F8F1AD43}">
      <dgm:prSet/>
      <dgm:spPr/>
      <dgm:t>
        <a:bodyPr/>
        <a:lstStyle/>
        <a:p>
          <a:endParaRPr lang="en-CA"/>
        </a:p>
      </dgm:t>
    </dgm:pt>
    <mc:AlternateContent xmlns:mc="http://schemas.openxmlformats.org/markup-compatibility/2006" xmlns:a14="http://schemas.microsoft.com/office/drawing/2010/main">
      <mc:Choice Requires="a14">
        <dgm:pt modelId="{36D7CAE0-EC70-4FD7-9F31-EE678676546E}">
          <dgm:prSet/>
          <dgm:spPr/>
          <dgm:t>
            <a:bodyPr/>
            <a:lstStyle/>
            <a:p>
              <a:pPr>
                <a:buNone/>
              </a:pPr>
              <a:r>
                <a:rPr lang="en-US" b="0" i="0" baseline="0"/>
                <a:t>4. Sort the start position that </a:t>
              </a:r>
              <a14:m>
                <m:oMath xmlns:m="http://schemas.openxmlformats.org/officeDocument/2006/math">
                  <m:r>
                    <a:rPr lang="en-CA" b="1" i="1" baseline="0" dirty="0" smtClean="0">
                      <a:latin typeface="Cambria Math" panose="02040503050406030204" pitchFamily="18" charset="0"/>
                    </a:rPr>
                    <m:t>𝒗</m:t>
                  </m:r>
                  <m:r>
                    <a:rPr lang="en-CA" b="1" i="1" baseline="-25000" dirty="0" smtClean="0">
                      <a:latin typeface="Cambria Math" panose="02040503050406030204" pitchFamily="18" charset="0"/>
                    </a:rPr>
                    <m:t>𝒊</m:t>
                  </m:r>
                </m:oMath>
              </a14:m>
              <a:r>
                <a:rPr lang="en-US" b="0" i="0" baseline="0"/>
                <a:t> occurs in ascending order.</a:t>
              </a:r>
              <a:br>
                <a:rPr lang="en-US" b="0" i="0" baseline="0"/>
              </a:br>
              <a:endParaRPr lang="en-CA" b="0" i="0" baseline="0"/>
            </a:p>
          </dgm:t>
        </dgm:pt>
      </mc:Choice>
      <mc:Fallback xmlns="">
        <dgm:pt modelId="{36D7CAE0-EC70-4FD7-9F31-EE678676546E}">
          <dgm:prSet/>
          <dgm:spPr/>
          <dgm:t>
            <a:bodyPr/>
            <a:lstStyle/>
            <a:p>
              <a:pPr>
                <a:buNone/>
              </a:pPr>
              <a:r>
                <a:rPr lang="en-US" b="0" i="0" baseline="0"/>
                <a:t>4. Sort the start position that </a:t>
              </a:r>
              <a:r>
                <a:rPr lang="en-CA" b="1" i="0" baseline="0" dirty="0">
                  <a:latin typeface="Cambria Math" panose="02040503050406030204" pitchFamily="18" charset="0"/>
                </a:rPr>
                <a:t>𝒗</a:t>
              </a:r>
              <a:r>
                <a:rPr lang="en-CA" b="1" i="0" baseline="-25000" dirty="0">
                  <a:latin typeface="Cambria Math" panose="02040503050406030204" pitchFamily="18" charset="0"/>
                </a:rPr>
                <a:t>𝒊</a:t>
              </a:r>
              <a:r>
                <a:rPr lang="en-US" b="0" i="0" baseline="0"/>
                <a:t> occurs in ascending order.</a:t>
              </a:r>
              <a:br>
                <a:rPr lang="en-US" b="0" i="0" baseline="0"/>
              </a:br>
              <a:endParaRPr lang="en-CA" b="0" i="0" baseline="0"/>
            </a:p>
          </dgm:t>
        </dgm:pt>
      </mc:Fallback>
    </mc:AlternateContent>
    <dgm:pt modelId="{6E6CE92B-29ED-46AA-8F1A-0BE9F664C4E3}" type="parTrans" cxnId="{4195434C-FBEF-4635-BCB6-CFE9B6D34AC0}">
      <dgm:prSet/>
      <dgm:spPr/>
      <dgm:t>
        <a:bodyPr/>
        <a:lstStyle/>
        <a:p>
          <a:endParaRPr lang="en-CA"/>
        </a:p>
      </dgm:t>
    </dgm:pt>
    <dgm:pt modelId="{8AFA901E-3892-4628-9314-343149F94773}" type="sibTrans" cxnId="{4195434C-FBEF-4635-BCB6-CFE9B6D34AC0}">
      <dgm:prSet/>
      <dgm:spPr/>
      <dgm:t>
        <a:bodyPr/>
        <a:lstStyle/>
        <a:p>
          <a:endParaRPr lang="en-CA"/>
        </a:p>
      </dgm:t>
    </dgm:pt>
    <mc:AlternateContent xmlns:mc="http://schemas.openxmlformats.org/markup-compatibility/2006" xmlns:a14="http://schemas.microsoft.com/office/drawing/2010/main">
      <mc:Choice Requires="a14">
        <dgm:pt modelId="{E1753461-45B8-4C0D-A077-6B7A296C7FAB}">
          <dgm:prSet/>
          <dgm:spPr/>
          <dgm:t>
            <a:bodyPr/>
            <a:lstStyle/>
            <a:p>
              <a:pPr>
                <a:buNone/>
              </a:pPr>
              <a:r>
                <a:rPr lang="en-US" b="0" i="0" baseline="0"/>
                <a:t>5. </a:t>
              </a:r>
              <a:r>
                <a:rPr lang="en-US" b="1" i="0" baseline="0"/>
                <a:t>For</a:t>
              </a:r>
              <a:r>
                <a:rPr lang="en-US" b="0" i="0" baseline="0"/>
                <a:t> each </a:t>
              </a:r>
              <a14:m>
                <m:oMath xmlns:m="http://schemas.openxmlformats.org/officeDocument/2006/math">
                  <m:r>
                    <a:rPr lang="en-US" b="0" i="1" baseline="0" dirty="0" smtClean="0">
                      <a:latin typeface="Cambria Math" panose="02040503050406030204" pitchFamily="18" charset="0"/>
                    </a:rPr>
                    <m:t>𝑘</m:t>
                  </m:r>
                  <m:r>
                    <a:rPr lang="en-US" b="0" i="1" baseline="0" dirty="0" smtClean="0">
                      <a:latin typeface="Cambria Math" panose="02040503050406030204" pitchFamily="18" charset="0"/>
                    </a:rPr>
                    <m:t>∈(</m:t>
                  </m:r>
                  <m:r>
                    <a:rPr lang="en-US" b="0" i="1" baseline="0" dirty="0" smtClean="0">
                      <a:latin typeface="Cambria Math" panose="02040503050406030204" pitchFamily="18" charset="0"/>
                    </a:rPr>
                    <m:t>𝑟</m:t>
                  </m:r>
                  <m:r>
                    <a:rPr lang="en-US" b="0" i="1" baseline="-25000" dirty="0" smtClean="0">
                      <a:latin typeface="Cambria Math" panose="02040503050406030204" pitchFamily="18" charset="0"/>
                    </a:rPr>
                    <m:t>1</m:t>
                  </m:r>
                  <m:r>
                    <a:rPr lang="en-US" b="0" i="1" baseline="0" dirty="0" smtClean="0">
                      <a:latin typeface="Cambria Math" panose="02040503050406030204" pitchFamily="18" charset="0"/>
                    </a:rPr>
                    <m:t>,</m:t>
                  </m:r>
                  <m:r>
                    <a:rPr lang="en-US" b="0" i="1" baseline="0" dirty="0" smtClean="0">
                      <a:latin typeface="Cambria Math" panose="02040503050406030204" pitchFamily="18" charset="0"/>
                    </a:rPr>
                    <m:t>𝑟𝑚</m:t>
                  </m:r>
                  <m:r>
                    <a:rPr lang="en-US" b="0" i="1" baseline="0" dirty="0" smtClean="0">
                      <a:latin typeface="Cambria Math" panose="02040503050406030204" pitchFamily="18" charset="0"/>
                    </a:rPr>
                    <m:t>)</m:t>
                  </m:r>
                </m:oMath>
              </a14:m>
              <a:r>
                <a:rPr lang="en-US" b="0" i="0" baseline="0"/>
                <a:t>:</a:t>
              </a:r>
              <a:endParaRPr lang="en-CA" b="0" i="0" baseline="0"/>
            </a:p>
          </dgm:t>
        </dgm:pt>
      </mc:Choice>
      <mc:Fallback xmlns="">
        <dgm:pt modelId="{E1753461-45B8-4C0D-A077-6B7A296C7FAB}">
          <dgm:prSet/>
          <dgm:spPr/>
          <dgm:t>
            <a:bodyPr/>
            <a:lstStyle/>
            <a:p>
              <a:pPr>
                <a:buNone/>
              </a:pPr>
              <a:r>
                <a:rPr lang="en-US" b="0" i="0" baseline="0"/>
                <a:t>5. </a:t>
              </a:r>
              <a:r>
                <a:rPr lang="en-US" b="1" i="0" baseline="0"/>
                <a:t>For</a:t>
              </a:r>
              <a:r>
                <a:rPr lang="en-US" b="0" i="0" baseline="0"/>
                <a:t> each </a:t>
              </a:r>
              <a:r>
                <a:rPr lang="en-US" b="0" i="0" baseline="0" dirty="0">
                  <a:latin typeface="Cambria Math" panose="02040503050406030204" pitchFamily="18" charset="0"/>
                </a:rPr>
                <a:t>𝑘∈(𝑟</a:t>
              </a:r>
              <a:r>
                <a:rPr lang="en-US" b="0" i="0" baseline="-25000" dirty="0">
                  <a:latin typeface="Cambria Math" panose="02040503050406030204" pitchFamily="18" charset="0"/>
                </a:rPr>
                <a:t>1</a:t>
              </a:r>
              <a:r>
                <a:rPr lang="en-US" b="0" i="0" baseline="0" dirty="0">
                  <a:latin typeface="Cambria Math" panose="02040503050406030204" pitchFamily="18" charset="0"/>
                </a:rPr>
                <a:t>,𝑟𝑚)</a:t>
              </a:r>
              <a:r>
                <a:rPr lang="en-US" b="0" i="0" baseline="0"/>
                <a:t>:</a:t>
              </a:r>
              <a:endParaRPr lang="en-CA" b="0" i="0" baseline="0"/>
            </a:p>
          </dgm:t>
        </dgm:pt>
      </mc:Fallback>
    </mc:AlternateContent>
    <dgm:pt modelId="{587B298E-60F1-4B3C-A0BD-AD510E5A8B14}" type="parTrans" cxnId="{60FC1BDA-A7CC-4A96-8620-735F006E65C3}">
      <dgm:prSet/>
      <dgm:spPr/>
      <dgm:t>
        <a:bodyPr/>
        <a:lstStyle/>
        <a:p>
          <a:endParaRPr lang="en-CA"/>
        </a:p>
      </dgm:t>
    </dgm:pt>
    <dgm:pt modelId="{82C9A56A-6841-437E-B526-7D9A41690F12}" type="sibTrans" cxnId="{60FC1BDA-A7CC-4A96-8620-735F006E65C3}">
      <dgm:prSet/>
      <dgm:spPr/>
      <dgm:t>
        <a:bodyPr/>
        <a:lstStyle/>
        <a:p>
          <a:endParaRPr lang="en-CA"/>
        </a:p>
      </dgm:t>
    </dgm:pt>
    <mc:AlternateContent xmlns:mc="http://schemas.openxmlformats.org/markup-compatibility/2006" xmlns:a14="http://schemas.microsoft.com/office/drawing/2010/main">
      <mc:Choice Requires="a14">
        <dgm:pt modelId="{422AE530-E9C4-4C1D-A0B0-8F7BE88213A9}">
          <dgm:prSet/>
          <dgm:spPr/>
          <dgm:t>
            <a:bodyPr/>
            <a:lstStyle/>
            <a:p>
              <a:pPr>
                <a:buNone/>
              </a:pPr>
              <a:r>
                <a:rPr lang="en-US" b="0" i="0" baseline="0"/>
                <a:t>(a) </a:t>
              </a:r>
              <a14:m>
                <m:oMath xmlns:m="http://schemas.openxmlformats.org/officeDocument/2006/math">
                  <m:r>
                    <a:rPr lang="en-CA" b="0" i="1" baseline="0" dirty="0" smtClean="0">
                      <a:latin typeface="Cambria Math" panose="02040503050406030204" pitchFamily="18" charset="0"/>
                    </a:rPr>
                    <m:t>𝑑𝑖𝑓𝑓</m:t>
                  </m:r>
                  <m:r>
                    <a:rPr lang="en-CA" b="0" i="1" baseline="0" dirty="0" smtClean="0">
                      <a:latin typeface="Cambria Math" panose="02040503050406030204" pitchFamily="18" charset="0"/>
                    </a:rPr>
                    <m:t>=(</m:t>
                  </m:r>
                </m:oMath>
              </a14:m>
              <a:r>
                <a:rPr lang="en-CA" b="0" i="0" baseline="0">
                  <a:latin typeface="Lobster" panose="00000500000000000000" pitchFamily="2" charset="0"/>
                </a:rPr>
                <a:t>SA*</a:t>
              </a:r>
              <a14:m>
                <m:oMath xmlns:m="http://schemas.openxmlformats.org/officeDocument/2006/math">
                  <m:r>
                    <a:rPr lang="en-CA" b="0" i="1" baseline="0" dirty="0" smtClean="0">
                      <a:latin typeface="Cambria Math" panose="02040503050406030204" pitchFamily="18" charset="0"/>
                    </a:rPr>
                    <m:t>[</m:t>
                  </m:r>
                  <m:r>
                    <a:rPr lang="en-CA" b="0" i="1" baseline="0" dirty="0" smtClean="0">
                      <a:latin typeface="Cambria Math" panose="02040503050406030204" pitchFamily="18" charset="0"/>
                    </a:rPr>
                    <m:t>𝑘</m:t>
                  </m:r>
                  <m:r>
                    <a:rPr lang="en-CA" b="0" i="1" baseline="0" dirty="0" smtClean="0">
                      <a:latin typeface="Cambria Math" panose="02040503050406030204" pitchFamily="18" charset="0"/>
                    </a:rPr>
                    <m:t>+1]−</m:t>
                  </m:r>
                </m:oMath>
              </a14:m>
              <a:r>
                <a:rPr lang="en-CA" b="0" i="0" baseline="0">
                  <a:latin typeface="Lobster" panose="00000500000000000000" pitchFamily="2" charset="0"/>
                </a:rPr>
                <a:t>SA*</a:t>
              </a:r>
              <a14:m>
                <m:oMath xmlns:m="http://schemas.openxmlformats.org/officeDocument/2006/math">
                  <m:r>
                    <a:rPr lang="en-CA" b="0" i="1" baseline="0" dirty="0" smtClean="0">
                      <a:latin typeface="Cambria Math" panose="02040503050406030204" pitchFamily="18" charset="0"/>
                    </a:rPr>
                    <m:t>[</m:t>
                  </m:r>
                  <m:r>
                    <a:rPr lang="en-CA" b="0" i="1" baseline="0" dirty="0" smtClean="0">
                      <a:latin typeface="Cambria Math" panose="02040503050406030204" pitchFamily="18" charset="0"/>
                    </a:rPr>
                    <m:t>𝑘</m:t>
                  </m:r>
                  <m:r>
                    <a:rPr lang="en-CA" b="0" i="1" baseline="0" dirty="0" smtClean="0">
                      <a:latin typeface="Cambria Math" panose="02040503050406030204" pitchFamily="18" charset="0"/>
                    </a:rPr>
                    <m:t>])</m:t>
                  </m:r>
                </m:oMath>
              </a14:m>
              <a:r>
                <a:rPr lang="en-CA" b="0" i="0" baseline="0"/>
                <a:t>;</a:t>
              </a:r>
            </a:p>
          </dgm:t>
        </dgm:pt>
      </mc:Choice>
      <mc:Fallback xmlns="">
        <dgm:pt modelId="{422AE530-E9C4-4C1D-A0B0-8F7BE88213A9}">
          <dgm:prSet/>
          <dgm:spPr/>
          <dgm:t>
            <a:bodyPr/>
            <a:lstStyle/>
            <a:p>
              <a:pPr>
                <a:buNone/>
              </a:pPr>
              <a:r>
                <a:rPr lang="en-US" b="0" i="0" baseline="0"/>
                <a:t>(a) </a:t>
              </a:r>
              <a:r>
                <a:rPr lang="en-CA" b="0" i="0" baseline="0" dirty="0">
                  <a:latin typeface="Cambria Math" panose="02040503050406030204" pitchFamily="18" charset="0"/>
                </a:rPr>
                <a:t>𝑑𝑖𝑓𝑓=(</a:t>
              </a:r>
              <a:r>
                <a:rPr lang="en-CA" b="0" i="0" baseline="0">
                  <a:latin typeface="Lobster" panose="00000500000000000000" pitchFamily="2" charset="0"/>
                </a:rPr>
                <a:t>SA*</a:t>
              </a:r>
              <a:r>
                <a:rPr lang="en-CA" b="0" i="0" baseline="0" dirty="0">
                  <a:latin typeface="Cambria Math" panose="02040503050406030204" pitchFamily="18" charset="0"/>
                </a:rPr>
                <a:t>[𝑘+1]−</a:t>
              </a:r>
              <a:r>
                <a:rPr lang="en-CA" b="0" i="0" baseline="0">
                  <a:latin typeface="Lobster" panose="00000500000000000000" pitchFamily="2" charset="0"/>
                </a:rPr>
                <a:t>SA*</a:t>
              </a:r>
              <a:r>
                <a:rPr lang="en-CA" b="0" i="0" baseline="0" dirty="0">
                  <a:latin typeface="Cambria Math" panose="02040503050406030204" pitchFamily="18" charset="0"/>
                </a:rPr>
                <a:t>[𝑘])</a:t>
              </a:r>
              <a:r>
                <a:rPr lang="en-CA" b="0" i="0" baseline="0"/>
                <a:t>;</a:t>
              </a:r>
            </a:p>
          </dgm:t>
        </dgm:pt>
      </mc:Fallback>
    </mc:AlternateContent>
    <dgm:pt modelId="{9065E36E-56FB-4E73-A412-3524BD699BBC}" type="parTrans" cxnId="{16B3D5F8-6967-4FAB-B695-68FCA42653B4}">
      <dgm:prSet/>
      <dgm:spPr/>
      <dgm:t>
        <a:bodyPr/>
        <a:lstStyle/>
        <a:p>
          <a:endParaRPr lang="en-CA"/>
        </a:p>
      </dgm:t>
    </dgm:pt>
    <dgm:pt modelId="{2E45AF0E-661D-4DDA-9AC6-6F5320204D4B}" type="sibTrans" cxnId="{16B3D5F8-6967-4FAB-B695-68FCA42653B4}">
      <dgm:prSet/>
      <dgm:spPr/>
      <dgm:t>
        <a:bodyPr/>
        <a:lstStyle/>
        <a:p>
          <a:endParaRPr lang="en-CA"/>
        </a:p>
      </dgm:t>
    </dgm:pt>
    <mc:AlternateContent xmlns:mc="http://schemas.openxmlformats.org/markup-compatibility/2006" xmlns:a14="http://schemas.microsoft.com/office/drawing/2010/main">
      <mc:Choice Requires="a14">
        <dgm:pt modelId="{5773E504-2487-4C12-AB06-753C95F8E6E6}">
          <dgm:prSet/>
          <dgm:spPr/>
          <dgm:t>
            <a:bodyPr/>
            <a:lstStyle/>
            <a:p>
              <a:pPr>
                <a:buNone/>
              </a:pPr>
              <a:r>
                <a:rPr lang="en-US" b="0" i="0" baseline="0"/>
                <a:t>(b) </a:t>
              </a:r>
              <a:r>
                <a:rPr lang="en-US" b="1" i="0" baseline="0"/>
                <a:t>If</a:t>
              </a:r>
              <a:r>
                <a:rPr lang="en-US" b="0" i="0" baseline="0"/>
                <a:t> the distance </a:t>
              </a:r>
              <a14:m>
                <m:oMath xmlns:m="http://schemas.openxmlformats.org/officeDocument/2006/math">
                  <m:r>
                    <a:rPr lang="en-US" b="0" i="1" baseline="0" dirty="0" smtClean="0">
                      <a:latin typeface="Cambria Math" panose="02040503050406030204" pitchFamily="18" charset="0"/>
                    </a:rPr>
                    <m:t>𝑑𝑖𝑓𝑓</m:t>
                  </m:r>
                </m:oMath>
              </a14:m>
              <a:r>
                <a:rPr lang="en-US" b="0" i="0" baseline="0"/>
                <a:t> is smaller than the length of </a:t>
              </a:r>
              <a14:m>
                <m:oMath xmlns:m="http://schemas.openxmlformats.org/officeDocument/2006/math">
                  <m:r>
                    <a:rPr lang="en-CA" b="1" i="1" baseline="0" dirty="0" smtClean="0">
                      <a:latin typeface="Cambria Math" panose="02040503050406030204" pitchFamily="18" charset="0"/>
                    </a:rPr>
                    <m:t>𝒗</m:t>
                  </m:r>
                  <m:r>
                    <a:rPr lang="en-CA" b="1" i="1" baseline="-25000" dirty="0" smtClean="0">
                      <a:latin typeface="Cambria Math" panose="02040503050406030204" pitchFamily="18" charset="0"/>
                    </a:rPr>
                    <m:t>𝒊</m:t>
                  </m:r>
                </m:oMath>
              </a14:m>
              <a:endParaRPr lang="en-CA" b="0" i="0" baseline="0"/>
            </a:p>
          </dgm:t>
        </dgm:pt>
      </mc:Choice>
      <mc:Fallback xmlns="">
        <dgm:pt modelId="{5773E504-2487-4C12-AB06-753C95F8E6E6}">
          <dgm:prSet/>
          <dgm:spPr/>
          <dgm:t>
            <a:bodyPr/>
            <a:lstStyle/>
            <a:p>
              <a:pPr>
                <a:buNone/>
              </a:pPr>
              <a:r>
                <a:rPr lang="en-US" b="0" i="0" baseline="0"/>
                <a:t>(b) </a:t>
              </a:r>
              <a:r>
                <a:rPr lang="en-US" b="1" i="0" baseline="0"/>
                <a:t>If</a:t>
              </a:r>
              <a:r>
                <a:rPr lang="en-US" b="0" i="0" baseline="0"/>
                <a:t> the distance </a:t>
              </a:r>
              <a:r>
                <a:rPr lang="en-US" b="0" i="0" baseline="0" dirty="0">
                  <a:latin typeface="Cambria Math" panose="02040503050406030204" pitchFamily="18" charset="0"/>
                </a:rPr>
                <a:t>𝑑𝑖𝑓𝑓</a:t>
              </a:r>
              <a:r>
                <a:rPr lang="en-US" b="0" i="0" baseline="0"/>
                <a:t> is smaller than the length of </a:t>
              </a:r>
              <a:r>
                <a:rPr lang="en-CA" b="1" i="0" baseline="0" dirty="0">
                  <a:latin typeface="Cambria Math" panose="02040503050406030204" pitchFamily="18" charset="0"/>
                </a:rPr>
                <a:t>𝒗</a:t>
              </a:r>
              <a:r>
                <a:rPr lang="en-CA" b="1" i="0" baseline="-25000" dirty="0">
                  <a:latin typeface="Cambria Math" panose="02040503050406030204" pitchFamily="18" charset="0"/>
                </a:rPr>
                <a:t>𝒊</a:t>
              </a:r>
              <a:endParaRPr lang="en-CA" b="0" i="0" baseline="0"/>
            </a:p>
          </dgm:t>
        </dgm:pt>
      </mc:Fallback>
    </mc:AlternateContent>
    <dgm:pt modelId="{64B35204-17A3-4A77-8E59-6F64ACD393B0}" type="parTrans" cxnId="{DE95DE9B-CF30-4A70-8FDE-217BF7491389}">
      <dgm:prSet/>
      <dgm:spPr/>
      <dgm:t>
        <a:bodyPr/>
        <a:lstStyle/>
        <a:p>
          <a:endParaRPr lang="en-CA"/>
        </a:p>
      </dgm:t>
    </dgm:pt>
    <dgm:pt modelId="{B59662E8-63E5-41DE-9DC5-7EE110937299}" type="sibTrans" cxnId="{DE95DE9B-CF30-4A70-8FDE-217BF7491389}">
      <dgm:prSet/>
      <dgm:spPr/>
      <dgm:t>
        <a:bodyPr/>
        <a:lstStyle/>
        <a:p>
          <a:endParaRPr lang="en-CA"/>
        </a:p>
      </dgm:t>
    </dgm:pt>
    <mc:AlternateContent xmlns:mc="http://schemas.openxmlformats.org/markup-compatibility/2006" xmlns:a14="http://schemas.microsoft.com/office/drawing/2010/main">
      <mc:Choice Requires="a14">
        <dgm:pt modelId="{99630C69-4139-46CF-960E-BEB7246093C9}">
          <dgm:prSet/>
          <dgm:spPr/>
          <dgm:t>
            <a:bodyPr/>
            <a:lstStyle/>
            <a:p>
              <a:pPr>
                <a:buNone/>
              </a:pPr>
              <a:r>
                <a:rPr lang="en-US" b="0" i="0" baseline="0"/>
                <a:t> 		...</a:t>
              </a:r>
              <a:r>
                <a:rPr lang="en-US" b="1" i="0" baseline="0"/>
                <a:t>Then</a:t>
              </a:r>
              <a:r>
                <a:rPr lang="en-US" b="0" i="0" baseline="0"/>
                <a:t> </a:t>
              </a:r>
              <a14:m>
                <m:oMath xmlns:m="http://schemas.openxmlformats.org/officeDocument/2006/math">
                  <m:r>
                    <a:rPr lang="en-CA" b="0" i="1" baseline="0" dirty="0" smtClean="0">
                      <a:latin typeface="Cambria Math" panose="02040503050406030204" pitchFamily="18" charset="0"/>
                    </a:rPr>
                    <m:t>𝑠𝑢𝑚</m:t>
                  </m:r>
                  <m:r>
                    <a:rPr lang="en-CA" b="0" i="1" baseline="0" dirty="0" smtClean="0">
                      <a:latin typeface="Cambria Math" panose="02040503050406030204" pitchFamily="18" charset="0"/>
                    </a:rPr>
                    <m:t>+=|</m:t>
                  </m:r>
                  <m:r>
                    <a:rPr lang="en-CA" b="1" i="1" baseline="0" dirty="0" smtClean="0">
                      <a:latin typeface="Cambria Math" panose="02040503050406030204" pitchFamily="18" charset="0"/>
                    </a:rPr>
                    <m:t>𝒗</m:t>
                  </m:r>
                  <m:r>
                    <a:rPr lang="en-CA" b="1" i="1" baseline="-25000" dirty="0" smtClean="0">
                      <a:latin typeface="Cambria Math" panose="02040503050406030204" pitchFamily="18" charset="0"/>
                    </a:rPr>
                    <m:t>𝒊</m:t>
                  </m:r>
                  <m:r>
                    <a:rPr lang="en-CA" b="0" i="1" baseline="0" dirty="0" smtClean="0">
                      <a:latin typeface="Cambria Math" panose="02040503050406030204" pitchFamily="18" charset="0"/>
                    </a:rPr>
                    <m:t>|−</m:t>
                  </m:r>
                  <m:r>
                    <a:rPr lang="en-CA" b="0" i="1" baseline="0" dirty="0" smtClean="0">
                      <a:latin typeface="Cambria Math" panose="02040503050406030204" pitchFamily="18" charset="0"/>
                    </a:rPr>
                    <m:t>𝑑𝑖𝑓𝑓</m:t>
                  </m:r>
                </m:oMath>
              </a14:m>
              <a:r>
                <a:rPr lang="en-CA" b="0" i="0" baseline="0"/>
                <a:t> </a:t>
              </a:r>
              <a:br>
                <a:rPr lang="en-CA" b="0" i="0" baseline="0"/>
              </a:br>
              <a:endParaRPr lang="en-CA" b="0" i="0" baseline="0"/>
            </a:p>
          </dgm:t>
        </dgm:pt>
      </mc:Choice>
      <mc:Fallback xmlns="">
        <dgm:pt modelId="{99630C69-4139-46CF-960E-BEB7246093C9}">
          <dgm:prSet/>
          <dgm:spPr/>
          <dgm:t>
            <a:bodyPr/>
            <a:lstStyle/>
            <a:p>
              <a:pPr>
                <a:buNone/>
              </a:pPr>
              <a:r>
                <a:rPr lang="en-US" b="0" i="0" baseline="0"/>
                <a:t> 		...</a:t>
              </a:r>
              <a:r>
                <a:rPr lang="en-US" b="1" i="0" baseline="0"/>
                <a:t>Then</a:t>
              </a:r>
              <a:r>
                <a:rPr lang="en-US" b="0" i="0" baseline="0"/>
                <a:t> </a:t>
              </a:r>
              <a:r>
                <a:rPr lang="en-CA" b="0" i="0" baseline="0" dirty="0">
                  <a:latin typeface="Cambria Math" panose="02040503050406030204" pitchFamily="18" charset="0"/>
                </a:rPr>
                <a:t>𝑠𝑢𝑚+=|</a:t>
              </a:r>
              <a:r>
                <a:rPr lang="en-CA" b="1" i="0" baseline="0" dirty="0">
                  <a:latin typeface="Cambria Math" panose="02040503050406030204" pitchFamily="18" charset="0"/>
                </a:rPr>
                <a:t>𝒗</a:t>
              </a:r>
              <a:r>
                <a:rPr lang="en-CA" b="1" i="0" baseline="-25000" dirty="0">
                  <a:latin typeface="Cambria Math" panose="02040503050406030204" pitchFamily="18" charset="0"/>
                </a:rPr>
                <a:t>𝒊</a:t>
              </a:r>
              <a:r>
                <a:rPr lang="en-CA" b="0" i="0" baseline="0" dirty="0">
                  <a:latin typeface="Cambria Math" panose="02040503050406030204" pitchFamily="18" charset="0"/>
                </a:rPr>
                <a:t>|−𝑑𝑖𝑓𝑓</a:t>
              </a:r>
              <a:r>
                <a:rPr lang="en-CA" b="0" i="0" baseline="0"/>
                <a:t> </a:t>
              </a:r>
              <a:br>
                <a:rPr lang="en-CA" b="0" i="0" baseline="0"/>
              </a:br>
              <a:endParaRPr lang="en-CA" b="0" i="0" baseline="0"/>
            </a:p>
          </dgm:t>
        </dgm:pt>
      </mc:Fallback>
    </mc:AlternateContent>
    <dgm:pt modelId="{B0276B50-4677-47A2-B6C4-18FD55D934C9}" type="parTrans" cxnId="{B7629CB7-0DD3-4AEC-A5A5-BBD804E65D13}">
      <dgm:prSet/>
      <dgm:spPr/>
      <dgm:t>
        <a:bodyPr/>
        <a:lstStyle/>
        <a:p>
          <a:endParaRPr lang="en-CA"/>
        </a:p>
      </dgm:t>
    </dgm:pt>
    <dgm:pt modelId="{BE172944-9135-40A9-A6E1-0ACE3CF4A2B6}" type="sibTrans" cxnId="{B7629CB7-0DD3-4AEC-A5A5-BBD804E65D13}">
      <dgm:prSet/>
      <dgm:spPr/>
      <dgm:t>
        <a:bodyPr/>
        <a:lstStyle/>
        <a:p>
          <a:endParaRPr lang="en-CA"/>
        </a:p>
      </dgm:t>
    </dgm:pt>
    <mc:AlternateContent xmlns:mc="http://schemas.openxmlformats.org/markup-compatibility/2006" xmlns:a14="http://schemas.microsoft.com/office/drawing/2010/main">
      <mc:Choice Requires="a14">
        <dgm:pt modelId="{89ACACEA-34EE-4130-9D30-1B91E9C44001}">
          <dgm:prSet/>
          <dgm:spPr/>
          <dgm:t>
            <a:bodyPr/>
            <a:lstStyle/>
            <a:p>
              <a:pPr>
                <a:buNone/>
              </a:pPr>
              <a:r>
                <a:rPr lang="en-US" b="0" i="0" baseline="0"/>
                <a:t>6. </a:t>
              </a:r>
              <a:r>
                <a:rPr lang="en-US" b="0" i="0" baseline="0">
                  <a:latin typeface="Lobster" panose="00000500000000000000" pitchFamily="2" charset="0"/>
                </a:rPr>
                <a:t>OLP</a:t>
              </a:r>
              <a14:m>
                <m:oMath xmlns:m="http://schemas.openxmlformats.org/officeDocument/2006/math">
                  <m:r>
                    <a:rPr lang="nn-NO" b="0" i="1" baseline="0" dirty="0" smtClean="0">
                      <a:latin typeface="Cambria Math" panose="02040503050406030204" pitchFamily="18" charset="0"/>
                    </a:rPr>
                    <m:t>[</m:t>
                  </m:r>
                  <m:r>
                    <a:rPr lang="nn-NO" b="0" i="1" baseline="0" dirty="0" smtClean="0">
                      <a:latin typeface="Cambria Math" panose="02040503050406030204" pitchFamily="18" charset="0"/>
                    </a:rPr>
                    <m:t>𝑖</m:t>
                  </m:r>
                  <m:r>
                    <a:rPr lang="nn-NO" b="0" i="1" baseline="0" dirty="0" smtClean="0">
                      <a:latin typeface="Cambria Math" panose="02040503050406030204" pitchFamily="18" charset="0"/>
                    </a:rPr>
                    <m:t>]=</m:t>
                  </m:r>
                  <m:r>
                    <a:rPr lang="nn-NO" b="0" i="1" baseline="0" dirty="0" smtClean="0">
                      <a:latin typeface="Cambria Math" panose="02040503050406030204" pitchFamily="18" charset="0"/>
                    </a:rPr>
                    <m:t>𝑠𝑢𝑚</m:t>
                  </m:r>
                </m:oMath>
              </a14:m>
              <a:endParaRPr lang="en-CA" b="0" i="0" baseline="0"/>
            </a:p>
          </dgm:t>
        </dgm:pt>
      </mc:Choice>
      <mc:Fallback xmlns="">
        <dgm:pt modelId="{89ACACEA-34EE-4130-9D30-1B91E9C44001}">
          <dgm:prSet/>
          <dgm:spPr/>
          <dgm:t>
            <a:bodyPr/>
            <a:lstStyle/>
            <a:p>
              <a:pPr>
                <a:buNone/>
              </a:pPr>
              <a:r>
                <a:rPr lang="en-US" b="0" i="0" baseline="0"/>
                <a:t>6. </a:t>
              </a:r>
              <a:r>
                <a:rPr lang="en-US" b="0" i="0" baseline="0">
                  <a:latin typeface="Lobster" panose="00000500000000000000" pitchFamily="2" charset="0"/>
                </a:rPr>
                <a:t>OLP</a:t>
              </a:r>
              <a:r>
                <a:rPr lang="nn-NO" b="0" i="0" baseline="0" dirty="0">
                  <a:latin typeface="Cambria Math" panose="02040503050406030204" pitchFamily="18" charset="0"/>
                </a:rPr>
                <a:t>[𝑖]=𝑠𝑢𝑚</a:t>
              </a:r>
              <a:endParaRPr lang="en-CA" b="0" i="0" baseline="0"/>
            </a:p>
          </dgm:t>
        </dgm:pt>
      </mc:Fallback>
    </mc:AlternateContent>
    <dgm:pt modelId="{064E040C-B0B9-417E-835A-034A80E8CBC9}" type="parTrans" cxnId="{97B8CD56-83F9-4327-964A-4F3E80F262B1}">
      <dgm:prSet/>
      <dgm:spPr/>
      <dgm:t>
        <a:bodyPr/>
        <a:lstStyle/>
        <a:p>
          <a:endParaRPr lang="en-CA"/>
        </a:p>
      </dgm:t>
    </dgm:pt>
    <dgm:pt modelId="{29B04A4B-398C-4FFB-AFF1-6E5504EAA51D}" type="sibTrans" cxnId="{97B8CD56-83F9-4327-964A-4F3E80F262B1}">
      <dgm:prSet/>
      <dgm:spPr/>
      <dgm:t>
        <a:bodyPr/>
        <a:lstStyle/>
        <a:p>
          <a:endParaRPr lang="en-CA"/>
        </a:p>
      </dgm:t>
    </dgm:pt>
    <mc:AlternateContent xmlns:mc="http://schemas.openxmlformats.org/markup-compatibility/2006" xmlns:a14="http://schemas.microsoft.com/office/drawing/2010/main">
      <mc:Choice Requires="a14">
        <dgm:pt modelId="{FAFF594C-071E-47C2-B9E0-A21778BB3641}">
          <dgm:prSet/>
          <dgm:spPr/>
          <dgm:t>
            <a:bodyPr/>
            <a:lstStyle/>
            <a:p>
              <a:pPr>
                <a:buNone/>
              </a:pPr>
              <a:r>
                <a:rPr lang="en-US" b="0" i="0" baseline="0"/>
                <a:t>(c)	</a:t>
              </a:r>
              <a14:m>
                <m:oMath xmlns:m="http://schemas.openxmlformats.org/officeDocument/2006/math">
                  <m:r>
                    <a:rPr lang="en-CA" b="1" i="1" baseline="0" dirty="0" smtClean="0">
                      <a:latin typeface="Cambria Math" panose="02040503050406030204" pitchFamily="18" charset="0"/>
                    </a:rPr>
                    <m:t>𝒗</m:t>
                  </m:r>
                  <m:r>
                    <a:rPr lang="en-CA" b="1" i="1" baseline="-25000" dirty="0" smtClean="0">
                      <a:latin typeface="Cambria Math" panose="02040503050406030204" pitchFamily="18" charset="0"/>
                    </a:rPr>
                    <m:t>𝒊</m:t>
                  </m:r>
                </m:oMath>
              </a14:m>
              <a:r>
                <a:rPr lang="en-US" b="0" i="0" baseline="0"/>
                <a:t> has a border (See </a:t>
              </a:r>
              <a14:m>
                <m:oMath xmlns:m="http://schemas.openxmlformats.org/officeDocument/2006/math">
                  <m:r>
                    <a:rPr lang="en-US" b="0" i="1" baseline="0" dirty="0" smtClean="0">
                      <a:latin typeface="Cambria Math" panose="02040503050406030204" pitchFamily="18" charset="0"/>
                    </a:rPr>
                    <m:t>𝑚𝑎𝑥𝑏𝑜𝑟𝑑𝑒𝑟</m:t>
                  </m:r>
                  <m:r>
                    <a:rPr lang="en-US" b="0" i="1" baseline="0" dirty="0" smtClean="0">
                      <a:latin typeface="Cambria Math" panose="02040503050406030204" pitchFamily="18" charset="0"/>
                    </a:rPr>
                    <m:t>()</m:t>
                  </m:r>
                </m:oMath>
              </a14:m>
              <a:r>
                <a:rPr lang="en-US" b="0" i="0" baseline="0"/>
                <a:t>).</a:t>
              </a:r>
              <a:br>
                <a:rPr lang="en-US" b="0" i="0" baseline="0"/>
              </a:br>
              <a:endParaRPr lang="en-CA" b="0" i="0" baseline="0"/>
            </a:p>
          </dgm:t>
        </dgm:pt>
      </mc:Choice>
      <mc:Fallback xmlns="">
        <dgm:pt modelId="{FAFF594C-071E-47C2-B9E0-A21778BB3641}">
          <dgm:prSet/>
          <dgm:spPr/>
          <dgm:t>
            <a:bodyPr/>
            <a:lstStyle/>
            <a:p>
              <a:pPr>
                <a:buNone/>
              </a:pPr>
              <a:r>
                <a:rPr lang="en-US" b="0" i="0" baseline="0"/>
                <a:t>(c)	</a:t>
              </a:r>
              <a:r>
                <a:rPr lang="en-CA" b="1" i="0" baseline="0" dirty="0">
                  <a:latin typeface="Cambria Math" panose="02040503050406030204" pitchFamily="18" charset="0"/>
                </a:rPr>
                <a:t>𝒗</a:t>
              </a:r>
              <a:r>
                <a:rPr lang="en-CA" b="1" i="0" baseline="-25000" dirty="0">
                  <a:latin typeface="Cambria Math" panose="02040503050406030204" pitchFamily="18" charset="0"/>
                </a:rPr>
                <a:t>𝒊</a:t>
              </a:r>
              <a:r>
                <a:rPr lang="en-US" b="0" i="0" baseline="0"/>
                <a:t> has a border (See </a:t>
              </a:r>
              <a:r>
                <a:rPr lang="en-US" b="0" i="0" baseline="0" dirty="0">
                  <a:latin typeface="Cambria Math" panose="02040503050406030204" pitchFamily="18" charset="0"/>
                </a:rPr>
                <a:t>𝑚𝑎𝑥𝑏𝑜𝑟𝑑𝑒𝑟()</a:t>
              </a:r>
              <a:r>
                <a:rPr lang="en-US" b="0" i="0" baseline="0"/>
                <a:t>).</a:t>
              </a:r>
              <a:br>
                <a:rPr lang="en-US" b="0" i="0" baseline="0"/>
              </a:br>
              <a:endParaRPr lang="en-CA" b="0" i="0" baseline="0"/>
            </a:p>
          </dgm:t>
        </dgm:pt>
      </mc:Fallback>
    </mc:AlternateContent>
    <dgm:pt modelId="{C09CE534-2F8A-4EC7-91E0-2C3B447B459E}" type="parTrans" cxnId="{4D7021CD-95C0-44BC-9200-D9F14ADFE06C}">
      <dgm:prSet/>
      <dgm:spPr/>
      <dgm:t>
        <a:bodyPr/>
        <a:lstStyle/>
        <a:p>
          <a:endParaRPr lang="en-CA"/>
        </a:p>
      </dgm:t>
    </dgm:pt>
    <dgm:pt modelId="{FB7C17A2-9033-4713-AB12-47E6D40C0CDC}" type="sibTrans" cxnId="{4D7021CD-95C0-44BC-9200-D9F14ADFE06C}">
      <dgm:prSet/>
      <dgm:spPr/>
      <dgm:t>
        <a:bodyPr/>
        <a:lstStyle/>
        <a:p>
          <a:endParaRPr lang="en-CA"/>
        </a:p>
      </dgm:t>
    </dgm:pt>
    <mc:AlternateContent xmlns:mc="http://schemas.openxmlformats.org/markup-compatibility/2006" xmlns:a14="http://schemas.microsoft.com/office/drawing/2010/main">
      <mc:Choice Requires="a14">
        <dgm:pt modelId="{7BF302ED-0850-4F0C-A022-7C20BEE5D4DA}">
          <dgm:prSet/>
          <dgm:spPr/>
          <dgm:t>
            <a:bodyPr/>
            <a:lstStyle/>
            <a:p>
              <a:pPr>
                <a:buNone/>
              </a:pPr>
              <a:r>
                <a:rPr lang="en-US" b="1" i="0" baseline="0"/>
                <a:t>For</a:t>
              </a:r>
              <a:r>
                <a:rPr lang="en-US" b="0" i="0" baseline="0"/>
                <a:t> </a:t>
              </a:r>
              <a14:m>
                <m:oMath xmlns:m="http://schemas.openxmlformats.org/officeDocument/2006/math">
                  <m:r>
                    <a:rPr lang="en-US" b="0" i="1" baseline="0" dirty="0" smtClean="0">
                      <a:latin typeface="Cambria Math" panose="02040503050406030204" pitchFamily="18" charset="0"/>
                    </a:rPr>
                    <m:t>𝑖</m:t>
                  </m:r>
                  <m:r>
                    <a:rPr lang="en-US" b="0" i="1" baseline="0" dirty="0">
                      <a:latin typeface="Cambria Math" panose="02040503050406030204" pitchFamily="18" charset="0"/>
                    </a:rPr>
                    <m:t>∈[1..</m:t>
                  </m:r>
                  <m:r>
                    <a:rPr lang="en-US" b="0" i="1" baseline="0" dirty="0">
                      <a:latin typeface="Cambria Math" panose="02040503050406030204" pitchFamily="18" charset="0"/>
                    </a:rPr>
                    <m:t>𝑛</m:t>
                  </m:r>
                  <m:r>
                    <a:rPr lang="en-US" b="0" i="1" baseline="0" dirty="0" smtClean="0">
                      <a:latin typeface="Cambria Math" panose="02040503050406030204" pitchFamily="18" charset="0"/>
                    </a:rPr>
                    <m:t>]</m:t>
                  </m:r>
                </m:oMath>
              </a14:m>
              <a:r>
                <a:rPr lang="en-US" b="0" i="0" baseline="0"/>
                <a:t> :</a:t>
              </a:r>
              <a:endParaRPr lang="en-CA" b="0"/>
            </a:p>
          </dgm:t>
        </dgm:pt>
      </mc:Choice>
      <mc:Fallback xmlns="">
        <dgm:pt modelId="{7BF302ED-0850-4F0C-A022-7C20BEE5D4DA}">
          <dgm:prSet/>
          <dgm:spPr/>
          <dgm:t>
            <a:bodyPr/>
            <a:lstStyle/>
            <a:p>
              <a:pPr>
                <a:buNone/>
              </a:pPr>
              <a:r>
                <a:rPr lang="en-US" b="1" i="0" baseline="0"/>
                <a:t>For</a:t>
              </a:r>
              <a:r>
                <a:rPr lang="en-US" b="0" i="0" baseline="0"/>
                <a:t> </a:t>
              </a:r>
              <a:r>
                <a:rPr lang="en-US" b="0" i="0" baseline="0" dirty="0">
                  <a:latin typeface="Cambria Math" panose="02040503050406030204" pitchFamily="18" charset="0"/>
                </a:rPr>
                <a:t>𝑖∈[1..𝑛]</a:t>
              </a:r>
              <a:r>
                <a:rPr lang="en-US" b="0" i="0" baseline="0"/>
                <a:t> :</a:t>
              </a:r>
              <a:endParaRPr lang="en-CA" b="0"/>
            </a:p>
          </dgm:t>
        </dgm:pt>
      </mc:Fallback>
    </mc:AlternateContent>
    <dgm:pt modelId="{99D8A64A-5E3D-4197-9C2E-BCBB937C52BB}" type="parTrans" cxnId="{13E7F10A-9734-433A-8325-4ACA726525DC}">
      <dgm:prSet/>
      <dgm:spPr/>
      <dgm:t>
        <a:bodyPr/>
        <a:lstStyle/>
        <a:p>
          <a:endParaRPr lang="en-CA"/>
        </a:p>
      </dgm:t>
    </dgm:pt>
    <dgm:pt modelId="{9E14D844-57A1-4EEA-B7A6-6027D0437A0B}" type="sibTrans" cxnId="{13E7F10A-9734-433A-8325-4ACA726525DC}">
      <dgm:prSet/>
      <dgm:spPr/>
      <dgm:t>
        <a:bodyPr/>
        <a:lstStyle/>
        <a:p>
          <a:endParaRPr lang="en-CA"/>
        </a:p>
      </dgm:t>
    </dgm:pt>
    <dgm:pt modelId="{18719C70-0993-41D7-B0B3-E279064C71FA}">
      <dgm:prSet/>
      <dgm:spPr/>
      <dgm:t>
        <a:bodyPr/>
        <a:lstStyle/>
        <a:p>
          <a:pPr>
            <a:buNone/>
          </a:pPr>
          <a:r>
            <a:rPr lang="en-CA" b="0" i="0" baseline="0"/>
            <a:t>1. Check if...</a:t>
          </a:r>
        </a:p>
      </dgm:t>
    </dgm:pt>
    <dgm:pt modelId="{88D941DF-E917-4D44-BB33-2FB86801D8FE}" type="sibTrans" cxnId="{67B2EE26-8A35-48F8-867E-11047E4F1658}">
      <dgm:prSet/>
      <dgm:spPr/>
      <dgm:t>
        <a:bodyPr/>
        <a:lstStyle/>
        <a:p>
          <a:endParaRPr lang="en-CA"/>
        </a:p>
      </dgm:t>
    </dgm:pt>
    <dgm:pt modelId="{BC9D52BF-EFBB-4D76-AFBB-12B959298894}" type="parTrans" cxnId="{67B2EE26-8A35-48F8-867E-11047E4F1658}">
      <dgm:prSet/>
      <dgm:spPr/>
      <dgm:t>
        <a:bodyPr/>
        <a:lstStyle/>
        <a:p>
          <a:endParaRPr lang="en-CA"/>
        </a:p>
      </dgm:t>
    </dgm:pt>
    <dgm:pt modelId="{EEF02BCB-E653-4F0C-9AEA-F45669A3D2EA}" type="pres">
      <dgm:prSet presAssocID="{7C9D97E2-6ED0-4104-8C8F-11FEB9F652DE}" presName="linear" presStyleCnt="0">
        <dgm:presLayoutVars>
          <dgm:animLvl val="lvl"/>
          <dgm:resizeHandles val="exact"/>
        </dgm:presLayoutVars>
      </dgm:prSet>
      <dgm:spPr/>
    </dgm:pt>
    <dgm:pt modelId="{A62EAD31-2D94-467A-AC67-60DA3191615E}" type="pres">
      <dgm:prSet presAssocID="{BF949B16-47E9-4DF0-8A88-474E71D9B714}" presName="parentText" presStyleLbl="node1" presStyleIdx="0" presStyleCnt="1">
        <dgm:presLayoutVars>
          <dgm:chMax val="0"/>
          <dgm:bulletEnabled val="1"/>
        </dgm:presLayoutVars>
      </dgm:prSet>
      <dgm:spPr/>
    </dgm:pt>
    <dgm:pt modelId="{03B1BAB0-0199-40E0-BE17-48ED73068FD8}" type="pres">
      <dgm:prSet presAssocID="{BF949B16-47E9-4DF0-8A88-474E71D9B714}" presName="childText" presStyleLbl="revTx" presStyleIdx="0" presStyleCnt="1">
        <dgm:presLayoutVars>
          <dgm:bulletEnabled val="1"/>
        </dgm:presLayoutVars>
      </dgm:prSet>
      <dgm:spPr/>
    </dgm:pt>
  </dgm:ptLst>
  <dgm:cxnLst>
    <dgm:cxn modelId="{4DE1A101-6CA7-4532-83FC-55B2C2B96538}" type="presOf" srcId="{7BF302ED-0850-4F0C-A022-7C20BEE5D4DA}" destId="{03B1BAB0-0199-40E0-BE17-48ED73068FD8}" srcOrd="0" destOrd="0" presId="urn:microsoft.com/office/officeart/2005/8/layout/vList2"/>
    <dgm:cxn modelId="{48BAC602-06D9-49EF-A5B3-8AA372ED334F}" type="presOf" srcId="{18719C70-0993-41D7-B0B3-E279064C71FA}" destId="{03B1BAB0-0199-40E0-BE17-48ED73068FD8}" srcOrd="0" destOrd="1" presId="urn:microsoft.com/office/officeart/2005/8/layout/vList2"/>
    <dgm:cxn modelId="{B5434704-01C5-4D97-A364-B3DF06EB3493}" type="presOf" srcId="{36D7CAE0-EC70-4FD7-9F31-EE678676546E}" destId="{03B1BAB0-0199-40E0-BE17-48ED73068FD8}" srcOrd="0" destOrd="7" presId="urn:microsoft.com/office/officeart/2005/8/layout/vList2"/>
    <dgm:cxn modelId="{681B3F09-715D-46D8-84D2-06484B82652D}" type="presOf" srcId="{5773E504-2487-4C12-AB06-753C95F8E6E6}" destId="{03B1BAB0-0199-40E0-BE17-48ED73068FD8}" srcOrd="0" destOrd="10" presId="urn:microsoft.com/office/officeart/2005/8/layout/vList2"/>
    <dgm:cxn modelId="{13E7F10A-9734-433A-8325-4ACA726525DC}" srcId="{BF949B16-47E9-4DF0-8A88-474E71D9B714}" destId="{7BF302ED-0850-4F0C-A022-7C20BEE5D4DA}" srcOrd="0" destOrd="0" parTransId="{99D8A64A-5E3D-4197-9C2E-BCBB937C52BB}" sibTransId="{9E14D844-57A1-4EEA-B7A6-6027D0437A0B}"/>
    <dgm:cxn modelId="{072F3C0F-3CB3-43B5-903B-1A14EECB44BF}" type="presOf" srcId="{F20DEED6-6B17-49E7-99B5-3C7029F52BF2}" destId="{03B1BAB0-0199-40E0-BE17-48ED73068FD8}" srcOrd="0" destOrd="2" presId="urn:microsoft.com/office/officeart/2005/8/layout/vList2"/>
    <dgm:cxn modelId="{2CF06B0F-5FE3-451C-A4C1-8A55530F1E0C}" type="presOf" srcId="{FAFF594C-071E-47C2-B9E0-A21778BB3641}" destId="{03B1BAB0-0199-40E0-BE17-48ED73068FD8}" srcOrd="0" destOrd="4" presId="urn:microsoft.com/office/officeart/2005/8/layout/vList2"/>
    <dgm:cxn modelId="{220C2A10-85EC-48A7-893D-BD47463E9498}" srcId="{7BF302ED-0850-4F0C-A022-7C20BEE5D4DA}" destId="{76AAFCA7-0F59-4E86-BF9E-590A4F0943B4}" srcOrd="1" destOrd="0" parTransId="{AC62C9C6-D6CA-48CE-93F8-B6327B981244}" sibTransId="{EE077906-E93E-48C0-8F7D-13D9415C8F4D}"/>
    <dgm:cxn modelId="{659FC115-AEC6-4459-A597-4D13F2FB862F}" type="presOf" srcId="{99630C69-4139-46CF-960E-BEB7246093C9}" destId="{03B1BAB0-0199-40E0-BE17-48ED73068FD8}" srcOrd="0" destOrd="11" presId="urn:microsoft.com/office/officeart/2005/8/layout/vList2"/>
    <dgm:cxn modelId="{67B2EE26-8A35-48F8-867E-11047E4F1658}" srcId="{7BF302ED-0850-4F0C-A022-7C20BEE5D4DA}" destId="{18719C70-0993-41D7-B0B3-E279064C71FA}" srcOrd="0" destOrd="0" parTransId="{BC9D52BF-EFBB-4D76-AFBB-12B959298894}" sibTransId="{88D941DF-E917-4D44-BB33-2FB86801D8FE}"/>
    <dgm:cxn modelId="{999EF936-8555-43B1-8B19-6BFC4254FBAE}" type="presOf" srcId="{76AAFCA7-0F59-4E86-BF9E-590A4F0943B4}" destId="{03B1BAB0-0199-40E0-BE17-48ED73068FD8}" srcOrd="0" destOrd="5" presId="urn:microsoft.com/office/officeart/2005/8/layout/vList2"/>
    <dgm:cxn modelId="{883AF065-8A8B-4A71-BB94-49694A46EC3B}" srcId="{18719C70-0993-41D7-B0B3-E279064C71FA}" destId="{E76906E2-CFC7-471B-B791-2A76CED02F98}" srcOrd="1" destOrd="0" parTransId="{75801AA0-C455-481F-A9B5-9F20B2D3C009}" sibTransId="{42D8CC5C-E1FE-48B9-9A8E-7A8AA749D331}"/>
    <dgm:cxn modelId="{4195434C-FBEF-4635-BCB6-CFE9B6D34AC0}" srcId="{7BF302ED-0850-4F0C-A022-7C20BEE5D4DA}" destId="{36D7CAE0-EC70-4FD7-9F31-EE678676546E}" srcOrd="3" destOrd="0" parTransId="{6E6CE92B-29ED-46AA-8F1A-0BE9F664C4E3}" sibTransId="{8AFA901E-3892-4628-9314-343149F94773}"/>
    <dgm:cxn modelId="{3E858C4E-72A9-4046-89DE-9BFB0629CA5A}" type="presOf" srcId="{E76906E2-CFC7-471B-B791-2A76CED02F98}" destId="{03B1BAB0-0199-40E0-BE17-48ED73068FD8}" srcOrd="0" destOrd="3" presId="urn:microsoft.com/office/officeart/2005/8/layout/vList2"/>
    <dgm:cxn modelId="{97B8CD56-83F9-4327-964A-4F3E80F262B1}" srcId="{7BF302ED-0850-4F0C-A022-7C20BEE5D4DA}" destId="{89ACACEA-34EE-4130-9D30-1B91E9C44001}" srcOrd="5" destOrd="0" parTransId="{064E040C-B0B9-417E-835A-034A80E8CBC9}" sibTransId="{29B04A4B-398C-4FFB-AFF1-6E5504EAA51D}"/>
    <dgm:cxn modelId="{24D78582-9BD4-409D-B461-2D306FCBF488}" srcId="{18719C70-0993-41D7-B0B3-E279064C71FA}" destId="{F20DEED6-6B17-49E7-99B5-3C7029F52BF2}" srcOrd="0" destOrd="0" parTransId="{8995F008-0C2D-4BBE-8520-118F53FDD281}" sibTransId="{D8A58770-D467-4D9C-92BC-BCB6DBF9949C}"/>
    <dgm:cxn modelId="{0900C090-EB99-4D66-A5C2-FB97B0580CBD}" type="presOf" srcId="{7C9D97E2-6ED0-4104-8C8F-11FEB9F652DE}" destId="{EEF02BCB-E653-4F0C-9AEA-F45669A3D2EA}" srcOrd="0" destOrd="0" presId="urn:microsoft.com/office/officeart/2005/8/layout/vList2"/>
    <dgm:cxn modelId="{DE95DE9B-CF30-4A70-8FDE-217BF7491389}" srcId="{E1753461-45B8-4C0D-A077-6B7A296C7FAB}" destId="{5773E504-2487-4C12-AB06-753C95F8E6E6}" srcOrd="1" destOrd="0" parTransId="{64B35204-17A3-4A77-8E59-6F64ACD393B0}" sibTransId="{B59662E8-63E5-41DE-9DC5-7EE110937299}"/>
    <dgm:cxn modelId="{73736BAB-F9F0-4AF2-B9DA-65C9F8F1AD43}" srcId="{7BF302ED-0850-4F0C-A022-7C20BEE5D4DA}" destId="{C3548E0C-53E7-4A95-A2F3-7AE9AA8E54DC}" srcOrd="2" destOrd="0" parTransId="{774D6F67-30FE-4886-AFFA-FF69219E084E}" sibTransId="{C8D11CFE-E783-40FE-95AE-B1A0532F2066}"/>
    <dgm:cxn modelId="{2A4828AD-946C-40DC-A107-08D084CEC871}" srcId="{7C9D97E2-6ED0-4104-8C8F-11FEB9F652DE}" destId="{BF949B16-47E9-4DF0-8A88-474E71D9B714}" srcOrd="0" destOrd="0" parTransId="{FBADAF9E-EE33-4AFC-A0F4-4F09B7B02108}" sibTransId="{184BA20D-010C-42BF-88BC-46FFF97BDB44}"/>
    <dgm:cxn modelId="{B7629CB7-0DD3-4AEC-A5A5-BBD804E65D13}" srcId="{5773E504-2487-4C12-AB06-753C95F8E6E6}" destId="{99630C69-4139-46CF-960E-BEB7246093C9}" srcOrd="0" destOrd="0" parTransId="{B0276B50-4677-47A2-B6C4-18FD55D934C9}" sibTransId="{BE172944-9135-40A9-A6E1-0ACE3CF4A2B6}"/>
    <dgm:cxn modelId="{AF7269B8-127B-4720-A138-0C0CE4873AD9}" type="presOf" srcId="{89ACACEA-34EE-4130-9D30-1B91E9C44001}" destId="{03B1BAB0-0199-40E0-BE17-48ED73068FD8}" srcOrd="0" destOrd="12" presId="urn:microsoft.com/office/officeart/2005/8/layout/vList2"/>
    <dgm:cxn modelId="{1617BAB8-C212-45D2-A0AF-D5F1344E5D7E}" type="presOf" srcId="{C3548E0C-53E7-4A95-A2F3-7AE9AA8E54DC}" destId="{03B1BAB0-0199-40E0-BE17-48ED73068FD8}" srcOrd="0" destOrd="6" presId="urn:microsoft.com/office/officeart/2005/8/layout/vList2"/>
    <dgm:cxn modelId="{B07FC8B9-D2EC-4D34-ADE1-AFBFB91926BA}" type="presOf" srcId="{422AE530-E9C4-4C1D-A0B0-8F7BE88213A9}" destId="{03B1BAB0-0199-40E0-BE17-48ED73068FD8}" srcOrd="0" destOrd="9" presId="urn:microsoft.com/office/officeart/2005/8/layout/vList2"/>
    <dgm:cxn modelId="{169912BD-9C8E-437A-9331-B988C537969C}" type="presOf" srcId="{BF949B16-47E9-4DF0-8A88-474E71D9B714}" destId="{A62EAD31-2D94-467A-AC67-60DA3191615E}" srcOrd="0" destOrd="0" presId="urn:microsoft.com/office/officeart/2005/8/layout/vList2"/>
    <dgm:cxn modelId="{4D7021CD-95C0-44BC-9200-D9F14ADFE06C}" srcId="{18719C70-0993-41D7-B0B3-E279064C71FA}" destId="{FAFF594C-071E-47C2-B9E0-A21778BB3641}" srcOrd="2" destOrd="0" parTransId="{C09CE534-2F8A-4EC7-91E0-2C3B447B459E}" sibTransId="{FB7C17A2-9033-4713-AB12-47E6D40C0CDC}"/>
    <dgm:cxn modelId="{60FC1BDA-A7CC-4A96-8620-735F006E65C3}" srcId="{7BF302ED-0850-4F0C-A022-7C20BEE5D4DA}" destId="{E1753461-45B8-4C0D-A077-6B7A296C7FAB}" srcOrd="4" destOrd="0" parTransId="{587B298E-60F1-4B3C-A0BD-AD510E5A8B14}" sibTransId="{82C9A56A-6841-437E-B526-7D9A41690F12}"/>
    <dgm:cxn modelId="{F76A8DE7-6700-49D6-85F6-CE2522254849}" type="presOf" srcId="{E1753461-45B8-4C0D-A077-6B7A296C7FAB}" destId="{03B1BAB0-0199-40E0-BE17-48ED73068FD8}" srcOrd="0" destOrd="8" presId="urn:microsoft.com/office/officeart/2005/8/layout/vList2"/>
    <dgm:cxn modelId="{16B3D5F8-6967-4FAB-B695-68FCA42653B4}" srcId="{E1753461-45B8-4C0D-A077-6B7A296C7FAB}" destId="{422AE530-E9C4-4C1D-A0B0-8F7BE88213A9}" srcOrd="0" destOrd="0" parTransId="{9065E36E-56FB-4E73-A412-3524BD699BBC}" sibTransId="{2E45AF0E-661D-4DDA-9AC6-6F5320204D4B}"/>
    <dgm:cxn modelId="{6376C64C-0794-48A8-92CC-8F567CFFD93D}" type="presParOf" srcId="{EEF02BCB-E653-4F0C-9AEA-F45669A3D2EA}" destId="{A62EAD31-2D94-467A-AC67-60DA3191615E}" srcOrd="0" destOrd="0" presId="urn:microsoft.com/office/officeart/2005/8/layout/vList2"/>
    <dgm:cxn modelId="{8895DB63-8236-40DB-A527-2C0FADA3DEE4}" type="presParOf" srcId="{EEF02BCB-E653-4F0C-9AEA-F45669A3D2EA}" destId="{03B1BAB0-0199-40E0-BE17-48ED73068FD8}"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9D97E2-6ED0-4104-8C8F-11FEB9F652DE}" type="doc">
      <dgm:prSet loTypeId="urn:microsoft.com/office/officeart/2005/8/layout/vList2" loCatId="list" qsTypeId="urn:microsoft.com/office/officeart/2005/8/quickstyle/simple2" qsCatId="simple" csTypeId="urn:microsoft.com/office/officeart/2005/8/colors/accent1_3" csCatId="accent1" phldr="1"/>
      <dgm:spPr/>
      <dgm:t>
        <a:bodyPr/>
        <a:lstStyle/>
        <a:p>
          <a:endParaRPr lang="en-CA"/>
        </a:p>
      </dgm:t>
    </dgm:pt>
    <dgm:pt modelId="{BF949B16-47E9-4DF0-8A88-474E71D9B714}">
      <dgm:prSet/>
      <dgm:spPr/>
      <dgm:t>
        <a:bodyPr/>
        <a:lstStyle/>
        <a:p>
          <a:r>
            <a:rPr lang="en-US" b="1" i="0" baseline="0" dirty="0"/>
            <a:t>OLP-2 </a:t>
          </a:r>
          <a:r>
            <a:rPr lang="en-US" b="0" i="0" baseline="0" dirty="0"/>
            <a:t>Improved </a:t>
          </a:r>
          <a:r>
            <a:rPr lang="en-US" b="0" i="1" baseline="0" dirty="0"/>
            <a:t>O</a:t>
          </a:r>
          <a:r>
            <a:rPr lang="en-US" b="0" i="0" baseline="0" dirty="0"/>
            <a:t>(</a:t>
          </a:r>
          <a:r>
            <a:rPr lang="en-US" b="0" i="1" baseline="0" dirty="0"/>
            <a:t>n</a:t>
          </a:r>
          <a:r>
            <a:rPr lang="en-US" b="0" i="0" baseline="30000" dirty="0"/>
            <a:t>2</a:t>
          </a:r>
          <a:r>
            <a:rPr lang="en-US" b="0" i="0" baseline="0" dirty="0"/>
            <a:t>) to compute OLP array</a:t>
          </a:r>
          <a:endParaRPr lang="en-CA" b="0" dirty="0"/>
        </a:p>
      </dgm:t>
    </dgm:pt>
    <dgm:pt modelId="{FBADAF9E-EE33-4AFC-A0F4-4F09B7B02108}" type="parTrans" cxnId="{2A4828AD-946C-40DC-A107-08D084CEC871}">
      <dgm:prSet/>
      <dgm:spPr/>
      <dgm:t>
        <a:bodyPr/>
        <a:lstStyle/>
        <a:p>
          <a:endParaRPr lang="en-CA"/>
        </a:p>
      </dgm:t>
    </dgm:pt>
    <dgm:pt modelId="{184BA20D-010C-42BF-88BC-46FFF97BDB44}" type="sibTrans" cxnId="{2A4828AD-946C-40DC-A107-08D084CEC871}">
      <dgm:prSet/>
      <dgm:spPr/>
      <dgm:t>
        <a:bodyPr/>
        <a:lstStyle/>
        <a:p>
          <a:endParaRPr lang="en-CA"/>
        </a:p>
      </dgm:t>
    </dgm:pt>
    <dgm:pt modelId="{F20DEED6-6B17-49E7-99B5-3C7029F52BF2}">
      <dgm:prSet/>
      <dgm:spPr/>
      <dgm:t>
        <a:bodyPr/>
        <a:lstStyle/>
        <a:p>
          <a:r>
            <a:rPr lang="en-CA">
              <a:noFill/>
            </a:rPr>
            <a:t> </a:t>
          </a:r>
        </a:p>
      </dgm:t>
    </dgm:pt>
    <dgm:pt modelId="{8995F008-0C2D-4BBE-8520-118F53FDD281}" type="parTrans" cxnId="{24D78582-9BD4-409D-B461-2D306FCBF488}">
      <dgm:prSet/>
      <dgm:spPr/>
      <dgm:t>
        <a:bodyPr/>
        <a:lstStyle/>
        <a:p>
          <a:endParaRPr lang="en-CA"/>
        </a:p>
      </dgm:t>
    </dgm:pt>
    <dgm:pt modelId="{D8A58770-D467-4D9C-92BC-BCB6DBF9949C}" type="sibTrans" cxnId="{24D78582-9BD4-409D-B461-2D306FCBF488}">
      <dgm:prSet/>
      <dgm:spPr/>
      <dgm:t>
        <a:bodyPr/>
        <a:lstStyle/>
        <a:p>
          <a:endParaRPr lang="en-CA"/>
        </a:p>
      </dgm:t>
    </dgm:pt>
    <dgm:pt modelId="{E76906E2-CFC7-471B-B791-2A76CED02F98}">
      <dgm:prSet/>
      <dgm:spPr/>
      <dgm:t>
        <a:bodyPr/>
        <a:lstStyle/>
        <a:p>
          <a:r>
            <a:rPr lang="en-CA">
              <a:noFill/>
            </a:rPr>
            <a:t> </a:t>
          </a:r>
        </a:p>
      </dgm:t>
    </dgm:pt>
    <dgm:pt modelId="{75801AA0-C455-481F-A9B5-9F20B2D3C009}" type="parTrans" cxnId="{883AF065-8A8B-4A71-BB94-49694A46EC3B}">
      <dgm:prSet/>
      <dgm:spPr/>
      <dgm:t>
        <a:bodyPr/>
        <a:lstStyle/>
        <a:p>
          <a:endParaRPr lang="en-CA"/>
        </a:p>
      </dgm:t>
    </dgm:pt>
    <dgm:pt modelId="{42D8CC5C-E1FE-48B9-9A8E-7A8AA749D331}" type="sibTrans" cxnId="{883AF065-8A8B-4A71-BB94-49694A46EC3B}">
      <dgm:prSet/>
      <dgm:spPr/>
      <dgm:t>
        <a:bodyPr/>
        <a:lstStyle/>
        <a:p>
          <a:endParaRPr lang="en-CA"/>
        </a:p>
      </dgm:t>
    </dgm:pt>
    <dgm:pt modelId="{76AAFCA7-0F59-4E86-BF9E-590A4F0943B4}">
      <dgm:prSet/>
      <dgm:spPr/>
      <dgm:t>
        <a:bodyPr/>
        <a:lstStyle/>
        <a:p>
          <a:r>
            <a:rPr lang="en-CA">
              <a:noFill/>
            </a:rPr>
            <a:t> </a:t>
          </a:r>
        </a:p>
      </dgm:t>
    </dgm:pt>
    <dgm:pt modelId="{AC62C9C6-D6CA-48CE-93F8-B6327B981244}" type="parTrans" cxnId="{220C2A10-85EC-48A7-893D-BD47463E9498}">
      <dgm:prSet/>
      <dgm:spPr/>
      <dgm:t>
        <a:bodyPr/>
        <a:lstStyle/>
        <a:p>
          <a:endParaRPr lang="en-CA"/>
        </a:p>
      </dgm:t>
    </dgm:pt>
    <dgm:pt modelId="{EE077906-E93E-48C0-8F7D-13D9415C8F4D}" type="sibTrans" cxnId="{220C2A10-85EC-48A7-893D-BD47463E9498}">
      <dgm:prSet/>
      <dgm:spPr/>
      <dgm:t>
        <a:bodyPr/>
        <a:lstStyle/>
        <a:p>
          <a:endParaRPr lang="en-CA"/>
        </a:p>
      </dgm:t>
    </dgm:pt>
    <dgm:pt modelId="{C3548E0C-53E7-4A95-A2F3-7AE9AA8E54DC}">
      <dgm:prSet/>
      <dgm:spPr/>
      <dgm:t>
        <a:bodyPr/>
        <a:lstStyle/>
        <a:p>
          <a:r>
            <a:rPr lang="en-CA">
              <a:noFill/>
            </a:rPr>
            <a:t> </a:t>
          </a:r>
        </a:p>
      </dgm:t>
    </dgm:pt>
    <dgm:pt modelId="{774D6F67-30FE-4886-AFFA-FF69219E084E}" type="parTrans" cxnId="{73736BAB-F9F0-4AF2-B9DA-65C9F8F1AD43}">
      <dgm:prSet/>
      <dgm:spPr/>
      <dgm:t>
        <a:bodyPr/>
        <a:lstStyle/>
        <a:p>
          <a:endParaRPr lang="en-CA"/>
        </a:p>
      </dgm:t>
    </dgm:pt>
    <dgm:pt modelId="{C8D11CFE-E783-40FE-95AE-B1A0532F2066}" type="sibTrans" cxnId="{73736BAB-F9F0-4AF2-B9DA-65C9F8F1AD43}">
      <dgm:prSet/>
      <dgm:spPr/>
      <dgm:t>
        <a:bodyPr/>
        <a:lstStyle/>
        <a:p>
          <a:endParaRPr lang="en-CA"/>
        </a:p>
      </dgm:t>
    </dgm:pt>
    <dgm:pt modelId="{36D7CAE0-EC70-4FD7-9F31-EE678676546E}">
      <dgm:prSet/>
      <dgm:spPr/>
      <dgm:t>
        <a:bodyPr/>
        <a:lstStyle/>
        <a:p>
          <a:r>
            <a:rPr lang="en-CA">
              <a:noFill/>
            </a:rPr>
            <a:t> </a:t>
          </a:r>
        </a:p>
      </dgm:t>
    </dgm:pt>
    <dgm:pt modelId="{6E6CE92B-29ED-46AA-8F1A-0BE9F664C4E3}" type="parTrans" cxnId="{4195434C-FBEF-4635-BCB6-CFE9B6D34AC0}">
      <dgm:prSet/>
      <dgm:spPr/>
      <dgm:t>
        <a:bodyPr/>
        <a:lstStyle/>
        <a:p>
          <a:endParaRPr lang="en-CA"/>
        </a:p>
      </dgm:t>
    </dgm:pt>
    <dgm:pt modelId="{8AFA901E-3892-4628-9314-343149F94773}" type="sibTrans" cxnId="{4195434C-FBEF-4635-BCB6-CFE9B6D34AC0}">
      <dgm:prSet/>
      <dgm:spPr/>
      <dgm:t>
        <a:bodyPr/>
        <a:lstStyle/>
        <a:p>
          <a:endParaRPr lang="en-CA"/>
        </a:p>
      </dgm:t>
    </dgm:pt>
    <dgm:pt modelId="{E1753461-45B8-4C0D-A077-6B7A296C7FAB}">
      <dgm:prSet/>
      <dgm:spPr/>
      <dgm:t>
        <a:bodyPr/>
        <a:lstStyle/>
        <a:p>
          <a:r>
            <a:rPr lang="en-CA">
              <a:noFill/>
            </a:rPr>
            <a:t> </a:t>
          </a:r>
        </a:p>
      </dgm:t>
    </dgm:pt>
    <dgm:pt modelId="{587B298E-60F1-4B3C-A0BD-AD510E5A8B14}" type="parTrans" cxnId="{60FC1BDA-A7CC-4A96-8620-735F006E65C3}">
      <dgm:prSet/>
      <dgm:spPr/>
      <dgm:t>
        <a:bodyPr/>
        <a:lstStyle/>
        <a:p>
          <a:endParaRPr lang="en-CA"/>
        </a:p>
      </dgm:t>
    </dgm:pt>
    <dgm:pt modelId="{82C9A56A-6841-437E-B526-7D9A41690F12}" type="sibTrans" cxnId="{60FC1BDA-A7CC-4A96-8620-735F006E65C3}">
      <dgm:prSet/>
      <dgm:spPr/>
      <dgm:t>
        <a:bodyPr/>
        <a:lstStyle/>
        <a:p>
          <a:endParaRPr lang="en-CA"/>
        </a:p>
      </dgm:t>
    </dgm:pt>
    <dgm:pt modelId="{422AE530-E9C4-4C1D-A0B0-8F7BE88213A9}">
      <dgm:prSet/>
      <dgm:spPr/>
      <dgm:t>
        <a:bodyPr/>
        <a:lstStyle/>
        <a:p>
          <a:r>
            <a:rPr lang="en-CA">
              <a:noFill/>
            </a:rPr>
            <a:t> </a:t>
          </a:r>
        </a:p>
      </dgm:t>
    </dgm:pt>
    <dgm:pt modelId="{9065E36E-56FB-4E73-A412-3524BD699BBC}" type="parTrans" cxnId="{16B3D5F8-6967-4FAB-B695-68FCA42653B4}">
      <dgm:prSet/>
      <dgm:spPr/>
      <dgm:t>
        <a:bodyPr/>
        <a:lstStyle/>
        <a:p>
          <a:endParaRPr lang="en-CA"/>
        </a:p>
      </dgm:t>
    </dgm:pt>
    <dgm:pt modelId="{2E45AF0E-661D-4DDA-9AC6-6F5320204D4B}" type="sibTrans" cxnId="{16B3D5F8-6967-4FAB-B695-68FCA42653B4}">
      <dgm:prSet/>
      <dgm:spPr/>
      <dgm:t>
        <a:bodyPr/>
        <a:lstStyle/>
        <a:p>
          <a:endParaRPr lang="en-CA"/>
        </a:p>
      </dgm:t>
    </dgm:pt>
    <dgm:pt modelId="{5773E504-2487-4C12-AB06-753C95F8E6E6}">
      <dgm:prSet/>
      <dgm:spPr/>
      <dgm:t>
        <a:bodyPr/>
        <a:lstStyle/>
        <a:p>
          <a:r>
            <a:rPr lang="en-CA">
              <a:noFill/>
            </a:rPr>
            <a:t> </a:t>
          </a:r>
        </a:p>
      </dgm:t>
    </dgm:pt>
    <dgm:pt modelId="{64B35204-17A3-4A77-8E59-6F64ACD393B0}" type="parTrans" cxnId="{DE95DE9B-CF30-4A70-8FDE-217BF7491389}">
      <dgm:prSet/>
      <dgm:spPr/>
      <dgm:t>
        <a:bodyPr/>
        <a:lstStyle/>
        <a:p>
          <a:endParaRPr lang="en-CA"/>
        </a:p>
      </dgm:t>
    </dgm:pt>
    <dgm:pt modelId="{B59662E8-63E5-41DE-9DC5-7EE110937299}" type="sibTrans" cxnId="{DE95DE9B-CF30-4A70-8FDE-217BF7491389}">
      <dgm:prSet/>
      <dgm:spPr/>
      <dgm:t>
        <a:bodyPr/>
        <a:lstStyle/>
        <a:p>
          <a:endParaRPr lang="en-CA"/>
        </a:p>
      </dgm:t>
    </dgm:pt>
    <dgm:pt modelId="{99630C69-4139-46CF-960E-BEB7246093C9}">
      <dgm:prSet/>
      <dgm:spPr/>
      <dgm:t>
        <a:bodyPr/>
        <a:lstStyle/>
        <a:p>
          <a:r>
            <a:rPr lang="en-CA">
              <a:noFill/>
            </a:rPr>
            <a:t> </a:t>
          </a:r>
        </a:p>
      </dgm:t>
    </dgm:pt>
    <dgm:pt modelId="{B0276B50-4677-47A2-B6C4-18FD55D934C9}" type="parTrans" cxnId="{B7629CB7-0DD3-4AEC-A5A5-BBD804E65D13}">
      <dgm:prSet/>
      <dgm:spPr/>
      <dgm:t>
        <a:bodyPr/>
        <a:lstStyle/>
        <a:p>
          <a:endParaRPr lang="en-CA"/>
        </a:p>
      </dgm:t>
    </dgm:pt>
    <dgm:pt modelId="{BE172944-9135-40A9-A6E1-0ACE3CF4A2B6}" type="sibTrans" cxnId="{B7629CB7-0DD3-4AEC-A5A5-BBD804E65D13}">
      <dgm:prSet/>
      <dgm:spPr/>
      <dgm:t>
        <a:bodyPr/>
        <a:lstStyle/>
        <a:p>
          <a:endParaRPr lang="en-CA"/>
        </a:p>
      </dgm:t>
    </dgm:pt>
    <dgm:pt modelId="{89ACACEA-34EE-4130-9D30-1B91E9C44001}">
      <dgm:prSet/>
      <dgm:spPr/>
      <dgm:t>
        <a:bodyPr/>
        <a:lstStyle/>
        <a:p>
          <a:r>
            <a:rPr lang="en-CA">
              <a:noFill/>
            </a:rPr>
            <a:t> </a:t>
          </a:r>
        </a:p>
      </dgm:t>
    </dgm:pt>
    <dgm:pt modelId="{064E040C-B0B9-417E-835A-034A80E8CBC9}" type="parTrans" cxnId="{97B8CD56-83F9-4327-964A-4F3E80F262B1}">
      <dgm:prSet/>
      <dgm:spPr/>
      <dgm:t>
        <a:bodyPr/>
        <a:lstStyle/>
        <a:p>
          <a:endParaRPr lang="en-CA"/>
        </a:p>
      </dgm:t>
    </dgm:pt>
    <dgm:pt modelId="{29B04A4B-398C-4FFB-AFF1-6E5504EAA51D}" type="sibTrans" cxnId="{97B8CD56-83F9-4327-964A-4F3E80F262B1}">
      <dgm:prSet/>
      <dgm:spPr/>
      <dgm:t>
        <a:bodyPr/>
        <a:lstStyle/>
        <a:p>
          <a:endParaRPr lang="en-CA"/>
        </a:p>
      </dgm:t>
    </dgm:pt>
    <dgm:pt modelId="{FAFF594C-071E-47C2-B9E0-A21778BB3641}">
      <dgm:prSet/>
      <dgm:spPr/>
      <dgm:t>
        <a:bodyPr/>
        <a:lstStyle/>
        <a:p>
          <a:r>
            <a:rPr lang="en-CA">
              <a:noFill/>
            </a:rPr>
            <a:t> </a:t>
          </a:r>
        </a:p>
      </dgm:t>
    </dgm:pt>
    <dgm:pt modelId="{C09CE534-2F8A-4EC7-91E0-2C3B447B459E}" type="parTrans" cxnId="{4D7021CD-95C0-44BC-9200-D9F14ADFE06C}">
      <dgm:prSet/>
      <dgm:spPr/>
      <dgm:t>
        <a:bodyPr/>
        <a:lstStyle/>
        <a:p>
          <a:endParaRPr lang="en-CA"/>
        </a:p>
      </dgm:t>
    </dgm:pt>
    <dgm:pt modelId="{FB7C17A2-9033-4713-AB12-47E6D40C0CDC}" type="sibTrans" cxnId="{4D7021CD-95C0-44BC-9200-D9F14ADFE06C}">
      <dgm:prSet/>
      <dgm:spPr/>
      <dgm:t>
        <a:bodyPr/>
        <a:lstStyle/>
        <a:p>
          <a:endParaRPr lang="en-CA"/>
        </a:p>
      </dgm:t>
    </dgm:pt>
    <dgm:pt modelId="{7BF302ED-0850-4F0C-A022-7C20BEE5D4DA}">
      <dgm:prSet/>
      <dgm:spPr>
        <a:blipFill>
          <a:blip xmlns:r="http://schemas.openxmlformats.org/officeDocument/2006/relationships" r:embed="rId1"/>
          <a:stretch>
            <a:fillRect t="-1368" b="-1368"/>
          </a:stretch>
        </a:blipFill>
      </dgm:spPr>
      <dgm:t>
        <a:bodyPr/>
        <a:lstStyle/>
        <a:p>
          <a:r>
            <a:rPr lang="en-CA">
              <a:noFill/>
            </a:rPr>
            <a:t> </a:t>
          </a:r>
        </a:p>
      </dgm:t>
    </dgm:pt>
    <dgm:pt modelId="{99D8A64A-5E3D-4197-9C2E-BCBB937C52BB}" type="parTrans" cxnId="{13E7F10A-9734-433A-8325-4ACA726525DC}">
      <dgm:prSet/>
      <dgm:spPr/>
      <dgm:t>
        <a:bodyPr/>
        <a:lstStyle/>
        <a:p>
          <a:endParaRPr lang="en-CA"/>
        </a:p>
      </dgm:t>
    </dgm:pt>
    <dgm:pt modelId="{9E14D844-57A1-4EEA-B7A6-6027D0437A0B}" type="sibTrans" cxnId="{13E7F10A-9734-433A-8325-4ACA726525DC}">
      <dgm:prSet/>
      <dgm:spPr/>
      <dgm:t>
        <a:bodyPr/>
        <a:lstStyle/>
        <a:p>
          <a:endParaRPr lang="en-CA"/>
        </a:p>
      </dgm:t>
    </dgm:pt>
    <dgm:pt modelId="{18719C70-0993-41D7-B0B3-E279064C71FA}">
      <dgm:prSet/>
      <dgm:spPr/>
      <dgm:t>
        <a:bodyPr/>
        <a:lstStyle/>
        <a:p>
          <a:r>
            <a:rPr lang="en-CA">
              <a:noFill/>
            </a:rPr>
            <a:t> </a:t>
          </a:r>
        </a:p>
      </dgm:t>
    </dgm:pt>
    <dgm:pt modelId="{88D941DF-E917-4D44-BB33-2FB86801D8FE}" type="sibTrans" cxnId="{67B2EE26-8A35-48F8-867E-11047E4F1658}">
      <dgm:prSet/>
      <dgm:spPr/>
      <dgm:t>
        <a:bodyPr/>
        <a:lstStyle/>
        <a:p>
          <a:endParaRPr lang="en-CA"/>
        </a:p>
      </dgm:t>
    </dgm:pt>
    <dgm:pt modelId="{BC9D52BF-EFBB-4D76-AFBB-12B959298894}" type="parTrans" cxnId="{67B2EE26-8A35-48F8-867E-11047E4F1658}">
      <dgm:prSet/>
      <dgm:spPr/>
      <dgm:t>
        <a:bodyPr/>
        <a:lstStyle/>
        <a:p>
          <a:endParaRPr lang="en-CA"/>
        </a:p>
      </dgm:t>
    </dgm:pt>
    <dgm:pt modelId="{EEF02BCB-E653-4F0C-9AEA-F45669A3D2EA}" type="pres">
      <dgm:prSet presAssocID="{7C9D97E2-6ED0-4104-8C8F-11FEB9F652DE}" presName="linear" presStyleCnt="0">
        <dgm:presLayoutVars>
          <dgm:animLvl val="lvl"/>
          <dgm:resizeHandles val="exact"/>
        </dgm:presLayoutVars>
      </dgm:prSet>
      <dgm:spPr/>
    </dgm:pt>
    <dgm:pt modelId="{A62EAD31-2D94-467A-AC67-60DA3191615E}" type="pres">
      <dgm:prSet presAssocID="{BF949B16-47E9-4DF0-8A88-474E71D9B714}" presName="parentText" presStyleLbl="node1" presStyleIdx="0" presStyleCnt="1">
        <dgm:presLayoutVars>
          <dgm:chMax val="0"/>
          <dgm:bulletEnabled val="1"/>
        </dgm:presLayoutVars>
      </dgm:prSet>
      <dgm:spPr/>
    </dgm:pt>
    <dgm:pt modelId="{03B1BAB0-0199-40E0-BE17-48ED73068FD8}" type="pres">
      <dgm:prSet presAssocID="{BF949B16-47E9-4DF0-8A88-474E71D9B714}" presName="childText" presStyleLbl="revTx" presStyleIdx="0" presStyleCnt="1">
        <dgm:presLayoutVars>
          <dgm:bulletEnabled val="1"/>
        </dgm:presLayoutVars>
      </dgm:prSet>
      <dgm:spPr/>
    </dgm:pt>
  </dgm:ptLst>
  <dgm:cxnLst>
    <dgm:cxn modelId="{4DE1A101-6CA7-4532-83FC-55B2C2B96538}" type="presOf" srcId="{7BF302ED-0850-4F0C-A022-7C20BEE5D4DA}" destId="{03B1BAB0-0199-40E0-BE17-48ED73068FD8}" srcOrd="0" destOrd="0" presId="urn:microsoft.com/office/officeart/2005/8/layout/vList2"/>
    <dgm:cxn modelId="{48BAC602-06D9-49EF-A5B3-8AA372ED334F}" type="presOf" srcId="{18719C70-0993-41D7-B0B3-E279064C71FA}" destId="{03B1BAB0-0199-40E0-BE17-48ED73068FD8}" srcOrd="0" destOrd="1" presId="urn:microsoft.com/office/officeart/2005/8/layout/vList2"/>
    <dgm:cxn modelId="{B5434704-01C5-4D97-A364-B3DF06EB3493}" type="presOf" srcId="{36D7CAE0-EC70-4FD7-9F31-EE678676546E}" destId="{03B1BAB0-0199-40E0-BE17-48ED73068FD8}" srcOrd="0" destOrd="7" presId="urn:microsoft.com/office/officeart/2005/8/layout/vList2"/>
    <dgm:cxn modelId="{681B3F09-715D-46D8-84D2-06484B82652D}" type="presOf" srcId="{5773E504-2487-4C12-AB06-753C95F8E6E6}" destId="{03B1BAB0-0199-40E0-BE17-48ED73068FD8}" srcOrd="0" destOrd="10" presId="urn:microsoft.com/office/officeart/2005/8/layout/vList2"/>
    <dgm:cxn modelId="{13E7F10A-9734-433A-8325-4ACA726525DC}" srcId="{BF949B16-47E9-4DF0-8A88-474E71D9B714}" destId="{7BF302ED-0850-4F0C-A022-7C20BEE5D4DA}" srcOrd="0" destOrd="0" parTransId="{99D8A64A-5E3D-4197-9C2E-BCBB937C52BB}" sibTransId="{9E14D844-57A1-4EEA-B7A6-6027D0437A0B}"/>
    <dgm:cxn modelId="{072F3C0F-3CB3-43B5-903B-1A14EECB44BF}" type="presOf" srcId="{F20DEED6-6B17-49E7-99B5-3C7029F52BF2}" destId="{03B1BAB0-0199-40E0-BE17-48ED73068FD8}" srcOrd="0" destOrd="2" presId="urn:microsoft.com/office/officeart/2005/8/layout/vList2"/>
    <dgm:cxn modelId="{2CF06B0F-5FE3-451C-A4C1-8A55530F1E0C}" type="presOf" srcId="{FAFF594C-071E-47C2-B9E0-A21778BB3641}" destId="{03B1BAB0-0199-40E0-BE17-48ED73068FD8}" srcOrd="0" destOrd="4" presId="urn:microsoft.com/office/officeart/2005/8/layout/vList2"/>
    <dgm:cxn modelId="{220C2A10-85EC-48A7-893D-BD47463E9498}" srcId="{7BF302ED-0850-4F0C-A022-7C20BEE5D4DA}" destId="{76AAFCA7-0F59-4E86-BF9E-590A4F0943B4}" srcOrd="1" destOrd="0" parTransId="{AC62C9C6-D6CA-48CE-93F8-B6327B981244}" sibTransId="{EE077906-E93E-48C0-8F7D-13D9415C8F4D}"/>
    <dgm:cxn modelId="{659FC115-AEC6-4459-A597-4D13F2FB862F}" type="presOf" srcId="{99630C69-4139-46CF-960E-BEB7246093C9}" destId="{03B1BAB0-0199-40E0-BE17-48ED73068FD8}" srcOrd="0" destOrd="11" presId="urn:microsoft.com/office/officeart/2005/8/layout/vList2"/>
    <dgm:cxn modelId="{67B2EE26-8A35-48F8-867E-11047E4F1658}" srcId="{7BF302ED-0850-4F0C-A022-7C20BEE5D4DA}" destId="{18719C70-0993-41D7-B0B3-E279064C71FA}" srcOrd="0" destOrd="0" parTransId="{BC9D52BF-EFBB-4D76-AFBB-12B959298894}" sibTransId="{88D941DF-E917-4D44-BB33-2FB86801D8FE}"/>
    <dgm:cxn modelId="{999EF936-8555-43B1-8B19-6BFC4254FBAE}" type="presOf" srcId="{76AAFCA7-0F59-4E86-BF9E-590A4F0943B4}" destId="{03B1BAB0-0199-40E0-BE17-48ED73068FD8}" srcOrd="0" destOrd="5" presId="urn:microsoft.com/office/officeart/2005/8/layout/vList2"/>
    <dgm:cxn modelId="{883AF065-8A8B-4A71-BB94-49694A46EC3B}" srcId="{18719C70-0993-41D7-B0B3-E279064C71FA}" destId="{E76906E2-CFC7-471B-B791-2A76CED02F98}" srcOrd="1" destOrd="0" parTransId="{75801AA0-C455-481F-A9B5-9F20B2D3C009}" sibTransId="{42D8CC5C-E1FE-48B9-9A8E-7A8AA749D331}"/>
    <dgm:cxn modelId="{4195434C-FBEF-4635-BCB6-CFE9B6D34AC0}" srcId="{7BF302ED-0850-4F0C-A022-7C20BEE5D4DA}" destId="{36D7CAE0-EC70-4FD7-9F31-EE678676546E}" srcOrd="3" destOrd="0" parTransId="{6E6CE92B-29ED-46AA-8F1A-0BE9F664C4E3}" sibTransId="{8AFA901E-3892-4628-9314-343149F94773}"/>
    <dgm:cxn modelId="{3E858C4E-72A9-4046-89DE-9BFB0629CA5A}" type="presOf" srcId="{E76906E2-CFC7-471B-B791-2A76CED02F98}" destId="{03B1BAB0-0199-40E0-BE17-48ED73068FD8}" srcOrd="0" destOrd="3" presId="urn:microsoft.com/office/officeart/2005/8/layout/vList2"/>
    <dgm:cxn modelId="{97B8CD56-83F9-4327-964A-4F3E80F262B1}" srcId="{7BF302ED-0850-4F0C-A022-7C20BEE5D4DA}" destId="{89ACACEA-34EE-4130-9D30-1B91E9C44001}" srcOrd="5" destOrd="0" parTransId="{064E040C-B0B9-417E-835A-034A80E8CBC9}" sibTransId="{29B04A4B-398C-4FFB-AFF1-6E5504EAA51D}"/>
    <dgm:cxn modelId="{24D78582-9BD4-409D-B461-2D306FCBF488}" srcId="{18719C70-0993-41D7-B0B3-E279064C71FA}" destId="{F20DEED6-6B17-49E7-99B5-3C7029F52BF2}" srcOrd="0" destOrd="0" parTransId="{8995F008-0C2D-4BBE-8520-118F53FDD281}" sibTransId="{D8A58770-D467-4D9C-92BC-BCB6DBF9949C}"/>
    <dgm:cxn modelId="{0900C090-EB99-4D66-A5C2-FB97B0580CBD}" type="presOf" srcId="{7C9D97E2-6ED0-4104-8C8F-11FEB9F652DE}" destId="{EEF02BCB-E653-4F0C-9AEA-F45669A3D2EA}" srcOrd="0" destOrd="0" presId="urn:microsoft.com/office/officeart/2005/8/layout/vList2"/>
    <dgm:cxn modelId="{DE95DE9B-CF30-4A70-8FDE-217BF7491389}" srcId="{E1753461-45B8-4C0D-A077-6B7A296C7FAB}" destId="{5773E504-2487-4C12-AB06-753C95F8E6E6}" srcOrd="1" destOrd="0" parTransId="{64B35204-17A3-4A77-8E59-6F64ACD393B0}" sibTransId="{B59662E8-63E5-41DE-9DC5-7EE110937299}"/>
    <dgm:cxn modelId="{73736BAB-F9F0-4AF2-B9DA-65C9F8F1AD43}" srcId="{7BF302ED-0850-4F0C-A022-7C20BEE5D4DA}" destId="{C3548E0C-53E7-4A95-A2F3-7AE9AA8E54DC}" srcOrd="2" destOrd="0" parTransId="{774D6F67-30FE-4886-AFFA-FF69219E084E}" sibTransId="{C8D11CFE-E783-40FE-95AE-B1A0532F2066}"/>
    <dgm:cxn modelId="{2A4828AD-946C-40DC-A107-08D084CEC871}" srcId="{7C9D97E2-6ED0-4104-8C8F-11FEB9F652DE}" destId="{BF949B16-47E9-4DF0-8A88-474E71D9B714}" srcOrd="0" destOrd="0" parTransId="{FBADAF9E-EE33-4AFC-A0F4-4F09B7B02108}" sibTransId="{184BA20D-010C-42BF-88BC-46FFF97BDB44}"/>
    <dgm:cxn modelId="{B7629CB7-0DD3-4AEC-A5A5-BBD804E65D13}" srcId="{5773E504-2487-4C12-AB06-753C95F8E6E6}" destId="{99630C69-4139-46CF-960E-BEB7246093C9}" srcOrd="0" destOrd="0" parTransId="{B0276B50-4677-47A2-B6C4-18FD55D934C9}" sibTransId="{BE172944-9135-40A9-A6E1-0ACE3CF4A2B6}"/>
    <dgm:cxn modelId="{AF7269B8-127B-4720-A138-0C0CE4873AD9}" type="presOf" srcId="{89ACACEA-34EE-4130-9D30-1B91E9C44001}" destId="{03B1BAB0-0199-40E0-BE17-48ED73068FD8}" srcOrd="0" destOrd="12" presId="urn:microsoft.com/office/officeart/2005/8/layout/vList2"/>
    <dgm:cxn modelId="{1617BAB8-C212-45D2-A0AF-D5F1344E5D7E}" type="presOf" srcId="{C3548E0C-53E7-4A95-A2F3-7AE9AA8E54DC}" destId="{03B1BAB0-0199-40E0-BE17-48ED73068FD8}" srcOrd="0" destOrd="6" presId="urn:microsoft.com/office/officeart/2005/8/layout/vList2"/>
    <dgm:cxn modelId="{B07FC8B9-D2EC-4D34-ADE1-AFBFB91926BA}" type="presOf" srcId="{422AE530-E9C4-4C1D-A0B0-8F7BE88213A9}" destId="{03B1BAB0-0199-40E0-BE17-48ED73068FD8}" srcOrd="0" destOrd="9" presId="urn:microsoft.com/office/officeart/2005/8/layout/vList2"/>
    <dgm:cxn modelId="{169912BD-9C8E-437A-9331-B988C537969C}" type="presOf" srcId="{BF949B16-47E9-4DF0-8A88-474E71D9B714}" destId="{A62EAD31-2D94-467A-AC67-60DA3191615E}" srcOrd="0" destOrd="0" presId="urn:microsoft.com/office/officeart/2005/8/layout/vList2"/>
    <dgm:cxn modelId="{4D7021CD-95C0-44BC-9200-D9F14ADFE06C}" srcId="{18719C70-0993-41D7-B0B3-E279064C71FA}" destId="{FAFF594C-071E-47C2-B9E0-A21778BB3641}" srcOrd="2" destOrd="0" parTransId="{C09CE534-2F8A-4EC7-91E0-2C3B447B459E}" sibTransId="{FB7C17A2-9033-4713-AB12-47E6D40C0CDC}"/>
    <dgm:cxn modelId="{60FC1BDA-A7CC-4A96-8620-735F006E65C3}" srcId="{7BF302ED-0850-4F0C-A022-7C20BEE5D4DA}" destId="{E1753461-45B8-4C0D-A077-6B7A296C7FAB}" srcOrd="4" destOrd="0" parTransId="{587B298E-60F1-4B3C-A0BD-AD510E5A8B14}" sibTransId="{82C9A56A-6841-437E-B526-7D9A41690F12}"/>
    <dgm:cxn modelId="{F76A8DE7-6700-49D6-85F6-CE2522254849}" type="presOf" srcId="{E1753461-45B8-4C0D-A077-6B7A296C7FAB}" destId="{03B1BAB0-0199-40E0-BE17-48ED73068FD8}" srcOrd="0" destOrd="8" presId="urn:microsoft.com/office/officeart/2005/8/layout/vList2"/>
    <dgm:cxn modelId="{16B3D5F8-6967-4FAB-B695-68FCA42653B4}" srcId="{E1753461-45B8-4C0D-A077-6B7A296C7FAB}" destId="{422AE530-E9C4-4C1D-A0B0-8F7BE88213A9}" srcOrd="0" destOrd="0" parTransId="{9065E36E-56FB-4E73-A412-3524BD699BBC}" sibTransId="{2E45AF0E-661D-4DDA-9AC6-6F5320204D4B}"/>
    <dgm:cxn modelId="{6376C64C-0794-48A8-92CC-8F567CFFD93D}" type="presParOf" srcId="{EEF02BCB-E653-4F0C-9AEA-F45669A3D2EA}" destId="{A62EAD31-2D94-467A-AC67-60DA3191615E}" srcOrd="0" destOrd="0" presId="urn:microsoft.com/office/officeart/2005/8/layout/vList2"/>
    <dgm:cxn modelId="{8895DB63-8236-40DB-A527-2C0FADA3DEE4}" type="presParOf" srcId="{EEF02BCB-E653-4F0C-9AEA-F45669A3D2EA}" destId="{03B1BAB0-0199-40E0-BE17-48ED73068FD8}"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52FB948-0E95-4A59-A2D7-23EB0D80E3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mc:AlternateContent xmlns:mc="http://schemas.openxmlformats.org/markup-compatibility/2006" xmlns:a14="http://schemas.microsoft.com/office/drawing/2010/main">
      <mc:Choice Requires="a14">
        <dgm:pt modelId="{D1C9D2F0-EAE3-4FF6-86E9-508852682ACA}">
          <dgm:prSet phldrT="[Text]"/>
          <dgm:spPr/>
          <dgm:t>
            <a:bodyPr/>
            <a:lstStyle/>
            <a:p>
              <a:pPr algn="l">
                <a:buNone/>
              </a:pPr>
              <a14:m>
                <m:oMathPara xmlns:m="http://schemas.openxmlformats.org/officeDocument/2006/math">
                  <m:oMathParaPr>
                    <m:jc m:val="left"/>
                  </m:oMathParaPr>
                  <m:oMath xmlns:m="http://schemas.openxmlformats.org/officeDocument/2006/math">
                    <m:r>
                      <a:rPr lang="it-IT" i="1" dirty="0" smtClean="0">
                        <a:solidFill>
                          <a:schemeClr val="tx1"/>
                        </a:solidFill>
                        <a:latin typeface="Cambria Math" panose="02040503050406030204" pitchFamily="18" charset="0"/>
                      </a:rPr>
                      <m:t>𝐶𝑜𝑚𝑝𝑢𝑡𝑒</m:t>
                    </m:r>
                    <m:r>
                      <a:rPr lang="en-CA" b="0" i="1" dirty="0" smtClean="0">
                        <a:solidFill>
                          <a:schemeClr val="tx1"/>
                        </a:solidFill>
                        <a:latin typeface="Cambria Math" panose="02040503050406030204" pitchFamily="18" charset="0"/>
                      </a:rPr>
                      <m:t>_</m:t>
                    </m:r>
                    <m:r>
                      <a:rPr lang="it-IT" i="1" dirty="0" smtClean="0">
                        <a:solidFill>
                          <a:schemeClr val="tx1"/>
                        </a:solidFill>
                        <a:latin typeface="Cambria Math" panose="02040503050406030204" pitchFamily="18" charset="0"/>
                      </a:rPr>
                      <m:t>𝑂𝐿𝑃</m:t>
                    </m:r>
                    <m:r>
                      <a:rPr lang="it-IT" i="1" baseline="-25000" dirty="0" smtClean="0">
                        <a:solidFill>
                          <a:schemeClr val="tx1"/>
                        </a:solidFill>
                        <a:latin typeface="Cambria Math" panose="02040503050406030204" pitchFamily="18" charset="0"/>
                      </a:rPr>
                      <m:t>𝑖</m:t>
                    </m:r>
                    <m:r>
                      <a:rPr lang="it-IT" i="1" dirty="0" smtClean="0">
                        <a:solidFill>
                          <a:schemeClr val="tx1"/>
                        </a:solidFill>
                        <a:latin typeface="Cambria Math" panose="02040503050406030204" pitchFamily="18" charset="0"/>
                      </a:rPr>
                      <m:t>(</m:t>
                    </m:r>
                    <m:r>
                      <a:rPr lang="it-IT" i="1" dirty="0" smtClean="0">
                        <a:solidFill>
                          <a:schemeClr val="tx1"/>
                        </a:solidFill>
                        <a:latin typeface="Cambria Math" panose="02040503050406030204" pitchFamily="18" charset="0"/>
                      </a:rPr>
                      <m:t>𝑖𝑛𝑑𝑒𝑥</m:t>
                    </m:r>
                    <m:r>
                      <a:rPr lang="it-IT" i="1" dirty="0" smtClean="0">
                        <a:solidFill>
                          <a:schemeClr val="tx1"/>
                        </a:solidFill>
                        <a:latin typeface="Cambria Math" panose="02040503050406030204" pitchFamily="18" charset="0"/>
                      </a:rPr>
                      <m:t>, </m:t>
                    </m:r>
                    <m:r>
                      <a:rPr lang="it-IT" i="1" dirty="0" smtClean="0">
                        <a:solidFill>
                          <a:schemeClr val="tx1"/>
                        </a:solidFill>
                        <a:latin typeface="Cambria Math" panose="02040503050406030204" pitchFamily="18" charset="0"/>
                      </a:rPr>
                      <m:t>𝑟</m:t>
                    </m:r>
                    <m:r>
                      <a:rPr lang="it-IT" i="1" baseline="-25000" dirty="0" smtClean="0">
                        <a:solidFill>
                          <a:schemeClr val="tx1"/>
                        </a:solidFill>
                        <a:latin typeface="Cambria Math" panose="02040503050406030204" pitchFamily="18" charset="0"/>
                      </a:rPr>
                      <m:t>1</m:t>
                    </m:r>
                    <m:r>
                      <a:rPr lang="it-IT" i="1" dirty="0" smtClean="0">
                        <a:solidFill>
                          <a:schemeClr val="tx1"/>
                        </a:solidFill>
                        <a:latin typeface="Cambria Math" panose="02040503050406030204" pitchFamily="18" charset="0"/>
                      </a:rPr>
                      <m:t>, </m:t>
                    </m:r>
                    <m:r>
                      <a:rPr lang="it-IT" i="1" dirty="0" smtClean="0">
                        <a:solidFill>
                          <a:schemeClr val="tx1"/>
                        </a:solidFill>
                        <a:latin typeface="Cambria Math" panose="02040503050406030204" pitchFamily="18" charset="0"/>
                      </a:rPr>
                      <m:t>𝑟𝑚</m:t>
                    </m:r>
                    <m:r>
                      <a:rPr lang="it-IT" i="1" dirty="0" smtClean="0">
                        <a:solidFill>
                          <a:schemeClr val="tx1"/>
                        </a:solidFill>
                        <a:latin typeface="Cambria Math" panose="02040503050406030204" pitchFamily="18" charset="0"/>
                      </a:rPr>
                      <m:t>)</m:t>
                    </m:r>
                  </m:oMath>
                </m:oMathPara>
              </a14:m>
              <a:endParaRPr lang="en-CA">
                <a:solidFill>
                  <a:schemeClr val="tx1"/>
                </a:solidFill>
              </a:endParaRPr>
            </a:p>
          </dgm:t>
        </dgm:pt>
      </mc:Choice>
      <mc:Fallback xmlns="">
        <dgm:pt modelId="{D1C9D2F0-EAE3-4FF6-86E9-508852682ACA}">
          <dgm:prSet phldrT="[Text]"/>
          <dgm:spPr/>
          <dgm:t>
            <a:bodyPr/>
            <a:lstStyle/>
            <a:p>
              <a:pPr algn="l">
                <a:buNone/>
              </a:pPr>
              <a:r>
                <a:rPr lang="it-IT" i="0" dirty="0">
                  <a:solidFill>
                    <a:schemeClr val="tx1"/>
                  </a:solidFill>
                  <a:latin typeface="Cambria Math" panose="02040503050406030204" pitchFamily="18" charset="0"/>
                </a:rPr>
                <a:t>𝐶𝑜𝑚𝑝𝑢𝑡𝑒</a:t>
              </a:r>
              <a:r>
                <a:rPr lang="en-CA" b="0" i="0" dirty="0">
                  <a:solidFill>
                    <a:schemeClr val="tx1"/>
                  </a:solidFill>
                  <a:latin typeface="Cambria Math" panose="02040503050406030204" pitchFamily="18" charset="0"/>
                </a:rPr>
                <a:t>_</a:t>
              </a:r>
              <a:r>
                <a:rPr lang="it-IT" i="0" dirty="0">
                  <a:solidFill>
                    <a:schemeClr val="tx1"/>
                  </a:solidFill>
                  <a:latin typeface="Cambria Math" panose="02040503050406030204" pitchFamily="18" charset="0"/>
                </a:rPr>
                <a:t>𝑂𝐿𝑃</a:t>
              </a:r>
              <a:r>
                <a:rPr lang="it-IT" i="0" baseline="-25000" dirty="0">
                  <a:solidFill>
                    <a:schemeClr val="tx1"/>
                  </a:solidFill>
                  <a:latin typeface="Cambria Math" panose="02040503050406030204" pitchFamily="18" charset="0"/>
                </a:rPr>
                <a:t>𝑖</a:t>
              </a:r>
              <a:r>
                <a:rPr lang="it-IT" i="0" dirty="0">
                  <a:solidFill>
                    <a:schemeClr val="tx1"/>
                  </a:solidFill>
                  <a:latin typeface="Cambria Math" panose="02040503050406030204" pitchFamily="18" charset="0"/>
                </a:rPr>
                <a:t>(𝑖𝑛𝑑𝑒</a:t>
              </a:r>
              <a:r>
                <a:rPr lang="en-CA" b="0" i="0" dirty="0">
                  <a:solidFill>
                    <a:schemeClr val="tx1"/>
                  </a:solidFill>
                  <a:latin typeface="Cambria Math" panose="02040503050406030204" pitchFamily="18" charset="0"/>
                </a:rPr>
                <a:t>𝑥</a:t>
              </a:r>
              <a:r>
                <a:rPr lang="it-IT" i="0" dirty="0">
                  <a:solidFill>
                    <a:schemeClr val="tx1"/>
                  </a:solidFill>
                  <a:latin typeface="Cambria Math" panose="02040503050406030204" pitchFamily="18" charset="0"/>
                </a:rPr>
                <a:t>, 𝑟</a:t>
              </a:r>
              <a:r>
                <a:rPr lang="it-IT" i="0" baseline="-25000" dirty="0">
                  <a:solidFill>
                    <a:schemeClr val="tx1"/>
                  </a:solidFill>
                  <a:latin typeface="Cambria Math" panose="02040503050406030204" pitchFamily="18" charset="0"/>
                </a:rPr>
                <a:t>1</a:t>
              </a:r>
              <a:r>
                <a:rPr lang="it-IT" i="0" dirty="0">
                  <a:solidFill>
                    <a:schemeClr val="tx1"/>
                  </a:solidFill>
                  <a:latin typeface="Cambria Math" panose="02040503050406030204" pitchFamily="18" charset="0"/>
                </a:rPr>
                <a:t>, 𝑟𝑚)</a:t>
              </a:r>
              <a:endParaRPr lang="en-CA">
                <a:solidFill>
                  <a:schemeClr val="tx1"/>
                </a:solidFill>
              </a:endParaRPr>
            </a:p>
          </dgm:t>
        </dgm:pt>
      </mc:Fallback>
    </mc:AlternateContent>
    <dgm:pt modelId="{C8C592DA-5A5E-41AD-A0B7-9A312C12B97F}" type="parTrans" cxnId="{AF15353C-7BD8-4D60-B26E-85CBDE9A0F40}">
      <dgm:prSet/>
      <dgm:spPr/>
      <dgm:t>
        <a:bodyPr/>
        <a:lstStyle/>
        <a:p>
          <a:endParaRPr lang="en-CA"/>
        </a:p>
      </dgm:t>
    </dgm:pt>
    <dgm:pt modelId="{3CA28D87-5933-435F-9B36-DE327F75AF9F}" type="sibTrans" cxnId="{AF15353C-7BD8-4D60-B26E-85CBDE9A0F40}">
      <dgm:prSet/>
      <dgm:spPr/>
      <dgm:t>
        <a:bodyPr/>
        <a:lstStyle/>
        <a:p>
          <a:endParaRPr lang="en-CA"/>
        </a:p>
      </dgm:t>
    </dgm:pt>
    <mc:AlternateContent xmlns:mc="http://schemas.openxmlformats.org/markup-compatibility/2006" xmlns:a14="http://schemas.microsoft.com/office/drawing/2010/main">
      <mc:Choice Requires="a14">
        <dgm:pt modelId="{8EE52C67-E3D5-49B0-8794-2220826FE176}">
          <dgm:prSet/>
          <dgm:spPr/>
          <dgm:t>
            <a:bodyPr/>
            <a:lstStyle/>
            <a:p>
              <a:pPr algn="l">
                <a:buNone/>
              </a:pPr>
              <a:r>
                <a:rPr lang="pt-BR" b="1">
                  <a:solidFill>
                    <a:schemeClr val="tx1"/>
                  </a:solidFill>
                </a:rPr>
                <a:t>Copy </a:t>
              </a:r>
              <a:r>
                <a:rPr lang="pt-BR" b="0">
                  <a:solidFill>
                    <a:schemeClr val="tx1"/>
                  </a:solidFill>
                </a:rPr>
                <a:t>and </a:t>
              </a:r>
              <a:r>
                <a:rPr lang="pt-BR" b="1">
                  <a:solidFill>
                    <a:schemeClr val="tx1"/>
                  </a:solidFill>
                </a:rPr>
                <a:t>Sort</a:t>
              </a:r>
              <a:r>
                <a:rPr lang="pt-BR">
                  <a:solidFill>
                    <a:schemeClr val="tx1"/>
                  </a:solidFill>
                </a:rPr>
                <a:t> </a:t>
              </a:r>
              <a:r>
                <a:rPr lang="en-CA" b="0" i="0" baseline="0">
                  <a:solidFill>
                    <a:schemeClr val="tx1"/>
                  </a:solidFill>
                  <a:latin typeface="Lobster" panose="00000500000000000000" pitchFamily="2" charset="0"/>
                </a:rPr>
                <a:t>SA</a:t>
              </a:r>
              <a14:m>
                <m:oMath xmlns:m="http://schemas.openxmlformats.org/officeDocument/2006/math">
                  <m:r>
                    <a:rPr lang="en-CA" b="0" i="1" baseline="0" smtClean="0">
                      <a:solidFill>
                        <a:schemeClr val="tx1"/>
                      </a:solidFill>
                      <a:latin typeface="Cambria Math" panose="02040503050406030204" pitchFamily="18" charset="0"/>
                    </a:rPr>
                    <m:t>[</m:t>
                  </m:r>
                  <m:r>
                    <a:rPr lang="en-CA" b="0" i="1" baseline="0" smtClean="0">
                      <a:solidFill>
                        <a:schemeClr val="tx1"/>
                      </a:solidFill>
                      <a:latin typeface="Cambria Math" panose="02040503050406030204" pitchFamily="18" charset="0"/>
                    </a:rPr>
                    <m:t>𝑟</m:t>
                  </m:r>
                  <m:r>
                    <a:rPr lang="en-CA" b="0" i="1" baseline="-25000" smtClean="0">
                      <a:solidFill>
                        <a:schemeClr val="tx1"/>
                      </a:solidFill>
                      <a:latin typeface="Cambria Math" panose="02040503050406030204" pitchFamily="18" charset="0"/>
                    </a:rPr>
                    <m:t>1</m:t>
                  </m:r>
                  <m:r>
                    <a:rPr lang="en-CA" b="0" i="1" baseline="0" smtClean="0">
                      <a:solidFill>
                        <a:schemeClr val="tx1"/>
                      </a:solidFill>
                      <a:latin typeface="Cambria Math" panose="02040503050406030204" pitchFamily="18" charset="0"/>
                    </a:rPr>
                    <m:t>..</m:t>
                  </m:r>
                  <m:r>
                    <a:rPr lang="it-IT" i="1" dirty="0" smtClean="0">
                      <a:solidFill>
                        <a:schemeClr val="tx1"/>
                      </a:solidFill>
                      <a:latin typeface="Cambria Math" panose="02040503050406030204" pitchFamily="18" charset="0"/>
                    </a:rPr>
                    <m:t>𝑟</m:t>
                  </m:r>
                  <m:r>
                    <a:rPr lang="it-IT" i="1" baseline="-25000" dirty="0" smtClean="0">
                      <a:solidFill>
                        <a:schemeClr val="tx1"/>
                      </a:solidFill>
                      <a:latin typeface="Cambria Math" panose="02040503050406030204" pitchFamily="18" charset="0"/>
                    </a:rPr>
                    <m:t>𝑚</m:t>
                  </m:r>
                  <m:r>
                    <a:rPr lang="en-CA" b="0" i="1" baseline="0" smtClean="0">
                      <a:solidFill>
                        <a:schemeClr val="tx1"/>
                      </a:solidFill>
                      <a:latin typeface="Cambria Math" panose="02040503050406030204" pitchFamily="18" charset="0"/>
                    </a:rPr>
                    <m:t>]</m:t>
                  </m:r>
                </m:oMath>
              </a14:m>
              <a:r>
                <a:rPr lang="pt-BR">
                  <a:solidFill>
                    <a:schemeClr val="tx1"/>
                  </a:solidFill>
                </a:rPr>
                <a:t> to </a:t>
              </a:r>
              <a:r>
                <a:rPr lang="en-CA" b="0" i="0" baseline="0">
                  <a:solidFill>
                    <a:schemeClr val="tx1"/>
                  </a:solidFill>
                  <a:latin typeface="Lobster" panose="00000500000000000000" pitchFamily="2" charset="0"/>
                </a:rPr>
                <a:t>SA*</a:t>
              </a:r>
              <a14:m>
                <m:oMath xmlns:m="http://schemas.openxmlformats.org/officeDocument/2006/math">
                  <m:r>
                    <a:rPr lang="en-CA" b="0" i="1" baseline="0" smtClean="0">
                      <a:solidFill>
                        <a:schemeClr val="tx1"/>
                      </a:solidFill>
                      <a:latin typeface="Cambria Math" panose="02040503050406030204" pitchFamily="18" charset="0"/>
                    </a:rPr>
                    <m:t>[</m:t>
                  </m:r>
                  <m:r>
                    <a:rPr lang="en-CA" b="0" i="1" baseline="0" smtClean="0">
                      <a:solidFill>
                        <a:schemeClr val="tx1"/>
                      </a:solidFill>
                      <a:latin typeface="Cambria Math" panose="02040503050406030204" pitchFamily="18" charset="0"/>
                    </a:rPr>
                    <m:t>𝑟</m:t>
                  </m:r>
                  <m:r>
                    <a:rPr lang="en-CA" b="0" i="1" baseline="-25000" smtClean="0">
                      <a:solidFill>
                        <a:schemeClr val="tx1"/>
                      </a:solidFill>
                      <a:latin typeface="Cambria Math" panose="02040503050406030204" pitchFamily="18" charset="0"/>
                    </a:rPr>
                    <m:t>1</m:t>
                  </m:r>
                  <m:r>
                    <a:rPr lang="en-CA" b="0" i="1" baseline="0" smtClean="0">
                      <a:solidFill>
                        <a:schemeClr val="tx1"/>
                      </a:solidFill>
                      <a:latin typeface="Cambria Math" panose="02040503050406030204" pitchFamily="18" charset="0"/>
                    </a:rPr>
                    <m:t>..</m:t>
                  </m:r>
                  <m:r>
                    <a:rPr lang="it-IT" i="1" dirty="0" smtClean="0">
                      <a:solidFill>
                        <a:schemeClr val="tx1"/>
                      </a:solidFill>
                      <a:latin typeface="Cambria Math" panose="02040503050406030204" pitchFamily="18" charset="0"/>
                    </a:rPr>
                    <m:t>𝑟</m:t>
                  </m:r>
                  <m:r>
                    <a:rPr lang="it-IT" i="1" baseline="-25000" dirty="0" smtClean="0">
                      <a:solidFill>
                        <a:schemeClr val="tx1"/>
                      </a:solidFill>
                      <a:latin typeface="Cambria Math" panose="02040503050406030204" pitchFamily="18" charset="0"/>
                    </a:rPr>
                    <m:t>𝑚</m:t>
                  </m:r>
                  <m:r>
                    <a:rPr lang="en-CA" b="0" i="1" baseline="0" smtClean="0">
                      <a:solidFill>
                        <a:schemeClr val="tx1"/>
                      </a:solidFill>
                      <a:latin typeface="Cambria Math" panose="02040503050406030204" pitchFamily="18" charset="0"/>
                    </a:rPr>
                    <m:t>]</m:t>
                  </m:r>
                </m:oMath>
              </a14:m>
              <a:r>
                <a:rPr lang="en-US">
                  <a:solidFill>
                    <a:schemeClr val="tx1"/>
                  </a:solidFill>
                </a:rPr>
                <a:t> in ascending order</a:t>
              </a:r>
              <a:endParaRPr lang="en-CA">
                <a:solidFill>
                  <a:schemeClr val="tx1"/>
                </a:solidFill>
              </a:endParaRPr>
            </a:p>
          </dgm:t>
        </dgm:pt>
      </mc:Choice>
      <mc:Fallback xmlns="">
        <dgm:pt modelId="{8EE52C67-E3D5-49B0-8794-2220826FE176}">
          <dgm:prSet/>
          <dgm:spPr/>
          <dgm:t>
            <a:bodyPr/>
            <a:lstStyle/>
            <a:p>
              <a:pPr algn="l">
                <a:buNone/>
              </a:pPr>
              <a:r>
                <a:rPr lang="pt-BR" b="1">
                  <a:solidFill>
                    <a:schemeClr val="tx1"/>
                  </a:solidFill>
                </a:rPr>
                <a:t>Copy </a:t>
              </a:r>
              <a:r>
                <a:rPr lang="pt-BR" b="0">
                  <a:solidFill>
                    <a:schemeClr val="tx1"/>
                  </a:solidFill>
                </a:rPr>
                <a:t>and </a:t>
              </a:r>
              <a:r>
                <a:rPr lang="pt-BR" b="1">
                  <a:solidFill>
                    <a:schemeClr val="tx1"/>
                  </a:solidFill>
                </a:rPr>
                <a:t>Sort</a:t>
              </a:r>
              <a:r>
                <a:rPr lang="pt-BR">
                  <a:solidFill>
                    <a:schemeClr val="tx1"/>
                  </a:solidFill>
                </a:rPr>
                <a:t> </a:t>
              </a:r>
              <a:r>
                <a:rPr lang="en-CA" b="0" i="0" baseline="0">
                  <a:solidFill>
                    <a:schemeClr val="tx1"/>
                  </a:solidFill>
                  <a:latin typeface="Lobster" panose="00000500000000000000" pitchFamily="2" charset="0"/>
                </a:rPr>
                <a:t>SA</a:t>
              </a:r>
              <a:r>
                <a:rPr lang="en-CA" b="0" i="0" baseline="0">
                  <a:solidFill>
                    <a:schemeClr val="tx1"/>
                  </a:solidFill>
                  <a:latin typeface="Cambria Math" panose="02040503050406030204" pitchFamily="18" charset="0"/>
                </a:rPr>
                <a:t>[𝑟</a:t>
              </a:r>
              <a:r>
                <a:rPr lang="en-CA" b="0" i="0" baseline="-25000">
                  <a:solidFill>
                    <a:schemeClr val="tx1"/>
                  </a:solidFill>
                  <a:latin typeface="Cambria Math" panose="02040503050406030204" pitchFamily="18" charset="0"/>
                </a:rPr>
                <a:t>1</a:t>
              </a:r>
              <a:r>
                <a:rPr lang="en-CA" b="0" i="0" baseline="0">
                  <a:solidFill>
                    <a:schemeClr val="tx1"/>
                  </a:solidFill>
                  <a:latin typeface="Cambria Math" panose="02040503050406030204" pitchFamily="18" charset="0"/>
                </a:rPr>
                <a:t>..</a:t>
              </a:r>
              <a:r>
                <a:rPr lang="it-IT" i="0" dirty="0">
                  <a:solidFill>
                    <a:schemeClr val="tx1"/>
                  </a:solidFill>
                  <a:latin typeface="Cambria Math" panose="02040503050406030204" pitchFamily="18" charset="0"/>
                </a:rPr>
                <a:t>𝑟</a:t>
              </a:r>
              <a:r>
                <a:rPr lang="it-IT" i="0" baseline="-25000" dirty="0">
                  <a:solidFill>
                    <a:schemeClr val="tx1"/>
                  </a:solidFill>
                  <a:latin typeface="Cambria Math" panose="02040503050406030204" pitchFamily="18" charset="0"/>
                </a:rPr>
                <a:t>𝑚</a:t>
              </a:r>
              <a:r>
                <a:rPr lang="en-CA" b="0" i="0" baseline="0">
                  <a:solidFill>
                    <a:schemeClr val="tx1"/>
                  </a:solidFill>
                  <a:latin typeface="Cambria Math" panose="02040503050406030204" pitchFamily="18" charset="0"/>
                </a:rPr>
                <a:t>]</a:t>
              </a:r>
              <a:r>
                <a:rPr lang="pt-BR">
                  <a:solidFill>
                    <a:schemeClr val="tx1"/>
                  </a:solidFill>
                </a:rPr>
                <a:t> to </a:t>
              </a:r>
              <a:r>
                <a:rPr lang="en-CA" b="0" i="0" baseline="0">
                  <a:solidFill>
                    <a:schemeClr val="tx1"/>
                  </a:solidFill>
                  <a:latin typeface="Lobster" panose="00000500000000000000" pitchFamily="2" charset="0"/>
                </a:rPr>
                <a:t>SA*</a:t>
              </a:r>
              <a:r>
                <a:rPr lang="en-CA" b="0" i="0" baseline="0">
                  <a:solidFill>
                    <a:schemeClr val="tx1"/>
                  </a:solidFill>
                  <a:latin typeface="Cambria Math" panose="02040503050406030204" pitchFamily="18" charset="0"/>
                </a:rPr>
                <a:t>[𝑟</a:t>
              </a:r>
              <a:r>
                <a:rPr lang="en-CA" b="0" i="0" baseline="-25000">
                  <a:solidFill>
                    <a:schemeClr val="tx1"/>
                  </a:solidFill>
                  <a:latin typeface="Cambria Math" panose="02040503050406030204" pitchFamily="18" charset="0"/>
                </a:rPr>
                <a:t>1</a:t>
              </a:r>
              <a:r>
                <a:rPr lang="en-CA" b="0" i="0" baseline="0">
                  <a:solidFill>
                    <a:schemeClr val="tx1"/>
                  </a:solidFill>
                  <a:latin typeface="Cambria Math" panose="02040503050406030204" pitchFamily="18" charset="0"/>
                </a:rPr>
                <a:t>..</a:t>
              </a:r>
              <a:r>
                <a:rPr lang="it-IT" i="0" dirty="0">
                  <a:solidFill>
                    <a:schemeClr val="tx1"/>
                  </a:solidFill>
                  <a:latin typeface="Cambria Math" panose="02040503050406030204" pitchFamily="18" charset="0"/>
                </a:rPr>
                <a:t>𝑟</a:t>
              </a:r>
              <a:r>
                <a:rPr lang="it-IT" i="0" baseline="-25000" dirty="0">
                  <a:solidFill>
                    <a:schemeClr val="tx1"/>
                  </a:solidFill>
                  <a:latin typeface="Cambria Math" panose="02040503050406030204" pitchFamily="18" charset="0"/>
                </a:rPr>
                <a:t>𝑚</a:t>
              </a:r>
              <a:r>
                <a:rPr lang="en-CA" b="0" i="0" baseline="0">
                  <a:solidFill>
                    <a:schemeClr val="tx1"/>
                  </a:solidFill>
                  <a:latin typeface="Cambria Math" panose="02040503050406030204" pitchFamily="18" charset="0"/>
                </a:rPr>
                <a:t>]</a:t>
              </a:r>
              <a:r>
                <a:rPr lang="en-US">
                  <a:solidFill>
                    <a:schemeClr val="tx1"/>
                  </a:solidFill>
                </a:rPr>
                <a:t> in ascending order</a:t>
              </a:r>
              <a:endParaRPr lang="en-CA">
                <a:solidFill>
                  <a:schemeClr val="tx1"/>
                </a:solidFill>
              </a:endParaRPr>
            </a:p>
          </dgm:t>
        </dgm:pt>
      </mc:Fallback>
    </mc:AlternateContent>
    <dgm:pt modelId="{987808E3-2445-4301-A82A-BF64D0E75AAE}" type="parTrans" cxnId="{48B7458D-B1FF-4E27-9C19-3D4F261A0FE6}">
      <dgm:prSet/>
      <dgm:spPr/>
      <dgm:t>
        <a:bodyPr/>
        <a:lstStyle/>
        <a:p>
          <a:endParaRPr lang="en-CA"/>
        </a:p>
      </dgm:t>
    </dgm:pt>
    <dgm:pt modelId="{314D26F9-C11D-4F10-A936-4DF1A5DE1CBE}" type="sibTrans" cxnId="{48B7458D-B1FF-4E27-9C19-3D4F261A0FE6}">
      <dgm:prSet/>
      <dgm:spPr/>
      <dgm:t>
        <a:bodyPr/>
        <a:lstStyle/>
        <a:p>
          <a:endParaRPr lang="en-CA"/>
        </a:p>
      </dgm:t>
    </dgm:pt>
    <mc:AlternateContent xmlns:mc="http://schemas.openxmlformats.org/markup-compatibility/2006" xmlns:a14="http://schemas.microsoft.com/office/drawing/2010/main">
      <mc:Choice Requires="a14">
        <dgm:pt modelId="{1B3F9A93-0554-43CE-839E-9F81DA04C2EC}">
          <dgm:prSet/>
          <dgm:spPr/>
          <dgm:t>
            <a:bodyPr/>
            <a:lstStyle/>
            <a:p>
              <a:pPr algn="l">
                <a:buNone/>
              </a:pPr>
              <a:r>
                <a:rPr lang="en-US" b="1" i="0" baseline="0">
                  <a:solidFill>
                    <a:schemeClr val="tx1"/>
                  </a:solidFill>
                </a:rPr>
                <a:t>For</a:t>
              </a:r>
              <a:r>
                <a:rPr lang="en-US" b="0" i="0" baseline="0">
                  <a:solidFill>
                    <a:schemeClr val="tx1"/>
                  </a:solidFill>
                </a:rPr>
                <a:t> </a:t>
              </a:r>
              <a14:m>
                <m:oMath xmlns:m="http://schemas.openxmlformats.org/officeDocument/2006/math">
                  <m:r>
                    <a:rPr lang="en-US" b="0" i="1" baseline="0" dirty="0" smtClean="0">
                      <a:solidFill>
                        <a:schemeClr val="tx1"/>
                      </a:solidFill>
                      <a:latin typeface="Cambria Math" panose="02040503050406030204" pitchFamily="18" charset="0"/>
                    </a:rPr>
                    <m:t>𝑘</m:t>
                  </m:r>
                  <m:r>
                    <a:rPr lang="en-US" b="0" i="1" baseline="0" dirty="0" smtClean="0">
                      <a:solidFill>
                        <a:schemeClr val="tx1"/>
                      </a:solidFill>
                      <a:latin typeface="Cambria Math" panose="02040503050406030204" pitchFamily="18" charset="0"/>
                    </a:rPr>
                    <m:t>∈(</m:t>
                  </m:r>
                  <m:r>
                    <a:rPr lang="en-US" b="0" i="1" baseline="0" dirty="0" smtClean="0">
                      <a:solidFill>
                        <a:schemeClr val="tx1"/>
                      </a:solidFill>
                      <a:latin typeface="Cambria Math" panose="02040503050406030204" pitchFamily="18" charset="0"/>
                    </a:rPr>
                    <m:t>𝑟</m:t>
                  </m:r>
                  <m:r>
                    <a:rPr lang="en-US" b="0" i="1" baseline="-25000" dirty="0" smtClean="0">
                      <a:solidFill>
                        <a:schemeClr val="tx1"/>
                      </a:solidFill>
                      <a:latin typeface="Cambria Math" panose="02040503050406030204" pitchFamily="18" charset="0"/>
                    </a:rPr>
                    <m:t>1</m:t>
                  </m:r>
                  <m:r>
                    <a:rPr lang="en-US" b="0" i="1" baseline="0" dirty="0" smtClean="0">
                      <a:solidFill>
                        <a:schemeClr val="tx1"/>
                      </a:solidFill>
                      <a:latin typeface="Cambria Math" panose="02040503050406030204" pitchFamily="18" charset="0"/>
                    </a:rPr>
                    <m:t>,</m:t>
                  </m:r>
                  <m:r>
                    <a:rPr lang="en-US" b="0" i="1" baseline="0" dirty="0" smtClean="0">
                      <a:solidFill>
                        <a:schemeClr val="tx1"/>
                      </a:solidFill>
                      <a:latin typeface="Cambria Math" panose="02040503050406030204" pitchFamily="18" charset="0"/>
                    </a:rPr>
                    <m:t>𝑟𝑚</m:t>
                  </m:r>
                  <m:r>
                    <a:rPr lang="en-US" b="0" i="1" baseline="0" dirty="0" smtClean="0">
                      <a:solidFill>
                        <a:schemeClr val="tx1"/>
                      </a:solidFill>
                      <a:latin typeface="Cambria Math" panose="02040503050406030204" pitchFamily="18" charset="0"/>
                    </a:rPr>
                    <m:t>)</m:t>
                  </m:r>
                </m:oMath>
              </a14:m>
              <a:r>
                <a:rPr lang="en-US" b="0" i="0" baseline="0">
                  <a:solidFill>
                    <a:schemeClr val="tx1"/>
                  </a:solidFill>
                </a:rPr>
                <a:t>:</a:t>
              </a:r>
              <a:endParaRPr lang="en-CA" b="1">
                <a:solidFill>
                  <a:schemeClr val="tx1"/>
                </a:solidFill>
              </a:endParaRPr>
            </a:p>
          </dgm:t>
        </dgm:pt>
      </mc:Choice>
      <mc:Fallback xmlns="">
        <dgm:pt modelId="{1B3F9A93-0554-43CE-839E-9F81DA04C2EC}">
          <dgm:prSet/>
          <dgm:spPr/>
          <dgm:t>
            <a:bodyPr/>
            <a:lstStyle/>
            <a:p>
              <a:pPr algn="l">
                <a:buNone/>
              </a:pPr>
              <a:r>
                <a:rPr lang="en-US" b="1" i="0" baseline="0">
                  <a:solidFill>
                    <a:schemeClr val="tx1"/>
                  </a:solidFill>
                </a:rPr>
                <a:t>For</a:t>
              </a:r>
              <a:r>
                <a:rPr lang="en-US" b="0" i="0" baseline="0">
                  <a:solidFill>
                    <a:schemeClr val="tx1"/>
                  </a:solidFill>
                </a:rPr>
                <a:t> </a:t>
              </a:r>
              <a:r>
                <a:rPr lang="en-US" b="0" i="0" baseline="0" dirty="0">
                  <a:solidFill>
                    <a:schemeClr val="tx1"/>
                  </a:solidFill>
                  <a:latin typeface="Cambria Math" panose="02040503050406030204" pitchFamily="18" charset="0"/>
                </a:rPr>
                <a:t>𝑘∈(𝑟</a:t>
              </a:r>
              <a:r>
                <a:rPr lang="en-US" b="0" i="0" baseline="-25000" dirty="0">
                  <a:solidFill>
                    <a:schemeClr val="tx1"/>
                  </a:solidFill>
                  <a:latin typeface="Cambria Math" panose="02040503050406030204" pitchFamily="18" charset="0"/>
                </a:rPr>
                <a:t>1</a:t>
              </a:r>
              <a:r>
                <a:rPr lang="en-US" b="0" i="0" baseline="0" dirty="0">
                  <a:solidFill>
                    <a:schemeClr val="tx1"/>
                  </a:solidFill>
                  <a:latin typeface="Cambria Math" panose="02040503050406030204" pitchFamily="18" charset="0"/>
                </a:rPr>
                <a:t>,𝑟𝑚)</a:t>
              </a:r>
              <a:r>
                <a:rPr lang="en-US" b="0" i="0" baseline="0">
                  <a:solidFill>
                    <a:schemeClr val="tx1"/>
                  </a:solidFill>
                </a:rPr>
                <a:t>:</a:t>
              </a:r>
              <a:endParaRPr lang="en-CA" b="1">
                <a:solidFill>
                  <a:schemeClr val="tx1"/>
                </a:solidFill>
              </a:endParaRPr>
            </a:p>
          </dgm:t>
        </dgm:pt>
      </mc:Fallback>
    </mc:AlternateContent>
    <dgm:pt modelId="{0F8249C8-0CE5-4D51-A81A-620D3FE76C65}" type="parTrans" cxnId="{2B929A60-5B9F-47AC-B25F-5BB3F4FFA5F3}">
      <dgm:prSet/>
      <dgm:spPr/>
      <dgm:t>
        <a:bodyPr/>
        <a:lstStyle/>
        <a:p>
          <a:endParaRPr lang="en-CA"/>
        </a:p>
      </dgm:t>
    </dgm:pt>
    <dgm:pt modelId="{3863A912-F140-4A21-8606-02B7D8D930AA}" type="sibTrans" cxnId="{2B929A60-5B9F-47AC-B25F-5BB3F4FFA5F3}">
      <dgm:prSet/>
      <dgm:spPr/>
      <dgm:t>
        <a:bodyPr/>
        <a:lstStyle/>
        <a:p>
          <a:endParaRPr lang="en-CA"/>
        </a:p>
      </dgm:t>
    </dgm:pt>
    <mc:AlternateContent xmlns:mc="http://schemas.openxmlformats.org/markup-compatibility/2006" xmlns:a14="http://schemas.microsoft.com/office/drawing/2010/main">
      <mc:Choice Requires="a14">
        <dgm:pt modelId="{457D7A4B-BD0F-4725-A786-A689DBF2D16B}">
          <dgm:prSet/>
          <dgm:spPr/>
          <dgm:t>
            <a:bodyPr/>
            <a:lstStyle/>
            <a:p>
              <a:pPr algn="l">
                <a:buNone/>
              </a:pPr>
              <a:r>
                <a:rPr lang="en-US" b="1">
                  <a:solidFill>
                    <a:schemeClr val="tx1"/>
                  </a:solidFill>
                </a:rPr>
                <a:t>if</a:t>
              </a:r>
              <a:r>
                <a:rPr lang="en-US">
                  <a:solidFill>
                    <a:schemeClr val="tx1"/>
                  </a:solidFill>
                </a:rPr>
                <a:t> (diff &lt; </a:t>
              </a:r>
              <a14:m>
                <m:oMath xmlns:m="http://schemas.openxmlformats.org/officeDocument/2006/math">
                  <m:r>
                    <a:rPr lang="en-CA" b="1" i="1" dirty="0" smtClean="0">
                      <a:solidFill>
                        <a:schemeClr val="tx1"/>
                      </a:solidFill>
                      <a:latin typeface="Cambria Math" panose="02040503050406030204" pitchFamily="18" charset="0"/>
                    </a:rPr>
                    <m:t>|</m:t>
                  </m:r>
                  <m:r>
                    <a:rPr lang="en-CA" b="1" i="1" dirty="0" smtClean="0">
                      <a:solidFill>
                        <a:schemeClr val="tx1"/>
                      </a:solidFill>
                      <a:latin typeface="Cambria Math" panose="02040503050406030204" pitchFamily="18" charset="0"/>
                    </a:rPr>
                    <m:t>𝒖</m:t>
                  </m:r>
                  <m:r>
                    <a:rPr lang="en-CA" b="0" i="1" baseline="-25000" dirty="0" smtClean="0">
                      <a:solidFill>
                        <a:schemeClr val="tx1"/>
                      </a:solidFill>
                      <a:latin typeface="Cambria Math" panose="02040503050406030204" pitchFamily="18" charset="0"/>
                    </a:rPr>
                    <m:t>𝑖𝑛𝑑𝑒𝑥</m:t>
                  </m:r>
                  <m:r>
                    <a:rPr lang="en-CA" b="1" i="1" baseline="0" dirty="0" smtClean="0">
                      <a:solidFill>
                        <a:schemeClr val="tx1"/>
                      </a:solidFill>
                      <a:latin typeface="Cambria Math" panose="02040503050406030204" pitchFamily="18" charset="0"/>
                    </a:rPr>
                    <m:t>|</m:t>
                  </m:r>
                </m:oMath>
              </a14:m>
              <a:r>
                <a:rPr lang="en-US">
                  <a:solidFill>
                    <a:schemeClr val="tx1"/>
                  </a:solidFill>
                </a:rPr>
                <a:t>) </a:t>
              </a:r>
              <a:r>
                <a:rPr lang="en-US" b="1">
                  <a:solidFill>
                    <a:schemeClr val="tx1"/>
                  </a:solidFill>
                </a:rPr>
                <a:t>then</a:t>
              </a:r>
              <a:endParaRPr lang="en-CA" b="1">
                <a:solidFill>
                  <a:schemeClr val="tx1"/>
                </a:solidFill>
              </a:endParaRPr>
            </a:p>
          </dgm:t>
        </dgm:pt>
      </mc:Choice>
      <mc:Fallback xmlns="">
        <dgm:pt modelId="{457D7A4B-BD0F-4725-A786-A689DBF2D16B}">
          <dgm:prSet/>
          <dgm:spPr/>
          <dgm:t>
            <a:bodyPr/>
            <a:lstStyle/>
            <a:p>
              <a:pPr algn="l">
                <a:buNone/>
              </a:pPr>
              <a:r>
                <a:rPr lang="en-US" b="1">
                  <a:solidFill>
                    <a:schemeClr val="tx1"/>
                  </a:solidFill>
                </a:rPr>
                <a:t>if</a:t>
              </a:r>
              <a:r>
                <a:rPr lang="en-US">
                  <a:solidFill>
                    <a:schemeClr val="tx1"/>
                  </a:solidFill>
                </a:rPr>
                <a:t> (diff &lt; </a:t>
              </a:r>
              <a:r>
                <a:rPr lang="en-CA" b="1" i="0" dirty="0">
                  <a:solidFill>
                    <a:schemeClr val="tx1"/>
                  </a:solidFill>
                  <a:latin typeface="Cambria Math" panose="02040503050406030204" pitchFamily="18" charset="0"/>
                </a:rPr>
                <a:t>|𝒖</a:t>
              </a:r>
              <a:r>
                <a:rPr lang="en-CA" b="0" i="0" baseline="-25000" dirty="0">
                  <a:solidFill>
                    <a:schemeClr val="tx1"/>
                  </a:solidFill>
                  <a:latin typeface="Cambria Math" panose="02040503050406030204" pitchFamily="18" charset="0"/>
                </a:rPr>
                <a:t>𝑖𝑛𝑑𝑒𝑥</a:t>
              </a:r>
              <a:r>
                <a:rPr lang="en-CA" b="1" i="0" baseline="0" dirty="0">
                  <a:solidFill>
                    <a:schemeClr val="tx1"/>
                  </a:solidFill>
                  <a:latin typeface="Cambria Math" panose="02040503050406030204" pitchFamily="18" charset="0"/>
                </a:rPr>
                <a:t>|</a:t>
              </a:r>
              <a:r>
                <a:rPr lang="en-US">
                  <a:solidFill>
                    <a:schemeClr val="tx1"/>
                  </a:solidFill>
                </a:rPr>
                <a:t>) </a:t>
              </a:r>
              <a:r>
                <a:rPr lang="en-US" b="1">
                  <a:solidFill>
                    <a:schemeClr val="tx1"/>
                  </a:solidFill>
                </a:rPr>
                <a:t>then</a:t>
              </a:r>
              <a:endParaRPr lang="en-CA" b="1">
                <a:solidFill>
                  <a:schemeClr val="tx1"/>
                </a:solidFill>
              </a:endParaRPr>
            </a:p>
          </dgm:t>
        </dgm:pt>
      </mc:Fallback>
    </mc:AlternateContent>
    <dgm:pt modelId="{F52EBCF9-2A17-4945-AD71-3ED2C39A7070}" type="parTrans" cxnId="{67854404-DABF-4341-9334-3720AC071E4A}">
      <dgm:prSet/>
      <dgm:spPr/>
      <dgm:t>
        <a:bodyPr/>
        <a:lstStyle/>
        <a:p>
          <a:endParaRPr lang="en-CA"/>
        </a:p>
      </dgm:t>
    </dgm:pt>
    <dgm:pt modelId="{197286E2-363A-43FF-87C2-9346F6E37657}" type="sibTrans" cxnId="{67854404-DABF-4341-9334-3720AC071E4A}">
      <dgm:prSet/>
      <dgm:spPr/>
      <dgm:t>
        <a:bodyPr/>
        <a:lstStyle/>
        <a:p>
          <a:endParaRPr lang="en-CA"/>
        </a:p>
      </dgm:t>
    </dgm:pt>
    <mc:AlternateContent xmlns:mc="http://schemas.openxmlformats.org/markup-compatibility/2006" xmlns:a14="http://schemas.microsoft.com/office/drawing/2010/main">
      <mc:Choice Requires="a14">
        <dgm:pt modelId="{4CB37C50-CF64-4C7F-9463-66F220700CF8}">
          <dgm:prSet/>
          <dgm:spPr/>
          <dgm:t>
            <a:bodyPr/>
            <a:lstStyle/>
            <a:p>
              <a:pPr algn="l">
                <a:buNone/>
              </a:pPr>
              <a14:m>
                <m:oMath xmlns:m="http://schemas.openxmlformats.org/officeDocument/2006/math">
                  <m:r>
                    <a:rPr lang="en-CA" b="1" i="1" dirty="0" smtClean="0">
                      <a:solidFill>
                        <a:schemeClr val="tx1"/>
                      </a:solidFill>
                      <a:latin typeface="Cambria Math" panose="02040503050406030204" pitchFamily="18" charset="0"/>
                    </a:rPr>
                    <m:t>𝒓𝒖𝒏</m:t>
                  </m:r>
                </m:oMath>
              </a14:m>
              <a:r>
                <a:rPr lang="en-CA">
                  <a:solidFill>
                    <a:schemeClr val="tx1"/>
                  </a:solidFill>
                </a:rPr>
                <a:t> = </a:t>
              </a:r>
              <a14:m>
                <m:oMath xmlns:m="http://schemas.openxmlformats.org/officeDocument/2006/math">
                  <m:r>
                    <a:rPr lang="en-CA" i="1" dirty="0" smtClean="0">
                      <a:solidFill>
                        <a:schemeClr val="tx1"/>
                      </a:solidFill>
                      <a:latin typeface="Cambria Math" panose="02040503050406030204" pitchFamily="18" charset="0"/>
                    </a:rPr>
                    <m:t>𝑒𝑙𝑖𝑔𝑖𝑏𝑙𝑒</m:t>
                  </m:r>
                  <m:r>
                    <a:rPr lang="en-CA" i="1" dirty="0" smtClean="0">
                      <a:solidFill>
                        <a:schemeClr val="tx1"/>
                      </a:solidFill>
                      <a:latin typeface="Cambria Math" panose="02040503050406030204" pitchFamily="18" charset="0"/>
                    </a:rPr>
                    <m:t> </m:t>
                  </m:r>
                  <m:r>
                    <a:rPr lang="en-CA" i="1" dirty="0" smtClean="0">
                      <a:solidFill>
                        <a:schemeClr val="tx1"/>
                      </a:solidFill>
                      <a:latin typeface="Cambria Math" panose="02040503050406030204" pitchFamily="18" charset="0"/>
                    </a:rPr>
                    <m:t>𝑟𝑢𝑛</m:t>
                  </m:r>
                  <m:r>
                    <a:rPr lang="en-CA" b="0" i="1" dirty="0" smtClean="0">
                      <a:solidFill>
                        <a:schemeClr val="tx1"/>
                      </a:solidFill>
                      <a:latin typeface="Cambria Math" panose="02040503050406030204" pitchFamily="18" charset="0"/>
                    </a:rPr>
                    <m:t> </m:t>
                  </m:r>
                  <m:r>
                    <m:rPr>
                      <m:sty m:val="p"/>
                    </m:rPr>
                    <a:rPr lang="en-CA" b="0" i="0" dirty="0" smtClean="0">
                      <a:solidFill>
                        <a:schemeClr val="tx1"/>
                      </a:solidFill>
                      <a:latin typeface="Cambria Math" panose="02040503050406030204" pitchFamily="18" charset="0"/>
                    </a:rPr>
                    <m:t>using</m:t>
                  </m:r>
                  <m:r>
                    <a:rPr lang="en-CA" b="0" i="0" dirty="0" smtClean="0">
                      <a:solidFill>
                        <a:schemeClr val="tx1"/>
                      </a:solidFill>
                      <a:latin typeface="Cambria Math" panose="02040503050406030204" pitchFamily="18" charset="0"/>
                    </a:rPr>
                    <m:t> </m:t>
                  </m:r>
                  <m:r>
                    <a:rPr lang="en-CA" i="1" dirty="0" smtClean="0">
                      <a:solidFill>
                        <a:schemeClr val="tx1"/>
                      </a:solidFill>
                      <a:latin typeface="Cambria Math" panose="02040503050406030204" pitchFamily="18" charset="0"/>
                    </a:rPr>
                    <m:t>𝑒𝑥𝑟𝑢𝑛</m:t>
                  </m:r>
                  <m:r>
                    <a:rPr lang="en-CA" i="1" dirty="0" smtClean="0">
                      <a:solidFill>
                        <a:schemeClr val="tx1"/>
                      </a:solidFill>
                      <a:latin typeface="Cambria Math" panose="02040503050406030204" pitchFamily="18" charset="0"/>
                    </a:rPr>
                    <m:t>(</m:t>
                  </m:r>
                  <m:sSup>
                    <m:sSupPr>
                      <m:ctrlPr>
                        <a:rPr lang="en-CA" b="0" i="1" dirty="0" smtClean="0">
                          <a:solidFill>
                            <a:schemeClr val="tx1"/>
                          </a:solidFill>
                          <a:latin typeface="Cambria Math" panose="02040503050406030204" pitchFamily="18" charset="0"/>
                        </a:rPr>
                      </m:ctrlPr>
                    </m:sSupPr>
                    <m:e>
                      <m:r>
                        <a:rPr lang="en-CA" b="0" i="1" dirty="0" smtClean="0">
                          <a:solidFill>
                            <a:schemeClr val="tx1"/>
                          </a:solidFill>
                          <a:latin typeface="Cambria Math" panose="02040503050406030204" pitchFamily="18" charset="0"/>
                        </a:rPr>
                        <m:t>𝑖</m:t>
                      </m:r>
                    </m:e>
                    <m:sup>
                      <m:r>
                        <a:rPr lang="en-CA" b="0" i="1" dirty="0" smtClean="0">
                          <a:solidFill>
                            <a:schemeClr val="tx1"/>
                          </a:solidFill>
                          <a:latin typeface="Cambria Math" panose="02040503050406030204" pitchFamily="18" charset="0"/>
                        </a:rPr>
                        <m:t>′</m:t>
                      </m:r>
                    </m:sup>
                  </m:sSup>
                  <m:r>
                    <a:rPr lang="en-CA" b="0" i="1" dirty="0" smtClean="0">
                      <a:solidFill>
                        <a:schemeClr val="tx1"/>
                      </a:solidFill>
                      <a:latin typeface="Cambria Math" panose="02040503050406030204" pitchFamily="18" charset="0"/>
                    </a:rPr>
                    <m:t>,</m:t>
                  </m:r>
                  <m:sSup>
                    <m:sSupPr>
                      <m:ctrlPr>
                        <a:rPr lang="en-CA" b="0" i="1" dirty="0" smtClean="0">
                          <a:solidFill>
                            <a:schemeClr val="tx1"/>
                          </a:solidFill>
                          <a:latin typeface="Cambria Math" panose="02040503050406030204" pitchFamily="18" charset="0"/>
                        </a:rPr>
                      </m:ctrlPr>
                    </m:sSupPr>
                    <m:e>
                      <m:r>
                        <a:rPr lang="en-CA" b="0" i="1" dirty="0" smtClean="0">
                          <a:solidFill>
                            <a:schemeClr val="tx1"/>
                          </a:solidFill>
                          <a:latin typeface="Cambria Math" panose="02040503050406030204" pitchFamily="18" charset="0"/>
                        </a:rPr>
                        <m:t>𝑗</m:t>
                      </m:r>
                    </m:e>
                    <m:sup>
                      <m:r>
                        <a:rPr lang="en-CA" b="0" i="1" dirty="0" smtClean="0">
                          <a:solidFill>
                            <a:schemeClr val="tx1"/>
                          </a:solidFill>
                          <a:latin typeface="Cambria Math" panose="02040503050406030204" pitchFamily="18" charset="0"/>
                        </a:rPr>
                        <m:t>′</m:t>
                      </m:r>
                    </m:sup>
                  </m:sSup>
                  <m:r>
                    <a:rPr lang="en-CA" b="0" i="1" dirty="0" smtClean="0">
                      <a:solidFill>
                        <a:schemeClr val="tx1"/>
                      </a:solidFill>
                      <a:latin typeface="Cambria Math" panose="02040503050406030204" pitchFamily="18" charset="0"/>
                    </a:rPr>
                    <m:t>)</m:t>
                  </m:r>
                </m:oMath>
              </a14:m>
              <a:endParaRPr lang="en-CA">
                <a:solidFill>
                  <a:schemeClr val="tx1"/>
                </a:solidFill>
              </a:endParaRPr>
            </a:p>
          </dgm:t>
        </dgm:pt>
      </mc:Choice>
      <mc:Fallback xmlns="">
        <dgm:pt modelId="{4CB37C50-CF64-4C7F-9463-66F220700CF8}">
          <dgm:prSet/>
          <dgm:spPr/>
          <dgm:t>
            <a:bodyPr/>
            <a:lstStyle/>
            <a:p>
              <a:pPr algn="l">
                <a:buNone/>
              </a:pPr>
              <a:r>
                <a:rPr lang="en-CA" b="1" i="0" dirty="0">
                  <a:solidFill>
                    <a:schemeClr val="tx1"/>
                  </a:solidFill>
                  <a:latin typeface="Cambria Math" panose="02040503050406030204" pitchFamily="18" charset="0"/>
                </a:rPr>
                <a:t>𝒓𝒖𝒏</a:t>
              </a:r>
              <a:r>
                <a:rPr lang="en-CA">
                  <a:solidFill>
                    <a:schemeClr val="tx1"/>
                  </a:solidFill>
                </a:rPr>
                <a:t> = </a:t>
              </a:r>
              <a:r>
                <a:rPr lang="en-CA" i="0" dirty="0">
                  <a:solidFill>
                    <a:schemeClr val="tx1"/>
                  </a:solidFill>
                  <a:latin typeface="Cambria Math" panose="02040503050406030204" pitchFamily="18" charset="0"/>
                </a:rPr>
                <a:t>𝑒𝑙𝑖𝑔𝑖𝑏𝑙𝑒 𝑟𝑢𝑛</a:t>
              </a:r>
              <a:r>
                <a:rPr lang="en-CA" b="0" i="0" dirty="0">
                  <a:solidFill>
                    <a:schemeClr val="tx1"/>
                  </a:solidFill>
                  <a:latin typeface="Cambria Math" panose="02040503050406030204" pitchFamily="18" charset="0"/>
                </a:rPr>
                <a:t> using </a:t>
              </a:r>
              <a:r>
                <a:rPr lang="en-CA" i="0" dirty="0">
                  <a:solidFill>
                    <a:schemeClr val="tx1"/>
                  </a:solidFill>
                  <a:latin typeface="Cambria Math" panose="02040503050406030204" pitchFamily="18" charset="0"/>
                </a:rPr>
                <a:t>𝑒𝑥𝑟𝑢𝑛(</a:t>
              </a:r>
              <a:r>
                <a:rPr lang="en-CA" b="0" i="0" dirty="0">
                  <a:solidFill>
                    <a:schemeClr val="tx1"/>
                  </a:solidFill>
                  <a:latin typeface="Cambria Math" panose="02040503050406030204" pitchFamily="18" charset="0"/>
                </a:rPr>
                <a:t>𝑖^′,𝑗^′)</a:t>
              </a:r>
              <a:endParaRPr lang="en-CA">
                <a:solidFill>
                  <a:schemeClr val="tx1"/>
                </a:solidFill>
              </a:endParaRPr>
            </a:p>
          </dgm:t>
        </dgm:pt>
      </mc:Fallback>
    </mc:AlternateContent>
    <dgm:pt modelId="{2989A843-6BEF-4F0C-AC6A-84761897DCB2}" type="parTrans" cxnId="{48A0537E-7F75-4860-969B-D66624B483D0}">
      <dgm:prSet/>
      <dgm:spPr/>
      <dgm:t>
        <a:bodyPr/>
        <a:lstStyle/>
        <a:p>
          <a:endParaRPr lang="en-CA"/>
        </a:p>
      </dgm:t>
    </dgm:pt>
    <dgm:pt modelId="{B6ABCDB7-0F58-4927-8ACE-DA174662D14D}" type="sibTrans" cxnId="{48A0537E-7F75-4860-969B-D66624B483D0}">
      <dgm:prSet/>
      <dgm:spPr/>
      <dgm:t>
        <a:bodyPr/>
        <a:lstStyle/>
        <a:p>
          <a:endParaRPr lang="en-CA"/>
        </a:p>
      </dgm:t>
    </dgm:pt>
    <mc:AlternateContent xmlns:mc="http://schemas.openxmlformats.org/markup-compatibility/2006" xmlns:a14="http://schemas.microsoft.com/office/drawing/2010/main">
      <mc:Choice Requires="a14">
        <dgm:pt modelId="{945C59B8-EF26-4B7A-8F65-549E86D0A1B2}">
          <dgm:prSet/>
          <dgm:spPr/>
          <dgm:t>
            <a:bodyPr/>
            <a:lstStyle/>
            <a:p>
              <a:pPr algn="l">
                <a:buNone/>
              </a:pPr>
              <a:r>
                <a:rPr lang="en-CA">
                  <a:solidFill>
                    <a:schemeClr val="tx1"/>
                  </a:solidFill>
                </a:rPr>
                <a:t>freq = number of </a:t>
              </a:r>
              <a14:m>
                <m:oMath xmlns:m="http://schemas.openxmlformats.org/officeDocument/2006/math">
                  <m:r>
                    <a:rPr lang="en-CA" b="1" i="1" dirty="0" smtClean="0">
                      <a:solidFill>
                        <a:schemeClr val="tx1"/>
                      </a:solidFill>
                      <a:latin typeface="Cambria Math" panose="02040503050406030204" pitchFamily="18" charset="0"/>
                    </a:rPr>
                    <m:t>𝒖</m:t>
                  </m:r>
                  <m:r>
                    <a:rPr lang="en-CA" b="0" i="1" baseline="-25000" dirty="0" smtClean="0">
                      <a:solidFill>
                        <a:schemeClr val="tx1"/>
                      </a:solidFill>
                      <a:latin typeface="Cambria Math" panose="02040503050406030204" pitchFamily="18" charset="0"/>
                    </a:rPr>
                    <m:t>𝑖𝑛𝑑𝑒𝑥</m:t>
                  </m:r>
                </m:oMath>
              </a14:m>
              <a:r>
                <a:rPr lang="en-CA">
                  <a:solidFill>
                    <a:schemeClr val="tx1"/>
                  </a:solidFill>
                </a:rPr>
                <a:t> in </a:t>
              </a:r>
              <a14:m>
                <m:oMath xmlns:m="http://schemas.openxmlformats.org/officeDocument/2006/math">
                  <m:r>
                    <a:rPr lang="en-CA" b="1" i="1" dirty="0" smtClean="0">
                      <a:solidFill>
                        <a:schemeClr val="tx1"/>
                      </a:solidFill>
                      <a:latin typeface="Cambria Math" panose="02040503050406030204" pitchFamily="18" charset="0"/>
                    </a:rPr>
                    <m:t>𝒓𝒖𝒏</m:t>
                  </m:r>
                </m:oMath>
              </a14:m>
              <a:r>
                <a:rPr lang="en-CA" b="0" i="0">
                  <a:solidFill>
                    <a:schemeClr val="tx1"/>
                  </a:solidFill>
                  <a:latin typeface="+mj-lt"/>
                </a:rPr>
                <a:t> using </a:t>
              </a:r>
              <a14:m>
                <m:oMath xmlns:m="http://schemas.openxmlformats.org/officeDocument/2006/math">
                  <m:r>
                    <a:rPr lang="en-CA" b="0" i="1" dirty="0" smtClean="0">
                      <a:solidFill>
                        <a:schemeClr val="tx1"/>
                      </a:solidFill>
                      <a:latin typeface="Cambria Math" panose="02040503050406030204" pitchFamily="18" charset="0"/>
                    </a:rPr>
                    <m:t>𝑓</m:t>
                  </m:r>
                  <m:r>
                    <a:rPr lang="en-US" i="1" dirty="0" smtClean="0">
                      <a:solidFill>
                        <a:schemeClr val="tx1"/>
                      </a:solidFill>
                      <a:latin typeface="Cambria Math" panose="02040503050406030204" pitchFamily="18" charset="0"/>
                    </a:rPr>
                    <m:t>𝑟𝑒𝑞𝑢𝑒𝑛𝑐𝑦</m:t>
                  </m:r>
                  <m:r>
                    <a:rPr lang="en-US" i="1" dirty="0" smtClean="0">
                      <a:solidFill>
                        <a:schemeClr val="tx1"/>
                      </a:solidFill>
                      <a:latin typeface="Cambria Math" panose="02040503050406030204" pitchFamily="18" charset="0"/>
                    </a:rPr>
                    <m:t>()</m:t>
                  </m:r>
                </m:oMath>
              </a14:m>
              <a:r>
                <a:rPr lang="en-CA">
                  <a:solidFill>
                    <a:schemeClr val="tx1"/>
                  </a:solidFill>
                </a:rPr>
                <a:t> </a:t>
              </a:r>
              <a:endParaRPr lang="en-CA" b="1">
                <a:solidFill>
                  <a:schemeClr val="tx1"/>
                </a:solidFill>
              </a:endParaRPr>
            </a:p>
          </dgm:t>
        </dgm:pt>
      </mc:Choice>
      <mc:Fallback xmlns="">
        <dgm:pt modelId="{945C59B8-EF26-4B7A-8F65-549E86D0A1B2}">
          <dgm:prSet/>
          <dgm:spPr/>
          <dgm:t>
            <a:bodyPr/>
            <a:lstStyle/>
            <a:p>
              <a:pPr algn="l">
                <a:buNone/>
              </a:pPr>
              <a:r>
                <a:rPr lang="en-CA">
                  <a:solidFill>
                    <a:schemeClr val="tx1"/>
                  </a:solidFill>
                </a:rPr>
                <a:t>freq = number of </a:t>
              </a:r>
              <a:r>
                <a:rPr lang="en-CA" b="1" i="0" dirty="0">
                  <a:solidFill>
                    <a:schemeClr val="tx1"/>
                  </a:solidFill>
                  <a:latin typeface="Cambria Math" panose="02040503050406030204" pitchFamily="18" charset="0"/>
                </a:rPr>
                <a:t>𝒖</a:t>
              </a:r>
              <a:r>
                <a:rPr lang="en-CA" b="0" i="0" baseline="-25000" dirty="0">
                  <a:solidFill>
                    <a:schemeClr val="tx1"/>
                  </a:solidFill>
                  <a:latin typeface="Cambria Math" panose="02040503050406030204" pitchFamily="18" charset="0"/>
                </a:rPr>
                <a:t>𝑖𝑛𝑑𝑒𝑥</a:t>
              </a:r>
              <a:r>
                <a:rPr lang="en-CA">
                  <a:solidFill>
                    <a:schemeClr val="tx1"/>
                  </a:solidFill>
                </a:rPr>
                <a:t> in </a:t>
              </a:r>
              <a:r>
                <a:rPr lang="en-CA" b="1" i="0" dirty="0">
                  <a:solidFill>
                    <a:schemeClr val="tx1"/>
                  </a:solidFill>
                  <a:latin typeface="Cambria Math" panose="02040503050406030204" pitchFamily="18" charset="0"/>
                </a:rPr>
                <a:t>𝒓𝒖𝒏</a:t>
              </a:r>
              <a:r>
                <a:rPr lang="en-CA" b="0" i="0">
                  <a:solidFill>
                    <a:schemeClr val="tx1"/>
                  </a:solidFill>
                  <a:latin typeface="+mj-lt"/>
                </a:rPr>
                <a:t> using </a:t>
              </a:r>
              <a:r>
                <a:rPr lang="en-CA" b="0" i="0" dirty="0">
                  <a:solidFill>
                    <a:schemeClr val="tx1"/>
                  </a:solidFill>
                  <a:latin typeface="Cambria Math" panose="02040503050406030204" pitchFamily="18" charset="0"/>
                </a:rPr>
                <a:t>𝑓</a:t>
              </a:r>
              <a:r>
                <a:rPr lang="en-US" i="0" dirty="0">
                  <a:solidFill>
                    <a:schemeClr val="tx1"/>
                  </a:solidFill>
                  <a:latin typeface="Cambria Math" panose="02040503050406030204" pitchFamily="18" charset="0"/>
                </a:rPr>
                <a:t>𝑟𝑒𝑞𝑢𝑒𝑛𝑐𝑦()</a:t>
              </a:r>
              <a:r>
                <a:rPr lang="en-CA">
                  <a:solidFill>
                    <a:schemeClr val="tx1"/>
                  </a:solidFill>
                </a:rPr>
                <a:t> </a:t>
              </a:r>
              <a:endParaRPr lang="en-CA" b="1">
                <a:solidFill>
                  <a:schemeClr val="tx1"/>
                </a:solidFill>
              </a:endParaRPr>
            </a:p>
          </dgm:t>
        </dgm:pt>
      </mc:Fallback>
    </mc:AlternateContent>
    <dgm:pt modelId="{9646642B-284A-487F-8D0E-C3106E0D0BEE}" type="parTrans" cxnId="{5C18206B-39E3-4BF3-904F-41E82E6E732D}">
      <dgm:prSet/>
      <dgm:spPr/>
      <dgm:t>
        <a:bodyPr/>
        <a:lstStyle/>
        <a:p>
          <a:endParaRPr lang="en-CA"/>
        </a:p>
      </dgm:t>
    </dgm:pt>
    <dgm:pt modelId="{0837AB0E-615E-4899-AF24-8054DFA1C43B}" type="sibTrans" cxnId="{5C18206B-39E3-4BF3-904F-41E82E6E732D}">
      <dgm:prSet/>
      <dgm:spPr/>
      <dgm:t>
        <a:bodyPr/>
        <a:lstStyle/>
        <a:p>
          <a:endParaRPr lang="en-CA"/>
        </a:p>
      </dgm:t>
    </dgm:pt>
    <mc:AlternateContent xmlns:mc="http://schemas.openxmlformats.org/markup-compatibility/2006" xmlns:a14="http://schemas.microsoft.com/office/drawing/2010/main">
      <mc:Choice Requires="a14">
        <dgm:pt modelId="{B0443A35-B99E-4A28-A5CD-A057AD3BB0B5}">
          <dgm:prSet/>
          <dgm:spPr/>
          <dgm:t>
            <a:bodyPr/>
            <a:lstStyle/>
            <a:p>
              <a:pPr algn="l">
                <a:buNone/>
              </a:pPr>
              <a14:m>
                <m:oMath xmlns:m="http://schemas.openxmlformats.org/officeDocument/2006/math">
                  <m:r>
                    <a:rPr lang="en-CA" i="1" dirty="0" smtClean="0">
                      <a:solidFill>
                        <a:schemeClr val="tx1"/>
                      </a:solidFill>
                      <a:latin typeface="Cambria Math" panose="02040503050406030204" pitchFamily="18" charset="0"/>
                    </a:rPr>
                    <m:t>𝑜𝑙𝑝</m:t>
                  </m:r>
                  <m:r>
                    <a:rPr lang="en-CA" i="1" baseline="-25000" dirty="0" smtClean="0">
                      <a:solidFill>
                        <a:schemeClr val="tx1"/>
                      </a:solidFill>
                      <a:latin typeface="Cambria Math" panose="02040503050406030204" pitchFamily="18" charset="0"/>
                    </a:rPr>
                    <m:t>𝑖</m:t>
                  </m:r>
                  <m:r>
                    <a:rPr lang="en-CA" b="0" i="1" dirty="0" smtClean="0">
                      <a:solidFill>
                        <a:schemeClr val="tx1"/>
                      </a:solidFill>
                      <a:latin typeface="Cambria Math" panose="02040503050406030204" pitchFamily="18" charset="0"/>
                    </a:rPr>
                    <m:t>+=</m:t>
                  </m:r>
                  <m:r>
                    <a:rPr lang="en-CA" i="1" dirty="0" smtClean="0">
                      <a:solidFill>
                        <a:schemeClr val="tx1"/>
                      </a:solidFill>
                      <a:latin typeface="Cambria Math" panose="02040503050406030204" pitchFamily="18" charset="0"/>
                    </a:rPr>
                    <m:t>(</m:t>
                  </m:r>
                  <m:r>
                    <a:rPr lang="en-CA" b="1" i="1" dirty="0" smtClean="0">
                      <a:solidFill>
                        <a:schemeClr val="tx1"/>
                      </a:solidFill>
                      <a:latin typeface="Cambria Math" panose="02040503050406030204" pitchFamily="18" charset="0"/>
                    </a:rPr>
                    <m:t>|</m:t>
                  </m:r>
                  <m:r>
                    <a:rPr lang="en-CA" b="1" i="1" dirty="0" smtClean="0">
                      <a:solidFill>
                        <a:schemeClr val="tx1"/>
                      </a:solidFill>
                      <a:latin typeface="Cambria Math" panose="02040503050406030204" pitchFamily="18" charset="0"/>
                    </a:rPr>
                    <m:t>𝒖</m:t>
                  </m:r>
                  <m:r>
                    <a:rPr lang="en-CA" b="0" i="1" baseline="-25000" dirty="0" smtClean="0">
                      <a:solidFill>
                        <a:schemeClr val="tx1"/>
                      </a:solidFill>
                      <a:latin typeface="Cambria Math" panose="02040503050406030204" pitchFamily="18" charset="0"/>
                    </a:rPr>
                    <m:t>𝑖𝑛𝑑𝑒𝑥</m:t>
                  </m:r>
                  <m:r>
                    <a:rPr lang="en-CA" b="1" i="1" baseline="0" dirty="0" smtClean="0">
                      <a:solidFill>
                        <a:schemeClr val="tx1"/>
                      </a:solidFill>
                      <a:latin typeface="Cambria Math" panose="02040503050406030204" pitchFamily="18" charset="0"/>
                    </a:rPr>
                    <m:t>|</m:t>
                  </m:r>
                  <m:r>
                    <a:rPr lang="en-CA" i="1" dirty="0" smtClean="0">
                      <a:solidFill>
                        <a:schemeClr val="tx1"/>
                      </a:solidFill>
                      <a:latin typeface="Cambria Math" panose="02040503050406030204" pitchFamily="18" charset="0"/>
                    </a:rPr>
                    <m:t>−</m:t>
                  </m:r>
                  <m:r>
                    <a:rPr lang="en-CA" b="1" i="1" dirty="0" smtClean="0">
                      <a:solidFill>
                        <a:schemeClr val="tx1"/>
                      </a:solidFill>
                      <a:latin typeface="Cambria Math" panose="02040503050406030204" pitchFamily="18" charset="0"/>
                    </a:rPr>
                    <m:t>𝒓𝒖𝒏</m:t>
                  </m:r>
                  <m:r>
                    <a:rPr lang="en-CA" i="1" dirty="0" smtClean="0">
                      <a:solidFill>
                        <a:schemeClr val="tx1"/>
                      </a:solidFill>
                      <a:latin typeface="Cambria Math" panose="02040503050406030204" pitchFamily="18" charset="0"/>
                    </a:rPr>
                    <m:t>.</m:t>
                  </m:r>
                  <m:r>
                    <a:rPr lang="en-CA" i="1" dirty="0" smtClean="0">
                      <a:solidFill>
                        <a:schemeClr val="tx1"/>
                      </a:solidFill>
                      <a:latin typeface="Cambria Math" panose="02040503050406030204" pitchFamily="18" charset="0"/>
                    </a:rPr>
                    <m:t>𝑒𝑛𝑑</m:t>
                  </m:r>
                  <m:r>
                    <a:rPr lang="en-CA" i="1" dirty="0" smtClean="0">
                      <a:solidFill>
                        <a:schemeClr val="tx1"/>
                      </a:solidFill>
                      <a:latin typeface="Cambria Math" panose="02040503050406030204" pitchFamily="18" charset="0"/>
                    </a:rPr>
                    <m:t>)∗</m:t>
                  </m:r>
                </m:oMath>
              </a14:m>
              <a:r>
                <a:rPr lang="en-CA">
                  <a:solidFill>
                    <a:schemeClr val="tx1"/>
                  </a:solidFill>
                </a:rPr>
                <a:t> freq</a:t>
              </a:r>
            </a:p>
          </dgm:t>
        </dgm:pt>
      </mc:Choice>
      <mc:Fallback xmlns="">
        <dgm:pt modelId="{B0443A35-B99E-4A28-A5CD-A057AD3BB0B5}">
          <dgm:prSet/>
          <dgm:spPr/>
          <dgm:t>
            <a:bodyPr/>
            <a:lstStyle/>
            <a:p>
              <a:pPr algn="l">
                <a:buNone/>
              </a:pPr>
              <a:r>
                <a:rPr lang="en-CA" i="0" dirty="0">
                  <a:solidFill>
                    <a:schemeClr val="tx1"/>
                  </a:solidFill>
                  <a:latin typeface="Cambria Math" panose="02040503050406030204" pitchFamily="18" charset="0"/>
                </a:rPr>
                <a:t>𝑜𝑙𝑝</a:t>
              </a:r>
              <a:r>
                <a:rPr lang="en-CA" i="0" baseline="-25000" dirty="0">
                  <a:solidFill>
                    <a:schemeClr val="tx1"/>
                  </a:solidFill>
                  <a:latin typeface="Cambria Math" panose="02040503050406030204" pitchFamily="18" charset="0"/>
                </a:rPr>
                <a:t>𝑖</a:t>
              </a:r>
              <a:r>
                <a:rPr lang="en-CA" b="0" i="0" dirty="0">
                  <a:solidFill>
                    <a:schemeClr val="tx1"/>
                  </a:solidFill>
                  <a:latin typeface="Cambria Math" panose="02040503050406030204" pitchFamily="18" charset="0"/>
                </a:rPr>
                <a:t>+=</a:t>
              </a:r>
              <a:r>
                <a:rPr lang="en-CA" i="0" dirty="0">
                  <a:solidFill>
                    <a:schemeClr val="tx1"/>
                  </a:solidFill>
                  <a:latin typeface="Cambria Math" panose="02040503050406030204" pitchFamily="18" charset="0"/>
                </a:rPr>
                <a:t>(</a:t>
              </a:r>
              <a:r>
                <a:rPr lang="en-CA" b="1" i="0" dirty="0">
                  <a:solidFill>
                    <a:schemeClr val="tx1"/>
                  </a:solidFill>
                  <a:latin typeface="Cambria Math" panose="02040503050406030204" pitchFamily="18" charset="0"/>
                </a:rPr>
                <a:t>|𝒖</a:t>
              </a:r>
              <a:r>
                <a:rPr lang="en-CA" b="0" i="0" baseline="-25000" dirty="0">
                  <a:solidFill>
                    <a:schemeClr val="tx1"/>
                  </a:solidFill>
                  <a:latin typeface="Cambria Math" panose="02040503050406030204" pitchFamily="18" charset="0"/>
                </a:rPr>
                <a:t>𝑖𝑛𝑑𝑒𝑥</a:t>
              </a:r>
              <a:r>
                <a:rPr lang="en-CA" b="1" i="0" baseline="0" dirty="0">
                  <a:solidFill>
                    <a:schemeClr val="tx1"/>
                  </a:solidFill>
                  <a:latin typeface="Cambria Math" panose="02040503050406030204" pitchFamily="18" charset="0"/>
                </a:rPr>
                <a:t>|</a:t>
              </a:r>
              <a:r>
                <a:rPr lang="en-CA" i="0" dirty="0">
                  <a:solidFill>
                    <a:schemeClr val="tx1"/>
                  </a:solidFill>
                  <a:latin typeface="Cambria Math" panose="02040503050406030204" pitchFamily="18" charset="0"/>
                </a:rPr>
                <a:t>−</a:t>
              </a:r>
              <a:r>
                <a:rPr lang="en-CA" b="1" i="0" dirty="0">
                  <a:solidFill>
                    <a:schemeClr val="tx1"/>
                  </a:solidFill>
                  <a:latin typeface="Cambria Math" panose="02040503050406030204" pitchFamily="18" charset="0"/>
                </a:rPr>
                <a:t>𝒓𝒖𝒏</a:t>
              </a:r>
              <a:r>
                <a:rPr lang="en-CA" i="0" dirty="0">
                  <a:solidFill>
                    <a:schemeClr val="tx1"/>
                  </a:solidFill>
                  <a:latin typeface="Cambria Math" panose="02040503050406030204" pitchFamily="18" charset="0"/>
                </a:rPr>
                <a:t>.𝑒𝑛𝑑)∗</a:t>
              </a:r>
              <a:r>
                <a:rPr lang="en-CA">
                  <a:solidFill>
                    <a:schemeClr val="tx1"/>
                  </a:solidFill>
                </a:rPr>
                <a:t> freq</a:t>
              </a:r>
            </a:p>
          </dgm:t>
        </dgm:pt>
      </mc:Fallback>
    </mc:AlternateContent>
    <dgm:pt modelId="{EBE2922B-D8CF-4692-85FA-2716BE587F6E}" type="parTrans" cxnId="{8ACC0714-5A43-45ED-A8A1-DF6EBF2CE556}">
      <dgm:prSet/>
      <dgm:spPr/>
      <dgm:t>
        <a:bodyPr/>
        <a:lstStyle/>
        <a:p>
          <a:endParaRPr lang="en-CA"/>
        </a:p>
      </dgm:t>
    </dgm:pt>
    <dgm:pt modelId="{B7029CC6-4FD3-4003-8D85-CB2F31519558}" type="sibTrans" cxnId="{8ACC0714-5A43-45ED-A8A1-DF6EBF2CE556}">
      <dgm:prSet/>
      <dgm:spPr/>
      <dgm:t>
        <a:bodyPr/>
        <a:lstStyle/>
        <a:p>
          <a:endParaRPr lang="en-CA"/>
        </a:p>
      </dgm:t>
    </dgm:pt>
    <dgm:pt modelId="{AA383728-D7FA-48AF-B045-61A619CC092E}">
      <dgm:prSet/>
      <dgm:spPr/>
      <dgm:t>
        <a:bodyPr/>
        <a:lstStyle/>
        <a:p>
          <a:pPr algn="l">
            <a:buNone/>
          </a:pPr>
          <a:r>
            <a:rPr lang="de-DE">
              <a:solidFill>
                <a:schemeClr val="tx1"/>
              </a:solidFill>
            </a:rPr>
            <a:t>Skip values: k += </a:t>
          </a:r>
          <a:r>
            <a:rPr lang="en-CA" err="1">
              <a:solidFill>
                <a:schemeClr val="tx1"/>
              </a:solidFill>
            </a:rPr>
            <a:t>freq</a:t>
          </a:r>
          <a:endParaRPr lang="en-CA">
            <a:solidFill>
              <a:schemeClr val="tx1"/>
            </a:solidFill>
          </a:endParaRPr>
        </a:p>
      </dgm:t>
    </dgm:pt>
    <dgm:pt modelId="{4BFC5195-181A-4B93-AD5D-CD3A78344CDD}" type="parTrans" cxnId="{2871A652-D777-42E3-931E-E96562281241}">
      <dgm:prSet/>
      <dgm:spPr/>
      <dgm:t>
        <a:bodyPr/>
        <a:lstStyle/>
        <a:p>
          <a:endParaRPr lang="en-CA"/>
        </a:p>
      </dgm:t>
    </dgm:pt>
    <dgm:pt modelId="{D460A9EA-EBA7-4029-83D0-6B788934FA92}" type="sibTrans" cxnId="{2871A652-D777-42E3-931E-E96562281241}">
      <dgm:prSet/>
      <dgm:spPr/>
      <dgm:t>
        <a:bodyPr/>
        <a:lstStyle/>
        <a:p>
          <a:endParaRPr lang="en-CA"/>
        </a:p>
      </dgm:t>
    </dgm:pt>
    <mc:AlternateContent xmlns:mc="http://schemas.openxmlformats.org/markup-compatibility/2006" xmlns:a14="http://schemas.microsoft.com/office/drawing/2010/main">
      <mc:Choice Requires="a14">
        <dgm:pt modelId="{8DA509A2-B112-4517-9048-06A2C5703EA1}">
          <dgm:prSet/>
          <dgm:spPr/>
          <dgm:t>
            <a:bodyPr/>
            <a:lstStyle/>
            <a:p>
              <a:pPr algn="l">
                <a:buNone/>
              </a:pPr>
              <a:r>
                <a:rPr lang="en-CA" b="1">
                  <a:solidFill>
                    <a:schemeClr val="tx1"/>
                  </a:solidFill>
                </a:rPr>
                <a:t>return</a:t>
              </a:r>
              <a:r>
                <a:rPr lang="en-CA">
                  <a:solidFill>
                    <a:schemeClr val="tx1"/>
                  </a:solidFill>
                </a:rPr>
                <a:t> </a:t>
              </a:r>
              <a14:m>
                <m:oMath xmlns:m="http://schemas.openxmlformats.org/officeDocument/2006/math">
                  <m:r>
                    <a:rPr lang="en-CA" i="1" dirty="0" smtClean="0">
                      <a:solidFill>
                        <a:schemeClr val="tx1"/>
                      </a:solidFill>
                      <a:latin typeface="Cambria Math" panose="02040503050406030204" pitchFamily="18" charset="0"/>
                    </a:rPr>
                    <m:t>𝑜𝑙𝑝</m:t>
                  </m:r>
                  <m:r>
                    <a:rPr lang="en-CA" i="1" baseline="-25000" dirty="0" smtClean="0">
                      <a:solidFill>
                        <a:schemeClr val="tx1"/>
                      </a:solidFill>
                      <a:latin typeface="Cambria Math" panose="02040503050406030204" pitchFamily="18" charset="0"/>
                    </a:rPr>
                    <m:t>𝑖</m:t>
                  </m:r>
                </m:oMath>
              </a14:m>
              <a:endParaRPr lang="en-CA">
                <a:solidFill>
                  <a:schemeClr val="tx1"/>
                </a:solidFill>
              </a:endParaRPr>
            </a:p>
          </dgm:t>
        </dgm:pt>
      </mc:Choice>
      <mc:Fallback xmlns="">
        <dgm:pt modelId="{8DA509A2-B112-4517-9048-06A2C5703EA1}">
          <dgm:prSet/>
          <dgm:spPr/>
          <dgm:t>
            <a:bodyPr/>
            <a:lstStyle/>
            <a:p>
              <a:pPr algn="l">
                <a:buNone/>
              </a:pPr>
              <a:r>
                <a:rPr lang="en-CA" b="1">
                  <a:solidFill>
                    <a:schemeClr val="tx1"/>
                  </a:solidFill>
                </a:rPr>
                <a:t>return</a:t>
              </a:r>
              <a:r>
                <a:rPr lang="en-CA">
                  <a:solidFill>
                    <a:schemeClr val="tx1"/>
                  </a:solidFill>
                </a:rPr>
                <a:t> </a:t>
              </a:r>
              <a:r>
                <a:rPr lang="en-CA" i="0" dirty="0">
                  <a:solidFill>
                    <a:schemeClr val="tx1"/>
                  </a:solidFill>
                  <a:latin typeface="Cambria Math" panose="02040503050406030204" pitchFamily="18" charset="0"/>
                </a:rPr>
                <a:t>𝑜𝑙𝑝</a:t>
              </a:r>
              <a:r>
                <a:rPr lang="en-CA" i="0" baseline="-25000" dirty="0">
                  <a:solidFill>
                    <a:schemeClr val="tx1"/>
                  </a:solidFill>
                  <a:latin typeface="Cambria Math" panose="02040503050406030204" pitchFamily="18" charset="0"/>
                </a:rPr>
                <a:t>𝑖</a:t>
              </a:r>
              <a:endParaRPr lang="en-CA">
                <a:solidFill>
                  <a:schemeClr val="tx1"/>
                </a:solidFill>
              </a:endParaRPr>
            </a:p>
          </dgm:t>
        </dgm:pt>
      </mc:Fallback>
    </mc:AlternateContent>
    <dgm:pt modelId="{2D79977C-AAA8-4139-AEAF-7268C2360734}" type="parTrans" cxnId="{0C18CC98-1E49-409D-A31A-CF7818269685}">
      <dgm:prSet/>
      <dgm:spPr/>
      <dgm:t>
        <a:bodyPr/>
        <a:lstStyle/>
        <a:p>
          <a:endParaRPr lang="en-CA"/>
        </a:p>
      </dgm:t>
    </dgm:pt>
    <dgm:pt modelId="{E6932E7F-3278-46F7-BDE3-BD270E07A32D}" type="sibTrans" cxnId="{0C18CC98-1E49-409D-A31A-CF7818269685}">
      <dgm:prSet/>
      <dgm:spPr/>
      <dgm:t>
        <a:bodyPr/>
        <a:lstStyle/>
        <a:p>
          <a:endParaRPr lang="en-CA"/>
        </a:p>
      </dgm:t>
    </dgm:pt>
    <dgm:pt modelId="{3852E789-802F-4359-A528-298133C673D4}">
      <dgm:prSet phldrT="[Text]"/>
      <dgm:spPr/>
      <dgm:t>
        <a:bodyPr/>
        <a:lstStyle/>
        <a:p>
          <a:r>
            <a:rPr lang="en-CA" dirty="0"/>
            <a:t>OLP-1 </a:t>
          </a:r>
          <a:r>
            <a:rPr lang="en-CA" baseline="0" dirty="0"/>
            <a:t>Algorithm</a:t>
          </a:r>
          <a:endParaRPr lang="en-CA" dirty="0"/>
        </a:p>
      </dgm:t>
    </dgm:pt>
    <dgm:pt modelId="{E1F3A256-09F8-462D-8EC3-81D9F4B08B80}" type="parTrans" cxnId="{96A153E5-1CF8-4FB4-8DD4-33E31361B695}">
      <dgm:prSet/>
      <dgm:spPr/>
      <dgm:t>
        <a:bodyPr/>
        <a:lstStyle/>
        <a:p>
          <a:endParaRPr lang="en-CA"/>
        </a:p>
      </dgm:t>
    </dgm:pt>
    <dgm:pt modelId="{3BA9907B-ECB0-4D35-AE38-F7DDCD8C4E62}" type="sibTrans" cxnId="{96A153E5-1CF8-4FB4-8DD4-33E31361B695}">
      <dgm:prSet/>
      <dgm:spPr/>
      <dgm:t>
        <a:bodyPr/>
        <a:lstStyle/>
        <a:p>
          <a:endParaRPr lang="en-CA"/>
        </a:p>
      </dgm:t>
    </dgm:pt>
    <dgm:pt modelId="{57EC83D3-CA31-4A62-B620-825C1743D2D4}">
      <dgm:prSet/>
      <dgm:spPr/>
      <dgm:t>
        <a:bodyPr/>
        <a:lstStyle/>
        <a:p>
          <a:pPr algn="l">
            <a:buNone/>
          </a:pPr>
          <a:endParaRPr lang="en-CA">
            <a:solidFill>
              <a:schemeClr val="tx1"/>
            </a:solidFill>
          </a:endParaRPr>
        </a:p>
      </dgm:t>
    </dgm:pt>
    <dgm:pt modelId="{5A0F2A44-C57E-4BF3-A94A-3B01D34F4156}" type="parTrans" cxnId="{6A77CFF5-8C17-41EA-97D7-B281B4BC00E6}">
      <dgm:prSet/>
      <dgm:spPr/>
      <dgm:t>
        <a:bodyPr/>
        <a:lstStyle/>
        <a:p>
          <a:endParaRPr lang="en-CA"/>
        </a:p>
      </dgm:t>
    </dgm:pt>
    <dgm:pt modelId="{BF46BFC2-79DF-42D2-953A-EE9833382C4E}" type="sibTrans" cxnId="{6A77CFF5-8C17-41EA-97D7-B281B4BC00E6}">
      <dgm:prSet/>
      <dgm:spPr/>
      <dgm:t>
        <a:bodyPr/>
        <a:lstStyle/>
        <a:p>
          <a:endParaRPr lang="en-CA"/>
        </a:p>
      </dgm:t>
    </dgm:pt>
    <mc:AlternateContent xmlns:mc="http://schemas.openxmlformats.org/markup-compatibility/2006" xmlns:a14="http://schemas.microsoft.com/office/drawing/2010/main">
      <mc:Choice Requires="a14">
        <dgm:pt modelId="{D0445194-5B88-4572-A25B-491CC5D37AAE}">
          <dgm:prSet/>
          <dgm:spPr/>
          <dgm:t>
            <a:bodyPr/>
            <a:lstStyle/>
            <a:p>
              <a:pPr algn="l">
                <a:buNone/>
              </a:pPr>
              <a:r>
                <a:rPr lang="en-CA">
                  <a:solidFill>
                    <a:schemeClr val="tx1"/>
                  </a:solidFill>
                </a:rPr>
                <a:t>diff = </a:t>
              </a:r>
              <a:r>
                <a:rPr lang="en-CA" b="0" i="0" baseline="0">
                  <a:solidFill>
                    <a:schemeClr val="tx1"/>
                  </a:solidFill>
                  <a:latin typeface="Lobster" panose="00000500000000000000" pitchFamily="2" charset="0"/>
                </a:rPr>
                <a:t>SA</a:t>
              </a:r>
              <a14:m>
                <m:oMath xmlns:m="http://schemas.openxmlformats.org/officeDocument/2006/math">
                  <m:sSub>
                    <m:sSubPr>
                      <m:ctrlPr>
                        <a:rPr lang="en-CA" b="0" i="1" dirty="0" smtClean="0">
                          <a:solidFill>
                            <a:schemeClr val="tx1"/>
                          </a:solidFill>
                          <a:latin typeface="Cambria Math" panose="02040503050406030204" pitchFamily="18" charset="0"/>
                        </a:rPr>
                      </m:ctrlPr>
                    </m:sSubPr>
                    <m:e>
                      <m:r>
                        <a:rPr lang="en-CA" b="0" i="0" baseline="0" smtClean="0">
                          <a:solidFill>
                            <a:schemeClr val="tx1"/>
                          </a:solidFill>
                          <a:latin typeface="Cambria Math" panose="02040503050406030204" pitchFamily="18" charset="0"/>
                        </a:rPr>
                        <m:t>∗</m:t>
                      </m:r>
                    </m:e>
                    <m:sub>
                      <m:r>
                        <a:rPr lang="en-CA" b="0" i="1" dirty="0" smtClean="0">
                          <a:solidFill>
                            <a:schemeClr val="tx1"/>
                          </a:solidFill>
                          <a:latin typeface="Cambria Math" panose="02040503050406030204" pitchFamily="18" charset="0"/>
                        </a:rPr>
                        <m:t>𝑘</m:t>
                      </m:r>
                      <m:r>
                        <a:rPr lang="en-CA" b="0" i="1" dirty="0" smtClean="0">
                          <a:solidFill>
                            <a:schemeClr val="tx1"/>
                          </a:solidFill>
                          <a:latin typeface="Cambria Math" panose="02040503050406030204" pitchFamily="18" charset="0"/>
                        </a:rPr>
                        <m:t>+1</m:t>
                      </m:r>
                    </m:sub>
                  </m:sSub>
                  <m:r>
                    <a:rPr lang="en-CA" b="0" i="1" baseline="0" smtClean="0">
                      <a:solidFill>
                        <a:schemeClr val="tx1"/>
                      </a:solidFill>
                      <a:latin typeface="Cambria Math" panose="02040503050406030204" pitchFamily="18" charset="0"/>
                    </a:rPr>
                    <m:t>−</m:t>
                  </m:r>
                </m:oMath>
              </a14:m>
              <a:r>
                <a:rPr lang="en-CA" b="0" i="0" baseline="0">
                  <a:solidFill>
                    <a:schemeClr val="tx1"/>
                  </a:solidFill>
                  <a:latin typeface="Lobster" panose="00000500000000000000" pitchFamily="2" charset="0"/>
                </a:rPr>
                <a:t> SA</a:t>
              </a:r>
              <a14:m>
                <m:oMath xmlns:m="http://schemas.openxmlformats.org/officeDocument/2006/math">
                  <m:sSub>
                    <m:sSubPr>
                      <m:ctrlPr>
                        <a:rPr lang="en-CA" b="0" i="1" dirty="0" smtClean="0">
                          <a:solidFill>
                            <a:schemeClr val="tx1"/>
                          </a:solidFill>
                          <a:latin typeface="Cambria Math" panose="02040503050406030204" pitchFamily="18" charset="0"/>
                        </a:rPr>
                      </m:ctrlPr>
                    </m:sSubPr>
                    <m:e>
                      <m:r>
                        <a:rPr lang="en-CA" b="0" i="0" baseline="0" dirty="0" smtClean="0">
                          <a:solidFill>
                            <a:schemeClr val="tx1"/>
                          </a:solidFill>
                          <a:latin typeface="Cambria Math" panose="02040503050406030204" pitchFamily="18" charset="0"/>
                        </a:rPr>
                        <m:t>∗</m:t>
                      </m:r>
                    </m:e>
                    <m:sub>
                      <m:r>
                        <a:rPr lang="en-CA" b="0" i="1" dirty="0" smtClean="0">
                          <a:solidFill>
                            <a:schemeClr val="tx1"/>
                          </a:solidFill>
                          <a:latin typeface="Cambria Math" panose="02040503050406030204" pitchFamily="18" charset="0"/>
                        </a:rPr>
                        <m:t>𝑘</m:t>
                      </m:r>
                    </m:sub>
                  </m:sSub>
                </m:oMath>
              </a14:m>
              <a:endParaRPr lang="en-CA" b="1">
                <a:solidFill>
                  <a:schemeClr val="tx1"/>
                </a:solidFill>
              </a:endParaRPr>
            </a:p>
          </dgm:t>
        </dgm:pt>
      </mc:Choice>
      <mc:Fallback xmlns="">
        <dgm:pt modelId="{D0445194-5B88-4572-A25B-491CC5D37AAE}">
          <dgm:prSet/>
          <dgm:spPr/>
          <dgm:t>
            <a:bodyPr/>
            <a:lstStyle/>
            <a:p>
              <a:pPr algn="l">
                <a:buNone/>
              </a:pPr>
              <a:r>
                <a:rPr lang="en-CA">
                  <a:solidFill>
                    <a:schemeClr val="tx1"/>
                  </a:solidFill>
                </a:rPr>
                <a:t>diff = </a:t>
              </a:r>
              <a:r>
                <a:rPr lang="en-CA" b="0" i="0" baseline="0">
                  <a:solidFill>
                    <a:schemeClr val="tx1"/>
                  </a:solidFill>
                  <a:latin typeface="Lobster" panose="00000500000000000000" pitchFamily="2" charset="0"/>
                </a:rPr>
                <a:t>SA</a:t>
              </a:r>
              <a:r>
                <a:rPr lang="en-CA" b="0" i="0" baseline="0">
                  <a:solidFill>
                    <a:schemeClr val="tx1"/>
                  </a:solidFill>
                  <a:latin typeface="Cambria Math" panose="02040503050406030204" pitchFamily="18" charset="0"/>
                </a:rPr>
                <a:t>∗</a:t>
              </a:r>
              <a:r>
                <a:rPr lang="en-CA" b="0" i="0" baseline="0" dirty="0">
                  <a:solidFill>
                    <a:schemeClr val="tx1"/>
                  </a:solidFill>
                  <a:latin typeface="Cambria Math" panose="02040503050406030204" pitchFamily="18" charset="0"/>
                </a:rPr>
                <a:t>_(</a:t>
              </a:r>
              <a:r>
                <a:rPr lang="en-CA" b="0" i="0" dirty="0">
                  <a:solidFill>
                    <a:schemeClr val="tx1"/>
                  </a:solidFill>
                  <a:latin typeface="Cambria Math" panose="02040503050406030204" pitchFamily="18" charset="0"/>
                </a:rPr>
                <a:t>𝑘+1)</a:t>
              </a:r>
              <a:r>
                <a:rPr lang="en-CA" b="0" i="0" baseline="0">
                  <a:solidFill>
                    <a:schemeClr val="tx1"/>
                  </a:solidFill>
                  <a:latin typeface="Cambria Math" panose="02040503050406030204" pitchFamily="18" charset="0"/>
                </a:rPr>
                <a:t>−</a:t>
              </a:r>
              <a:r>
                <a:rPr lang="en-CA" b="0" i="0" baseline="0">
                  <a:solidFill>
                    <a:schemeClr val="tx1"/>
                  </a:solidFill>
                  <a:latin typeface="Lobster" panose="00000500000000000000" pitchFamily="2" charset="0"/>
                </a:rPr>
                <a:t> SA</a:t>
              </a:r>
              <a:r>
                <a:rPr lang="en-CA" b="0" i="0" baseline="0" dirty="0">
                  <a:solidFill>
                    <a:schemeClr val="tx1"/>
                  </a:solidFill>
                  <a:latin typeface="Cambria Math" panose="02040503050406030204" pitchFamily="18" charset="0"/>
                </a:rPr>
                <a:t>∗_</a:t>
              </a:r>
              <a:r>
                <a:rPr lang="en-CA" b="0" i="0" dirty="0">
                  <a:solidFill>
                    <a:schemeClr val="tx1"/>
                  </a:solidFill>
                  <a:latin typeface="Cambria Math" panose="02040503050406030204" pitchFamily="18" charset="0"/>
                </a:rPr>
                <a:t>𝑘</a:t>
              </a:r>
              <a:endParaRPr lang="en-CA" b="1">
                <a:solidFill>
                  <a:schemeClr val="tx1"/>
                </a:solidFill>
              </a:endParaRPr>
            </a:p>
          </dgm:t>
        </dgm:pt>
      </mc:Fallback>
    </mc:AlternateContent>
    <dgm:pt modelId="{52293B5A-0425-4432-A33D-48B64634320D}" type="parTrans" cxnId="{5DBF0922-6DEA-465A-A655-1CAF92DF9EA9}">
      <dgm:prSet/>
      <dgm:spPr/>
      <dgm:t>
        <a:bodyPr/>
        <a:lstStyle/>
        <a:p>
          <a:endParaRPr lang="en-CA"/>
        </a:p>
      </dgm:t>
    </dgm:pt>
    <dgm:pt modelId="{6ACE6A62-E3EB-4D99-8901-742868B831FC}" type="sibTrans" cxnId="{5DBF0922-6DEA-465A-A655-1CAF92DF9EA9}">
      <dgm:prSet/>
      <dgm:spPr/>
      <dgm:t>
        <a:bodyPr/>
        <a:lstStyle/>
        <a:p>
          <a:endParaRPr lang="en-CA"/>
        </a:p>
      </dgm:t>
    </dgm:pt>
    <dgm:pt modelId="{22565420-1283-4948-9FAE-A8D90FA5E0E2}">
      <dgm:prSet/>
      <dgm:spPr/>
      <dgm:t>
        <a:bodyPr/>
        <a:lstStyle/>
        <a:p>
          <a:pPr algn="l">
            <a:buNone/>
          </a:pPr>
          <a:endParaRPr lang="en-CA" b="1">
            <a:solidFill>
              <a:schemeClr val="tx1"/>
            </a:solidFill>
          </a:endParaRPr>
        </a:p>
      </dgm:t>
    </dgm:pt>
    <dgm:pt modelId="{115BF343-459A-41F4-BC27-D30213790E99}" type="parTrans" cxnId="{916FC02C-32C0-4ABC-958C-3089D4C4613E}">
      <dgm:prSet/>
      <dgm:spPr/>
      <dgm:t>
        <a:bodyPr/>
        <a:lstStyle/>
        <a:p>
          <a:endParaRPr lang="en-CA"/>
        </a:p>
      </dgm:t>
    </dgm:pt>
    <dgm:pt modelId="{15BF4F04-51F3-4BEC-A0FF-FB54AABC49B5}" type="sibTrans" cxnId="{916FC02C-32C0-4ABC-958C-3089D4C4613E}">
      <dgm:prSet/>
      <dgm:spPr/>
      <dgm:t>
        <a:bodyPr/>
        <a:lstStyle/>
        <a:p>
          <a:endParaRPr lang="en-CA"/>
        </a:p>
      </dgm:t>
    </dgm:pt>
    <mc:AlternateContent xmlns:mc="http://schemas.openxmlformats.org/markup-compatibility/2006" xmlns:a14="http://schemas.microsoft.com/office/drawing/2010/main">
      <mc:Choice Requires="a14">
        <dgm:pt modelId="{D3418E47-594A-4121-A934-EEDC8D8DA561}">
          <dgm:prSet/>
          <dgm:spPr/>
          <dgm:t>
            <a:bodyPr/>
            <a:lstStyle/>
            <a:p>
              <a:pPr algn="l">
                <a:buNone/>
              </a:pPr>
              <a:r>
                <a:rPr lang="en-CA" b="0">
                  <a:solidFill>
                    <a:schemeClr val="tx1"/>
                  </a:solidFill>
                </a:rPr>
                <a:t>j’ = </a:t>
              </a:r>
              <a:r>
                <a:rPr lang="en-CA" b="0" i="0" baseline="0">
                  <a:solidFill>
                    <a:schemeClr val="tx1"/>
                  </a:solidFill>
                  <a:latin typeface="Lobster" panose="00000500000000000000" pitchFamily="2" charset="0"/>
                </a:rPr>
                <a:t>SA</a:t>
              </a:r>
              <a14:m>
                <m:oMath xmlns:m="http://schemas.openxmlformats.org/officeDocument/2006/math">
                  <m:sSub>
                    <m:sSubPr>
                      <m:ctrlPr>
                        <a:rPr lang="en-CA" b="0" i="1" dirty="0" smtClean="0">
                          <a:solidFill>
                            <a:schemeClr val="tx1"/>
                          </a:solidFill>
                          <a:latin typeface="Cambria Math" panose="02040503050406030204" pitchFamily="18" charset="0"/>
                        </a:rPr>
                      </m:ctrlPr>
                    </m:sSubPr>
                    <m:e>
                      <m:r>
                        <a:rPr lang="en-CA" b="0" i="0" baseline="0" smtClean="0">
                          <a:solidFill>
                            <a:schemeClr val="tx1"/>
                          </a:solidFill>
                          <a:latin typeface="Cambria Math" panose="02040503050406030204" pitchFamily="18" charset="0"/>
                        </a:rPr>
                        <m:t>∗</m:t>
                      </m:r>
                    </m:e>
                    <m:sub>
                      <m:r>
                        <a:rPr lang="en-CA" b="0" i="1" dirty="0" smtClean="0">
                          <a:solidFill>
                            <a:schemeClr val="tx1"/>
                          </a:solidFill>
                          <a:latin typeface="Cambria Math" panose="02040503050406030204" pitchFamily="18" charset="0"/>
                        </a:rPr>
                        <m:t>𝑘</m:t>
                      </m:r>
                      <m:r>
                        <a:rPr lang="en-CA" b="0" i="1" dirty="0" smtClean="0">
                          <a:solidFill>
                            <a:schemeClr val="tx1"/>
                          </a:solidFill>
                          <a:latin typeface="Cambria Math" panose="02040503050406030204" pitchFamily="18" charset="0"/>
                        </a:rPr>
                        <m:t>+1</m:t>
                      </m:r>
                    </m:sub>
                  </m:sSub>
                  <m:r>
                    <a:rPr lang="en-CA" i="1" dirty="0" smtClean="0">
                      <a:solidFill>
                        <a:schemeClr val="tx1"/>
                      </a:solidFill>
                      <a:latin typeface="Cambria Math" panose="02040503050406030204" pitchFamily="18" charset="0"/>
                    </a:rPr>
                    <m:t>+</m:t>
                  </m:r>
                  <m:r>
                    <a:rPr lang="en-CA" b="1" i="1" dirty="0" smtClean="0">
                      <a:solidFill>
                        <a:schemeClr val="tx1"/>
                      </a:solidFill>
                      <a:latin typeface="Cambria Math" panose="02040503050406030204" pitchFamily="18" charset="0"/>
                    </a:rPr>
                    <m:t>|</m:t>
                  </m:r>
                  <m:r>
                    <a:rPr lang="en-CA" b="1" i="1" dirty="0" smtClean="0">
                      <a:solidFill>
                        <a:schemeClr val="tx1"/>
                      </a:solidFill>
                      <a:latin typeface="Cambria Math" panose="02040503050406030204" pitchFamily="18" charset="0"/>
                    </a:rPr>
                    <m:t>𝒖</m:t>
                  </m:r>
                  <m:r>
                    <a:rPr lang="en-CA" b="0" i="1" baseline="-25000" dirty="0" smtClean="0">
                      <a:solidFill>
                        <a:schemeClr val="tx1"/>
                      </a:solidFill>
                      <a:latin typeface="Cambria Math" panose="02040503050406030204" pitchFamily="18" charset="0"/>
                    </a:rPr>
                    <m:t>𝑖𝑛𝑑𝑒𝑥</m:t>
                  </m:r>
                  <m:r>
                    <a:rPr lang="en-CA" b="1" i="1" baseline="0" dirty="0" smtClean="0">
                      <a:solidFill>
                        <a:schemeClr val="tx1"/>
                      </a:solidFill>
                      <a:latin typeface="Cambria Math" panose="02040503050406030204" pitchFamily="18" charset="0"/>
                    </a:rPr>
                    <m:t>|</m:t>
                  </m:r>
                </m:oMath>
              </a14:m>
              <a:endParaRPr lang="en-CA" b="0" baseline="0">
                <a:solidFill>
                  <a:schemeClr val="tx1"/>
                </a:solidFill>
              </a:endParaRPr>
            </a:p>
          </dgm:t>
        </dgm:pt>
      </mc:Choice>
      <mc:Fallback xmlns="">
        <dgm:pt modelId="{D3418E47-594A-4121-A934-EEDC8D8DA561}">
          <dgm:prSet/>
          <dgm:spPr/>
          <dgm:t>
            <a:bodyPr/>
            <a:lstStyle/>
            <a:p>
              <a:pPr algn="l">
                <a:buNone/>
              </a:pPr>
              <a:r>
                <a:rPr lang="en-CA" b="0">
                  <a:solidFill>
                    <a:schemeClr val="tx1"/>
                  </a:solidFill>
                </a:rPr>
                <a:t>j’ = </a:t>
              </a:r>
              <a:r>
                <a:rPr lang="en-CA" b="0" i="0" baseline="0">
                  <a:solidFill>
                    <a:schemeClr val="tx1"/>
                  </a:solidFill>
                  <a:latin typeface="Lobster" panose="00000500000000000000" pitchFamily="2" charset="0"/>
                </a:rPr>
                <a:t>SA</a:t>
              </a:r>
              <a:r>
                <a:rPr lang="en-CA" b="0" i="0" baseline="0">
                  <a:solidFill>
                    <a:schemeClr val="tx1"/>
                  </a:solidFill>
                  <a:latin typeface="Cambria Math" panose="02040503050406030204" pitchFamily="18" charset="0"/>
                </a:rPr>
                <a:t>∗</a:t>
              </a:r>
              <a:r>
                <a:rPr lang="en-CA" b="0" i="0" baseline="0" dirty="0">
                  <a:solidFill>
                    <a:schemeClr val="tx1"/>
                  </a:solidFill>
                  <a:latin typeface="Cambria Math" panose="02040503050406030204" pitchFamily="18" charset="0"/>
                </a:rPr>
                <a:t>_(</a:t>
              </a:r>
              <a:r>
                <a:rPr lang="en-CA" b="0" i="0" dirty="0">
                  <a:solidFill>
                    <a:schemeClr val="tx1"/>
                  </a:solidFill>
                  <a:latin typeface="Cambria Math" panose="02040503050406030204" pitchFamily="18" charset="0"/>
                </a:rPr>
                <a:t>𝑘+1)</a:t>
              </a:r>
              <a:r>
                <a:rPr lang="en-CA" i="0" dirty="0">
                  <a:solidFill>
                    <a:schemeClr val="tx1"/>
                  </a:solidFill>
                  <a:latin typeface="Cambria Math" panose="02040503050406030204" pitchFamily="18" charset="0"/>
                </a:rPr>
                <a:t>+</a:t>
              </a:r>
              <a:r>
                <a:rPr lang="en-CA" b="1" i="0" dirty="0">
                  <a:solidFill>
                    <a:schemeClr val="tx1"/>
                  </a:solidFill>
                  <a:latin typeface="Cambria Math" panose="02040503050406030204" pitchFamily="18" charset="0"/>
                </a:rPr>
                <a:t>|𝒖</a:t>
              </a:r>
              <a:r>
                <a:rPr lang="en-CA" b="0" i="0" baseline="-25000" dirty="0">
                  <a:solidFill>
                    <a:schemeClr val="tx1"/>
                  </a:solidFill>
                  <a:latin typeface="Cambria Math" panose="02040503050406030204" pitchFamily="18" charset="0"/>
                </a:rPr>
                <a:t>𝑖𝑛𝑑𝑒𝑥</a:t>
              </a:r>
              <a:r>
                <a:rPr lang="en-CA" b="1" i="0" baseline="0" dirty="0">
                  <a:solidFill>
                    <a:schemeClr val="tx1"/>
                  </a:solidFill>
                  <a:latin typeface="Cambria Math" panose="02040503050406030204" pitchFamily="18" charset="0"/>
                </a:rPr>
                <a:t>|</a:t>
              </a:r>
              <a:endParaRPr lang="en-CA" b="0" baseline="0">
                <a:solidFill>
                  <a:schemeClr val="tx1"/>
                </a:solidFill>
              </a:endParaRPr>
            </a:p>
          </dgm:t>
        </dgm:pt>
      </mc:Fallback>
    </mc:AlternateContent>
    <dgm:pt modelId="{8C44B902-52AE-41ED-BD85-E79A610D7D93}" type="parTrans" cxnId="{0A96D7C5-D898-43ED-A719-49567EAC9088}">
      <dgm:prSet/>
      <dgm:spPr/>
      <dgm:t>
        <a:bodyPr/>
        <a:lstStyle/>
        <a:p>
          <a:endParaRPr lang="en-CA"/>
        </a:p>
      </dgm:t>
    </dgm:pt>
    <dgm:pt modelId="{5623EDA6-F339-4DF2-B92F-73B97B6B62BA}" type="sibTrans" cxnId="{0A96D7C5-D898-43ED-A719-49567EAC9088}">
      <dgm:prSet/>
      <dgm:spPr/>
      <dgm:t>
        <a:bodyPr/>
        <a:lstStyle/>
        <a:p>
          <a:endParaRPr lang="en-CA"/>
        </a:p>
      </dgm:t>
    </dgm:pt>
    <mc:AlternateContent xmlns:mc="http://schemas.openxmlformats.org/markup-compatibility/2006" xmlns:a14="http://schemas.microsoft.com/office/drawing/2010/main">
      <mc:Choice Requires="a14">
        <dgm:pt modelId="{EEEE9A5D-3B0C-41D7-9003-BE89CDA91CB3}">
          <dgm:prSet/>
          <dgm:spPr/>
          <dgm:t>
            <a:bodyPr/>
            <a:lstStyle/>
            <a:p>
              <a:pPr algn="l">
                <a:buNone/>
              </a:pPr>
              <a:r>
                <a:rPr lang="en-CA" b="0">
                  <a:solidFill>
                    <a:schemeClr val="tx1"/>
                  </a:solidFill>
                </a:rPr>
                <a:t>i’ = </a:t>
              </a:r>
              <a:r>
                <a:rPr lang="en-CA" b="0" i="0" baseline="0">
                  <a:solidFill>
                    <a:schemeClr val="tx1"/>
                  </a:solidFill>
                  <a:latin typeface="Lobster" panose="00000500000000000000" pitchFamily="2" charset="0"/>
                </a:rPr>
                <a:t>SA</a:t>
              </a:r>
              <a14:m>
                <m:oMath xmlns:m="http://schemas.openxmlformats.org/officeDocument/2006/math">
                  <m:sSub>
                    <m:sSubPr>
                      <m:ctrlPr>
                        <a:rPr lang="en-CA" b="0" i="1" dirty="0" smtClean="0">
                          <a:solidFill>
                            <a:schemeClr val="tx1"/>
                          </a:solidFill>
                          <a:latin typeface="Cambria Math" panose="02040503050406030204" pitchFamily="18" charset="0"/>
                        </a:rPr>
                      </m:ctrlPr>
                    </m:sSubPr>
                    <m:e>
                      <m:r>
                        <a:rPr lang="en-CA" b="0" i="0" baseline="0" smtClean="0">
                          <a:solidFill>
                            <a:schemeClr val="tx1"/>
                          </a:solidFill>
                          <a:latin typeface="Cambria Math" panose="02040503050406030204" pitchFamily="18" charset="0"/>
                        </a:rPr>
                        <m:t>∗</m:t>
                      </m:r>
                    </m:e>
                    <m:sub>
                      <m:r>
                        <a:rPr lang="en-CA" b="0" i="1" dirty="0" smtClean="0">
                          <a:solidFill>
                            <a:schemeClr val="tx1"/>
                          </a:solidFill>
                          <a:latin typeface="Cambria Math" panose="02040503050406030204" pitchFamily="18" charset="0"/>
                        </a:rPr>
                        <m:t>𝑘</m:t>
                      </m:r>
                    </m:sub>
                  </m:sSub>
                </m:oMath>
              </a14:m>
              <a:endParaRPr lang="en-CA" b="1">
                <a:solidFill>
                  <a:schemeClr val="tx1"/>
                </a:solidFill>
              </a:endParaRPr>
            </a:p>
          </dgm:t>
        </dgm:pt>
      </mc:Choice>
      <mc:Fallback xmlns="">
        <dgm:pt modelId="{EEEE9A5D-3B0C-41D7-9003-BE89CDA91CB3}">
          <dgm:prSet/>
          <dgm:spPr/>
          <dgm:t>
            <a:bodyPr/>
            <a:lstStyle/>
            <a:p>
              <a:pPr algn="l">
                <a:buNone/>
              </a:pPr>
              <a:r>
                <a:rPr lang="en-CA" b="0">
                  <a:solidFill>
                    <a:schemeClr val="tx1"/>
                  </a:solidFill>
                </a:rPr>
                <a:t>i’ = </a:t>
              </a:r>
              <a:r>
                <a:rPr lang="en-CA" b="0" i="0" baseline="0">
                  <a:solidFill>
                    <a:schemeClr val="tx1"/>
                  </a:solidFill>
                  <a:latin typeface="Lobster" panose="00000500000000000000" pitchFamily="2" charset="0"/>
                </a:rPr>
                <a:t>SA</a:t>
              </a:r>
              <a:r>
                <a:rPr lang="en-CA" b="0" i="0" baseline="0">
                  <a:solidFill>
                    <a:schemeClr val="tx1"/>
                  </a:solidFill>
                  <a:latin typeface="Cambria Math" panose="02040503050406030204" pitchFamily="18" charset="0"/>
                </a:rPr>
                <a:t>∗</a:t>
              </a:r>
              <a:r>
                <a:rPr lang="en-CA" b="0" i="0" baseline="0" dirty="0">
                  <a:solidFill>
                    <a:schemeClr val="tx1"/>
                  </a:solidFill>
                  <a:latin typeface="Cambria Math" panose="02040503050406030204" pitchFamily="18" charset="0"/>
                </a:rPr>
                <a:t>_</a:t>
              </a:r>
              <a:r>
                <a:rPr lang="en-CA" b="0" i="0" dirty="0">
                  <a:solidFill>
                    <a:schemeClr val="tx1"/>
                  </a:solidFill>
                  <a:latin typeface="Cambria Math" panose="02040503050406030204" pitchFamily="18" charset="0"/>
                </a:rPr>
                <a:t>𝑘</a:t>
              </a:r>
              <a:endParaRPr lang="en-CA" b="1">
                <a:solidFill>
                  <a:schemeClr val="tx1"/>
                </a:solidFill>
              </a:endParaRPr>
            </a:p>
          </dgm:t>
        </dgm:pt>
      </mc:Fallback>
    </mc:AlternateContent>
    <dgm:pt modelId="{0538A686-C503-4A09-BEE2-82801478D92D}" type="parTrans" cxnId="{990776CD-11CB-41FF-8104-D9F8197A42FC}">
      <dgm:prSet/>
      <dgm:spPr/>
      <dgm:t>
        <a:bodyPr/>
        <a:lstStyle/>
        <a:p>
          <a:endParaRPr lang="en-CA"/>
        </a:p>
      </dgm:t>
    </dgm:pt>
    <dgm:pt modelId="{DE789498-0E0E-4B69-AFD5-9400E890E338}" type="sibTrans" cxnId="{990776CD-11CB-41FF-8104-D9F8197A42FC}">
      <dgm:prSet/>
      <dgm:spPr/>
      <dgm:t>
        <a:bodyPr/>
        <a:lstStyle/>
        <a:p>
          <a:endParaRPr lang="en-CA"/>
        </a:p>
      </dgm:t>
    </dgm:pt>
    <dgm:pt modelId="{486EA5F3-DF8D-4CA7-A064-00688C63A2A5}" type="pres">
      <dgm:prSet presAssocID="{952FB948-0E95-4A59-A2D7-23EB0D80E381}" presName="linear" presStyleCnt="0">
        <dgm:presLayoutVars>
          <dgm:animLvl val="lvl"/>
          <dgm:resizeHandles val="exact"/>
        </dgm:presLayoutVars>
      </dgm:prSet>
      <dgm:spPr/>
    </dgm:pt>
    <dgm:pt modelId="{CE257AE3-83D6-4AF4-8A6C-58A1DF7AC86C}" type="pres">
      <dgm:prSet presAssocID="{3852E789-802F-4359-A528-298133C673D4}" presName="parentText" presStyleLbl="node1" presStyleIdx="0" presStyleCnt="1">
        <dgm:presLayoutVars>
          <dgm:chMax val="0"/>
          <dgm:bulletEnabled val="1"/>
        </dgm:presLayoutVars>
      </dgm:prSet>
      <dgm:spPr/>
    </dgm:pt>
    <dgm:pt modelId="{595DCA0A-8EC0-46CF-805B-32C49DA84424}" type="pres">
      <dgm:prSet presAssocID="{3852E789-802F-4359-A528-298133C673D4}" presName="childText" presStyleLbl="revTx" presStyleIdx="0" presStyleCnt="1">
        <dgm:presLayoutVars>
          <dgm:bulletEnabled val="1"/>
        </dgm:presLayoutVars>
      </dgm:prSet>
      <dgm:spPr/>
    </dgm:pt>
  </dgm:ptLst>
  <dgm:cxnLst>
    <dgm:cxn modelId="{67854404-DABF-4341-9334-3720AC071E4A}" srcId="{1B3F9A93-0554-43CE-839E-9F81DA04C2EC}" destId="{457D7A4B-BD0F-4725-A786-A689DBF2D16B}" srcOrd="1" destOrd="0" parTransId="{F52EBCF9-2A17-4945-AD71-3ED2C39A7070}" sibTransId="{197286E2-363A-43FF-87C2-9346F6E37657}"/>
    <dgm:cxn modelId="{95DB5F0A-6706-4BCF-8AF7-D618309910BC}" type="presOf" srcId="{457D7A4B-BD0F-4725-A786-A689DBF2D16B}" destId="{595DCA0A-8EC0-46CF-805B-32C49DA84424}" srcOrd="0" destOrd="5" presId="urn:microsoft.com/office/officeart/2005/8/layout/vList2"/>
    <dgm:cxn modelId="{8ACC0714-5A43-45ED-A8A1-DF6EBF2CE556}" srcId="{457D7A4B-BD0F-4725-A786-A689DBF2D16B}" destId="{B0443A35-B99E-4A28-A5CD-A057AD3BB0B5}" srcOrd="4" destOrd="0" parTransId="{EBE2922B-D8CF-4692-85FA-2716BE587F6E}" sibTransId="{B7029CC6-4FD3-4003-8D85-CB2F31519558}"/>
    <dgm:cxn modelId="{5DBF0922-6DEA-465A-A655-1CAF92DF9EA9}" srcId="{1B3F9A93-0554-43CE-839E-9F81DA04C2EC}" destId="{D0445194-5B88-4572-A25B-491CC5D37AAE}" srcOrd="0" destOrd="0" parTransId="{52293B5A-0425-4432-A33D-48B64634320D}" sibTransId="{6ACE6A62-E3EB-4D99-8901-742868B831FC}"/>
    <dgm:cxn modelId="{15B15327-1B7D-40CA-B810-8426F4639BF2}" type="presOf" srcId="{8EE52C67-E3D5-49B0-8794-2220826FE176}" destId="{595DCA0A-8EC0-46CF-805B-32C49DA84424}" srcOrd="0" destOrd="1" presId="urn:microsoft.com/office/officeart/2005/8/layout/vList2"/>
    <dgm:cxn modelId="{916FC02C-32C0-4ABC-958C-3089D4C4613E}" srcId="{D1C9D2F0-EAE3-4FF6-86E9-508852682ACA}" destId="{22565420-1283-4948-9FAE-A8D90FA5E0E2}" srcOrd="1" destOrd="0" parTransId="{115BF343-459A-41F4-BC27-D30213790E99}" sibTransId="{15BF4F04-51F3-4BEC-A0FF-FB54AABC49B5}"/>
    <dgm:cxn modelId="{F0DAC737-9956-4D4F-9FE9-885421EDF713}" type="presOf" srcId="{3852E789-802F-4359-A528-298133C673D4}" destId="{CE257AE3-83D6-4AF4-8A6C-58A1DF7AC86C}" srcOrd="0" destOrd="0" presId="urn:microsoft.com/office/officeart/2005/8/layout/vList2"/>
    <dgm:cxn modelId="{AF15353C-7BD8-4D60-B26E-85CBDE9A0F40}" srcId="{3852E789-802F-4359-A528-298133C673D4}" destId="{D1C9D2F0-EAE3-4FF6-86E9-508852682ACA}" srcOrd="0" destOrd="0" parTransId="{C8C592DA-5A5E-41AD-A0B7-9A312C12B97F}" sibTransId="{3CA28D87-5933-435F-9B36-DE327F75AF9F}"/>
    <dgm:cxn modelId="{2B929A60-5B9F-47AC-B25F-5BB3F4FFA5F3}" srcId="{D1C9D2F0-EAE3-4FF6-86E9-508852682ACA}" destId="{1B3F9A93-0554-43CE-839E-9F81DA04C2EC}" srcOrd="2" destOrd="0" parTransId="{0F8249C8-0CE5-4D51-A81A-620D3FE76C65}" sibTransId="{3863A912-F140-4A21-8606-02B7D8D930AA}"/>
    <dgm:cxn modelId="{5C18206B-39E3-4BF3-904F-41E82E6E732D}" srcId="{457D7A4B-BD0F-4725-A786-A689DBF2D16B}" destId="{945C59B8-EF26-4B7A-8F65-549E86D0A1B2}" srcOrd="3" destOrd="0" parTransId="{9646642B-284A-487F-8D0E-C3106E0D0BEE}" sibTransId="{0837AB0E-615E-4899-AF24-8054DFA1C43B}"/>
    <dgm:cxn modelId="{0E15CE4E-BFDA-4F5B-A897-FF9D0C1F8CAC}" type="presOf" srcId="{4CB37C50-CF64-4C7F-9463-66F220700CF8}" destId="{595DCA0A-8EC0-46CF-805B-32C49DA84424}" srcOrd="0" destOrd="8" presId="urn:microsoft.com/office/officeart/2005/8/layout/vList2"/>
    <dgm:cxn modelId="{2871A652-D777-42E3-931E-E96562281241}" srcId="{457D7A4B-BD0F-4725-A786-A689DBF2D16B}" destId="{AA383728-D7FA-48AF-B045-61A619CC092E}" srcOrd="5" destOrd="0" parTransId="{4BFC5195-181A-4B93-AD5D-CD3A78344CDD}" sibTransId="{D460A9EA-EBA7-4029-83D0-6B788934FA92}"/>
    <dgm:cxn modelId="{BBE3D855-AE7E-40C3-A1D3-2E82D6A3BE0B}" type="presOf" srcId="{22565420-1283-4948-9FAE-A8D90FA5E0E2}" destId="{595DCA0A-8EC0-46CF-805B-32C49DA84424}" srcOrd="0" destOrd="2" presId="urn:microsoft.com/office/officeart/2005/8/layout/vList2"/>
    <dgm:cxn modelId="{48A0537E-7F75-4860-969B-D66624B483D0}" srcId="{457D7A4B-BD0F-4725-A786-A689DBF2D16B}" destId="{4CB37C50-CF64-4C7F-9463-66F220700CF8}" srcOrd="2" destOrd="0" parTransId="{2989A843-6BEF-4F0C-AC6A-84761897DCB2}" sibTransId="{B6ABCDB7-0F58-4927-8ACE-DA174662D14D}"/>
    <dgm:cxn modelId="{0B0D4083-F0B6-4D67-9672-2D0E33E67761}" type="presOf" srcId="{D3418E47-594A-4121-A934-EEDC8D8DA561}" destId="{595DCA0A-8EC0-46CF-805B-32C49DA84424}" srcOrd="0" destOrd="7" presId="urn:microsoft.com/office/officeart/2005/8/layout/vList2"/>
    <dgm:cxn modelId="{48B7458D-B1FF-4E27-9C19-3D4F261A0FE6}" srcId="{D1C9D2F0-EAE3-4FF6-86E9-508852682ACA}" destId="{8EE52C67-E3D5-49B0-8794-2220826FE176}" srcOrd="0" destOrd="0" parTransId="{987808E3-2445-4301-A82A-BF64D0E75AAE}" sibTransId="{314D26F9-C11D-4F10-A936-4DF1A5DE1CBE}"/>
    <dgm:cxn modelId="{0C18CC98-1E49-409D-A31A-CF7818269685}" srcId="{D1C9D2F0-EAE3-4FF6-86E9-508852682ACA}" destId="{8DA509A2-B112-4517-9048-06A2C5703EA1}" srcOrd="4" destOrd="0" parTransId="{2D79977C-AAA8-4139-AEAF-7268C2360734}" sibTransId="{E6932E7F-3278-46F7-BDE3-BD270E07A32D}"/>
    <dgm:cxn modelId="{006F12B7-E9EC-4762-AC4F-491EAEF2E58B}" type="presOf" srcId="{D1C9D2F0-EAE3-4FF6-86E9-508852682ACA}" destId="{595DCA0A-8EC0-46CF-805B-32C49DA84424}" srcOrd="0" destOrd="0" presId="urn:microsoft.com/office/officeart/2005/8/layout/vList2"/>
    <dgm:cxn modelId="{320E0EBF-1AAF-4D33-A8B5-4A7C37D4D5EA}" type="presOf" srcId="{EEEE9A5D-3B0C-41D7-9003-BE89CDA91CB3}" destId="{595DCA0A-8EC0-46CF-805B-32C49DA84424}" srcOrd="0" destOrd="6" presId="urn:microsoft.com/office/officeart/2005/8/layout/vList2"/>
    <dgm:cxn modelId="{8CDEF6C0-1236-4866-BA63-D610BE27767C}" type="presOf" srcId="{AA383728-D7FA-48AF-B045-61A619CC092E}" destId="{595DCA0A-8EC0-46CF-805B-32C49DA84424}" srcOrd="0" destOrd="11" presId="urn:microsoft.com/office/officeart/2005/8/layout/vList2"/>
    <dgm:cxn modelId="{0A96D7C5-D898-43ED-A719-49567EAC9088}" srcId="{457D7A4B-BD0F-4725-A786-A689DBF2D16B}" destId="{D3418E47-594A-4121-A934-EEDC8D8DA561}" srcOrd="1" destOrd="0" parTransId="{8C44B902-52AE-41ED-BD85-E79A610D7D93}" sibTransId="{5623EDA6-F339-4DF2-B92F-73B97B6B62BA}"/>
    <dgm:cxn modelId="{C413ECCB-35E3-446B-B6D4-1E24B4D917C8}" type="presOf" srcId="{8DA509A2-B112-4517-9048-06A2C5703EA1}" destId="{595DCA0A-8EC0-46CF-805B-32C49DA84424}" srcOrd="0" destOrd="13" presId="urn:microsoft.com/office/officeart/2005/8/layout/vList2"/>
    <dgm:cxn modelId="{048C77CC-3E7D-4E56-A0BB-25782FDBCA90}" type="presOf" srcId="{B0443A35-B99E-4A28-A5CD-A057AD3BB0B5}" destId="{595DCA0A-8EC0-46CF-805B-32C49DA84424}" srcOrd="0" destOrd="10" presId="urn:microsoft.com/office/officeart/2005/8/layout/vList2"/>
    <dgm:cxn modelId="{990776CD-11CB-41FF-8104-D9F8197A42FC}" srcId="{457D7A4B-BD0F-4725-A786-A689DBF2D16B}" destId="{EEEE9A5D-3B0C-41D7-9003-BE89CDA91CB3}" srcOrd="0" destOrd="0" parTransId="{0538A686-C503-4A09-BEE2-82801478D92D}" sibTransId="{DE789498-0E0E-4B69-AFD5-9400E890E338}"/>
    <dgm:cxn modelId="{96A153E5-1CF8-4FB4-8DD4-33E31361B695}" srcId="{952FB948-0E95-4A59-A2D7-23EB0D80E381}" destId="{3852E789-802F-4359-A528-298133C673D4}" srcOrd="0" destOrd="0" parTransId="{E1F3A256-09F8-462D-8EC3-81D9F4B08B80}" sibTransId="{3BA9907B-ECB0-4D35-AE38-F7DDCD8C4E62}"/>
    <dgm:cxn modelId="{689125E8-E86E-40CC-84FA-5EF90DB5906C}" type="presOf" srcId="{57EC83D3-CA31-4A62-B620-825C1743D2D4}" destId="{595DCA0A-8EC0-46CF-805B-32C49DA84424}" srcOrd="0" destOrd="12" presId="urn:microsoft.com/office/officeart/2005/8/layout/vList2"/>
    <dgm:cxn modelId="{6A77CFF5-8C17-41EA-97D7-B281B4BC00E6}" srcId="{D1C9D2F0-EAE3-4FF6-86E9-508852682ACA}" destId="{57EC83D3-CA31-4A62-B620-825C1743D2D4}" srcOrd="3" destOrd="0" parTransId="{5A0F2A44-C57E-4BF3-A94A-3B01D34F4156}" sibTransId="{BF46BFC2-79DF-42D2-953A-EE9833382C4E}"/>
    <dgm:cxn modelId="{0EF065F9-A3F9-4C57-B078-305C6AEC58D8}" type="presOf" srcId="{D0445194-5B88-4572-A25B-491CC5D37AAE}" destId="{595DCA0A-8EC0-46CF-805B-32C49DA84424}" srcOrd="0" destOrd="4" presId="urn:microsoft.com/office/officeart/2005/8/layout/vList2"/>
    <dgm:cxn modelId="{354BA8F9-4F77-4850-A0BC-B2B5DB4EA39A}" type="presOf" srcId="{945C59B8-EF26-4B7A-8F65-549E86D0A1B2}" destId="{595DCA0A-8EC0-46CF-805B-32C49DA84424}" srcOrd="0" destOrd="9" presId="urn:microsoft.com/office/officeart/2005/8/layout/vList2"/>
    <dgm:cxn modelId="{29BECEFB-3000-4C57-80DF-7A8070DBBC33}" type="presOf" srcId="{952FB948-0E95-4A59-A2D7-23EB0D80E381}" destId="{486EA5F3-DF8D-4CA7-A064-00688C63A2A5}" srcOrd="0" destOrd="0" presId="urn:microsoft.com/office/officeart/2005/8/layout/vList2"/>
    <dgm:cxn modelId="{55AAC8FC-915F-444F-B5C5-FC571BA728BF}" type="presOf" srcId="{1B3F9A93-0554-43CE-839E-9F81DA04C2EC}" destId="{595DCA0A-8EC0-46CF-805B-32C49DA84424}" srcOrd="0" destOrd="3" presId="urn:microsoft.com/office/officeart/2005/8/layout/vList2"/>
    <dgm:cxn modelId="{8AFF1CE1-0729-4D5D-81CF-570B5C08DF8C}" type="presParOf" srcId="{486EA5F3-DF8D-4CA7-A064-00688C63A2A5}" destId="{CE257AE3-83D6-4AF4-8A6C-58A1DF7AC86C}" srcOrd="0" destOrd="0" presId="urn:microsoft.com/office/officeart/2005/8/layout/vList2"/>
    <dgm:cxn modelId="{AB444841-07CC-4262-BA30-C3E81A6C5B19}" type="presParOf" srcId="{486EA5F3-DF8D-4CA7-A064-00688C63A2A5}" destId="{595DCA0A-8EC0-46CF-805B-32C49DA84424}" srcOrd="1"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2FB948-0E95-4A59-A2D7-23EB0D80E3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dgm:pt modelId="{D1C9D2F0-EAE3-4FF6-86E9-508852682ACA}">
      <dgm:prSet phldrT="[Text]"/>
      <dgm:spPr>
        <a:blipFill>
          <a:blip xmlns:r="http://schemas.openxmlformats.org/officeDocument/2006/relationships" r:embed="rId1"/>
          <a:stretch>
            <a:fillRect b="-2545"/>
          </a:stretch>
        </a:blipFill>
      </dgm:spPr>
      <dgm:t>
        <a:bodyPr/>
        <a:lstStyle/>
        <a:p>
          <a:r>
            <a:rPr lang="en-CA">
              <a:noFill/>
            </a:rPr>
            <a:t> </a:t>
          </a:r>
        </a:p>
      </dgm:t>
    </dgm:pt>
    <dgm:pt modelId="{C8C592DA-5A5E-41AD-A0B7-9A312C12B97F}" type="parTrans" cxnId="{AF15353C-7BD8-4D60-B26E-85CBDE9A0F40}">
      <dgm:prSet/>
      <dgm:spPr/>
      <dgm:t>
        <a:bodyPr/>
        <a:lstStyle/>
        <a:p>
          <a:endParaRPr lang="en-CA"/>
        </a:p>
      </dgm:t>
    </dgm:pt>
    <dgm:pt modelId="{3CA28D87-5933-435F-9B36-DE327F75AF9F}" type="sibTrans" cxnId="{AF15353C-7BD8-4D60-B26E-85CBDE9A0F40}">
      <dgm:prSet/>
      <dgm:spPr/>
      <dgm:t>
        <a:bodyPr/>
        <a:lstStyle/>
        <a:p>
          <a:endParaRPr lang="en-CA"/>
        </a:p>
      </dgm:t>
    </dgm:pt>
    <dgm:pt modelId="{8EE52C67-E3D5-49B0-8794-2220826FE176}">
      <dgm:prSet/>
      <dgm:spPr/>
      <dgm:t>
        <a:bodyPr/>
        <a:lstStyle/>
        <a:p>
          <a:r>
            <a:rPr lang="en-CA">
              <a:noFill/>
            </a:rPr>
            <a:t> </a:t>
          </a:r>
        </a:p>
      </dgm:t>
    </dgm:pt>
    <dgm:pt modelId="{987808E3-2445-4301-A82A-BF64D0E75AAE}" type="parTrans" cxnId="{48B7458D-B1FF-4E27-9C19-3D4F261A0FE6}">
      <dgm:prSet/>
      <dgm:spPr/>
      <dgm:t>
        <a:bodyPr/>
        <a:lstStyle/>
        <a:p>
          <a:endParaRPr lang="en-CA"/>
        </a:p>
      </dgm:t>
    </dgm:pt>
    <dgm:pt modelId="{314D26F9-C11D-4F10-A936-4DF1A5DE1CBE}" type="sibTrans" cxnId="{48B7458D-B1FF-4E27-9C19-3D4F261A0FE6}">
      <dgm:prSet/>
      <dgm:spPr/>
      <dgm:t>
        <a:bodyPr/>
        <a:lstStyle/>
        <a:p>
          <a:endParaRPr lang="en-CA"/>
        </a:p>
      </dgm:t>
    </dgm:pt>
    <dgm:pt modelId="{1B3F9A93-0554-43CE-839E-9F81DA04C2EC}">
      <dgm:prSet/>
      <dgm:spPr/>
      <dgm:t>
        <a:bodyPr/>
        <a:lstStyle/>
        <a:p>
          <a:r>
            <a:rPr lang="en-CA">
              <a:noFill/>
            </a:rPr>
            <a:t> </a:t>
          </a:r>
        </a:p>
      </dgm:t>
    </dgm:pt>
    <dgm:pt modelId="{0F8249C8-0CE5-4D51-A81A-620D3FE76C65}" type="parTrans" cxnId="{2B929A60-5B9F-47AC-B25F-5BB3F4FFA5F3}">
      <dgm:prSet/>
      <dgm:spPr/>
      <dgm:t>
        <a:bodyPr/>
        <a:lstStyle/>
        <a:p>
          <a:endParaRPr lang="en-CA"/>
        </a:p>
      </dgm:t>
    </dgm:pt>
    <dgm:pt modelId="{3863A912-F140-4A21-8606-02B7D8D930AA}" type="sibTrans" cxnId="{2B929A60-5B9F-47AC-B25F-5BB3F4FFA5F3}">
      <dgm:prSet/>
      <dgm:spPr/>
      <dgm:t>
        <a:bodyPr/>
        <a:lstStyle/>
        <a:p>
          <a:endParaRPr lang="en-CA"/>
        </a:p>
      </dgm:t>
    </dgm:pt>
    <dgm:pt modelId="{457D7A4B-BD0F-4725-A786-A689DBF2D16B}">
      <dgm:prSet/>
      <dgm:spPr/>
      <dgm:t>
        <a:bodyPr/>
        <a:lstStyle/>
        <a:p>
          <a:r>
            <a:rPr lang="en-CA">
              <a:noFill/>
            </a:rPr>
            <a:t> </a:t>
          </a:r>
        </a:p>
      </dgm:t>
    </dgm:pt>
    <dgm:pt modelId="{F52EBCF9-2A17-4945-AD71-3ED2C39A7070}" type="parTrans" cxnId="{67854404-DABF-4341-9334-3720AC071E4A}">
      <dgm:prSet/>
      <dgm:spPr/>
      <dgm:t>
        <a:bodyPr/>
        <a:lstStyle/>
        <a:p>
          <a:endParaRPr lang="en-CA"/>
        </a:p>
      </dgm:t>
    </dgm:pt>
    <dgm:pt modelId="{197286E2-363A-43FF-87C2-9346F6E37657}" type="sibTrans" cxnId="{67854404-DABF-4341-9334-3720AC071E4A}">
      <dgm:prSet/>
      <dgm:spPr/>
      <dgm:t>
        <a:bodyPr/>
        <a:lstStyle/>
        <a:p>
          <a:endParaRPr lang="en-CA"/>
        </a:p>
      </dgm:t>
    </dgm:pt>
    <dgm:pt modelId="{4CB37C50-CF64-4C7F-9463-66F220700CF8}">
      <dgm:prSet/>
      <dgm:spPr/>
      <dgm:t>
        <a:bodyPr/>
        <a:lstStyle/>
        <a:p>
          <a:r>
            <a:rPr lang="en-CA">
              <a:noFill/>
            </a:rPr>
            <a:t> </a:t>
          </a:r>
        </a:p>
      </dgm:t>
    </dgm:pt>
    <dgm:pt modelId="{2989A843-6BEF-4F0C-AC6A-84761897DCB2}" type="parTrans" cxnId="{48A0537E-7F75-4860-969B-D66624B483D0}">
      <dgm:prSet/>
      <dgm:spPr/>
      <dgm:t>
        <a:bodyPr/>
        <a:lstStyle/>
        <a:p>
          <a:endParaRPr lang="en-CA"/>
        </a:p>
      </dgm:t>
    </dgm:pt>
    <dgm:pt modelId="{B6ABCDB7-0F58-4927-8ACE-DA174662D14D}" type="sibTrans" cxnId="{48A0537E-7F75-4860-969B-D66624B483D0}">
      <dgm:prSet/>
      <dgm:spPr/>
      <dgm:t>
        <a:bodyPr/>
        <a:lstStyle/>
        <a:p>
          <a:endParaRPr lang="en-CA"/>
        </a:p>
      </dgm:t>
    </dgm:pt>
    <dgm:pt modelId="{945C59B8-EF26-4B7A-8F65-549E86D0A1B2}">
      <dgm:prSet/>
      <dgm:spPr/>
      <dgm:t>
        <a:bodyPr/>
        <a:lstStyle/>
        <a:p>
          <a:r>
            <a:rPr lang="en-CA">
              <a:noFill/>
            </a:rPr>
            <a:t> </a:t>
          </a:r>
        </a:p>
      </dgm:t>
    </dgm:pt>
    <dgm:pt modelId="{9646642B-284A-487F-8D0E-C3106E0D0BEE}" type="parTrans" cxnId="{5C18206B-39E3-4BF3-904F-41E82E6E732D}">
      <dgm:prSet/>
      <dgm:spPr/>
      <dgm:t>
        <a:bodyPr/>
        <a:lstStyle/>
        <a:p>
          <a:endParaRPr lang="en-CA"/>
        </a:p>
      </dgm:t>
    </dgm:pt>
    <dgm:pt modelId="{0837AB0E-615E-4899-AF24-8054DFA1C43B}" type="sibTrans" cxnId="{5C18206B-39E3-4BF3-904F-41E82E6E732D}">
      <dgm:prSet/>
      <dgm:spPr/>
      <dgm:t>
        <a:bodyPr/>
        <a:lstStyle/>
        <a:p>
          <a:endParaRPr lang="en-CA"/>
        </a:p>
      </dgm:t>
    </dgm:pt>
    <dgm:pt modelId="{B0443A35-B99E-4A28-A5CD-A057AD3BB0B5}">
      <dgm:prSet/>
      <dgm:spPr/>
      <dgm:t>
        <a:bodyPr/>
        <a:lstStyle/>
        <a:p>
          <a:r>
            <a:rPr lang="en-CA">
              <a:noFill/>
            </a:rPr>
            <a:t> </a:t>
          </a:r>
        </a:p>
      </dgm:t>
    </dgm:pt>
    <dgm:pt modelId="{EBE2922B-D8CF-4692-85FA-2716BE587F6E}" type="parTrans" cxnId="{8ACC0714-5A43-45ED-A8A1-DF6EBF2CE556}">
      <dgm:prSet/>
      <dgm:spPr/>
      <dgm:t>
        <a:bodyPr/>
        <a:lstStyle/>
        <a:p>
          <a:endParaRPr lang="en-CA"/>
        </a:p>
      </dgm:t>
    </dgm:pt>
    <dgm:pt modelId="{B7029CC6-4FD3-4003-8D85-CB2F31519558}" type="sibTrans" cxnId="{8ACC0714-5A43-45ED-A8A1-DF6EBF2CE556}">
      <dgm:prSet/>
      <dgm:spPr/>
      <dgm:t>
        <a:bodyPr/>
        <a:lstStyle/>
        <a:p>
          <a:endParaRPr lang="en-CA"/>
        </a:p>
      </dgm:t>
    </dgm:pt>
    <dgm:pt modelId="{AA383728-D7FA-48AF-B045-61A619CC092E}">
      <dgm:prSet/>
      <dgm:spPr/>
      <dgm:t>
        <a:bodyPr/>
        <a:lstStyle/>
        <a:p>
          <a:r>
            <a:rPr lang="en-CA">
              <a:noFill/>
            </a:rPr>
            <a:t> </a:t>
          </a:r>
        </a:p>
      </dgm:t>
    </dgm:pt>
    <dgm:pt modelId="{4BFC5195-181A-4B93-AD5D-CD3A78344CDD}" type="parTrans" cxnId="{2871A652-D777-42E3-931E-E96562281241}">
      <dgm:prSet/>
      <dgm:spPr/>
      <dgm:t>
        <a:bodyPr/>
        <a:lstStyle/>
        <a:p>
          <a:endParaRPr lang="en-CA"/>
        </a:p>
      </dgm:t>
    </dgm:pt>
    <dgm:pt modelId="{D460A9EA-EBA7-4029-83D0-6B788934FA92}" type="sibTrans" cxnId="{2871A652-D777-42E3-931E-E96562281241}">
      <dgm:prSet/>
      <dgm:spPr/>
      <dgm:t>
        <a:bodyPr/>
        <a:lstStyle/>
        <a:p>
          <a:endParaRPr lang="en-CA"/>
        </a:p>
      </dgm:t>
    </dgm:pt>
    <dgm:pt modelId="{8DA509A2-B112-4517-9048-06A2C5703EA1}">
      <dgm:prSet/>
      <dgm:spPr/>
      <dgm:t>
        <a:bodyPr/>
        <a:lstStyle/>
        <a:p>
          <a:r>
            <a:rPr lang="en-CA">
              <a:noFill/>
            </a:rPr>
            <a:t> </a:t>
          </a:r>
        </a:p>
      </dgm:t>
    </dgm:pt>
    <dgm:pt modelId="{2D79977C-AAA8-4139-AEAF-7268C2360734}" type="parTrans" cxnId="{0C18CC98-1E49-409D-A31A-CF7818269685}">
      <dgm:prSet/>
      <dgm:spPr/>
      <dgm:t>
        <a:bodyPr/>
        <a:lstStyle/>
        <a:p>
          <a:endParaRPr lang="en-CA"/>
        </a:p>
      </dgm:t>
    </dgm:pt>
    <dgm:pt modelId="{E6932E7F-3278-46F7-BDE3-BD270E07A32D}" type="sibTrans" cxnId="{0C18CC98-1E49-409D-A31A-CF7818269685}">
      <dgm:prSet/>
      <dgm:spPr/>
      <dgm:t>
        <a:bodyPr/>
        <a:lstStyle/>
        <a:p>
          <a:endParaRPr lang="en-CA"/>
        </a:p>
      </dgm:t>
    </dgm:pt>
    <dgm:pt modelId="{3852E789-802F-4359-A528-298133C673D4}">
      <dgm:prSet phldrT="[Text]"/>
      <dgm:spPr/>
      <dgm:t>
        <a:bodyPr/>
        <a:lstStyle/>
        <a:p>
          <a:r>
            <a:rPr lang="en-CA" dirty="0"/>
            <a:t>OLP-1 </a:t>
          </a:r>
          <a:r>
            <a:rPr lang="en-CA" baseline="0" dirty="0"/>
            <a:t>Algorithm</a:t>
          </a:r>
          <a:endParaRPr lang="en-CA" dirty="0"/>
        </a:p>
      </dgm:t>
    </dgm:pt>
    <dgm:pt modelId="{E1F3A256-09F8-462D-8EC3-81D9F4B08B80}" type="parTrans" cxnId="{96A153E5-1CF8-4FB4-8DD4-33E31361B695}">
      <dgm:prSet/>
      <dgm:spPr/>
      <dgm:t>
        <a:bodyPr/>
        <a:lstStyle/>
        <a:p>
          <a:endParaRPr lang="en-CA"/>
        </a:p>
      </dgm:t>
    </dgm:pt>
    <dgm:pt modelId="{3BA9907B-ECB0-4D35-AE38-F7DDCD8C4E62}" type="sibTrans" cxnId="{96A153E5-1CF8-4FB4-8DD4-33E31361B695}">
      <dgm:prSet/>
      <dgm:spPr/>
      <dgm:t>
        <a:bodyPr/>
        <a:lstStyle/>
        <a:p>
          <a:endParaRPr lang="en-CA"/>
        </a:p>
      </dgm:t>
    </dgm:pt>
    <dgm:pt modelId="{57EC83D3-CA31-4A62-B620-825C1743D2D4}">
      <dgm:prSet/>
      <dgm:spPr/>
      <dgm:t>
        <a:bodyPr/>
        <a:lstStyle/>
        <a:p>
          <a:r>
            <a:rPr lang="en-CA">
              <a:noFill/>
            </a:rPr>
            <a:t> </a:t>
          </a:r>
        </a:p>
      </dgm:t>
    </dgm:pt>
    <dgm:pt modelId="{5A0F2A44-C57E-4BF3-A94A-3B01D34F4156}" type="parTrans" cxnId="{6A77CFF5-8C17-41EA-97D7-B281B4BC00E6}">
      <dgm:prSet/>
      <dgm:spPr/>
      <dgm:t>
        <a:bodyPr/>
        <a:lstStyle/>
        <a:p>
          <a:endParaRPr lang="en-CA"/>
        </a:p>
      </dgm:t>
    </dgm:pt>
    <dgm:pt modelId="{BF46BFC2-79DF-42D2-953A-EE9833382C4E}" type="sibTrans" cxnId="{6A77CFF5-8C17-41EA-97D7-B281B4BC00E6}">
      <dgm:prSet/>
      <dgm:spPr/>
      <dgm:t>
        <a:bodyPr/>
        <a:lstStyle/>
        <a:p>
          <a:endParaRPr lang="en-CA"/>
        </a:p>
      </dgm:t>
    </dgm:pt>
    <dgm:pt modelId="{D0445194-5B88-4572-A25B-491CC5D37AAE}">
      <dgm:prSet/>
      <dgm:spPr/>
      <dgm:t>
        <a:bodyPr/>
        <a:lstStyle/>
        <a:p>
          <a:r>
            <a:rPr lang="en-CA">
              <a:noFill/>
            </a:rPr>
            <a:t> </a:t>
          </a:r>
        </a:p>
      </dgm:t>
    </dgm:pt>
    <dgm:pt modelId="{52293B5A-0425-4432-A33D-48B64634320D}" type="parTrans" cxnId="{5DBF0922-6DEA-465A-A655-1CAF92DF9EA9}">
      <dgm:prSet/>
      <dgm:spPr/>
      <dgm:t>
        <a:bodyPr/>
        <a:lstStyle/>
        <a:p>
          <a:endParaRPr lang="en-CA"/>
        </a:p>
      </dgm:t>
    </dgm:pt>
    <dgm:pt modelId="{6ACE6A62-E3EB-4D99-8901-742868B831FC}" type="sibTrans" cxnId="{5DBF0922-6DEA-465A-A655-1CAF92DF9EA9}">
      <dgm:prSet/>
      <dgm:spPr/>
      <dgm:t>
        <a:bodyPr/>
        <a:lstStyle/>
        <a:p>
          <a:endParaRPr lang="en-CA"/>
        </a:p>
      </dgm:t>
    </dgm:pt>
    <dgm:pt modelId="{22565420-1283-4948-9FAE-A8D90FA5E0E2}">
      <dgm:prSet/>
      <dgm:spPr/>
      <dgm:t>
        <a:bodyPr/>
        <a:lstStyle/>
        <a:p>
          <a:r>
            <a:rPr lang="en-CA">
              <a:noFill/>
            </a:rPr>
            <a:t> </a:t>
          </a:r>
        </a:p>
      </dgm:t>
    </dgm:pt>
    <dgm:pt modelId="{115BF343-459A-41F4-BC27-D30213790E99}" type="parTrans" cxnId="{916FC02C-32C0-4ABC-958C-3089D4C4613E}">
      <dgm:prSet/>
      <dgm:spPr/>
      <dgm:t>
        <a:bodyPr/>
        <a:lstStyle/>
        <a:p>
          <a:endParaRPr lang="en-CA"/>
        </a:p>
      </dgm:t>
    </dgm:pt>
    <dgm:pt modelId="{15BF4F04-51F3-4BEC-A0FF-FB54AABC49B5}" type="sibTrans" cxnId="{916FC02C-32C0-4ABC-958C-3089D4C4613E}">
      <dgm:prSet/>
      <dgm:spPr/>
      <dgm:t>
        <a:bodyPr/>
        <a:lstStyle/>
        <a:p>
          <a:endParaRPr lang="en-CA"/>
        </a:p>
      </dgm:t>
    </dgm:pt>
    <dgm:pt modelId="{D3418E47-594A-4121-A934-EEDC8D8DA561}">
      <dgm:prSet/>
      <dgm:spPr/>
      <dgm:t>
        <a:bodyPr/>
        <a:lstStyle/>
        <a:p>
          <a:r>
            <a:rPr lang="en-CA">
              <a:noFill/>
            </a:rPr>
            <a:t> </a:t>
          </a:r>
        </a:p>
      </dgm:t>
    </dgm:pt>
    <dgm:pt modelId="{8C44B902-52AE-41ED-BD85-E79A610D7D93}" type="parTrans" cxnId="{0A96D7C5-D898-43ED-A719-49567EAC9088}">
      <dgm:prSet/>
      <dgm:spPr/>
      <dgm:t>
        <a:bodyPr/>
        <a:lstStyle/>
        <a:p>
          <a:endParaRPr lang="en-CA"/>
        </a:p>
      </dgm:t>
    </dgm:pt>
    <dgm:pt modelId="{5623EDA6-F339-4DF2-B92F-73B97B6B62BA}" type="sibTrans" cxnId="{0A96D7C5-D898-43ED-A719-49567EAC9088}">
      <dgm:prSet/>
      <dgm:spPr/>
      <dgm:t>
        <a:bodyPr/>
        <a:lstStyle/>
        <a:p>
          <a:endParaRPr lang="en-CA"/>
        </a:p>
      </dgm:t>
    </dgm:pt>
    <dgm:pt modelId="{EEEE9A5D-3B0C-41D7-9003-BE89CDA91CB3}">
      <dgm:prSet/>
      <dgm:spPr/>
      <dgm:t>
        <a:bodyPr/>
        <a:lstStyle/>
        <a:p>
          <a:r>
            <a:rPr lang="en-CA">
              <a:noFill/>
            </a:rPr>
            <a:t> </a:t>
          </a:r>
        </a:p>
      </dgm:t>
    </dgm:pt>
    <dgm:pt modelId="{0538A686-C503-4A09-BEE2-82801478D92D}" type="parTrans" cxnId="{990776CD-11CB-41FF-8104-D9F8197A42FC}">
      <dgm:prSet/>
      <dgm:spPr/>
      <dgm:t>
        <a:bodyPr/>
        <a:lstStyle/>
        <a:p>
          <a:endParaRPr lang="en-CA"/>
        </a:p>
      </dgm:t>
    </dgm:pt>
    <dgm:pt modelId="{DE789498-0E0E-4B69-AFD5-9400E890E338}" type="sibTrans" cxnId="{990776CD-11CB-41FF-8104-D9F8197A42FC}">
      <dgm:prSet/>
      <dgm:spPr/>
      <dgm:t>
        <a:bodyPr/>
        <a:lstStyle/>
        <a:p>
          <a:endParaRPr lang="en-CA"/>
        </a:p>
      </dgm:t>
    </dgm:pt>
    <dgm:pt modelId="{486EA5F3-DF8D-4CA7-A064-00688C63A2A5}" type="pres">
      <dgm:prSet presAssocID="{952FB948-0E95-4A59-A2D7-23EB0D80E381}" presName="linear" presStyleCnt="0">
        <dgm:presLayoutVars>
          <dgm:animLvl val="lvl"/>
          <dgm:resizeHandles val="exact"/>
        </dgm:presLayoutVars>
      </dgm:prSet>
      <dgm:spPr/>
    </dgm:pt>
    <dgm:pt modelId="{CE257AE3-83D6-4AF4-8A6C-58A1DF7AC86C}" type="pres">
      <dgm:prSet presAssocID="{3852E789-802F-4359-A528-298133C673D4}" presName="parentText" presStyleLbl="node1" presStyleIdx="0" presStyleCnt="1">
        <dgm:presLayoutVars>
          <dgm:chMax val="0"/>
          <dgm:bulletEnabled val="1"/>
        </dgm:presLayoutVars>
      </dgm:prSet>
      <dgm:spPr/>
    </dgm:pt>
    <dgm:pt modelId="{595DCA0A-8EC0-46CF-805B-32C49DA84424}" type="pres">
      <dgm:prSet presAssocID="{3852E789-802F-4359-A528-298133C673D4}" presName="childText" presStyleLbl="revTx" presStyleIdx="0" presStyleCnt="1">
        <dgm:presLayoutVars>
          <dgm:bulletEnabled val="1"/>
        </dgm:presLayoutVars>
      </dgm:prSet>
      <dgm:spPr/>
    </dgm:pt>
  </dgm:ptLst>
  <dgm:cxnLst>
    <dgm:cxn modelId="{67854404-DABF-4341-9334-3720AC071E4A}" srcId="{1B3F9A93-0554-43CE-839E-9F81DA04C2EC}" destId="{457D7A4B-BD0F-4725-A786-A689DBF2D16B}" srcOrd="1" destOrd="0" parTransId="{F52EBCF9-2A17-4945-AD71-3ED2C39A7070}" sibTransId="{197286E2-363A-43FF-87C2-9346F6E37657}"/>
    <dgm:cxn modelId="{95DB5F0A-6706-4BCF-8AF7-D618309910BC}" type="presOf" srcId="{457D7A4B-BD0F-4725-A786-A689DBF2D16B}" destId="{595DCA0A-8EC0-46CF-805B-32C49DA84424}" srcOrd="0" destOrd="5" presId="urn:microsoft.com/office/officeart/2005/8/layout/vList2"/>
    <dgm:cxn modelId="{8ACC0714-5A43-45ED-A8A1-DF6EBF2CE556}" srcId="{457D7A4B-BD0F-4725-A786-A689DBF2D16B}" destId="{B0443A35-B99E-4A28-A5CD-A057AD3BB0B5}" srcOrd="4" destOrd="0" parTransId="{EBE2922B-D8CF-4692-85FA-2716BE587F6E}" sibTransId="{B7029CC6-4FD3-4003-8D85-CB2F31519558}"/>
    <dgm:cxn modelId="{5DBF0922-6DEA-465A-A655-1CAF92DF9EA9}" srcId="{1B3F9A93-0554-43CE-839E-9F81DA04C2EC}" destId="{D0445194-5B88-4572-A25B-491CC5D37AAE}" srcOrd="0" destOrd="0" parTransId="{52293B5A-0425-4432-A33D-48B64634320D}" sibTransId="{6ACE6A62-E3EB-4D99-8901-742868B831FC}"/>
    <dgm:cxn modelId="{15B15327-1B7D-40CA-B810-8426F4639BF2}" type="presOf" srcId="{8EE52C67-E3D5-49B0-8794-2220826FE176}" destId="{595DCA0A-8EC0-46CF-805B-32C49DA84424}" srcOrd="0" destOrd="1" presId="urn:microsoft.com/office/officeart/2005/8/layout/vList2"/>
    <dgm:cxn modelId="{916FC02C-32C0-4ABC-958C-3089D4C4613E}" srcId="{D1C9D2F0-EAE3-4FF6-86E9-508852682ACA}" destId="{22565420-1283-4948-9FAE-A8D90FA5E0E2}" srcOrd="1" destOrd="0" parTransId="{115BF343-459A-41F4-BC27-D30213790E99}" sibTransId="{15BF4F04-51F3-4BEC-A0FF-FB54AABC49B5}"/>
    <dgm:cxn modelId="{F0DAC737-9956-4D4F-9FE9-885421EDF713}" type="presOf" srcId="{3852E789-802F-4359-A528-298133C673D4}" destId="{CE257AE3-83D6-4AF4-8A6C-58A1DF7AC86C}" srcOrd="0" destOrd="0" presId="urn:microsoft.com/office/officeart/2005/8/layout/vList2"/>
    <dgm:cxn modelId="{AF15353C-7BD8-4D60-B26E-85CBDE9A0F40}" srcId="{3852E789-802F-4359-A528-298133C673D4}" destId="{D1C9D2F0-EAE3-4FF6-86E9-508852682ACA}" srcOrd="0" destOrd="0" parTransId="{C8C592DA-5A5E-41AD-A0B7-9A312C12B97F}" sibTransId="{3CA28D87-5933-435F-9B36-DE327F75AF9F}"/>
    <dgm:cxn modelId="{2B929A60-5B9F-47AC-B25F-5BB3F4FFA5F3}" srcId="{D1C9D2F0-EAE3-4FF6-86E9-508852682ACA}" destId="{1B3F9A93-0554-43CE-839E-9F81DA04C2EC}" srcOrd="2" destOrd="0" parTransId="{0F8249C8-0CE5-4D51-A81A-620D3FE76C65}" sibTransId="{3863A912-F140-4A21-8606-02B7D8D930AA}"/>
    <dgm:cxn modelId="{5C18206B-39E3-4BF3-904F-41E82E6E732D}" srcId="{457D7A4B-BD0F-4725-A786-A689DBF2D16B}" destId="{945C59B8-EF26-4B7A-8F65-549E86D0A1B2}" srcOrd="3" destOrd="0" parTransId="{9646642B-284A-487F-8D0E-C3106E0D0BEE}" sibTransId="{0837AB0E-615E-4899-AF24-8054DFA1C43B}"/>
    <dgm:cxn modelId="{0E15CE4E-BFDA-4F5B-A897-FF9D0C1F8CAC}" type="presOf" srcId="{4CB37C50-CF64-4C7F-9463-66F220700CF8}" destId="{595DCA0A-8EC0-46CF-805B-32C49DA84424}" srcOrd="0" destOrd="8" presId="urn:microsoft.com/office/officeart/2005/8/layout/vList2"/>
    <dgm:cxn modelId="{2871A652-D777-42E3-931E-E96562281241}" srcId="{457D7A4B-BD0F-4725-A786-A689DBF2D16B}" destId="{AA383728-D7FA-48AF-B045-61A619CC092E}" srcOrd="5" destOrd="0" parTransId="{4BFC5195-181A-4B93-AD5D-CD3A78344CDD}" sibTransId="{D460A9EA-EBA7-4029-83D0-6B788934FA92}"/>
    <dgm:cxn modelId="{BBE3D855-AE7E-40C3-A1D3-2E82D6A3BE0B}" type="presOf" srcId="{22565420-1283-4948-9FAE-A8D90FA5E0E2}" destId="{595DCA0A-8EC0-46CF-805B-32C49DA84424}" srcOrd="0" destOrd="2" presId="urn:microsoft.com/office/officeart/2005/8/layout/vList2"/>
    <dgm:cxn modelId="{48A0537E-7F75-4860-969B-D66624B483D0}" srcId="{457D7A4B-BD0F-4725-A786-A689DBF2D16B}" destId="{4CB37C50-CF64-4C7F-9463-66F220700CF8}" srcOrd="2" destOrd="0" parTransId="{2989A843-6BEF-4F0C-AC6A-84761897DCB2}" sibTransId="{B6ABCDB7-0F58-4927-8ACE-DA174662D14D}"/>
    <dgm:cxn modelId="{0B0D4083-F0B6-4D67-9672-2D0E33E67761}" type="presOf" srcId="{D3418E47-594A-4121-A934-EEDC8D8DA561}" destId="{595DCA0A-8EC0-46CF-805B-32C49DA84424}" srcOrd="0" destOrd="7" presId="urn:microsoft.com/office/officeart/2005/8/layout/vList2"/>
    <dgm:cxn modelId="{48B7458D-B1FF-4E27-9C19-3D4F261A0FE6}" srcId="{D1C9D2F0-EAE3-4FF6-86E9-508852682ACA}" destId="{8EE52C67-E3D5-49B0-8794-2220826FE176}" srcOrd="0" destOrd="0" parTransId="{987808E3-2445-4301-A82A-BF64D0E75AAE}" sibTransId="{314D26F9-C11D-4F10-A936-4DF1A5DE1CBE}"/>
    <dgm:cxn modelId="{0C18CC98-1E49-409D-A31A-CF7818269685}" srcId="{D1C9D2F0-EAE3-4FF6-86E9-508852682ACA}" destId="{8DA509A2-B112-4517-9048-06A2C5703EA1}" srcOrd="4" destOrd="0" parTransId="{2D79977C-AAA8-4139-AEAF-7268C2360734}" sibTransId="{E6932E7F-3278-46F7-BDE3-BD270E07A32D}"/>
    <dgm:cxn modelId="{006F12B7-E9EC-4762-AC4F-491EAEF2E58B}" type="presOf" srcId="{D1C9D2F0-EAE3-4FF6-86E9-508852682ACA}" destId="{595DCA0A-8EC0-46CF-805B-32C49DA84424}" srcOrd="0" destOrd="0" presId="urn:microsoft.com/office/officeart/2005/8/layout/vList2"/>
    <dgm:cxn modelId="{320E0EBF-1AAF-4D33-A8B5-4A7C37D4D5EA}" type="presOf" srcId="{EEEE9A5D-3B0C-41D7-9003-BE89CDA91CB3}" destId="{595DCA0A-8EC0-46CF-805B-32C49DA84424}" srcOrd="0" destOrd="6" presId="urn:microsoft.com/office/officeart/2005/8/layout/vList2"/>
    <dgm:cxn modelId="{8CDEF6C0-1236-4866-BA63-D610BE27767C}" type="presOf" srcId="{AA383728-D7FA-48AF-B045-61A619CC092E}" destId="{595DCA0A-8EC0-46CF-805B-32C49DA84424}" srcOrd="0" destOrd="11" presId="urn:microsoft.com/office/officeart/2005/8/layout/vList2"/>
    <dgm:cxn modelId="{0A96D7C5-D898-43ED-A719-49567EAC9088}" srcId="{457D7A4B-BD0F-4725-A786-A689DBF2D16B}" destId="{D3418E47-594A-4121-A934-EEDC8D8DA561}" srcOrd="1" destOrd="0" parTransId="{8C44B902-52AE-41ED-BD85-E79A610D7D93}" sibTransId="{5623EDA6-F339-4DF2-B92F-73B97B6B62BA}"/>
    <dgm:cxn modelId="{C413ECCB-35E3-446B-B6D4-1E24B4D917C8}" type="presOf" srcId="{8DA509A2-B112-4517-9048-06A2C5703EA1}" destId="{595DCA0A-8EC0-46CF-805B-32C49DA84424}" srcOrd="0" destOrd="13" presId="urn:microsoft.com/office/officeart/2005/8/layout/vList2"/>
    <dgm:cxn modelId="{048C77CC-3E7D-4E56-A0BB-25782FDBCA90}" type="presOf" srcId="{B0443A35-B99E-4A28-A5CD-A057AD3BB0B5}" destId="{595DCA0A-8EC0-46CF-805B-32C49DA84424}" srcOrd="0" destOrd="10" presId="urn:microsoft.com/office/officeart/2005/8/layout/vList2"/>
    <dgm:cxn modelId="{990776CD-11CB-41FF-8104-D9F8197A42FC}" srcId="{457D7A4B-BD0F-4725-A786-A689DBF2D16B}" destId="{EEEE9A5D-3B0C-41D7-9003-BE89CDA91CB3}" srcOrd="0" destOrd="0" parTransId="{0538A686-C503-4A09-BEE2-82801478D92D}" sibTransId="{DE789498-0E0E-4B69-AFD5-9400E890E338}"/>
    <dgm:cxn modelId="{96A153E5-1CF8-4FB4-8DD4-33E31361B695}" srcId="{952FB948-0E95-4A59-A2D7-23EB0D80E381}" destId="{3852E789-802F-4359-A528-298133C673D4}" srcOrd="0" destOrd="0" parTransId="{E1F3A256-09F8-462D-8EC3-81D9F4B08B80}" sibTransId="{3BA9907B-ECB0-4D35-AE38-F7DDCD8C4E62}"/>
    <dgm:cxn modelId="{689125E8-E86E-40CC-84FA-5EF90DB5906C}" type="presOf" srcId="{57EC83D3-CA31-4A62-B620-825C1743D2D4}" destId="{595DCA0A-8EC0-46CF-805B-32C49DA84424}" srcOrd="0" destOrd="12" presId="urn:microsoft.com/office/officeart/2005/8/layout/vList2"/>
    <dgm:cxn modelId="{6A77CFF5-8C17-41EA-97D7-B281B4BC00E6}" srcId="{D1C9D2F0-EAE3-4FF6-86E9-508852682ACA}" destId="{57EC83D3-CA31-4A62-B620-825C1743D2D4}" srcOrd="3" destOrd="0" parTransId="{5A0F2A44-C57E-4BF3-A94A-3B01D34F4156}" sibTransId="{BF46BFC2-79DF-42D2-953A-EE9833382C4E}"/>
    <dgm:cxn modelId="{0EF065F9-A3F9-4C57-B078-305C6AEC58D8}" type="presOf" srcId="{D0445194-5B88-4572-A25B-491CC5D37AAE}" destId="{595DCA0A-8EC0-46CF-805B-32C49DA84424}" srcOrd="0" destOrd="4" presId="urn:microsoft.com/office/officeart/2005/8/layout/vList2"/>
    <dgm:cxn modelId="{354BA8F9-4F77-4850-A0BC-B2B5DB4EA39A}" type="presOf" srcId="{945C59B8-EF26-4B7A-8F65-549E86D0A1B2}" destId="{595DCA0A-8EC0-46CF-805B-32C49DA84424}" srcOrd="0" destOrd="9" presId="urn:microsoft.com/office/officeart/2005/8/layout/vList2"/>
    <dgm:cxn modelId="{29BECEFB-3000-4C57-80DF-7A8070DBBC33}" type="presOf" srcId="{952FB948-0E95-4A59-A2D7-23EB0D80E381}" destId="{486EA5F3-DF8D-4CA7-A064-00688C63A2A5}" srcOrd="0" destOrd="0" presId="urn:microsoft.com/office/officeart/2005/8/layout/vList2"/>
    <dgm:cxn modelId="{55AAC8FC-915F-444F-B5C5-FC571BA728BF}" type="presOf" srcId="{1B3F9A93-0554-43CE-839E-9F81DA04C2EC}" destId="{595DCA0A-8EC0-46CF-805B-32C49DA84424}" srcOrd="0" destOrd="3" presId="urn:microsoft.com/office/officeart/2005/8/layout/vList2"/>
    <dgm:cxn modelId="{8AFF1CE1-0729-4D5D-81CF-570B5C08DF8C}" type="presParOf" srcId="{486EA5F3-DF8D-4CA7-A064-00688C63A2A5}" destId="{CE257AE3-83D6-4AF4-8A6C-58A1DF7AC86C}" srcOrd="0" destOrd="0" presId="urn:microsoft.com/office/officeart/2005/8/layout/vList2"/>
    <dgm:cxn modelId="{AB444841-07CC-4262-BA30-C3E81A6C5B19}" type="presParOf" srcId="{486EA5F3-DF8D-4CA7-A064-00688C63A2A5}" destId="{595DCA0A-8EC0-46CF-805B-32C49DA84424}" srcOrd="1" destOrd="0" presId="urn:microsoft.com/office/officeart/2005/8/layout/vList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C9D97E2-6ED0-4104-8C8F-11FEB9F652DE}" type="doc">
      <dgm:prSet loTypeId="urn:microsoft.com/office/officeart/2005/8/layout/vList2" loCatId="list" qsTypeId="urn:microsoft.com/office/officeart/2005/8/quickstyle/simple2" qsCatId="simple" csTypeId="urn:microsoft.com/office/officeart/2005/8/colors/accent1_3" csCatId="accent1" phldr="1"/>
      <dgm:spPr/>
      <dgm:t>
        <a:bodyPr/>
        <a:lstStyle/>
        <a:p>
          <a:endParaRPr lang="en-CA"/>
        </a:p>
      </dgm:t>
    </dgm:pt>
    <dgm:pt modelId="{BF949B16-47E9-4DF0-8A88-474E71D9B714}">
      <dgm:prSet/>
      <dgm:spPr/>
      <dgm:t>
        <a:bodyPr/>
        <a:lstStyle/>
        <a:p>
          <a:r>
            <a:rPr lang="en-US" b="1" i="0" baseline="0" dirty="0"/>
            <a:t>OLP-2 </a:t>
          </a:r>
          <a:r>
            <a:rPr lang="en-US" b="0" i="0" baseline="0" dirty="0"/>
            <a:t>Improved </a:t>
          </a:r>
          <a:r>
            <a:rPr lang="en-US" b="0" i="1" baseline="0" dirty="0"/>
            <a:t>O</a:t>
          </a:r>
          <a:r>
            <a:rPr lang="en-US" b="0" i="0" baseline="0" dirty="0"/>
            <a:t>(</a:t>
          </a:r>
          <a:r>
            <a:rPr lang="en-US" b="0" i="1" baseline="0" dirty="0"/>
            <a:t>n</a:t>
          </a:r>
          <a:r>
            <a:rPr lang="en-US" b="0" i="0" baseline="30000" dirty="0"/>
            <a:t>2</a:t>
          </a:r>
          <a:r>
            <a:rPr lang="en-US" b="0" i="0" baseline="0" dirty="0"/>
            <a:t>) to compute OLP array</a:t>
          </a:r>
          <a:endParaRPr lang="en-CA" b="0" dirty="0"/>
        </a:p>
      </dgm:t>
    </dgm:pt>
    <dgm:pt modelId="{FBADAF9E-EE33-4AFC-A0F4-4F09B7B02108}" type="parTrans" cxnId="{2A4828AD-946C-40DC-A107-08D084CEC871}">
      <dgm:prSet/>
      <dgm:spPr/>
      <dgm:t>
        <a:bodyPr/>
        <a:lstStyle/>
        <a:p>
          <a:endParaRPr lang="en-CA"/>
        </a:p>
      </dgm:t>
    </dgm:pt>
    <dgm:pt modelId="{184BA20D-010C-42BF-88BC-46FFF97BDB44}" type="sibTrans" cxnId="{2A4828AD-946C-40DC-A107-08D084CEC871}">
      <dgm:prSet/>
      <dgm:spPr/>
      <dgm:t>
        <a:bodyPr/>
        <a:lstStyle/>
        <a:p>
          <a:endParaRPr lang="en-CA"/>
        </a:p>
      </dgm:t>
    </dgm:pt>
    <mc:AlternateContent xmlns:mc="http://schemas.openxmlformats.org/markup-compatibility/2006" xmlns:a14="http://schemas.microsoft.com/office/drawing/2010/main">
      <mc:Choice Requires="a14">
        <dgm:pt modelId="{F20DEED6-6B17-49E7-99B5-3C7029F52BF2}">
          <dgm:prSet/>
          <dgm:spPr/>
          <dgm:t>
            <a:bodyPr/>
            <a:lstStyle/>
            <a:p>
              <a:pPr>
                <a:buNone/>
              </a:pPr>
              <a:r>
                <a:rPr lang="en-US" b="0" i="0" baseline="0"/>
                <a:t>(a) 	</a:t>
              </a:r>
              <a14:m>
                <m:oMath xmlns:m="http://schemas.openxmlformats.org/officeDocument/2006/math">
                  <m:r>
                    <a:rPr lang="en-CA" b="1" i="1" baseline="0" dirty="0" smtClean="0">
                      <a:latin typeface="Cambria Math" panose="02040503050406030204" pitchFamily="18" charset="0"/>
                    </a:rPr>
                    <m:t>𝒗</m:t>
                  </m:r>
                  <m:r>
                    <a:rPr lang="en-CA" b="1" i="1" baseline="-25000" dirty="0" smtClean="0">
                      <a:latin typeface="Cambria Math" panose="02040503050406030204" pitchFamily="18" charset="0"/>
                    </a:rPr>
                    <m:t>𝒊</m:t>
                  </m:r>
                </m:oMath>
              </a14:m>
              <a:r>
                <a:rPr lang="en-US" b="0" i="0" baseline="0"/>
                <a:t> occurs more than once</a:t>
              </a:r>
              <a:endParaRPr lang="en-CA" b="0" i="0" baseline="0"/>
            </a:p>
          </dgm:t>
        </dgm:pt>
      </mc:Choice>
      <mc:Fallback xmlns="">
        <dgm:pt modelId="{F20DEED6-6B17-49E7-99B5-3C7029F52BF2}">
          <dgm:prSet/>
          <dgm:spPr/>
          <dgm:t>
            <a:bodyPr/>
            <a:lstStyle/>
            <a:p>
              <a:pPr>
                <a:buNone/>
              </a:pPr>
              <a:r>
                <a:rPr lang="en-US" b="0" i="0" baseline="0"/>
                <a:t>(a) 	</a:t>
              </a:r>
              <a:r>
                <a:rPr lang="en-CA" b="1" i="0" baseline="0" dirty="0">
                  <a:latin typeface="Cambria Math" panose="02040503050406030204" pitchFamily="18" charset="0"/>
                </a:rPr>
                <a:t>𝒗</a:t>
              </a:r>
              <a:r>
                <a:rPr lang="en-CA" b="1" i="0" baseline="-25000" dirty="0">
                  <a:latin typeface="Cambria Math" panose="02040503050406030204" pitchFamily="18" charset="0"/>
                </a:rPr>
                <a:t>𝒊</a:t>
              </a:r>
              <a:r>
                <a:rPr lang="en-US" b="0" i="0" baseline="0"/>
                <a:t> occurs more than once</a:t>
              </a:r>
              <a:endParaRPr lang="en-CA" b="0" i="0" baseline="0"/>
            </a:p>
          </dgm:t>
        </dgm:pt>
      </mc:Fallback>
    </mc:AlternateContent>
    <dgm:pt modelId="{8995F008-0C2D-4BBE-8520-118F53FDD281}" type="parTrans" cxnId="{24D78582-9BD4-409D-B461-2D306FCBF488}">
      <dgm:prSet/>
      <dgm:spPr/>
      <dgm:t>
        <a:bodyPr/>
        <a:lstStyle/>
        <a:p>
          <a:endParaRPr lang="en-CA"/>
        </a:p>
      </dgm:t>
    </dgm:pt>
    <dgm:pt modelId="{D8A58770-D467-4D9C-92BC-BCB6DBF9949C}" type="sibTrans" cxnId="{24D78582-9BD4-409D-B461-2D306FCBF488}">
      <dgm:prSet/>
      <dgm:spPr/>
      <dgm:t>
        <a:bodyPr/>
        <a:lstStyle/>
        <a:p>
          <a:endParaRPr lang="en-CA"/>
        </a:p>
      </dgm:t>
    </dgm:pt>
    <mc:AlternateContent xmlns:mc="http://schemas.openxmlformats.org/markup-compatibility/2006" xmlns:a14="http://schemas.microsoft.com/office/drawing/2010/main">
      <mc:Choice Requires="a14">
        <dgm:pt modelId="{E76906E2-CFC7-471B-B791-2A76CED02F98}">
          <dgm:prSet/>
          <dgm:spPr/>
          <dgm:t>
            <a:bodyPr/>
            <a:lstStyle/>
            <a:p>
              <a:pPr>
                <a:buNone/>
              </a:pPr>
              <a:r>
                <a:rPr lang="en-US" b="0" i="0" baseline="0"/>
                <a:t>(b)	</a:t>
              </a:r>
              <a14:m>
                <m:oMath xmlns:m="http://schemas.openxmlformats.org/officeDocument/2006/math">
                  <m:r>
                    <a:rPr lang="en-CA" b="1" i="1" baseline="0" dirty="0" smtClean="0">
                      <a:latin typeface="Cambria Math" panose="02040503050406030204" pitchFamily="18" charset="0"/>
                    </a:rPr>
                    <m:t>𝒗</m:t>
                  </m:r>
                  <m:r>
                    <a:rPr lang="en-CA" b="1" i="1" baseline="-25000" dirty="0" smtClean="0">
                      <a:latin typeface="Cambria Math" panose="02040503050406030204" pitchFamily="18" charset="0"/>
                    </a:rPr>
                    <m:t>𝒊</m:t>
                  </m:r>
                </m:oMath>
              </a14:m>
              <a:r>
                <a:rPr lang="en-US" b="0" i="0" baseline="0"/>
                <a:t> is of the form: </a:t>
              </a:r>
              <a14:m>
                <m:oMath xmlns:m="http://schemas.openxmlformats.org/officeDocument/2006/math">
                  <m:r>
                    <a:rPr lang="en-US" b="1" i="1" baseline="0" dirty="0" smtClean="0">
                      <a:latin typeface="Cambria Math" panose="02040503050406030204" pitchFamily="18" charset="0"/>
                    </a:rPr>
                    <m:t>𝒃𝒃</m:t>
                  </m:r>
                </m:oMath>
              </a14:m>
              <a:endParaRPr lang="en-CA" b="0" i="0" baseline="0"/>
            </a:p>
          </dgm:t>
        </dgm:pt>
      </mc:Choice>
      <mc:Fallback xmlns="">
        <dgm:pt modelId="{E76906E2-CFC7-471B-B791-2A76CED02F98}">
          <dgm:prSet/>
          <dgm:spPr/>
          <dgm:t>
            <a:bodyPr/>
            <a:lstStyle/>
            <a:p>
              <a:pPr>
                <a:buNone/>
              </a:pPr>
              <a:r>
                <a:rPr lang="en-US" b="0" i="0" baseline="0"/>
                <a:t>(b)	</a:t>
              </a:r>
              <a:r>
                <a:rPr lang="en-CA" b="1" i="0" baseline="0" dirty="0">
                  <a:latin typeface="Cambria Math" panose="02040503050406030204" pitchFamily="18" charset="0"/>
                </a:rPr>
                <a:t>𝒗</a:t>
              </a:r>
              <a:r>
                <a:rPr lang="en-CA" b="1" i="0" baseline="-25000" dirty="0">
                  <a:latin typeface="Cambria Math" panose="02040503050406030204" pitchFamily="18" charset="0"/>
                </a:rPr>
                <a:t>𝒊</a:t>
              </a:r>
              <a:r>
                <a:rPr lang="en-US" b="0" i="0" baseline="0"/>
                <a:t> is of the form: </a:t>
              </a:r>
              <a:r>
                <a:rPr lang="en-US" b="1" i="0" baseline="0" dirty="0">
                  <a:latin typeface="Cambria Math" panose="02040503050406030204" pitchFamily="18" charset="0"/>
                </a:rPr>
                <a:t>𝒃𝒃</a:t>
              </a:r>
              <a:endParaRPr lang="en-CA" b="0" i="0" baseline="0"/>
            </a:p>
          </dgm:t>
        </dgm:pt>
      </mc:Fallback>
    </mc:AlternateContent>
    <dgm:pt modelId="{75801AA0-C455-481F-A9B5-9F20B2D3C009}" type="parTrans" cxnId="{883AF065-8A8B-4A71-BB94-49694A46EC3B}">
      <dgm:prSet/>
      <dgm:spPr/>
      <dgm:t>
        <a:bodyPr/>
        <a:lstStyle/>
        <a:p>
          <a:endParaRPr lang="en-CA"/>
        </a:p>
      </dgm:t>
    </dgm:pt>
    <dgm:pt modelId="{42D8CC5C-E1FE-48B9-9A8E-7A8AA749D331}" type="sibTrans" cxnId="{883AF065-8A8B-4A71-BB94-49694A46EC3B}">
      <dgm:prSet/>
      <dgm:spPr/>
      <dgm:t>
        <a:bodyPr/>
        <a:lstStyle/>
        <a:p>
          <a:endParaRPr lang="en-CA"/>
        </a:p>
      </dgm:t>
    </dgm:pt>
    <mc:AlternateContent xmlns:mc="http://schemas.openxmlformats.org/markup-compatibility/2006" xmlns:a14="http://schemas.microsoft.com/office/drawing/2010/main">
      <mc:Choice Requires="a14">
        <dgm:pt modelId="{76AAFCA7-0F59-4E86-BF9E-590A4F0943B4}">
          <dgm:prSet/>
          <dgm:spPr/>
          <dgm:t>
            <a:bodyPr/>
            <a:lstStyle/>
            <a:p>
              <a:pPr>
                <a:buNone/>
              </a:pPr>
              <a:r>
                <a:rPr lang="en-US" b="0" i="0" baseline="0"/>
                <a:t>2. Starting at the current index </a:t>
              </a:r>
              <a14:m>
                <m:oMath xmlns:m="http://schemas.openxmlformats.org/officeDocument/2006/math">
                  <m:r>
                    <a:rPr lang="en-US" b="0" i="1" baseline="0" dirty="0" smtClean="0">
                      <a:latin typeface="Cambria Math" panose="02040503050406030204" pitchFamily="18" charset="0"/>
                    </a:rPr>
                    <m:t>𝑖</m:t>
                  </m:r>
                </m:oMath>
              </a14:m>
              <a:r>
                <a:rPr lang="en-US" b="0" i="0" baseline="0"/>
                <a:t>, traverse backwards in the </a:t>
              </a:r>
              <a:r>
                <a:rPr lang="en-US" b="0" i="0" baseline="0">
                  <a:latin typeface="Lobster" panose="00000500000000000000" pitchFamily="2" charset="0"/>
                </a:rPr>
                <a:t>LCP</a:t>
              </a:r>
              <a:r>
                <a:rPr lang="en-US" b="0" i="0" baseline="0"/>
                <a:t> array to find where </a:t>
              </a:r>
              <a14:m>
                <m:oMath xmlns:m="http://schemas.openxmlformats.org/officeDocument/2006/math">
                  <m:r>
                    <a:rPr lang="en-CA" b="1" i="1" baseline="0" dirty="0" smtClean="0">
                      <a:latin typeface="Cambria Math" panose="02040503050406030204" pitchFamily="18" charset="0"/>
                    </a:rPr>
                    <m:t>𝒗</m:t>
                  </m:r>
                  <m:r>
                    <a:rPr lang="en-CA" b="1" i="1" baseline="-25000" dirty="0" smtClean="0">
                      <a:latin typeface="Cambria Math" panose="02040503050406030204" pitchFamily="18" charset="0"/>
                    </a:rPr>
                    <m:t>𝒊</m:t>
                  </m:r>
                </m:oMath>
              </a14:m>
              <a:r>
                <a:rPr lang="en-US" b="0" i="0" baseline="0"/>
                <a:t> first occurs in </a:t>
              </a:r>
              <a:r>
                <a:rPr lang="en-US" b="0" i="0" baseline="0">
                  <a:latin typeface="Lobster" panose="00000500000000000000" pitchFamily="2" charset="0"/>
                </a:rPr>
                <a:t>SA</a:t>
              </a:r>
              <a:r>
                <a:rPr lang="en-US" b="0" i="0" baseline="0"/>
                <a:t>, </a:t>
              </a:r>
              <a:r>
                <a:rPr lang="en-CA" b="0" i="0" baseline="0"/>
                <a:t>i.e. determine </a:t>
              </a:r>
              <a14:m>
                <m:oMath xmlns:m="http://schemas.openxmlformats.org/officeDocument/2006/math">
                  <m:r>
                    <a:rPr lang="en-CA" b="0" i="1" baseline="0" dirty="0" smtClean="0">
                      <a:latin typeface="Cambria Math" panose="02040503050406030204" pitchFamily="18" charset="0"/>
                    </a:rPr>
                    <m:t>𝑟</m:t>
                  </m:r>
                  <m:r>
                    <a:rPr lang="en-CA" b="0" i="1" baseline="-25000" dirty="0" smtClean="0">
                      <a:latin typeface="Cambria Math" panose="02040503050406030204" pitchFamily="18" charset="0"/>
                    </a:rPr>
                    <m:t>1</m:t>
                  </m:r>
                </m:oMath>
              </a14:m>
              <a:r>
                <a:rPr lang="en-CA" b="0" i="0" baseline="0"/>
                <a:t>.</a:t>
              </a:r>
              <a:br>
                <a:rPr lang="en-CA" b="0" i="0" baseline="0"/>
              </a:br>
              <a:endParaRPr lang="en-CA" b="0" i="0" baseline="0"/>
            </a:p>
          </dgm:t>
        </dgm:pt>
      </mc:Choice>
      <mc:Fallback xmlns="">
        <dgm:pt modelId="{76AAFCA7-0F59-4E86-BF9E-590A4F0943B4}">
          <dgm:prSet/>
          <dgm:spPr/>
          <dgm:t>
            <a:bodyPr/>
            <a:lstStyle/>
            <a:p>
              <a:pPr>
                <a:buNone/>
              </a:pPr>
              <a:r>
                <a:rPr lang="en-US" b="0" i="0" baseline="0"/>
                <a:t>2. Starting at the current index </a:t>
              </a:r>
              <a:r>
                <a:rPr lang="en-US" b="0" i="0" baseline="0" dirty="0">
                  <a:latin typeface="Cambria Math" panose="02040503050406030204" pitchFamily="18" charset="0"/>
                </a:rPr>
                <a:t>𝑖</a:t>
              </a:r>
              <a:r>
                <a:rPr lang="en-US" b="0" i="0" baseline="0"/>
                <a:t>, traverse backwards in the </a:t>
              </a:r>
              <a:r>
                <a:rPr lang="en-US" b="0" i="0" baseline="0">
                  <a:latin typeface="Lobster" panose="00000500000000000000" pitchFamily="2" charset="0"/>
                </a:rPr>
                <a:t>LCP</a:t>
              </a:r>
              <a:r>
                <a:rPr lang="en-US" b="0" i="0" baseline="0"/>
                <a:t> array to find where </a:t>
              </a:r>
              <a:r>
                <a:rPr lang="en-CA" b="1" i="0" baseline="0" dirty="0">
                  <a:latin typeface="Cambria Math" panose="02040503050406030204" pitchFamily="18" charset="0"/>
                </a:rPr>
                <a:t>𝒗</a:t>
              </a:r>
              <a:r>
                <a:rPr lang="en-CA" b="1" i="0" baseline="-25000" dirty="0">
                  <a:latin typeface="Cambria Math" panose="02040503050406030204" pitchFamily="18" charset="0"/>
                </a:rPr>
                <a:t>𝒊</a:t>
              </a:r>
              <a:r>
                <a:rPr lang="en-US" b="0" i="0" baseline="0"/>
                <a:t> first occurs in </a:t>
              </a:r>
              <a:r>
                <a:rPr lang="en-US" b="0" i="0" baseline="0">
                  <a:latin typeface="Lobster" panose="00000500000000000000" pitchFamily="2" charset="0"/>
                </a:rPr>
                <a:t>SA</a:t>
              </a:r>
              <a:r>
                <a:rPr lang="en-US" b="0" i="0" baseline="0"/>
                <a:t>, </a:t>
              </a:r>
              <a:r>
                <a:rPr lang="en-CA" b="0" i="0" baseline="0"/>
                <a:t>i.e. determine </a:t>
              </a:r>
              <a:r>
                <a:rPr lang="en-CA" b="0" i="0" baseline="0" dirty="0">
                  <a:latin typeface="Cambria Math" panose="02040503050406030204" pitchFamily="18" charset="0"/>
                </a:rPr>
                <a:t>𝑟</a:t>
              </a:r>
              <a:r>
                <a:rPr lang="en-CA" b="0" i="0" baseline="-25000" dirty="0">
                  <a:latin typeface="Cambria Math" panose="02040503050406030204" pitchFamily="18" charset="0"/>
                </a:rPr>
                <a:t>1</a:t>
              </a:r>
              <a:r>
                <a:rPr lang="en-CA" b="0" i="0" baseline="0"/>
                <a:t>.</a:t>
              </a:r>
              <a:br>
                <a:rPr lang="en-CA" b="0" i="0" baseline="0"/>
              </a:br>
              <a:endParaRPr lang="en-CA" b="0" i="0" baseline="0"/>
            </a:p>
          </dgm:t>
        </dgm:pt>
      </mc:Fallback>
    </mc:AlternateContent>
    <dgm:pt modelId="{AC62C9C6-D6CA-48CE-93F8-B6327B981244}" type="parTrans" cxnId="{220C2A10-85EC-48A7-893D-BD47463E9498}">
      <dgm:prSet/>
      <dgm:spPr/>
      <dgm:t>
        <a:bodyPr/>
        <a:lstStyle/>
        <a:p>
          <a:endParaRPr lang="en-CA"/>
        </a:p>
      </dgm:t>
    </dgm:pt>
    <dgm:pt modelId="{EE077906-E93E-48C0-8F7D-13D9415C8F4D}" type="sibTrans" cxnId="{220C2A10-85EC-48A7-893D-BD47463E9498}">
      <dgm:prSet/>
      <dgm:spPr/>
      <dgm:t>
        <a:bodyPr/>
        <a:lstStyle/>
        <a:p>
          <a:endParaRPr lang="en-CA"/>
        </a:p>
      </dgm:t>
    </dgm:pt>
    <mc:AlternateContent xmlns:mc="http://schemas.openxmlformats.org/markup-compatibility/2006" xmlns:a14="http://schemas.microsoft.com/office/drawing/2010/main">
      <mc:Choice Requires="a14">
        <dgm:pt modelId="{C3548E0C-53E7-4A95-A2F3-7AE9AA8E54DC}">
          <dgm:prSet/>
          <dgm:spPr/>
          <dgm:t>
            <a:bodyPr/>
            <a:lstStyle/>
            <a:p>
              <a:pPr>
                <a:buNone/>
              </a:pPr>
              <a:r>
                <a:rPr lang="en-US" b="0" i="0" baseline="0"/>
                <a:t>3. Define the range </a:t>
              </a:r>
              <a14:m>
                <m:oMath xmlns:m="http://schemas.openxmlformats.org/officeDocument/2006/math">
                  <m:r>
                    <a:rPr lang="en-US" b="0" i="1" baseline="0" dirty="0" smtClean="0">
                      <a:latin typeface="Cambria Math" panose="02040503050406030204" pitchFamily="18" charset="0"/>
                    </a:rPr>
                    <m:t>(</m:t>
                  </m:r>
                  <m:r>
                    <a:rPr lang="en-US" b="0" i="1" baseline="0" dirty="0" smtClean="0">
                      <a:latin typeface="Cambria Math" panose="02040503050406030204" pitchFamily="18" charset="0"/>
                    </a:rPr>
                    <m:t>𝑟</m:t>
                  </m:r>
                  <m:r>
                    <a:rPr lang="en-US" b="0" i="1" baseline="-25000" dirty="0" smtClean="0">
                      <a:latin typeface="Cambria Math" panose="02040503050406030204" pitchFamily="18" charset="0"/>
                    </a:rPr>
                    <m:t>1</m:t>
                  </m:r>
                  <m:r>
                    <a:rPr lang="en-US" b="0" i="1" baseline="0" dirty="0" smtClean="0">
                      <a:latin typeface="Cambria Math" panose="02040503050406030204" pitchFamily="18" charset="0"/>
                    </a:rPr>
                    <m:t>,</m:t>
                  </m:r>
                  <m:r>
                    <a:rPr lang="en-US" b="0" i="1" baseline="0" dirty="0" smtClean="0">
                      <a:latin typeface="Cambria Math" panose="02040503050406030204" pitchFamily="18" charset="0"/>
                    </a:rPr>
                    <m:t>𝑟𝑚</m:t>
                  </m:r>
                  <m:r>
                    <a:rPr lang="en-US" b="0" i="1" baseline="0" dirty="0" smtClean="0">
                      <a:latin typeface="Cambria Math" panose="02040503050406030204" pitchFamily="18" charset="0"/>
                    </a:rPr>
                    <m:t>)</m:t>
                  </m:r>
                </m:oMath>
              </a14:m>
              <a:r>
                <a:rPr lang="en-US" b="0" i="0" baseline="0"/>
                <a:t> that </a:t>
              </a:r>
              <a14:m>
                <m:oMath xmlns:m="http://schemas.openxmlformats.org/officeDocument/2006/math">
                  <m:r>
                    <a:rPr lang="en-CA" b="1" i="1" baseline="0" dirty="0" smtClean="0">
                      <a:latin typeface="Cambria Math" panose="02040503050406030204" pitchFamily="18" charset="0"/>
                    </a:rPr>
                    <m:t>𝒗</m:t>
                  </m:r>
                  <m:r>
                    <a:rPr lang="en-CA" b="1" i="1" baseline="-25000" dirty="0" smtClean="0">
                      <a:latin typeface="Cambria Math" panose="02040503050406030204" pitchFamily="18" charset="0"/>
                    </a:rPr>
                    <m:t>𝒊</m:t>
                  </m:r>
                </m:oMath>
              </a14:m>
              <a:r>
                <a:rPr lang="en-US" b="0" i="0" baseline="0"/>
                <a:t> occurs in </a:t>
              </a:r>
              <a:r>
                <a:rPr lang="en-US" b="0" i="0" baseline="0">
                  <a:latin typeface="Lobster" panose="00000500000000000000" pitchFamily="2" charset="0"/>
                </a:rPr>
                <a:t>SA</a:t>
              </a:r>
              <a:r>
                <a:rPr lang="en-US" b="0" i="0" baseline="0"/>
                <a:t>.</a:t>
              </a:r>
              <a:br>
                <a:rPr lang="en-US" b="0" i="0" baseline="0"/>
              </a:br>
              <a:endParaRPr lang="en-CA" b="0" i="0" baseline="0"/>
            </a:p>
          </dgm:t>
        </dgm:pt>
      </mc:Choice>
      <mc:Fallback xmlns="">
        <dgm:pt modelId="{C3548E0C-53E7-4A95-A2F3-7AE9AA8E54DC}">
          <dgm:prSet/>
          <dgm:spPr/>
          <dgm:t>
            <a:bodyPr/>
            <a:lstStyle/>
            <a:p>
              <a:pPr>
                <a:buNone/>
              </a:pPr>
              <a:r>
                <a:rPr lang="en-US" b="0" i="0" baseline="0"/>
                <a:t>3. Define the range </a:t>
              </a:r>
              <a:r>
                <a:rPr lang="en-US" b="0" i="0" baseline="0" dirty="0">
                  <a:latin typeface="Cambria Math" panose="02040503050406030204" pitchFamily="18" charset="0"/>
                </a:rPr>
                <a:t>(𝑟</a:t>
              </a:r>
              <a:r>
                <a:rPr lang="en-US" b="0" i="0" baseline="-25000" dirty="0">
                  <a:latin typeface="Cambria Math" panose="02040503050406030204" pitchFamily="18" charset="0"/>
                </a:rPr>
                <a:t>1</a:t>
              </a:r>
              <a:r>
                <a:rPr lang="en-US" b="0" i="0" baseline="0" dirty="0">
                  <a:latin typeface="Cambria Math" panose="02040503050406030204" pitchFamily="18" charset="0"/>
                </a:rPr>
                <a:t>,𝑟𝑚)</a:t>
              </a:r>
              <a:r>
                <a:rPr lang="en-US" b="0" i="0" baseline="0"/>
                <a:t> that </a:t>
              </a:r>
              <a:r>
                <a:rPr lang="en-CA" b="1" i="0" baseline="0" dirty="0">
                  <a:latin typeface="Cambria Math" panose="02040503050406030204" pitchFamily="18" charset="0"/>
                </a:rPr>
                <a:t>𝒗</a:t>
              </a:r>
              <a:r>
                <a:rPr lang="en-CA" b="1" i="0" baseline="-25000" dirty="0">
                  <a:latin typeface="Cambria Math" panose="02040503050406030204" pitchFamily="18" charset="0"/>
                </a:rPr>
                <a:t>𝒊</a:t>
              </a:r>
              <a:r>
                <a:rPr lang="en-US" b="0" i="0" baseline="0"/>
                <a:t> occurs in </a:t>
              </a:r>
              <a:r>
                <a:rPr lang="en-US" b="0" i="0" baseline="0">
                  <a:latin typeface="Lobster" panose="00000500000000000000" pitchFamily="2" charset="0"/>
                </a:rPr>
                <a:t>SA</a:t>
              </a:r>
              <a:r>
                <a:rPr lang="en-US" b="0" i="0" baseline="0"/>
                <a:t>.</a:t>
              </a:r>
              <a:br>
                <a:rPr lang="en-US" b="0" i="0" baseline="0"/>
              </a:br>
              <a:endParaRPr lang="en-CA" b="0" i="0" baseline="0"/>
            </a:p>
          </dgm:t>
        </dgm:pt>
      </mc:Fallback>
    </mc:AlternateContent>
    <dgm:pt modelId="{774D6F67-30FE-4886-AFFA-FF69219E084E}" type="parTrans" cxnId="{73736BAB-F9F0-4AF2-B9DA-65C9F8F1AD43}">
      <dgm:prSet/>
      <dgm:spPr/>
      <dgm:t>
        <a:bodyPr/>
        <a:lstStyle/>
        <a:p>
          <a:endParaRPr lang="en-CA"/>
        </a:p>
      </dgm:t>
    </dgm:pt>
    <dgm:pt modelId="{C8D11CFE-E783-40FE-95AE-B1A0532F2066}" type="sibTrans" cxnId="{73736BAB-F9F0-4AF2-B9DA-65C9F8F1AD43}">
      <dgm:prSet/>
      <dgm:spPr/>
      <dgm:t>
        <a:bodyPr/>
        <a:lstStyle/>
        <a:p>
          <a:endParaRPr lang="en-CA"/>
        </a:p>
      </dgm:t>
    </dgm:pt>
    <mc:AlternateContent xmlns:mc="http://schemas.openxmlformats.org/markup-compatibility/2006" xmlns:a14="http://schemas.microsoft.com/office/drawing/2010/main">
      <mc:Choice Requires="a14">
        <dgm:pt modelId="{36D7CAE0-EC70-4FD7-9F31-EE678676546E}">
          <dgm:prSet/>
          <dgm:spPr/>
          <dgm:t>
            <a:bodyPr/>
            <a:lstStyle/>
            <a:p>
              <a:pPr>
                <a:buNone/>
              </a:pPr>
              <a:r>
                <a:rPr lang="en-US" b="0" i="0" baseline="0"/>
                <a:t>4. Sort the start position that </a:t>
              </a:r>
              <a14:m>
                <m:oMath xmlns:m="http://schemas.openxmlformats.org/officeDocument/2006/math">
                  <m:r>
                    <a:rPr lang="en-CA" b="1" i="1" baseline="0" dirty="0" smtClean="0">
                      <a:latin typeface="Cambria Math" panose="02040503050406030204" pitchFamily="18" charset="0"/>
                    </a:rPr>
                    <m:t>𝒗</m:t>
                  </m:r>
                  <m:r>
                    <a:rPr lang="en-CA" b="1" i="1" baseline="-25000" dirty="0" smtClean="0">
                      <a:latin typeface="Cambria Math" panose="02040503050406030204" pitchFamily="18" charset="0"/>
                    </a:rPr>
                    <m:t>𝒊</m:t>
                  </m:r>
                </m:oMath>
              </a14:m>
              <a:r>
                <a:rPr lang="en-US" b="0" i="0" baseline="0"/>
                <a:t> occurs in ascending order.</a:t>
              </a:r>
              <a:br>
                <a:rPr lang="en-US" b="0" i="0" baseline="0"/>
              </a:br>
              <a:endParaRPr lang="en-CA" b="0" i="0" baseline="0"/>
            </a:p>
          </dgm:t>
        </dgm:pt>
      </mc:Choice>
      <mc:Fallback xmlns="">
        <dgm:pt modelId="{36D7CAE0-EC70-4FD7-9F31-EE678676546E}">
          <dgm:prSet/>
          <dgm:spPr/>
          <dgm:t>
            <a:bodyPr/>
            <a:lstStyle/>
            <a:p>
              <a:pPr>
                <a:buNone/>
              </a:pPr>
              <a:r>
                <a:rPr lang="en-US" b="0" i="0" baseline="0"/>
                <a:t>4. Sort the start position that </a:t>
              </a:r>
              <a:r>
                <a:rPr lang="en-CA" b="1" i="0" baseline="0" dirty="0">
                  <a:latin typeface="Cambria Math" panose="02040503050406030204" pitchFamily="18" charset="0"/>
                </a:rPr>
                <a:t>𝒗</a:t>
              </a:r>
              <a:r>
                <a:rPr lang="en-CA" b="1" i="0" baseline="-25000" dirty="0">
                  <a:latin typeface="Cambria Math" panose="02040503050406030204" pitchFamily="18" charset="0"/>
                </a:rPr>
                <a:t>𝒊</a:t>
              </a:r>
              <a:r>
                <a:rPr lang="en-US" b="0" i="0" baseline="0"/>
                <a:t> occurs in ascending order.</a:t>
              </a:r>
              <a:br>
                <a:rPr lang="en-US" b="0" i="0" baseline="0"/>
              </a:br>
              <a:endParaRPr lang="en-CA" b="0" i="0" baseline="0"/>
            </a:p>
          </dgm:t>
        </dgm:pt>
      </mc:Fallback>
    </mc:AlternateContent>
    <dgm:pt modelId="{6E6CE92B-29ED-46AA-8F1A-0BE9F664C4E3}" type="parTrans" cxnId="{4195434C-FBEF-4635-BCB6-CFE9B6D34AC0}">
      <dgm:prSet/>
      <dgm:spPr/>
      <dgm:t>
        <a:bodyPr/>
        <a:lstStyle/>
        <a:p>
          <a:endParaRPr lang="en-CA"/>
        </a:p>
      </dgm:t>
    </dgm:pt>
    <dgm:pt modelId="{8AFA901E-3892-4628-9314-343149F94773}" type="sibTrans" cxnId="{4195434C-FBEF-4635-BCB6-CFE9B6D34AC0}">
      <dgm:prSet/>
      <dgm:spPr/>
      <dgm:t>
        <a:bodyPr/>
        <a:lstStyle/>
        <a:p>
          <a:endParaRPr lang="en-CA"/>
        </a:p>
      </dgm:t>
    </dgm:pt>
    <mc:AlternateContent xmlns:mc="http://schemas.openxmlformats.org/markup-compatibility/2006" xmlns:a14="http://schemas.microsoft.com/office/drawing/2010/main">
      <mc:Choice Requires="a14">
        <dgm:pt modelId="{E1753461-45B8-4C0D-A077-6B7A296C7FAB}">
          <dgm:prSet/>
          <dgm:spPr/>
          <dgm:t>
            <a:bodyPr/>
            <a:lstStyle/>
            <a:p>
              <a:pPr>
                <a:buNone/>
              </a:pPr>
              <a:r>
                <a:rPr lang="en-US" b="0" i="0" baseline="0"/>
                <a:t>5. </a:t>
              </a:r>
              <a:r>
                <a:rPr lang="en-US" b="1" i="0" baseline="0"/>
                <a:t>For</a:t>
              </a:r>
              <a:r>
                <a:rPr lang="en-US" b="0" i="0" baseline="0"/>
                <a:t> each </a:t>
              </a:r>
              <a14:m>
                <m:oMath xmlns:m="http://schemas.openxmlformats.org/officeDocument/2006/math">
                  <m:r>
                    <a:rPr lang="en-US" b="0" i="1" baseline="0" dirty="0" smtClean="0">
                      <a:latin typeface="Cambria Math" panose="02040503050406030204" pitchFamily="18" charset="0"/>
                    </a:rPr>
                    <m:t>𝑘</m:t>
                  </m:r>
                  <m:r>
                    <a:rPr lang="en-US" b="0" i="1" baseline="0" dirty="0" smtClean="0">
                      <a:latin typeface="Cambria Math" panose="02040503050406030204" pitchFamily="18" charset="0"/>
                    </a:rPr>
                    <m:t>∈(</m:t>
                  </m:r>
                  <m:r>
                    <a:rPr lang="en-US" b="0" i="1" baseline="0" dirty="0" smtClean="0">
                      <a:latin typeface="Cambria Math" panose="02040503050406030204" pitchFamily="18" charset="0"/>
                    </a:rPr>
                    <m:t>𝑟</m:t>
                  </m:r>
                  <m:r>
                    <a:rPr lang="en-US" b="0" i="1" baseline="-25000" dirty="0" smtClean="0">
                      <a:latin typeface="Cambria Math" panose="02040503050406030204" pitchFamily="18" charset="0"/>
                    </a:rPr>
                    <m:t>1</m:t>
                  </m:r>
                  <m:r>
                    <a:rPr lang="en-US" b="0" i="1" baseline="0" dirty="0" smtClean="0">
                      <a:latin typeface="Cambria Math" panose="02040503050406030204" pitchFamily="18" charset="0"/>
                    </a:rPr>
                    <m:t>,</m:t>
                  </m:r>
                  <m:r>
                    <a:rPr lang="en-US" b="0" i="1" baseline="0" dirty="0" smtClean="0">
                      <a:latin typeface="Cambria Math" panose="02040503050406030204" pitchFamily="18" charset="0"/>
                    </a:rPr>
                    <m:t>𝑟𝑚</m:t>
                  </m:r>
                  <m:r>
                    <a:rPr lang="en-US" b="0" i="1" baseline="0" dirty="0" smtClean="0">
                      <a:latin typeface="Cambria Math" panose="02040503050406030204" pitchFamily="18" charset="0"/>
                    </a:rPr>
                    <m:t>)</m:t>
                  </m:r>
                </m:oMath>
              </a14:m>
              <a:r>
                <a:rPr lang="en-US" b="0" i="0" baseline="0"/>
                <a:t>:</a:t>
              </a:r>
              <a:endParaRPr lang="en-CA" b="0" i="0" baseline="0"/>
            </a:p>
          </dgm:t>
        </dgm:pt>
      </mc:Choice>
      <mc:Fallback xmlns="">
        <dgm:pt modelId="{E1753461-45B8-4C0D-A077-6B7A296C7FAB}">
          <dgm:prSet/>
          <dgm:spPr/>
          <dgm:t>
            <a:bodyPr/>
            <a:lstStyle/>
            <a:p>
              <a:pPr>
                <a:buNone/>
              </a:pPr>
              <a:r>
                <a:rPr lang="en-US" b="0" i="0" baseline="0"/>
                <a:t>5. </a:t>
              </a:r>
              <a:r>
                <a:rPr lang="en-US" b="1" i="0" baseline="0"/>
                <a:t>For</a:t>
              </a:r>
              <a:r>
                <a:rPr lang="en-US" b="0" i="0" baseline="0"/>
                <a:t> each </a:t>
              </a:r>
              <a:r>
                <a:rPr lang="en-US" b="0" i="0" baseline="0" dirty="0">
                  <a:latin typeface="Cambria Math" panose="02040503050406030204" pitchFamily="18" charset="0"/>
                </a:rPr>
                <a:t>𝑘∈(𝑟</a:t>
              </a:r>
              <a:r>
                <a:rPr lang="en-US" b="0" i="0" baseline="-25000" dirty="0">
                  <a:latin typeface="Cambria Math" panose="02040503050406030204" pitchFamily="18" charset="0"/>
                </a:rPr>
                <a:t>1</a:t>
              </a:r>
              <a:r>
                <a:rPr lang="en-US" b="0" i="0" baseline="0" dirty="0">
                  <a:latin typeface="Cambria Math" panose="02040503050406030204" pitchFamily="18" charset="0"/>
                </a:rPr>
                <a:t>,𝑟𝑚)</a:t>
              </a:r>
              <a:r>
                <a:rPr lang="en-US" b="0" i="0" baseline="0"/>
                <a:t>:</a:t>
              </a:r>
              <a:endParaRPr lang="en-CA" b="0" i="0" baseline="0"/>
            </a:p>
          </dgm:t>
        </dgm:pt>
      </mc:Fallback>
    </mc:AlternateContent>
    <dgm:pt modelId="{587B298E-60F1-4B3C-A0BD-AD510E5A8B14}" type="parTrans" cxnId="{60FC1BDA-A7CC-4A96-8620-735F006E65C3}">
      <dgm:prSet/>
      <dgm:spPr/>
      <dgm:t>
        <a:bodyPr/>
        <a:lstStyle/>
        <a:p>
          <a:endParaRPr lang="en-CA"/>
        </a:p>
      </dgm:t>
    </dgm:pt>
    <dgm:pt modelId="{82C9A56A-6841-437E-B526-7D9A41690F12}" type="sibTrans" cxnId="{60FC1BDA-A7CC-4A96-8620-735F006E65C3}">
      <dgm:prSet/>
      <dgm:spPr/>
      <dgm:t>
        <a:bodyPr/>
        <a:lstStyle/>
        <a:p>
          <a:endParaRPr lang="en-CA"/>
        </a:p>
      </dgm:t>
    </dgm:pt>
    <mc:AlternateContent xmlns:mc="http://schemas.openxmlformats.org/markup-compatibility/2006" xmlns:a14="http://schemas.microsoft.com/office/drawing/2010/main">
      <mc:Choice Requires="a14">
        <dgm:pt modelId="{422AE530-E9C4-4C1D-A0B0-8F7BE88213A9}">
          <dgm:prSet/>
          <dgm:spPr/>
          <dgm:t>
            <a:bodyPr/>
            <a:lstStyle/>
            <a:p>
              <a:pPr>
                <a:buNone/>
              </a:pPr>
              <a:r>
                <a:rPr lang="en-US" b="0" i="0" baseline="0"/>
                <a:t>(a) </a:t>
              </a:r>
              <a14:m>
                <m:oMath xmlns:m="http://schemas.openxmlformats.org/officeDocument/2006/math">
                  <m:r>
                    <a:rPr lang="en-CA" b="0" i="1" baseline="0" dirty="0" smtClean="0">
                      <a:latin typeface="Cambria Math" panose="02040503050406030204" pitchFamily="18" charset="0"/>
                    </a:rPr>
                    <m:t>𝑑𝑖𝑓𝑓</m:t>
                  </m:r>
                  <m:r>
                    <a:rPr lang="en-CA" b="0" i="1" baseline="0" dirty="0" smtClean="0">
                      <a:latin typeface="Cambria Math" panose="02040503050406030204" pitchFamily="18" charset="0"/>
                    </a:rPr>
                    <m:t>=(</m:t>
                  </m:r>
                </m:oMath>
              </a14:m>
              <a:r>
                <a:rPr lang="en-CA" b="0" i="0" baseline="0">
                  <a:latin typeface="Lobster" panose="00000500000000000000" pitchFamily="2" charset="0"/>
                </a:rPr>
                <a:t>SA*</a:t>
              </a:r>
              <a14:m>
                <m:oMath xmlns:m="http://schemas.openxmlformats.org/officeDocument/2006/math">
                  <m:r>
                    <a:rPr lang="en-CA" b="0" i="1" baseline="0" dirty="0" smtClean="0">
                      <a:latin typeface="Cambria Math" panose="02040503050406030204" pitchFamily="18" charset="0"/>
                    </a:rPr>
                    <m:t>[</m:t>
                  </m:r>
                  <m:r>
                    <a:rPr lang="en-CA" b="0" i="1" baseline="0" dirty="0" smtClean="0">
                      <a:latin typeface="Cambria Math" panose="02040503050406030204" pitchFamily="18" charset="0"/>
                    </a:rPr>
                    <m:t>𝑘</m:t>
                  </m:r>
                  <m:r>
                    <a:rPr lang="en-CA" b="0" i="1" baseline="0" dirty="0" smtClean="0">
                      <a:latin typeface="Cambria Math" panose="02040503050406030204" pitchFamily="18" charset="0"/>
                    </a:rPr>
                    <m:t>+1]−</m:t>
                  </m:r>
                </m:oMath>
              </a14:m>
              <a:r>
                <a:rPr lang="en-CA" b="0" i="0" baseline="0">
                  <a:latin typeface="Lobster" panose="00000500000000000000" pitchFamily="2" charset="0"/>
                </a:rPr>
                <a:t>SA*</a:t>
              </a:r>
              <a14:m>
                <m:oMath xmlns:m="http://schemas.openxmlformats.org/officeDocument/2006/math">
                  <m:r>
                    <a:rPr lang="en-CA" b="0" i="1" baseline="0" dirty="0" smtClean="0">
                      <a:latin typeface="Cambria Math" panose="02040503050406030204" pitchFamily="18" charset="0"/>
                    </a:rPr>
                    <m:t>[</m:t>
                  </m:r>
                  <m:r>
                    <a:rPr lang="en-CA" b="0" i="1" baseline="0" dirty="0" smtClean="0">
                      <a:latin typeface="Cambria Math" panose="02040503050406030204" pitchFamily="18" charset="0"/>
                    </a:rPr>
                    <m:t>𝑘</m:t>
                  </m:r>
                  <m:r>
                    <a:rPr lang="en-CA" b="0" i="1" baseline="0" dirty="0" smtClean="0">
                      <a:latin typeface="Cambria Math" panose="02040503050406030204" pitchFamily="18" charset="0"/>
                    </a:rPr>
                    <m:t>])</m:t>
                  </m:r>
                </m:oMath>
              </a14:m>
              <a:r>
                <a:rPr lang="en-CA" b="0" i="0" baseline="0"/>
                <a:t>;</a:t>
              </a:r>
            </a:p>
          </dgm:t>
        </dgm:pt>
      </mc:Choice>
      <mc:Fallback xmlns="">
        <dgm:pt modelId="{422AE530-E9C4-4C1D-A0B0-8F7BE88213A9}">
          <dgm:prSet/>
          <dgm:spPr/>
          <dgm:t>
            <a:bodyPr/>
            <a:lstStyle/>
            <a:p>
              <a:pPr>
                <a:buNone/>
              </a:pPr>
              <a:r>
                <a:rPr lang="en-US" b="0" i="0" baseline="0"/>
                <a:t>(a) </a:t>
              </a:r>
              <a:r>
                <a:rPr lang="en-CA" b="0" i="0" baseline="0" dirty="0">
                  <a:latin typeface="Cambria Math" panose="02040503050406030204" pitchFamily="18" charset="0"/>
                </a:rPr>
                <a:t>𝑑𝑖𝑓𝑓=(</a:t>
              </a:r>
              <a:r>
                <a:rPr lang="en-CA" b="0" i="0" baseline="0">
                  <a:latin typeface="Lobster" panose="00000500000000000000" pitchFamily="2" charset="0"/>
                </a:rPr>
                <a:t>SA*</a:t>
              </a:r>
              <a:r>
                <a:rPr lang="en-CA" b="0" i="0" baseline="0" dirty="0">
                  <a:latin typeface="Cambria Math" panose="02040503050406030204" pitchFamily="18" charset="0"/>
                </a:rPr>
                <a:t>[𝑘+1]−</a:t>
              </a:r>
              <a:r>
                <a:rPr lang="en-CA" b="0" i="0" baseline="0">
                  <a:latin typeface="Lobster" panose="00000500000000000000" pitchFamily="2" charset="0"/>
                </a:rPr>
                <a:t>SA*</a:t>
              </a:r>
              <a:r>
                <a:rPr lang="en-CA" b="0" i="0" baseline="0" dirty="0">
                  <a:latin typeface="Cambria Math" panose="02040503050406030204" pitchFamily="18" charset="0"/>
                </a:rPr>
                <a:t>[𝑘])</a:t>
              </a:r>
              <a:r>
                <a:rPr lang="en-CA" b="0" i="0" baseline="0"/>
                <a:t>;</a:t>
              </a:r>
            </a:p>
          </dgm:t>
        </dgm:pt>
      </mc:Fallback>
    </mc:AlternateContent>
    <dgm:pt modelId="{9065E36E-56FB-4E73-A412-3524BD699BBC}" type="parTrans" cxnId="{16B3D5F8-6967-4FAB-B695-68FCA42653B4}">
      <dgm:prSet/>
      <dgm:spPr/>
      <dgm:t>
        <a:bodyPr/>
        <a:lstStyle/>
        <a:p>
          <a:endParaRPr lang="en-CA"/>
        </a:p>
      </dgm:t>
    </dgm:pt>
    <dgm:pt modelId="{2E45AF0E-661D-4DDA-9AC6-6F5320204D4B}" type="sibTrans" cxnId="{16B3D5F8-6967-4FAB-B695-68FCA42653B4}">
      <dgm:prSet/>
      <dgm:spPr/>
      <dgm:t>
        <a:bodyPr/>
        <a:lstStyle/>
        <a:p>
          <a:endParaRPr lang="en-CA"/>
        </a:p>
      </dgm:t>
    </dgm:pt>
    <mc:AlternateContent xmlns:mc="http://schemas.openxmlformats.org/markup-compatibility/2006" xmlns:a14="http://schemas.microsoft.com/office/drawing/2010/main">
      <mc:Choice Requires="a14">
        <dgm:pt modelId="{5773E504-2487-4C12-AB06-753C95F8E6E6}">
          <dgm:prSet/>
          <dgm:spPr/>
          <dgm:t>
            <a:bodyPr/>
            <a:lstStyle/>
            <a:p>
              <a:pPr>
                <a:buNone/>
              </a:pPr>
              <a:r>
                <a:rPr lang="en-US" b="0" i="0" baseline="0"/>
                <a:t>(b) </a:t>
              </a:r>
              <a:r>
                <a:rPr lang="en-US" b="1" i="0" baseline="0"/>
                <a:t>If</a:t>
              </a:r>
              <a:r>
                <a:rPr lang="en-US" b="0" i="0" baseline="0"/>
                <a:t> the distance </a:t>
              </a:r>
              <a14:m>
                <m:oMath xmlns:m="http://schemas.openxmlformats.org/officeDocument/2006/math">
                  <m:r>
                    <a:rPr lang="en-US" b="0" i="1" baseline="0" dirty="0" smtClean="0">
                      <a:latin typeface="Cambria Math" panose="02040503050406030204" pitchFamily="18" charset="0"/>
                    </a:rPr>
                    <m:t>𝑑𝑖𝑓𝑓</m:t>
                  </m:r>
                </m:oMath>
              </a14:m>
              <a:r>
                <a:rPr lang="en-US" b="0" i="0" baseline="0"/>
                <a:t> is smaller than the length of </a:t>
              </a:r>
              <a14:m>
                <m:oMath xmlns:m="http://schemas.openxmlformats.org/officeDocument/2006/math">
                  <m:r>
                    <a:rPr lang="en-CA" b="1" i="1" baseline="0" dirty="0" smtClean="0">
                      <a:latin typeface="Cambria Math" panose="02040503050406030204" pitchFamily="18" charset="0"/>
                    </a:rPr>
                    <m:t>𝒗</m:t>
                  </m:r>
                  <m:r>
                    <a:rPr lang="en-CA" b="1" i="1" baseline="-25000" dirty="0" smtClean="0">
                      <a:latin typeface="Cambria Math" panose="02040503050406030204" pitchFamily="18" charset="0"/>
                    </a:rPr>
                    <m:t>𝒊</m:t>
                  </m:r>
                </m:oMath>
              </a14:m>
              <a:endParaRPr lang="en-CA" b="0" i="0" baseline="0"/>
            </a:p>
          </dgm:t>
        </dgm:pt>
      </mc:Choice>
      <mc:Fallback xmlns="">
        <dgm:pt modelId="{5773E504-2487-4C12-AB06-753C95F8E6E6}">
          <dgm:prSet/>
          <dgm:spPr/>
          <dgm:t>
            <a:bodyPr/>
            <a:lstStyle/>
            <a:p>
              <a:pPr>
                <a:buNone/>
              </a:pPr>
              <a:r>
                <a:rPr lang="en-US" b="0" i="0" baseline="0"/>
                <a:t>(b) </a:t>
              </a:r>
              <a:r>
                <a:rPr lang="en-US" b="1" i="0" baseline="0"/>
                <a:t>If</a:t>
              </a:r>
              <a:r>
                <a:rPr lang="en-US" b="0" i="0" baseline="0"/>
                <a:t> the distance </a:t>
              </a:r>
              <a:r>
                <a:rPr lang="en-US" b="0" i="0" baseline="0" dirty="0">
                  <a:latin typeface="Cambria Math" panose="02040503050406030204" pitchFamily="18" charset="0"/>
                </a:rPr>
                <a:t>𝑑𝑖𝑓𝑓</a:t>
              </a:r>
              <a:r>
                <a:rPr lang="en-US" b="0" i="0" baseline="0"/>
                <a:t> is smaller than the length of </a:t>
              </a:r>
              <a:r>
                <a:rPr lang="en-CA" b="1" i="0" baseline="0" dirty="0">
                  <a:latin typeface="Cambria Math" panose="02040503050406030204" pitchFamily="18" charset="0"/>
                </a:rPr>
                <a:t>𝒗</a:t>
              </a:r>
              <a:r>
                <a:rPr lang="en-CA" b="1" i="0" baseline="-25000" dirty="0">
                  <a:latin typeface="Cambria Math" panose="02040503050406030204" pitchFamily="18" charset="0"/>
                </a:rPr>
                <a:t>𝒊</a:t>
              </a:r>
              <a:endParaRPr lang="en-CA" b="0" i="0" baseline="0"/>
            </a:p>
          </dgm:t>
        </dgm:pt>
      </mc:Fallback>
    </mc:AlternateContent>
    <dgm:pt modelId="{64B35204-17A3-4A77-8E59-6F64ACD393B0}" type="parTrans" cxnId="{DE95DE9B-CF30-4A70-8FDE-217BF7491389}">
      <dgm:prSet/>
      <dgm:spPr/>
      <dgm:t>
        <a:bodyPr/>
        <a:lstStyle/>
        <a:p>
          <a:endParaRPr lang="en-CA"/>
        </a:p>
      </dgm:t>
    </dgm:pt>
    <dgm:pt modelId="{B59662E8-63E5-41DE-9DC5-7EE110937299}" type="sibTrans" cxnId="{DE95DE9B-CF30-4A70-8FDE-217BF7491389}">
      <dgm:prSet/>
      <dgm:spPr/>
      <dgm:t>
        <a:bodyPr/>
        <a:lstStyle/>
        <a:p>
          <a:endParaRPr lang="en-CA"/>
        </a:p>
      </dgm:t>
    </dgm:pt>
    <mc:AlternateContent xmlns:mc="http://schemas.openxmlformats.org/markup-compatibility/2006" xmlns:a14="http://schemas.microsoft.com/office/drawing/2010/main">
      <mc:Choice Requires="a14">
        <dgm:pt modelId="{99630C69-4139-46CF-960E-BEB7246093C9}">
          <dgm:prSet/>
          <dgm:spPr/>
          <dgm:t>
            <a:bodyPr/>
            <a:lstStyle/>
            <a:p>
              <a:pPr>
                <a:buNone/>
              </a:pPr>
              <a:r>
                <a:rPr lang="en-US" b="0" i="0" baseline="0"/>
                <a:t> 		...</a:t>
              </a:r>
              <a:r>
                <a:rPr lang="en-US" b="1" i="0" baseline="0"/>
                <a:t>Then</a:t>
              </a:r>
              <a:r>
                <a:rPr lang="en-US" b="0" i="0" baseline="0"/>
                <a:t> </a:t>
              </a:r>
              <a14:m>
                <m:oMath xmlns:m="http://schemas.openxmlformats.org/officeDocument/2006/math">
                  <m:r>
                    <a:rPr lang="en-CA" b="0" i="1" baseline="0" dirty="0" smtClean="0">
                      <a:latin typeface="Cambria Math" panose="02040503050406030204" pitchFamily="18" charset="0"/>
                    </a:rPr>
                    <m:t>𝑠𝑢𝑚</m:t>
                  </m:r>
                  <m:r>
                    <a:rPr lang="en-CA" b="0" i="1" baseline="0" dirty="0" smtClean="0">
                      <a:latin typeface="Cambria Math" panose="02040503050406030204" pitchFamily="18" charset="0"/>
                    </a:rPr>
                    <m:t>+=|</m:t>
                  </m:r>
                  <m:r>
                    <a:rPr lang="en-CA" b="1" i="1" baseline="0" dirty="0" smtClean="0">
                      <a:latin typeface="Cambria Math" panose="02040503050406030204" pitchFamily="18" charset="0"/>
                    </a:rPr>
                    <m:t>𝒗</m:t>
                  </m:r>
                  <m:r>
                    <a:rPr lang="en-CA" b="1" i="1" baseline="-25000" dirty="0" smtClean="0">
                      <a:latin typeface="Cambria Math" panose="02040503050406030204" pitchFamily="18" charset="0"/>
                    </a:rPr>
                    <m:t>𝒊</m:t>
                  </m:r>
                  <m:r>
                    <a:rPr lang="en-CA" b="0" i="1" baseline="0" dirty="0" smtClean="0">
                      <a:latin typeface="Cambria Math" panose="02040503050406030204" pitchFamily="18" charset="0"/>
                    </a:rPr>
                    <m:t>|−</m:t>
                  </m:r>
                  <m:r>
                    <a:rPr lang="en-CA" b="0" i="1" baseline="0" dirty="0" smtClean="0">
                      <a:latin typeface="Cambria Math" panose="02040503050406030204" pitchFamily="18" charset="0"/>
                    </a:rPr>
                    <m:t>𝑑𝑖𝑓𝑓</m:t>
                  </m:r>
                </m:oMath>
              </a14:m>
              <a:r>
                <a:rPr lang="en-CA" b="0" i="0" baseline="0"/>
                <a:t> </a:t>
              </a:r>
              <a:br>
                <a:rPr lang="en-CA" b="0" i="0" baseline="0"/>
              </a:br>
              <a:endParaRPr lang="en-CA" b="0" i="0" baseline="0"/>
            </a:p>
          </dgm:t>
        </dgm:pt>
      </mc:Choice>
      <mc:Fallback xmlns="">
        <dgm:pt modelId="{99630C69-4139-46CF-960E-BEB7246093C9}">
          <dgm:prSet/>
          <dgm:spPr/>
          <dgm:t>
            <a:bodyPr/>
            <a:lstStyle/>
            <a:p>
              <a:pPr>
                <a:buNone/>
              </a:pPr>
              <a:r>
                <a:rPr lang="en-US" b="0" i="0" baseline="0"/>
                <a:t> 		...</a:t>
              </a:r>
              <a:r>
                <a:rPr lang="en-US" b="1" i="0" baseline="0"/>
                <a:t>Then</a:t>
              </a:r>
              <a:r>
                <a:rPr lang="en-US" b="0" i="0" baseline="0"/>
                <a:t> </a:t>
              </a:r>
              <a:r>
                <a:rPr lang="en-CA" b="0" i="0" baseline="0" dirty="0">
                  <a:latin typeface="Cambria Math" panose="02040503050406030204" pitchFamily="18" charset="0"/>
                </a:rPr>
                <a:t>𝑠𝑢𝑚+=|</a:t>
              </a:r>
              <a:r>
                <a:rPr lang="en-CA" b="1" i="0" baseline="0" dirty="0">
                  <a:latin typeface="Cambria Math" panose="02040503050406030204" pitchFamily="18" charset="0"/>
                </a:rPr>
                <a:t>𝒗</a:t>
              </a:r>
              <a:r>
                <a:rPr lang="en-CA" b="1" i="0" baseline="-25000" dirty="0">
                  <a:latin typeface="Cambria Math" panose="02040503050406030204" pitchFamily="18" charset="0"/>
                </a:rPr>
                <a:t>𝒊</a:t>
              </a:r>
              <a:r>
                <a:rPr lang="en-CA" b="0" i="0" baseline="0" dirty="0">
                  <a:latin typeface="Cambria Math" panose="02040503050406030204" pitchFamily="18" charset="0"/>
                </a:rPr>
                <a:t>|−𝑑𝑖𝑓𝑓</a:t>
              </a:r>
              <a:r>
                <a:rPr lang="en-CA" b="0" i="0" baseline="0"/>
                <a:t> </a:t>
              </a:r>
              <a:br>
                <a:rPr lang="en-CA" b="0" i="0" baseline="0"/>
              </a:br>
              <a:endParaRPr lang="en-CA" b="0" i="0" baseline="0"/>
            </a:p>
          </dgm:t>
        </dgm:pt>
      </mc:Fallback>
    </mc:AlternateContent>
    <dgm:pt modelId="{B0276B50-4677-47A2-B6C4-18FD55D934C9}" type="parTrans" cxnId="{B7629CB7-0DD3-4AEC-A5A5-BBD804E65D13}">
      <dgm:prSet/>
      <dgm:spPr/>
      <dgm:t>
        <a:bodyPr/>
        <a:lstStyle/>
        <a:p>
          <a:endParaRPr lang="en-CA"/>
        </a:p>
      </dgm:t>
    </dgm:pt>
    <dgm:pt modelId="{BE172944-9135-40A9-A6E1-0ACE3CF4A2B6}" type="sibTrans" cxnId="{B7629CB7-0DD3-4AEC-A5A5-BBD804E65D13}">
      <dgm:prSet/>
      <dgm:spPr/>
      <dgm:t>
        <a:bodyPr/>
        <a:lstStyle/>
        <a:p>
          <a:endParaRPr lang="en-CA"/>
        </a:p>
      </dgm:t>
    </dgm:pt>
    <mc:AlternateContent xmlns:mc="http://schemas.openxmlformats.org/markup-compatibility/2006" xmlns:a14="http://schemas.microsoft.com/office/drawing/2010/main">
      <mc:Choice Requires="a14">
        <dgm:pt modelId="{89ACACEA-34EE-4130-9D30-1B91E9C44001}">
          <dgm:prSet/>
          <dgm:spPr/>
          <dgm:t>
            <a:bodyPr/>
            <a:lstStyle/>
            <a:p>
              <a:pPr>
                <a:buNone/>
              </a:pPr>
              <a:r>
                <a:rPr lang="en-US" b="0" i="0" baseline="0"/>
                <a:t>6. </a:t>
              </a:r>
              <a:r>
                <a:rPr lang="en-US" b="0" i="0" baseline="0">
                  <a:latin typeface="Lobster" panose="00000500000000000000" pitchFamily="2" charset="0"/>
                </a:rPr>
                <a:t>OLP</a:t>
              </a:r>
              <a14:m>
                <m:oMath xmlns:m="http://schemas.openxmlformats.org/officeDocument/2006/math">
                  <m:r>
                    <a:rPr lang="nn-NO" b="0" i="1" baseline="0" dirty="0" smtClean="0">
                      <a:latin typeface="Cambria Math" panose="02040503050406030204" pitchFamily="18" charset="0"/>
                    </a:rPr>
                    <m:t>[</m:t>
                  </m:r>
                  <m:r>
                    <a:rPr lang="nn-NO" b="0" i="1" baseline="0" dirty="0" smtClean="0">
                      <a:latin typeface="Cambria Math" panose="02040503050406030204" pitchFamily="18" charset="0"/>
                    </a:rPr>
                    <m:t>𝑖</m:t>
                  </m:r>
                  <m:r>
                    <a:rPr lang="nn-NO" b="0" i="1" baseline="0" dirty="0" smtClean="0">
                      <a:latin typeface="Cambria Math" panose="02040503050406030204" pitchFamily="18" charset="0"/>
                    </a:rPr>
                    <m:t>]=</m:t>
                  </m:r>
                  <m:r>
                    <a:rPr lang="nn-NO" b="0" i="1" baseline="0" dirty="0" smtClean="0">
                      <a:latin typeface="Cambria Math" panose="02040503050406030204" pitchFamily="18" charset="0"/>
                    </a:rPr>
                    <m:t>𝑠𝑢𝑚</m:t>
                  </m:r>
                </m:oMath>
              </a14:m>
              <a:endParaRPr lang="en-CA" b="0" i="0" baseline="0"/>
            </a:p>
          </dgm:t>
        </dgm:pt>
      </mc:Choice>
      <mc:Fallback xmlns="">
        <dgm:pt modelId="{89ACACEA-34EE-4130-9D30-1B91E9C44001}">
          <dgm:prSet/>
          <dgm:spPr/>
          <dgm:t>
            <a:bodyPr/>
            <a:lstStyle/>
            <a:p>
              <a:pPr>
                <a:buNone/>
              </a:pPr>
              <a:r>
                <a:rPr lang="en-US" b="0" i="0" baseline="0"/>
                <a:t>6. </a:t>
              </a:r>
              <a:r>
                <a:rPr lang="en-US" b="0" i="0" baseline="0">
                  <a:latin typeface="Lobster" panose="00000500000000000000" pitchFamily="2" charset="0"/>
                </a:rPr>
                <a:t>OLP</a:t>
              </a:r>
              <a:r>
                <a:rPr lang="nn-NO" b="0" i="0" baseline="0" dirty="0">
                  <a:latin typeface="Cambria Math" panose="02040503050406030204" pitchFamily="18" charset="0"/>
                </a:rPr>
                <a:t>[𝑖]=𝑠𝑢𝑚</a:t>
              </a:r>
              <a:endParaRPr lang="en-CA" b="0" i="0" baseline="0"/>
            </a:p>
          </dgm:t>
        </dgm:pt>
      </mc:Fallback>
    </mc:AlternateContent>
    <dgm:pt modelId="{064E040C-B0B9-417E-835A-034A80E8CBC9}" type="parTrans" cxnId="{97B8CD56-83F9-4327-964A-4F3E80F262B1}">
      <dgm:prSet/>
      <dgm:spPr/>
      <dgm:t>
        <a:bodyPr/>
        <a:lstStyle/>
        <a:p>
          <a:endParaRPr lang="en-CA"/>
        </a:p>
      </dgm:t>
    </dgm:pt>
    <dgm:pt modelId="{29B04A4B-398C-4FFB-AFF1-6E5504EAA51D}" type="sibTrans" cxnId="{97B8CD56-83F9-4327-964A-4F3E80F262B1}">
      <dgm:prSet/>
      <dgm:spPr/>
      <dgm:t>
        <a:bodyPr/>
        <a:lstStyle/>
        <a:p>
          <a:endParaRPr lang="en-CA"/>
        </a:p>
      </dgm:t>
    </dgm:pt>
    <mc:AlternateContent xmlns:mc="http://schemas.openxmlformats.org/markup-compatibility/2006" xmlns:a14="http://schemas.microsoft.com/office/drawing/2010/main">
      <mc:Choice Requires="a14">
        <dgm:pt modelId="{FAFF594C-071E-47C2-B9E0-A21778BB3641}">
          <dgm:prSet/>
          <dgm:spPr/>
          <dgm:t>
            <a:bodyPr/>
            <a:lstStyle/>
            <a:p>
              <a:pPr>
                <a:buNone/>
              </a:pPr>
              <a:r>
                <a:rPr lang="en-US" b="0" i="0" baseline="0"/>
                <a:t>(c)	</a:t>
              </a:r>
              <a14:m>
                <m:oMath xmlns:m="http://schemas.openxmlformats.org/officeDocument/2006/math">
                  <m:r>
                    <a:rPr lang="en-CA" b="1" i="1" baseline="0" dirty="0" smtClean="0">
                      <a:latin typeface="Cambria Math" panose="02040503050406030204" pitchFamily="18" charset="0"/>
                    </a:rPr>
                    <m:t>𝒗</m:t>
                  </m:r>
                  <m:r>
                    <a:rPr lang="en-CA" b="1" i="1" baseline="-25000" dirty="0" smtClean="0">
                      <a:latin typeface="Cambria Math" panose="02040503050406030204" pitchFamily="18" charset="0"/>
                    </a:rPr>
                    <m:t>𝒊</m:t>
                  </m:r>
                </m:oMath>
              </a14:m>
              <a:r>
                <a:rPr lang="en-US" b="0" i="0" baseline="0"/>
                <a:t> has a border (See </a:t>
              </a:r>
              <a14:m>
                <m:oMath xmlns:m="http://schemas.openxmlformats.org/officeDocument/2006/math">
                  <m:r>
                    <a:rPr lang="en-US" b="0" i="1" baseline="0" dirty="0" smtClean="0">
                      <a:latin typeface="Cambria Math" panose="02040503050406030204" pitchFamily="18" charset="0"/>
                    </a:rPr>
                    <m:t>𝑚𝑎𝑥𝑏𝑜𝑟𝑑𝑒𝑟</m:t>
                  </m:r>
                  <m:r>
                    <a:rPr lang="en-US" b="0" i="1" baseline="0" dirty="0" smtClean="0">
                      <a:latin typeface="Cambria Math" panose="02040503050406030204" pitchFamily="18" charset="0"/>
                    </a:rPr>
                    <m:t>()</m:t>
                  </m:r>
                </m:oMath>
              </a14:m>
              <a:r>
                <a:rPr lang="en-US" b="0" i="0" baseline="0"/>
                <a:t>).</a:t>
              </a:r>
              <a:br>
                <a:rPr lang="en-US" b="0" i="0" baseline="0"/>
              </a:br>
              <a:endParaRPr lang="en-CA" b="0" i="0" baseline="0"/>
            </a:p>
          </dgm:t>
        </dgm:pt>
      </mc:Choice>
      <mc:Fallback xmlns="">
        <dgm:pt modelId="{FAFF594C-071E-47C2-B9E0-A21778BB3641}">
          <dgm:prSet/>
          <dgm:spPr/>
          <dgm:t>
            <a:bodyPr/>
            <a:lstStyle/>
            <a:p>
              <a:pPr>
                <a:buNone/>
              </a:pPr>
              <a:r>
                <a:rPr lang="en-US" b="0" i="0" baseline="0"/>
                <a:t>(c)	</a:t>
              </a:r>
              <a:r>
                <a:rPr lang="en-CA" b="1" i="0" baseline="0" dirty="0">
                  <a:latin typeface="Cambria Math" panose="02040503050406030204" pitchFamily="18" charset="0"/>
                </a:rPr>
                <a:t>𝒗</a:t>
              </a:r>
              <a:r>
                <a:rPr lang="en-CA" b="1" i="0" baseline="-25000" dirty="0">
                  <a:latin typeface="Cambria Math" panose="02040503050406030204" pitchFamily="18" charset="0"/>
                </a:rPr>
                <a:t>𝒊</a:t>
              </a:r>
              <a:r>
                <a:rPr lang="en-US" b="0" i="0" baseline="0"/>
                <a:t> has a border (See </a:t>
              </a:r>
              <a:r>
                <a:rPr lang="en-US" b="0" i="0" baseline="0" dirty="0">
                  <a:latin typeface="Cambria Math" panose="02040503050406030204" pitchFamily="18" charset="0"/>
                </a:rPr>
                <a:t>𝑚𝑎𝑥𝑏𝑜𝑟𝑑𝑒𝑟()</a:t>
              </a:r>
              <a:r>
                <a:rPr lang="en-US" b="0" i="0" baseline="0"/>
                <a:t>).</a:t>
              </a:r>
              <a:br>
                <a:rPr lang="en-US" b="0" i="0" baseline="0"/>
              </a:br>
              <a:endParaRPr lang="en-CA" b="0" i="0" baseline="0"/>
            </a:p>
          </dgm:t>
        </dgm:pt>
      </mc:Fallback>
    </mc:AlternateContent>
    <dgm:pt modelId="{C09CE534-2F8A-4EC7-91E0-2C3B447B459E}" type="parTrans" cxnId="{4D7021CD-95C0-44BC-9200-D9F14ADFE06C}">
      <dgm:prSet/>
      <dgm:spPr/>
      <dgm:t>
        <a:bodyPr/>
        <a:lstStyle/>
        <a:p>
          <a:endParaRPr lang="en-CA"/>
        </a:p>
      </dgm:t>
    </dgm:pt>
    <dgm:pt modelId="{FB7C17A2-9033-4713-AB12-47E6D40C0CDC}" type="sibTrans" cxnId="{4D7021CD-95C0-44BC-9200-D9F14ADFE06C}">
      <dgm:prSet/>
      <dgm:spPr/>
      <dgm:t>
        <a:bodyPr/>
        <a:lstStyle/>
        <a:p>
          <a:endParaRPr lang="en-CA"/>
        </a:p>
      </dgm:t>
    </dgm:pt>
    <mc:AlternateContent xmlns:mc="http://schemas.openxmlformats.org/markup-compatibility/2006" xmlns:a14="http://schemas.microsoft.com/office/drawing/2010/main">
      <mc:Choice Requires="a14">
        <dgm:pt modelId="{7BF302ED-0850-4F0C-A022-7C20BEE5D4DA}">
          <dgm:prSet/>
          <dgm:spPr/>
          <dgm:t>
            <a:bodyPr/>
            <a:lstStyle/>
            <a:p>
              <a:pPr>
                <a:buNone/>
              </a:pPr>
              <a:r>
                <a:rPr lang="en-US" b="1" i="0" baseline="0"/>
                <a:t>For</a:t>
              </a:r>
              <a:r>
                <a:rPr lang="en-US" b="0" i="0" baseline="0"/>
                <a:t> </a:t>
              </a:r>
              <a14:m>
                <m:oMath xmlns:m="http://schemas.openxmlformats.org/officeDocument/2006/math">
                  <m:r>
                    <a:rPr lang="en-US" b="0" i="1" baseline="0" dirty="0" smtClean="0">
                      <a:latin typeface="Cambria Math" panose="02040503050406030204" pitchFamily="18" charset="0"/>
                    </a:rPr>
                    <m:t>𝑖</m:t>
                  </m:r>
                  <m:r>
                    <a:rPr lang="en-US" b="0" i="1" baseline="0" dirty="0">
                      <a:latin typeface="Cambria Math" panose="02040503050406030204" pitchFamily="18" charset="0"/>
                    </a:rPr>
                    <m:t>∈[1..</m:t>
                  </m:r>
                  <m:r>
                    <a:rPr lang="en-US" b="0" i="1" baseline="0" dirty="0">
                      <a:latin typeface="Cambria Math" panose="02040503050406030204" pitchFamily="18" charset="0"/>
                    </a:rPr>
                    <m:t>𝑛</m:t>
                  </m:r>
                  <m:r>
                    <a:rPr lang="en-US" b="0" i="1" baseline="0" dirty="0" smtClean="0">
                      <a:latin typeface="Cambria Math" panose="02040503050406030204" pitchFamily="18" charset="0"/>
                    </a:rPr>
                    <m:t>]</m:t>
                  </m:r>
                </m:oMath>
              </a14:m>
              <a:r>
                <a:rPr lang="en-US" b="0" i="0" baseline="0"/>
                <a:t> :</a:t>
              </a:r>
              <a:endParaRPr lang="en-CA" b="0"/>
            </a:p>
          </dgm:t>
        </dgm:pt>
      </mc:Choice>
      <mc:Fallback xmlns="">
        <dgm:pt modelId="{7BF302ED-0850-4F0C-A022-7C20BEE5D4DA}">
          <dgm:prSet/>
          <dgm:spPr/>
          <dgm:t>
            <a:bodyPr/>
            <a:lstStyle/>
            <a:p>
              <a:pPr>
                <a:buNone/>
              </a:pPr>
              <a:r>
                <a:rPr lang="en-US" b="1" i="0" baseline="0"/>
                <a:t>For</a:t>
              </a:r>
              <a:r>
                <a:rPr lang="en-US" b="0" i="0" baseline="0"/>
                <a:t> </a:t>
              </a:r>
              <a:r>
                <a:rPr lang="en-US" b="0" i="0" baseline="0" dirty="0">
                  <a:latin typeface="Cambria Math" panose="02040503050406030204" pitchFamily="18" charset="0"/>
                </a:rPr>
                <a:t>𝑖∈[1..𝑛]</a:t>
              </a:r>
              <a:r>
                <a:rPr lang="en-US" b="0" i="0" baseline="0"/>
                <a:t> :</a:t>
              </a:r>
              <a:endParaRPr lang="en-CA" b="0"/>
            </a:p>
          </dgm:t>
        </dgm:pt>
      </mc:Fallback>
    </mc:AlternateContent>
    <dgm:pt modelId="{99D8A64A-5E3D-4197-9C2E-BCBB937C52BB}" type="parTrans" cxnId="{13E7F10A-9734-433A-8325-4ACA726525DC}">
      <dgm:prSet/>
      <dgm:spPr/>
      <dgm:t>
        <a:bodyPr/>
        <a:lstStyle/>
        <a:p>
          <a:endParaRPr lang="en-CA"/>
        </a:p>
      </dgm:t>
    </dgm:pt>
    <dgm:pt modelId="{9E14D844-57A1-4EEA-B7A6-6027D0437A0B}" type="sibTrans" cxnId="{13E7F10A-9734-433A-8325-4ACA726525DC}">
      <dgm:prSet/>
      <dgm:spPr/>
      <dgm:t>
        <a:bodyPr/>
        <a:lstStyle/>
        <a:p>
          <a:endParaRPr lang="en-CA"/>
        </a:p>
      </dgm:t>
    </dgm:pt>
    <dgm:pt modelId="{18719C70-0993-41D7-B0B3-E279064C71FA}">
      <dgm:prSet/>
      <dgm:spPr/>
      <dgm:t>
        <a:bodyPr/>
        <a:lstStyle/>
        <a:p>
          <a:pPr>
            <a:buNone/>
          </a:pPr>
          <a:r>
            <a:rPr lang="en-CA" b="0" i="0" baseline="0"/>
            <a:t>1. Check if...</a:t>
          </a:r>
        </a:p>
      </dgm:t>
    </dgm:pt>
    <dgm:pt modelId="{88D941DF-E917-4D44-BB33-2FB86801D8FE}" type="sibTrans" cxnId="{67B2EE26-8A35-48F8-867E-11047E4F1658}">
      <dgm:prSet/>
      <dgm:spPr/>
      <dgm:t>
        <a:bodyPr/>
        <a:lstStyle/>
        <a:p>
          <a:endParaRPr lang="en-CA"/>
        </a:p>
      </dgm:t>
    </dgm:pt>
    <dgm:pt modelId="{BC9D52BF-EFBB-4D76-AFBB-12B959298894}" type="parTrans" cxnId="{67B2EE26-8A35-48F8-867E-11047E4F1658}">
      <dgm:prSet/>
      <dgm:spPr/>
      <dgm:t>
        <a:bodyPr/>
        <a:lstStyle/>
        <a:p>
          <a:endParaRPr lang="en-CA"/>
        </a:p>
      </dgm:t>
    </dgm:pt>
    <dgm:pt modelId="{EEF02BCB-E653-4F0C-9AEA-F45669A3D2EA}" type="pres">
      <dgm:prSet presAssocID="{7C9D97E2-6ED0-4104-8C8F-11FEB9F652DE}" presName="linear" presStyleCnt="0">
        <dgm:presLayoutVars>
          <dgm:animLvl val="lvl"/>
          <dgm:resizeHandles val="exact"/>
        </dgm:presLayoutVars>
      </dgm:prSet>
      <dgm:spPr/>
    </dgm:pt>
    <dgm:pt modelId="{A62EAD31-2D94-467A-AC67-60DA3191615E}" type="pres">
      <dgm:prSet presAssocID="{BF949B16-47E9-4DF0-8A88-474E71D9B714}" presName="parentText" presStyleLbl="node1" presStyleIdx="0" presStyleCnt="1">
        <dgm:presLayoutVars>
          <dgm:chMax val="0"/>
          <dgm:bulletEnabled val="1"/>
        </dgm:presLayoutVars>
      </dgm:prSet>
      <dgm:spPr/>
    </dgm:pt>
    <dgm:pt modelId="{03B1BAB0-0199-40E0-BE17-48ED73068FD8}" type="pres">
      <dgm:prSet presAssocID="{BF949B16-47E9-4DF0-8A88-474E71D9B714}" presName="childText" presStyleLbl="revTx" presStyleIdx="0" presStyleCnt="1">
        <dgm:presLayoutVars>
          <dgm:bulletEnabled val="1"/>
        </dgm:presLayoutVars>
      </dgm:prSet>
      <dgm:spPr/>
    </dgm:pt>
  </dgm:ptLst>
  <dgm:cxnLst>
    <dgm:cxn modelId="{4DE1A101-6CA7-4532-83FC-55B2C2B96538}" type="presOf" srcId="{7BF302ED-0850-4F0C-A022-7C20BEE5D4DA}" destId="{03B1BAB0-0199-40E0-BE17-48ED73068FD8}" srcOrd="0" destOrd="0" presId="urn:microsoft.com/office/officeart/2005/8/layout/vList2"/>
    <dgm:cxn modelId="{48BAC602-06D9-49EF-A5B3-8AA372ED334F}" type="presOf" srcId="{18719C70-0993-41D7-B0B3-E279064C71FA}" destId="{03B1BAB0-0199-40E0-BE17-48ED73068FD8}" srcOrd="0" destOrd="1" presId="urn:microsoft.com/office/officeart/2005/8/layout/vList2"/>
    <dgm:cxn modelId="{B5434704-01C5-4D97-A364-B3DF06EB3493}" type="presOf" srcId="{36D7CAE0-EC70-4FD7-9F31-EE678676546E}" destId="{03B1BAB0-0199-40E0-BE17-48ED73068FD8}" srcOrd="0" destOrd="7" presId="urn:microsoft.com/office/officeart/2005/8/layout/vList2"/>
    <dgm:cxn modelId="{681B3F09-715D-46D8-84D2-06484B82652D}" type="presOf" srcId="{5773E504-2487-4C12-AB06-753C95F8E6E6}" destId="{03B1BAB0-0199-40E0-BE17-48ED73068FD8}" srcOrd="0" destOrd="10" presId="urn:microsoft.com/office/officeart/2005/8/layout/vList2"/>
    <dgm:cxn modelId="{13E7F10A-9734-433A-8325-4ACA726525DC}" srcId="{BF949B16-47E9-4DF0-8A88-474E71D9B714}" destId="{7BF302ED-0850-4F0C-A022-7C20BEE5D4DA}" srcOrd="0" destOrd="0" parTransId="{99D8A64A-5E3D-4197-9C2E-BCBB937C52BB}" sibTransId="{9E14D844-57A1-4EEA-B7A6-6027D0437A0B}"/>
    <dgm:cxn modelId="{072F3C0F-3CB3-43B5-903B-1A14EECB44BF}" type="presOf" srcId="{F20DEED6-6B17-49E7-99B5-3C7029F52BF2}" destId="{03B1BAB0-0199-40E0-BE17-48ED73068FD8}" srcOrd="0" destOrd="2" presId="urn:microsoft.com/office/officeart/2005/8/layout/vList2"/>
    <dgm:cxn modelId="{2CF06B0F-5FE3-451C-A4C1-8A55530F1E0C}" type="presOf" srcId="{FAFF594C-071E-47C2-B9E0-A21778BB3641}" destId="{03B1BAB0-0199-40E0-BE17-48ED73068FD8}" srcOrd="0" destOrd="4" presId="urn:microsoft.com/office/officeart/2005/8/layout/vList2"/>
    <dgm:cxn modelId="{220C2A10-85EC-48A7-893D-BD47463E9498}" srcId="{7BF302ED-0850-4F0C-A022-7C20BEE5D4DA}" destId="{76AAFCA7-0F59-4E86-BF9E-590A4F0943B4}" srcOrd="1" destOrd="0" parTransId="{AC62C9C6-D6CA-48CE-93F8-B6327B981244}" sibTransId="{EE077906-E93E-48C0-8F7D-13D9415C8F4D}"/>
    <dgm:cxn modelId="{659FC115-AEC6-4459-A597-4D13F2FB862F}" type="presOf" srcId="{99630C69-4139-46CF-960E-BEB7246093C9}" destId="{03B1BAB0-0199-40E0-BE17-48ED73068FD8}" srcOrd="0" destOrd="11" presId="urn:microsoft.com/office/officeart/2005/8/layout/vList2"/>
    <dgm:cxn modelId="{67B2EE26-8A35-48F8-867E-11047E4F1658}" srcId="{7BF302ED-0850-4F0C-A022-7C20BEE5D4DA}" destId="{18719C70-0993-41D7-B0B3-E279064C71FA}" srcOrd="0" destOrd="0" parTransId="{BC9D52BF-EFBB-4D76-AFBB-12B959298894}" sibTransId="{88D941DF-E917-4D44-BB33-2FB86801D8FE}"/>
    <dgm:cxn modelId="{999EF936-8555-43B1-8B19-6BFC4254FBAE}" type="presOf" srcId="{76AAFCA7-0F59-4E86-BF9E-590A4F0943B4}" destId="{03B1BAB0-0199-40E0-BE17-48ED73068FD8}" srcOrd="0" destOrd="5" presId="urn:microsoft.com/office/officeart/2005/8/layout/vList2"/>
    <dgm:cxn modelId="{883AF065-8A8B-4A71-BB94-49694A46EC3B}" srcId="{18719C70-0993-41D7-B0B3-E279064C71FA}" destId="{E76906E2-CFC7-471B-B791-2A76CED02F98}" srcOrd="1" destOrd="0" parTransId="{75801AA0-C455-481F-A9B5-9F20B2D3C009}" sibTransId="{42D8CC5C-E1FE-48B9-9A8E-7A8AA749D331}"/>
    <dgm:cxn modelId="{4195434C-FBEF-4635-BCB6-CFE9B6D34AC0}" srcId="{7BF302ED-0850-4F0C-A022-7C20BEE5D4DA}" destId="{36D7CAE0-EC70-4FD7-9F31-EE678676546E}" srcOrd="3" destOrd="0" parTransId="{6E6CE92B-29ED-46AA-8F1A-0BE9F664C4E3}" sibTransId="{8AFA901E-3892-4628-9314-343149F94773}"/>
    <dgm:cxn modelId="{3E858C4E-72A9-4046-89DE-9BFB0629CA5A}" type="presOf" srcId="{E76906E2-CFC7-471B-B791-2A76CED02F98}" destId="{03B1BAB0-0199-40E0-BE17-48ED73068FD8}" srcOrd="0" destOrd="3" presId="urn:microsoft.com/office/officeart/2005/8/layout/vList2"/>
    <dgm:cxn modelId="{97B8CD56-83F9-4327-964A-4F3E80F262B1}" srcId="{7BF302ED-0850-4F0C-A022-7C20BEE5D4DA}" destId="{89ACACEA-34EE-4130-9D30-1B91E9C44001}" srcOrd="5" destOrd="0" parTransId="{064E040C-B0B9-417E-835A-034A80E8CBC9}" sibTransId="{29B04A4B-398C-4FFB-AFF1-6E5504EAA51D}"/>
    <dgm:cxn modelId="{24D78582-9BD4-409D-B461-2D306FCBF488}" srcId="{18719C70-0993-41D7-B0B3-E279064C71FA}" destId="{F20DEED6-6B17-49E7-99B5-3C7029F52BF2}" srcOrd="0" destOrd="0" parTransId="{8995F008-0C2D-4BBE-8520-118F53FDD281}" sibTransId="{D8A58770-D467-4D9C-92BC-BCB6DBF9949C}"/>
    <dgm:cxn modelId="{0900C090-EB99-4D66-A5C2-FB97B0580CBD}" type="presOf" srcId="{7C9D97E2-6ED0-4104-8C8F-11FEB9F652DE}" destId="{EEF02BCB-E653-4F0C-9AEA-F45669A3D2EA}" srcOrd="0" destOrd="0" presId="urn:microsoft.com/office/officeart/2005/8/layout/vList2"/>
    <dgm:cxn modelId="{DE95DE9B-CF30-4A70-8FDE-217BF7491389}" srcId="{E1753461-45B8-4C0D-A077-6B7A296C7FAB}" destId="{5773E504-2487-4C12-AB06-753C95F8E6E6}" srcOrd="1" destOrd="0" parTransId="{64B35204-17A3-4A77-8E59-6F64ACD393B0}" sibTransId="{B59662E8-63E5-41DE-9DC5-7EE110937299}"/>
    <dgm:cxn modelId="{73736BAB-F9F0-4AF2-B9DA-65C9F8F1AD43}" srcId="{7BF302ED-0850-4F0C-A022-7C20BEE5D4DA}" destId="{C3548E0C-53E7-4A95-A2F3-7AE9AA8E54DC}" srcOrd="2" destOrd="0" parTransId="{774D6F67-30FE-4886-AFFA-FF69219E084E}" sibTransId="{C8D11CFE-E783-40FE-95AE-B1A0532F2066}"/>
    <dgm:cxn modelId="{2A4828AD-946C-40DC-A107-08D084CEC871}" srcId="{7C9D97E2-6ED0-4104-8C8F-11FEB9F652DE}" destId="{BF949B16-47E9-4DF0-8A88-474E71D9B714}" srcOrd="0" destOrd="0" parTransId="{FBADAF9E-EE33-4AFC-A0F4-4F09B7B02108}" sibTransId="{184BA20D-010C-42BF-88BC-46FFF97BDB44}"/>
    <dgm:cxn modelId="{B7629CB7-0DD3-4AEC-A5A5-BBD804E65D13}" srcId="{5773E504-2487-4C12-AB06-753C95F8E6E6}" destId="{99630C69-4139-46CF-960E-BEB7246093C9}" srcOrd="0" destOrd="0" parTransId="{B0276B50-4677-47A2-B6C4-18FD55D934C9}" sibTransId="{BE172944-9135-40A9-A6E1-0ACE3CF4A2B6}"/>
    <dgm:cxn modelId="{AF7269B8-127B-4720-A138-0C0CE4873AD9}" type="presOf" srcId="{89ACACEA-34EE-4130-9D30-1B91E9C44001}" destId="{03B1BAB0-0199-40E0-BE17-48ED73068FD8}" srcOrd="0" destOrd="12" presId="urn:microsoft.com/office/officeart/2005/8/layout/vList2"/>
    <dgm:cxn modelId="{1617BAB8-C212-45D2-A0AF-D5F1344E5D7E}" type="presOf" srcId="{C3548E0C-53E7-4A95-A2F3-7AE9AA8E54DC}" destId="{03B1BAB0-0199-40E0-BE17-48ED73068FD8}" srcOrd="0" destOrd="6" presId="urn:microsoft.com/office/officeart/2005/8/layout/vList2"/>
    <dgm:cxn modelId="{B07FC8B9-D2EC-4D34-ADE1-AFBFB91926BA}" type="presOf" srcId="{422AE530-E9C4-4C1D-A0B0-8F7BE88213A9}" destId="{03B1BAB0-0199-40E0-BE17-48ED73068FD8}" srcOrd="0" destOrd="9" presId="urn:microsoft.com/office/officeart/2005/8/layout/vList2"/>
    <dgm:cxn modelId="{169912BD-9C8E-437A-9331-B988C537969C}" type="presOf" srcId="{BF949B16-47E9-4DF0-8A88-474E71D9B714}" destId="{A62EAD31-2D94-467A-AC67-60DA3191615E}" srcOrd="0" destOrd="0" presId="urn:microsoft.com/office/officeart/2005/8/layout/vList2"/>
    <dgm:cxn modelId="{4D7021CD-95C0-44BC-9200-D9F14ADFE06C}" srcId="{18719C70-0993-41D7-B0B3-E279064C71FA}" destId="{FAFF594C-071E-47C2-B9E0-A21778BB3641}" srcOrd="2" destOrd="0" parTransId="{C09CE534-2F8A-4EC7-91E0-2C3B447B459E}" sibTransId="{FB7C17A2-9033-4713-AB12-47E6D40C0CDC}"/>
    <dgm:cxn modelId="{60FC1BDA-A7CC-4A96-8620-735F006E65C3}" srcId="{7BF302ED-0850-4F0C-A022-7C20BEE5D4DA}" destId="{E1753461-45B8-4C0D-A077-6B7A296C7FAB}" srcOrd="4" destOrd="0" parTransId="{587B298E-60F1-4B3C-A0BD-AD510E5A8B14}" sibTransId="{82C9A56A-6841-437E-B526-7D9A41690F12}"/>
    <dgm:cxn modelId="{F76A8DE7-6700-49D6-85F6-CE2522254849}" type="presOf" srcId="{E1753461-45B8-4C0D-A077-6B7A296C7FAB}" destId="{03B1BAB0-0199-40E0-BE17-48ED73068FD8}" srcOrd="0" destOrd="8" presId="urn:microsoft.com/office/officeart/2005/8/layout/vList2"/>
    <dgm:cxn modelId="{16B3D5F8-6967-4FAB-B695-68FCA42653B4}" srcId="{E1753461-45B8-4C0D-A077-6B7A296C7FAB}" destId="{422AE530-E9C4-4C1D-A0B0-8F7BE88213A9}" srcOrd="0" destOrd="0" parTransId="{9065E36E-56FB-4E73-A412-3524BD699BBC}" sibTransId="{2E45AF0E-661D-4DDA-9AC6-6F5320204D4B}"/>
    <dgm:cxn modelId="{6376C64C-0794-48A8-92CC-8F567CFFD93D}" type="presParOf" srcId="{EEF02BCB-E653-4F0C-9AEA-F45669A3D2EA}" destId="{A62EAD31-2D94-467A-AC67-60DA3191615E}" srcOrd="0" destOrd="0" presId="urn:microsoft.com/office/officeart/2005/8/layout/vList2"/>
    <dgm:cxn modelId="{8895DB63-8236-40DB-A527-2C0FADA3DEE4}" type="presParOf" srcId="{EEF02BCB-E653-4F0C-9AEA-F45669A3D2EA}" destId="{03B1BAB0-0199-40E0-BE17-48ED73068FD8}"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C9D97E2-6ED0-4104-8C8F-11FEB9F652DE}" type="doc">
      <dgm:prSet loTypeId="urn:microsoft.com/office/officeart/2005/8/layout/vList2" loCatId="list" qsTypeId="urn:microsoft.com/office/officeart/2005/8/quickstyle/simple2" qsCatId="simple" csTypeId="urn:microsoft.com/office/officeart/2005/8/colors/accent1_3" csCatId="accent1" phldr="1"/>
      <dgm:spPr/>
      <dgm:t>
        <a:bodyPr/>
        <a:lstStyle/>
        <a:p>
          <a:endParaRPr lang="en-CA"/>
        </a:p>
      </dgm:t>
    </dgm:pt>
    <dgm:pt modelId="{BF949B16-47E9-4DF0-8A88-474E71D9B714}">
      <dgm:prSet/>
      <dgm:spPr/>
      <dgm:t>
        <a:bodyPr/>
        <a:lstStyle/>
        <a:p>
          <a:r>
            <a:rPr lang="en-US" b="1" i="0" baseline="0" dirty="0"/>
            <a:t>OLP-2 </a:t>
          </a:r>
          <a:r>
            <a:rPr lang="en-US" b="0" i="0" baseline="0" dirty="0"/>
            <a:t>Improved </a:t>
          </a:r>
          <a:r>
            <a:rPr lang="en-US" b="0" i="1" baseline="0" dirty="0"/>
            <a:t>O</a:t>
          </a:r>
          <a:r>
            <a:rPr lang="en-US" b="0" i="0" baseline="0" dirty="0"/>
            <a:t>(</a:t>
          </a:r>
          <a:r>
            <a:rPr lang="en-US" b="0" i="1" baseline="0" dirty="0"/>
            <a:t>n</a:t>
          </a:r>
          <a:r>
            <a:rPr lang="en-US" b="0" i="0" baseline="30000" dirty="0"/>
            <a:t>2</a:t>
          </a:r>
          <a:r>
            <a:rPr lang="en-US" b="0" i="0" baseline="0" dirty="0"/>
            <a:t>) to compute OLP array</a:t>
          </a:r>
          <a:endParaRPr lang="en-CA" b="0" dirty="0"/>
        </a:p>
      </dgm:t>
    </dgm:pt>
    <dgm:pt modelId="{FBADAF9E-EE33-4AFC-A0F4-4F09B7B02108}" type="parTrans" cxnId="{2A4828AD-946C-40DC-A107-08D084CEC871}">
      <dgm:prSet/>
      <dgm:spPr/>
      <dgm:t>
        <a:bodyPr/>
        <a:lstStyle/>
        <a:p>
          <a:endParaRPr lang="en-CA"/>
        </a:p>
      </dgm:t>
    </dgm:pt>
    <dgm:pt modelId="{184BA20D-010C-42BF-88BC-46FFF97BDB44}" type="sibTrans" cxnId="{2A4828AD-946C-40DC-A107-08D084CEC871}">
      <dgm:prSet/>
      <dgm:spPr/>
      <dgm:t>
        <a:bodyPr/>
        <a:lstStyle/>
        <a:p>
          <a:endParaRPr lang="en-CA"/>
        </a:p>
      </dgm:t>
    </dgm:pt>
    <dgm:pt modelId="{F20DEED6-6B17-49E7-99B5-3C7029F52BF2}">
      <dgm:prSet/>
      <dgm:spPr/>
      <dgm:t>
        <a:bodyPr/>
        <a:lstStyle/>
        <a:p>
          <a:r>
            <a:rPr lang="en-CA">
              <a:noFill/>
            </a:rPr>
            <a:t> </a:t>
          </a:r>
        </a:p>
      </dgm:t>
    </dgm:pt>
    <dgm:pt modelId="{8995F008-0C2D-4BBE-8520-118F53FDD281}" type="parTrans" cxnId="{24D78582-9BD4-409D-B461-2D306FCBF488}">
      <dgm:prSet/>
      <dgm:spPr/>
      <dgm:t>
        <a:bodyPr/>
        <a:lstStyle/>
        <a:p>
          <a:endParaRPr lang="en-CA"/>
        </a:p>
      </dgm:t>
    </dgm:pt>
    <dgm:pt modelId="{D8A58770-D467-4D9C-92BC-BCB6DBF9949C}" type="sibTrans" cxnId="{24D78582-9BD4-409D-B461-2D306FCBF488}">
      <dgm:prSet/>
      <dgm:spPr/>
      <dgm:t>
        <a:bodyPr/>
        <a:lstStyle/>
        <a:p>
          <a:endParaRPr lang="en-CA"/>
        </a:p>
      </dgm:t>
    </dgm:pt>
    <dgm:pt modelId="{E76906E2-CFC7-471B-B791-2A76CED02F98}">
      <dgm:prSet/>
      <dgm:spPr/>
      <dgm:t>
        <a:bodyPr/>
        <a:lstStyle/>
        <a:p>
          <a:r>
            <a:rPr lang="en-CA">
              <a:noFill/>
            </a:rPr>
            <a:t> </a:t>
          </a:r>
        </a:p>
      </dgm:t>
    </dgm:pt>
    <dgm:pt modelId="{75801AA0-C455-481F-A9B5-9F20B2D3C009}" type="parTrans" cxnId="{883AF065-8A8B-4A71-BB94-49694A46EC3B}">
      <dgm:prSet/>
      <dgm:spPr/>
      <dgm:t>
        <a:bodyPr/>
        <a:lstStyle/>
        <a:p>
          <a:endParaRPr lang="en-CA"/>
        </a:p>
      </dgm:t>
    </dgm:pt>
    <dgm:pt modelId="{42D8CC5C-E1FE-48B9-9A8E-7A8AA749D331}" type="sibTrans" cxnId="{883AF065-8A8B-4A71-BB94-49694A46EC3B}">
      <dgm:prSet/>
      <dgm:spPr/>
      <dgm:t>
        <a:bodyPr/>
        <a:lstStyle/>
        <a:p>
          <a:endParaRPr lang="en-CA"/>
        </a:p>
      </dgm:t>
    </dgm:pt>
    <dgm:pt modelId="{76AAFCA7-0F59-4E86-BF9E-590A4F0943B4}">
      <dgm:prSet/>
      <dgm:spPr/>
      <dgm:t>
        <a:bodyPr/>
        <a:lstStyle/>
        <a:p>
          <a:r>
            <a:rPr lang="en-CA">
              <a:noFill/>
            </a:rPr>
            <a:t> </a:t>
          </a:r>
        </a:p>
      </dgm:t>
    </dgm:pt>
    <dgm:pt modelId="{AC62C9C6-D6CA-48CE-93F8-B6327B981244}" type="parTrans" cxnId="{220C2A10-85EC-48A7-893D-BD47463E9498}">
      <dgm:prSet/>
      <dgm:spPr/>
      <dgm:t>
        <a:bodyPr/>
        <a:lstStyle/>
        <a:p>
          <a:endParaRPr lang="en-CA"/>
        </a:p>
      </dgm:t>
    </dgm:pt>
    <dgm:pt modelId="{EE077906-E93E-48C0-8F7D-13D9415C8F4D}" type="sibTrans" cxnId="{220C2A10-85EC-48A7-893D-BD47463E9498}">
      <dgm:prSet/>
      <dgm:spPr/>
      <dgm:t>
        <a:bodyPr/>
        <a:lstStyle/>
        <a:p>
          <a:endParaRPr lang="en-CA"/>
        </a:p>
      </dgm:t>
    </dgm:pt>
    <dgm:pt modelId="{C3548E0C-53E7-4A95-A2F3-7AE9AA8E54DC}">
      <dgm:prSet/>
      <dgm:spPr/>
      <dgm:t>
        <a:bodyPr/>
        <a:lstStyle/>
        <a:p>
          <a:r>
            <a:rPr lang="en-CA">
              <a:noFill/>
            </a:rPr>
            <a:t> </a:t>
          </a:r>
        </a:p>
      </dgm:t>
    </dgm:pt>
    <dgm:pt modelId="{774D6F67-30FE-4886-AFFA-FF69219E084E}" type="parTrans" cxnId="{73736BAB-F9F0-4AF2-B9DA-65C9F8F1AD43}">
      <dgm:prSet/>
      <dgm:spPr/>
      <dgm:t>
        <a:bodyPr/>
        <a:lstStyle/>
        <a:p>
          <a:endParaRPr lang="en-CA"/>
        </a:p>
      </dgm:t>
    </dgm:pt>
    <dgm:pt modelId="{C8D11CFE-E783-40FE-95AE-B1A0532F2066}" type="sibTrans" cxnId="{73736BAB-F9F0-4AF2-B9DA-65C9F8F1AD43}">
      <dgm:prSet/>
      <dgm:spPr/>
      <dgm:t>
        <a:bodyPr/>
        <a:lstStyle/>
        <a:p>
          <a:endParaRPr lang="en-CA"/>
        </a:p>
      </dgm:t>
    </dgm:pt>
    <dgm:pt modelId="{36D7CAE0-EC70-4FD7-9F31-EE678676546E}">
      <dgm:prSet/>
      <dgm:spPr/>
      <dgm:t>
        <a:bodyPr/>
        <a:lstStyle/>
        <a:p>
          <a:r>
            <a:rPr lang="en-CA">
              <a:noFill/>
            </a:rPr>
            <a:t> </a:t>
          </a:r>
        </a:p>
      </dgm:t>
    </dgm:pt>
    <dgm:pt modelId="{6E6CE92B-29ED-46AA-8F1A-0BE9F664C4E3}" type="parTrans" cxnId="{4195434C-FBEF-4635-BCB6-CFE9B6D34AC0}">
      <dgm:prSet/>
      <dgm:spPr/>
      <dgm:t>
        <a:bodyPr/>
        <a:lstStyle/>
        <a:p>
          <a:endParaRPr lang="en-CA"/>
        </a:p>
      </dgm:t>
    </dgm:pt>
    <dgm:pt modelId="{8AFA901E-3892-4628-9314-343149F94773}" type="sibTrans" cxnId="{4195434C-FBEF-4635-BCB6-CFE9B6D34AC0}">
      <dgm:prSet/>
      <dgm:spPr/>
      <dgm:t>
        <a:bodyPr/>
        <a:lstStyle/>
        <a:p>
          <a:endParaRPr lang="en-CA"/>
        </a:p>
      </dgm:t>
    </dgm:pt>
    <dgm:pt modelId="{E1753461-45B8-4C0D-A077-6B7A296C7FAB}">
      <dgm:prSet/>
      <dgm:spPr/>
      <dgm:t>
        <a:bodyPr/>
        <a:lstStyle/>
        <a:p>
          <a:r>
            <a:rPr lang="en-CA">
              <a:noFill/>
            </a:rPr>
            <a:t> </a:t>
          </a:r>
        </a:p>
      </dgm:t>
    </dgm:pt>
    <dgm:pt modelId="{587B298E-60F1-4B3C-A0BD-AD510E5A8B14}" type="parTrans" cxnId="{60FC1BDA-A7CC-4A96-8620-735F006E65C3}">
      <dgm:prSet/>
      <dgm:spPr/>
      <dgm:t>
        <a:bodyPr/>
        <a:lstStyle/>
        <a:p>
          <a:endParaRPr lang="en-CA"/>
        </a:p>
      </dgm:t>
    </dgm:pt>
    <dgm:pt modelId="{82C9A56A-6841-437E-B526-7D9A41690F12}" type="sibTrans" cxnId="{60FC1BDA-A7CC-4A96-8620-735F006E65C3}">
      <dgm:prSet/>
      <dgm:spPr/>
      <dgm:t>
        <a:bodyPr/>
        <a:lstStyle/>
        <a:p>
          <a:endParaRPr lang="en-CA"/>
        </a:p>
      </dgm:t>
    </dgm:pt>
    <dgm:pt modelId="{422AE530-E9C4-4C1D-A0B0-8F7BE88213A9}">
      <dgm:prSet/>
      <dgm:spPr/>
      <dgm:t>
        <a:bodyPr/>
        <a:lstStyle/>
        <a:p>
          <a:r>
            <a:rPr lang="en-CA">
              <a:noFill/>
            </a:rPr>
            <a:t> </a:t>
          </a:r>
        </a:p>
      </dgm:t>
    </dgm:pt>
    <dgm:pt modelId="{9065E36E-56FB-4E73-A412-3524BD699BBC}" type="parTrans" cxnId="{16B3D5F8-6967-4FAB-B695-68FCA42653B4}">
      <dgm:prSet/>
      <dgm:spPr/>
      <dgm:t>
        <a:bodyPr/>
        <a:lstStyle/>
        <a:p>
          <a:endParaRPr lang="en-CA"/>
        </a:p>
      </dgm:t>
    </dgm:pt>
    <dgm:pt modelId="{2E45AF0E-661D-4DDA-9AC6-6F5320204D4B}" type="sibTrans" cxnId="{16B3D5F8-6967-4FAB-B695-68FCA42653B4}">
      <dgm:prSet/>
      <dgm:spPr/>
      <dgm:t>
        <a:bodyPr/>
        <a:lstStyle/>
        <a:p>
          <a:endParaRPr lang="en-CA"/>
        </a:p>
      </dgm:t>
    </dgm:pt>
    <dgm:pt modelId="{5773E504-2487-4C12-AB06-753C95F8E6E6}">
      <dgm:prSet/>
      <dgm:spPr/>
      <dgm:t>
        <a:bodyPr/>
        <a:lstStyle/>
        <a:p>
          <a:r>
            <a:rPr lang="en-CA">
              <a:noFill/>
            </a:rPr>
            <a:t> </a:t>
          </a:r>
        </a:p>
      </dgm:t>
    </dgm:pt>
    <dgm:pt modelId="{64B35204-17A3-4A77-8E59-6F64ACD393B0}" type="parTrans" cxnId="{DE95DE9B-CF30-4A70-8FDE-217BF7491389}">
      <dgm:prSet/>
      <dgm:spPr/>
      <dgm:t>
        <a:bodyPr/>
        <a:lstStyle/>
        <a:p>
          <a:endParaRPr lang="en-CA"/>
        </a:p>
      </dgm:t>
    </dgm:pt>
    <dgm:pt modelId="{B59662E8-63E5-41DE-9DC5-7EE110937299}" type="sibTrans" cxnId="{DE95DE9B-CF30-4A70-8FDE-217BF7491389}">
      <dgm:prSet/>
      <dgm:spPr/>
      <dgm:t>
        <a:bodyPr/>
        <a:lstStyle/>
        <a:p>
          <a:endParaRPr lang="en-CA"/>
        </a:p>
      </dgm:t>
    </dgm:pt>
    <dgm:pt modelId="{99630C69-4139-46CF-960E-BEB7246093C9}">
      <dgm:prSet/>
      <dgm:spPr/>
      <dgm:t>
        <a:bodyPr/>
        <a:lstStyle/>
        <a:p>
          <a:r>
            <a:rPr lang="en-CA">
              <a:noFill/>
            </a:rPr>
            <a:t> </a:t>
          </a:r>
        </a:p>
      </dgm:t>
    </dgm:pt>
    <dgm:pt modelId="{B0276B50-4677-47A2-B6C4-18FD55D934C9}" type="parTrans" cxnId="{B7629CB7-0DD3-4AEC-A5A5-BBD804E65D13}">
      <dgm:prSet/>
      <dgm:spPr/>
      <dgm:t>
        <a:bodyPr/>
        <a:lstStyle/>
        <a:p>
          <a:endParaRPr lang="en-CA"/>
        </a:p>
      </dgm:t>
    </dgm:pt>
    <dgm:pt modelId="{BE172944-9135-40A9-A6E1-0ACE3CF4A2B6}" type="sibTrans" cxnId="{B7629CB7-0DD3-4AEC-A5A5-BBD804E65D13}">
      <dgm:prSet/>
      <dgm:spPr/>
      <dgm:t>
        <a:bodyPr/>
        <a:lstStyle/>
        <a:p>
          <a:endParaRPr lang="en-CA"/>
        </a:p>
      </dgm:t>
    </dgm:pt>
    <dgm:pt modelId="{89ACACEA-34EE-4130-9D30-1B91E9C44001}">
      <dgm:prSet/>
      <dgm:spPr/>
      <dgm:t>
        <a:bodyPr/>
        <a:lstStyle/>
        <a:p>
          <a:r>
            <a:rPr lang="en-CA">
              <a:noFill/>
            </a:rPr>
            <a:t> </a:t>
          </a:r>
        </a:p>
      </dgm:t>
    </dgm:pt>
    <dgm:pt modelId="{064E040C-B0B9-417E-835A-034A80E8CBC9}" type="parTrans" cxnId="{97B8CD56-83F9-4327-964A-4F3E80F262B1}">
      <dgm:prSet/>
      <dgm:spPr/>
      <dgm:t>
        <a:bodyPr/>
        <a:lstStyle/>
        <a:p>
          <a:endParaRPr lang="en-CA"/>
        </a:p>
      </dgm:t>
    </dgm:pt>
    <dgm:pt modelId="{29B04A4B-398C-4FFB-AFF1-6E5504EAA51D}" type="sibTrans" cxnId="{97B8CD56-83F9-4327-964A-4F3E80F262B1}">
      <dgm:prSet/>
      <dgm:spPr/>
      <dgm:t>
        <a:bodyPr/>
        <a:lstStyle/>
        <a:p>
          <a:endParaRPr lang="en-CA"/>
        </a:p>
      </dgm:t>
    </dgm:pt>
    <dgm:pt modelId="{FAFF594C-071E-47C2-B9E0-A21778BB3641}">
      <dgm:prSet/>
      <dgm:spPr/>
      <dgm:t>
        <a:bodyPr/>
        <a:lstStyle/>
        <a:p>
          <a:r>
            <a:rPr lang="en-CA">
              <a:noFill/>
            </a:rPr>
            <a:t> </a:t>
          </a:r>
        </a:p>
      </dgm:t>
    </dgm:pt>
    <dgm:pt modelId="{C09CE534-2F8A-4EC7-91E0-2C3B447B459E}" type="parTrans" cxnId="{4D7021CD-95C0-44BC-9200-D9F14ADFE06C}">
      <dgm:prSet/>
      <dgm:spPr/>
      <dgm:t>
        <a:bodyPr/>
        <a:lstStyle/>
        <a:p>
          <a:endParaRPr lang="en-CA"/>
        </a:p>
      </dgm:t>
    </dgm:pt>
    <dgm:pt modelId="{FB7C17A2-9033-4713-AB12-47E6D40C0CDC}" type="sibTrans" cxnId="{4D7021CD-95C0-44BC-9200-D9F14ADFE06C}">
      <dgm:prSet/>
      <dgm:spPr/>
      <dgm:t>
        <a:bodyPr/>
        <a:lstStyle/>
        <a:p>
          <a:endParaRPr lang="en-CA"/>
        </a:p>
      </dgm:t>
    </dgm:pt>
    <dgm:pt modelId="{7BF302ED-0850-4F0C-A022-7C20BEE5D4DA}">
      <dgm:prSet/>
      <dgm:spPr>
        <a:blipFill>
          <a:blip xmlns:r="http://schemas.openxmlformats.org/officeDocument/2006/relationships" r:embed="rId1"/>
          <a:stretch>
            <a:fillRect t="-1368" b="-1368"/>
          </a:stretch>
        </a:blipFill>
      </dgm:spPr>
      <dgm:t>
        <a:bodyPr/>
        <a:lstStyle/>
        <a:p>
          <a:r>
            <a:rPr lang="en-CA">
              <a:noFill/>
            </a:rPr>
            <a:t> </a:t>
          </a:r>
        </a:p>
      </dgm:t>
    </dgm:pt>
    <dgm:pt modelId="{99D8A64A-5E3D-4197-9C2E-BCBB937C52BB}" type="parTrans" cxnId="{13E7F10A-9734-433A-8325-4ACA726525DC}">
      <dgm:prSet/>
      <dgm:spPr/>
      <dgm:t>
        <a:bodyPr/>
        <a:lstStyle/>
        <a:p>
          <a:endParaRPr lang="en-CA"/>
        </a:p>
      </dgm:t>
    </dgm:pt>
    <dgm:pt modelId="{9E14D844-57A1-4EEA-B7A6-6027D0437A0B}" type="sibTrans" cxnId="{13E7F10A-9734-433A-8325-4ACA726525DC}">
      <dgm:prSet/>
      <dgm:spPr/>
      <dgm:t>
        <a:bodyPr/>
        <a:lstStyle/>
        <a:p>
          <a:endParaRPr lang="en-CA"/>
        </a:p>
      </dgm:t>
    </dgm:pt>
    <dgm:pt modelId="{18719C70-0993-41D7-B0B3-E279064C71FA}">
      <dgm:prSet/>
      <dgm:spPr/>
      <dgm:t>
        <a:bodyPr/>
        <a:lstStyle/>
        <a:p>
          <a:r>
            <a:rPr lang="en-CA">
              <a:noFill/>
            </a:rPr>
            <a:t> </a:t>
          </a:r>
        </a:p>
      </dgm:t>
    </dgm:pt>
    <dgm:pt modelId="{88D941DF-E917-4D44-BB33-2FB86801D8FE}" type="sibTrans" cxnId="{67B2EE26-8A35-48F8-867E-11047E4F1658}">
      <dgm:prSet/>
      <dgm:spPr/>
      <dgm:t>
        <a:bodyPr/>
        <a:lstStyle/>
        <a:p>
          <a:endParaRPr lang="en-CA"/>
        </a:p>
      </dgm:t>
    </dgm:pt>
    <dgm:pt modelId="{BC9D52BF-EFBB-4D76-AFBB-12B959298894}" type="parTrans" cxnId="{67B2EE26-8A35-48F8-867E-11047E4F1658}">
      <dgm:prSet/>
      <dgm:spPr/>
      <dgm:t>
        <a:bodyPr/>
        <a:lstStyle/>
        <a:p>
          <a:endParaRPr lang="en-CA"/>
        </a:p>
      </dgm:t>
    </dgm:pt>
    <dgm:pt modelId="{EEF02BCB-E653-4F0C-9AEA-F45669A3D2EA}" type="pres">
      <dgm:prSet presAssocID="{7C9D97E2-6ED0-4104-8C8F-11FEB9F652DE}" presName="linear" presStyleCnt="0">
        <dgm:presLayoutVars>
          <dgm:animLvl val="lvl"/>
          <dgm:resizeHandles val="exact"/>
        </dgm:presLayoutVars>
      </dgm:prSet>
      <dgm:spPr/>
    </dgm:pt>
    <dgm:pt modelId="{A62EAD31-2D94-467A-AC67-60DA3191615E}" type="pres">
      <dgm:prSet presAssocID="{BF949B16-47E9-4DF0-8A88-474E71D9B714}" presName="parentText" presStyleLbl="node1" presStyleIdx="0" presStyleCnt="1">
        <dgm:presLayoutVars>
          <dgm:chMax val="0"/>
          <dgm:bulletEnabled val="1"/>
        </dgm:presLayoutVars>
      </dgm:prSet>
      <dgm:spPr/>
    </dgm:pt>
    <dgm:pt modelId="{03B1BAB0-0199-40E0-BE17-48ED73068FD8}" type="pres">
      <dgm:prSet presAssocID="{BF949B16-47E9-4DF0-8A88-474E71D9B714}" presName="childText" presStyleLbl="revTx" presStyleIdx="0" presStyleCnt="1">
        <dgm:presLayoutVars>
          <dgm:bulletEnabled val="1"/>
        </dgm:presLayoutVars>
      </dgm:prSet>
      <dgm:spPr/>
    </dgm:pt>
  </dgm:ptLst>
  <dgm:cxnLst>
    <dgm:cxn modelId="{4DE1A101-6CA7-4532-83FC-55B2C2B96538}" type="presOf" srcId="{7BF302ED-0850-4F0C-A022-7C20BEE5D4DA}" destId="{03B1BAB0-0199-40E0-BE17-48ED73068FD8}" srcOrd="0" destOrd="0" presId="urn:microsoft.com/office/officeart/2005/8/layout/vList2"/>
    <dgm:cxn modelId="{48BAC602-06D9-49EF-A5B3-8AA372ED334F}" type="presOf" srcId="{18719C70-0993-41D7-B0B3-E279064C71FA}" destId="{03B1BAB0-0199-40E0-BE17-48ED73068FD8}" srcOrd="0" destOrd="1" presId="urn:microsoft.com/office/officeart/2005/8/layout/vList2"/>
    <dgm:cxn modelId="{B5434704-01C5-4D97-A364-B3DF06EB3493}" type="presOf" srcId="{36D7CAE0-EC70-4FD7-9F31-EE678676546E}" destId="{03B1BAB0-0199-40E0-BE17-48ED73068FD8}" srcOrd="0" destOrd="7" presId="urn:microsoft.com/office/officeart/2005/8/layout/vList2"/>
    <dgm:cxn modelId="{681B3F09-715D-46D8-84D2-06484B82652D}" type="presOf" srcId="{5773E504-2487-4C12-AB06-753C95F8E6E6}" destId="{03B1BAB0-0199-40E0-BE17-48ED73068FD8}" srcOrd="0" destOrd="10" presId="urn:microsoft.com/office/officeart/2005/8/layout/vList2"/>
    <dgm:cxn modelId="{13E7F10A-9734-433A-8325-4ACA726525DC}" srcId="{BF949B16-47E9-4DF0-8A88-474E71D9B714}" destId="{7BF302ED-0850-4F0C-A022-7C20BEE5D4DA}" srcOrd="0" destOrd="0" parTransId="{99D8A64A-5E3D-4197-9C2E-BCBB937C52BB}" sibTransId="{9E14D844-57A1-4EEA-B7A6-6027D0437A0B}"/>
    <dgm:cxn modelId="{072F3C0F-3CB3-43B5-903B-1A14EECB44BF}" type="presOf" srcId="{F20DEED6-6B17-49E7-99B5-3C7029F52BF2}" destId="{03B1BAB0-0199-40E0-BE17-48ED73068FD8}" srcOrd="0" destOrd="2" presId="urn:microsoft.com/office/officeart/2005/8/layout/vList2"/>
    <dgm:cxn modelId="{2CF06B0F-5FE3-451C-A4C1-8A55530F1E0C}" type="presOf" srcId="{FAFF594C-071E-47C2-B9E0-A21778BB3641}" destId="{03B1BAB0-0199-40E0-BE17-48ED73068FD8}" srcOrd="0" destOrd="4" presId="urn:microsoft.com/office/officeart/2005/8/layout/vList2"/>
    <dgm:cxn modelId="{220C2A10-85EC-48A7-893D-BD47463E9498}" srcId="{7BF302ED-0850-4F0C-A022-7C20BEE5D4DA}" destId="{76AAFCA7-0F59-4E86-BF9E-590A4F0943B4}" srcOrd="1" destOrd="0" parTransId="{AC62C9C6-D6CA-48CE-93F8-B6327B981244}" sibTransId="{EE077906-E93E-48C0-8F7D-13D9415C8F4D}"/>
    <dgm:cxn modelId="{659FC115-AEC6-4459-A597-4D13F2FB862F}" type="presOf" srcId="{99630C69-4139-46CF-960E-BEB7246093C9}" destId="{03B1BAB0-0199-40E0-BE17-48ED73068FD8}" srcOrd="0" destOrd="11" presId="urn:microsoft.com/office/officeart/2005/8/layout/vList2"/>
    <dgm:cxn modelId="{67B2EE26-8A35-48F8-867E-11047E4F1658}" srcId="{7BF302ED-0850-4F0C-A022-7C20BEE5D4DA}" destId="{18719C70-0993-41D7-B0B3-E279064C71FA}" srcOrd="0" destOrd="0" parTransId="{BC9D52BF-EFBB-4D76-AFBB-12B959298894}" sibTransId="{88D941DF-E917-4D44-BB33-2FB86801D8FE}"/>
    <dgm:cxn modelId="{999EF936-8555-43B1-8B19-6BFC4254FBAE}" type="presOf" srcId="{76AAFCA7-0F59-4E86-BF9E-590A4F0943B4}" destId="{03B1BAB0-0199-40E0-BE17-48ED73068FD8}" srcOrd="0" destOrd="5" presId="urn:microsoft.com/office/officeart/2005/8/layout/vList2"/>
    <dgm:cxn modelId="{883AF065-8A8B-4A71-BB94-49694A46EC3B}" srcId="{18719C70-0993-41D7-B0B3-E279064C71FA}" destId="{E76906E2-CFC7-471B-B791-2A76CED02F98}" srcOrd="1" destOrd="0" parTransId="{75801AA0-C455-481F-A9B5-9F20B2D3C009}" sibTransId="{42D8CC5C-E1FE-48B9-9A8E-7A8AA749D331}"/>
    <dgm:cxn modelId="{4195434C-FBEF-4635-BCB6-CFE9B6D34AC0}" srcId="{7BF302ED-0850-4F0C-A022-7C20BEE5D4DA}" destId="{36D7CAE0-EC70-4FD7-9F31-EE678676546E}" srcOrd="3" destOrd="0" parTransId="{6E6CE92B-29ED-46AA-8F1A-0BE9F664C4E3}" sibTransId="{8AFA901E-3892-4628-9314-343149F94773}"/>
    <dgm:cxn modelId="{3E858C4E-72A9-4046-89DE-9BFB0629CA5A}" type="presOf" srcId="{E76906E2-CFC7-471B-B791-2A76CED02F98}" destId="{03B1BAB0-0199-40E0-BE17-48ED73068FD8}" srcOrd="0" destOrd="3" presId="urn:microsoft.com/office/officeart/2005/8/layout/vList2"/>
    <dgm:cxn modelId="{97B8CD56-83F9-4327-964A-4F3E80F262B1}" srcId="{7BF302ED-0850-4F0C-A022-7C20BEE5D4DA}" destId="{89ACACEA-34EE-4130-9D30-1B91E9C44001}" srcOrd="5" destOrd="0" parTransId="{064E040C-B0B9-417E-835A-034A80E8CBC9}" sibTransId="{29B04A4B-398C-4FFB-AFF1-6E5504EAA51D}"/>
    <dgm:cxn modelId="{24D78582-9BD4-409D-B461-2D306FCBF488}" srcId="{18719C70-0993-41D7-B0B3-E279064C71FA}" destId="{F20DEED6-6B17-49E7-99B5-3C7029F52BF2}" srcOrd="0" destOrd="0" parTransId="{8995F008-0C2D-4BBE-8520-118F53FDD281}" sibTransId="{D8A58770-D467-4D9C-92BC-BCB6DBF9949C}"/>
    <dgm:cxn modelId="{0900C090-EB99-4D66-A5C2-FB97B0580CBD}" type="presOf" srcId="{7C9D97E2-6ED0-4104-8C8F-11FEB9F652DE}" destId="{EEF02BCB-E653-4F0C-9AEA-F45669A3D2EA}" srcOrd="0" destOrd="0" presId="urn:microsoft.com/office/officeart/2005/8/layout/vList2"/>
    <dgm:cxn modelId="{DE95DE9B-CF30-4A70-8FDE-217BF7491389}" srcId="{E1753461-45B8-4C0D-A077-6B7A296C7FAB}" destId="{5773E504-2487-4C12-AB06-753C95F8E6E6}" srcOrd="1" destOrd="0" parTransId="{64B35204-17A3-4A77-8E59-6F64ACD393B0}" sibTransId="{B59662E8-63E5-41DE-9DC5-7EE110937299}"/>
    <dgm:cxn modelId="{73736BAB-F9F0-4AF2-B9DA-65C9F8F1AD43}" srcId="{7BF302ED-0850-4F0C-A022-7C20BEE5D4DA}" destId="{C3548E0C-53E7-4A95-A2F3-7AE9AA8E54DC}" srcOrd="2" destOrd="0" parTransId="{774D6F67-30FE-4886-AFFA-FF69219E084E}" sibTransId="{C8D11CFE-E783-40FE-95AE-B1A0532F2066}"/>
    <dgm:cxn modelId="{2A4828AD-946C-40DC-A107-08D084CEC871}" srcId="{7C9D97E2-6ED0-4104-8C8F-11FEB9F652DE}" destId="{BF949B16-47E9-4DF0-8A88-474E71D9B714}" srcOrd="0" destOrd="0" parTransId="{FBADAF9E-EE33-4AFC-A0F4-4F09B7B02108}" sibTransId="{184BA20D-010C-42BF-88BC-46FFF97BDB44}"/>
    <dgm:cxn modelId="{B7629CB7-0DD3-4AEC-A5A5-BBD804E65D13}" srcId="{5773E504-2487-4C12-AB06-753C95F8E6E6}" destId="{99630C69-4139-46CF-960E-BEB7246093C9}" srcOrd="0" destOrd="0" parTransId="{B0276B50-4677-47A2-B6C4-18FD55D934C9}" sibTransId="{BE172944-9135-40A9-A6E1-0ACE3CF4A2B6}"/>
    <dgm:cxn modelId="{AF7269B8-127B-4720-A138-0C0CE4873AD9}" type="presOf" srcId="{89ACACEA-34EE-4130-9D30-1B91E9C44001}" destId="{03B1BAB0-0199-40E0-BE17-48ED73068FD8}" srcOrd="0" destOrd="12" presId="urn:microsoft.com/office/officeart/2005/8/layout/vList2"/>
    <dgm:cxn modelId="{1617BAB8-C212-45D2-A0AF-D5F1344E5D7E}" type="presOf" srcId="{C3548E0C-53E7-4A95-A2F3-7AE9AA8E54DC}" destId="{03B1BAB0-0199-40E0-BE17-48ED73068FD8}" srcOrd="0" destOrd="6" presId="urn:microsoft.com/office/officeart/2005/8/layout/vList2"/>
    <dgm:cxn modelId="{B07FC8B9-D2EC-4D34-ADE1-AFBFB91926BA}" type="presOf" srcId="{422AE530-E9C4-4C1D-A0B0-8F7BE88213A9}" destId="{03B1BAB0-0199-40E0-BE17-48ED73068FD8}" srcOrd="0" destOrd="9" presId="urn:microsoft.com/office/officeart/2005/8/layout/vList2"/>
    <dgm:cxn modelId="{169912BD-9C8E-437A-9331-B988C537969C}" type="presOf" srcId="{BF949B16-47E9-4DF0-8A88-474E71D9B714}" destId="{A62EAD31-2D94-467A-AC67-60DA3191615E}" srcOrd="0" destOrd="0" presId="urn:microsoft.com/office/officeart/2005/8/layout/vList2"/>
    <dgm:cxn modelId="{4D7021CD-95C0-44BC-9200-D9F14ADFE06C}" srcId="{18719C70-0993-41D7-B0B3-E279064C71FA}" destId="{FAFF594C-071E-47C2-B9E0-A21778BB3641}" srcOrd="2" destOrd="0" parTransId="{C09CE534-2F8A-4EC7-91E0-2C3B447B459E}" sibTransId="{FB7C17A2-9033-4713-AB12-47E6D40C0CDC}"/>
    <dgm:cxn modelId="{60FC1BDA-A7CC-4A96-8620-735F006E65C3}" srcId="{7BF302ED-0850-4F0C-A022-7C20BEE5D4DA}" destId="{E1753461-45B8-4C0D-A077-6B7A296C7FAB}" srcOrd="4" destOrd="0" parTransId="{587B298E-60F1-4B3C-A0BD-AD510E5A8B14}" sibTransId="{82C9A56A-6841-437E-B526-7D9A41690F12}"/>
    <dgm:cxn modelId="{F76A8DE7-6700-49D6-85F6-CE2522254849}" type="presOf" srcId="{E1753461-45B8-4C0D-A077-6B7A296C7FAB}" destId="{03B1BAB0-0199-40E0-BE17-48ED73068FD8}" srcOrd="0" destOrd="8" presId="urn:microsoft.com/office/officeart/2005/8/layout/vList2"/>
    <dgm:cxn modelId="{16B3D5F8-6967-4FAB-B695-68FCA42653B4}" srcId="{E1753461-45B8-4C0D-A077-6B7A296C7FAB}" destId="{422AE530-E9C4-4C1D-A0B0-8F7BE88213A9}" srcOrd="0" destOrd="0" parTransId="{9065E36E-56FB-4E73-A412-3524BD699BBC}" sibTransId="{2E45AF0E-661D-4DDA-9AC6-6F5320204D4B}"/>
    <dgm:cxn modelId="{6376C64C-0794-48A8-92CC-8F567CFFD93D}" type="presParOf" srcId="{EEF02BCB-E653-4F0C-9AEA-F45669A3D2EA}" destId="{A62EAD31-2D94-467A-AC67-60DA3191615E}" srcOrd="0" destOrd="0" presId="urn:microsoft.com/office/officeart/2005/8/layout/vList2"/>
    <dgm:cxn modelId="{8895DB63-8236-40DB-A527-2C0FADA3DEE4}" type="presParOf" srcId="{EEF02BCB-E653-4F0C-9AEA-F45669A3D2EA}" destId="{03B1BAB0-0199-40E0-BE17-48ED73068FD8}"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08271-1032-4DF9-A8F7-3D522601ABDD}">
      <dsp:nvSpPr>
        <dsp:cNvPr id="0" name=""/>
        <dsp:cNvSpPr/>
      </dsp:nvSpPr>
      <dsp:spPr>
        <a:xfrm>
          <a:off x="0" y="2425"/>
          <a:ext cx="7003777" cy="12292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4E0055-7AAD-4C43-9744-7121DDA81963}">
      <dsp:nvSpPr>
        <dsp:cNvPr id="0" name=""/>
        <dsp:cNvSpPr/>
      </dsp:nvSpPr>
      <dsp:spPr>
        <a:xfrm>
          <a:off x="371836" y="278997"/>
          <a:ext cx="676066" cy="6760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198E7D-1B7B-49D8-9F8F-E49AA01E54AC}">
      <dsp:nvSpPr>
        <dsp:cNvPr id="0" name=""/>
        <dsp:cNvSpPr/>
      </dsp:nvSpPr>
      <dsp:spPr>
        <a:xfrm>
          <a:off x="1419739" y="2425"/>
          <a:ext cx="5584037" cy="1229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092" tIns="130092" rIns="130092" bIns="130092" numCol="1" spcCol="1270" anchor="ctr" anchorCtr="0">
          <a:noAutofit/>
        </a:bodyPr>
        <a:lstStyle/>
        <a:p>
          <a:pPr marL="0" lvl="0" indent="0" algn="l" defTabSz="977900">
            <a:lnSpc>
              <a:spcPct val="100000"/>
            </a:lnSpc>
            <a:spcBef>
              <a:spcPct val="0"/>
            </a:spcBef>
            <a:spcAft>
              <a:spcPct val="35000"/>
            </a:spcAft>
            <a:buNone/>
          </a:pPr>
          <a:r>
            <a:rPr lang="en-CA" sz="2200" kern="1200"/>
            <a:t>Definitions</a:t>
          </a:r>
        </a:p>
      </dsp:txBody>
      <dsp:txXfrm>
        <a:off x="1419739" y="2425"/>
        <a:ext cx="5584037" cy="1229211"/>
      </dsp:txXfrm>
    </dsp:sp>
    <dsp:sp modelId="{B1729BE7-1733-45F2-80BB-F75051CB3898}">
      <dsp:nvSpPr>
        <dsp:cNvPr id="0" name=""/>
        <dsp:cNvSpPr/>
      </dsp:nvSpPr>
      <dsp:spPr>
        <a:xfrm>
          <a:off x="0" y="1538939"/>
          <a:ext cx="7003777" cy="12292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6F77D4-A0BD-4EE9-8E4D-26AA258F3A4B}">
      <dsp:nvSpPr>
        <dsp:cNvPr id="0" name=""/>
        <dsp:cNvSpPr/>
      </dsp:nvSpPr>
      <dsp:spPr>
        <a:xfrm>
          <a:off x="371836" y="1815512"/>
          <a:ext cx="676066" cy="6760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A93284-DBA4-456D-BA3F-DF7925D9D7AF}">
      <dsp:nvSpPr>
        <dsp:cNvPr id="0" name=""/>
        <dsp:cNvSpPr/>
      </dsp:nvSpPr>
      <dsp:spPr>
        <a:xfrm>
          <a:off x="1419739" y="1538939"/>
          <a:ext cx="5584037" cy="1229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092" tIns="130092" rIns="130092" bIns="130092" numCol="1" spcCol="1270" anchor="ctr" anchorCtr="0">
          <a:noAutofit/>
        </a:bodyPr>
        <a:lstStyle/>
        <a:p>
          <a:pPr marL="0" lvl="0" indent="0" algn="l" defTabSz="977900">
            <a:lnSpc>
              <a:spcPct val="100000"/>
            </a:lnSpc>
            <a:spcBef>
              <a:spcPct val="0"/>
            </a:spcBef>
            <a:spcAft>
              <a:spcPct val="35000"/>
            </a:spcAft>
            <a:buNone/>
          </a:pPr>
          <a:r>
            <a:rPr lang="en-CA" sz="2200" kern="1200" dirty="0"/>
            <a:t>Describe Algorithms OLP-1, OLP-2, OLP-3</a:t>
          </a:r>
        </a:p>
      </dsp:txBody>
      <dsp:txXfrm>
        <a:off x="1419739" y="1538939"/>
        <a:ext cx="5584037" cy="1229211"/>
      </dsp:txXfrm>
    </dsp:sp>
    <dsp:sp modelId="{148F66ED-9D14-423D-9C99-1045D448F9E4}">
      <dsp:nvSpPr>
        <dsp:cNvPr id="0" name=""/>
        <dsp:cNvSpPr/>
      </dsp:nvSpPr>
      <dsp:spPr>
        <a:xfrm>
          <a:off x="0" y="3075453"/>
          <a:ext cx="7003777" cy="12292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D776C6-1BF8-4BCC-8347-59AA95C80E37}">
      <dsp:nvSpPr>
        <dsp:cNvPr id="0" name=""/>
        <dsp:cNvSpPr/>
      </dsp:nvSpPr>
      <dsp:spPr>
        <a:xfrm>
          <a:off x="371836" y="3352026"/>
          <a:ext cx="676066" cy="6760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00FE1E-840B-4A3E-9A3C-57D3C37E7603}">
      <dsp:nvSpPr>
        <dsp:cNvPr id="0" name=""/>
        <dsp:cNvSpPr/>
      </dsp:nvSpPr>
      <dsp:spPr>
        <a:xfrm>
          <a:off x="1419739" y="3075453"/>
          <a:ext cx="5584037" cy="1229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092" tIns="130092" rIns="130092" bIns="130092" numCol="1" spcCol="1270" anchor="ctr" anchorCtr="0">
          <a:noAutofit/>
        </a:bodyPr>
        <a:lstStyle/>
        <a:p>
          <a:pPr marL="0" lvl="0" indent="0" algn="l" defTabSz="977900">
            <a:lnSpc>
              <a:spcPct val="100000"/>
            </a:lnSpc>
            <a:spcBef>
              <a:spcPct val="0"/>
            </a:spcBef>
            <a:spcAft>
              <a:spcPct val="35000"/>
            </a:spcAft>
            <a:buNone/>
          </a:pPr>
          <a:r>
            <a:rPr lang="en-CA" sz="2200" kern="1200" dirty="0"/>
            <a:t>Runtime Performance</a:t>
          </a:r>
        </a:p>
      </dsp:txBody>
      <dsp:txXfrm>
        <a:off x="1419739" y="3075453"/>
        <a:ext cx="5584037" cy="1229211"/>
      </dsp:txXfrm>
    </dsp:sp>
    <dsp:sp modelId="{B0D9F9E1-904D-43D4-8C6F-C9DEF1DEBB24}">
      <dsp:nvSpPr>
        <dsp:cNvPr id="0" name=""/>
        <dsp:cNvSpPr/>
      </dsp:nvSpPr>
      <dsp:spPr>
        <a:xfrm>
          <a:off x="0" y="4611968"/>
          <a:ext cx="7003777" cy="12292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34D7D0-F6D5-4811-A3A6-B4D410AEBEE2}">
      <dsp:nvSpPr>
        <dsp:cNvPr id="0" name=""/>
        <dsp:cNvSpPr/>
      </dsp:nvSpPr>
      <dsp:spPr>
        <a:xfrm>
          <a:off x="371836" y="4888540"/>
          <a:ext cx="676066" cy="6760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CE507D-0596-4928-A308-9DE75BFFDD24}">
      <dsp:nvSpPr>
        <dsp:cNvPr id="0" name=""/>
        <dsp:cNvSpPr/>
      </dsp:nvSpPr>
      <dsp:spPr>
        <a:xfrm>
          <a:off x="1419739" y="4611968"/>
          <a:ext cx="5584037" cy="1229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092" tIns="130092" rIns="130092" bIns="130092" numCol="1" spcCol="1270" anchor="ctr" anchorCtr="0">
          <a:noAutofit/>
        </a:bodyPr>
        <a:lstStyle/>
        <a:p>
          <a:pPr marL="0" lvl="0" indent="0" algn="l" defTabSz="977900">
            <a:lnSpc>
              <a:spcPct val="100000"/>
            </a:lnSpc>
            <a:spcBef>
              <a:spcPct val="0"/>
            </a:spcBef>
            <a:spcAft>
              <a:spcPct val="35000"/>
            </a:spcAft>
            <a:buNone/>
          </a:pPr>
          <a:r>
            <a:rPr lang="en-CA" sz="2200" kern="1200"/>
            <a:t>Conclusion</a:t>
          </a:r>
        </a:p>
      </dsp:txBody>
      <dsp:txXfrm>
        <a:off x="1419739" y="4611968"/>
        <a:ext cx="5584037" cy="122921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57AE3-83D6-4AF4-8A6C-58A1DF7AC86C}">
      <dsp:nvSpPr>
        <dsp:cNvPr id="0" name=""/>
        <dsp:cNvSpPr/>
      </dsp:nvSpPr>
      <dsp:spPr>
        <a:xfrm>
          <a:off x="0" y="150641"/>
          <a:ext cx="5256455"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CA" sz="1600" kern="1200"/>
            <a:t>Original O(n</a:t>
          </a:r>
          <a:r>
            <a:rPr lang="en-CA" sz="1600" kern="1200" baseline="30000"/>
            <a:t>2</a:t>
          </a:r>
          <a:r>
            <a:rPr lang="en-CA" sz="1600" kern="1200" baseline="0"/>
            <a:t>) Algorithm</a:t>
          </a:r>
          <a:endParaRPr lang="en-CA" sz="1600" kern="1200"/>
        </a:p>
      </dsp:txBody>
      <dsp:txXfrm>
        <a:off x="18734" y="169375"/>
        <a:ext cx="5218987" cy="346292"/>
      </dsp:txXfrm>
    </dsp:sp>
    <dsp:sp modelId="{595DCA0A-8EC0-46CF-805B-32C49DA84424}">
      <dsp:nvSpPr>
        <dsp:cNvPr id="0" name=""/>
        <dsp:cNvSpPr/>
      </dsp:nvSpPr>
      <dsp:spPr>
        <a:xfrm>
          <a:off x="0" y="534401"/>
          <a:ext cx="5256455" cy="351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892" tIns="20320" rIns="113792" bIns="20320" numCol="1" spcCol="1270" anchor="t" anchorCtr="0">
          <a:noAutofit/>
        </a:bodyPr>
        <a:lstStyle/>
        <a:p>
          <a:pPr marL="114300" lvl="1" indent="-114300" algn="l" defTabSz="533400">
            <a:lnSpc>
              <a:spcPct val="90000"/>
            </a:lnSpc>
            <a:spcBef>
              <a:spcPct val="0"/>
            </a:spcBef>
            <a:spcAft>
              <a:spcPct val="20000"/>
            </a:spcAft>
            <a:buNone/>
          </a:pPr>
          <a14:m xmlns:a14="http://schemas.microsoft.com/office/drawing/2010/main">
            <m:oMathPara xmlns:m="http://schemas.openxmlformats.org/officeDocument/2006/math">
              <m:oMathParaPr>
                <m:jc m:val="left"/>
              </m:oMathParaPr>
              <m:oMath xmlns:m="http://schemas.openxmlformats.org/officeDocument/2006/math">
                <m:r>
                  <a:rPr lang="it-IT" sz="1200" i="1" kern="1200" dirty="0" smtClean="0">
                    <a:latin typeface="Cambria Math" panose="02040503050406030204" pitchFamily="18" charset="0"/>
                  </a:rPr>
                  <m:t>𝐶𝑜𝑚𝑝𝑢𝑡𝑒</m:t>
                </m:r>
                <m:r>
                  <a:rPr lang="en-CA" sz="1200" b="0" i="1" kern="1200" dirty="0" smtClean="0">
                    <a:latin typeface="Cambria Math" panose="02040503050406030204" pitchFamily="18" charset="0"/>
                  </a:rPr>
                  <m:t>_</m:t>
                </m:r>
                <m:r>
                  <a:rPr lang="it-IT" sz="1200" i="1" kern="1200" dirty="0" smtClean="0">
                    <a:latin typeface="Cambria Math" panose="02040503050406030204" pitchFamily="18" charset="0"/>
                  </a:rPr>
                  <m:t>𝑂𝐿𝑃</m:t>
                </m:r>
                <m:r>
                  <a:rPr lang="it-IT" sz="1200" i="1" kern="1200" baseline="-25000" dirty="0" smtClean="0">
                    <a:latin typeface="Cambria Math" panose="02040503050406030204" pitchFamily="18" charset="0"/>
                  </a:rPr>
                  <m:t>𝑖</m:t>
                </m:r>
                <m:r>
                  <a:rPr lang="it-IT" sz="1200" i="1" kern="1200" dirty="0" smtClean="0">
                    <a:latin typeface="Cambria Math" panose="02040503050406030204" pitchFamily="18" charset="0"/>
                  </a:rPr>
                  <m:t>(</m:t>
                </m:r>
                <m:r>
                  <a:rPr lang="it-IT" sz="1200" i="1" kern="1200" dirty="0" smtClean="0">
                    <a:latin typeface="Cambria Math" panose="02040503050406030204" pitchFamily="18" charset="0"/>
                  </a:rPr>
                  <m:t>𝑖</m:t>
                </m:r>
                <m:r>
                  <a:rPr lang="it-IT" sz="1200" i="1" kern="1200" dirty="0" smtClean="0">
                    <a:latin typeface="Cambria Math" panose="02040503050406030204" pitchFamily="18" charset="0"/>
                  </a:rPr>
                  <m:t>, </m:t>
                </m:r>
                <m:r>
                  <a:rPr lang="it-IT" sz="1200" i="1" kern="1200" dirty="0" smtClean="0">
                    <a:latin typeface="Cambria Math" panose="02040503050406030204" pitchFamily="18" charset="0"/>
                  </a:rPr>
                  <m:t>𝑟</m:t>
                </m:r>
                <m:r>
                  <a:rPr lang="it-IT" sz="1200" i="1" kern="1200" baseline="-25000" dirty="0" smtClean="0">
                    <a:latin typeface="Cambria Math" panose="02040503050406030204" pitchFamily="18" charset="0"/>
                  </a:rPr>
                  <m:t>1</m:t>
                </m:r>
                <m:r>
                  <a:rPr lang="it-IT" sz="1200" i="1" kern="1200" dirty="0" smtClean="0">
                    <a:latin typeface="Cambria Math" panose="02040503050406030204" pitchFamily="18" charset="0"/>
                  </a:rPr>
                  <m:t>, </m:t>
                </m:r>
                <m:r>
                  <a:rPr lang="it-IT" sz="1200" i="1" kern="1200" dirty="0" smtClean="0">
                    <a:latin typeface="Cambria Math" panose="02040503050406030204" pitchFamily="18" charset="0"/>
                  </a:rPr>
                  <m:t>𝑟𝑚</m:t>
                </m:r>
                <m:r>
                  <a:rPr lang="it-IT" sz="1200" i="1" kern="1200" dirty="0" smtClean="0">
                    <a:latin typeface="Cambria Math" panose="02040503050406030204" pitchFamily="18" charset="0"/>
                  </a:rPr>
                  <m:t>)</m:t>
                </m:r>
              </m:oMath>
            </m:oMathPara>
          </a14:m>
          <a:endParaRPr lang="en-CA" sz="1200" kern="1200"/>
        </a:p>
        <a:p>
          <a:pPr marL="228600" lvl="2" indent="-114300" algn="l" defTabSz="533400">
            <a:lnSpc>
              <a:spcPct val="90000"/>
            </a:lnSpc>
            <a:spcBef>
              <a:spcPct val="0"/>
            </a:spcBef>
            <a:spcAft>
              <a:spcPct val="20000"/>
            </a:spcAft>
            <a:buNone/>
          </a:pPr>
          <a:r>
            <a:rPr lang="en-US" sz="1200" kern="1200"/>
            <a:t>Initialize </a:t>
          </a:r>
          <a:r>
            <a:rPr lang="en-CA" sz="1200" b="0" i="0" kern="1200" baseline="0">
              <a:latin typeface="Lobster" panose="00000500000000000000" pitchFamily="2" charset="0"/>
            </a:rPr>
            <a:t>SA* </a:t>
          </a:r>
          <a:r>
            <a:rPr lang="en-US" sz="1200" kern="1200"/>
            <a:t>as a temporary array of size </a:t>
          </a:r>
          <a14:m xmlns:a14="http://schemas.microsoft.com/office/drawing/2010/main">
            <m:oMath xmlns:m="http://schemas.openxmlformats.org/officeDocument/2006/math">
              <m:r>
                <a:rPr lang="en-US" sz="1200" i="1" kern="1200" dirty="0" smtClean="0">
                  <a:latin typeface="Cambria Math" panose="02040503050406030204" pitchFamily="18" charset="0"/>
                </a:rPr>
                <m:t>𝑛</m:t>
              </m:r>
            </m:oMath>
          </a14:m>
          <a:endParaRPr lang="en-CA" sz="1200" kern="1200"/>
        </a:p>
        <a:p>
          <a:pPr marL="228600" lvl="2" indent="-114300" algn="l" defTabSz="533400">
            <a:lnSpc>
              <a:spcPct val="90000"/>
            </a:lnSpc>
            <a:spcBef>
              <a:spcPct val="0"/>
            </a:spcBef>
            <a:spcAft>
              <a:spcPct val="20000"/>
            </a:spcAft>
            <a:buNone/>
          </a:pPr>
          <a:r>
            <a:rPr lang="pt-BR" sz="1200" kern="1200"/>
            <a:t>Copy </a:t>
          </a:r>
          <a:r>
            <a:rPr lang="en-CA" sz="1200" b="0" i="0" kern="1200" baseline="0">
              <a:latin typeface="Lobster" panose="00000500000000000000" pitchFamily="2" charset="0"/>
            </a:rPr>
            <a:t>SA</a:t>
          </a:r>
          <a14:m xmlns:a14="http://schemas.microsoft.com/office/drawing/2010/main">
            <m:oMath xmlns:m="http://schemas.openxmlformats.org/officeDocument/2006/math">
              <m:r>
                <a:rPr lang="en-CA" sz="1200" b="0" i="1" kern="1200" baseline="0" smtClean="0">
                  <a:latin typeface="Cambria Math" panose="02040503050406030204" pitchFamily="18" charset="0"/>
                </a:rPr>
                <m:t>[</m:t>
              </m:r>
              <m:r>
                <a:rPr lang="en-CA" sz="1200" b="0" i="1" kern="1200" baseline="0" smtClean="0">
                  <a:latin typeface="Cambria Math" panose="02040503050406030204" pitchFamily="18" charset="0"/>
                </a:rPr>
                <m:t>𝑟</m:t>
              </m:r>
              <m:r>
                <a:rPr lang="en-CA" sz="1200" b="0" i="1" kern="1200" baseline="-25000" smtClean="0">
                  <a:latin typeface="Cambria Math" panose="02040503050406030204" pitchFamily="18" charset="0"/>
                </a:rPr>
                <m:t>1</m:t>
              </m:r>
              <m:r>
                <a:rPr lang="en-CA" sz="1200" b="0" i="1" kern="1200" baseline="0" smtClean="0">
                  <a:latin typeface="Cambria Math" panose="02040503050406030204" pitchFamily="18" charset="0"/>
                </a:rPr>
                <m:t>..</m:t>
              </m:r>
              <m:r>
                <a:rPr lang="en-CA" sz="1200" b="0" i="1" kern="1200" baseline="0" smtClean="0">
                  <a:latin typeface="Cambria Math" panose="02040503050406030204" pitchFamily="18" charset="0"/>
                </a:rPr>
                <m:t>𝑟𝑚</m:t>
              </m:r>
              <m:r>
                <a:rPr lang="en-CA" sz="1200" b="0" i="1" kern="1200" baseline="0" smtClean="0">
                  <a:latin typeface="Cambria Math" panose="02040503050406030204" pitchFamily="18" charset="0"/>
                </a:rPr>
                <m:t>]</m:t>
              </m:r>
            </m:oMath>
          </a14:m>
          <a:r>
            <a:rPr lang="pt-BR" sz="1200" kern="1200"/>
            <a:t> to </a:t>
          </a:r>
          <a:r>
            <a:rPr lang="en-CA" sz="1200" b="0" i="0" kern="1200" baseline="0">
              <a:latin typeface="Lobster" panose="00000500000000000000" pitchFamily="2" charset="0"/>
            </a:rPr>
            <a:t>SA*</a:t>
          </a:r>
          <a14:m xmlns:a14="http://schemas.microsoft.com/office/drawing/2010/main">
            <m:oMath xmlns:m="http://schemas.openxmlformats.org/officeDocument/2006/math">
              <m:r>
                <a:rPr lang="en-CA" sz="1200" b="0" i="1" kern="1200" baseline="0" smtClean="0">
                  <a:latin typeface="Cambria Math" panose="02040503050406030204" pitchFamily="18" charset="0"/>
                </a:rPr>
                <m:t>[</m:t>
              </m:r>
              <m:r>
                <a:rPr lang="en-CA" sz="1200" b="0" i="1" kern="1200" baseline="0" smtClean="0">
                  <a:latin typeface="Cambria Math" panose="02040503050406030204" pitchFamily="18" charset="0"/>
                </a:rPr>
                <m:t>𝑟</m:t>
              </m:r>
              <m:r>
                <a:rPr lang="en-CA" sz="1200" b="0" i="1" kern="1200" baseline="-25000" smtClean="0">
                  <a:latin typeface="Cambria Math" panose="02040503050406030204" pitchFamily="18" charset="0"/>
                </a:rPr>
                <m:t>1</m:t>
              </m:r>
              <m:r>
                <a:rPr lang="en-CA" sz="1200" b="0" i="1" kern="1200" baseline="0" smtClean="0">
                  <a:latin typeface="Cambria Math" panose="02040503050406030204" pitchFamily="18" charset="0"/>
                </a:rPr>
                <m:t>..</m:t>
              </m:r>
              <m:r>
                <a:rPr lang="en-CA" sz="1200" b="0" i="1" kern="1200" baseline="0" smtClean="0">
                  <a:latin typeface="Cambria Math" panose="02040503050406030204" pitchFamily="18" charset="0"/>
                </a:rPr>
                <m:t>𝑟𝑚</m:t>
              </m:r>
              <m:r>
                <a:rPr lang="en-CA" sz="1200" b="0" i="1" kern="1200" baseline="0" smtClean="0">
                  <a:latin typeface="Cambria Math" panose="02040503050406030204" pitchFamily="18" charset="0"/>
                </a:rPr>
                <m:t>]</m:t>
              </m:r>
            </m:oMath>
          </a14:m>
          <a:endParaRPr lang="en-CA" sz="1200" kern="1200"/>
        </a:p>
        <a:p>
          <a:pPr marL="228600" lvl="2" indent="-114300" algn="l" defTabSz="533400">
            <a:lnSpc>
              <a:spcPct val="90000"/>
            </a:lnSpc>
            <a:spcBef>
              <a:spcPct val="0"/>
            </a:spcBef>
            <a:spcAft>
              <a:spcPct val="20000"/>
            </a:spcAft>
            <a:buNone/>
          </a:pPr>
          <a:r>
            <a:rPr lang="en-CA" sz="1200" kern="1200"/>
            <a:t>if </a:t>
          </a:r>
          <a14:m xmlns:a14="http://schemas.microsoft.com/office/drawing/2010/main">
            <m:oMath xmlns:m="http://schemas.openxmlformats.org/officeDocument/2006/math">
              <m:r>
                <a:rPr lang="en-CA" sz="1200" i="1" kern="1200" dirty="0" smtClean="0">
                  <a:latin typeface="Cambria Math" panose="02040503050406030204" pitchFamily="18" charset="0"/>
                </a:rPr>
                <m:t>(</m:t>
              </m:r>
              <m:r>
                <a:rPr lang="en-CA" sz="1200" i="1" kern="1200" dirty="0" smtClean="0">
                  <a:latin typeface="Cambria Math" panose="02040503050406030204" pitchFamily="18" charset="0"/>
                </a:rPr>
                <m:t>𝑟</m:t>
              </m:r>
              <m:r>
                <a:rPr lang="en-CA" sz="1200" i="1" kern="1200" baseline="-25000" dirty="0" smtClean="0">
                  <a:latin typeface="Cambria Math" panose="02040503050406030204" pitchFamily="18" charset="0"/>
                </a:rPr>
                <m:t>1</m:t>
              </m:r>
              <m:r>
                <a:rPr lang="en-CA" sz="1200" i="1" kern="1200" dirty="0" smtClean="0">
                  <a:latin typeface="Cambria Math" panose="02040503050406030204" pitchFamily="18" charset="0"/>
                </a:rPr>
                <m:t>&lt;</m:t>
              </m:r>
              <m:r>
                <a:rPr lang="en-CA" sz="1200" i="1" kern="1200" dirty="0" smtClean="0">
                  <a:latin typeface="Cambria Math" panose="02040503050406030204" pitchFamily="18" charset="0"/>
                </a:rPr>
                <m:t>𝑟𝑚</m:t>
              </m:r>
              <m:r>
                <a:rPr lang="en-CA" sz="1200" i="1" kern="1200" dirty="0" smtClean="0">
                  <a:latin typeface="Cambria Math" panose="02040503050406030204" pitchFamily="18" charset="0"/>
                </a:rPr>
                <m:t>) </m:t>
              </m:r>
            </m:oMath>
          </a14:m>
          <a:r>
            <a:rPr lang="en-CA" sz="1200" kern="1200"/>
            <a:t>then</a:t>
          </a:r>
        </a:p>
        <a:p>
          <a:pPr marL="342900" lvl="3" indent="-114300" algn="l" defTabSz="533400">
            <a:lnSpc>
              <a:spcPct val="90000"/>
            </a:lnSpc>
            <a:spcBef>
              <a:spcPct val="0"/>
            </a:spcBef>
            <a:spcAft>
              <a:spcPct val="20000"/>
            </a:spcAft>
            <a:buNone/>
          </a:pPr>
          <a:r>
            <a:rPr lang="en-US" sz="1200" kern="1200"/>
            <a:t>Sort </a:t>
          </a:r>
          <a:r>
            <a:rPr lang="en-CA" sz="1200" b="0" i="0" kern="1200" baseline="0">
              <a:latin typeface="Lobster" panose="00000500000000000000" pitchFamily="2" charset="0"/>
            </a:rPr>
            <a:t>SA*</a:t>
          </a:r>
          <a14:m xmlns:a14="http://schemas.microsoft.com/office/drawing/2010/main">
            <m:oMath xmlns:m="http://schemas.openxmlformats.org/officeDocument/2006/math">
              <m:r>
                <a:rPr lang="en-CA" sz="1200" b="0" i="1" kern="1200" baseline="0" smtClean="0">
                  <a:latin typeface="Cambria Math" panose="02040503050406030204" pitchFamily="18" charset="0"/>
                </a:rPr>
                <m:t>[</m:t>
              </m:r>
              <m:r>
                <a:rPr lang="en-CA" sz="1200" b="0" i="1" kern="1200" baseline="0" smtClean="0">
                  <a:latin typeface="Cambria Math" panose="02040503050406030204" pitchFamily="18" charset="0"/>
                </a:rPr>
                <m:t>𝑟</m:t>
              </m:r>
              <m:r>
                <a:rPr lang="en-CA" sz="1200" b="0" i="1" kern="1200" baseline="-25000" smtClean="0">
                  <a:latin typeface="Cambria Math" panose="02040503050406030204" pitchFamily="18" charset="0"/>
                </a:rPr>
                <m:t>1</m:t>
              </m:r>
              <m:r>
                <a:rPr lang="en-CA" sz="1200" b="0" i="1" kern="1200" baseline="0" smtClean="0">
                  <a:latin typeface="Cambria Math" panose="02040503050406030204" pitchFamily="18" charset="0"/>
                </a:rPr>
                <m:t>..</m:t>
              </m:r>
              <m:r>
                <a:rPr lang="en-CA" sz="1200" b="0" i="1" kern="1200" baseline="0" smtClean="0">
                  <a:latin typeface="Cambria Math" panose="02040503050406030204" pitchFamily="18" charset="0"/>
                </a:rPr>
                <m:t>𝑟𝑚</m:t>
              </m:r>
              <m:r>
                <a:rPr lang="en-CA" sz="1200" b="0" i="1" kern="1200" baseline="0" smtClean="0">
                  <a:latin typeface="Cambria Math" panose="02040503050406030204" pitchFamily="18" charset="0"/>
                </a:rPr>
                <m:t>]</m:t>
              </m:r>
            </m:oMath>
          </a14:m>
          <a:r>
            <a:rPr lang="en-US" sz="1200" kern="1200"/>
            <a:t> in ascending order</a:t>
          </a:r>
          <a:endParaRPr lang="en-CA" sz="1200" kern="1200"/>
        </a:p>
        <a:p>
          <a:pPr marL="114300" lvl="1" indent="-114300" algn="l" defTabSz="533400">
            <a:lnSpc>
              <a:spcPct val="90000"/>
            </a:lnSpc>
            <a:spcBef>
              <a:spcPct val="0"/>
            </a:spcBef>
            <a:spcAft>
              <a:spcPct val="20000"/>
            </a:spcAft>
            <a:buNone/>
          </a:pPr>
          <a14:m xmlns:a14="http://schemas.microsoft.com/office/drawing/2010/main">
            <m:oMathPara xmlns:m="http://schemas.openxmlformats.org/officeDocument/2006/math">
              <m:oMathParaPr>
                <m:jc m:val="left"/>
              </m:oMathParaPr>
              <m:oMath xmlns:m="http://schemas.openxmlformats.org/officeDocument/2006/math">
                <m:r>
                  <a:rPr lang="en-CA" sz="1200" i="1" kern="1200" dirty="0" smtClean="0">
                    <a:latin typeface="Cambria Math" panose="02040503050406030204" pitchFamily="18" charset="0"/>
                  </a:rPr>
                  <m:t>𝑜𝑙𝑝</m:t>
                </m:r>
                <m:r>
                  <a:rPr lang="en-CA" sz="1200" i="1" kern="1200" baseline="-25000" dirty="0" smtClean="0">
                    <a:latin typeface="Cambria Math" panose="02040503050406030204" pitchFamily="18" charset="0"/>
                  </a:rPr>
                  <m:t>𝑖</m:t>
                </m:r>
                <m:r>
                  <a:rPr lang="en-CA" sz="1200" i="1" kern="1200" dirty="0" smtClean="0">
                    <a:latin typeface="Cambria Math" panose="02040503050406030204" pitchFamily="18" charset="0"/>
                  </a:rPr>
                  <m:t> ← 0</m:t>
                </m:r>
              </m:oMath>
            </m:oMathPara>
          </a14:m>
          <a:endParaRPr lang="en-CA" sz="1200" kern="1200"/>
        </a:p>
        <a:p>
          <a:pPr marL="114300" lvl="1" indent="-114300" algn="l" defTabSz="533400">
            <a:lnSpc>
              <a:spcPct val="90000"/>
            </a:lnSpc>
            <a:spcBef>
              <a:spcPct val="0"/>
            </a:spcBef>
            <a:spcAft>
              <a:spcPct val="20000"/>
            </a:spcAft>
            <a:buNone/>
          </a:pPr>
          <a14:m xmlns:a14="http://schemas.microsoft.com/office/drawing/2010/main">
            <m:oMathPara xmlns:m="http://schemas.openxmlformats.org/officeDocument/2006/math">
              <m:oMathParaPr>
                <m:jc m:val="left"/>
              </m:oMathParaPr>
              <m:oMath xmlns:m="http://schemas.openxmlformats.org/officeDocument/2006/math">
                <m:r>
                  <a:rPr lang="en-CA" sz="1200" i="1" kern="1200" dirty="0" smtClean="0">
                    <a:latin typeface="Cambria Math" panose="02040503050406030204" pitchFamily="18" charset="0"/>
                  </a:rPr>
                  <m:t>𝑘</m:t>
                </m:r>
                <m:r>
                  <a:rPr lang="en-CA" sz="1200" i="1" kern="1200" dirty="0" smtClean="0">
                    <a:latin typeface="Cambria Math" panose="02040503050406030204" pitchFamily="18" charset="0"/>
                  </a:rPr>
                  <m:t> ← </m:t>
                </m:r>
                <m:r>
                  <a:rPr lang="en-CA" sz="1200" b="0" i="1" kern="1200" baseline="0" smtClean="0">
                    <a:latin typeface="Cambria Math" panose="02040503050406030204" pitchFamily="18" charset="0"/>
                  </a:rPr>
                  <m:t>𝑟</m:t>
                </m:r>
                <m:r>
                  <a:rPr lang="en-CA" sz="1200" b="0" i="1" kern="1200" baseline="-25000" smtClean="0">
                    <a:latin typeface="Cambria Math" panose="02040503050406030204" pitchFamily="18" charset="0"/>
                  </a:rPr>
                  <m:t>1</m:t>
                </m:r>
              </m:oMath>
            </m:oMathPara>
          </a14:m>
          <a:endParaRPr lang="en-CA" sz="1200" kern="1200"/>
        </a:p>
        <a:p>
          <a:pPr marL="228600" lvl="2" indent="-114300" algn="l" defTabSz="533400">
            <a:lnSpc>
              <a:spcPct val="90000"/>
            </a:lnSpc>
            <a:spcBef>
              <a:spcPct val="0"/>
            </a:spcBef>
            <a:spcAft>
              <a:spcPct val="20000"/>
            </a:spcAft>
            <a:buNone/>
          </a:pPr>
          <a:r>
            <a:rPr lang="en-US" sz="1200" kern="1200"/>
            <a:t>					▷ </a:t>
          </a:r>
          <a14:m xmlns:a14="http://schemas.microsoft.com/office/drawing/2010/main">
            <m:oMath xmlns:m="http://schemas.openxmlformats.org/officeDocument/2006/math">
              <m:r>
                <a:rPr lang="en-US" sz="1200" i="1" kern="1200" dirty="0" smtClean="0">
                  <a:latin typeface="Cambria Math" panose="02040503050406030204" pitchFamily="18" charset="0"/>
                </a:rPr>
                <m:t>𝑒𝑙𝑖𝑔𝑖𝑏𝑙𝑒</m:t>
              </m:r>
              <m:r>
                <a:rPr lang="en-US" sz="1200" i="1" kern="1200" dirty="0" smtClean="0">
                  <a:latin typeface="Cambria Math" panose="02040503050406030204" pitchFamily="18" charset="0"/>
                </a:rPr>
                <m:t> </m:t>
              </m:r>
              <m:r>
                <a:rPr lang="en-US" sz="1200" i="1" kern="1200" dirty="0" smtClean="0">
                  <a:latin typeface="Cambria Math" panose="02040503050406030204" pitchFamily="18" charset="0"/>
                </a:rPr>
                <m:t>𝑟𝑢𝑛</m:t>
              </m:r>
              <m:r>
                <a:rPr lang="en-US" sz="1200" i="1" kern="1200" dirty="0" smtClean="0">
                  <a:latin typeface="Cambria Math" panose="02040503050406030204" pitchFamily="18" charset="0"/>
                </a:rPr>
                <m:t> = (</m:t>
              </m:r>
              <m:r>
                <a:rPr lang="en-US" sz="1200" i="1" kern="1200" dirty="0" smtClean="0">
                  <a:latin typeface="Cambria Math" panose="02040503050406030204" pitchFamily="18" charset="0"/>
                </a:rPr>
                <m:t>𝑠𝑡𝑎𝑟𝑡</m:t>
              </m:r>
              <m:r>
                <a:rPr lang="en-US" sz="1200" i="1" kern="1200" dirty="0" smtClean="0">
                  <a:latin typeface="Cambria Math" panose="02040503050406030204" pitchFamily="18" charset="0"/>
                </a:rPr>
                <m:t>, </m:t>
              </m:r>
              <m:r>
                <a:rPr lang="en-US" sz="1200" i="1" kern="1200" dirty="0" smtClean="0">
                  <a:latin typeface="Cambria Math" panose="02040503050406030204" pitchFamily="18" charset="0"/>
                </a:rPr>
                <m:t>𝑒𝑛𝑑</m:t>
              </m:r>
              <m:r>
                <a:rPr lang="en-US" sz="1200" i="1" kern="1200" dirty="0" smtClean="0">
                  <a:latin typeface="Cambria Math" panose="02040503050406030204" pitchFamily="18" charset="0"/>
                </a:rPr>
                <m:t>, </m:t>
              </m:r>
              <m:r>
                <a:rPr lang="en-US" sz="1200" i="1" kern="1200" dirty="0" smtClean="0">
                  <a:latin typeface="Cambria Math" panose="02040503050406030204" pitchFamily="18" charset="0"/>
                </a:rPr>
                <m:t>𝑝𝑒𝑟𝑖𝑜𝑑</m:t>
              </m:r>
              <m:r>
                <a:rPr lang="en-US" sz="1200" i="1" kern="1200" dirty="0" smtClean="0">
                  <a:latin typeface="Cambria Math" panose="02040503050406030204" pitchFamily="18" charset="0"/>
                </a:rPr>
                <m:t>)</m:t>
              </m:r>
            </m:oMath>
          </a14:m>
          <a:endParaRPr lang="en-CA" sz="1200" kern="1200"/>
        </a:p>
        <a:p>
          <a:pPr marL="228600" lvl="2" indent="-114300" algn="l" defTabSz="533400">
            <a:lnSpc>
              <a:spcPct val="90000"/>
            </a:lnSpc>
            <a:spcBef>
              <a:spcPct val="0"/>
            </a:spcBef>
            <a:spcAft>
              <a:spcPct val="20000"/>
            </a:spcAft>
            <a:buNone/>
          </a:pPr>
          <a:r>
            <a:rPr lang="en-CA" sz="1200" b="1" kern="1200"/>
            <a:t>while</a:t>
          </a:r>
          <a:r>
            <a:rPr lang="en-CA" sz="1200" kern="1200"/>
            <a:t> </a:t>
          </a:r>
          <a14:m xmlns:a14="http://schemas.microsoft.com/office/drawing/2010/main">
            <m:oMath xmlns:m="http://schemas.openxmlformats.org/officeDocument/2006/math">
              <m:r>
                <a:rPr lang="en-CA" sz="1200" i="1" kern="1200" dirty="0" smtClean="0">
                  <a:latin typeface="Cambria Math" panose="02040503050406030204" pitchFamily="18" charset="0"/>
                </a:rPr>
                <m:t>(</m:t>
              </m:r>
              <m:r>
                <a:rPr lang="en-CA" sz="1200" i="1" kern="1200" dirty="0" smtClean="0">
                  <a:latin typeface="Cambria Math" panose="02040503050406030204" pitchFamily="18" charset="0"/>
                </a:rPr>
                <m:t>𝑘</m:t>
              </m:r>
              <m:r>
                <a:rPr lang="en-CA" sz="1200" i="1" kern="1200" dirty="0" smtClean="0">
                  <a:latin typeface="Cambria Math" panose="02040503050406030204" pitchFamily="18" charset="0"/>
                </a:rPr>
                <m:t>&lt; </m:t>
              </m:r>
              <m:r>
                <a:rPr lang="en-CA" sz="1200" i="1" kern="1200" dirty="0" smtClean="0">
                  <a:latin typeface="Cambria Math" panose="02040503050406030204" pitchFamily="18" charset="0"/>
                </a:rPr>
                <m:t>𝑟𝑚</m:t>
              </m:r>
              <m:r>
                <a:rPr lang="en-CA" sz="1200" i="1" kern="1200" dirty="0" smtClean="0">
                  <a:latin typeface="Cambria Math" panose="02040503050406030204" pitchFamily="18" charset="0"/>
                </a:rPr>
                <m:t>)</m:t>
              </m:r>
            </m:oMath>
          </a14:m>
          <a:r>
            <a:rPr lang="en-CA" sz="1200" kern="1200"/>
            <a:t> do</a:t>
          </a:r>
        </a:p>
        <a:p>
          <a:pPr marL="342900" lvl="3" indent="-114300" algn="l" defTabSz="533400">
            <a:lnSpc>
              <a:spcPct val="90000"/>
            </a:lnSpc>
            <a:spcBef>
              <a:spcPct val="0"/>
            </a:spcBef>
            <a:spcAft>
              <a:spcPct val="20000"/>
            </a:spcAft>
            <a:buNone/>
          </a:pPr>
          <a:r>
            <a:rPr lang="en-US" sz="1200" b="1" kern="1200"/>
            <a:t>if</a:t>
          </a:r>
          <a:r>
            <a:rPr lang="en-US" sz="1200" kern="1200"/>
            <a:t> (</a:t>
          </a:r>
          <a:r>
            <a:rPr lang="en-CA" sz="1200" b="0" i="0" kern="1200" baseline="0">
              <a:latin typeface="Lobster" panose="00000500000000000000" pitchFamily="2" charset="0"/>
            </a:rPr>
            <a:t>SA*</a:t>
          </a:r>
          <a14:m xmlns:a14="http://schemas.microsoft.com/office/drawing/2010/main">
            <m:oMath xmlns:m="http://schemas.openxmlformats.org/officeDocument/2006/math">
              <m:d>
                <m:dPr>
                  <m:begChr m:val="["/>
                  <m:endChr m:val="]"/>
                  <m:ctrlPr>
                    <a:rPr lang="en-CA" sz="1200" b="0" i="1" kern="1200" baseline="0" smtClean="0">
                      <a:latin typeface="Cambria Math" panose="02040503050406030204" pitchFamily="18" charset="0"/>
                    </a:rPr>
                  </m:ctrlPr>
                </m:dPr>
                <m:e>
                  <m:r>
                    <a:rPr lang="en-CA" sz="1200" b="0" i="1" kern="1200" baseline="0" smtClean="0">
                      <a:latin typeface="Cambria Math" panose="02040503050406030204" pitchFamily="18" charset="0"/>
                    </a:rPr>
                    <m:t>𝑘</m:t>
                  </m:r>
                  <m:r>
                    <a:rPr lang="en-CA" sz="1200" b="0" i="1" kern="1200" baseline="0" smtClean="0">
                      <a:latin typeface="Cambria Math" panose="02040503050406030204" pitchFamily="18" charset="0"/>
                    </a:rPr>
                    <m:t>+1</m:t>
                  </m:r>
                </m:e>
              </m:d>
              <m:r>
                <a:rPr lang="en-CA" sz="1200" b="0" i="1" kern="1200" baseline="0" smtClean="0">
                  <a:latin typeface="Cambria Math" panose="02040503050406030204" pitchFamily="18" charset="0"/>
                </a:rPr>
                <m:t>−</m:t>
              </m:r>
            </m:oMath>
          </a14:m>
          <a:r>
            <a:rPr lang="en-CA" sz="1200" b="0" i="0" kern="1200" baseline="0">
              <a:latin typeface="Lobster" panose="00000500000000000000" pitchFamily="2" charset="0"/>
            </a:rPr>
            <a:t>SA*</a:t>
          </a:r>
          <a14:m xmlns:a14="http://schemas.microsoft.com/office/drawing/2010/main">
            <m:oMath xmlns:m="http://schemas.openxmlformats.org/officeDocument/2006/math">
              <m:r>
                <a:rPr lang="en-CA" sz="1200" b="0" i="1" kern="1200" baseline="0" smtClean="0">
                  <a:latin typeface="Cambria Math" panose="02040503050406030204" pitchFamily="18" charset="0"/>
                </a:rPr>
                <m:t>[</m:t>
              </m:r>
              <m:r>
                <a:rPr lang="en-CA" sz="1200" b="0" i="1" kern="1200" baseline="0" smtClean="0">
                  <a:latin typeface="Cambria Math" panose="02040503050406030204" pitchFamily="18" charset="0"/>
                </a:rPr>
                <m:t>𝑘</m:t>
              </m:r>
              <m:r>
                <a:rPr lang="en-CA" sz="1200" b="0" i="1" kern="1200" baseline="0" smtClean="0">
                  <a:latin typeface="Cambria Math" panose="02040503050406030204" pitchFamily="18" charset="0"/>
                </a:rPr>
                <m:t>])&lt;</m:t>
              </m:r>
            </m:oMath>
          </a14:m>
          <a:r>
            <a:rPr lang="en-US" sz="1200" kern="1200"/>
            <a:t> </a:t>
          </a:r>
          <a:r>
            <a:rPr lang="en-US" sz="1200" kern="1200">
              <a:latin typeface="Lobster" panose="00000500000000000000" pitchFamily="2" charset="0"/>
            </a:rPr>
            <a:t>LCP</a:t>
          </a:r>
          <a:r>
            <a:rPr lang="en-US" sz="1200" kern="1200"/>
            <a:t> [i]) </a:t>
          </a:r>
          <a:r>
            <a:rPr lang="en-US" sz="1200" b="1" kern="1200"/>
            <a:t>then</a:t>
          </a:r>
          <a:endParaRPr lang="en-CA" sz="1200" b="1" kern="1200"/>
        </a:p>
        <a:p>
          <a:pPr marL="457200" lvl="4" indent="-114300" algn="l" defTabSz="533400">
            <a:lnSpc>
              <a:spcPct val="90000"/>
            </a:lnSpc>
            <a:spcBef>
              <a:spcPct val="0"/>
            </a:spcBef>
            <a:spcAft>
              <a:spcPct val="20000"/>
            </a:spcAft>
            <a:buNone/>
          </a:pPr>
          <a14:m xmlns:a14="http://schemas.microsoft.com/office/drawing/2010/main">
            <m:oMath xmlns:m="http://schemas.openxmlformats.org/officeDocument/2006/math">
              <m:r>
                <a:rPr lang="en-CA" sz="1200" i="1" kern="1200" dirty="0" smtClean="0">
                  <a:latin typeface="Cambria Math" panose="02040503050406030204" pitchFamily="18" charset="0"/>
                </a:rPr>
                <m:t>𝑒𝑙𝑖𝑔𝑖𝑏𝑙𝑒</m:t>
              </m:r>
              <m:r>
                <a:rPr lang="en-CA" sz="1200" i="1" kern="1200" dirty="0" smtClean="0">
                  <a:latin typeface="Cambria Math" panose="02040503050406030204" pitchFamily="18" charset="0"/>
                </a:rPr>
                <m:t> </m:t>
              </m:r>
              <m:r>
                <a:rPr lang="en-CA" sz="1200" i="1" kern="1200" dirty="0" smtClean="0">
                  <a:latin typeface="Cambria Math" panose="02040503050406030204" pitchFamily="18" charset="0"/>
                </a:rPr>
                <m:t>𝑟𝑢𝑛</m:t>
              </m:r>
              <m:r>
                <a:rPr lang="en-CA" sz="1200" i="1" kern="1200" dirty="0" smtClean="0">
                  <a:latin typeface="Cambria Math" panose="02040503050406030204" pitchFamily="18" charset="0"/>
                </a:rPr>
                <m:t>←</m:t>
              </m:r>
              <m:r>
                <a:rPr lang="en-CA" sz="1200" i="1" kern="1200" dirty="0" smtClean="0">
                  <a:latin typeface="Cambria Math" panose="02040503050406030204" pitchFamily="18" charset="0"/>
                </a:rPr>
                <m:t>𝑒𝑥𝑟𝑢𝑛</m:t>
              </m:r>
              <m:r>
                <a:rPr lang="en-CA" sz="1200" i="1" kern="1200" dirty="0" smtClean="0">
                  <a:latin typeface="Cambria Math" panose="02040503050406030204" pitchFamily="18" charset="0"/>
                </a:rPr>
                <m:t>(</m:t>
              </m:r>
            </m:oMath>
          </a14:m>
          <a:r>
            <a:rPr lang="en-CA" sz="1200" b="0" i="0" kern="1200" baseline="0">
              <a:latin typeface="Lobster" panose="00000500000000000000" pitchFamily="2" charset="0"/>
            </a:rPr>
            <a:t>SA*</a:t>
          </a:r>
          <a14:m xmlns:a14="http://schemas.microsoft.com/office/drawing/2010/main">
            <m:oMath xmlns:m="http://schemas.openxmlformats.org/officeDocument/2006/math">
              <m:r>
                <a:rPr lang="en-CA" sz="1200" i="1" kern="1200" dirty="0" smtClean="0">
                  <a:latin typeface="Cambria Math" panose="02040503050406030204" pitchFamily="18" charset="0"/>
                </a:rPr>
                <m:t>[</m:t>
              </m:r>
              <m:r>
                <a:rPr lang="en-CA" sz="1200" i="1" kern="1200" dirty="0" smtClean="0">
                  <a:latin typeface="Cambria Math" panose="02040503050406030204" pitchFamily="18" charset="0"/>
                </a:rPr>
                <m:t>𝑘</m:t>
              </m:r>
              <m:r>
                <a:rPr lang="en-CA" sz="1200" i="1" kern="1200" dirty="0" smtClean="0">
                  <a:latin typeface="Cambria Math" panose="02040503050406030204" pitchFamily="18" charset="0"/>
                </a:rPr>
                <m:t>], </m:t>
              </m:r>
            </m:oMath>
          </a14:m>
          <a:r>
            <a:rPr lang="en-CA" sz="1200" b="0" i="0" kern="1200" baseline="0">
              <a:latin typeface="Lobster" panose="00000500000000000000" pitchFamily="2" charset="0"/>
            </a:rPr>
            <a:t>SA*</a:t>
          </a:r>
          <a14:m xmlns:a14="http://schemas.microsoft.com/office/drawing/2010/main">
            <m:oMath xmlns:m="http://schemas.openxmlformats.org/officeDocument/2006/math">
              <m:r>
                <a:rPr lang="en-CA" sz="1200" i="1" kern="1200" dirty="0" smtClean="0">
                  <a:latin typeface="Cambria Math" panose="02040503050406030204" pitchFamily="18" charset="0"/>
                </a:rPr>
                <m:t>[</m:t>
              </m:r>
              <m:r>
                <a:rPr lang="en-CA" sz="1200" i="1" kern="1200" dirty="0" smtClean="0">
                  <a:latin typeface="Cambria Math" panose="02040503050406030204" pitchFamily="18" charset="0"/>
                </a:rPr>
                <m:t>𝑘</m:t>
              </m:r>
              <m:r>
                <a:rPr lang="en-CA" sz="1200" i="1" kern="1200" dirty="0" smtClean="0">
                  <a:latin typeface="Cambria Math" panose="02040503050406030204" pitchFamily="18" charset="0"/>
                </a:rPr>
                <m:t>+1]+ </m:t>
              </m:r>
            </m:oMath>
          </a14:m>
          <a:r>
            <a:rPr lang="en-US" sz="1200" kern="1200">
              <a:latin typeface="Lobster" panose="00000500000000000000" pitchFamily="2" charset="0"/>
            </a:rPr>
            <a:t>LCP</a:t>
          </a:r>
          <a14:m xmlns:a14="http://schemas.microsoft.com/office/drawing/2010/main">
            <m:oMath xmlns:m="http://schemas.openxmlformats.org/officeDocument/2006/math">
              <m:r>
                <a:rPr lang="en-CA" sz="1200" i="1" kern="1200" dirty="0" smtClean="0">
                  <a:latin typeface="Cambria Math" panose="02040503050406030204" pitchFamily="18" charset="0"/>
                </a:rPr>
                <m:t> [</m:t>
              </m:r>
              <m:r>
                <a:rPr lang="en-CA" sz="1200" i="1" kern="1200" dirty="0" smtClean="0">
                  <a:latin typeface="Cambria Math" panose="02040503050406030204" pitchFamily="18" charset="0"/>
                </a:rPr>
                <m:t>𝑖</m:t>
              </m:r>
              <m:r>
                <a:rPr lang="en-CA" sz="1200" i="1" kern="1200" dirty="0" smtClean="0">
                  <a:latin typeface="Cambria Math" panose="02040503050406030204" pitchFamily="18" charset="0"/>
                </a:rPr>
                <m:t>]− 1)</m:t>
              </m:r>
            </m:oMath>
          </a14:m>
          <a:endParaRPr lang="en-CA" sz="1200" kern="1200"/>
        </a:p>
        <a:p>
          <a:pPr marL="457200" lvl="4" indent="-114300" algn="l" defTabSz="533400">
            <a:lnSpc>
              <a:spcPct val="90000"/>
            </a:lnSpc>
            <a:spcBef>
              <a:spcPct val="0"/>
            </a:spcBef>
            <a:spcAft>
              <a:spcPct val="20000"/>
            </a:spcAft>
            <a:buNone/>
          </a:pPr>
          <a14:m xmlns:a14="http://schemas.microsoft.com/office/drawing/2010/main">
            <m:oMath xmlns:m="http://schemas.openxmlformats.org/officeDocument/2006/math">
              <m:r>
                <a:rPr lang="en-US" sz="1200" i="1" kern="1200" dirty="0" smtClean="0">
                  <a:latin typeface="Cambria Math" panose="02040503050406030204" pitchFamily="18" charset="0"/>
                </a:rPr>
                <m:t>𝑓</m:t>
              </m:r>
              <m:r>
                <a:rPr lang="en-CA" sz="1200" b="0" i="1" kern="1200" baseline="-25000" dirty="0" smtClean="0">
                  <a:latin typeface="Cambria Math" panose="02040503050406030204" pitchFamily="18" charset="0"/>
                </a:rPr>
                <m:t>𝑟</m:t>
              </m:r>
              <m:r>
                <a:rPr lang="en-CA" sz="1200" b="0" i="1" kern="1200" baseline="-25000" dirty="0" smtClean="0">
                  <a:latin typeface="Cambria Math" panose="02040503050406030204" pitchFamily="18" charset="0"/>
                </a:rPr>
                <m:t>,</m:t>
              </m:r>
              <m:r>
                <a:rPr lang="en-CA" sz="1200" b="0" i="1" kern="1200" baseline="-25000" dirty="0" smtClean="0">
                  <a:latin typeface="Cambria Math" panose="02040503050406030204" pitchFamily="18" charset="0"/>
                </a:rPr>
                <m:t>𝑢</m:t>
              </m:r>
              <m:r>
                <a:rPr lang="en-US" sz="1200" i="1" kern="1200" dirty="0" smtClean="0">
                  <a:latin typeface="Cambria Math" panose="02040503050406030204" pitchFamily="18" charset="0"/>
                </a:rPr>
                <m:t> ← </m:t>
              </m:r>
              <m:r>
                <a:rPr lang="en-US" sz="1200" i="1" kern="1200" dirty="0" smtClean="0">
                  <a:latin typeface="Cambria Math" panose="02040503050406030204" pitchFamily="18" charset="0"/>
                </a:rPr>
                <m:t>𝑐𝑜𝑚𝑝𝑢𝑡𝑒</m:t>
              </m:r>
              <m:r>
                <a:rPr lang="en-CA" sz="1200" b="0" i="1" kern="1200" dirty="0" smtClean="0">
                  <a:latin typeface="Cambria Math" panose="02040503050406030204" pitchFamily="18" charset="0"/>
                </a:rPr>
                <m:t>_</m:t>
              </m:r>
              <m:r>
                <a:rPr lang="en-US" sz="1200" i="1" kern="1200" dirty="0" smtClean="0">
                  <a:latin typeface="Cambria Math" panose="02040503050406030204" pitchFamily="18" charset="0"/>
                </a:rPr>
                <m:t>𝑓𝑟𝑒𝑞𝑢𝑒𝑛𝑐𝑦</m:t>
              </m:r>
              <m:r>
                <a:rPr lang="en-US" sz="1200" i="1" kern="1200" dirty="0" smtClean="0">
                  <a:latin typeface="Cambria Math" panose="02040503050406030204" pitchFamily="18" charset="0"/>
                </a:rPr>
                <m:t>(</m:t>
              </m:r>
              <m:r>
                <a:rPr lang="en-US" sz="1200" i="1" kern="1200" dirty="0" smtClean="0">
                  <a:latin typeface="Cambria Math" panose="02040503050406030204" pitchFamily="18" charset="0"/>
                </a:rPr>
                <m:t>𝑒𝑙𝑖𝑔𝑖𝑏𝑙𝑒</m:t>
              </m:r>
              <m:r>
                <a:rPr lang="en-US" sz="1200" i="1" kern="1200" dirty="0" smtClean="0">
                  <a:latin typeface="Cambria Math" panose="02040503050406030204" pitchFamily="18" charset="0"/>
                </a:rPr>
                <m:t> </m:t>
              </m:r>
              <m:r>
                <a:rPr lang="en-US" sz="1200" i="1" kern="1200" dirty="0" smtClean="0">
                  <a:latin typeface="Cambria Math" panose="02040503050406030204" pitchFamily="18" charset="0"/>
                </a:rPr>
                <m:t>𝑟𝑢𝑛</m:t>
              </m:r>
              <m:r>
                <a:rPr lang="en-US" sz="1200" i="1" kern="1200" dirty="0" smtClean="0">
                  <a:latin typeface="Cambria Math" panose="02040503050406030204" pitchFamily="18" charset="0"/>
                </a:rPr>
                <m:t>, </m:t>
              </m:r>
            </m:oMath>
          </a14:m>
          <a:r>
            <a:rPr lang="en-CA" sz="1200" b="0" i="0" kern="1200" baseline="0">
              <a:latin typeface="Lobster" panose="00000500000000000000" pitchFamily="2" charset="0"/>
            </a:rPr>
            <a:t>SA*</a:t>
          </a:r>
          <a14:m xmlns:a14="http://schemas.microsoft.com/office/drawing/2010/main">
            <m:oMath xmlns:m="http://schemas.openxmlformats.org/officeDocument/2006/math">
              <m:r>
                <a:rPr lang="en-US" sz="1200" i="1" kern="1200" dirty="0" smtClean="0">
                  <a:latin typeface="Cambria Math" panose="02040503050406030204" pitchFamily="18" charset="0"/>
                </a:rPr>
                <m:t>[</m:t>
              </m:r>
              <m:r>
                <a:rPr lang="en-US" sz="1200" i="1" kern="1200" dirty="0" smtClean="0">
                  <a:latin typeface="Cambria Math" panose="02040503050406030204" pitchFamily="18" charset="0"/>
                </a:rPr>
                <m:t>𝑘</m:t>
              </m:r>
              <m:r>
                <a:rPr lang="en-US" sz="1200" i="1" kern="1200" dirty="0" smtClean="0">
                  <a:latin typeface="Cambria Math" panose="02040503050406030204" pitchFamily="18" charset="0"/>
                </a:rPr>
                <m:t>] + </m:t>
              </m:r>
            </m:oMath>
          </a14:m>
          <a:r>
            <a:rPr lang="en-US" sz="1200" kern="1200">
              <a:latin typeface="Lobster" panose="00000500000000000000" pitchFamily="2" charset="0"/>
            </a:rPr>
            <a:t>LCP</a:t>
          </a:r>
          <a14:m xmlns:a14="http://schemas.microsoft.com/office/drawing/2010/main">
            <m:oMath xmlns:m="http://schemas.openxmlformats.org/officeDocument/2006/math">
              <m:r>
                <a:rPr lang="en-US" sz="1200" i="1" kern="1200" dirty="0" smtClean="0">
                  <a:latin typeface="Cambria Math" panose="02040503050406030204" pitchFamily="18" charset="0"/>
                </a:rPr>
                <m:t> [</m:t>
              </m:r>
              <m:r>
                <a:rPr lang="en-US" sz="1200" i="1" kern="1200" dirty="0" smtClean="0">
                  <a:latin typeface="Cambria Math" panose="02040503050406030204" pitchFamily="18" charset="0"/>
                </a:rPr>
                <m:t>𝑖</m:t>
              </m:r>
              <m:r>
                <a:rPr lang="en-US" sz="1200" i="1" kern="1200" dirty="0" smtClean="0">
                  <a:latin typeface="Cambria Math" panose="02040503050406030204" pitchFamily="18" charset="0"/>
                </a:rPr>
                <m:t>] − 1)</m:t>
              </m:r>
            </m:oMath>
          </a14:m>
          <a:endParaRPr lang="en-CA" sz="1200" kern="1200"/>
        </a:p>
        <a:p>
          <a:pPr marL="457200" lvl="4" indent="-114300" algn="l" defTabSz="533400">
            <a:lnSpc>
              <a:spcPct val="90000"/>
            </a:lnSpc>
            <a:spcBef>
              <a:spcPct val="0"/>
            </a:spcBef>
            <a:spcAft>
              <a:spcPct val="20000"/>
            </a:spcAft>
            <a:buNone/>
          </a:pPr>
          <a14:m xmlns:a14="http://schemas.microsoft.com/office/drawing/2010/main">
            <m:oMath xmlns:m="http://schemas.openxmlformats.org/officeDocument/2006/math">
              <m:r>
                <a:rPr lang="en-CA" sz="1200" i="1" kern="1200" dirty="0" smtClean="0">
                  <a:latin typeface="Cambria Math" panose="02040503050406030204" pitchFamily="18" charset="0"/>
                </a:rPr>
                <m:t>𝑜𝑙𝑝</m:t>
              </m:r>
              <m:r>
                <a:rPr lang="en-CA" sz="1200" i="1" kern="1200" baseline="-25000" dirty="0" smtClean="0">
                  <a:latin typeface="Cambria Math" panose="02040503050406030204" pitchFamily="18" charset="0"/>
                </a:rPr>
                <m:t>𝑖</m:t>
              </m:r>
              <m:r>
                <a:rPr lang="en-CA" sz="1200" i="1" kern="1200" dirty="0" smtClean="0">
                  <a:latin typeface="Cambria Math" panose="02040503050406030204" pitchFamily="18" charset="0"/>
                </a:rPr>
                <m:t>←</m:t>
              </m:r>
              <m:r>
                <a:rPr lang="en-CA" sz="1200" i="1" kern="1200" dirty="0" smtClean="0">
                  <a:latin typeface="Cambria Math" panose="02040503050406030204" pitchFamily="18" charset="0"/>
                </a:rPr>
                <m:t>𝑜𝑙𝑝𝑖</m:t>
              </m:r>
              <m:r>
                <a:rPr lang="en-CA" sz="1200" i="1" kern="1200" dirty="0" smtClean="0">
                  <a:latin typeface="Cambria Math" panose="02040503050406030204" pitchFamily="18" charset="0"/>
                </a:rPr>
                <m:t>+(</m:t>
              </m:r>
            </m:oMath>
          </a14:m>
          <a:r>
            <a:rPr lang="en-US" sz="1200" kern="1200">
              <a:latin typeface="Lobster" panose="00000500000000000000" pitchFamily="2" charset="0"/>
            </a:rPr>
            <a:t>LCP</a:t>
          </a:r>
          <a14:m xmlns:a14="http://schemas.microsoft.com/office/drawing/2010/main">
            <m:oMath xmlns:m="http://schemas.openxmlformats.org/officeDocument/2006/math">
              <m:r>
                <a:rPr lang="en-CA" sz="1200" i="1" kern="1200" dirty="0" smtClean="0">
                  <a:latin typeface="Cambria Math" panose="02040503050406030204" pitchFamily="18" charset="0"/>
                </a:rPr>
                <m:t> [</m:t>
              </m:r>
              <m:r>
                <a:rPr lang="en-CA" sz="1200" i="1" kern="1200" dirty="0" smtClean="0">
                  <a:latin typeface="Cambria Math" panose="02040503050406030204" pitchFamily="18" charset="0"/>
                </a:rPr>
                <m:t>𝑖</m:t>
              </m:r>
              <m:r>
                <a:rPr lang="en-CA" sz="1200" i="1" kern="1200" dirty="0" smtClean="0">
                  <a:latin typeface="Cambria Math" panose="02040503050406030204" pitchFamily="18" charset="0"/>
                </a:rPr>
                <m:t>]−</m:t>
              </m:r>
              <m:r>
                <a:rPr lang="en-CA" sz="1200" i="1" kern="1200" dirty="0" smtClean="0">
                  <a:latin typeface="Cambria Math" panose="02040503050406030204" pitchFamily="18" charset="0"/>
                </a:rPr>
                <m:t>𝑒𝑙𝑖𝑔𝑖𝑏𝑙𝑒</m:t>
              </m:r>
              <m:r>
                <a:rPr lang="en-CA" sz="1200" i="1" kern="1200" dirty="0" smtClean="0">
                  <a:latin typeface="Cambria Math" panose="02040503050406030204" pitchFamily="18" charset="0"/>
                </a:rPr>
                <m:t> </m:t>
              </m:r>
              <m:r>
                <a:rPr lang="en-CA" sz="1200" i="1" kern="1200" dirty="0" smtClean="0">
                  <a:latin typeface="Cambria Math" panose="02040503050406030204" pitchFamily="18" charset="0"/>
                </a:rPr>
                <m:t>𝑟𝑢𝑛</m:t>
              </m:r>
              <m:r>
                <a:rPr lang="en-CA" sz="1200" i="1" kern="1200" dirty="0" smtClean="0">
                  <a:latin typeface="Cambria Math" panose="02040503050406030204" pitchFamily="18" charset="0"/>
                </a:rPr>
                <m:t>.</m:t>
              </m:r>
              <m:r>
                <a:rPr lang="en-CA" sz="1200" i="1" kern="1200" dirty="0" smtClean="0">
                  <a:latin typeface="Cambria Math" panose="02040503050406030204" pitchFamily="18" charset="0"/>
                </a:rPr>
                <m:t>𝑒𝑛𝑑</m:t>
              </m:r>
              <m:r>
                <a:rPr lang="en-CA" sz="1200" i="1" kern="1200" dirty="0" smtClean="0">
                  <a:latin typeface="Cambria Math" panose="02040503050406030204" pitchFamily="18" charset="0"/>
                </a:rPr>
                <m:t>)∗(</m:t>
              </m:r>
              <m:r>
                <a:rPr lang="en-US" sz="1200" i="1" kern="1200" dirty="0" smtClean="0">
                  <a:latin typeface="Cambria Math" panose="02040503050406030204" pitchFamily="18" charset="0"/>
                </a:rPr>
                <m:t>𝑓</m:t>
              </m:r>
              <m:r>
                <a:rPr lang="en-CA" sz="1200" b="0" i="1" kern="1200" baseline="-25000" dirty="0" smtClean="0">
                  <a:latin typeface="Cambria Math" panose="02040503050406030204" pitchFamily="18" charset="0"/>
                </a:rPr>
                <m:t>𝑟</m:t>
              </m:r>
              <m:r>
                <a:rPr lang="en-CA" sz="1200" b="0" i="1" kern="1200" baseline="-25000" dirty="0" smtClean="0">
                  <a:latin typeface="Cambria Math" panose="02040503050406030204" pitchFamily="18" charset="0"/>
                </a:rPr>
                <m:t>,</m:t>
              </m:r>
              <m:r>
                <a:rPr lang="en-CA" sz="1200" b="0" i="1" kern="1200" baseline="-25000" dirty="0" smtClean="0">
                  <a:latin typeface="Cambria Math" panose="02040503050406030204" pitchFamily="18" charset="0"/>
                </a:rPr>
                <m:t>𝑢</m:t>
              </m:r>
              <m:r>
                <a:rPr lang="en-CA" sz="1200" i="1" kern="1200" dirty="0" smtClean="0">
                  <a:latin typeface="Cambria Math" panose="02040503050406030204" pitchFamily="18" charset="0"/>
                </a:rPr>
                <m:t>−1)</m:t>
              </m:r>
            </m:oMath>
          </a14:m>
          <a:endParaRPr lang="en-CA" sz="1200" kern="1200"/>
        </a:p>
        <a:p>
          <a:pPr marL="457200" lvl="4" indent="-114300" algn="l" defTabSz="533400">
            <a:lnSpc>
              <a:spcPct val="90000"/>
            </a:lnSpc>
            <a:spcBef>
              <a:spcPct val="0"/>
            </a:spcBef>
            <a:spcAft>
              <a:spcPct val="20000"/>
            </a:spcAft>
            <a:buNone/>
          </a:pPr>
          <a14:m xmlns:a14="http://schemas.microsoft.com/office/drawing/2010/main">
            <m:oMathPara xmlns:m="http://schemas.openxmlformats.org/officeDocument/2006/math">
              <m:oMathParaPr>
                <m:jc m:val="left"/>
              </m:oMathParaPr>
              <m:oMath xmlns:m="http://schemas.openxmlformats.org/officeDocument/2006/math">
                <m:r>
                  <a:rPr lang="de-DE" sz="1200" i="1" kern="1200" dirty="0" smtClean="0">
                    <a:latin typeface="Cambria Math" panose="02040503050406030204" pitchFamily="18" charset="0"/>
                  </a:rPr>
                  <m:t>𝑘</m:t>
                </m:r>
                <m:r>
                  <a:rPr lang="de-DE" sz="1200" i="1" kern="1200" dirty="0" smtClean="0">
                    <a:latin typeface="Cambria Math" panose="02040503050406030204" pitchFamily="18" charset="0"/>
                  </a:rPr>
                  <m:t> ← </m:t>
                </m:r>
                <m:r>
                  <a:rPr lang="de-DE" sz="1200" i="1" kern="1200" dirty="0" smtClean="0">
                    <a:latin typeface="Cambria Math" panose="02040503050406030204" pitchFamily="18" charset="0"/>
                  </a:rPr>
                  <m:t>𝑘</m:t>
                </m:r>
                <m:r>
                  <a:rPr lang="de-DE" sz="1200" i="1" kern="1200" dirty="0" smtClean="0">
                    <a:latin typeface="Cambria Math" panose="02040503050406030204" pitchFamily="18" charset="0"/>
                  </a:rPr>
                  <m:t> + </m:t>
                </m:r>
                <m:r>
                  <a:rPr lang="en-US" sz="1200" i="1" kern="1200" dirty="0" smtClean="0">
                    <a:latin typeface="Cambria Math" panose="02040503050406030204" pitchFamily="18" charset="0"/>
                  </a:rPr>
                  <m:t>𝑓</m:t>
                </m:r>
                <m:r>
                  <a:rPr lang="en-CA" sz="1200" b="0" i="1" kern="1200" baseline="-25000" dirty="0" smtClean="0">
                    <a:latin typeface="Cambria Math" panose="02040503050406030204" pitchFamily="18" charset="0"/>
                  </a:rPr>
                  <m:t>𝑟</m:t>
                </m:r>
                <m:r>
                  <a:rPr lang="en-CA" sz="1200" b="0" i="1" kern="1200" baseline="-25000" dirty="0" smtClean="0">
                    <a:latin typeface="Cambria Math" panose="02040503050406030204" pitchFamily="18" charset="0"/>
                  </a:rPr>
                  <m:t>,</m:t>
                </m:r>
                <m:r>
                  <a:rPr lang="en-CA" sz="1200" b="0" i="1" kern="1200" baseline="-25000" dirty="0" smtClean="0">
                    <a:latin typeface="Cambria Math" panose="02040503050406030204" pitchFamily="18" charset="0"/>
                  </a:rPr>
                  <m:t>𝑢</m:t>
                </m:r>
                <m:r>
                  <a:rPr lang="de-DE" sz="1200" i="1" kern="1200" dirty="0" smtClean="0">
                    <a:latin typeface="Cambria Math" panose="02040503050406030204" pitchFamily="18" charset="0"/>
                  </a:rPr>
                  <m:t>− 1</m:t>
                </m:r>
              </m:oMath>
            </m:oMathPara>
          </a14:m>
          <a:endParaRPr lang="en-CA" sz="1200" kern="1200"/>
        </a:p>
        <a:p>
          <a:pPr marL="342900" lvl="3" indent="-114300" algn="l" defTabSz="533400">
            <a:lnSpc>
              <a:spcPct val="90000"/>
            </a:lnSpc>
            <a:spcBef>
              <a:spcPct val="0"/>
            </a:spcBef>
            <a:spcAft>
              <a:spcPct val="20000"/>
            </a:spcAft>
            <a:buNone/>
          </a:pPr>
          <a:r>
            <a:rPr lang="en-CA" sz="1200" b="1" kern="1200"/>
            <a:t>else</a:t>
          </a:r>
        </a:p>
        <a:p>
          <a:pPr marL="457200" lvl="4" indent="-114300" algn="l" defTabSz="533400">
            <a:lnSpc>
              <a:spcPct val="90000"/>
            </a:lnSpc>
            <a:spcBef>
              <a:spcPct val="0"/>
            </a:spcBef>
            <a:spcAft>
              <a:spcPct val="20000"/>
            </a:spcAft>
            <a:buNone/>
          </a:pPr>
          <a14:m xmlns:a14="http://schemas.microsoft.com/office/drawing/2010/main">
            <m:oMathPara xmlns:m="http://schemas.openxmlformats.org/officeDocument/2006/math">
              <m:oMathParaPr>
                <m:jc m:val="left"/>
              </m:oMathParaPr>
              <m:oMath xmlns:m="http://schemas.openxmlformats.org/officeDocument/2006/math">
                <m:r>
                  <a:rPr lang="en-CA" sz="1200" i="1" kern="1200" dirty="0" smtClean="0">
                    <a:latin typeface="Cambria Math" panose="02040503050406030204" pitchFamily="18" charset="0"/>
                  </a:rPr>
                  <m:t>𝑘</m:t>
                </m:r>
                <m:r>
                  <a:rPr lang="en-CA" sz="1200" i="1" kern="1200" dirty="0" smtClean="0">
                    <a:latin typeface="Cambria Math" panose="02040503050406030204" pitchFamily="18" charset="0"/>
                  </a:rPr>
                  <m:t> ← </m:t>
                </m:r>
                <m:r>
                  <a:rPr lang="en-CA" sz="1200" i="1" kern="1200" dirty="0" smtClean="0">
                    <a:latin typeface="Cambria Math" panose="02040503050406030204" pitchFamily="18" charset="0"/>
                  </a:rPr>
                  <m:t>𝑘</m:t>
                </m:r>
                <m:r>
                  <a:rPr lang="en-CA" sz="1200" i="1" kern="1200" dirty="0" smtClean="0">
                    <a:latin typeface="Cambria Math" panose="02040503050406030204" pitchFamily="18" charset="0"/>
                  </a:rPr>
                  <m:t> + 1</m:t>
                </m:r>
              </m:oMath>
            </m:oMathPara>
          </a14:m>
          <a:endParaRPr lang="en-CA" sz="1200" kern="1200"/>
        </a:p>
        <a:p>
          <a:pPr marL="228600" lvl="2" indent="-114300" algn="l" defTabSz="533400">
            <a:lnSpc>
              <a:spcPct val="90000"/>
            </a:lnSpc>
            <a:spcBef>
              <a:spcPct val="0"/>
            </a:spcBef>
            <a:spcAft>
              <a:spcPct val="20000"/>
            </a:spcAft>
            <a:buNone/>
          </a:pPr>
          <a:r>
            <a:rPr lang="en-CA" sz="1200" b="1" kern="1200"/>
            <a:t>return</a:t>
          </a:r>
          <a:r>
            <a:rPr lang="en-CA" sz="1200" kern="1200"/>
            <a:t> </a:t>
          </a:r>
          <a14:m xmlns:a14="http://schemas.microsoft.com/office/drawing/2010/main">
            <m:oMath xmlns:m="http://schemas.openxmlformats.org/officeDocument/2006/math">
              <m:r>
                <a:rPr lang="en-CA" sz="1200" i="1" kern="1200" dirty="0" smtClean="0">
                  <a:latin typeface="Cambria Math" panose="02040503050406030204" pitchFamily="18" charset="0"/>
                </a:rPr>
                <m:t>𝑜𝑙𝑝</m:t>
              </m:r>
              <m:r>
                <a:rPr lang="en-CA" sz="1200" i="1" kern="1200" baseline="-25000" dirty="0" smtClean="0">
                  <a:latin typeface="Cambria Math" panose="02040503050406030204" pitchFamily="18" charset="0"/>
                </a:rPr>
                <m:t>𝑖</m:t>
              </m:r>
            </m:oMath>
          </a14:m>
          <a:endParaRPr lang="en-CA" sz="1200" kern="1200"/>
        </a:p>
      </dsp:txBody>
      <dsp:txXfrm>
        <a:off x="0" y="534401"/>
        <a:ext cx="5256455" cy="35107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57AE3-83D6-4AF4-8A6C-58A1DF7AC86C}">
      <dsp:nvSpPr>
        <dsp:cNvPr id="0" name=""/>
        <dsp:cNvSpPr/>
      </dsp:nvSpPr>
      <dsp:spPr>
        <a:xfrm>
          <a:off x="0" y="168056"/>
          <a:ext cx="5256455"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kern="1200"/>
            <a:t>Original O(n</a:t>
          </a:r>
          <a:r>
            <a:rPr lang="en-CA" sz="1800" kern="1200" baseline="30000"/>
            <a:t>2</a:t>
          </a:r>
          <a:r>
            <a:rPr lang="en-CA" sz="1800" kern="1200" baseline="0"/>
            <a:t>) Algorithm</a:t>
          </a:r>
          <a:endParaRPr lang="en-CA" sz="1800" kern="1200"/>
        </a:p>
      </dsp:txBody>
      <dsp:txXfrm>
        <a:off x="21075" y="189131"/>
        <a:ext cx="5214305" cy="389580"/>
      </dsp:txXfrm>
    </dsp:sp>
    <dsp:sp modelId="{595DCA0A-8EC0-46CF-805B-32C49DA84424}">
      <dsp:nvSpPr>
        <dsp:cNvPr id="0" name=""/>
        <dsp:cNvSpPr/>
      </dsp:nvSpPr>
      <dsp:spPr>
        <a:xfrm>
          <a:off x="0" y="599786"/>
          <a:ext cx="5256455" cy="3427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892" tIns="22860" rIns="128016" bIns="22860" numCol="1" spcCol="1270" anchor="t" anchorCtr="0">
          <a:noAutofit/>
        </a:bodyPr>
        <a:lstStyle/>
        <a:p>
          <a:pPr marL="114300" lvl="1" indent="-114300" algn="l" defTabSz="622300">
            <a:lnSpc>
              <a:spcPct val="90000"/>
            </a:lnSpc>
            <a:spcBef>
              <a:spcPct val="0"/>
            </a:spcBef>
            <a:spcAft>
              <a:spcPct val="20000"/>
            </a:spcAft>
            <a:buNone/>
          </a:pPr>
          <a14:m xmlns:a14="http://schemas.microsoft.com/office/drawing/2010/main">
            <m:oMathPara xmlns:m="http://schemas.openxmlformats.org/officeDocument/2006/math">
              <m:oMathParaPr>
                <m:jc m:val="left"/>
              </m:oMathParaPr>
              <m:oMath xmlns:m="http://schemas.openxmlformats.org/officeDocument/2006/math">
                <m:r>
                  <a:rPr lang="it-IT" sz="1400" i="1" kern="1200" dirty="0" smtClean="0">
                    <a:latin typeface="Cambria Math" panose="02040503050406030204" pitchFamily="18" charset="0"/>
                  </a:rPr>
                  <m:t>𝐶𝑜𝑚𝑝𝑢𝑡𝑒</m:t>
                </m:r>
                <m:r>
                  <a:rPr lang="en-CA" sz="1400" b="0" i="1" kern="1200" dirty="0" smtClean="0">
                    <a:latin typeface="Cambria Math" panose="02040503050406030204" pitchFamily="18" charset="0"/>
                  </a:rPr>
                  <m:t>_</m:t>
                </m:r>
                <m:r>
                  <a:rPr lang="it-IT" sz="1400" i="1" kern="1200" dirty="0" smtClean="0">
                    <a:latin typeface="Cambria Math" panose="02040503050406030204" pitchFamily="18" charset="0"/>
                  </a:rPr>
                  <m:t>𝑂𝐿𝑃</m:t>
                </m:r>
                <m:r>
                  <a:rPr lang="it-IT" sz="1400" i="1" kern="1200" baseline="-25000" dirty="0" smtClean="0">
                    <a:latin typeface="Cambria Math" panose="02040503050406030204" pitchFamily="18" charset="0"/>
                  </a:rPr>
                  <m:t>𝑖</m:t>
                </m:r>
                <m:r>
                  <a:rPr lang="it-IT" sz="1400" i="1" kern="1200" dirty="0" smtClean="0">
                    <a:latin typeface="Cambria Math" panose="02040503050406030204" pitchFamily="18" charset="0"/>
                  </a:rPr>
                  <m:t>(</m:t>
                </m:r>
                <m:r>
                  <a:rPr lang="it-IT" sz="1400" i="1" kern="1200" dirty="0" smtClean="0">
                    <a:latin typeface="Cambria Math" panose="02040503050406030204" pitchFamily="18" charset="0"/>
                  </a:rPr>
                  <m:t>𝑖</m:t>
                </m:r>
                <m:r>
                  <a:rPr lang="it-IT" sz="1400" i="1" kern="1200" dirty="0" smtClean="0">
                    <a:latin typeface="Cambria Math" panose="02040503050406030204" pitchFamily="18" charset="0"/>
                  </a:rPr>
                  <m:t>, </m:t>
                </m:r>
                <m:r>
                  <a:rPr lang="it-IT" sz="1400" i="1" kern="1200" dirty="0" smtClean="0">
                    <a:latin typeface="Cambria Math" panose="02040503050406030204" pitchFamily="18" charset="0"/>
                  </a:rPr>
                  <m:t>𝑟</m:t>
                </m:r>
                <m:r>
                  <a:rPr lang="it-IT" sz="1400" i="1" kern="1200" baseline="-25000" dirty="0" smtClean="0">
                    <a:latin typeface="Cambria Math" panose="02040503050406030204" pitchFamily="18" charset="0"/>
                  </a:rPr>
                  <m:t>1</m:t>
                </m:r>
                <m:r>
                  <a:rPr lang="it-IT" sz="1400" i="1" kern="1200" dirty="0" smtClean="0">
                    <a:latin typeface="Cambria Math" panose="02040503050406030204" pitchFamily="18" charset="0"/>
                  </a:rPr>
                  <m:t>, </m:t>
                </m:r>
                <m:r>
                  <a:rPr lang="it-IT" sz="1400" i="1" kern="1200" dirty="0" smtClean="0">
                    <a:latin typeface="Cambria Math" panose="02040503050406030204" pitchFamily="18" charset="0"/>
                  </a:rPr>
                  <m:t>𝑟𝑚</m:t>
                </m:r>
                <m:r>
                  <a:rPr lang="it-IT" sz="1400" i="1" kern="1200" dirty="0" smtClean="0">
                    <a:latin typeface="Cambria Math" panose="02040503050406030204" pitchFamily="18" charset="0"/>
                  </a:rPr>
                  <m:t>)</m:t>
                </m:r>
              </m:oMath>
            </m:oMathPara>
          </a14:m>
          <a:endParaRPr lang="en-CA" sz="1400" kern="1200"/>
        </a:p>
        <a:p>
          <a:pPr marL="228600" lvl="2" indent="-114300" algn="l" defTabSz="622300">
            <a:lnSpc>
              <a:spcPct val="90000"/>
            </a:lnSpc>
            <a:spcBef>
              <a:spcPct val="0"/>
            </a:spcBef>
            <a:spcAft>
              <a:spcPct val="20000"/>
            </a:spcAft>
            <a:buNone/>
          </a:pPr>
          <a:r>
            <a:rPr lang="pt-BR" sz="1400" b="1" kern="1200"/>
            <a:t>Copy </a:t>
          </a:r>
          <a:r>
            <a:rPr lang="pt-BR" sz="1400" b="0" kern="1200"/>
            <a:t>and </a:t>
          </a:r>
          <a:r>
            <a:rPr lang="pt-BR" sz="1400" b="1" kern="1200"/>
            <a:t>Sort</a:t>
          </a:r>
          <a:r>
            <a:rPr lang="pt-BR" sz="1400" kern="1200"/>
            <a:t> </a:t>
          </a:r>
          <a:r>
            <a:rPr lang="en-CA" sz="1400" b="0" i="0" kern="1200" baseline="0">
              <a:latin typeface="Lobster" panose="00000500000000000000" pitchFamily="2" charset="0"/>
            </a:rPr>
            <a:t>SA</a:t>
          </a:r>
          <a14:m xmlns:a14="http://schemas.microsoft.com/office/drawing/2010/main">
            <m:oMath xmlns:m="http://schemas.openxmlformats.org/officeDocument/2006/math">
              <m:r>
                <a:rPr lang="en-CA" sz="1400" b="0" i="1" kern="1200" baseline="0" smtClean="0">
                  <a:latin typeface="Cambria Math" panose="02040503050406030204" pitchFamily="18" charset="0"/>
                </a:rPr>
                <m:t>[</m:t>
              </m:r>
              <m:r>
                <a:rPr lang="en-CA" sz="1400" b="0" i="1" kern="1200" baseline="0" smtClean="0">
                  <a:latin typeface="Cambria Math" panose="02040503050406030204" pitchFamily="18" charset="0"/>
                </a:rPr>
                <m:t>𝑟</m:t>
              </m:r>
              <m:r>
                <a:rPr lang="en-CA" sz="1400" b="0" i="1" kern="1200" baseline="-25000" smtClean="0">
                  <a:latin typeface="Cambria Math" panose="02040503050406030204" pitchFamily="18" charset="0"/>
                </a:rPr>
                <m:t>1</m:t>
              </m:r>
              <m:r>
                <a:rPr lang="en-CA" sz="1400" b="0" i="1" kern="1200" baseline="0" smtClean="0">
                  <a:latin typeface="Cambria Math" panose="02040503050406030204" pitchFamily="18" charset="0"/>
                </a:rPr>
                <m:t>..</m:t>
              </m:r>
              <m:r>
                <a:rPr lang="it-IT" sz="1400" i="1" kern="1200" dirty="0" smtClean="0">
                  <a:latin typeface="Cambria Math" panose="02040503050406030204" pitchFamily="18" charset="0"/>
                </a:rPr>
                <m:t>𝑟</m:t>
              </m:r>
              <m:r>
                <a:rPr lang="it-IT" sz="1400" i="1" kern="1200" baseline="-25000" dirty="0" smtClean="0">
                  <a:latin typeface="Cambria Math" panose="02040503050406030204" pitchFamily="18" charset="0"/>
                </a:rPr>
                <m:t>𝑚</m:t>
              </m:r>
              <m:r>
                <a:rPr lang="en-CA" sz="1400" b="0" i="1" kern="1200" baseline="0" smtClean="0">
                  <a:latin typeface="Cambria Math" panose="02040503050406030204" pitchFamily="18" charset="0"/>
                </a:rPr>
                <m:t>]</m:t>
              </m:r>
            </m:oMath>
          </a14:m>
          <a:r>
            <a:rPr lang="pt-BR" sz="1400" kern="1200"/>
            <a:t> to </a:t>
          </a:r>
          <a:r>
            <a:rPr lang="en-CA" sz="1400" b="0" i="0" kern="1200" baseline="0">
              <a:latin typeface="Lobster" panose="00000500000000000000" pitchFamily="2" charset="0"/>
            </a:rPr>
            <a:t>SA*</a:t>
          </a:r>
          <a14:m xmlns:a14="http://schemas.microsoft.com/office/drawing/2010/main">
            <m:oMath xmlns:m="http://schemas.openxmlformats.org/officeDocument/2006/math">
              <m:r>
                <a:rPr lang="en-CA" sz="1400" b="0" i="1" kern="1200" baseline="0" smtClean="0">
                  <a:latin typeface="Cambria Math" panose="02040503050406030204" pitchFamily="18" charset="0"/>
                </a:rPr>
                <m:t>[</m:t>
              </m:r>
              <m:r>
                <a:rPr lang="en-CA" sz="1400" b="0" i="1" kern="1200" baseline="0" smtClean="0">
                  <a:latin typeface="Cambria Math" panose="02040503050406030204" pitchFamily="18" charset="0"/>
                </a:rPr>
                <m:t>𝑟</m:t>
              </m:r>
              <m:r>
                <a:rPr lang="en-CA" sz="1400" b="0" i="1" kern="1200" baseline="-25000" smtClean="0">
                  <a:latin typeface="Cambria Math" panose="02040503050406030204" pitchFamily="18" charset="0"/>
                </a:rPr>
                <m:t>1</m:t>
              </m:r>
              <m:r>
                <a:rPr lang="en-CA" sz="1400" b="0" i="1" kern="1200" baseline="0" smtClean="0">
                  <a:latin typeface="Cambria Math" panose="02040503050406030204" pitchFamily="18" charset="0"/>
                </a:rPr>
                <m:t>..</m:t>
              </m:r>
              <m:r>
                <a:rPr lang="it-IT" sz="1400" i="1" kern="1200" dirty="0" smtClean="0">
                  <a:latin typeface="Cambria Math" panose="02040503050406030204" pitchFamily="18" charset="0"/>
                </a:rPr>
                <m:t>𝑟</m:t>
              </m:r>
              <m:r>
                <a:rPr lang="it-IT" sz="1400" i="1" kern="1200" baseline="-25000" dirty="0" smtClean="0">
                  <a:latin typeface="Cambria Math" panose="02040503050406030204" pitchFamily="18" charset="0"/>
                </a:rPr>
                <m:t>𝑚</m:t>
              </m:r>
              <m:r>
                <a:rPr lang="en-CA" sz="1400" b="0" i="1" kern="1200" baseline="0" smtClean="0">
                  <a:latin typeface="Cambria Math" panose="02040503050406030204" pitchFamily="18" charset="0"/>
                </a:rPr>
                <m:t>]</m:t>
              </m:r>
            </m:oMath>
          </a14:m>
          <a:r>
            <a:rPr lang="en-US" sz="1400" kern="1200"/>
            <a:t> in ascending order</a:t>
          </a:r>
          <a:endParaRPr lang="en-CA" sz="1400" kern="1200"/>
        </a:p>
        <a:p>
          <a:pPr marL="228600" lvl="2" indent="-114300" algn="l" defTabSz="622300">
            <a:lnSpc>
              <a:spcPct val="90000"/>
            </a:lnSpc>
            <a:spcBef>
              <a:spcPct val="0"/>
            </a:spcBef>
            <a:spcAft>
              <a:spcPct val="20000"/>
            </a:spcAft>
            <a:buNone/>
          </a:pPr>
          <a:endParaRPr lang="en-CA" sz="1400" kern="1200"/>
        </a:p>
        <a:p>
          <a:pPr marL="228600" lvl="2" indent="-114300" algn="l" defTabSz="622300">
            <a:lnSpc>
              <a:spcPct val="90000"/>
            </a:lnSpc>
            <a:spcBef>
              <a:spcPct val="0"/>
            </a:spcBef>
            <a:spcAft>
              <a:spcPct val="20000"/>
            </a:spcAft>
            <a:buNone/>
          </a:pPr>
          <a:r>
            <a:rPr lang="en-US" sz="1400" b="1" i="0" kern="1200" baseline="0"/>
            <a:t>For</a:t>
          </a:r>
          <a:r>
            <a:rPr lang="en-US" sz="1400" b="0" i="0" kern="1200" baseline="0"/>
            <a:t> </a:t>
          </a:r>
          <a14:m xmlns:a14="http://schemas.microsoft.com/office/drawing/2010/main">
            <m:oMath xmlns:m="http://schemas.openxmlformats.org/officeDocument/2006/math">
              <m:r>
                <a:rPr lang="en-US" sz="1400" b="0" i="1" kern="1200" baseline="0" dirty="0" smtClean="0">
                  <a:latin typeface="Cambria Math" panose="02040503050406030204" pitchFamily="18" charset="0"/>
                </a:rPr>
                <m:t>𝑘</m:t>
              </m:r>
              <m:r>
                <a:rPr lang="en-US" sz="1400" b="0" i="1" kern="1200" baseline="0" dirty="0" smtClean="0">
                  <a:latin typeface="Cambria Math" panose="02040503050406030204" pitchFamily="18" charset="0"/>
                </a:rPr>
                <m:t>∈(</m:t>
              </m:r>
              <m:r>
                <a:rPr lang="en-US" sz="1400" b="0" i="1" kern="1200" baseline="0" dirty="0" smtClean="0">
                  <a:latin typeface="Cambria Math" panose="02040503050406030204" pitchFamily="18" charset="0"/>
                </a:rPr>
                <m:t>𝑟</m:t>
              </m:r>
              <m:r>
                <a:rPr lang="en-US" sz="1400" b="0" i="1" kern="1200" baseline="-25000" dirty="0" smtClean="0">
                  <a:latin typeface="Cambria Math" panose="02040503050406030204" pitchFamily="18" charset="0"/>
                </a:rPr>
                <m:t>1</m:t>
              </m:r>
              <m:r>
                <a:rPr lang="en-US" sz="1400" b="0" i="1" kern="1200" baseline="0" dirty="0" smtClean="0">
                  <a:latin typeface="Cambria Math" panose="02040503050406030204" pitchFamily="18" charset="0"/>
                </a:rPr>
                <m:t>,</m:t>
              </m:r>
              <m:r>
                <a:rPr lang="en-US" sz="1400" b="0" i="1" kern="1200" baseline="0" dirty="0" smtClean="0">
                  <a:latin typeface="Cambria Math" panose="02040503050406030204" pitchFamily="18" charset="0"/>
                </a:rPr>
                <m:t>𝑟𝑚</m:t>
              </m:r>
              <m:r>
                <a:rPr lang="en-US" sz="1400" b="0" i="1" kern="1200" baseline="0" dirty="0" smtClean="0">
                  <a:latin typeface="Cambria Math" panose="02040503050406030204" pitchFamily="18" charset="0"/>
                </a:rPr>
                <m:t>)</m:t>
              </m:r>
            </m:oMath>
          </a14:m>
          <a:r>
            <a:rPr lang="en-US" sz="1400" b="0" i="0" kern="1200" baseline="0"/>
            <a:t>:</a:t>
          </a:r>
          <a:endParaRPr lang="en-CA" sz="1400" b="1" kern="1200"/>
        </a:p>
        <a:p>
          <a:pPr marL="342900" lvl="3" indent="-114300" algn="l" defTabSz="622300">
            <a:lnSpc>
              <a:spcPct val="90000"/>
            </a:lnSpc>
            <a:spcBef>
              <a:spcPct val="0"/>
            </a:spcBef>
            <a:spcAft>
              <a:spcPct val="20000"/>
            </a:spcAft>
            <a:buNone/>
          </a:pPr>
          <a:r>
            <a:rPr lang="en-CA" sz="1400" kern="1200"/>
            <a:t>diff = </a:t>
          </a:r>
          <a14:m xmlns:a14="http://schemas.microsoft.com/office/drawing/2010/main">
            <m:oMath xmlns:m="http://schemas.openxmlformats.org/officeDocument/2006/math">
              <m:sSub>
                <m:sSubPr>
                  <m:ctrlPr>
                    <a:rPr lang="en-CA" sz="1400" b="0" i="1" kern="1200" dirty="0" smtClean="0">
                      <a:latin typeface="Cambria Math" panose="02040503050406030204" pitchFamily="18" charset="0"/>
                    </a:rPr>
                  </m:ctrlPr>
                </m:sSubPr>
                <m:e>
                  <m:r>
                    <a:rPr lang="en-CA" sz="1400" b="1" i="1" kern="1200" dirty="0" smtClean="0">
                      <a:latin typeface="Cambria Math" panose="02040503050406030204" pitchFamily="18" charset="0"/>
                    </a:rPr>
                    <m:t>𝒗</m:t>
                  </m:r>
                </m:e>
                <m:sub>
                  <m:r>
                    <a:rPr lang="en-CA" sz="1400" b="0" i="1" kern="1200" dirty="0" smtClean="0">
                      <a:latin typeface="Cambria Math" panose="02040503050406030204" pitchFamily="18" charset="0"/>
                    </a:rPr>
                    <m:t>𝑘</m:t>
                  </m:r>
                  <m:r>
                    <a:rPr lang="en-CA" sz="1400" b="0" i="1" kern="1200" dirty="0" smtClean="0">
                      <a:latin typeface="Cambria Math" panose="02040503050406030204" pitchFamily="18" charset="0"/>
                    </a:rPr>
                    <m:t>+1</m:t>
                  </m:r>
                </m:sub>
              </m:sSub>
            </m:oMath>
          </a14:m>
          <a:r>
            <a:rPr lang="en-CA" sz="1400" b="0" i="0" kern="1200" baseline="0">
              <a:latin typeface="+mn-lt"/>
            </a:rPr>
            <a:t>.start</a:t>
          </a:r>
          <a14:m xmlns:a14="http://schemas.microsoft.com/office/drawing/2010/main">
            <m:oMath xmlns:m="http://schemas.openxmlformats.org/officeDocument/2006/math">
              <m:r>
                <a:rPr lang="en-CA" sz="1400" b="0" i="1" kern="1200" baseline="0" dirty="0" smtClean="0">
                  <a:latin typeface="Cambria Math" panose="02040503050406030204" pitchFamily="18" charset="0"/>
                </a:rPr>
                <m:t> − </m:t>
              </m:r>
              <m:sSub>
                <m:sSubPr>
                  <m:ctrlPr>
                    <a:rPr lang="en-CA" sz="1400" b="0" i="1" kern="1200" dirty="0" smtClean="0">
                      <a:latin typeface="Cambria Math" panose="02040503050406030204" pitchFamily="18" charset="0"/>
                    </a:rPr>
                  </m:ctrlPr>
                </m:sSubPr>
                <m:e>
                  <m:r>
                    <a:rPr lang="en-CA" sz="1400" b="1" i="1" kern="1200" dirty="0" smtClean="0">
                      <a:latin typeface="Cambria Math" panose="02040503050406030204" pitchFamily="18" charset="0"/>
                    </a:rPr>
                    <m:t>𝒗</m:t>
                  </m:r>
                </m:e>
                <m:sub>
                  <m:r>
                    <a:rPr lang="en-CA" sz="1400" b="0" i="1" kern="1200" dirty="0" smtClean="0">
                      <a:latin typeface="Cambria Math" panose="02040503050406030204" pitchFamily="18" charset="0"/>
                    </a:rPr>
                    <m:t>𝑘</m:t>
                  </m:r>
                </m:sub>
              </m:sSub>
            </m:oMath>
          </a14:m>
          <a:r>
            <a:rPr lang="en-CA" sz="1400" b="0" i="0" kern="1200" baseline="0">
              <a:latin typeface="+mn-lt"/>
            </a:rPr>
            <a:t>.start </a:t>
          </a:r>
          <a:r>
            <a:rPr lang="en-CA" sz="1400" b="0" i="0" kern="1200" baseline="0">
              <a:latin typeface="Lobster" panose="00000500000000000000" pitchFamily="2" charset="0"/>
            </a:rPr>
            <a:t>SA*</a:t>
          </a:r>
          <a14:m xmlns:a14="http://schemas.microsoft.com/office/drawing/2010/main">
            <m:oMath xmlns:m="http://schemas.openxmlformats.org/officeDocument/2006/math">
              <m:d>
                <m:dPr>
                  <m:begChr m:val="["/>
                  <m:endChr m:val="]"/>
                  <m:ctrlPr>
                    <a:rPr lang="en-CA" sz="1400" b="0" i="1" kern="1200" baseline="0" smtClean="0">
                      <a:latin typeface="Cambria Math" panose="02040503050406030204" pitchFamily="18" charset="0"/>
                    </a:rPr>
                  </m:ctrlPr>
                </m:dPr>
                <m:e>
                  <m:r>
                    <a:rPr lang="en-CA" sz="1400" b="0" i="1" kern="1200" baseline="0" smtClean="0">
                      <a:latin typeface="Cambria Math" panose="02040503050406030204" pitchFamily="18" charset="0"/>
                    </a:rPr>
                    <m:t>𝑘</m:t>
                  </m:r>
                  <m:r>
                    <a:rPr lang="en-CA" sz="1400" b="0" i="1" kern="1200" baseline="0" smtClean="0">
                      <a:latin typeface="Cambria Math" panose="02040503050406030204" pitchFamily="18" charset="0"/>
                    </a:rPr>
                    <m:t>+1</m:t>
                  </m:r>
                </m:e>
              </m:d>
              <m:r>
                <a:rPr lang="en-CA" sz="1400" b="0" i="1" kern="1200" baseline="0" smtClean="0">
                  <a:latin typeface="Cambria Math" panose="02040503050406030204" pitchFamily="18" charset="0"/>
                </a:rPr>
                <m:t>−</m:t>
              </m:r>
            </m:oMath>
          </a14:m>
          <a:r>
            <a:rPr lang="en-CA" sz="1400" b="0" i="0" kern="1200" baseline="0">
              <a:latin typeface="Lobster" panose="00000500000000000000" pitchFamily="2" charset="0"/>
            </a:rPr>
            <a:t> SA*</a:t>
          </a:r>
          <a14:m xmlns:a14="http://schemas.microsoft.com/office/drawing/2010/main">
            <m:oMath xmlns:m="http://schemas.openxmlformats.org/officeDocument/2006/math">
              <m:r>
                <a:rPr lang="en-CA" sz="1400" b="0" i="1" kern="1200" baseline="0" smtClean="0">
                  <a:latin typeface="Cambria Math" panose="02040503050406030204" pitchFamily="18" charset="0"/>
                </a:rPr>
                <m:t>[</m:t>
              </m:r>
              <m:r>
                <a:rPr lang="en-CA" sz="1400" b="0" i="1" kern="1200" baseline="0" smtClean="0">
                  <a:latin typeface="Cambria Math" panose="02040503050406030204" pitchFamily="18" charset="0"/>
                </a:rPr>
                <m:t>𝑘</m:t>
              </m:r>
              <m:r>
                <a:rPr lang="en-CA" sz="1400" b="0" i="1" kern="1200" baseline="0" smtClean="0">
                  <a:latin typeface="Cambria Math" panose="02040503050406030204" pitchFamily="18" charset="0"/>
                </a:rPr>
                <m:t>]</m:t>
              </m:r>
            </m:oMath>
          </a14:m>
          <a:endParaRPr lang="en-CA" sz="1400" b="1" kern="1200"/>
        </a:p>
        <a:p>
          <a:pPr marL="342900" lvl="3" indent="-114300" algn="l" defTabSz="622300">
            <a:lnSpc>
              <a:spcPct val="90000"/>
            </a:lnSpc>
            <a:spcBef>
              <a:spcPct val="0"/>
            </a:spcBef>
            <a:spcAft>
              <a:spcPct val="20000"/>
            </a:spcAft>
            <a:buNone/>
          </a:pPr>
          <a:r>
            <a:rPr lang="en-CA" sz="1400" b="0" kern="1200" err="1"/>
            <a:t>i</a:t>
          </a:r>
          <a:r>
            <a:rPr lang="en-CA" sz="1400" b="0" kern="1200"/>
            <a:t>’ = </a:t>
          </a:r>
          <a:r>
            <a:rPr lang="en-CA" sz="1400" b="0" i="0" kern="1200" baseline="0">
              <a:latin typeface="Lobster" panose="00000500000000000000" pitchFamily="2" charset="0"/>
            </a:rPr>
            <a:t>SA*</a:t>
          </a:r>
          <a14:m xmlns:a14="http://schemas.microsoft.com/office/drawing/2010/main">
            <m:oMath xmlns:m="http://schemas.openxmlformats.org/officeDocument/2006/math">
              <m:r>
                <a:rPr lang="en-CA" sz="1400" i="1" kern="1200" dirty="0" smtClean="0">
                  <a:latin typeface="Cambria Math" panose="02040503050406030204" pitchFamily="18" charset="0"/>
                </a:rPr>
                <m:t>[</m:t>
              </m:r>
              <m:r>
                <a:rPr lang="en-CA" sz="1400" i="1" kern="1200" dirty="0" smtClean="0">
                  <a:latin typeface="Cambria Math" panose="02040503050406030204" pitchFamily="18" charset="0"/>
                </a:rPr>
                <m:t>𝑘</m:t>
              </m:r>
              <m:r>
                <a:rPr lang="en-CA" sz="1400" i="1" kern="1200" dirty="0" smtClean="0">
                  <a:latin typeface="Cambria Math" panose="02040503050406030204" pitchFamily="18" charset="0"/>
                </a:rPr>
                <m:t>]</m:t>
              </m:r>
            </m:oMath>
          </a14:m>
          <a:endParaRPr lang="en-CA" sz="1400" b="0" kern="1200"/>
        </a:p>
        <a:p>
          <a:pPr marL="342900" lvl="3" indent="-114300" algn="l" defTabSz="622300">
            <a:lnSpc>
              <a:spcPct val="90000"/>
            </a:lnSpc>
            <a:spcBef>
              <a:spcPct val="0"/>
            </a:spcBef>
            <a:spcAft>
              <a:spcPct val="20000"/>
            </a:spcAft>
            <a:buNone/>
          </a:pPr>
          <a:r>
            <a:rPr lang="en-CA" sz="1400" b="0" kern="1200"/>
            <a:t>j’ = </a:t>
          </a:r>
          <a:r>
            <a:rPr lang="en-CA" sz="1400" b="0" i="0" kern="1200" baseline="0">
              <a:latin typeface="Lobster" panose="00000500000000000000" pitchFamily="2" charset="0"/>
            </a:rPr>
            <a:t>SA*</a:t>
          </a:r>
          <a14:m xmlns:a14="http://schemas.microsoft.com/office/drawing/2010/main">
            <m:oMath xmlns:m="http://schemas.openxmlformats.org/officeDocument/2006/math">
              <m:r>
                <a:rPr lang="en-CA" sz="1400" i="1" kern="1200" dirty="0" smtClean="0">
                  <a:latin typeface="Cambria Math" panose="02040503050406030204" pitchFamily="18" charset="0"/>
                </a:rPr>
                <m:t>[</m:t>
              </m:r>
              <m:r>
                <a:rPr lang="en-CA" sz="1400" i="1" kern="1200" dirty="0" smtClean="0">
                  <a:latin typeface="Cambria Math" panose="02040503050406030204" pitchFamily="18" charset="0"/>
                </a:rPr>
                <m:t>𝑘</m:t>
              </m:r>
              <m:r>
                <a:rPr lang="en-CA" sz="1400" i="1" kern="1200" dirty="0" smtClean="0">
                  <a:latin typeface="Cambria Math" panose="02040503050406030204" pitchFamily="18" charset="0"/>
                </a:rPr>
                <m:t>+1]+ </m:t>
              </m:r>
            </m:oMath>
          </a14:m>
          <a:r>
            <a:rPr lang="en-US" sz="1400" kern="1200">
              <a:latin typeface="Lobster" panose="00000500000000000000" pitchFamily="2" charset="0"/>
            </a:rPr>
            <a:t>LCP</a:t>
          </a:r>
          <a14:m xmlns:a14="http://schemas.microsoft.com/office/drawing/2010/main">
            <m:oMath xmlns:m="http://schemas.openxmlformats.org/officeDocument/2006/math">
              <m:r>
                <a:rPr lang="en-CA" sz="1400" i="1" kern="1200" dirty="0" smtClean="0">
                  <a:latin typeface="Cambria Math" panose="02040503050406030204" pitchFamily="18" charset="0"/>
                </a:rPr>
                <m:t> [</m:t>
              </m:r>
              <m:r>
                <a:rPr lang="en-CA" sz="1400" i="1" kern="1200" dirty="0" smtClean="0">
                  <a:latin typeface="Cambria Math" panose="02040503050406030204" pitchFamily="18" charset="0"/>
                </a:rPr>
                <m:t>𝑖</m:t>
              </m:r>
              <m:r>
                <a:rPr lang="en-CA" sz="1400" i="1" kern="1200" dirty="0" smtClean="0">
                  <a:latin typeface="Cambria Math" panose="02040503050406030204" pitchFamily="18" charset="0"/>
                </a:rPr>
                <m:t>]− 1</m:t>
              </m:r>
            </m:oMath>
          </a14:m>
          <a:endParaRPr lang="en-CA" sz="1400" b="0" kern="1200"/>
        </a:p>
        <a:p>
          <a:pPr marL="342900" lvl="3" indent="-114300" algn="l" defTabSz="622300">
            <a:lnSpc>
              <a:spcPct val="90000"/>
            </a:lnSpc>
            <a:spcBef>
              <a:spcPct val="0"/>
            </a:spcBef>
            <a:spcAft>
              <a:spcPct val="20000"/>
            </a:spcAft>
            <a:buNone/>
          </a:pPr>
          <a:r>
            <a:rPr lang="en-US" sz="1400" b="1" kern="1200"/>
            <a:t>if</a:t>
          </a:r>
          <a:r>
            <a:rPr lang="en-US" sz="1400" kern="1200"/>
            <a:t> (diff &lt; </a:t>
          </a:r>
          <a:r>
            <a:rPr lang="en-US" sz="1400" kern="1200">
              <a:latin typeface="Lobster" panose="00000500000000000000" pitchFamily="2" charset="0"/>
            </a:rPr>
            <a:t>LCP</a:t>
          </a:r>
          <a:r>
            <a:rPr lang="en-US" sz="1400" kern="1200"/>
            <a:t> [i]) </a:t>
          </a:r>
          <a:r>
            <a:rPr lang="en-US" sz="1400" b="1" kern="1200"/>
            <a:t>then</a:t>
          </a:r>
          <a:endParaRPr lang="en-CA" sz="1400" b="1" kern="1200"/>
        </a:p>
        <a:p>
          <a:pPr marL="457200" lvl="4" indent="-114300" algn="l" defTabSz="622300">
            <a:lnSpc>
              <a:spcPct val="90000"/>
            </a:lnSpc>
            <a:spcBef>
              <a:spcPct val="0"/>
            </a:spcBef>
            <a:spcAft>
              <a:spcPct val="20000"/>
            </a:spcAft>
            <a:buNone/>
          </a:pPr>
          <a14:m xmlns:a14="http://schemas.microsoft.com/office/drawing/2010/main">
            <m:oMathPara xmlns:m="http://schemas.openxmlformats.org/officeDocument/2006/math">
              <m:oMathParaPr>
                <m:jc m:val="left"/>
              </m:oMathParaPr>
              <m:oMath xmlns:m="http://schemas.openxmlformats.org/officeDocument/2006/math">
                <m:r>
                  <a:rPr lang="en-CA" sz="1400" i="1" kern="1200" dirty="0" smtClean="0">
                    <a:latin typeface="Cambria Math" panose="02040503050406030204" pitchFamily="18" charset="0"/>
                  </a:rPr>
                  <m:t>𝑒𝑙𝑖𝑔𝑖𝑏𝑙𝑒</m:t>
                </m:r>
                <m:r>
                  <a:rPr lang="en-CA" sz="1400" i="1" kern="1200" dirty="0" smtClean="0">
                    <a:latin typeface="Cambria Math" panose="02040503050406030204" pitchFamily="18" charset="0"/>
                  </a:rPr>
                  <m:t> </m:t>
                </m:r>
                <m:r>
                  <a:rPr lang="en-CA" sz="1400" i="1" kern="1200" dirty="0" smtClean="0">
                    <a:latin typeface="Cambria Math" panose="02040503050406030204" pitchFamily="18" charset="0"/>
                  </a:rPr>
                  <m:t>𝑟𝑢𝑛</m:t>
                </m:r>
                <m:r>
                  <a:rPr lang="en-CA" sz="1400" b="0" i="1" kern="1200" dirty="0" smtClean="0">
                    <a:latin typeface="Cambria Math" panose="02040503050406030204" pitchFamily="18" charset="0"/>
                  </a:rPr>
                  <m:t>=</m:t>
                </m:r>
                <m:r>
                  <a:rPr lang="en-CA" sz="1400" i="1" kern="1200" dirty="0" smtClean="0">
                    <a:latin typeface="Cambria Math" panose="02040503050406030204" pitchFamily="18" charset="0"/>
                  </a:rPr>
                  <m:t>𝑒𝑥𝑟𝑢𝑛</m:t>
                </m:r>
                <m:r>
                  <a:rPr lang="en-CA" sz="1400" i="1" kern="1200" dirty="0" smtClean="0">
                    <a:latin typeface="Cambria Math" panose="02040503050406030204" pitchFamily="18" charset="0"/>
                  </a:rPr>
                  <m:t>(</m:t>
                </m:r>
                <m:sSup>
                  <m:sSupPr>
                    <m:ctrlPr>
                      <a:rPr lang="en-CA" sz="1400" b="0" i="1" kern="1200" dirty="0" smtClean="0">
                        <a:latin typeface="Cambria Math" panose="02040503050406030204" pitchFamily="18" charset="0"/>
                      </a:rPr>
                    </m:ctrlPr>
                  </m:sSupPr>
                  <m:e>
                    <m:r>
                      <a:rPr lang="en-CA" sz="1400" b="0" i="1" kern="1200" dirty="0" smtClean="0">
                        <a:latin typeface="Cambria Math" panose="02040503050406030204" pitchFamily="18" charset="0"/>
                      </a:rPr>
                      <m:t>𝑖</m:t>
                    </m:r>
                  </m:e>
                  <m:sup>
                    <m:r>
                      <a:rPr lang="en-CA" sz="1400" b="0" i="1" kern="1200" dirty="0" smtClean="0">
                        <a:latin typeface="Cambria Math" panose="02040503050406030204" pitchFamily="18" charset="0"/>
                      </a:rPr>
                      <m:t>′</m:t>
                    </m:r>
                  </m:sup>
                </m:sSup>
                <m:r>
                  <a:rPr lang="en-CA" sz="1400" b="0" i="1" kern="1200" dirty="0" smtClean="0">
                    <a:latin typeface="Cambria Math" panose="02040503050406030204" pitchFamily="18" charset="0"/>
                  </a:rPr>
                  <m:t>,</m:t>
                </m:r>
                <m:sSup>
                  <m:sSupPr>
                    <m:ctrlPr>
                      <a:rPr lang="en-CA" sz="1400" b="0" i="1" kern="1200" dirty="0" smtClean="0">
                        <a:latin typeface="Cambria Math" panose="02040503050406030204" pitchFamily="18" charset="0"/>
                      </a:rPr>
                    </m:ctrlPr>
                  </m:sSupPr>
                  <m:e>
                    <m:r>
                      <a:rPr lang="en-CA" sz="1400" b="0" i="1" kern="1200" dirty="0" smtClean="0">
                        <a:latin typeface="Cambria Math" panose="02040503050406030204" pitchFamily="18" charset="0"/>
                      </a:rPr>
                      <m:t>𝑗</m:t>
                    </m:r>
                  </m:e>
                  <m:sup>
                    <m:r>
                      <a:rPr lang="en-CA" sz="1400" b="0" i="1" kern="1200" dirty="0" smtClean="0">
                        <a:latin typeface="Cambria Math" panose="02040503050406030204" pitchFamily="18" charset="0"/>
                      </a:rPr>
                      <m:t>′</m:t>
                    </m:r>
                  </m:sup>
                </m:sSup>
                <m:r>
                  <a:rPr lang="en-CA" sz="1400" b="0" i="1" kern="1200" dirty="0" smtClean="0">
                    <a:latin typeface="Cambria Math" panose="02040503050406030204" pitchFamily="18" charset="0"/>
                  </a:rPr>
                  <m:t>)</m:t>
                </m:r>
              </m:oMath>
            </m:oMathPara>
          </a14:m>
          <a:endParaRPr lang="en-CA" sz="1400" kern="1200"/>
        </a:p>
        <a:p>
          <a:pPr marL="457200" lvl="4" indent="-114300" algn="l" defTabSz="622300">
            <a:lnSpc>
              <a:spcPct val="90000"/>
            </a:lnSpc>
            <a:spcBef>
              <a:spcPct val="0"/>
            </a:spcBef>
            <a:spcAft>
              <a:spcPct val="20000"/>
            </a:spcAft>
            <a:buNone/>
          </a:pPr>
          <a14:m xmlns:a14="http://schemas.microsoft.com/office/drawing/2010/main">
            <m:oMath xmlns:m="http://schemas.openxmlformats.org/officeDocument/2006/math">
              <m:r>
                <a:rPr lang="en-US" sz="1400" i="1" kern="1200" dirty="0" smtClean="0">
                  <a:latin typeface="Cambria Math" panose="02040503050406030204" pitchFamily="18" charset="0"/>
                </a:rPr>
                <m:t>𝑓</m:t>
              </m:r>
              <m:r>
                <a:rPr lang="en-CA" sz="1400" b="0" i="1" kern="1200" baseline="-25000" dirty="0" err="1" smtClean="0">
                  <a:latin typeface="Cambria Math" panose="02040503050406030204" pitchFamily="18" charset="0"/>
                </a:rPr>
                <m:t>𝑟</m:t>
              </m:r>
              <m:r>
                <a:rPr lang="en-CA" sz="1400" b="0" i="1" kern="1200" baseline="-25000" dirty="0" err="1" smtClean="0">
                  <a:latin typeface="Cambria Math" panose="02040503050406030204" pitchFamily="18" charset="0"/>
                </a:rPr>
                <m:t>,</m:t>
              </m:r>
              <m:r>
                <a:rPr lang="en-CA" sz="1400" b="0" i="1" kern="1200" baseline="-25000" dirty="0" err="1" smtClean="0">
                  <a:latin typeface="Cambria Math" panose="02040503050406030204" pitchFamily="18" charset="0"/>
                </a:rPr>
                <m:t>𝑢</m:t>
              </m:r>
              <m:r>
                <a:rPr lang="en-CA" sz="1400" b="0" i="1" kern="1200" dirty="0" smtClean="0">
                  <a:latin typeface="Cambria Math" panose="02040503050406030204" pitchFamily="18" charset="0"/>
                </a:rPr>
                <m:t>=</m:t>
              </m:r>
              <m:r>
                <a:rPr lang="en-CA" sz="1400" b="0" i="1" kern="1200" dirty="0" smtClean="0">
                  <a:latin typeface="Cambria Math" panose="02040503050406030204" pitchFamily="18" charset="0"/>
                </a:rPr>
                <m:t>𝑓𝑟𝑒𝑞𝑢𝑒𝑛𝑐𝑦</m:t>
              </m:r>
              <m:r>
                <a:rPr lang="en-US" sz="1400" i="1" kern="1200" dirty="0" smtClean="0">
                  <a:latin typeface="Cambria Math" panose="02040503050406030204" pitchFamily="18" charset="0"/>
                </a:rPr>
                <m:t>()</m:t>
              </m:r>
            </m:oMath>
          </a14:m>
          <a:r>
            <a:rPr lang="en-CA" sz="1400" kern="1200"/>
            <a:t> = # of </a:t>
          </a:r>
          <a14:m xmlns:a14="http://schemas.microsoft.com/office/drawing/2010/main">
            <m:oMath xmlns:m="http://schemas.openxmlformats.org/officeDocument/2006/math">
              <m:r>
                <a:rPr lang="en-CA" sz="1400" b="1" i="1" kern="1200" dirty="0" smtClean="0">
                  <a:latin typeface="Cambria Math" panose="02040503050406030204" pitchFamily="18" charset="0"/>
                </a:rPr>
                <m:t>𝒗</m:t>
              </m:r>
              <m:r>
                <a:rPr lang="en-CA" sz="1400" b="1" i="1" kern="1200" baseline="-25000" dirty="0" smtClean="0">
                  <a:latin typeface="Cambria Math" panose="02040503050406030204" pitchFamily="18" charset="0"/>
                </a:rPr>
                <m:t>𝒊</m:t>
              </m:r>
            </m:oMath>
          </a14:m>
          <a:r>
            <a:rPr lang="en-CA" sz="1400" kern="1200"/>
            <a:t> in </a:t>
          </a:r>
          <a14:m xmlns:a14="http://schemas.microsoft.com/office/drawing/2010/main">
            <m:oMath xmlns:m="http://schemas.openxmlformats.org/officeDocument/2006/math">
              <m:r>
                <a:rPr lang="en-CA" sz="1400" b="1" i="1" kern="1200" dirty="0" smtClean="0">
                  <a:latin typeface="Cambria Math" panose="02040503050406030204" pitchFamily="18" charset="0"/>
                </a:rPr>
                <m:t>𝒓</m:t>
              </m:r>
            </m:oMath>
          </a14:m>
          <a:endParaRPr lang="en-CA" sz="1400" b="1" kern="1200"/>
        </a:p>
        <a:p>
          <a:pPr marL="457200" lvl="4" indent="-114300" algn="l" defTabSz="622300">
            <a:lnSpc>
              <a:spcPct val="90000"/>
            </a:lnSpc>
            <a:spcBef>
              <a:spcPct val="0"/>
            </a:spcBef>
            <a:spcAft>
              <a:spcPct val="20000"/>
            </a:spcAft>
            <a:buNone/>
          </a:pPr>
          <a14:m xmlns:a14="http://schemas.microsoft.com/office/drawing/2010/main">
            <m:oMath xmlns:m="http://schemas.openxmlformats.org/officeDocument/2006/math">
              <m:r>
                <a:rPr lang="en-CA" sz="1400" i="1" kern="1200" dirty="0" smtClean="0">
                  <a:latin typeface="Cambria Math" panose="02040503050406030204" pitchFamily="18" charset="0"/>
                </a:rPr>
                <m:t>𝑜𝑙𝑝</m:t>
              </m:r>
              <m:r>
                <a:rPr lang="en-CA" sz="1400" i="1" kern="1200" baseline="-25000" dirty="0" smtClean="0">
                  <a:latin typeface="Cambria Math" panose="02040503050406030204" pitchFamily="18" charset="0"/>
                </a:rPr>
                <m:t>𝑖</m:t>
              </m:r>
              <m:r>
                <a:rPr lang="en-CA" sz="1400" b="0" i="1" kern="1200" dirty="0" smtClean="0">
                  <a:latin typeface="Cambria Math" panose="02040503050406030204" pitchFamily="18" charset="0"/>
                </a:rPr>
                <m:t>+=</m:t>
              </m:r>
              <m:r>
                <a:rPr lang="en-CA" sz="1400" i="1" kern="1200" dirty="0" smtClean="0">
                  <a:latin typeface="Cambria Math" panose="02040503050406030204" pitchFamily="18" charset="0"/>
                </a:rPr>
                <m:t>(</m:t>
              </m:r>
            </m:oMath>
          </a14:m>
          <a:r>
            <a:rPr lang="en-US" sz="1400" kern="1200">
              <a:latin typeface="Lobster" panose="00000500000000000000" pitchFamily="2" charset="0"/>
            </a:rPr>
            <a:t>LCP</a:t>
          </a:r>
          <a14:m xmlns:a14="http://schemas.microsoft.com/office/drawing/2010/main">
            <m:oMath xmlns:m="http://schemas.openxmlformats.org/officeDocument/2006/math">
              <m:r>
                <a:rPr lang="en-CA" sz="1400" i="1" kern="1200" dirty="0" smtClean="0">
                  <a:latin typeface="Cambria Math" panose="02040503050406030204" pitchFamily="18" charset="0"/>
                </a:rPr>
                <m:t> [</m:t>
              </m:r>
              <m:r>
                <a:rPr lang="en-CA" sz="1400" i="1" kern="1200" dirty="0" smtClean="0">
                  <a:latin typeface="Cambria Math" panose="02040503050406030204" pitchFamily="18" charset="0"/>
                </a:rPr>
                <m:t>𝑖</m:t>
              </m:r>
              <m:r>
                <a:rPr lang="en-CA" sz="1400" i="1" kern="1200" dirty="0" smtClean="0">
                  <a:latin typeface="Cambria Math" panose="02040503050406030204" pitchFamily="18" charset="0"/>
                </a:rPr>
                <m:t>]−</m:t>
              </m:r>
              <m:r>
                <a:rPr lang="en-CA" sz="1400" i="1" kern="1200" dirty="0" smtClean="0">
                  <a:latin typeface="Cambria Math" panose="02040503050406030204" pitchFamily="18" charset="0"/>
                </a:rPr>
                <m:t>𝑒𝑙𝑖𝑔𝑖𝑏𝑙𝑒</m:t>
              </m:r>
              <m:r>
                <a:rPr lang="en-CA" sz="1400" i="1" kern="1200" dirty="0" smtClean="0">
                  <a:latin typeface="Cambria Math" panose="02040503050406030204" pitchFamily="18" charset="0"/>
                </a:rPr>
                <m:t> </m:t>
              </m:r>
              <m:r>
                <a:rPr lang="en-CA" sz="1400" i="1" kern="1200" dirty="0" smtClean="0">
                  <a:latin typeface="Cambria Math" panose="02040503050406030204" pitchFamily="18" charset="0"/>
                </a:rPr>
                <m:t>𝑟𝑢𝑛</m:t>
              </m:r>
              <m:r>
                <a:rPr lang="en-CA" sz="1400" i="1" kern="1200" dirty="0" smtClean="0">
                  <a:latin typeface="Cambria Math" panose="02040503050406030204" pitchFamily="18" charset="0"/>
                </a:rPr>
                <m:t>.</m:t>
              </m:r>
              <m:r>
                <a:rPr lang="en-CA" sz="1400" i="1" kern="1200" dirty="0" smtClean="0">
                  <a:latin typeface="Cambria Math" panose="02040503050406030204" pitchFamily="18" charset="0"/>
                </a:rPr>
                <m:t>𝑒𝑛𝑑</m:t>
              </m:r>
              <m:r>
                <a:rPr lang="en-CA" sz="1400" i="1" kern="1200" dirty="0" smtClean="0">
                  <a:latin typeface="Cambria Math" panose="02040503050406030204" pitchFamily="18" charset="0"/>
                </a:rPr>
                <m:t>)∗(</m:t>
              </m:r>
              <m:r>
                <a:rPr lang="en-US" sz="1400" i="1" kern="1200" dirty="0" smtClean="0">
                  <a:latin typeface="Cambria Math" panose="02040503050406030204" pitchFamily="18" charset="0"/>
                </a:rPr>
                <m:t>𝑓</m:t>
              </m:r>
              <m:r>
                <a:rPr lang="en-CA" sz="1400" b="0" i="1" kern="1200" baseline="-25000" dirty="0" smtClean="0">
                  <a:latin typeface="Cambria Math" panose="02040503050406030204" pitchFamily="18" charset="0"/>
                </a:rPr>
                <m:t>𝑟</m:t>
              </m:r>
              <m:r>
                <a:rPr lang="en-CA" sz="1400" b="0" i="1" kern="1200" baseline="-25000" dirty="0" smtClean="0">
                  <a:latin typeface="Cambria Math" panose="02040503050406030204" pitchFamily="18" charset="0"/>
                </a:rPr>
                <m:t>,</m:t>
              </m:r>
              <m:r>
                <a:rPr lang="en-CA" sz="1400" b="0" i="1" kern="1200" baseline="-25000" dirty="0" smtClean="0">
                  <a:latin typeface="Cambria Math" panose="02040503050406030204" pitchFamily="18" charset="0"/>
                </a:rPr>
                <m:t>𝑢</m:t>
              </m:r>
              <m:r>
                <a:rPr lang="en-CA" sz="1400" i="1" kern="1200" dirty="0" smtClean="0">
                  <a:latin typeface="Cambria Math" panose="02040503050406030204" pitchFamily="18" charset="0"/>
                </a:rPr>
                <m:t>−1)</m:t>
              </m:r>
            </m:oMath>
          </a14:m>
          <a:endParaRPr lang="en-CA" sz="1400" kern="1200"/>
        </a:p>
        <a:p>
          <a:pPr marL="457200" lvl="4" indent="-114300" algn="l" defTabSz="622300">
            <a:lnSpc>
              <a:spcPct val="90000"/>
            </a:lnSpc>
            <a:spcBef>
              <a:spcPct val="0"/>
            </a:spcBef>
            <a:spcAft>
              <a:spcPct val="20000"/>
            </a:spcAft>
            <a:buNone/>
          </a:pPr>
          <a14:m xmlns:a14="http://schemas.microsoft.com/office/drawing/2010/main">
            <m:oMathPara xmlns:m="http://schemas.openxmlformats.org/officeDocument/2006/math">
              <m:oMathParaPr>
                <m:jc m:val="left"/>
              </m:oMathParaPr>
              <m:oMath xmlns:m="http://schemas.openxmlformats.org/officeDocument/2006/math">
                <m:r>
                  <a:rPr lang="de-DE" sz="1400" i="1" kern="1200" dirty="0" smtClean="0">
                    <a:latin typeface="Cambria Math" panose="02040503050406030204" pitchFamily="18" charset="0"/>
                  </a:rPr>
                  <m:t>𝑘</m:t>
                </m:r>
                <m:r>
                  <a:rPr lang="de-DE" sz="1400" i="1" kern="1200" dirty="0" smtClean="0">
                    <a:latin typeface="Cambria Math" panose="02040503050406030204" pitchFamily="18" charset="0"/>
                  </a:rPr>
                  <m:t>+= </m:t>
                </m:r>
                <m:r>
                  <a:rPr lang="en-US" sz="1400" i="1" kern="1200" dirty="0" smtClean="0">
                    <a:latin typeface="Cambria Math" panose="02040503050406030204" pitchFamily="18" charset="0"/>
                  </a:rPr>
                  <m:t>𝑓</m:t>
                </m:r>
                <m:r>
                  <a:rPr lang="en-CA" sz="1400" b="0" i="1" kern="1200" baseline="-25000" dirty="0" smtClean="0">
                    <a:latin typeface="Cambria Math" panose="02040503050406030204" pitchFamily="18" charset="0"/>
                  </a:rPr>
                  <m:t>𝑟</m:t>
                </m:r>
                <m:r>
                  <a:rPr lang="en-CA" sz="1400" b="0" i="1" kern="1200" baseline="-25000" dirty="0" smtClean="0">
                    <a:latin typeface="Cambria Math" panose="02040503050406030204" pitchFamily="18" charset="0"/>
                  </a:rPr>
                  <m:t>,</m:t>
                </m:r>
                <m:r>
                  <a:rPr lang="en-CA" sz="1400" b="0" i="1" kern="1200" baseline="-25000" dirty="0" smtClean="0">
                    <a:latin typeface="Cambria Math" panose="02040503050406030204" pitchFamily="18" charset="0"/>
                  </a:rPr>
                  <m:t>𝑢</m:t>
                </m:r>
                <m:r>
                  <a:rPr lang="de-DE" sz="1400" i="1" kern="1200" dirty="0" smtClean="0">
                    <a:latin typeface="Cambria Math" panose="02040503050406030204" pitchFamily="18" charset="0"/>
                  </a:rPr>
                  <m:t>−1</m:t>
                </m:r>
              </m:oMath>
            </m:oMathPara>
          </a14:m>
          <a:endParaRPr lang="en-CA" sz="1400" kern="1200"/>
        </a:p>
        <a:p>
          <a:pPr marL="228600" lvl="2" indent="-114300" algn="l" defTabSz="622300">
            <a:lnSpc>
              <a:spcPct val="90000"/>
            </a:lnSpc>
            <a:spcBef>
              <a:spcPct val="0"/>
            </a:spcBef>
            <a:spcAft>
              <a:spcPct val="20000"/>
            </a:spcAft>
            <a:buNone/>
          </a:pPr>
          <a:endParaRPr lang="en-CA" sz="1400" kern="1200"/>
        </a:p>
        <a:p>
          <a:pPr marL="228600" lvl="2" indent="-114300" algn="l" defTabSz="622300">
            <a:lnSpc>
              <a:spcPct val="90000"/>
            </a:lnSpc>
            <a:spcBef>
              <a:spcPct val="0"/>
            </a:spcBef>
            <a:spcAft>
              <a:spcPct val="20000"/>
            </a:spcAft>
            <a:buNone/>
          </a:pPr>
          <a:r>
            <a:rPr lang="en-CA" sz="1400" b="1" kern="1200"/>
            <a:t>return</a:t>
          </a:r>
          <a:r>
            <a:rPr lang="en-CA" sz="1400" kern="1200"/>
            <a:t> </a:t>
          </a:r>
          <a14:m xmlns:a14="http://schemas.microsoft.com/office/drawing/2010/main">
            <m:oMath xmlns:m="http://schemas.openxmlformats.org/officeDocument/2006/math">
              <m:r>
                <a:rPr lang="en-CA" sz="1400" i="1" kern="1200" dirty="0" smtClean="0">
                  <a:latin typeface="Cambria Math" panose="02040503050406030204" pitchFamily="18" charset="0"/>
                </a:rPr>
                <m:t>𝑜𝑙𝑝</m:t>
              </m:r>
              <m:r>
                <a:rPr lang="en-CA" sz="1400" i="1" kern="1200" baseline="-25000" dirty="0" smtClean="0">
                  <a:latin typeface="Cambria Math" panose="02040503050406030204" pitchFamily="18" charset="0"/>
                </a:rPr>
                <m:t>𝑖</m:t>
              </m:r>
            </m:oMath>
          </a14:m>
          <a:endParaRPr lang="en-CA" sz="1400" kern="1200"/>
        </a:p>
      </dsp:txBody>
      <dsp:txXfrm>
        <a:off x="0" y="599786"/>
        <a:ext cx="5256455" cy="34279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57AE3-83D6-4AF4-8A6C-58A1DF7AC86C}">
      <dsp:nvSpPr>
        <dsp:cNvPr id="0" name=""/>
        <dsp:cNvSpPr/>
      </dsp:nvSpPr>
      <dsp:spPr>
        <a:xfrm>
          <a:off x="0" y="150641"/>
          <a:ext cx="5256455"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CA" sz="1600" kern="1200"/>
            <a:t>Original O(n</a:t>
          </a:r>
          <a:r>
            <a:rPr lang="en-CA" sz="1600" kern="1200" baseline="30000"/>
            <a:t>2</a:t>
          </a:r>
          <a:r>
            <a:rPr lang="en-CA" sz="1600" kern="1200" baseline="0"/>
            <a:t>) Algorithm</a:t>
          </a:r>
          <a:endParaRPr lang="en-CA" sz="1600" kern="1200"/>
        </a:p>
      </dsp:txBody>
      <dsp:txXfrm>
        <a:off x="18734" y="169375"/>
        <a:ext cx="5218987" cy="346292"/>
      </dsp:txXfrm>
    </dsp:sp>
    <dsp:sp modelId="{595DCA0A-8EC0-46CF-805B-32C49DA84424}">
      <dsp:nvSpPr>
        <dsp:cNvPr id="0" name=""/>
        <dsp:cNvSpPr/>
      </dsp:nvSpPr>
      <dsp:spPr>
        <a:xfrm>
          <a:off x="0" y="534401"/>
          <a:ext cx="5256455" cy="351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892" tIns="20320" rIns="113792" bIns="20320" numCol="1" spcCol="1270" anchor="t" anchorCtr="0">
          <a:noAutofit/>
        </a:bodyPr>
        <a:lstStyle/>
        <a:p>
          <a:pPr marL="114300" lvl="1" indent="-114300" algn="l" defTabSz="533400">
            <a:lnSpc>
              <a:spcPct val="90000"/>
            </a:lnSpc>
            <a:spcBef>
              <a:spcPct val="0"/>
            </a:spcBef>
            <a:spcAft>
              <a:spcPct val="20000"/>
            </a:spcAft>
            <a:buNone/>
          </a:pPr>
          <a14:m xmlns:a14="http://schemas.microsoft.com/office/drawing/2010/main">
            <m:oMathPara xmlns:m="http://schemas.openxmlformats.org/officeDocument/2006/math">
              <m:oMathParaPr>
                <m:jc m:val="left"/>
              </m:oMathParaPr>
              <m:oMath xmlns:m="http://schemas.openxmlformats.org/officeDocument/2006/math">
                <m:r>
                  <a:rPr lang="it-IT" sz="1200" i="1" kern="1200" dirty="0" smtClean="0">
                    <a:latin typeface="Cambria Math" panose="02040503050406030204" pitchFamily="18" charset="0"/>
                  </a:rPr>
                  <m:t>𝐶𝑜𝑚𝑝𝑢𝑡𝑒</m:t>
                </m:r>
                <m:r>
                  <a:rPr lang="en-CA" sz="1200" b="0" i="1" kern="1200" dirty="0" smtClean="0">
                    <a:latin typeface="Cambria Math" panose="02040503050406030204" pitchFamily="18" charset="0"/>
                  </a:rPr>
                  <m:t>_</m:t>
                </m:r>
                <m:r>
                  <a:rPr lang="it-IT" sz="1200" i="1" kern="1200" dirty="0" smtClean="0">
                    <a:latin typeface="Cambria Math" panose="02040503050406030204" pitchFamily="18" charset="0"/>
                  </a:rPr>
                  <m:t>𝑂𝐿𝑃</m:t>
                </m:r>
                <m:r>
                  <a:rPr lang="it-IT" sz="1200" i="1" kern="1200" baseline="-25000" dirty="0" smtClean="0">
                    <a:latin typeface="Cambria Math" panose="02040503050406030204" pitchFamily="18" charset="0"/>
                  </a:rPr>
                  <m:t>𝑖</m:t>
                </m:r>
                <m:r>
                  <a:rPr lang="it-IT" sz="1200" i="1" kern="1200" dirty="0" smtClean="0">
                    <a:latin typeface="Cambria Math" panose="02040503050406030204" pitchFamily="18" charset="0"/>
                  </a:rPr>
                  <m:t>(</m:t>
                </m:r>
                <m:r>
                  <a:rPr lang="it-IT" sz="1200" i="1" kern="1200" dirty="0" smtClean="0">
                    <a:latin typeface="Cambria Math" panose="02040503050406030204" pitchFamily="18" charset="0"/>
                  </a:rPr>
                  <m:t>𝑖</m:t>
                </m:r>
                <m:r>
                  <a:rPr lang="it-IT" sz="1200" i="1" kern="1200" dirty="0" smtClean="0">
                    <a:latin typeface="Cambria Math" panose="02040503050406030204" pitchFamily="18" charset="0"/>
                  </a:rPr>
                  <m:t>, </m:t>
                </m:r>
                <m:r>
                  <a:rPr lang="it-IT" sz="1200" i="1" kern="1200" dirty="0" smtClean="0">
                    <a:latin typeface="Cambria Math" panose="02040503050406030204" pitchFamily="18" charset="0"/>
                  </a:rPr>
                  <m:t>𝑟</m:t>
                </m:r>
                <m:r>
                  <a:rPr lang="it-IT" sz="1200" i="1" kern="1200" baseline="-25000" dirty="0" smtClean="0">
                    <a:latin typeface="Cambria Math" panose="02040503050406030204" pitchFamily="18" charset="0"/>
                  </a:rPr>
                  <m:t>1</m:t>
                </m:r>
                <m:r>
                  <a:rPr lang="it-IT" sz="1200" i="1" kern="1200" dirty="0" smtClean="0">
                    <a:latin typeface="Cambria Math" panose="02040503050406030204" pitchFamily="18" charset="0"/>
                  </a:rPr>
                  <m:t>, </m:t>
                </m:r>
                <m:r>
                  <a:rPr lang="it-IT" sz="1200" i="1" kern="1200" dirty="0" smtClean="0">
                    <a:latin typeface="Cambria Math" panose="02040503050406030204" pitchFamily="18" charset="0"/>
                  </a:rPr>
                  <m:t>𝑟𝑚</m:t>
                </m:r>
                <m:r>
                  <a:rPr lang="it-IT" sz="1200" i="1" kern="1200" dirty="0" smtClean="0">
                    <a:latin typeface="Cambria Math" panose="02040503050406030204" pitchFamily="18" charset="0"/>
                  </a:rPr>
                  <m:t>)</m:t>
                </m:r>
              </m:oMath>
            </m:oMathPara>
          </a14:m>
          <a:endParaRPr lang="en-CA" sz="1200" kern="1200"/>
        </a:p>
        <a:p>
          <a:pPr marL="228600" lvl="2" indent="-114300" algn="l" defTabSz="533400">
            <a:lnSpc>
              <a:spcPct val="90000"/>
            </a:lnSpc>
            <a:spcBef>
              <a:spcPct val="0"/>
            </a:spcBef>
            <a:spcAft>
              <a:spcPct val="20000"/>
            </a:spcAft>
            <a:buNone/>
          </a:pPr>
          <a:r>
            <a:rPr lang="en-US" sz="1200" kern="1200"/>
            <a:t>Initialize </a:t>
          </a:r>
          <a:r>
            <a:rPr lang="en-CA" sz="1200" b="0" i="0" kern="1200" baseline="0">
              <a:latin typeface="Lobster" panose="00000500000000000000" pitchFamily="2" charset="0"/>
            </a:rPr>
            <a:t>SA* </a:t>
          </a:r>
          <a:r>
            <a:rPr lang="en-US" sz="1200" kern="1200"/>
            <a:t>as a temporary array of size </a:t>
          </a:r>
          <a14:m xmlns:a14="http://schemas.microsoft.com/office/drawing/2010/main">
            <m:oMath xmlns:m="http://schemas.openxmlformats.org/officeDocument/2006/math">
              <m:r>
                <a:rPr lang="en-US" sz="1200" i="1" kern="1200" dirty="0" smtClean="0">
                  <a:latin typeface="Cambria Math" panose="02040503050406030204" pitchFamily="18" charset="0"/>
                </a:rPr>
                <m:t>𝑛</m:t>
              </m:r>
            </m:oMath>
          </a14:m>
          <a:endParaRPr lang="en-CA" sz="1200" kern="1200"/>
        </a:p>
        <a:p>
          <a:pPr marL="228600" lvl="2" indent="-114300" algn="l" defTabSz="533400">
            <a:lnSpc>
              <a:spcPct val="90000"/>
            </a:lnSpc>
            <a:spcBef>
              <a:spcPct val="0"/>
            </a:spcBef>
            <a:spcAft>
              <a:spcPct val="20000"/>
            </a:spcAft>
            <a:buNone/>
          </a:pPr>
          <a:r>
            <a:rPr lang="pt-BR" sz="1200" b="1" kern="1200"/>
            <a:t>Copy</a:t>
          </a:r>
          <a:r>
            <a:rPr lang="pt-BR" sz="1200" kern="1200"/>
            <a:t> </a:t>
          </a:r>
          <a:r>
            <a:rPr lang="en-CA" sz="1200" b="0" i="0" kern="1200" baseline="0">
              <a:latin typeface="Lobster" panose="00000500000000000000" pitchFamily="2" charset="0"/>
            </a:rPr>
            <a:t>SA</a:t>
          </a:r>
          <a14:m xmlns:a14="http://schemas.microsoft.com/office/drawing/2010/main">
            <m:oMath xmlns:m="http://schemas.openxmlformats.org/officeDocument/2006/math">
              <m:r>
                <a:rPr lang="en-CA" sz="1200" b="0" i="1" kern="1200" baseline="0" smtClean="0">
                  <a:latin typeface="Cambria Math" panose="02040503050406030204" pitchFamily="18" charset="0"/>
                </a:rPr>
                <m:t>[</m:t>
              </m:r>
              <m:r>
                <a:rPr lang="en-CA" sz="1200" b="0" i="1" kern="1200" baseline="0" smtClean="0">
                  <a:latin typeface="Cambria Math" panose="02040503050406030204" pitchFamily="18" charset="0"/>
                </a:rPr>
                <m:t>𝑟</m:t>
              </m:r>
              <m:r>
                <a:rPr lang="en-CA" sz="1200" b="0" i="1" kern="1200" baseline="-25000" smtClean="0">
                  <a:latin typeface="Cambria Math" panose="02040503050406030204" pitchFamily="18" charset="0"/>
                </a:rPr>
                <m:t>1</m:t>
              </m:r>
              <m:r>
                <a:rPr lang="en-CA" sz="1200" b="0" i="1" kern="1200" baseline="0" smtClean="0">
                  <a:latin typeface="Cambria Math" panose="02040503050406030204" pitchFamily="18" charset="0"/>
                </a:rPr>
                <m:t>..</m:t>
              </m:r>
              <m:r>
                <a:rPr lang="it-IT" sz="1200" i="1" kern="1200" dirty="0" smtClean="0">
                  <a:latin typeface="Cambria Math" panose="02040503050406030204" pitchFamily="18" charset="0"/>
                </a:rPr>
                <m:t>𝑟</m:t>
              </m:r>
              <m:r>
                <a:rPr lang="it-IT" sz="1200" i="1" kern="1200" baseline="-25000" dirty="0" smtClean="0">
                  <a:latin typeface="Cambria Math" panose="02040503050406030204" pitchFamily="18" charset="0"/>
                </a:rPr>
                <m:t>𝑚</m:t>
              </m:r>
              <m:r>
                <a:rPr lang="en-CA" sz="1200" b="0" i="1" kern="1200" baseline="0" smtClean="0">
                  <a:latin typeface="Cambria Math" panose="02040503050406030204" pitchFamily="18" charset="0"/>
                </a:rPr>
                <m:t>]</m:t>
              </m:r>
            </m:oMath>
          </a14:m>
          <a:r>
            <a:rPr lang="pt-BR" sz="1200" kern="1200"/>
            <a:t> to </a:t>
          </a:r>
          <a:r>
            <a:rPr lang="en-CA" sz="1200" b="0" i="0" kern="1200" baseline="0">
              <a:latin typeface="Lobster" panose="00000500000000000000" pitchFamily="2" charset="0"/>
            </a:rPr>
            <a:t>SA*</a:t>
          </a:r>
          <a14:m xmlns:a14="http://schemas.microsoft.com/office/drawing/2010/main">
            <m:oMath xmlns:m="http://schemas.openxmlformats.org/officeDocument/2006/math">
              <m:r>
                <a:rPr lang="en-CA" sz="1200" b="0" i="1" kern="1200" baseline="0" smtClean="0">
                  <a:latin typeface="Cambria Math" panose="02040503050406030204" pitchFamily="18" charset="0"/>
                </a:rPr>
                <m:t>[</m:t>
              </m:r>
              <m:r>
                <a:rPr lang="en-CA" sz="1200" b="0" i="1" kern="1200" baseline="0" smtClean="0">
                  <a:latin typeface="Cambria Math" panose="02040503050406030204" pitchFamily="18" charset="0"/>
                </a:rPr>
                <m:t>𝑟</m:t>
              </m:r>
              <m:r>
                <a:rPr lang="en-CA" sz="1200" b="0" i="1" kern="1200" baseline="-25000" smtClean="0">
                  <a:latin typeface="Cambria Math" panose="02040503050406030204" pitchFamily="18" charset="0"/>
                </a:rPr>
                <m:t>1</m:t>
              </m:r>
              <m:r>
                <a:rPr lang="en-CA" sz="1200" b="0" i="1" kern="1200" baseline="0" smtClean="0">
                  <a:latin typeface="Cambria Math" panose="02040503050406030204" pitchFamily="18" charset="0"/>
                </a:rPr>
                <m:t>..</m:t>
              </m:r>
              <m:r>
                <a:rPr lang="it-IT" sz="1200" i="1" kern="1200" dirty="0" smtClean="0">
                  <a:latin typeface="Cambria Math" panose="02040503050406030204" pitchFamily="18" charset="0"/>
                </a:rPr>
                <m:t>𝑟</m:t>
              </m:r>
              <m:r>
                <a:rPr lang="it-IT" sz="1200" i="1" kern="1200" baseline="-25000" dirty="0" smtClean="0">
                  <a:latin typeface="Cambria Math" panose="02040503050406030204" pitchFamily="18" charset="0"/>
                </a:rPr>
                <m:t>𝑚</m:t>
              </m:r>
              <m:r>
                <a:rPr lang="en-CA" sz="1200" b="0" i="1" kern="1200" baseline="0" smtClean="0">
                  <a:latin typeface="Cambria Math" panose="02040503050406030204" pitchFamily="18" charset="0"/>
                </a:rPr>
                <m:t>]</m:t>
              </m:r>
            </m:oMath>
          </a14:m>
          <a:endParaRPr lang="en-CA" sz="1200" kern="1200"/>
        </a:p>
        <a:p>
          <a:pPr marL="228600" lvl="2" indent="-114300" algn="l" defTabSz="533400">
            <a:lnSpc>
              <a:spcPct val="90000"/>
            </a:lnSpc>
            <a:spcBef>
              <a:spcPct val="0"/>
            </a:spcBef>
            <a:spcAft>
              <a:spcPct val="20000"/>
            </a:spcAft>
            <a:buNone/>
          </a:pPr>
          <a:r>
            <a:rPr lang="en-CA" sz="1200" b="1" kern="1200"/>
            <a:t>if</a:t>
          </a:r>
          <a:r>
            <a:rPr lang="en-CA" sz="1200" kern="1200"/>
            <a:t> </a:t>
          </a:r>
          <a14:m xmlns:a14="http://schemas.microsoft.com/office/drawing/2010/main">
            <m:oMath xmlns:m="http://schemas.openxmlformats.org/officeDocument/2006/math">
              <m:r>
                <a:rPr lang="en-CA" sz="1200" i="1" kern="1200" dirty="0" smtClean="0">
                  <a:latin typeface="Cambria Math" panose="02040503050406030204" pitchFamily="18" charset="0"/>
                </a:rPr>
                <m:t>(</m:t>
              </m:r>
              <m:r>
                <a:rPr lang="en-CA" sz="1200" i="1" kern="1200" dirty="0" smtClean="0">
                  <a:latin typeface="Cambria Math" panose="02040503050406030204" pitchFamily="18" charset="0"/>
                </a:rPr>
                <m:t>𝑟</m:t>
              </m:r>
              <m:r>
                <a:rPr lang="en-CA" sz="1200" i="1" kern="1200" baseline="-25000" dirty="0" smtClean="0">
                  <a:latin typeface="Cambria Math" panose="02040503050406030204" pitchFamily="18" charset="0"/>
                </a:rPr>
                <m:t>1</m:t>
              </m:r>
              <m:r>
                <a:rPr lang="en-CA" sz="1200" i="1" kern="1200" dirty="0" smtClean="0">
                  <a:latin typeface="Cambria Math" panose="02040503050406030204" pitchFamily="18" charset="0"/>
                </a:rPr>
                <m:t>&lt;</m:t>
              </m:r>
              <m:r>
                <a:rPr lang="it-IT" sz="1200" i="1" kern="1200" dirty="0" smtClean="0">
                  <a:latin typeface="Cambria Math" panose="02040503050406030204" pitchFamily="18" charset="0"/>
                </a:rPr>
                <m:t>𝑟</m:t>
              </m:r>
              <m:r>
                <a:rPr lang="it-IT" sz="1200" i="1" kern="1200" baseline="-25000" dirty="0" smtClean="0">
                  <a:latin typeface="Cambria Math" panose="02040503050406030204" pitchFamily="18" charset="0"/>
                </a:rPr>
                <m:t>𝑚</m:t>
              </m:r>
              <m:r>
                <a:rPr lang="en-CA" sz="1200" i="1" kern="1200" dirty="0" smtClean="0">
                  <a:latin typeface="Cambria Math" panose="02040503050406030204" pitchFamily="18" charset="0"/>
                </a:rPr>
                <m:t>) </m:t>
              </m:r>
            </m:oMath>
          </a14:m>
          <a:r>
            <a:rPr lang="en-CA" sz="1200" b="1" kern="1200"/>
            <a:t>then</a:t>
          </a:r>
        </a:p>
        <a:p>
          <a:pPr marL="342900" lvl="3" indent="-114300" algn="l" defTabSz="533400">
            <a:lnSpc>
              <a:spcPct val="90000"/>
            </a:lnSpc>
            <a:spcBef>
              <a:spcPct val="0"/>
            </a:spcBef>
            <a:spcAft>
              <a:spcPct val="20000"/>
            </a:spcAft>
            <a:buNone/>
          </a:pPr>
          <a:r>
            <a:rPr lang="en-US" sz="1200" b="1" kern="1200"/>
            <a:t>Sort</a:t>
          </a:r>
          <a:r>
            <a:rPr lang="en-US" sz="1200" kern="1200"/>
            <a:t> </a:t>
          </a:r>
          <a:r>
            <a:rPr lang="en-CA" sz="1200" b="0" i="0" kern="1200" baseline="0">
              <a:latin typeface="Lobster" panose="00000500000000000000" pitchFamily="2" charset="0"/>
            </a:rPr>
            <a:t>SA*</a:t>
          </a:r>
          <a14:m xmlns:a14="http://schemas.microsoft.com/office/drawing/2010/main">
            <m:oMath xmlns:m="http://schemas.openxmlformats.org/officeDocument/2006/math">
              <m:r>
                <a:rPr lang="en-CA" sz="1200" b="0" i="1" kern="1200" baseline="0" smtClean="0">
                  <a:latin typeface="Cambria Math" panose="02040503050406030204" pitchFamily="18" charset="0"/>
                </a:rPr>
                <m:t>[</m:t>
              </m:r>
              <m:r>
                <a:rPr lang="en-CA" sz="1200" b="0" i="1" kern="1200" baseline="0" smtClean="0">
                  <a:latin typeface="Cambria Math" panose="02040503050406030204" pitchFamily="18" charset="0"/>
                </a:rPr>
                <m:t>𝑟</m:t>
              </m:r>
              <m:r>
                <a:rPr lang="en-CA" sz="1200" b="0" i="1" kern="1200" baseline="-25000" smtClean="0">
                  <a:latin typeface="Cambria Math" panose="02040503050406030204" pitchFamily="18" charset="0"/>
                </a:rPr>
                <m:t>1</m:t>
              </m:r>
              <m:r>
                <a:rPr lang="en-CA" sz="1200" b="0" i="1" kern="1200" baseline="0" smtClean="0">
                  <a:latin typeface="Cambria Math" panose="02040503050406030204" pitchFamily="18" charset="0"/>
                </a:rPr>
                <m:t>..</m:t>
              </m:r>
              <m:r>
                <a:rPr lang="it-IT" sz="1200" i="1" kern="1200" dirty="0" smtClean="0">
                  <a:latin typeface="Cambria Math" panose="02040503050406030204" pitchFamily="18" charset="0"/>
                </a:rPr>
                <m:t>𝑟</m:t>
              </m:r>
              <m:r>
                <a:rPr lang="it-IT" sz="1200" i="1" kern="1200" baseline="-25000" dirty="0" smtClean="0">
                  <a:latin typeface="Cambria Math" panose="02040503050406030204" pitchFamily="18" charset="0"/>
                </a:rPr>
                <m:t>𝑚</m:t>
              </m:r>
              <m:r>
                <a:rPr lang="en-CA" sz="1200" b="0" i="1" kern="1200" baseline="0" smtClean="0">
                  <a:latin typeface="Cambria Math" panose="02040503050406030204" pitchFamily="18" charset="0"/>
                </a:rPr>
                <m:t>]</m:t>
              </m:r>
            </m:oMath>
          </a14:m>
          <a:r>
            <a:rPr lang="en-US" sz="1200" kern="1200"/>
            <a:t> in ascending order</a:t>
          </a:r>
          <a:endParaRPr lang="en-CA" sz="1200" kern="1200"/>
        </a:p>
        <a:p>
          <a:pPr marL="114300" lvl="1" indent="-114300" algn="l" defTabSz="533400">
            <a:lnSpc>
              <a:spcPct val="90000"/>
            </a:lnSpc>
            <a:spcBef>
              <a:spcPct val="0"/>
            </a:spcBef>
            <a:spcAft>
              <a:spcPct val="20000"/>
            </a:spcAft>
            <a:buNone/>
          </a:pPr>
          <a14:m xmlns:a14="http://schemas.microsoft.com/office/drawing/2010/main">
            <m:oMathPara xmlns:m="http://schemas.openxmlformats.org/officeDocument/2006/math">
              <m:oMathParaPr>
                <m:jc m:val="left"/>
              </m:oMathParaPr>
              <m:oMath xmlns:m="http://schemas.openxmlformats.org/officeDocument/2006/math">
                <m:r>
                  <a:rPr lang="en-CA" sz="1200" i="1" kern="1200" dirty="0" smtClean="0">
                    <a:latin typeface="Cambria Math" panose="02040503050406030204" pitchFamily="18" charset="0"/>
                  </a:rPr>
                  <m:t>𝑜𝑙𝑝</m:t>
                </m:r>
                <m:r>
                  <a:rPr lang="en-CA" sz="1200" i="1" kern="1200" baseline="-25000" dirty="0" smtClean="0">
                    <a:latin typeface="Cambria Math" panose="02040503050406030204" pitchFamily="18" charset="0"/>
                  </a:rPr>
                  <m:t>𝑖</m:t>
                </m:r>
                <m:r>
                  <a:rPr lang="en-CA" sz="1200" i="1" kern="1200" dirty="0" smtClean="0">
                    <a:latin typeface="Cambria Math" panose="02040503050406030204" pitchFamily="18" charset="0"/>
                  </a:rPr>
                  <m:t> ← 0</m:t>
                </m:r>
              </m:oMath>
            </m:oMathPara>
          </a14:m>
          <a:endParaRPr lang="en-CA" sz="1200" kern="1200"/>
        </a:p>
        <a:p>
          <a:pPr marL="114300" lvl="1" indent="-114300" algn="l" defTabSz="533400">
            <a:lnSpc>
              <a:spcPct val="90000"/>
            </a:lnSpc>
            <a:spcBef>
              <a:spcPct val="0"/>
            </a:spcBef>
            <a:spcAft>
              <a:spcPct val="20000"/>
            </a:spcAft>
            <a:buNone/>
          </a:pPr>
          <a14:m xmlns:a14="http://schemas.microsoft.com/office/drawing/2010/main">
            <m:oMathPara xmlns:m="http://schemas.openxmlformats.org/officeDocument/2006/math">
              <m:oMathParaPr>
                <m:jc m:val="left"/>
              </m:oMathParaPr>
              <m:oMath xmlns:m="http://schemas.openxmlformats.org/officeDocument/2006/math">
                <m:r>
                  <a:rPr lang="en-CA" sz="1200" i="1" kern="1200" dirty="0" smtClean="0">
                    <a:latin typeface="Cambria Math" panose="02040503050406030204" pitchFamily="18" charset="0"/>
                  </a:rPr>
                  <m:t>𝑘</m:t>
                </m:r>
                <m:r>
                  <a:rPr lang="en-CA" sz="1200" i="1" kern="1200" dirty="0" smtClean="0">
                    <a:latin typeface="Cambria Math" panose="02040503050406030204" pitchFamily="18" charset="0"/>
                  </a:rPr>
                  <m:t> ← </m:t>
                </m:r>
                <m:r>
                  <a:rPr lang="en-CA" sz="1200" b="0" i="1" kern="1200" baseline="0" smtClean="0">
                    <a:latin typeface="Cambria Math" panose="02040503050406030204" pitchFamily="18" charset="0"/>
                  </a:rPr>
                  <m:t>𝑟</m:t>
                </m:r>
                <m:r>
                  <a:rPr lang="en-CA" sz="1200" b="0" i="1" kern="1200" baseline="-25000" smtClean="0">
                    <a:latin typeface="Cambria Math" panose="02040503050406030204" pitchFamily="18" charset="0"/>
                  </a:rPr>
                  <m:t>1</m:t>
                </m:r>
              </m:oMath>
            </m:oMathPara>
          </a14:m>
          <a:endParaRPr lang="en-CA" sz="1200" kern="1200"/>
        </a:p>
        <a:p>
          <a:pPr marL="228600" lvl="2" indent="-114300" algn="l" defTabSz="533400">
            <a:lnSpc>
              <a:spcPct val="90000"/>
            </a:lnSpc>
            <a:spcBef>
              <a:spcPct val="0"/>
            </a:spcBef>
            <a:spcAft>
              <a:spcPct val="20000"/>
            </a:spcAft>
            <a:buNone/>
          </a:pPr>
          <a:r>
            <a:rPr lang="en-US" sz="1200" kern="1200"/>
            <a:t>					▷ </a:t>
          </a:r>
          <a14:m xmlns:a14="http://schemas.microsoft.com/office/drawing/2010/main">
            <m:oMath xmlns:m="http://schemas.openxmlformats.org/officeDocument/2006/math">
              <m:r>
                <a:rPr lang="en-US" sz="1200" i="1" kern="1200" dirty="0" smtClean="0">
                  <a:latin typeface="Cambria Math" panose="02040503050406030204" pitchFamily="18" charset="0"/>
                </a:rPr>
                <m:t>𝑒𝑙𝑖𝑔𝑖𝑏𝑙𝑒</m:t>
              </m:r>
              <m:r>
                <a:rPr lang="en-US" sz="1200" i="1" kern="1200" dirty="0" smtClean="0">
                  <a:latin typeface="Cambria Math" panose="02040503050406030204" pitchFamily="18" charset="0"/>
                </a:rPr>
                <m:t> </m:t>
              </m:r>
              <m:r>
                <a:rPr lang="en-US" sz="1200" i="1" kern="1200" dirty="0" smtClean="0">
                  <a:latin typeface="Cambria Math" panose="02040503050406030204" pitchFamily="18" charset="0"/>
                </a:rPr>
                <m:t>𝑟𝑢𝑛</m:t>
              </m:r>
              <m:r>
                <a:rPr lang="en-US" sz="1200" i="1" kern="1200" dirty="0" smtClean="0">
                  <a:latin typeface="Cambria Math" panose="02040503050406030204" pitchFamily="18" charset="0"/>
                </a:rPr>
                <m:t> = (</m:t>
              </m:r>
              <m:r>
                <a:rPr lang="en-US" sz="1200" i="1" kern="1200" dirty="0" smtClean="0">
                  <a:latin typeface="Cambria Math" panose="02040503050406030204" pitchFamily="18" charset="0"/>
                </a:rPr>
                <m:t>𝑠𝑡𝑎𝑟𝑡</m:t>
              </m:r>
              <m:r>
                <a:rPr lang="en-US" sz="1200" i="1" kern="1200" dirty="0" smtClean="0">
                  <a:latin typeface="Cambria Math" panose="02040503050406030204" pitchFamily="18" charset="0"/>
                </a:rPr>
                <m:t>, </m:t>
              </m:r>
              <m:r>
                <a:rPr lang="en-US" sz="1200" i="1" kern="1200" dirty="0" smtClean="0">
                  <a:latin typeface="Cambria Math" panose="02040503050406030204" pitchFamily="18" charset="0"/>
                </a:rPr>
                <m:t>𝑒𝑛𝑑</m:t>
              </m:r>
              <m:r>
                <a:rPr lang="en-US" sz="1200" i="1" kern="1200" dirty="0" smtClean="0">
                  <a:latin typeface="Cambria Math" panose="02040503050406030204" pitchFamily="18" charset="0"/>
                </a:rPr>
                <m:t>, </m:t>
              </m:r>
              <m:r>
                <a:rPr lang="en-US" sz="1200" i="1" kern="1200" dirty="0" smtClean="0">
                  <a:latin typeface="Cambria Math" panose="02040503050406030204" pitchFamily="18" charset="0"/>
                </a:rPr>
                <m:t>𝑝𝑒𝑟𝑖𝑜𝑑</m:t>
              </m:r>
              <m:r>
                <a:rPr lang="en-US" sz="1200" i="1" kern="1200" dirty="0" smtClean="0">
                  <a:latin typeface="Cambria Math" panose="02040503050406030204" pitchFamily="18" charset="0"/>
                </a:rPr>
                <m:t>)</m:t>
              </m:r>
            </m:oMath>
          </a14:m>
          <a:endParaRPr lang="en-CA" sz="1200" kern="1200"/>
        </a:p>
        <a:p>
          <a:pPr marL="228600" lvl="2" indent="-114300" algn="l" defTabSz="533400">
            <a:lnSpc>
              <a:spcPct val="90000"/>
            </a:lnSpc>
            <a:spcBef>
              <a:spcPct val="0"/>
            </a:spcBef>
            <a:spcAft>
              <a:spcPct val="20000"/>
            </a:spcAft>
            <a:buNone/>
          </a:pPr>
          <a:r>
            <a:rPr lang="en-US" sz="1200" b="1" i="0" kern="1200" baseline="0"/>
            <a:t>For</a:t>
          </a:r>
          <a:r>
            <a:rPr lang="en-US" sz="1200" b="0" i="0" kern="1200" baseline="0"/>
            <a:t> each </a:t>
          </a:r>
          <a14:m xmlns:a14="http://schemas.microsoft.com/office/drawing/2010/main">
            <m:oMath xmlns:m="http://schemas.openxmlformats.org/officeDocument/2006/math">
              <m:r>
                <a:rPr lang="en-US" sz="1200" b="0" i="1" kern="1200" baseline="0" dirty="0" smtClean="0">
                  <a:latin typeface="Cambria Math" panose="02040503050406030204" pitchFamily="18" charset="0"/>
                </a:rPr>
                <m:t>𝑘</m:t>
              </m:r>
              <m:r>
                <a:rPr lang="en-US" sz="1200" b="0" i="1" kern="1200" baseline="0" dirty="0" smtClean="0">
                  <a:latin typeface="Cambria Math" panose="02040503050406030204" pitchFamily="18" charset="0"/>
                </a:rPr>
                <m:t>∈(</m:t>
              </m:r>
              <m:r>
                <a:rPr lang="en-US" sz="1200" b="0" i="1" kern="1200" baseline="0" dirty="0" smtClean="0">
                  <a:latin typeface="Cambria Math" panose="02040503050406030204" pitchFamily="18" charset="0"/>
                </a:rPr>
                <m:t>𝑟</m:t>
              </m:r>
              <m:r>
                <a:rPr lang="en-US" sz="1200" b="0" i="1" kern="1200" baseline="-25000" dirty="0" smtClean="0">
                  <a:latin typeface="Cambria Math" panose="02040503050406030204" pitchFamily="18" charset="0"/>
                </a:rPr>
                <m:t>1</m:t>
              </m:r>
              <m:r>
                <a:rPr lang="en-US" sz="1200" b="0" i="1" kern="1200" baseline="0" dirty="0" smtClean="0">
                  <a:latin typeface="Cambria Math" panose="02040503050406030204" pitchFamily="18" charset="0"/>
                </a:rPr>
                <m:t>,</m:t>
              </m:r>
              <m:r>
                <a:rPr lang="en-US" sz="1200" b="0" i="1" kern="1200" baseline="0" dirty="0" smtClean="0">
                  <a:latin typeface="Cambria Math" panose="02040503050406030204" pitchFamily="18" charset="0"/>
                </a:rPr>
                <m:t>𝑟𝑚</m:t>
              </m:r>
              <m:r>
                <a:rPr lang="en-US" sz="1200" b="0" i="1" kern="1200" baseline="0" dirty="0" smtClean="0">
                  <a:latin typeface="Cambria Math" panose="02040503050406030204" pitchFamily="18" charset="0"/>
                </a:rPr>
                <m:t>)</m:t>
              </m:r>
            </m:oMath>
          </a14:m>
          <a:r>
            <a:rPr lang="en-US" sz="1200" b="0" i="0" kern="1200" baseline="0"/>
            <a:t>:</a:t>
          </a:r>
          <a:endParaRPr lang="en-CA" sz="1200" b="1" kern="1200"/>
        </a:p>
        <a:p>
          <a:pPr marL="342900" lvl="3" indent="-114300" algn="l" defTabSz="533400">
            <a:lnSpc>
              <a:spcPct val="90000"/>
            </a:lnSpc>
            <a:spcBef>
              <a:spcPct val="0"/>
            </a:spcBef>
            <a:spcAft>
              <a:spcPct val="20000"/>
            </a:spcAft>
            <a:buNone/>
          </a:pPr>
          <a:r>
            <a:rPr lang="en-US" sz="1200" b="1" kern="1200"/>
            <a:t>if</a:t>
          </a:r>
          <a:r>
            <a:rPr lang="en-US" sz="1200" kern="1200"/>
            <a:t> (</a:t>
          </a:r>
          <a:r>
            <a:rPr lang="en-CA" sz="1200" b="0" i="0" kern="1200" baseline="0">
              <a:latin typeface="Lobster" panose="00000500000000000000" pitchFamily="2" charset="0"/>
            </a:rPr>
            <a:t>SA*</a:t>
          </a:r>
          <a14:m xmlns:a14="http://schemas.microsoft.com/office/drawing/2010/main">
            <m:oMath xmlns:m="http://schemas.openxmlformats.org/officeDocument/2006/math">
              <m:d>
                <m:dPr>
                  <m:begChr m:val="["/>
                  <m:endChr m:val="]"/>
                  <m:ctrlPr>
                    <a:rPr lang="en-CA" sz="1200" b="0" i="1" kern="1200" baseline="0" smtClean="0">
                      <a:latin typeface="Cambria Math" panose="02040503050406030204" pitchFamily="18" charset="0"/>
                    </a:rPr>
                  </m:ctrlPr>
                </m:dPr>
                <m:e>
                  <m:r>
                    <a:rPr lang="en-CA" sz="1200" b="0" i="1" kern="1200" baseline="0" smtClean="0">
                      <a:latin typeface="Cambria Math" panose="02040503050406030204" pitchFamily="18" charset="0"/>
                    </a:rPr>
                    <m:t>𝑘</m:t>
                  </m:r>
                  <m:r>
                    <a:rPr lang="en-CA" sz="1200" b="0" i="1" kern="1200" baseline="0" smtClean="0">
                      <a:latin typeface="Cambria Math" panose="02040503050406030204" pitchFamily="18" charset="0"/>
                    </a:rPr>
                    <m:t>+1</m:t>
                  </m:r>
                </m:e>
              </m:d>
              <m:r>
                <a:rPr lang="en-CA" sz="1200" b="0" i="1" kern="1200" baseline="0" smtClean="0">
                  <a:latin typeface="Cambria Math" panose="02040503050406030204" pitchFamily="18" charset="0"/>
                </a:rPr>
                <m:t>−</m:t>
              </m:r>
            </m:oMath>
          </a14:m>
          <a:r>
            <a:rPr lang="en-CA" sz="1200" b="0" i="0" kern="1200" baseline="0">
              <a:latin typeface="Lobster" panose="00000500000000000000" pitchFamily="2" charset="0"/>
            </a:rPr>
            <a:t>SA*</a:t>
          </a:r>
          <a14:m xmlns:a14="http://schemas.microsoft.com/office/drawing/2010/main">
            <m:oMath xmlns:m="http://schemas.openxmlformats.org/officeDocument/2006/math">
              <m:r>
                <a:rPr lang="en-CA" sz="1200" b="0" i="1" kern="1200" baseline="0" smtClean="0">
                  <a:latin typeface="Cambria Math" panose="02040503050406030204" pitchFamily="18" charset="0"/>
                </a:rPr>
                <m:t>[</m:t>
              </m:r>
              <m:r>
                <a:rPr lang="en-CA" sz="1200" b="0" i="1" kern="1200" baseline="0" smtClean="0">
                  <a:latin typeface="Cambria Math" panose="02040503050406030204" pitchFamily="18" charset="0"/>
                </a:rPr>
                <m:t>𝑘</m:t>
              </m:r>
              <m:r>
                <a:rPr lang="en-CA" sz="1200" b="0" i="1" kern="1200" baseline="0" smtClean="0">
                  <a:latin typeface="Cambria Math" panose="02040503050406030204" pitchFamily="18" charset="0"/>
                </a:rPr>
                <m:t>])&lt;</m:t>
              </m:r>
            </m:oMath>
          </a14:m>
          <a:r>
            <a:rPr lang="en-US" sz="1200" kern="1200"/>
            <a:t> </a:t>
          </a:r>
          <a:r>
            <a:rPr lang="en-US" sz="1200" kern="1200">
              <a:latin typeface="Lobster" panose="00000500000000000000" pitchFamily="2" charset="0"/>
            </a:rPr>
            <a:t>LCP</a:t>
          </a:r>
          <a:r>
            <a:rPr lang="en-US" sz="1200" kern="1200"/>
            <a:t> [i]) </a:t>
          </a:r>
          <a:r>
            <a:rPr lang="en-US" sz="1200" b="1" kern="1200"/>
            <a:t>then</a:t>
          </a:r>
          <a:endParaRPr lang="en-CA" sz="1200" b="1" kern="1200"/>
        </a:p>
        <a:p>
          <a:pPr marL="457200" lvl="4" indent="-114300" algn="l" defTabSz="533400">
            <a:lnSpc>
              <a:spcPct val="90000"/>
            </a:lnSpc>
            <a:spcBef>
              <a:spcPct val="0"/>
            </a:spcBef>
            <a:spcAft>
              <a:spcPct val="20000"/>
            </a:spcAft>
            <a:buNone/>
          </a:pPr>
          <a14:m xmlns:a14="http://schemas.microsoft.com/office/drawing/2010/main">
            <m:oMath xmlns:m="http://schemas.openxmlformats.org/officeDocument/2006/math">
              <m:r>
                <a:rPr lang="en-CA" sz="1200" i="1" kern="1200" dirty="0" smtClean="0">
                  <a:latin typeface="Cambria Math" panose="02040503050406030204" pitchFamily="18" charset="0"/>
                </a:rPr>
                <m:t>𝑒𝑙𝑖𝑔𝑖𝑏𝑙𝑒</m:t>
              </m:r>
              <m:r>
                <a:rPr lang="en-CA" sz="1200" i="1" kern="1200" dirty="0" smtClean="0">
                  <a:latin typeface="Cambria Math" panose="02040503050406030204" pitchFamily="18" charset="0"/>
                </a:rPr>
                <m:t> </m:t>
              </m:r>
              <m:r>
                <a:rPr lang="en-CA" sz="1200" i="1" kern="1200" dirty="0" smtClean="0">
                  <a:latin typeface="Cambria Math" panose="02040503050406030204" pitchFamily="18" charset="0"/>
                </a:rPr>
                <m:t>𝑟𝑢𝑛</m:t>
              </m:r>
              <m:r>
                <a:rPr lang="en-CA" sz="1200" i="1" kern="1200" dirty="0" smtClean="0">
                  <a:latin typeface="Cambria Math" panose="02040503050406030204" pitchFamily="18" charset="0"/>
                </a:rPr>
                <m:t>←</m:t>
              </m:r>
              <m:r>
                <a:rPr lang="en-CA" sz="1200" i="1" kern="1200" dirty="0" smtClean="0">
                  <a:latin typeface="Cambria Math" panose="02040503050406030204" pitchFamily="18" charset="0"/>
                </a:rPr>
                <m:t>𝑒𝑥𝑟𝑢𝑛</m:t>
              </m:r>
              <m:r>
                <a:rPr lang="en-CA" sz="1200" i="1" kern="1200" dirty="0" smtClean="0">
                  <a:latin typeface="Cambria Math" panose="02040503050406030204" pitchFamily="18" charset="0"/>
                </a:rPr>
                <m:t>(</m:t>
              </m:r>
            </m:oMath>
          </a14:m>
          <a:r>
            <a:rPr lang="en-CA" sz="1200" b="0" i="0" kern="1200" baseline="0">
              <a:latin typeface="Lobster" panose="00000500000000000000" pitchFamily="2" charset="0"/>
            </a:rPr>
            <a:t>SA*</a:t>
          </a:r>
          <a14:m xmlns:a14="http://schemas.microsoft.com/office/drawing/2010/main">
            <m:oMath xmlns:m="http://schemas.openxmlformats.org/officeDocument/2006/math">
              <m:r>
                <a:rPr lang="en-CA" sz="1200" i="1" kern="1200" dirty="0" smtClean="0">
                  <a:latin typeface="Cambria Math" panose="02040503050406030204" pitchFamily="18" charset="0"/>
                </a:rPr>
                <m:t>[</m:t>
              </m:r>
              <m:r>
                <a:rPr lang="en-CA" sz="1200" i="1" kern="1200" dirty="0" smtClean="0">
                  <a:latin typeface="Cambria Math" panose="02040503050406030204" pitchFamily="18" charset="0"/>
                </a:rPr>
                <m:t>𝑘</m:t>
              </m:r>
              <m:r>
                <a:rPr lang="en-CA" sz="1200" i="1" kern="1200" dirty="0" smtClean="0">
                  <a:latin typeface="Cambria Math" panose="02040503050406030204" pitchFamily="18" charset="0"/>
                </a:rPr>
                <m:t>], </m:t>
              </m:r>
            </m:oMath>
          </a14:m>
          <a:r>
            <a:rPr lang="en-CA" sz="1200" b="0" i="0" kern="1200" baseline="0">
              <a:latin typeface="Lobster" panose="00000500000000000000" pitchFamily="2" charset="0"/>
            </a:rPr>
            <a:t>SA*</a:t>
          </a:r>
          <a14:m xmlns:a14="http://schemas.microsoft.com/office/drawing/2010/main">
            <m:oMath xmlns:m="http://schemas.openxmlformats.org/officeDocument/2006/math">
              <m:r>
                <a:rPr lang="en-CA" sz="1200" i="1" kern="1200" dirty="0" smtClean="0">
                  <a:latin typeface="Cambria Math" panose="02040503050406030204" pitchFamily="18" charset="0"/>
                </a:rPr>
                <m:t>[</m:t>
              </m:r>
              <m:r>
                <a:rPr lang="en-CA" sz="1200" i="1" kern="1200" dirty="0" smtClean="0">
                  <a:latin typeface="Cambria Math" panose="02040503050406030204" pitchFamily="18" charset="0"/>
                </a:rPr>
                <m:t>𝑘</m:t>
              </m:r>
              <m:r>
                <a:rPr lang="en-CA" sz="1200" i="1" kern="1200" dirty="0" smtClean="0">
                  <a:latin typeface="Cambria Math" panose="02040503050406030204" pitchFamily="18" charset="0"/>
                </a:rPr>
                <m:t>+1]+ </m:t>
              </m:r>
            </m:oMath>
          </a14:m>
          <a:r>
            <a:rPr lang="en-US" sz="1200" kern="1200">
              <a:latin typeface="Lobster" panose="00000500000000000000" pitchFamily="2" charset="0"/>
            </a:rPr>
            <a:t>LCP</a:t>
          </a:r>
          <a14:m xmlns:a14="http://schemas.microsoft.com/office/drawing/2010/main">
            <m:oMath xmlns:m="http://schemas.openxmlformats.org/officeDocument/2006/math">
              <m:r>
                <a:rPr lang="en-CA" sz="1200" i="1" kern="1200" dirty="0" smtClean="0">
                  <a:latin typeface="Cambria Math" panose="02040503050406030204" pitchFamily="18" charset="0"/>
                </a:rPr>
                <m:t> [</m:t>
              </m:r>
              <m:r>
                <a:rPr lang="en-CA" sz="1200" i="1" kern="1200" dirty="0" smtClean="0">
                  <a:latin typeface="Cambria Math" panose="02040503050406030204" pitchFamily="18" charset="0"/>
                </a:rPr>
                <m:t>𝑖</m:t>
              </m:r>
              <m:r>
                <a:rPr lang="en-CA" sz="1200" i="1" kern="1200" dirty="0" smtClean="0">
                  <a:latin typeface="Cambria Math" panose="02040503050406030204" pitchFamily="18" charset="0"/>
                </a:rPr>
                <m:t>]− 1)</m:t>
              </m:r>
            </m:oMath>
          </a14:m>
          <a:endParaRPr lang="en-CA" sz="1200" kern="1200"/>
        </a:p>
        <a:p>
          <a:pPr marL="457200" lvl="4" indent="-114300" algn="l" defTabSz="533400">
            <a:lnSpc>
              <a:spcPct val="90000"/>
            </a:lnSpc>
            <a:spcBef>
              <a:spcPct val="0"/>
            </a:spcBef>
            <a:spcAft>
              <a:spcPct val="20000"/>
            </a:spcAft>
            <a:buNone/>
          </a:pPr>
          <a14:m xmlns:a14="http://schemas.microsoft.com/office/drawing/2010/main">
            <m:oMath xmlns:m="http://schemas.openxmlformats.org/officeDocument/2006/math">
              <m:r>
                <a:rPr lang="en-US" sz="1200" i="1" kern="1200" dirty="0" smtClean="0">
                  <a:latin typeface="Cambria Math" panose="02040503050406030204" pitchFamily="18" charset="0"/>
                </a:rPr>
                <m:t>𝑓</m:t>
              </m:r>
              <m:r>
                <a:rPr lang="en-CA" sz="1200" b="0" i="1" kern="1200" baseline="-25000" dirty="0" smtClean="0">
                  <a:latin typeface="Cambria Math" panose="02040503050406030204" pitchFamily="18" charset="0"/>
                </a:rPr>
                <m:t>𝑟</m:t>
              </m:r>
              <m:r>
                <a:rPr lang="en-CA" sz="1200" b="0" i="1" kern="1200" baseline="-25000" dirty="0" smtClean="0">
                  <a:latin typeface="Cambria Math" panose="02040503050406030204" pitchFamily="18" charset="0"/>
                </a:rPr>
                <m:t>,</m:t>
              </m:r>
              <m:r>
                <a:rPr lang="en-CA" sz="1200" b="0" i="1" kern="1200" baseline="-25000" dirty="0" smtClean="0">
                  <a:latin typeface="Cambria Math" panose="02040503050406030204" pitchFamily="18" charset="0"/>
                </a:rPr>
                <m:t>𝑢</m:t>
              </m:r>
              <m:r>
                <a:rPr lang="en-US" sz="1200" i="1" kern="1200" dirty="0" smtClean="0">
                  <a:latin typeface="Cambria Math" panose="02040503050406030204" pitchFamily="18" charset="0"/>
                </a:rPr>
                <m:t> ← </m:t>
              </m:r>
              <m:r>
                <a:rPr lang="en-US" sz="1200" i="1" kern="1200" dirty="0" smtClean="0">
                  <a:latin typeface="Cambria Math" panose="02040503050406030204" pitchFamily="18" charset="0"/>
                </a:rPr>
                <m:t>𝑐𝑜𝑚𝑝𝑢𝑡𝑒</m:t>
              </m:r>
              <m:r>
                <a:rPr lang="en-CA" sz="1200" b="0" i="1" kern="1200" dirty="0" smtClean="0">
                  <a:latin typeface="Cambria Math" panose="02040503050406030204" pitchFamily="18" charset="0"/>
                </a:rPr>
                <m:t>_</m:t>
              </m:r>
              <m:r>
                <a:rPr lang="en-US" sz="1200" i="1" kern="1200" dirty="0" smtClean="0">
                  <a:latin typeface="Cambria Math" panose="02040503050406030204" pitchFamily="18" charset="0"/>
                </a:rPr>
                <m:t>𝑓𝑟𝑒𝑞𝑢𝑒𝑛𝑐𝑦</m:t>
              </m:r>
              <m:r>
                <a:rPr lang="en-US" sz="1200" i="1" kern="1200" dirty="0" smtClean="0">
                  <a:latin typeface="Cambria Math" panose="02040503050406030204" pitchFamily="18" charset="0"/>
                </a:rPr>
                <m:t>(</m:t>
              </m:r>
              <m:r>
                <a:rPr lang="en-US" sz="1200" i="1" kern="1200" dirty="0" smtClean="0">
                  <a:latin typeface="Cambria Math" panose="02040503050406030204" pitchFamily="18" charset="0"/>
                </a:rPr>
                <m:t>𝑒𝑙𝑖𝑔𝑖𝑏𝑙𝑒</m:t>
              </m:r>
              <m:r>
                <a:rPr lang="en-US" sz="1200" i="1" kern="1200" dirty="0" smtClean="0">
                  <a:latin typeface="Cambria Math" panose="02040503050406030204" pitchFamily="18" charset="0"/>
                </a:rPr>
                <m:t> </m:t>
              </m:r>
              <m:r>
                <a:rPr lang="en-US" sz="1200" i="1" kern="1200" dirty="0" smtClean="0">
                  <a:latin typeface="Cambria Math" panose="02040503050406030204" pitchFamily="18" charset="0"/>
                </a:rPr>
                <m:t>𝑟𝑢𝑛</m:t>
              </m:r>
              <m:r>
                <a:rPr lang="en-US" sz="1200" i="1" kern="1200" dirty="0" smtClean="0">
                  <a:latin typeface="Cambria Math" panose="02040503050406030204" pitchFamily="18" charset="0"/>
                </a:rPr>
                <m:t>, </m:t>
              </m:r>
            </m:oMath>
          </a14:m>
          <a:r>
            <a:rPr lang="en-CA" sz="1200" b="0" i="0" kern="1200" baseline="0">
              <a:latin typeface="Lobster" panose="00000500000000000000" pitchFamily="2" charset="0"/>
            </a:rPr>
            <a:t>SA*</a:t>
          </a:r>
          <a14:m xmlns:a14="http://schemas.microsoft.com/office/drawing/2010/main">
            <m:oMath xmlns:m="http://schemas.openxmlformats.org/officeDocument/2006/math">
              <m:r>
                <a:rPr lang="en-US" sz="1200" i="1" kern="1200" dirty="0" smtClean="0">
                  <a:latin typeface="Cambria Math" panose="02040503050406030204" pitchFamily="18" charset="0"/>
                </a:rPr>
                <m:t>[</m:t>
              </m:r>
              <m:r>
                <a:rPr lang="en-US" sz="1200" i="1" kern="1200" dirty="0" smtClean="0">
                  <a:latin typeface="Cambria Math" panose="02040503050406030204" pitchFamily="18" charset="0"/>
                </a:rPr>
                <m:t>𝑘</m:t>
              </m:r>
              <m:r>
                <a:rPr lang="en-US" sz="1200" i="1" kern="1200" dirty="0" smtClean="0">
                  <a:latin typeface="Cambria Math" panose="02040503050406030204" pitchFamily="18" charset="0"/>
                </a:rPr>
                <m:t>] + </m:t>
              </m:r>
            </m:oMath>
          </a14:m>
          <a:r>
            <a:rPr lang="en-US" sz="1200" kern="1200">
              <a:latin typeface="Lobster" panose="00000500000000000000" pitchFamily="2" charset="0"/>
            </a:rPr>
            <a:t>LCP</a:t>
          </a:r>
          <a14:m xmlns:a14="http://schemas.microsoft.com/office/drawing/2010/main">
            <m:oMath xmlns:m="http://schemas.openxmlformats.org/officeDocument/2006/math">
              <m:r>
                <a:rPr lang="en-US" sz="1200" i="1" kern="1200" dirty="0" smtClean="0">
                  <a:latin typeface="Cambria Math" panose="02040503050406030204" pitchFamily="18" charset="0"/>
                </a:rPr>
                <m:t> [</m:t>
              </m:r>
              <m:r>
                <a:rPr lang="en-US" sz="1200" i="1" kern="1200" dirty="0" smtClean="0">
                  <a:latin typeface="Cambria Math" panose="02040503050406030204" pitchFamily="18" charset="0"/>
                </a:rPr>
                <m:t>𝑖</m:t>
              </m:r>
              <m:r>
                <a:rPr lang="en-US" sz="1200" i="1" kern="1200" dirty="0" smtClean="0">
                  <a:latin typeface="Cambria Math" panose="02040503050406030204" pitchFamily="18" charset="0"/>
                </a:rPr>
                <m:t>] − 1)</m:t>
              </m:r>
            </m:oMath>
          </a14:m>
          <a:endParaRPr lang="en-CA" sz="1200" kern="1200"/>
        </a:p>
        <a:p>
          <a:pPr marL="457200" lvl="4" indent="-114300" algn="l" defTabSz="533400">
            <a:lnSpc>
              <a:spcPct val="90000"/>
            </a:lnSpc>
            <a:spcBef>
              <a:spcPct val="0"/>
            </a:spcBef>
            <a:spcAft>
              <a:spcPct val="20000"/>
            </a:spcAft>
            <a:buNone/>
          </a:pPr>
          <a14:m xmlns:a14="http://schemas.microsoft.com/office/drawing/2010/main">
            <m:oMath xmlns:m="http://schemas.openxmlformats.org/officeDocument/2006/math">
              <m:r>
                <a:rPr lang="en-CA" sz="1200" i="1" kern="1200" dirty="0" smtClean="0">
                  <a:latin typeface="Cambria Math" panose="02040503050406030204" pitchFamily="18" charset="0"/>
                </a:rPr>
                <m:t>𝑜𝑙𝑝</m:t>
              </m:r>
              <m:r>
                <a:rPr lang="en-CA" sz="1200" i="1" kern="1200" baseline="-25000" dirty="0" smtClean="0">
                  <a:latin typeface="Cambria Math" panose="02040503050406030204" pitchFamily="18" charset="0"/>
                </a:rPr>
                <m:t>𝑖</m:t>
              </m:r>
              <m:r>
                <a:rPr lang="en-CA" sz="1200" i="1" kern="1200" dirty="0" smtClean="0">
                  <a:latin typeface="Cambria Math" panose="02040503050406030204" pitchFamily="18" charset="0"/>
                </a:rPr>
                <m:t>←</m:t>
              </m:r>
              <m:r>
                <a:rPr lang="en-CA" sz="1200" i="1" kern="1200" dirty="0" smtClean="0">
                  <a:latin typeface="Cambria Math" panose="02040503050406030204" pitchFamily="18" charset="0"/>
                </a:rPr>
                <m:t>𝑜𝑙𝑝𝑖</m:t>
              </m:r>
              <m:r>
                <a:rPr lang="en-CA" sz="1200" i="1" kern="1200" dirty="0" smtClean="0">
                  <a:latin typeface="Cambria Math" panose="02040503050406030204" pitchFamily="18" charset="0"/>
                </a:rPr>
                <m:t>+(</m:t>
              </m:r>
            </m:oMath>
          </a14:m>
          <a:r>
            <a:rPr lang="en-US" sz="1200" kern="1200">
              <a:latin typeface="Lobster" panose="00000500000000000000" pitchFamily="2" charset="0"/>
            </a:rPr>
            <a:t>LCP</a:t>
          </a:r>
          <a14:m xmlns:a14="http://schemas.microsoft.com/office/drawing/2010/main">
            <m:oMath xmlns:m="http://schemas.openxmlformats.org/officeDocument/2006/math">
              <m:r>
                <a:rPr lang="en-CA" sz="1200" i="1" kern="1200" dirty="0" smtClean="0">
                  <a:latin typeface="Cambria Math" panose="02040503050406030204" pitchFamily="18" charset="0"/>
                </a:rPr>
                <m:t> [</m:t>
              </m:r>
              <m:r>
                <a:rPr lang="en-CA" sz="1200" i="1" kern="1200" dirty="0" smtClean="0">
                  <a:latin typeface="Cambria Math" panose="02040503050406030204" pitchFamily="18" charset="0"/>
                </a:rPr>
                <m:t>𝑖</m:t>
              </m:r>
              <m:r>
                <a:rPr lang="en-CA" sz="1200" i="1" kern="1200" dirty="0" smtClean="0">
                  <a:latin typeface="Cambria Math" panose="02040503050406030204" pitchFamily="18" charset="0"/>
                </a:rPr>
                <m:t>]−</m:t>
              </m:r>
              <m:r>
                <a:rPr lang="en-CA" sz="1200" i="1" kern="1200" dirty="0" smtClean="0">
                  <a:latin typeface="Cambria Math" panose="02040503050406030204" pitchFamily="18" charset="0"/>
                </a:rPr>
                <m:t>𝑒𝑙𝑖𝑔𝑖𝑏𝑙𝑒</m:t>
              </m:r>
              <m:r>
                <a:rPr lang="en-CA" sz="1200" i="1" kern="1200" dirty="0" smtClean="0">
                  <a:latin typeface="Cambria Math" panose="02040503050406030204" pitchFamily="18" charset="0"/>
                </a:rPr>
                <m:t> </m:t>
              </m:r>
              <m:r>
                <a:rPr lang="en-CA" sz="1200" i="1" kern="1200" dirty="0" smtClean="0">
                  <a:latin typeface="Cambria Math" panose="02040503050406030204" pitchFamily="18" charset="0"/>
                </a:rPr>
                <m:t>𝑟𝑢𝑛</m:t>
              </m:r>
              <m:r>
                <a:rPr lang="en-CA" sz="1200" i="1" kern="1200" dirty="0" smtClean="0">
                  <a:latin typeface="Cambria Math" panose="02040503050406030204" pitchFamily="18" charset="0"/>
                </a:rPr>
                <m:t>.</m:t>
              </m:r>
              <m:r>
                <a:rPr lang="en-CA" sz="1200" i="1" kern="1200" dirty="0" smtClean="0">
                  <a:latin typeface="Cambria Math" panose="02040503050406030204" pitchFamily="18" charset="0"/>
                </a:rPr>
                <m:t>𝑒𝑛𝑑</m:t>
              </m:r>
              <m:r>
                <a:rPr lang="en-CA" sz="1200" i="1" kern="1200" dirty="0" smtClean="0">
                  <a:latin typeface="Cambria Math" panose="02040503050406030204" pitchFamily="18" charset="0"/>
                </a:rPr>
                <m:t>)∗(</m:t>
              </m:r>
              <m:r>
                <a:rPr lang="en-US" sz="1200" i="1" kern="1200" dirty="0" smtClean="0">
                  <a:latin typeface="Cambria Math" panose="02040503050406030204" pitchFamily="18" charset="0"/>
                </a:rPr>
                <m:t>𝑓</m:t>
              </m:r>
              <m:r>
                <a:rPr lang="en-CA" sz="1200" b="0" i="1" kern="1200" baseline="-25000" dirty="0" smtClean="0">
                  <a:latin typeface="Cambria Math" panose="02040503050406030204" pitchFamily="18" charset="0"/>
                </a:rPr>
                <m:t>𝑟</m:t>
              </m:r>
              <m:r>
                <a:rPr lang="en-CA" sz="1200" b="0" i="1" kern="1200" baseline="-25000" dirty="0" smtClean="0">
                  <a:latin typeface="Cambria Math" panose="02040503050406030204" pitchFamily="18" charset="0"/>
                </a:rPr>
                <m:t>,</m:t>
              </m:r>
              <m:r>
                <a:rPr lang="en-CA" sz="1200" b="0" i="1" kern="1200" baseline="-25000" dirty="0" smtClean="0">
                  <a:latin typeface="Cambria Math" panose="02040503050406030204" pitchFamily="18" charset="0"/>
                </a:rPr>
                <m:t>𝑢</m:t>
              </m:r>
              <m:r>
                <a:rPr lang="en-CA" sz="1200" i="1" kern="1200" dirty="0" smtClean="0">
                  <a:latin typeface="Cambria Math" panose="02040503050406030204" pitchFamily="18" charset="0"/>
                </a:rPr>
                <m:t>−1)</m:t>
              </m:r>
            </m:oMath>
          </a14:m>
          <a:endParaRPr lang="en-CA" sz="1200" kern="1200"/>
        </a:p>
        <a:p>
          <a:pPr marL="457200" lvl="4" indent="-114300" algn="l" defTabSz="533400">
            <a:lnSpc>
              <a:spcPct val="90000"/>
            </a:lnSpc>
            <a:spcBef>
              <a:spcPct val="0"/>
            </a:spcBef>
            <a:spcAft>
              <a:spcPct val="20000"/>
            </a:spcAft>
            <a:buNone/>
          </a:pPr>
          <a14:m xmlns:a14="http://schemas.microsoft.com/office/drawing/2010/main">
            <m:oMathPara xmlns:m="http://schemas.openxmlformats.org/officeDocument/2006/math">
              <m:oMathParaPr>
                <m:jc m:val="left"/>
              </m:oMathParaPr>
              <m:oMath xmlns:m="http://schemas.openxmlformats.org/officeDocument/2006/math">
                <m:r>
                  <a:rPr lang="de-DE" sz="1200" i="1" kern="1200" dirty="0" smtClean="0">
                    <a:latin typeface="Cambria Math" panose="02040503050406030204" pitchFamily="18" charset="0"/>
                  </a:rPr>
                  <m:t>𝑘</m:t>
                </m:r>
                <m:r>
                  <a:rPr lang="de-DE" sz="1200" i="1" kern="1200" dirty="0" smtClean="0">
                    <a:latin typeface="Cambria Math" panose="02040503050406030204" pitchFamily="18" charset="0"/>
                  </a:rPr>
                  <m:t> ← </m:t>
                </m:r>
                <m:r>
                  <a:rPr lang="de-DE" sz="1200" i="1" kern="1200" dirty="0" smtClean="0">
                    <a:latin typeface="Cambria Math" panose="02040503050406030204" pitchFamily="18" charset="0"/>
                  </a:rPr>
                  <m:t>𝑘</m:t>
                </m:r>
                <m:r>
                  <a:rPr lang="de-DE" sz="1200" i="1" kern="1200" dirty="0" smtClean="0">
                    <a:latin typeface="Cambria Math" panose="02040503050406030204" pitchFamily="18" charset="0"/>
                  </a:rPr>
                  <m:t> + </m:t>
                </m:r>
                <m:r>
                  <a:rPr lang="en-US" sz="1200" i="1" kern="1200" dirty="0" smtClean="0">
                    <a:latin typeface="Cambria Math" panose="02040503050406030204" pitchFamily="18" charset="0"/>
                  </a:rPr>
                  <m:t>𝑓</m:t>
                </m:r>
                <m:r>
                  <a:rPr lang="en-CA" sz="1200" b="0" i="1" kern="1200" baseline="-25000" dirty="0" smtClean="0">
                    <a:latin typeface="Cambria Math" panose="02040503050406030204" pitchFamily="18" charset="0"/>
                  </a:rPr>
                  <m:t>𝑟</m:t>
                </m:r>
                <m:r>
                  <a:rPr lang="en-CA" sz="1200" b="0" i="1" kern="1200" baseline="-25000" dirty="0" smtClean="0">
                    <a:latin typeface="Cambria Math" panose="02040503050406030204" pitchFamily="18" charset="0"/>
                  </a:rPr>
                  <m:t>,</m:t>
                </m:r>
                <m:r>
                  <a:rPr lang="en-CA" sz="1200" b="0" i="1" kern="1200" baseline="-25000" dirty="0" smtClean="0">
                    <a:latin typeface="Cambria Math" panose="02040503050406030204" pitchFamily="18" charset="0"/>
                  </a:rPr>
                  <m:t>𝑢</m:t>
                </m:r>
                <m:r>
                  <a:rPr lang="de-DE" sz="1200" i="1" kern="1200" dirty="0" smtClean="0">
                    <a:latin typeface="Cambria Math" panose="02040503050406030204" pitchFamily="18" charset="0"/>
                  </a:rPr>
                  <m:t>− 1</m:t>
                </m:r>
              </m:oMath>
            </m:oMathPara>
          </a14:m>
          <a:endParaRPr lang="en-CA" sz="1200" kern="1200"/>
        </a:p>
        <a:p>
          <a:pPr marL="342900" lvl="3" indent="-114300" algn="l" defTabSz="533400">
            <a:lnSpc>
              <a:spcPct val="90000"/>
            </a:lnSpc>
            <a:spcBef>
              <a:spcPct val="0"/>
            </a:spcBef>
            <a:spcAft>
              <a:spcPct val="20000"/>
            </a:spcAft>
            <a:buNone/>
          </a:pPr>
          <a:r>
            <a:rPr lang="en-CA" sz="1200" b="1" kern="1200"/>
            <a:t>else</a:t>
          </a:r>
        </a:p>
        <a:p>
          <a:pPr marL="457200" lvl="4" indent="-114300" algn="l" defTabSz="533400">
            <a:lnSpc>
              <a:spcPct val="90000"/>
            </a:lnSpc>
            <a:spcBef>
              <a:spcPct val="0"/>
            </a:spcBef>
            <a:spcAft>
              <a:spcPct val="20000"/>
            </a:spcAft>
            <a:buNone/>
          </a:pPr>
          <a14:m xmlns:a14="http://schemas.microsoft.com/office/drawing/2010/main">
            <m:oMathPara xmlns:m="http://schemas.openxmlformats.org/officeDocument/2006/math">
              <m:oMathParaPr>
                <m:jc m:val="left"/>
              </m:oMathParaPr>
              <m:oMath xmlns:m="http://schemas.openxmlformats.org/officeDocument/2006/math">
                <m:r>
                  <a:rPr lang="en-CA" sz="1200" i="1" kern="1200" dirty="0" smtClean="0">
                    <a:latin typeface="Cambria Math" panose="02040503050406030204" pitchFamily="18" charset="0"/>
                  </a:rPr>
                  <m:t>𝑘</m:t>
                </m:r>
                <m:r>
                  <a:rPr lang="en-CA" sz="1200" i="1" kern="1200" dirty="0" smtClean="0">
                    <a:latin typeface="Cambria Math" panose="02040503050406030204" pitchFamily="18" charset="0"/>
                  </a:rPr>
                  <m:t> ← </m:t>
                </m:r>
                <m:r>
                  <a:rPr lang="en-CA" sz="1200" i="1" kern="1200" dirty="0" smtClean="0">
                    <a:latin typeface="Cambria Math" panose="02040503050406030204" pitchFamily="18" charset="0"/>
                  </a:rPr>
                  <m:t>𝑘</m:t>
                </m:r>
                <m:r>
                  <a:rPr lang="en-CA" sz="1200" i="1" kern="1200" dirty="0" smtClean="0">
                    <a:latin typeface="Cambria Math" panose="02040503050406030204" pitchFamily="18" charset="0"/>
                  </a:rPr>
                  <m:t> + 1</m:t>
                </m:r>
              </m:oMath>
            </m:oMathPara>
          </a14:m>
          <a:endParaRPr lang="en-CA" sz="1200" kern="1200"/>
        </a:p>
        <a:p>
          <a:pPr marL="228600" lvl="2" indent="-114300" algn="l" defTabSz="533400">
            <a:lnSpc>
              <a:spcPct val="90000"/>
            </a:lnSpc>
            <a:spcBef>
              <a:spcPct val="0"/>
            </a:spcBef>
            <a:spcAft>
              <a:spcPct val="20000"/>
            </a:spcAft>
            <a:buNone/>
          </a:pPr>
          <a:r>
            <a:rPr lang="en-CA" sz="1200" b="1" kern="1200"/>
            <a:t>return</a:t>
          </a:r>
          <a:r>
            <a:rPr lang="en-CA" sz="1200" kern="1200"/>
            <a:t> </a:t>
          </a:r>
          <a14:m xmlns:a14="http://schemas.microsoft.com/office/drawing/2010/main">
            <m:oMath xmlns:m="http://schemas.openxmlformats.org/officeDocument/2006/math">
              <m:r>
                <a:rPr lang="en-CA" sz="1200" i="1" kern="1200" dirty="0" smtClean="0">
                  <a:latin typeface="Cambria Math" panose="02040503050406030204" pitchFamily="18" charset="0"/>
                </a:rPr>
                <m:t>𝑜𝑙𝑝</m:t>
              </m:r>
              <m:r>
                <a:rPr lang="en-CA" sz="1200" i="1" kern="1200" baseline="-25000" dirty="0" smtClean="0">
                  <a:latin typeface="Cambria Math" panose="02040503050406030204" pitchFamily="18" charset="0"/>
                </a:rPr>
                <m:t>𝑖</m:t>
              </m:r>
            </m:oMath>
          </a14:m>
          <a:endParaRPr lang="en-CA" sz="1200" kern="1200"/>
        </a:p>
      </dsp:txBody>
      <dsp:txXfrm>
        <a:off x="0" y="534401"/>
        <a:ext cx="5256455" cy="351072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08271-1032-4DF9-A8F7-3D522601ABDD}">
      <dsp:nvSpPr>
        <dsp:cNvPr id="0" name=""/>
        <dsp:cNvSpPr/>
      </dsp:nvSpPr>
      <dsp:spPr>
        <a:xfrm>
          <a:off x="0" y="4565"/>
          <a:ext cx="7003777" cy="9724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4E0055-7AAD-4C43-9744-7121DDA81963}">
      <dsp:nvSpPr>
        <dsp:cNvPr id="0" name=""/>
        <dsp:cNvSpPr/>
      </dsp:nvSpPr>
      <dsp:spPr>
        <a:xfrm>
          <a:off x="294154" y="223358"/>
          <a:ext cx="534826" cy="5348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198E7D-1B7B-49D8-9F8F-E49AA01E54AC}">
      <dsp:nvSpPr>
        <dsp:cNvPr id="0" name=""/>
        <dsp:cNvSpPr/>
      </dsp:nvSpPr>
      <dsp:spPr>
        <a:xfrm>
          <a:off x="1123136" y="4565"/>
          <a:ext cx="5880640" cy="97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14" tIns="102914" rIns="102914" bIns="102914" numCol="1" spcCol="1270" anchor="ctr" anchorCtr="0">
          <a:noAutofit/>
        </a:bodyPr>
        <a:lstStyle/>
        <a:p>
          <a:pPr marL="0" lvl="0" indent="0" algn="l" defTabSz="844550">
            <a:lnSpc>
              <a:spcPct val="100000"/>
            </a:lnSpc>
            <a:spcBef>
              <a:spcPct val="0"/>
            </a:spcBef>
            <a:spcAft>
              <a:spcPct val="35000"/>
            </a:spcAft>
            <a:buNone/>
          </a:pPr>
          <a:r>
            <a:rPr lang="en-CA" sz="1900" kern="1200"/>
            <a:t>Definitions</a:t>
          </a:r>
        </a:p>
      </dsp:txBody>
      <dsp:txXfrm>
        <a:off x="1123136" y="4565"/>
        <a:ext cx="5880640" cy="972412"/>
      </dsp:txXfrm>
    </dsp:sp>
    <dsp:sp modelId="{B1729BE7-1733-45F2-80BB-F75051CB3898}">
      <dsp:nvSpPr>
        <dsp:cNvPr id="0" name=""/>
        <dsp:cNvSpPr/>
      </dsp:nvSpPr>
      <dsp:spPr>
        <a:xfrm>
          <a:off x="0" y="1220080"/>
          <a:ext cx="7003777" cy="9724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6F77D4-A0BD-4EE9-8E4D-26AA258F3A4B}">
      <dsp:nvSpPr>
        <dsp:cNvPr id="0" name=""/>
        <dsp:cNvSpPr/>
      </dsp:nvSpPr>
      <dsp:spPr>
        <a:xfrm>
          <a:off x="294154" y="1438873"/>
          <a:ext cx="534826" cy="5348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A93284-DBA4-456D-BA3F-DF7925D9D7AF}">
      <dsp:nvSpPr>
        <dsp:cNvPr id="0" name=""/>
        <dsp:cNvSpPr/>
      </dsp:nvSpPr>
      <dsp:spPr>
        <a:xfrm>
          <a:off x="1123136" y="1220080"/>
          <a:ext cx="5880640" cy="97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14" tIns="102914" rIns="102914" bIns="102914" numCol="1" spcCol="1270" anchor="ctr" anchorCtr="0">
          <a:noAutofit/>
        </a:bodyPr>
        <a:lstStyle/>
        <a:p>
          <a:pPr marL="0" lvl="0" indent="0" algn="l" defTabSz="844550">
            <a:lnSpc>
              <a:spcPct val="100000"/>
            </a:lnSpc>
            <a:spcBef>
              <a:spcPct val="0"/>
            </a:spcBef>
            <a:spcAft>
              <a:spcPct val="35000"/>
            </a:spcAft>
            <a:buNone/>
          </a:pPr>
          <a:r>
            <a:rPr lang="en-CA" sz="1900" kern="1200"/>
            <a:t>MAXCOVER</a:t>
          </a:r>
        </a:p>
      </dsp:txBody>
      <dsp:txXfrm>
        <a:off x="1123136" y="1220080"/>
        <a:ext cx="5880640" cy="972412"/>
      </dsp:txXfrm>
    </dsp:sp>
    <dsp:sp modelId="{2E78A1C6-FBAA-43C7-B46E-82141DFC8FF3}">
      <dsp:nvSpPr>
        <dsp:cNvPr id="0" name=""/>
        <dsp:cNvSpPr/>
      </dsp:nvSpPr>
      <dsp:spPr>
        <a:xfrm>
          <a:off x="0" y="2435596"/>
          <a:ext cx="7003777" cy="9724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8DE68C-AEBD-4320-B600-D137BE99E48D}">
      <dsp:nvSpPr>
        <dsp:cNvPr id="0" name=""/>
        <dsp:cNvSpPr/>
      </dsp:nvSpPr>
      <dsp:spPr>
        <a:xfrm>
          <a:off x="294154" y="2654389"/>
          <a:ext cx="534826" cy="5348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AB4DE3-0C2B-4552-8E1B-8C185DBA9331}">
      <dsp:nvSpPr>
        <dsp:cNvPr id="0" name=""/>
        <dsp:cNvSpPr/>
      </dsp:nvSpPr>
      <dsp:spPr>
        <a:xfrm>
          <a:off x="1123136" y="2435596"/>
          <a:ext cx="5880640" cy="97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14" tIns="102914" rIns="102914" bIns="102914" numCol="1" spcCol="1270" anchor="ctr" anchorCtr="0">
          <a:noAutofit/>
        </a:bodyPr>
        <a:lstStyle/>
        <a:p>
          <a:pPr marL="0" lvl="0" indent="0" algn="l" defTabSz="844550">
            <a:lnSpc>
              <a:spcPct val="100000"/>
            </a:lnSpc>
            <a:spcBef>
              <a:spcPct val="0"/>
            </a:spcBef>
            <a:spcAft>
              <a:spcPct val="35000"/>
            </a:spcAft>
            <a:buNone/>
          </a:pPr>
          <a:r>
            <a:rPr lang="en-CA" sz="1900" kern="1200"/>
            <a:t>Applications</a:t>
          </a:r>
        </a:p>
      </dsp:txBody>
      <dsp:txXfrm>
        <a:off x="1123136" y="2435596"/>
        <a:ext cx="5880640" cy="972412"/>
      </dsp:txXfrm>
    </dsp:sp>
    <dsp:sp modelId="{148F66ED-9D14-423D-9C99-1045D448F9E4}">
      <dsp:nvSpPr>
        <dsp:cNvPr id="0" name=""/>
        <dsp:cNvSpPr/>
      </dsp:nvSpPr>
      <dsp:spPr>
        <a:xfrm>
          <a:off x="0" y="3651111"/>
          <a:ext cx="7003777" cy="9724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D776C6-1BF8-4BCC-8347-59AA95C80E37}">
      <dsp:nvSpPr>
        <dsp:cNvPr id="0" name=""/>
        <dsp:cNvSpPr/>
      </dsp:nvSpPr>
      <dsp:spPr>
        <a:xfrm>
          <a:off x="294154" y="3869904"/>
          <a:ext cx="534826" cy="5348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00FE1E-840B-4A3E-9A3C-57D3C37E7603}">
      <dsp:nvSpPr>
        <dsp:cNvPr id="0" name=""/>
        <dsp:cNvSpPr/>
      </dsp:nvSpPr>
      <dsp:spPr>
        <a:xfrm>
          <a:off x="1123136" y="3651111"/>
          <a:ext cx="5880640" cy="97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14" tIns="102914" rIns="102914" bIns="102914" numCol="1" spcCol="1270" anchor="ctr" anchorCtr="0">
          <a:noAutofit/>
        </a:bodyPr>
        <a:lstStyle/>
        <a:p>
          <a:pPr marL="0" lvl="0" indent="0" algn="l" defTabSz="844550">
            <a:lnSpc>
              <a:spcPct val="100000"/>
            </a:lnSpc>
            <a:spcBef>
              <a:spcPct val="0"/>
            </a:spcBef>
            <a:spcAft>
              <a:spcPct val="35000"/>
            </a:spcAft>
            <a:buNone/>
          </a:pPr>
          <a:r>
            <a:rPr lang="en-CA" sz="1900" kern="1200"/>
            <a:t>Performance</a:t>
          </a:r>
        </a:p>
      </dsp:txBody>
      <dsp:txXfrm>
        <a:off x="1123136" y="3651111"/>
        <a:ext cx="5880640" cy="972412"/>
      </dsp:txXfrm>
    </dsp:sp>
    <dsp:sp modelId="{B0D9F9E1-904D-43D4-8C6F-C9DEF1DEBB24}">
      <dsp:nvSpPr>
        <dsp:cNvPr id="0" name=""/>
        <dsp:cNvSpPr/>
      </dsp:nvSpPr>
      <dsp:spPr>
        <a:xfrm>
          <a:off x="0" y="4866627"/>
          <a:ext cx="7003777" cy="9724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34D7D0-F6D5-4811-A3A6-B4D410AEBEE2}">
      <dsp:nvSpPr>
        <dsp:cNvPr id="0" name=""/>
        <dsp:cNvSpPr/>
      </dsp:nvSpPr>
      <dsp:spPr>
        <a:xfrm>
          <a:off x="294154" y="5085420"/>
          <a:ext cx="534826" cy="53482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CE507D-0596-4928-A308-9DE75BFFDD24}">
      <dsp:nvSpPr>
        <dsp:cNvPr id="0" name=""/>
        <dsp:cNvSpPr/>
      </dsp:nvSpPr>
      <dsp:spPr>
        <a:xfrm>
          <a:off x="1123136" y="4866627"/>
          <a:ext cx="5880640" cy="97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14" tIns="102914" rIns="102914" bIns="102914" numCol="1" spcCol="1270" anchor="ctr" anchorCtr="0">
          <a:noAutofit/>
        </a:bodyPr>
        <a:lstStyle/>
        <a:p>
          <a:pPr marL="0" lvl="0" indent="0" algn="l" defTabSz="844550">
            <a:lnSpc>
              <a:spcPct val="100000"/>
            </a:lnSpc>
            <a:spcBef>
              <a:spcPct val="0"/>
            </a:spcBef>
            <a:spcAft>
              <a:spcPct val="35000"/>
            </a:spcAft>
            <a:buNone/>
          </a:pPr>
          <a:r>
            <a:rPr lang="en-CA" sz="1900" kern="1200"/>
            <a:t>Conclusion</a:t>
          </a:r>
        </a:p>
      </dsp:txBody>
      <dsp:txXfrm>
        <a:off x="1123136" y="4866627"/>
        <a:ext cx="5880640" cy="97241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EAD31-2D94-467A-AC67-60DA3191615E}">
      <dsp:nvSpPr>
        <dsp:cNvPr id="0" name=""/>
        <dsp:cNvSpPr/>
      </dsp:nvSpPr>
      <dsp:spPr>
        <a:xfrm>
          <a:off x="0" y="55017"/>
          <a:ext cx="6066986" cy="335790"/>
        </a:xfrm>
        <a:prstGeom prst="round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0" kern="1200" baseline="0"/>
            <a:t>Algorithm 1 </a:t>
          </a:r>
          <a:r>
            <a:rPr lang="en-US" sz="1400" b="0" i="0" kern="1200" baseline="0"/>
            <a:t>Improved </a:t>
          </a:r>
          <a:r>
            <a:rPr lang="en-US" sz="1400" b="0" i="1" kern="1200" baseline="0"/>
            <a:t>O</a:t>
          </a:r>
          <a:r>
            <a:rPr lang="en-US" sz="1400" b="0" i="0" kern="1200" baseline="0"/>
            <a:t>(</a:t>
          </a:r>
          <a:r>
            <a:rPr lang="en-US" sz="1400" b="0" i="1" kern="1200" baseline="0"/>
            <a:t>n</a:t>
          </a:r>
          <a:r>
            <a:rPr lang="en-US" sz="1400" b="0" i="0" kern="1200" baseline="30000"/>
            <a:t>2</a:t>
          </a:r>
          <a:r>
            <a:rPr lang="en-US" sz="1400" b="0" i="0" kern="1200" baseline="0"/>
            <a:t>) to compute OLP array using While loop</a:t>
          </a:r>
          <a:endParaRPr lang="en-CA" sz="1400" kern="1200"/>
        </a:p>
      </dsp:txBody>
      <dsp:txXfrm>
        <a:off x="16392" y="71409"/>
        <a:ext cx="6034202" cy="303006"/>
      </dsp:txXfrm>
    </dsp:sp>
    <dsp:sp modelId="{35FF617F-4FC6-4B56-8AAA-2A6FB2BFBA2B}">
      <dsp:nvSpPr>
        <dsp:cNvPr id="0" name=""/>
        <dsp:cNvSpPr/>
      </dsp:nvSpPr>
      <dsp:spPr>
        <a:xfrm>
          <a:off x="0" y="390807"/>
          <a:ext cx="6066986" cy="405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627" tIns="17780" rIns="99568" bIns="17780" numCol="1" spcCol="1270" anchor="t" anchorCtr="0">
          <a:noAutofit/>
        </a:bodyPr>
        <a:lstStyle/>
        <a:p>
          <a:pPr marL="57150" lvl="1" indent="-57150" algn="l" defTabSz="488950">
            <a:lnSpc>
              <a:spcPct val="90000"/>
            </a:lnSpc>
            <a:spcBef>
              <a:spcPct val="0"/>
            </a:spcBef>
            <a:spcAft>
              <a:spcPct val="20000"/>
            </a:spcAft>
            <a:buNone/>
          </a:pPr>
          <a:r>
            <a:rPr lang="en-CA" sz="1100" b="0" i="0" kern="1200" baseline="0"/>
            <a:t>1: </a:t>
          </a:r>
          <a:r>
            <a:rPr lang="en-CA" sz="1100" b="1" i="0" kern="1200" baseline="0"/>
            <a:t>procedure </a:t>
          </a:r>
          <a:r>
            <a:rPr lang="en-CA" sz="1100" b="0" i="0" kern="1200" baseline="0" err="1"/>
            <a:t>Compute_OLP</a:t>
          </a:r>
          <a:r>
            <a:rPr lang="en-CA" sz="1100" b="0" i="0" kern="1200" baseline="0"/>
            <a:t>()</a:t>
          </a:r>
          <a:endParaRPr lang="en-CA" sz="1100" kern="1200"/>
        </a:p>
        <a:p>
          <a:pPr marL="57150" lvl="1" indent="-57150" algn="l" defTabSz="488950">
            <a:lnSpc>
              <a:spcPct val="90000"/>
            </a:lnSpc>
            <a:spcBef>
              <a:spcPct val="0"/>
            </a:spcBef>
            <a:spcAft>
              <a:spcPct val="20000"/>
            </a:spcAft>
            <a:buNone/>
          </a:pPr>
          <a:r>
            <a:rPr lang="en-US" sz="1100" b="0" i="0" kern="1200" baseline="0"/>
            <a:t>2: 	Initialize arrays </a:t>
          </a:r>
          <a:r>
            <a:rPr lang="en-US" sz="1100" b="0" i="0" kern="1200" baseline="0">
              <a:latin typeface="Lobster" panose="00000500000000000000" pitchFamily="2" charset="0"/>
            </a:rPr>
            <a:t>OLP</a:t>
          </a:r>
          <a:r>
            <a:rPr lang="en-US" sz="1100" b="0" i="0" kern="1200" baseline="0"/>
            <a:t> and </a:t>
          </a:r>
          <a:r>
            <a:rPr lang="en-US" sz="1100" b="0" i="0" kern="1200" baseline="0">
              <a:latin typeface="Lobster" panose="00000500000000000000" pitchFamily="2" charset="0"/>
            </a:rPr>
            <a:t>SA*</a:t>
          </a:r>
          <a:r>
            <a:rPr lang="en-US" sz="1100" b="0" i="0" kern="1200" baseline="0"/>
            <a:t> of size </a:t>
          </a:r>
          <a:r>
            <a:rPr lang="en-US" sz="1100" b="0" i="1" kern="1200" baseline="0"/>
            <a:t>n </a:t>
          </a:r>
          <a:r>
            <a:rPr lang="en-US" sz="1100" b="0" i="0" kern="1200" baseline="0"/>
            <a:t>full of 0’s.</a:t>
          </a:r>
          <a:endParaRPr lang="en-CA" sz="1100" kern="1200"/>
        </a:p>
        <a:p>
          <a:pPr marL="57150" lvl="1" indent="-57150" algn="l" defTabSz="488950">
            <a:lnSpc>
              <a:spcPct val="90000"/>
            </a:lnSpc>
            <a:spcBef>
              <a:spcPct val="0"/>
            </a:spcBef>
            <a:spcAft>
              <a:spcPct val="20000"/>
            </a:spcAft>
            <a:buNone/>
          </a:pPr>
          <a:r>
            <a:rPr lang="en-US" sz="1100" b="0" i="0" kern="1200" baseline="0"/>
            <a:t>3: 	</a:t>
          </a:r>
          <a:r>
            <a:rPr lang="en-US" sz="1100" b="1" i="0" kern="1200" baseline="0"/>
            <a:t>for </a:t>
          </a:r>
          <a:r>
            <a:rPr lang="en-US" sz="1100" b="0" i="1" kern="1200" baseline="0" err="1"/>
            <a:t>i</a:t>
          </a:r>
          <a:r>
            <a:rPr lang="en-US" sz="1100" b="0" i="1" kern="1200" baseline="0"/>
            <a:t> </a:t>
          </a:r>
          <a:r>
            <a:rPr lang="en-US" sz="1100" b="0" i="0" kern="1200" baseline="0"/>
            <a:t>from 1 to </a:t>
          </a:r>
          <a:r>
            <a:rPr lang="en-US" sz="1100" b="0" i="1" kern="1200" baseline="0"/>
            <a:t>n </a:t>
          </a:r>
          <a:r>
            <a:rPr lang="en-US" sz="1100" b="0" i="0" kern="1200" baseline="0"/>
            <a:t>− 1 </a:t>
          </a:r>
          <a:r>
            <a:rPr lang="en-US" sz="1100" b="1" i="0" kern="1200" baseline="0"/>
            <a:t>do</a:t>
          </a:r>
          <a:endParaRPr lang="en-CA" sz="1100" kern="1200"/>
        </a:p>
        <a:p>
          <a:pPr marL="57150" lvl="1" indent="-57150" algn="l" defTabSz="488950">
            <a:lnSpc>
              <a:spcPct val="90000"/>
            </a:lnSpc>
            <a:spcBef>
              <a:spcPct val="0"/>
            </a:spcBef>
            <a:spcAft>
              <a:spcPct val="20000"/>
            </a:spcAft>
            <a:buNone/>
          </a:pPr>
          <a:r>
            <a:rPr lang="en-CA" sz="1100" b="0" i="0" kern="1200" baseline="0"/>
            <a:t>4: 		</a:t>
          </a:r>
          <a:r>
            <a:rPr lang="en-CA" sz="1100" b="0" i="1" kern="1200" baseline="0"/>
            <a:t>v</a:t>
          </a:r>
          <a:r>
            <a:rPr lang="en-CA" sz="1100" b="0" i="1" kern="1200" baseline="-25000"/>
            <a:t>i</a:t>
          </a:r>
          <a:r>
            <a:rPr lang="en-CA" sz="1100" b="0" i="1" kern="1200" baseline="0"/>
            <a:t> </a:t>
          </a:r>
          <a:r>
            <a:rPr lang="en-CA" sz="1100" b="0" i="0" kern="1200" baseline="0"/>
            <a:t>← </a:t>
          </a:r>
          <a:r>
            <a:rPr lang="en-CA" sz="1100" b="1" i="1" kern="1200" baseline="0"/>
            <a:t>x</a:t>
          </a:r>
          <a:r>
            <a:rPr lang="en-CA" sz="1100" b="0" i="0" kern="1200" baseline="0"/>
            <a:t>[</a:t>
          </a:r>
          <a:r>
            <a:rPr lang="en-US" sz="1100" b="0" i="0" kern="1200" baseline="0">
              <a:latin typeface="Lobster" panose="00000500000000000000" pitchFamily="2" charset="0"/>
            </a:rPr>
            <a:t>SA</a:t>
          </a:r>
          <a:r>
            <a:rPr lang="en-CA" sz="1100" b="0" i="0" kern="1200" baseline="0"/>
            <a:t>[</a:t>
          </a:r>
          <a:r>
            <a:rPr lang="en-CA" sz="1100" b="0" i="1" kern="1200" baseline="0" err="1"/>
            <a:t>i</a:t>
          </a:r>
          <a:r>
            <a:rPr lang="en-CA" sz="1100" b="0" i="0" kern="1200" baseline="0"/>
            <a:t>]</a:t>
          </a:r>
          <a:r>
            <a:rPr lang="en-CA" sz="1100" b="0" i="1" kern="1200" baseline="0"/>
            <a:t>..</a:t>
          </a:r>
          <a:r>
            <a:rPr lang="en-US" sz="1100" b="0" i="0" kern="1200" baseline="0">
              <a:latin typeface="Lobster" panose="00000500000000000000" pitchFamily="2" charset="0"/>
            </a:rPr>
            <a:t> SA</a:t>
          </a:r>
          <a:r>
            <a:rPr lang="en-CA" sz="1100" b="0" i="0" kern="1200" baseline="0"/>
            <a:t>[</a:t>
          </a:r>
          <a:r>
            <a:rPr lang="en-CA" sz="1100" b="0" i="1" kern="1200" baseline="0" err="1"/>
            <a:t>i</a:t>
          </a:r>
          <a:r>
            <a:rPr lang="en-CA" sz="1100" b="0" i="0" kern="1200" baseline="0"/>
            <a:t>] + </a:t>
          </a:r>
          <a:r>
            <a:rPr lang="en-CA" sz="1100" b="0" i="0" kern="1200" baseline="0">
              <a:latin typeface="Lobster" panose="00000500000000000000" pitchFamily="2" charset="0"/>
            </a:rPr>
            <a:t>LCP</a:t>
          </a:r>
          <a:r>
            <a:rPr lang="en-CA" sz="1100" b="0" i="0" kern="1200" baseline="0"/>
            <a:t>[</a:t>
          </a:r>
          <a:r>
            <a:rPr lang="en-CA" sz="1100" b="0" i="1" kern="1200" baseline="0" err="1"/>
            <a:t>i</a:t>
          </a:r>
          <a:r>
            <a:rPr lang="en-CA" sz="1100" b="0" i="0" kern="1200" baseline="0"/>
            <a:t>]]</a:t>
          </a:r>
          <a:endParaRPr lang="en-CA" sz="1100" kern="1200"/>
        </a:p>
        <a:p>
          <a:pPr marL="57150" lvl="1" indent="-57150" algn="l" defTabSz="488950">
            <a:lnSpc>
              <a:spcPct val="90000"/>
            </a:lnSpc>
            <a:spcBef>
              <a:spcPct val="0"/>
            </a:spcBef>
            <a:spcAft>
              <a:spcPct val="20000"/>
            </a:spcAft>
            <a:buNone/>
          </a:pPr>
          <a:r>
            <a:rPr lang="en-US" sz="1100" b="0" i="0" kern="1200" baseline="0"/>
            <a:t>5: 		</a:t>
          </a:r>
          <a:r>
            <a:rPr lang="en-US" sz="1100" b="1" i="0" kern="1200" baseline="0"/>
            <a:t>if </a:t>
          </a:r>
          <a:r>
            <a:rPr lang="en-US" sz="1100" b="0" i="0" kern="1200" baseline="0"/>
            <a:t>(RSF[</a:t>
          </a:r>
          <a:r>
            <a:rPr lang="en-US" sz="1100" b="0" i="1" kern="1200" baseline="0" err="1"/>
            <a:t>i</a:t>
          </a:r>
          <a:r>
            <a:rPr lang="en-US" sz="1100" b="0" i="0" kern="1200" baseline="0"/>
            <a:t>] </a:t>
          </a:r>
          <a:r>
            <a:rPr lang="en-US" sz="1100" b="0" i="1" kern="1200" baseline="0"/>
            <a:t>&gt; </a:t>
          </a:r>
          <a:r>
            <a:rPr lang="en-US" sz="1100" b="0" i="0" kern="1200" baseline="0"/>
            <a:t>1</a:t>
          </a:r>
          <a:endParaRPr lang="en-CA" sz="1100" kern="1200"/>
        </a:p>
        <a:p>
          <a:pPr marL="57150" lvl="1" indent="-57150" algn="l" defTabSz="488950">
            <a:lnSpc>
              <a:spcPct val="90000"/>
            </a:lnSpc>
            <a:spcBef>
              <a:spcPct val="0"/>
            </a:spcBef>
            <a:spcAft>
              <a:spcPct val="20000"/>
            </a:spcAft>
            <a:buNone/>
          </a:pPr>
          <a:r>
            <a:rPr lang="en-CA" sz="1100" b="0" i="0" kern="1200" baseline="0"/>
            <a:t>6: 				</a:t>
          </a:r>
          <a:r>
            <a:rPr lang="en-CA" sz="1100" b="1" i="0" kern="1200" baseline="0"/>
            <a:t>and </a:t>
          </a:r>
          <a:r>
            <a:rPr lang="en-CA" sz="1100" b="0" i="0" kern="1200" baseline="0"/>
            <a:t>((</a:t>
          </a:r>
          <a:r>
            <a:rPr lang="en-CA" sz="1100" b="0" i="0" kern="1200" baseline="0">
              <a:latin typeface="Lobster" panose="00000500000000000000" pitchFamily="2" charset="0"/>
            </a:rPr>
            <a:t>LCP</a:t>
          </a:r>
          <a:r>
            <a:rPr lang="en-CA" sz="1100" b="0" i="0" kern="1200" baseline="0"/>
            <a:t>[</a:t>
          </a:r>
          <a:r>
            <a:rPr lang="en-CA" sz="1100" b="0" i="1" kern="1200" baseline="0" err="1"/>
            <a:t>i</a:t>
          </a:r>
          <a:r>
            <a:rPr lang="en-CA" sz="1100" b="0" i="0" kern="1200" baseline="0"/>
            <a:t>] == 2 </a:t>
          </a:r>
          <a:r>
            <a:rPr lang="en-CA" sz="1100" b="1" i="0" kern="1200" baseline="0"/>
            <a:t>and </a:t>
          </a:r>
          <a:r>
            <a:rPr lang="en-CA" sz="1100" b="0" i="1" kern="1200" baseline="0"/>
            <a:t>v</a:t>
          </a:r>
          <a:r>
            <a:rPr lang="en-CA" sz="1100" b="0" i="1" kern="1200" baseline="-25000"/>
            <a:t>i</a:t>
          </a:r>
          <a:r>
            <a:rPr lang="en-CA" sz="1100" b="0" i="0" kern="1200" baseline="0"/>
            <a:t>[0] == </a:t>
          </a:r>
          <a:r>
            <a:rPr lang="en-CA" sz="1100" b="0" i="1" kern="1200" baseline="0"/>
            <a:t>v</a:t>
          </a:r>
          <a:r>
            <a:rPr lang="en-CA" sz="1100" b="0" i="1" kern="1200" baseline="-25000"/>
            <a:t>i</a:t>
          </a:r>
          <a:r>
            <a:rPr lang="en-CA" sz="1100" b="0" i="0" kern="1200" baseline="0"/>
            <a:t>[1]) </a:t>
          </a:r>
          <a:r>
            <a:rPr lang="en-CA" sz="1100" b="1" i="0" kern="1200" baseline="0"/>
            <a:t>or </a:t>
          </a:r>
          <a:r>
            <a:rPr lang="en-CA" sz="1100" b="0" i="0" kern="1200" baseline="0">
              <a:latin typeface="Lobster" panose="00000500000000000000" pitchFamily="2" charset="0"/>
            </a:rPr>
            <a:t>LCP </a:t>
          </a:r>
          <a:r>
            <a:rPr lang="en-CA" sz="1100" b="0" i="0" kern="1200" baseline="0"/>
            <a:t>[</a:t>
          </a:r>
          <a:r>
            <a:rPr lang="en-CA" sz="1100" b="0" i="1" kern="1200" baseline="0" err="1"/>
            <a:t>i</a:t>
          </a:r>
          <a:r>
            <a:rPr lang="en-CA" sz="1100" b="0" i="0" kern="1200" baseline="0"/>
            <a:t>] </a:t>
          </a:r>
          <a:r>
            <a:rPr lang="en-CA" sz="1100" b="0" i="1" kern="1200" baseline="0"/>
            <a:t>&gt; </a:t>
          </a:r>
          <a:r>
            <a:rPr lang="en-CA" sz="1100" b="0" i="0" kern="1200" baseline="0"/>
            <a:t>2)</a:t>
          </a:r>
          <a:endParaRPr lang="en-CA" sz="1100" kern="1200"/>
        </a:p>
        <a:p>
          <a:pPr marL="57150" lvl="1" indent="-57150" algn="l" defTabSz="488950">
            <a:lnSpc>
              <a:spcPct val="90000"/>
            </a:lnSpc>
            <a:spcBef>
              <a:spcPct val="0"/>
            </a:spcBef>
            <a:spcAft>
              <a:spcPct val="20000"/>
            </a:spcAft>
            <a:buNone/>
          </a:pPr>
          <a:r>
            <a:rPr lang="en-CA" sz="1100" b="0" i="0" kern="1200" baseline="0"/>
            <a:t>7: 				</a:t>
          </a:r>
          <a:r>
            <a:rPr lang="en-CA" sz="1100" b="1" i="0" kern="1200" baseline="0"/>
            <a:t>and </a:t>
          </a:r>
          <a:r>
            <a:rPr lang="en-CA" sz="1100" b="0" i="0" kern="1200" baseline="0" err="1"/>
            <a:t>maxborder</a:t>
          </a:r>
          <a:r>
            <a:rPr lang="en-CA" sz="1100" b="0" i="0" kern="1200" baseline="0"/>
            <a:t>(</a:t>
          </a:r>
          <a:r>
            <a:rPr lang="en-CA" sz="1100" b="0" i="1" kern="1200" baseline="0"/>
            <a:t>v</a:t>
          </a:r>
          <a:r>
            <a:rPr lang="en-CA" sz="1100" b="0" i="1" kern="1200" baseline="-25000"/>
            <a:t>i</a:t>
          </a:r>
          <a:r>
            <a:rPr lang="en-CA" sz="1100" b="0" i="1" kern="1200" baseline="0"/>
            <a:t>, </a:t>
          </a:r>
          <a:r>
            <a:rPr lang="en-CA" sz="1100" b="0" i="0" kern="1200" baseline="0">
              <a:latin typeface="Lobster" panose="00000500000000000000" pitchFamily="2" charset="0"/>
            </a:rPr>
            <a:t>LCP</a:t>
          </a:r>
          <a:r>
            <a:rPr lang="en-CA" sz="1100" b="0" i="0" kern="1200" baseline="0"/>
            <a:t>[</a:t>
          </a:r>
          <a:r>
            <a:rPr lang="en-CA" sz="1100" b="0" i="1" kern="1200" baseline="0" err="1"/>
            <a:t>i</a:t>
          </a:r>
          <a:r>
            <a:rPr lang="en-CA" sz="1100" b="0" i="0" kern="1200" baseline="0"/>
            <a:t>])) </a:t>
          </a:r>
          <a:r>
            <a:rPr lang="en-CA" sz="1100" b="1" i="0" kern="1200" baseline="0"/>
            <a:t>then</a:t>
          </a:r>
          <a:endParaRPr lang="en-CA" sz="1100" kern="1200"/>
        </a:p>
        <a:p>
          <a:pPr marL="57150" lvl="1" indent="-57150" algn="l" defTabSz="488950">
            <a:lnSpc>
              <a:spcPct val="90000"/>
            </a:lnSpc>
            <a:spcBef>
              <a:spcPct val="0"/>
            </a:spcBef>
            <a:spcAft>
              <a:spcPct val="20000"/>
            </a:spcAft>
            <a:buNone/>
          </a:pPr>
          <a:r>
            <a:rPr lang="en-CA" sz="1100" b="0" i="0" kern="1200" baseline="0"/>
            <a:t>8: 			</a:t>
          </a:r>
          <a:r>
            <a:rPr lang="en-CA" sz="1100" b="0" i="1" kern="1200" baseline="0" err="1"/>
            <a:t>i</a:t>
          </a:r>
          <a:r>
            <a:rPr lang="en-CA" sz="1100" b="0" i="0" kern="1200" baseline="0"/>
            <a:t>′ ← </a:t>
          </a:r>
          <a:r>
            <a:rPr lang="en-CA" sz="1100" b="0" i="1" kern="1200" baseline="0" err="1"/>
            <a:t>i</a:t>
          </a:r>
          <a:endParaRPr lang="en-CA" sz="1100" kern="1200"/>
        </a:p>
        <a:p>
          <a:pPr marL="57150" lvl="1" indent="-57150" algn="l" defTabSz="488950">
            <a:lnSpc>
              <a:spcPct val="90000"/>
            </a:lnSpc>
            <a:spcBef>
              <a:spcPct val="0"/>
            </a:spcBef>
            <a:spcAft>
              <a:spcPct val="20000"/>
            </a:spcAft>
            <a:buNone/>
          </a:pPr>
          <a:r>
            <a:rPr lang="pl-PL" sz="1100" b="0" i="0" kern="1200" baseline="0"/>
            <a:t>9: </a:t>
          </a:r>
          <a:r>
            <a:rPr lang="en-CA" sz="1100" b="0" i="0" kern="1200" baseline="0"/>
            <a:t>			</a:t>
          </a:r>
          <a:r>
            <a:rPr lang="pl-PL" sz="1100" b="1" i="0" kern="1200" baseline="0"/>
            <a:t>while </a:t>
          </a:r>
          <a:r>
            <a:rPr lang="pl-PL" sz="1100" b="0" i="0" kern="1200" baseline="0"/>
            <a:t>(</a:t>
          </a:r>
          <a:r>
            <a:rPr lang="en-CA" sz="1100" b="0" i="0" kern="1200" baseline="0">
              <a:latin typeface="Lobster" panose="00000500000000000000" pitchFamily="2" charset="0"/>
            </a:rPr>
            <a:t>LCP</a:t>
          </a:r>
          <a:r>
            <a:rPr lang="pl-PL" sz="1100" b="0" i="0" kern="1200" baseline="0"/>
            <a:t>[</a:t>
          </a:r>
          <a:r>
            <a:rPr lang="pl-PL" sz="1100" b="0" i="1" kern="1200" baseline="0"/>
            <a:t>i</a:t>
          </a:r>
          <a:r>
            <a:rPr lang="pl-PL" sz="1100" b="0" i="0" kern="1200" baseline="0"/>
            <a:t>′ − 1] ≥ </a:t>
          </a:r>
          <a:r>
            <a:rPr lang="en-CA" sz="1100" b="0" i="0" kern="1200" baseline="0">
              <a:latin typeface="Lobster" panose="00000500000000000000" pitchFamily="2" charset="0"/>
            </a:rPr>
            <a:t>LCP </a:t>
          </a:r>
          <a:r>
            <a:rPr lang="pl-PL" sz="1100" b="0" i="0" kern="1200" baseline="0"/>
            <a:t>[</a:t>
          </a:r>
          <a:r>
            <a:rPr lang="pl-PL" sz="1100" b="0" i="1" kern="1200" baseline="0"/>
            <a:t>i</a:t>
          </a:r>
          <a:r>
            <a:rPr lang="pl-PL" sz="1100" b="0" i="0" kern="1200" baseline="0"/>
            <a:t>]) </a:t>
          </a:r>
          <a:r>
            <a:rPr lang="pl-PL" sz="1100" b="1" i="0" kern="1200" baseline="0"/>
            <a:t>do</a:t>
          </a:r>
          <a:endParaRPr lang="en-CA" sz="1100" kern="1200"/>
        </a:p>
        <a:p>
          <a:pPr marL="57150" lvl="1" indent="-57150" algn="l" defTabSz="488950">
            <a:lnSpc>
              <a:spcPct val="90000"/>
            </a:lnSpc>
            <a:spcBef>
              <a:spcPct val="0"/>
            </a:spcBef>
            <a:spcAft>
              <a:spcPct val="20000"/>
            </a:spcAft>
            <a:buNone/>
          </a:pPr>
          <a:r>
            <a:rPr lang="en-CA" sz="1100" b="0" i="0" kern="1200" baseline="0"/>
            <a:t>10: 				</a:t>
          </a:r>
          <a:r>
            <a:rPr lang="en-CA" sz="1100" b="0" i="1" kern="1200" baseline="0" err="1"/>
            <a:t>i</a:t>
          </a:r>
          <a:r>
            <a:rPr lang="en-CA" sz="1100" b="0" i="0" kern="1200" baseline="0"/>
            <a:t>′ ← </a:t>
          </a:r>
          <a:r>
            <a:rPr lang="en-CA" sz="1100" b="0" i="1" kern="1200" baseline="0" err="1"/>
            <a:t>i</a:t>
          </a:r>
          <a:r>
            <a:rPr lang="en-CA" sz="1100" b="0" i="0" kern="1200" baseline="0"/>
            <a:t>′ − 1</a:t>
          </a:r>
          <a:endParaRPr lang="en-CA" sz="1100" kern="1200"/>
        </a:p>
        <a:p>
          <a:pPr marL="57150" lvl="1" indent="-57150" algn="l" defTabSz="488950">
            <a:lnSpc>
              <a:spcPct val="90000"/>
            </a:lnSpc>
            <a:spcBef>
              <a:spcPct val="0"/>
            </a:spcBef>
            <a:spcAft>
              <a:spcPct val="20000"/>
            </a:spcAft>
            <a:buNone/>
          </a:pPr>
          <a:r>
            <a:rPr lang="en-CA" sz="1100" b="0" i="0" kern="1200" baseline="0"/>
            <a:t>11: 			</a:t>
          </a:r>
          <a:r>
            <a:rPr lang="en-CA" sz="1100" b="0" i="1" kern="1200" baseline="0"/>
            <a:t>r</a:t>
          </a:r>
          <a:r>
            <a:rPr lang="en-CA" sz="1100" b="0" i="0" kern="1200" baseline="-25000"/>
            <a:t>1</a:t>
          </a:r>
          <a:r>
            <a:rPr lang="en-CA" sz="1100" b="0" i="0" kern="1200" baseline="0"/>
            <a:t> ← </a:t>
          </a:r>
          <a:r>
            <a:rPr lang="en-CA" sz="1100" b="0" i="1" kern="1200" baseline="0" err="1"/>
            <a:t>i</a:t>
          </a:r>
          <a:r>
            <a:rPr lang="en-CA" sz="1100" b="0" i="0" kern="1200" baseline="0"/>
            <a:t>′ − 1</a:t>
          </a:r>
          <a:endParaRPr lang="en-CA" sz="1100" kern="1200"/>
        </a:p>
        <a:p>
          <a:pPr marL="57150" lvl="1" indent="-57150" algn="l" defTabSz="488950">
            <a:lnSpc>
              <a:spcPct val="90000"/>
            </a:lnSpc>
            <a:spcBef>
              <a:spcPct val="0"/>
            </a:spcBef>
            <a:spcAft>
              <a:spcPct val="20000"/>
            </a:spcAft>
            <a:buNone/>
          </a:pPr>
          <a:r>
            <a:rPr lang="pt-BR" sz="1100" b="0" i="0" kern="1200" baseline="0"/>
            <a:t>12: 			</a:t>
          </a:r>
          <a:r>
            <a:rPr lang="pt-BR" sz="1100" b="0" i="1" kern="1200" baseline="0"/>
            <a:t>r</a:t>
          </a:r>
          <a:r>
            <a:rPr lang="pt-BR" sz="1100" b="0" i="1" kern="1200" baseline="-25000"/>
            <a:t>m</a:t>
          </a:r>
          <a:r>
            <a:rPr lang="pt-BR" sz="1100" b="0" i="1" kern="1200" baseline="0"/>
            <a:t> </a:t>
          </a:r>
          <a:r>
            <a:rPr lang="pt-BR" sz="1100" b="0" i="0" kern="1200" baseline="0"/>
            <a:t>← </a:t>
          </a:r>
          <a:r>
            <a:rPr lang="pt-BR" sz="1100" b="0" i="1" kern="1200" baseline="0"/>
            <a:t>r</a:t>
          </a:r>
          <a:r>
            <a:rPr lang="pt-BR" sz="1100" b="0" i="0" kern="1200" baseline="-25000"/>
            <a:t>1</a:t>
          </a:r>
          <a:r>
            <a:rPr lang="pt-BR" sz="1100" b="0" i="0" kern="1200" baseline="0"/>
            <a:t> + </a:t>
          </a:r>
          <a:r>
            <a:rPr lang="pt-BR" sz="1100" b="0" i="0" kern="1200" baseline="0">
              <a:latin typeface="Lobster" panose="00000500000000000000" pitchFamily="2" charset="0"/>
            </a:rPr>
            <a:t>RSF</a:t>
          </a:r>
          <a:r>
            <a:rPr lang="pt-BR" sz="1100" b="0" i="0" kern="1200" baseline="0"/>
            <a:t>[</a:t>
          </a:r>
          <a:r>
            <a:rPr lang="pt-BR" sz="1100" b="0" i="1" kern="1200" baseline="0"/>
            <a:t>i</a:t>
          </a:r>
          <a:r>
            <a:rPr lang="pt-BR" sz="1100" b="0" i="0" kern="1200" baseline="0"/>
            <a:t>] − 1</a:t>
          </a:r>
          <a:endParaRPr lang="en-CA" sz="1100" kern="1200"/>
        </a:p>
        <a:p>
          <a:pPr marL="57150" lvl="1" indent="-57150" algn="l" defTabSz="488950">
            <a:lnSpc>
              <a:spcPct val="90000"/>
            </a:lnSpc>
            <a:spcBef>
              <a:spcPct val="0"/>
            </a:spcBef>
            <a:spcAft>
              <a:spcPct val="20000"/>
            </a:spcAft>
            <a:buNone/>
          </a:pPr>
          <a:r>
            <a:rPr lang="pt-BR" sz="1100" b="0" i="0" kern="1200" baseline="0"/>
            <a:t>13: 			Copy </a:t>
          </a:r>
          <a:r>
            <a:rPr lang="pt-BR" sz="1100" b="0" i="0" kern="1200" baseline="0">
              <a:latin typeface="Lobster" panose="00000500000000000000" pitchFamily="2" charset="0"/>
            </a:rPr>
            <a:t>SA</a:t>
          </a:r>
          <a:r>
            <a:rPr lang="pt-BR" sz="1100" b="0" i="0" kern="1200" baseline="0"/>
            <a:t>[</a:t>
          </a:r>
          <a:r>
            <a:rPr lang="pt-BR" sz="1100" b="0" i="1" kern="1200" baseline="0"/>
            <a:t>r</a:t>
          </a:r>
          <a:r>
            <a:rPr lang="pt-BR" sz="1100" b="0" i="0" kern="1200" baseline="-25000"/>
            <a:t>1</a:t>
          </a:r>
          <a:r>
            <a:rPr lang="pt-BR" sz="1100" b="0" i="1" kern="1200" baseline="0"/>
            <a:t>..r</a:t>
          </a:r>
          <a:r>
            <a:rPr lang="pt-BR" sz="1100" b="0" i="1" kern="1200" baseline="-25000"/>
            <a:t>m</a:t>
          </a:r>
          <a:r>
            <a:rPr lang="pt-BR" sz="1100" b="0" i="0" kern="1200" baseline="0"/>
            <a:t>] to </a:t>
          </a:r>
          <a:r>
            <a:rPr lang="pt-BR" sz="1100" b="0" i="0" kern="1200" baseline="0">
              <a:latin typeface="Lobster" panose="00000500000000000000" pitchFamily="2" charset="0"/>
            </a:rPr>
            <a:t>SA*</a:t>
          </a:r>
          <a:r>
            <a:rPr lang="pt-BR" sz="1100" b="0" i="0" kern="1200" baseline="0"/>
            <a:t>[</a:t>
          </a:r>
          <a:r>
            <a:rPr lang="pt-BR" sz="1100" b="0" i="1" kern="1200" baseline="0"/>
            <a:t>r</a:t>
          </a:r>
          <a:r>
            <a:rPr lang="pt-BR" sz="1100" b="0" i="0" kern="1200" baseline="-25000"/>
            <a:t>1</a:t>
          </a:r>
          <a:r>
            <a:rPr lang="pt-BR" sz="1100" b="0" i="1" kern="1200" baseline="0"/>
            <a:t>..r</a:t>
          </a:r>
          <a:r>
            <a:rPr lang="pt-BR" sz="1100" b="0" i="1" kern="1200" baseline="-25000"/>
            <a:t>m</a:t>
          </a:r>
          <a:r>
            <a:rPr lang="pt-BR" sz="1100" b="0" i="0" kern="1200" baseline="0"/>
            <a:t>]</a:t>
          </a:r>
          <a:endParaRPr lang="en-CA" sz="1100" kern="1200"/>
        </a:p>
        <a:p>
          <a:pPr marL="57150" lvl="1" indent="-57150" algn="l" defTabSz="488950">
            <a:lnSpc>
              <a:spcPct val="90000"/>
            </a:lnSpc>
            <a:spcBef>
              <a:spcPct val="0"/>
            </a:spcBef>
            <a:spcAft>
              <a:spcPct val="20000"/>
            </a:spcAft>
            <a:buNone/>
          </a:pPr>
          <a:r>
            <a:rPr lang="en-US" sz="1100" b="0" i="0" kern="1200" baseline="0"/>
            <a:t>14: 			Sort </a:t>
          </a:r>
          <a:r>
            <a:rPr lang="pt-BR" sz="1100" b="0" i="0" kern="1200" baseline="0">
              <a:latin typeface="Lobster" panose="00000500000000000000" pitchFamily="2" charset="0"/>
            </a:rPr>
            <a:t>SA*</a:t>
          </a:r>
          <a:r>
            <a:rPr lang="pt-BR" sz="1100" b="0" i="0" kern="1200" baseline="0"/>
            <a:t>[</a:t>
          </a:r>
          <a:r>
            <a:rPr lang="pt-BR" sz="1100" b="0" i="1" kern="1200" baseline="0"/>
            <a:t>r</a:t>
          </a:r>
          <a:r>
            <a:rPr lang="pt-BR" sz="1100" b="0" i="0" kern="1200" baseline="-25000"/>
            <a:t>1</a:t>
          </a:r>
          <a:r>
            <a:rPr lang="en-US" sz="1100" b="0" i="1" kern="1200" baseline="0"/>
            <a:t>..r</a:t>
          </a:r>
          <a:r>
            <a:rPr lang="en-US" sz="1100" b="0" i="1" kern="1200" baseline="-25000"/>
            <a:t>m</a:t>
          </a:r>
          <a:r>
            <a:rPr lang="en-US" sz="1100" b="0" i="0" kern="1200" baseline="0"/>
            <a:t>] in ascending order</a:t>
          </a:r>
          <a:endParaRPr lang="en-CA" sz="1100" kern="1200"/>
        </a:p>
        <a:p>
          <a:pPr marL="57150" lvl="1" indent="-57150" algn="l" defTabSz="488950">
            <a:lnSpc>
              <a:spcPct val="90000"/>
            </a:lnSpc>
            <a:spcBef>
              <a:spcPct val="0"/>
            </a:spcBef>
            <a:spcAft>
              <a:spcPct val="20000"/>
            </a:spcAft>
            <a:buNone/>
          </a:pPr>
          <a:r>
            <a:rPr lang="en-CA" sz="1100" b="0" i="0" kern="1200" baseline="0"/>
            <a:t>15: 			</a:t>
          </a:r>
          <a:r>
            <a:rPr lang="en-CA" sz="1100" b="0" i="1" kern="1200" baseline="0"/>
            <a:t>sum </a:t>
          </a:r>
          <a:r>
            <a:rPr lang="en-CA" sz="1100" b="0" i="0" kern="1200" baseline="0"/>
            <a:t>← 0</a:t>
          </a:r>
          <a:endParaRPr lang="en-CA" sz="1100" kern="1200"/>
        </a:p>
        <a:p>
          <a:pPr marL="57150" lvl="1" indent="-57150" algn="l" defTabSz="488950">
            <a:lnSpc>
              <a:spcPct val="90000"/>
            </a:lnSpc>
            <a:spcBef>
              <a:spcPct val="0"/>
            </a:spcBef>
            <a:spcAft>
              <a:spcPct val="20000"/>
            </a:spcAft>
            <a:buNone/>
          </a:pPr>
          <a:r>
            <a:rPr lang="en-US" sz="1100" b="0" i="0" kern="1200" baseline="0"/>
            <a:t>16: 			</a:t>
          </a:r>
          <a:r>
            <a:rPr lang="en-US" sz="1100" b="1" i="0" kern="1200" baseline="0"/>
            <a:t>for </a:t>
          </a:r>
          <a:r>
            <a:rPr lang="en-US" sz="1100" b="0" i="1" kern="1200" baseline="0"/>
            <a:t>k </a:t>
          </a:r>
          <a:r>
            <a:rPr lang="en-US" sz="1100" b="0" i="0" kern="1200" baseline="0"/>
            <a:t>from 1 to </a:t>
          </a:r>
          <a:r>
            <a:rPr lang="pt-BR" sz="1100" b="0" i="0" kern="1200" baseline="0">
              <a:latin typeface="Lobster" panose="00000500000000000000" pitchFamily="2" charset="0"/>
            </a:rPr>
            <a:t>SA*</a:t>
          </a:r>
          <a:r>
            <a:rPr lang="en-US" sz="1100" b="0" i="0" kern="1200" baseline="0"/>
            <a:t>.size()-1 </a:t>
          </a:r>
          <a:r>
            <a:rPr lang="en-US" sz="1100" b="1" i="0" kern="1200" baseline="0"/>
            <a:t>do </a:t>
          </a:r>
          <a:r>
            <a:rPr lang="en-US" sz="1100" b="0" i="1" kern="1200" baseline="0"/>
            <a:t>▷ </a:t>
          </a:r>
          <a:r>
            <a:rPr lang="pt-BR" sz="1100" b="0" i="0" kern="1200" baseline="0">
              <a:latin typeface="Lobster" panose="00000500000000000000" pitchFamily="2" charset="0"/>
            </a:rPr>
            <a:t>SA*</a:t>
          </a:r>
          <a:r>
            <a:rPr lang="en-US" sz="1100" b="0" i="0" kern="1200" baseline="0"/>
            <a:t>.size() is </a:t>
          </a:r>
          <a:r>
            <a:rPr lang="en-US" sz="1100" b="0" i="0" kern="1200" baseline="0">
              <a:latin typeface="Lobster" panose="00000500000000000000" pitchFamily="2" charset="0"/>
            </a:rPr>
            <a:t>RSF</a:t>
          </a:r>
          <a:r>
            <a:rPr lang="en-US" sz="1100" b="0" i="0" kern="1200" baseline="0"/>
            <a:t>[</a:t>
          </a:r>
          <a:r>
            <a:rPr lang="en-US" sz="1100" b="0" i="1" kern="1200" baseline="0" err="1"/>
            <a:t>i</a:t>
          </a:r>
          <a:r>
            <a:rPr lang="en-US" sz="1100" b="0" i="0" kern="1200" baseline="0"/>
            <a:t>]</a:t>
          </a:r>
          <a:endParaRPr lang="en-CA" sz="1100" kern="1200"/>
        </a:p>
        <a:p>
          <a:pPr marL="57150" lvl="1" indent="-57150" algn="l" defTabSz="488950">
            <a:lnSpc>
              <a:spcPct val="90000"/>
            </a:lnSpc>
            <a:spcBef>
              <a:spcPct val="0"/>
            </a:spcBef>
            <a:spcAft>
              <a:spcPct val="20000"/>
            </a:spcAft>
            <a:buNone/>
          </a:pPr>
          <a:r>
            <a:rPr lang="pt-BR" sz="1100" b="0" i="0" kern="1200" baseline="0"/>
            <a:t>17: 				</a:t>
          </a:r>
          <a:r>
            <a:rPr lang="pt-BR" sz="1100" b="0" i="1" kern="1200" baseline="0"/>
            <a:t>diff </a:t>
          </a:r>
          <a:r>
            <a:rPr lang="pt-BR" sz="1100" b="0" i="0" kern="1200" baseline="0"/>
            <a:t>← </a:t>
          </a:r>
          <a:r>
            <a:rPr lang="pt-BR" sz="1100" b="0" i="0" kern="1200" baseline="0">
              <a:latin typeface="Lobster" panose="00000500000000000000" pitchFamily="2" charset="0"/>
            </a:rPr>
            <a:t>SA* </a:t>
          </a:r>
          <a:r>
            <a:rPr lang="pt-BR" sz="1100" b="0" i="0" kern="1200" baseline="0"/>
            <a:t>[</a:t>
          </a:r>
          <a:r>
            <a:rPr lang="pt-BR" sz="1100" b="0" i="1" kern="1200" baseline="0"/>
            <a:t>r</a:t>
          </a:r>
          <a:r>
            <a:rPr lang="pt-BR" sz="1100" b="0" i="0" kern="1200" baseline="-25000"/>
            <a:t>1</a:t>
          </a:r>
          <a:r>
            <a:rPr lang="pt-BR" sz="1100" b="0" i="0" kern="1200" baseline="0"/>
            <a:t> + </a:t>
          </a:r>
          <a:r>
            <a:rPr lang="pt-BR" sz="1100" b="0" i="1" kern="1200" baseline="0"/>
            <a:t>k</a:t>
          </a:r>
          <a:r>
            <a:rPr lang="pt-BR" sz="1100" b="0" i="0" kern="1200" baseline="0"/>
            <a:t>] − </a:t>
          </a:r>
          <a:r>
            <a:rPr lang="pt-BR" sz="1100" b="0" i="0" kern="1200" baseline="0">
              <a:latin typeface="Lobster" panose="00000500000000000000" pitchFamily="2" charset="0"/>
            </a:rPr>
            <a:t>SA* </a:t>
          </a:r>
          <a:r>
            <a:rPr lang="pt-BR" sz="1100" b="0" i="0" kern="1200" baseline="0"/>
            <a:t>[</a:t>
          </a:r>
          <a:r>
            <a:rPr lang="pt-BR" sz="1100" b="0" i="1" kern="1200" baseline="0"/>
            <a:t>r</a:t>
          </a:r>
          <a:r>
            <a:rPr lang="pt-BR" sz="1100" b="0" i="0" kern="1200" baseline="-25000"/>
            <a:t>1</a:t>
          </a:r>
          <a:r>
            <a:rPr lang="pt-BR" sz="1100" b="0" i="0" kern="1200" baseline="0"/>
            <a:t> + </a:t>
          </a:r>
          <a:r>
            <a:rPr lang="pt-BR" sz="1100" b="0" i="1" kern="1200" baseline="0"/>
            <a:t>k </a:t>
          </a:r>
          <a:r>
            <a:rPr lang="pt-BR" sz="1100" b="0" i="0" kern="1200" baseline="0"/>
            <a:t>− 1]</a:t>
          </a:r>
          <a:endParaRPr lang="en-CA" sz="1100" kern="1200"/>
        </a:p>
        <a:p>
          <a:pPr marL="57150" lvl="1" indent="-57150" algn="l" defTabSz="488950">
            <a:lnSpc>
              <a:spcPct val="90000"/>
            </a:lnSpc>
            <a:spcBef>
              <a:spcPct val="0"/>
            </a:spcBef>
            <a:spcAft>
              <a:spcPct val="20000"/>
            </a:spcAft>
            <a:buNone/>
          </a:pPr>
          <a:r>
            <a:rPr lang="en-US" sz="1100" b="0" i="0" kern="1200" baseline="0"/>
            <a:t>18: 				</a:t>
          </a:r>
          <a:r>
            <a:rPr lang="en-US" sz="1100" b="1" i="0" kern="1200" baseline="0"/>
            <a:t>if </a:t>
          </a:r>
          <a:r>
            <a:rPr lang="en-US" sz="1100" b="0" i="0" kern="1200" baseline="0"/>
            <a:t>(</a:t>
          </a:r>
          <a:r>
            <a:rPr lang="en-US" sz="1100" b="0" i="1" kern="1200" baseline="0"/>
            <a:t>diff &lt; </a:t>
          </a:r>
          <a:r>
            <a:rPr lang="en-US" sz="1100" b="0" i="0" kern="1200" baseline="0">
              <a:latin typeface="Lobster" panose="00000500000000000000" pitchFamily="2" charset="0"/>
            </a:rPr>
            <a:t>LCP</a:t>
          </a:r>
          <a:r>
            <a:rPr lang="en-US" sz="1100" b="0" i="0" kern="1200" baseline="0"/>
            <a:t>[</a:t>
          </a:r>
          <a:r>
            <a:rPr lang="en-US" sz="1100" b="0" i="1" kern="1200" baseline="0" err="1"/>
            <a:t>i</a:t>
          </a:r>
          <a:r>
            <a:rPr lang="en-US" sz="1100" b="0" i="0" kern="1200" baseline="0"/>
            <a:t>]) </a:t>
          </a:r>
          <a:r>
            <a:rPr lang="en-US" sz="1100" b="1" i="0" kern="1200" baseline="0"/>
            <a:t>then</a:t>
          </a:r>
          <a:endParaRPr lang="en-CA" sz="1100" kern="1200"/>
        </a:p>
        <a:p>
          <a:pPr marL="57150" lvl="1" indent="-57150" algn="l" defTabSz="488950">
            <a:lnSpc>
              <a:spcPct val="90000"/>
            </a:lnSpc>
            <a:spcBef>
              <a:spcPct val="0"/>
            </a:spcBef>
            <a:spcAft>
              <a:spcPct val="20000"/>
            </a:spcAft>
            <a:buNone/>
          </a:pPr>
          <a:r>
            <a:rPr lang="en-CA" sz="1100" b="0" i="0" kern="1200" baseline="0"/>
            <a:t>19: 					</a:t>
          </a:r>
          <a:r>
            <a:rPr lang="en-CA" sz="1100" b="0" i="1" kern="1200" baseline="0"/>
            <a:t>sum </a:t>
          </a:r>
          <a:r>
            <a:rPr lang="en-CA" sz="1100" b="0" i="0" kern="1200" baseline="0"/>
            <a:t>← </a:t>
          </a:r>
          <a:r>
            <a:rPr lang="en-CA" sz="1100" b="0" i="1" kern="1200" baseline="0"/>
            <a:t>sum </a:t>
          </a:r>
          <a:r>
            <a:rPr lang="en-CA" sz="1100" b="0" i="0" kern="1200" baseline="0"/>
            <a:t>+ </a:t>
          </a:r>
          <a:r>
            <a:rPr lang="en-US" sz="1100" b="0" i="0" kern="1200" baseline="0">
              <a:latin typeface="Lobster" panose="00000500000000000000" pitchFamily="2" charset="0"/>
            </a:rPr>
            <a:t>LCP </a:t>
          </a:r>
          <a:r>
            <a:rPr lang="en-CA" sz="1100" b="0" i="0" kern="1200" baseline="0"/>
            <a:t>[</a:t>
          </a:r>
          <a:r>
            <a:rPr lang="en-CA" sz="1100" b="0" i="1" kern="1200" baseline="0" err="1"/>
            <a:t>i</a:t>
          </a:r>
          <a:r>
            <a:rPr lang="en-CA" sz="1100" b="0" i="0" kern="1200" baseline="0"/>
            <a:t>] − </a:t>
          </a:r>
          <a:r>
            <a:rPr lang="en-CA" sz="1100" b="0" i="1" kern="1200" baseline="0"/>
            <a:t>diff</a:t>
          </a:r>
          <a:endParaRPr lang="en-CA" sz="1100" kern="1200"/>
        </a:p>
        <a:p>
          <a:pPr marL="57150" lvl="1" indent="-57150" algn="l" defTabSz="488950">
            <a:lnSpc>
              <a:spcPct val="90000"/>
            </a:lnSpc>
            <a:spcBef>
              <a:spcPct val="0"/>
            </a:spcBef>
            <a:spcAft>
              <a:spcPct val="20000"/>
            </a:spcAft>
            <a:buNone/>
          </a:pPr>
          <a:r>
            <a:rPr lang="en-CA" sz="1100" b="0" i="0" kern="1200" baseline="0"/>
            <a:t>20: 		</a:t>
          </a:r>
          <a:r>
            <a:rPr lang="en-US" sz="1100" b="0" i="0" kern="1200" baseline="0">
              <a:latin typeface="Lobster" panose="00000500000000000000" pitchFamily="2" charset="0"/>
            </a:rPr>
            <a:t>OLP </a:t>
          </a:r>
          <a:r>
            <a:rPr lang="en-CA" sz="1100" b="0" i="0" kern="1200" baseline="0"/>
            <a:t>[</a:t>
          </a:r>
          <a:r>
            <a:rPr lang="en-CA" sz="1100" b="0" i="1" kern="1200" baseline="0" err="1"/>
            <a:t>i</a:t>
          </a:r>
          <a:r>
            <a:rPr lang="en-CA" sz="1100" b="0" i="0" kern="1200" baseline="0"/>
            <a:t>] ← </a:t>
          </a:r>
          <a:r>
            <a:rPr lang="en-CA" sz="1100" b="0" i="1" kern="1200" baseline="0"/>
            <a:t>sum</a:t>
          </a:r>
          <a:endParaRPr lang="en-CA" sz="1100" kern="1200"/>
        </a:p>
        <a:p>
          <a:pPr marL="57150" lvl="1" indent="-57150" algn="l" defTabSz="488950">
            <a:lnSpc>
              <a:spcPct val="90000"/>
            </a:lnSpc>
            <a:spcBef>
              <a:spcPct val="0"/>
            </a:spcBef>
            <a:spcAft>
              <a:spcPct val="20000"/>
            </a:spcAft>
            <a:buNone/>
          </a:pPr>
          <a:r>
            <a:rPr lang="en-CA" sz="1100" b="0" i="0" kern="1200" baseline="0"/>
            <a:t>21: 	</a:t>
          </a:r>
          <a:r>
            <a:rPr lang="en-CA" sz="1100" b="1" i="0" kern="1200" baseline="0"/>
            <a:t>return </a:t>
          </a:r>
          <a:r>
            <a:rPr lang="en-US" sz="1100" b="0" i="0" kern="1200" baseline="0">
              <a:latin typeface="Lobster" panose="00000500000000000000" pitchFamily="2" charset="0"/>
            </a:rPr>
            <a:t>OLP</a:t>
          </a:r>
          <a:endParaRPr lang="en-CA" sz="1100" kern="1200"/>
        </a:p>
      </dsp:txBody>
      <dsp:txXfrm>
        <a:off x="0" y="390807"/>
        <a:ext cx="6066986" cy="40572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EAD31-2D94-467A-AC67-60DA3191615E}">
      <dsp:nvSpPr>
        <dsp:cNvPr id="0" name=""/>
        <dsp:cNvSpPr/>
      </dsp:nvSpPr>
      <dsp:spPr>
        <a:xfrm>
          <a:off x="0" y="138673"/>
          <a:ext cx="6066986" cy="383760"/>
        </a:xfrm>
        <a:prstGeom prst="round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baseline="0"/>
            <a:t>For i ∈ [1..n], the steps taken are as follows:</a:t>
          </a:r>
          <a:endParaRPr lang="en-CA" sz="1600" b="0" kern="1200"/>
        </a:p>
      </dsp:txBody>
      <dsp:txXfrm>
        <a:off x="18734" y="157407"/>
        <a:ext cx="6029518" cy="346292"/>
      </dsp:txXfrm>
    </dsp:sp>
    <dsp:sp modelId="{656CA7A2-122C-46DA-8BB3-CD60EC952A18}">
      <dsp:nvSpPr>
        <dsp:cNvPr id="0" name=""/>
        <dsp:cNvSpPr/>
      </dsp:nvSpPr>
      <dsp:spPr>
        <a:xfrm>
          <a:off x="0" y="522433"/>
          <a:ext cx="6066986" cy="3841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627" tIns="20320" rIns="113792" bIns="20320" numCol="1" spcCol="1270" anchor="t" anchorCtr="0">
          <a:noAutofit/>
        </a:bodyPr>
        <a:lstStyle/>
        <a:p>
          <a:pPr marL="114300" lvl="1" indent="-114300" algn="l" defTabSz="533400">
            <a:lnSpc>
              <a:spcPct val="90000"/>
            </a:lnSpc>
            <a:spcBef>
              <a:spcPct val="0"/>
            </a:spcBef>
            <a:spcAft>
              <a:spcPct val="20000"/>
            </a:spcAft>
            <a:buNone/>
          </a:pPr>
          <a:r>
            <a:rPr lang="en-CA" sz="1200" b="0" i="0" kern="1200" baseline="0"/>
            <a:t>1. Check if...</a:t>
          </a:r>
        </a:p>
        <a:p>
          <a:pPr marL="228600" lvl="2" indent="-114300" algn="l" defTabSz="533400">
            <a:lnSpc>
              <a:spcPct val="90000"/>
            </a:lnSpc>
            <a:spcBef>
              <a:spcPct val="0"/>
            </a:spcBef>
            <a:spcAft>
              <a:spcPct val="20000"/>
            </a:spcAft>
            <a:buNone/>
          </a:pPr>
          <a:r>
            <a:rPr lang="en-US" sz="1200" b="0" i="0" kern="1200" baseline="0"/>
            <a:t>(a) 	</a:t>
          </a:r>
          <a14:m xmlns:a14="http://schemas.microsoft.com/office/drawing/2010/main">
            <m:oMath xmlns:m="http://schemas.openxmlformats.org/officeDocument/2006/math">
              <m:r>
                <a:rPr lang="en-CA" sz="1200" b="1" i="1" kern="1200" baseline="0" dirty="0" smtClean="0">
                  <a:latin typeface="Cambria Math" panose="02040503050406030204" pitchFamily="18" charset="0"/>
                </a:rPr>
                <m:t>𝒗</m:t>
              </m:r>
              <m:r>
                <a:rPr lang="en-CA" sz="1200" b="1" i="1" kern="1200" baseline="-25000" dirty="0" smtClean="0">
                  <a:latin typeface="Cambria Math" panose="02040503050406030204" pitchFamily="18" charset="0"/>
                </a:rPr>
                <m:t>𝒊</m:t>
              </m:r>
            </m:oMath>
          </a14:m>
          <a:r>
            <a:rPr lang="en-US" sz="1200" b="0" i="0" kern="1200" baseline="0"/>
            <a:t> occurs more than once, i.e. </a:t>
          </a:r>
          <a:r>
            <a:rPr lang="en-US" sz="1200" b="0" i="0" kern="1200" baseline="0">
              <a:latin typeface="Lobster" panose="00000500000000000000" pitchFamily="2" charset="0"/>
            </a:rPr>
            <a:t>RSF</a:t>
          </a:r>
          <a14:m xmlns:a14="http://schemas.microsoft.com/office/drawing/2010/main">
            <m:oMath xmlns:m="http://schemas.openxmlformats.org/officeDocument/2006/math">
              <m:r>
                <a:rPr lang="en-US" sz="1200" b="0" i="1" kern="1200" baseline="0" dirty="0" smtClean="0">
                  <a:latin typeface="Cambria Math" panose="02040503050406030204" pitchFamily="18" charset="0"/>
                </a:rPr>
                <m:t>[</m:t>
              </m:r>
              <m:r>
                <a:rPr lang="en-US" sz="1200" b="0" i="1" kern="1200" baseline="0" dirty="0" err="1" smtClean="0">
                  <a:latin typeface="Cambria Math" panose="02040503050406030204" pitchFamily="18" charset="0"/>
                </a:rPr>
                <m:t>𝑖</m:t>
              </m:r>
              <m:r>
                <a:rPr lang="en-US" sz="1200" b="0" i="1" kern="1200" baseline="0" dirty="0" smtClean="0">
                  <a:latin typeface="Cambria Math" panose="02040503050406030204" pitchFamily="18" charset="0"/>
                </a:rPr>
                <m:t>]&gt;1</m:t>
              </m:r>
            </m:oMath>
          </a14:m>
          <a:r>
            <a:rPr lang="en-US" sz="1200" b="0" i="0" kern="1200" baseline="0"/>
            <a:t>;</a:t>
          </a:r>
          <a:endParaRPr lang="en-CA" sz="1200" b="0" i="0" kern="1200" baseline="0"/>
        </a:p>
        <a:p>
          <a:pPr marL="228600" lvl="2" indent="-114300" algn="l" defTabSz="533400">
            <a:lnSpc>
              <a:spcPct val="90000"/>
            </a:lnSpc>
            <a:spcBef>
              <a:spcPct val="0"/>
            </a:spcBef>
            <a:spcAft>
              <a:spcPct val="20000"/>
            </a:spcAft>
            <a:buNone/>
          </a:pPr>
          <a:r>
            <a:rPr lang="en-US" sz="1200" b="0" i="0" kern="1200" baseline="0"/>
            <a:t>(b)	</a:t>
          </a:r>
          <a14:m xmlns:a14="http://schemas.microsoft.com/office/drawing/2010/main">
            <m:oMath xmlns:m="http://schemas.openxmlformats.org/officeDocument/2006/math">
              <m:r>
                <a:rPr lang="en-CA" sz="1200" b="1" i="1" kern="1200" baseline="0" dirty="0" smtClean="0">
                  <a:latin typeface="Cambria Math" panose="02040503050406030204" pitchFamily="18" charset="0"/>
                </a:rPr>
                <m:t>𝒗</m:t>
              </m:r>
              <m:r>
                <a:rPr lang="en-CA" sz="1200" b="1" i="1" kern="1200" baseline="-25000" dirty="0" smtClean="0">
                  <a:latin typeface="Cambria Math" panose="02040503050406030204" pitchFamily="18" charset="0"/>
                </a:rPr>
                <m:t>𝒊</m:t>
              </m:r>
            </m:oMath>
          </a14:m>
          <a:r>
            <a:rPr lang="en-US" sz="1200" b="0" i="0" kern="1200" baseline="0"/>
            <a:t> is of the form: </a:t>
          </a:r>
          <a14:m xmlns:a14="http://schemas.microsoft.com/office/drawing/2010/main">
            <m:oMath xmlns:m="http://schemas.openxmlformats.org/officeDocument/2006/math">
              <m:r>
                <a:rPr lang="en-US" sz="1200" b="1" i="1" kern="1200" baseline="0" dirty="0" smtClean="0">
                  <a:latin typeface="Cambria Math" panose="02040503050406030204" pitchFamily="18" charset="0"/>
                </a:rPr>
                <m:t>𝒃𝒃</m:t>
              </m:r>
            </m:oMath>
          </a14:m>
          <a:r>
            <a:rPr lang="en-US" sz="1200" b="0" i="0" kern="1200" baseline="0"/>
            <a:t>, which means </a:t>
          </a:r>
          <a14:m xmlns:a14="http://schemas.microsoft.com/office/drawing/2010/main">
            <m:oMath xmlns:m="http://schemas.openxmlformats.org/officeDocument/2006/math">
              <m:r>
                <a:rPr lang="en-CA" sz="1200" b="1" i="1" kern="1200" baseline="0" dirty="0" smtClean="0">
                  <a:latin typeface="Cambria Math" panose="02040503050406030204" pitchFamily="18" charset="0"/>
                </a:rPr>
                <m:t>𝒗</m:t>
              </m:r>
              <m:r>
                <a:rPr lang="en-CA" sz="1200" b="1" i="1" kern="1200" baseline="-25000" dirty="0" smtClean="0">
                  <a:latin typeface="Cambria Math" panose="02040503050406030204" pitchFamily="18" charset="0"/>
                </a:rPr>
                <m:t>𝒊</m:t>
              </m:r>
            </m:oMath>
          </a14:m>
          <a:r>
            <a:rPr lang="en-US" sz="1200" b="0" i="0" kern="1200" baseline="0"/>
            <a:t> has a border, or </a:t>
          </a:r>
          <a14:m xmlns:a14="http://schemas.microsoft.com/office/drawing/2010/main">
            <m:oMath xmlns:m="http://schemas.openxmlformats.org/officeDocument/2006/math">
              <m:r>
                <a:rPr lang="en-CA" sz="1200" b="1" i="1" kern="1200" baseline="0" dirty="0" smtClean="0">
                  <a:latin typeface="Cambria Math" panose="02040503050406030204" pitchFamily="18" charset="0"/>
                </a:rPr>
                <m:t>𝒗</m:t>
              </m:r>
              <m:r>
                <a:rPr lang="en-CA" sz="1200" b="1" i="1" kern="1200" baseline="-25000" dirty="0" smtClean="0">
                  <a:latin typeface="Cambria Math" panose="02040503050406030204" pitchFamily="18" charset="0"/>
                </a:rPr>
                <m:t>𝒊</m:t>
              </m:r>
            </m:oMath>
          </a14:m>
          <a:r>
            <a:rPr lang="en-US" sz="1200" b="0" i="0" kern="1200" baseline="0"/>
            <a:t> is more than two letters;</a:t>
          </a:r>
          <a:endParaRPr lang="en-CA" sz="1200" b="0" i="0" kern="1200" baseline="0"/>
        </a:p>
        <a:p>
          <a:pPr marL="228600" lvl="2" indent="-114300" algn="l" defTabSz="533400">
            <a:lnSpc>
              <a:spcPct val="90000"/>
            </a:lnSpc>
            <a:spcBef>
              <a:spcPct val="0"/>
            </a:spcBef>
            <a:spcAft>
              <a:spcPct val="20000"/>
            </a:spcAft>
            <a:buNone/>
          </a:pPr>
          <a:r>
            <a:rPr lang="en-US" sz="1200" b="0" i="0" kern="1200" baseline="0"/>
            <a:t>(c)	</a:t>
          </a:r>
          <a14:m xmlns:a14="http://schemas.microsoft.com/office/drawing/2010/main">
            <m:oMath xmlns:m="http://schemas.openxmlformats.org/officeDocument/2006/math">
              <m:r>
                <a:rPr lang="en-CA" sz="1200" b="1" i="1" kern="1200" baseline="0" dirty="0" smtClean="0">
                  <a:latin typeface="Cambria Math" panose="02040503050406030204" pitchFamily="18" charset="0"/>
                </a:rPr>
                <m:t>𝒗</m:t>
              </m:r>
              <m:r>
                <a:rPr lang="en-CA" sz="1200" b="1" i="1" kern="1200" baseline="-25000" dirty="0" smtClean="0">
                  <a:latin typeface="Cambria Math" panose="02040503050406030204" pitchFamily="18" charset="0"/>
                </a:rPr>
                <m:t>𝒊</m:t>
              </m:r>
            </m:oMath>
          </a14:m>
          <a:r>
            <a:rPr lang="en-US" sz="1200" b="0" i="0" kern="1200" baseline="0"/>
            <a:t> has a border (See </a:t>
          </a:r>
          <a14:m xmlns:a14="http://schemas.microsoft.com/office/drawing/2010/main">
            <m:oMath xmlns:m="http://schemas.openxmlformats.org/officeDocument/2006/math">
              <m:r>
                <a:rPr lang="en-US" sz="1200" b="0" i="1" kern="1200" baseline="0" dirty="0" smtClean="0">
                  <a:latin typeface="Cambria Math" panose="02040503050406030204" pitchFamily="18" charset="0"/>
                </a:rPr>
                <m:t>𝑚𝑎𝑥𝑏𝑜𝑟𝑑𝑒𝑟</m:t>
              </m:r>
              <m:r>
                <a:rPr lang="en-US" sz="1200" b="0" i="1" kern="1200" baseline="0" dirty="0" smtClean="0">
                  <a:latin typeface="Cambria Math" panose="02040503050406030204" pitchFamily="18" charset="0"/>
                </a:rPr>
                <m:t>()</m:t>
              </m:r>
            </m:oMath>
          </a14:m>
          <a:r>
            <a:rPr lang="en-US" sz="1200" b="0" i="0" kern="1200" baseline="0"/>
            <a:t>).</a:t>
          </a:r>
          <a:br>
            <a:rPr lang="en-US" sz="1200" b="0" i="0" kern="1200" baseline="0"/>
          </a:br>
          <a:endParaRPr lang="en-CA" sz="1200" b="0" i="0" kern="1200" baseline="0"/>
        </a:p>
        <a:p>
          <a:pPr marL="114300" lvl="1" indent="-114300" algn="l" defTabSz="533400">
            <a:lnSpc>
              <a:spcPct val="90000"/>
            </a:lnSpc>
            <a:spcBef>
              <a:spcPct val="0"/>
            </a:spcBef>
            <a:spcAft>
              <a:spcPct val="20000"/>
            </a:spcAft>
            <a:buNone/>
          </a:pPr>
          <a:r>
            <a:rPr lang="en-US" sz="1200" b="0" i="0" kern="1200" baseline="0"/>
            <a:t>2. Starting at the current index </a:t>
          </a:r>
          <a14:m xmlns:a14="http://schemas.microsoft.com/office/drawing/2010/main">
            <m:oMath xmlns:m="http://schemas.openxmlformats.org/officeDocument/2006/math">
              <m:r>
                <a:rPr lang="en-US" sz="1200" b="0" i="1" kern="1200" baseline="0" dirty="0" smtClean="0">
                  <a:latin typeface="Cambria Math" panose="02040503050406030204" pitchFamily="18" charset="0"/>
                </a:rPr>
                <m:t>𝑖</m:t>
              </m:r>
            </m:oMath>
          </a14:m>
          <a:r>
            <a:rPr lang="en-US" sz="1200" b="0" i="0" kern="1200" baseline="0"/>
            <a:t>, traverse backwards in the </a:t>
          </a:r>
          <a:r>
            <a:rPr lang="en-US" sz="1200" b="0" i="0" kern="1200" baseline="0">
              <a:latin typeface="Lobster" panose="00000500000000000000" pitchFamily="2" charset="0"/>
            </a:rPr>
            <a:t>LCP</a:t>
          </a:r>
          <a:r>
            <a:rPr lang="en-US" sz="1200" b="0" i="0" kern="1200" baseline="0"/>
            <a:t> array to find where </a:t>
          </a:r>
          <a14:m xmlns:a14="http://schemas.microsoft.com/office/drawing/2010/main">
            <m:oMath xmlns:m="http://schemas.openxmlformats.org/officeDocument/2006/math">
              <m:r>
                <a:rPr lang="en-CA" sz="1200" b="1" i="1" kern="1200" baseline="0" dirty="0" smtClean="0">
                  <a:latin typeface="Cambria Math" panose="02040503050406030204" pitchFamily="18" charset="0"/>
                </a:rPr>
                <m:t>𝒗</m:t>
              </m:r>
              <m:r>
                <a:rPr lang="en-CA" sz="1200" b="1" i="1" kern="1200" baseline="-25000" dirty="0" smtClean="0">
                  <a:latin typeface="Cambria Math" panose="02040503050406030204" pitchFamily="18" charset="0"/>
                </a:rPr>
                <m:t>𝒊</m:t>
              </m:r>
            </m:oMath>
          </a14:m>
          <a:r>
            <a:rPr lang="en-US" sz="1200" b="0" i="0" kern="1200" baseline="0"/>
            <a:t> first occurs in </a:t>
          </a:r>
          <a:r>
            <a:rPr lang="en-US" sz="1200" b="0" i="0" kern="1200" baseline="0">
              <a:latin typeface="Lobster" panose="00000500000000000000" pitchFamily="2" charset="0"/>
            </a:rPr>
            <a:t>SA</a:t>
          </a:r>
          <a:r>
            <a:rPr lang="en-US" sz="1200" b="0" i="0" kern="1200" baseline="0"/>
            <a:t>, </a:t>
          </a:r>
          <a:r>
            <a:rPr lang="en-CA" sz="1200" b="0" i="0" kern="1200" baseline="0"/>
            <a:t>i.e. determine </a:t>
          </a:r>
          <a14:m xmlns:a14="http://schemas.microsoft.com/office/drawing/2010/main">
            <m:oMath xmlns:m="http://schemas.openxmlformats.org/officeDocument/2006/math">
              <m:r>
                <a:rPr lang="en-CA" sz="1200" b="0" i="1" kern="1200" baseline="0" dirty="0" smtClean="0">
                  <a:latin typeface="Cambria Math" panose="02040503050406030204" pitchFamily="18" charset="0"/>
                </a:rPr>
                <m:t>𝑟</m:t>
              </m:r>
              <m:r>
                <a:rPr lang="en-CA" sz="1200" b="0" i="1" kern="1200" baseline="-25000" dirty="0" smtClean="0">
                  <a:latin typeface="Cambria Math" panose="02040503050406030204" pitchFamily="18" charset="0"/>
                </a:rPr>
                <m:t>1</m:t>
              </m:r>
            </m:oMath>
          </a14:m>
          <a:r>
            <a:rPr lang="en-CA" sz="1200" b="0" i="0" kern="1200" baseline="0"/>
            <a:t>.</a:t>
          </a:r>
          <a:br>
            <a:rPr lang="en-CA" sz="1200" b="0" i="0" kern="1200" baseline="0"/>
          </a:br>
          <a:endParaRPr lang="en-CA" sz="1200" b="0" i="0" kern="1200" baseline="0"/>
        </a:p>
        <a:p>
          <a:pPr marL="114300" lvl="1" indent="-114300" algn="l" defTabSz="533400">
            <a:lnSpc>
              <a:spcPct val="90000"/>
            </a:lnSpc>
            <a:spcBef>
              <a:spcPct val="0"/>
            </a:spcBef>
            <a:spcAft>
              <a:spcPct val="20000"/>
            </a:spcAft>
            <a:buNone/>
          </a:pPr>
          <a:r>
            <a:rPr lang="en-US" sz="1200" b="0" i="0" kern="1200" baseline="0"/>
            <a:t>3. Define the range </a:t>
          </a:r>
          <a14:m xmlns:a14="http://schemas.microsoft.com/office/drawing/2010/main">
            <m:oMath xmlns:m="http://schemas.openxmlformats.org/officeDocument/2006/math">
              <m:r>
                <a:rPr lang="en-US" sz="1200" b="0" i="1" kern="1200" baseline="0" dirty="0" smtClean="0">
                  <a:latin typeface="Cambria Math" panose="02040503050406030204" pitchFamily="18" charset="0"/>
                </a:rPr>
                <m:t>(</m:t>
              </m:r>
              <m:r>
                <a:rPr lang="en-US" sz="1200" b="0" i="1" kern="1200" baseline="0" dirty="0" smtClean="0">
                  <a:latin typeface="Cambria Math" panose="02040503050406030204" pitchFamily="18" charset="0"/>
                </a:rPr>
                <m:t>𝑟</m:t>
              </m:r>
              <m:r>
                <a:rPr lang="en-US" sz="1200" b="0" i="1" kern="1200" baseline="-25000" dirty="0" smtClean="0">
                  <a:latin typeface="Cambria Math" panose="02040503050406030204" pitchFamily="18" charset="0"/>
                </a:rPr>
                <m:t>1</m:t>
              </m:r>
              <m:r>
                <a:rPr lang="en-US" sz="1200" b="0" i="1" kern="1200" baseline="0" dirty="0" smtClean="0">
                  <a:latin typeface="Cambria Math" panose="02040503050406030204" pitchFamily="18" charset="0"/>
                </a:rPr>
                <m:t>,</m:t>
              </m:r>
              <m:r>
                <a:rPr lang="en-US" sz="1200" b="0" i="1" kern="1200" baseline="0" dirty="0" smtClean="0">
                  <a:latin typeface="Cambria Math" panose="02040503050406030204" pitchFamily="18" charset="0"/>
                </a:rPr>
                <m:t>𝑟𝑚</m:t>
              </m:r>
              <m:r>
                <a:rPr lang="en-US" sz="1200" b="0" i="1" kern="1200" baseline="0" dirty="0" smtClean="0">
                  <a:latin typeface="Cambria Math" panose="02040503050406030204" pitchFamily="18" charset="0"/>
                </a:rPr>
                <m:t>)</m:t>
              </m:r>
            </m:oMath>
          </a14:m>
          <a:r>
            <a:rPr lang="en-US" sz="1200" b="0" i="0" kern="1200" baseline="0"/>
            <a:t> that </a:t>
          </a:r>
          <a14:m xmlns:a14="http://schemas.microsoft.com/office/drawing/2010/main">
            <m:oMath xmlns:m="http://schemas.openxmlformats.org/officeDocument/2006/math">
              <m:r>
                <a:rPr lang="en-CA" sz="1200" b="1" i="1" kern="1200" baseline="0" dirty="0" smtClean="0">
                  <a:latin typeface="Cambria Math" panose="02040503050406030204" pitchFamily="18" charset="0"/>
                </a:rPr>
                <m:t>𝒗</m:t>
              </m:r>
              <m:r>
                <a:rPr lang="en-CA" sz="1200" b="1" i="1" kern="1200" baseline="-25000" dirty="0" smtClean="0">
                  <a:latin typeface="Cambria Math" panose="02040503050406030204" pitchFamily="18" charset="0"/>
                </a:rPr>
                <m:t>𝒊</m:t>
              </m:r>
            </m:oMath>
          </a14:m>
          <a:r>
            <a:rPr lang="en-US" sz="1200" b="0" i="0" kern="1200" baseline="0"/>
            <a:t> occurs in </a:t>
          </a:r>
          <a:r>
            <a:rPr lang="en-US" sz="1200" b="0" i="0" kern="1200" baseline="0">
              <a:latin typeface="Lobster" panose="00000500000000000000" pitchFamily="2" charset="0"/>
            </a:rPr>
            <a:t>SA</a:t>
          </a:r>
          <a:r>
            <a:rPr lang="en-US" sz="1200" b="0" i="0" kern="1200" baseline="0"/>
            <a:t>.</a:t>
          </a:r>
          <a:br>
            <a:rPr lang="en-US" sz="1200" b="0" i="0" kern="1200" baseline="0"/>
          </a:br>
          <a:endParaRPr lang="en-CA" sz="1200" b="0" i="0" kern="1200" baseline="0"/>
        </a:p>
        <a:p>
          <a:pPr marL="114300" lvl="1" indent="-114300" algn="l" defTabSz="533400">
            <a:lnSpc>
              <a:spcPct val="90000"/>
            </a:lnSpc>
            <a:spcBef>
              <a:spcPct val="0"/>
            </a:spcBef>
            <a:spcAft>
              <a:spcPct val="20000"/>
            </a:spcAft>
            <a:buNone/>
          </a:pPr>
          <a:r>
            <a:rPr lang="en-US" sz="1200" b="0" i="0" kern="1200" baseline="0"/>
            <a:t>4. Sort the start position that </a:t>
          </a:r>
          <a14:m xmlns:a14="http://schemas.microsoft.com/office/drawing/2010/main">
            <m:oMath xmlns:m="http://schemas.openxmlformats.org/officeDocument/2006/math">
              <m:r>
                <a:rPr lang="en-CA" sz="1200" b="1" i="1" kern="1200" baseline="0" dirty="0" smtClean="0">
                  <a:latin typeface="Cambria Math" panose="02040503050406030204" pitchFamily="18" charset="0"/>
                </a:rPr>
                <m:t>𝒗</m:t>
              </m:r>
              <m:r>
                <a:rPr lang="en-CA" sz="1200" b="1" i="1" kern="1200" baseline="-25000" dirty="0" smtClean="0">
                  <a:latin typeface="Cambria Math" panose="02040503050406030204" pitchFamily="18" charset="0"/>
                </a:rPr>
                <m:t>𝒊</m:t>
              </m:r>
            </m:oMath>
          </a14:m>
          <a:r>
            <a:rPr lang="en-US" sz="1200" b="0" i="0" kern="1200" baseline="0"/>
            <a:t> occurs in ascending order.</a:t>
          </a:r>
          <a:br>
            <a:rPr lang="en-US" sz="1200" b="0" i="0" kern="1200" baseline="0"/>
          </a:br>
          <a:endParaRPr lang="en-CA" sz="1200" b="0" i="0" kern="1200" baseline="0"/>
        </a:p>
        <a:p>
          <a:pPr marL="114300" lvl="1" indent="-114300" algn="l" defTabSz="533400">
            <a:lnSpc>
              <a:spcPct val="90000"/>
            </a:lnSpc>
            <a:spcBef>
              <a:spcPct val="0"/>
            </a:spcBef>
            <a:spcAft>
              <a:spcPct val="20000"/>
            </a:spcAft>
            <a:buNone/>
          </a:pPr>
          <a:r>
            <a:rPr lang="en-US" sz="1200" b="0" i="0" kern="1200" baseline="0"/>
            <a:t>5. For each </a:t>
          </a:r>
          <a14:m xmlns:a14="http://schemas.microsoft.com/office/drawing/2010/main">
            <m:oMath xmlns:m="http://schemas.openxmlformats.org/officeDocument/2006/math">
              <m:r>
                <a:rPr lang="en-US" sz="1200" b="0" i="1" kern="1200" baseline="0" dirty="0" smtClean="0">
                  <a:latin typeface="Cambria Math" panose="02040503050406030204" pitchFamily="18" charset="0"/>
                </a:rPr>
                <m:t>𝑘</m:t>
              </m:r>
              <m:r>
                <a:rPr lang="en-US" sz="1200" b="0" i="1" kern="1200" baseline="0" dirty="0" smtClean="0">
                  <a:latin typeface="Cambria Math" panose="02040503050406030204" pitchFamily="18" charset="0"/>
                </a:rPr>
                <m:t>∈(</m:t>
              </m:r>
              <m:r>
                <a:rPr lang="en-US" sz="1200" b="0" i="1" kern="1200" baseline="0" dirty="0" smtClean="0">
                  <a:latin typeface="Cambria Math" panose="02040503050406030204" pitchFamily="18" charset="0"/>
                </a:rPr>
                <m:t>𝑟</m:t>
              </m:r>
              <m:r>
                <a:rPr lang="en-US" sz="1200" b="0" i="1" kern="1200" baseline="-25000" dirty="0" smtClean="0">
                  <a:latin typeface="Cambria Math" panose="02040503050406030204" pitchFamily="18" charset="0"/>
                </a:rPr>
                <m:t>1</m:t>
              </m:r>
              <m:r>
                <a:rPr lang="en-US" sz="1200" b="0" i="1" kern="1200" baseline="0" dirty="0" smtClean="0">
                  <a:latin typeface="Cambria Math" panose="02040503050406030204" pitchFamily="18" charset="0"/>
                </a:rPr>
                <m:t>,</m:t>
              </m:r>
              <m:r>
                <a:rPr lang="en-US" sz="1200" b="0" i="1" kern="1200" baseline="0" dirty="0" smtClean="0">
                  <a:latin typeface="Cambria Math" panose="02040503050406030204" pitchFamily="18" charset="0"/>
                </a:rPr>
                <m:t>𝑟𝑚</m:t>
              </m:r>
              <m:r>
                <a:rPr lang="en-US" sz="1200" b="0" i="1" kern="1200" baseline="0" dirty="0" smtClean="0">
                  <a:latin typeface="Cambria Math" panose="02040503050406030204" pitchFamily="18" charset="0"/>
                </a:rPr>
                <m:t>)</m:t>
              </m:r>
            </m:oMath>
          </a14:m>
          <a:r>
            <a:rPr lang="en-US" sz="1200" b="0" i="0" kern="1200" baseline="0"/>
            <a:t>:</a:t>
          </a:r>
          <a:endParaRPr lang="en-CA" sz="1200" b="0" i="0" kern="1200" baseline="0"/>
        </a:p>
        <a:p>
          <a:pPr marL="228600" lvl="2" indent="-114300" algn="l" defTabSz="533400">
            <a:lnSpc>
              <a:spcPct val="90000"/>
            </a:lnSpc>
            <a:spcBef>
              <a:spcPct val="0"/>
            </a:spcBef>
            <a:spcAft>
              <a:spcPct val="20000"/>
            </a:spcAft>
            <a:buNone/>
          </a:pPr>
          <a:r>
            <a:rPr lang="en-US" sz="1200" b="0" i="0" kern="1200" baseline="0"/>
            <a:t>(a) Determine the distance between each consecutive occurrence of </a:t>
          </a:r>
          <a14:m xmlns:a14="http://schemas.microsoft.com/office/drawing/2010/main">
            <m:oMath xmlns:m="http://schemas.openxmlformats.org/officeDocument/2006/math">
              <m:r>
                <a:rPr lang="en-CA" sz="1200" b="1" i="1" kern="1200" baseline="0" dirty="0" smtClean="0">
                  <a:latin typeface="Cambria Math" panose="02040503050406030204" pitchFamily="18" charset="0"/>
                </a:rPr>
                <m:t>𝒗</m:t>
              </m:r>
              <m:r>
                <a:rPr lang="en-CA" sz="1200" b="1" i="1" kern="1200" baseline="-25000" dirty="0" smtClean="0">
                  <a:latin typeface="Cambria Math" panose="02040503050406030204" pitchFamily="18" charset="0"/>
                </a:rPr>
                <m:t>𝒊</m:t>
              </m:r>
            </m:oMath>
          </a14:m>
          <a:r>
            <a:rPr lang="en-US" sz="1200" b="0" i="0" kern="1200" baseline="0"/>
            <a:t>, </a:t>
          </a:r>
          <a:br>
            <a:rPr lang="en-US" sz="1200" b="0" i="0" kern="1200" baseline="0"/>
          </a:br>
          <a:r>
            <a:rPr lang="en-US" sz="1200" b="0" i="0" kern="1200" baseline="0"/>
            <a:t>	</a:t>
          </a:r>
          <a14:m xmlns:a14="http://schemas.microsoft.com/office/drawing/2010/main">
            <m:oMath xmlns:m="http://schemas.openxmlformats.org/officeDocument/2006/math">
              <m:r>
                <a:rPr lang="en-CA" sz="1200" b="0" i="1" kern="1200" baseline="0" dirty="0" smtClean="0">
                  <a:latin typeface="Cambria Math" panose="02040503050406030204" pitchFamily="18" charset="0"/>
                </a:rPr>
                <m:t>𝑑𝑖𝑓𝑓</m:t>
              </m:r>
              <m:r>
                <a:rPr lang="en-CA" sz="1200" b="0" i="1" kern="1200" baseline="0" dirty="0" smtClean="0">
                  <a:latin typeface="Cambria Math" panose="02040503050406030204" pitchFamily="18" charset="0"/>
                </a:rPr>
                <m:t>=(</m:t>
              </m:r>
            </m:oMath>
          </a14:m>
          <a:r>
            <a:rPr lang="en-CA" sz="1200" b="0" i="0" kern="1200" baseline="0">
              <a:latin typeface="Lobster" panose="00000500000000000000" pitchFamily="2" charset="0"/>
            </a:rPr>
            <a:t>SA*</a:t>
          </a:r>
          <a14:m xmlns:a14="http://schemas.microsoft.com/office/drawing/2010/main">
            <m:oMath xmlns:m="http://schemas.openxmlformats.org/officeDocument/2006/math">
              <m:r>
                <a:rPr lang="en-CA" sz="1200" b="0" i="1" kern="1200" baseline="0" dirty="0" smtClean="0">
                  <a:latin typeface="Cambria Math" panose="02040503050406030204" pitchFamily="18" charset="0"/>
                </a:rPr>
                <m:t>[</m:t>
              </m:r>
              <m:r>
                <a:rPr lang="en-CA" sz="1200" b="0" i="1" kern="1200" baseline="0" dirty="0" smtClean="0">
                  <a:latin typeface="Cambria Math" panose="02040503050406030204" pitchFamily="18" charset="0"/>
                </a:rPr>
                <m:t>𝑘</m:t>
              </m:r>
              <m:r>
                <a:rPr lang="en-CA" sz="1200" b="0" i="1" kern="1200" baseline="0" dirty="0" smtClean="0">
                  <a:latin typeface="Cambria Math" panose="02040503050406030204" pitchFamily="18" charset="0"/>
                </a:rPr>
                <m:t>+1]−</m:t>
              </m:r>
            </m:oMath>
          </a14:m>
          <a:r>
            <a:rPr lang="en-CA" sz="1200" b="0" i="0" kern="1200" baseline="0">
              <a:latin typeface="Lobster" panose="00000500000000000000" pitchFamily="2" charset="0"/>
            </a:rPr>
            <a:t>SA*</a:t>
          </a:r>
          <a14:m xmlns:a14="http://schemas.microsoft.com/office/drawing/2010/main">
            <m:oMath xmlns:m="http://schemas.openxmlformats.org/officeDocument/2006/math">
              <m:r>
                <a:rPr lang="en-CA" sz="1200" b="0" i="1" kern="1200" baseline="0" dirty="0" smtClean="0">
                  <a:latin typeface="Cambria Math" panose="02040503050406030204" pitchFamily="18" charset="0"/>
                </a:rPr>
                <m:t>[</m:t>
              </m:r>
              <m:r>
                <a:rPr lang="en-CA" sz="1200" b="0" i="1" kern="1200" baseline="0" dirty="0" smtClean="0">
                  <a:latin typeface="Cambria Math" panose="02040503050406030204" pitchFamily="18" charset="0"/>
                </a:rPr>
                <m:t>𝑘</m:t>
              </m:r>
              <m:r>
                <a:rPr lang="en-CA" sz="1200" b="0" i="1" kern="1200" baseline="0" dirty="0" smtClean="0">
                  <a:latin typeface="Cambria Math" panose="02040503050406030204" pitchFamily="18" charset="0"/>
                </a:rPr>
                <m:t>])</m:t>
              </m:r>
            </m:oMath>
          </a14:m>
          <a:r>
            <a:rPr lang="en-CA" sz="1200" b="0" i="0" kern="1200" baseline="0"/>
            <a:t>;</a:t>
          </a:r>
        </a:p>
        <a:p>
          <a:pPr marL="228600" lvl="2" indent="-114300" algn="l" defTabSz="533400">
            <a:lnSpc>
              <a:spcPct val="90000"/>
            </a:lnSpc>
            <a:spcBef>
              <a:spcPct val="0"/>
            </a:spcBef>
            <a:spcAft>
              <a:spcPct val="20000"/>
            </a:spcAft>
            <a:buNone/>
          </a:pPr>
          <a:r>
            <a:rPr lang="en-US" sz="1200" b="0" i="0" kern="1200" baseline="0"/>
            <a:t>(b) If the distance </a:t>
          </a:r>
          <a14:m xmlns:a14="http://schemas.microsoft.com/office/drawing/2010/main">
            <m:oMath xmlns:m="http://schemas.openxmlformats.org/officeDocument/2006/math">
              <m:r>
                <a:rPr lang="en-US" sz="1200" b="0" i="1" kern="1200" baseline="0" dirty="0" smtClean="0">
                  <a:latin typeface="Cambria Math" panose="02040503050406030204" pitchFamily="18" charset="0"/>
                </a:rPr>
                <m:t>𝑑𝑖𝑓𝑓</m:t>
              </m:r>
            </m:oMath>
          </a14:m>
          <a:r>
            <a:rPr lang="en-US" sz="1200" b="0" i="0" kern="1200" baseline="0"/>
            <a:t> is smaller than the length of </a:t>
          </a:r>
          <a14:m xmlns:a14="http://schemas.microsoft.com/office/drawing/2010/main">
            <m:oMath xmlns:m="http://schemas.openxmlformats.org/officeDocument/2006/math">
              <m:r>
                <a:rPr lang="en-CA" sz="1200" b="1" i="1" kern="1200" baseline="0" dirty="0" smtClean="0">
                  <a:latin typeface="Cambria Math" panose="02040503050406030204" pitchFamily="18" charset="0"/>
                </a:rPr>
                <m:t>𝒗</m:t>
              </m:r>
              <m:r>
                <a:rPr lang="en-CA" sz="1200" b="1" i="1" kern="1200" baseline="-25000" dirty="0" smtClean="0">
                  <a:latin typeface="Cambria Math" panose="02040503050406030204" pitchFamily="18" charset="0"/>
                </a:rPr>
                <m:t>𝒊</m:t>
              </m:r>
            </m:oMath>
          </a14:m>
          <a:r>
            <a:rPr lang="en-CA" sz="1200" b="0" kern="1200" baseline="0"/>
            <a:t>  </a:t>
          </a:r>
          <a:r>
            <a:rPr lang="en-CA" sz="1200" b="0" kern="1200" baseline="0" err="1"/>
            <a:t>i.e</a:t>
          </a:r>
          <a:r>
            <a:rPr lang="en-CA" sz="1200" b="0" kern="1200" baseline="0"/>
            <a:t>, </a:t>
          </a:r>
          <a14:m xmlns:a14="http://schemas.microsoft.com/office/drawing/2010/main">
            <m:oMath xmlns:m="http://schemas.openxmlformats.org/officeDocument/2006/math">
              <m:r>
                <a:rPr lang="en-CA" sz="1200" b="0" i="1" kern="1200" baseline="0" dirty="0" smtClean="0">
                  <a:latin typeface="Cambria Math" panose="02040503050406030204" pitchFamily="18" charset="0"/>
                </a:rPr>
                <m:t>𝑑𝑖𝑓𝑓</m:t>
              </m:r>
              <m:r>
                <a:rPr lang="en-CA" sz="1200" b="0" i="1" kern="1200" baseline="0" dirty="0" smtClean="0">
                  <a:latin typeface="Cambria Math" panose="02040503050406030204" pitchFamily="18" charset="0"/>
                </a:rPr>
                <m:t>&lt;|</m:t>
              </m:r>
              <m:r>
                <a:rPr lang="en-CA" sz="1200" b="1" i="1" kern="1200" baseline="0" dirty="0" smtClean="0">
                  <a:latin typeface="Cambria Math" panose="02040503050406030204" pitchFamily="18" charset="0"/>
                </a:rPr>
                <m:t>𝒗</m:t>
              </m:r>
              <m:r>
                <a:rPr lang="en-CA" sz="1200" b="1" i="1" kern="1200" baseline="-25000" dirty="0" smtClean="0">
                  <a:latin typeface="Cambria Math" panose="02040503050406030204" pitchFamily="18" charset="0"/>
                </a:rPr>
                <m:t>𝒊</m:t>
              </m:r>
              <m:r>
                <a:rPr lang="en-CA" sz="1200" b="0" i="1" kern="1200" baseline="0" dirty="0" smtClean="0">
                  <a:latin typeface="Cambria Math" panose="02040503050406030204" pitchFamily="18" charset="0"/>
                </a:rPr>
                <m:t>|= </m:t>
              </m:r>
            </m:oMath>
          </a14:m>
          <a:r>
            <a:rPr lang="en-CA" sz="1200" b="0" i="0" kern="1200" baseline="0">
              <a:latin typeface="Lobster" panose="00000500000000000000" pitchFamily="2" charset="0"/>
            </a:rPr>
            <a:t>LCP</a:t>
          </a:r>
          <a14:m xmlns:a14="http://schemas.microsoft.com/office/drawing/2010/main">
            <m:oMath xmlns:m="http://schemas.openxmlformats.org/officeDocument/2006/math">
              <m:r>
                <a:rPr lang="en-CA" sz="1200" b="0" i="1" kern="1200" baseline="0" dirty="0" smtClean="0">
                  <a:latin typeface="Cambria Math" panose="02040503050406030204" pitchFamily="18" charset="0"/>
                </a:rPr>
                <m:t>[</m:t>
              </m:r>
              <m:r>
                <a:rPr lang="en-CA" sz="1200" b="0" i="1" kern="1200" baseline="0" dirty="0" err="1" smtClean="0">
                  <a:latin typeface="Cambria Math" panose="02040503050406030204" pitchFamily="18" charset="0"/>
                </a:rPr>
                <m:t>𝑖</m:t>
              </m:r>
              <m:r>
                <a:rPr lang="en-CA" sz="1200" b="0" i="1" kern="1200" baseline="0" dirty="0" smtClean="0">
                  <a:latin typeface="Cambria Math" panose="02040503050406030204" pitchFamily="18" charset="0"/>
                </a:rPr>
                <m:t>]</m:t>
              </m:r>
            </m:oMath>
          </a14:m>
          <a:endParaRPr lang="en-CA" sz="1200" b="0" i="0" kern="1200" baseline="0"/>
        </a:p>
        <a:p>
          <a:pPr marL="342900" lvl="3" indent="-114300" algn="l" defTabSz="533400">
            <a:lnSpc>
              <a:spcPct val="90000"/>
            </a:lnSpc>
            <a:spcBef>
              <a:spcPct val="0"/>
            </a:spcBef>
            <a:spcAft>
              <a:spcPct val="20000"/>
            </a:spcAft>
            <a:buNone/>
          </a:pPr>
          <a:r>
            <a:rPr lang="en-US" sz="1200" b="0" i="0" kern="1200" baseline="0"/>
            <a:t> 		...Then increment sum by the amount of overlap. </a:t>
          </a:r>
          <a:r>
            <a:rPr lang="en-CA" sz="1200" b="0" kern="1200" baseline="0" err="1"/>
            <a:t>i.e</a:t>
          </a:r>
          <a:r>
            <a:rPr lang="en-CA" sz="1200" b="0" kern="1200" baseline="0"/>
            <a:t>, </a:t>
          </a:r>
          <a14:m xmlns:a14="http://schemas.microsoft.com/office/drawing/2010/main">
            <m:oMath xmlns:m="http://schemas.openxmlformats.org/officeDocument/2006/math">
              <m:r>
                <a:rPr lang="en-CA" sz="1200" b="0" i="1" kern="1200" baseline="0" dirty="0" smtClean="0">
                  <a:latin typeface="Cambria Math" panose="02040503050406030204" pitchFamily="18" charset="0"/>
                </a:rPr>
                <m:t>𝑠𝑢𝑚</m:t>
              </m:r>
              <m:r>
                <a:rPr lang="en-CA" sz="1200" b="0" i="1" kern="1200" baseline="0" dirty="0" smtClean="0">
                  <a:latin typeface="Cambria Math" panose="02040503050406030204" pitchFamily="18" charset="0"/>
                </a:rPr>
                <m:t>+=|</m:t>
              </m:r>
              <m:r>
                <a:rPr lang="en-CA" sz="1200" b="1" i="1" kern="1200" baseline="0" dirty="0" smtClean="0">
                  <a:latin typeface="Cambria Math" panose="02040503050406030204" pitchFamily="18" charset="0"/>
                </a:rPr>
                <m:t>𝒗</m:t>
              </m:r>
              <m:r>
                <a:rPr lang="en-CA" sz="1200" b="1" i="1" kern="1200" baseline="-25000" dirty="0" smtClean="0">
                  <a:latin typeface="Cambria Math" panose="02040503050406030204" pitchFamily="18" charset="0"/>
                </a:rPr>
                <m:t>𝒊</m:t>
              </m:r>
              <m:r>
                <a:rPr lang="en-CA" sz="1200" b="0" i="1" kern="1200" baseline="0" dirty="0" smtClean="0">
                  <a:latin typeface="Cambria Math" panose="02040503050406030204" pitchFamily="18" charset="0"/>
                </a:rPr>
                <m:t>|−</m:t>
              </m:r>
              <m:r>
                <a:rPr lang="en-CA" sz="1200" b="0" i="1" kern="1200" baseline="0" dirty="0" smtClean="0">
                  <a:latin typeface="Cambria Math" panose="02040503050406030204" pitchFamily="18" charset="0"/>
                </a:rPr>
                <m:t>𝑑𝑖𝑓𝑓</m:t>
              </m:r>
            </m:oMath>
          </a14:m>
          <a:r>
            <a:rPr lang="en-CA" sz="1200" b="0" i="0" kern="1200" baseline="0"/>
            <a:t> </a:t>
          </a:r>
          <a:br>
            <a:rPr lang="en-CA" sz="1200" b="0" i="0" kern="1200" baseline="0"/>
          </a:br>
          <a:endParaRPr lang="en-CA" sz="1200" b="0" i="0" kern="1200" baseline="0"/>
        </a:p>
        <a:p>
          <a:pPr marL="114300" lvl="1" indent="-114300" algn="l" defTabSz="533400">
            <a:lnSpc>
              <a:spcPct val="90000"/>
            </a:lnSpc>
            <a:spcBef>
              <a:spcPct val="0"/>
            </a:spcBef>
            <a:spcAft>
              <a:spcPct val="20000"/>
            </a:spcAft>
            <a:buNone/>
          </a:pPr>
          <a:r>
            <a:rPr lang="en-US" sz="1200" b="0" i="0" kern="1200" baseline="0"/>
            <a:t>6. Set </a:t>
          </a:r>
          <a:r>
            <a:rPr lang="en-US" sz="1200" b="0" i="0" kern="1200" baseline="0">
              <a:latin typeface="Lobster" panose="00000500000000000000" pitchFamily="2" charset="0"/>
            </a:rPr>
            <a:t>OLP</a:t>
          </a:r>
          <a14:m xmlns:a14="http://schemas.microsoft.com/office/drawing/2010/main">
            <m:oMath xmlns:m="http://schemas.openxmlformats.org/officeDocument/2006/math">
              <m:r>
                <a:rPr lang="en-US" sz="1200" b="0" i="1" kern="1200" baseline="0" dirty="0" smtClean="0">
                  <a:latin typeface="Cambria Math" panose="02040503050406030204" pitchFamily="18" charset="0"/>
                </a:rPr>
                <m:t>[</m:t>
              </m:r>
              <m:r>
                <a:rPr lang="en-US" sz="1200" b="0" i="1" kern="1200" baseline="0" dirty="0" smtClean="0">
                  <a:latin typeface="Cambria Math" panose="02040503050406030204" pitchFamily="18" charset="0"/>
                </a:rPr>
                <m:t>𝑖</m:t>
              </m:r>
              <m:r>
                <a:rPr lang="en-US" sz="1200" b="0" i="1" kern="1200" baseline="0" dirty="0" smtClean="0">
                  <a:latin typeface="Cambria Math" panose="02040503050406030204" pitchFamily="18" charset="0"/>
                </a:rPr>
                <m:t>]</m:t>
              </m:r>
            </m:oMath>
          </a14:m>
          <a:r>
            <a:rPr lang="en-US" sz="1200" b="0" i="0" kern="1200" baseline="0"/>
            <a:t> to the total number of overlapped positions for </a:t>
          </a:r>
          <a14:m xmlns:a14="http://schemas.microsoft.com/office/drawing/2010/main">
            <m:oMath xmlns:m="http://schemas.openxmlformats.org/officeDocument/2006/math">
              <m:r>
                <a:rPr lang="en-CA" sz="1200" b="1" i="1" kern="1200" baseline="0" dirty="0" smtClean="0">
                  <a:latin typeface="Cambria Math" panose="02040503050406030204" pitchFamily="18" charset="0"/>
                </a:rPr>
                <m:t>𝒗</m:t>
              </m:r>
              <m:r>
                <a:rPr lang="en-CA" sz="1200" b="1" i="1" kern="1200" baseline="-25000" dirty="0" smtClean="0">
                  <a:latin typeface="Cambria Math" panose="02040503050406030204" pitchFamily="18" charset="0"/>
                </a:rPr>
                <m:t>𝒊</m:t>
              </m:r>
            </m:oMath>
          </a14:m>
          <a:r>
            <a:rPr lang="en-US" sz="1200" b="0" i="0" kern="1200" baseline="0"/>
            <a:t>. </a:t>
          </a:r>
          <a:r>
            <a:rPr lang="nn-NO" sz="1200" b="0" i="0" kern="1200" baseline="0"/>
            <a:t>i.e. </a:t>
          </a:r>
          <a:r>
            <a:rPr lang="en-US" sz="1200" b="0" i="0" kern="1200" baseline="0">
              <a:latin typeface="Lobster" panose="00000500000000000000" pitchFamily="2" charset="0"/>
            </a:rPr>
            <a:t>OLP</a:t>
          </a:r>
          <a14:m xmlns:a14="http://schemas.microsoft.com/office/drawing/2010/main">
            <m:oMath xmlns:m="http://schemas.openxmlformats.org/officeDocument/2006/math">
              <m:r>
                <a:rPr lang="nn-NO" sz="1200" b="0" i="1" kern="1200" baseline="0" dirty="0" smtClean="0">
                  <a:latin typeface="Cambria Math" panose="02040503050406030204" pitchFamily="18" charset="0"/>
                </a:rPr>
                <m:t>[</m:t>
              </m:r>
              <m:r>
                <a:rPr lang="nn-NO" sz="1200" b="0" i="1" kern="1200" baseline="0" dirty="0" smtClean="0">
                  <a:latin typeface="Cambria Math" panose="02040503050406030204" pitchFamily="18" charset="0"/>
                </a:rPr>
                <m:t>𝑖</m:t>
              </m:r>
              <m:r>
                <a:rPr lang="nn-NO" sz="1200" b="0" i="1" kern="1200" baseline="0" dirty="0" smtClean="0">
                  <a:latin typeface="Cambria Math" panose="02040503050406030204" pitchFamily="18" charset="0"/>
                </a:rPr>
                <m:t>]=</m:t>
              </m:r>
              <m:r>
                <a:rPr lang="nn-NO" sz="1200" b="0" i="1" kern="1200" baseline="0" dirty="0" smtClean="0">
                  <a:latin typeface="Cambria Math" panose="02040503050406030204" pitchFamily="18" charset="0"/>
                </a:rPr>
                <m:t>𝑠𝑢𝑚</m:t>
              </m:r>
            </m:oMath>
          </a14:m>
          <a:endParaRPr lang="en-CA" sz="1200" b="0" i="0" kern="1200" baseline="0"/>
        </a:p>
      </dsp:txBody>
      <dsp:txXfrm>
        <a:off x="0" y="522433"/>
        <a:ext cx="6066986" cy="384192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EAD31-2D94-467A-AC67-60DA3191615E}">
      <dsp:nvSpPr>
        <dsp:cNvPr id="0" name=""/>
        <dsp:cNvSpPr/>
      </dsp:nvSpPr>
      <dsp:spPr>
        <a:xfrm>
          <a:off x="0" y="41810"/>
          <a:ext cx="6066986" cy="407745"/>
        </a:xfrm>
        <a:prstGeom prst="round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i="0" kern="1200" baseline="0"/>
            <a:t>Algorithm 1 </a:t>
          </a:r>
          <a:r>
            <a:rPr lang="en-US" sz="1700" b="0" i="0" kern="1200" baseline="0"/>
            <a:t>Improved </a:t>
          </a:r>
          <a:r>
            <a:rPr lang="en-US" sz="1700" b="0" i="1" kern="1200" baseline="0"/>
            <a:t>O</a:t>
          </a:r>
          <a:r>
            <a:rPr lang="en-US" sz="1700" b="0" i="0" kern="1200" baseline="0"/>
            <a:t>(</a:t>
          </a:r>
          <a:r>
            <a:rPr lang="en-US" sz="1700" b="0" i="1" kern="1200" baseline="0"/>
            <a:t>n</a:t>
          </a:r>
          <a:r>
            <a:rPr lang="en-US" sz="1700" b="0" i="0" kern="1200" baseline="30000"/>
            <a:t>2</a:t>
          </a:r>
          <a:r>
            <a:rPr lang="en-US" sz="1700" b="0" i="0" kern="1200" baseline="0"/>
            <a:t>) to compute OLP array</a:t>
          </a:r>
          <a:endParaRPr lang="en-CA" sz="1700" b="0" kern="1200"/>
        </a:p>
      </dsp:txBody>
      <dsp:txXfrm>
        <a:off x="19904" y="61714"/>
        <a:ext cx="6027178" cy="367937"/>
      </dsp:txXfrm>
    </dsp:sp>
    <dsp:sp modelId="{03B1BAB0-0199-40E0-BE17-48ED73068FD8}">
      <dsp:nvSpPr>
        <dsp:cNvPr id="0" name=""/>
        <dsp:cNvSpPr/>
      </dsp:nvSpPr>
      <dsp:spPr>
        <a:xfrm>
          <a:off x="0" y="449555"/>
          <a:ext cx="6066986" cy="4011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627" tIns="21590" rIns="120904" bIns="21590" numCol="1" spcCol="1270" anchor="t" anchorCtr="0">
          <a:noAutofit/>
        </a:bodyPr>
        <a:lstStyle/>
        <a:p>
          <a:pPr marL="114300" lvl="1" indent="-114300" algn="l" defTabSz="577850">
            <a:lnSpc>
              <a:spcPct val="90000"/>
            </a:lnSpc>
            <a:spcBef>
              <a:spcPct val="0"/>
            </a:spcBef>
            <a:spcAft>
              <a:spcPct val="20000"/>
            </a:spcAft>
            <a:buNone/>
          </a:pPr>
          <a:r>
            <a:rPr lang="en-US" sz="1300" b="1" i="0" kern="1200" baseline="0"/>
            <a:t>For</a:t>
          </a:r>
          <a:r>
            <a:rPr lang="en-US" sz="1300" b="0" i="0" kern="1200" baseline="0"/>
            <a:t> </a:t>
          </a:r>
          <a14:m xmlns:a14="http://schemas.microsoft.com/office/drawing/2010/main">
            <m:oMath xmlns:m="http://schemas.openxmlformats.org/officeDocument/2006/math">
              <m:r>
                <a:rPr lang="en-US" sz="1300" b="0" i="1" kern="1200" baseline="0" dirty="0" smtClean="0">
                  <a:latin typeface="Cambria Math" panose="02040503050406030204" pitchFamily="18" charset="0"/>
                </a:rPr>
                <m:t>𝑖</m:t>
              </m:r>
              <m:r>
                <a:rPr lang="en-US" sz="1300" b="0" i="1" kern="1200" baseline="0" dirty="0">
                  <a:latin typeface="Cambria Math" panose="02040503050406030204" pitchFamily="18" charset="0"/>
                </a:rPr>
                <m:t>∈[1..</m:t>
              </m:r>
              <m:r>
                <a:rPr lang="en-US" sz="1300" b="0" i="1" kern="1200" baseline="0" dirty="0">
                  <a:latin typeface="Cambria Math" panose="02040503050406030204" pitchFamily="18" charset="0"/>
                </a:rPr>
                <m:t>𝑛</m:t>
              </m:r>
              <m:r>
                <a:rPr lang="en-US" sz="1300" b="0" i="1" kern="1200" baseline="0" dirty="0" smtClean="0">
                  <a:latin typeface="Cambria Math" panose="02040503050406030204" pitchFamily="18" charset="0"/>
                </a:rPr>
                <m:t>]</m:t>
              </m:r>
            </m:oMath>
          </a14:m>
          <a:r>
            <a:rPr lang="en-US" sz="1300" b="0" i="0" kern="1200" baseline="0"/>
            <a:t> :</a:t>
          </a:r>
          <a:endParaRPr lang="en-CA" sz="1300" b="0" kern="1200"/>
        </a:p>
        <a:p>
          <a:pPr marL="228600" lvl="2" indent="-114300" algn="l" defTabSz="577850">
            <a:lnSpc>
              <a:spcPct val="90000"/>
            </a:lnSpc>
            <a:spcBef>
              <a:spcPct val="0"/>
            </a:spcBef>
            <a:spcAft>
              <a:spcPct val="20000"/>
            </a:spcAft>
            <a:buNone/>
          </a:pPr>
          <a:r>
            <a:rPr lang="en-CA" sz="1300" b="0" i="0" kern="1200" baseline="0"/>
            <a:t>1. Check if...</a:t>
          </a:r>
        </a:p>
        <a:p>
          <a:pPr marL="342900" lvl="3" indent="-114300" algn="l" defTabSz="577850">
            <a:lnSpc>
              <a:spcPct val="90000"/>
            </a:lnSpc>
            <a:spcBef>
              <a:spcPct val="0"/>
            </a:spcBef>
            <a:spcAft>
              <a:spcPct val="20000"/>
            </a:spcAft>
            <a:buNone/>
          </a:pPr>
          <a:r>
            <a:rPr lang="en-US" sz="1300" b="0" i="0" kern="1200" baseline="0"/>
            <a:t>(a) 	</a:t>
          </a:r>
          <a14:m xmlns:a14="http://schemas.microsoft.com/office/drawing/2010/main">
            <m:oMath xmlns:m="http://schemas.openxmlformats.org/officeDocument/2006/math">
              <m:r>
                <a:rPr lang="en-CA" sz="1300" b="1" i="1" kern="1200" baseline="0" dirty="0" smtClean="0">
                  <a:latin typeface="Cambria Math" panose="02040503050406030204" pitchFamily="18" charset="0"/>
                </a:rPr>
                <m:t>𝒗</m:t>
              </m:r>
              <m:r>
                <a:rPr lang="en-CA" sz="1300" b="1" i="1" kern="1200" baseline="-25000" dirty="0" smtClean="0">
                  <a:latin typeface="Cambria Math" panose="02040503050406030204" pitchFamily="18" charset="0"/>
                </a:rPr>
                <m:t>𝒊</m:t>
              </m:r>
            </m:oMath>
          </a14:m>
          <a:r>
            <a:rPr lang="en-US" sz="1300" b="0" i="0" kern="1200" baseline="0"/>
            <a:t> occurs more than once</a:t>
          </a:r>
          <a:endParaRPr lang="en-CA" sz="1300" b="0" i="0" kern="1200" baseline="0"/>
        </a:p>
        <a:p>
          <a:pPr marL="342900" lvl="3" indent="-114300" algn="l" defTabSz="577850">
            <a:lnSpc>
              <a:spcPct val="90000"/>
            </a:lnSpc>
            <a:spcBef>
              <a:spcPct val="0"/>
            </a:spcBef>
            <a:spcAft>
              <a:spcPct val="20000"/>
            </a:spcAft>
            <a:buNone/>
          </a:pPr>
          <a:r>
            <a:rPr lang="en-US" sz="1300" b="0" i="0" kern="1200" baseline="0"/>
            <a:t>(b)	</a:t>
          </a:r>
          <a14:m xmlns:a14="http://schemas.microsoft.com/office/drawing/2010/main">
            <m:oMath xmlns:m="http://schemas.openxmlformats.org/officeDocument/2006/math">
              <m:r>
                <a:rPr lang="en-CA" sz="1300" b="1" i="1" kern="1200" baseline="0" dirty="0" smtClean="0">
                  <a:latin typeface="Cambria Math" panose="02040503050406030204" pitchFamily="18" charset="0"/>
                </a:rPr>
                <m:t>𝒗</m:t>
              </m:r>
              <m:r>
                <a:rPr lang="en-CA" sz="1300" b="1" i="1" kern="1200" baseline="-25000" dirty="0" smtClean="0">
                  <a:latin typeface="Cambria Math" panose="02040503050406030204" pitchFamily="18" charset="0"/>
                </a:rPr>
                <m:t>𝒊</m:t>
              </m:r>
            </m:oMath>
          </a14:m>
          <a:r>
            <a:rPr lang="en-US" sz="1300" b="0" i="0" kern="1200" baseline="0"/>
            <a:t> is of the form: </a:t>
          </a:r>
          <a14:m xmlns:a14="http://schemas.microsoft.com/office/drawing/2010/main">
            <m:oMath xmlns:m="http://schemas.openxmlformats.org/officeDocument/2006/math">
              <m:r>
                <a:rPr lang="en-US" sz="1300" b="1" i="1" kern="1200" baseline="0" dirty="0" smtClean="0">
                  <a:latin typeface="Cambria Math" panose="02040503050406030204" pitchFamily="18" charset="0"/>
                </a:rPr>
                <m:t>𝒃𝒃</m:t>
              </m:r>
            </m:oMath>
          </a14:m>
          <a:endParaRPr lang="en-CA" sz="1300" b="0" i="0" kern="1200" baseline="0"/>
        </a:p>
        <a:p>
          <a:pPr marL="342900" lvl="3" indent="-114300" algn="l" defTabSz="577850">
            <a:lnSpc>
              <a:spcPct val="90000"/>
            </a:lnSpc>
            <a:spcBef>
              <a:spcPct val="0"/>
            </a:spcBef>
            <a:spcAft>
              <a:spcPct val="20000"/>
            </a:spcAft>
            <a:buNone/>
          </a:pPr>
          <a:r>
            <a:rPr lang="en-US" sz="1300" b="0" i="0" kern="1200" baseline="0"/>
            <a:t>(c)	</a:t>
          </a:r>
          <a14:m xmlns:a14="http://schemas.microsoft.com/office/drawing/2010/main">
            <m:oMath xmlns:m="http://schemas.openxmlformats.org/officeDocument/2006/math">
              <m:r>
                <a:rPr lang="en-CA" sz="1300" b="1" i="1" kern="1200" baseline="0" dirty="0" smtClean="0">
                  <a:latin typeface="Cambria Math" panose="02040503050406030204" pitchFamily="18" charset="0"/>
                </a:rPr>
                <m:t>𝒗</m:t>
              </m:r>
              <m:r>
                <a:rPr lang="en-CA" sz="1300" b="1" i="1" kern="1200" baseline="-25000" dirty="0" smtClean="0">
                  <a:latin typeface="Cambria Math" panose="02040503050406030204" pitchFamily="18" charset="0"/>
                </a:rPr>
                <m:t>𝒊</m:t>
              </m:r>
            </m:oMath>
          </a14:m>
          <a:r>
            <a:rPr lang="en-US" sz="1300" b="0" i="0" kern="1200" baseline="0"/>
            <a:t> has a border (See </a:t>
          </a:r>
          <a14:m xmlns:a14="http://schemas.microsoft.com/office/drawing/2010/main">
            <m:oMath xmlns:m="http://schemas.openxmlformats.org/officeDocument/2006/math">
              <m:r>
                <a:rPr lang="en-US" sz="1300" b="0" i="1" kern="1200" baseline="0" dirty="0" smtClean="0">
                  <a:latin typeface="Cambria Math" panose="02040503050406030204" pitchFamily="18" charset="0"/>
                </a:rPr>
                <m:t>𝑚𝑎𝑥𝑏𝑜𝑟𝑑𝑒𝑟</m:t>
              </m:r>
              <m:r>
                <a:rPr lang="en-US" sz="1300" b="0" i="1" kern="1200" baseline="0" dirty="0" smtClean="0">
                  <a:latin typeface="Cambria Math" panose="02040503050406030204" pitchFamily="18" charset="0"/>
                </a:rPr>
                <m:t>()</m:t>
              </m:r>
            </m:oMath>
          </a14:m>
          <a:r>
            <a:rPr lang="en-US" sz="1300" b="0" i="0" kern="1200" baseline="0"/>
            <a:t>).</a:t>
          </a:r>
          <a:br>
            <a:rPr lang="en-US" sz="1300" b="0" i="0" kern="1200" baseline="0"/>
          </a:br>
          <a:endParaRPr lang="en-CA" sz="1300" b="0" i="0" kern="1200" baseline="0"/>
        </a:p>
        <a:p>
          <a:pPr marL="228600" lvl="2" indent="-114300" algn="l" defTabSz="577850">
            <a:lnSpc>
              <a:spcPct val="90000"/>
            </a:lnSpc>
            <a:spcBef>
              <a:spcPct val="0"/>
            </a:spcBef>
            <a:spcAft>
              <a:spcPct val="20000"/>
            </a:spcAft>
            <a:buNone/>
          </a:pPr>
          <a:r>
            <a:rPr lang="en-US" sz="1300" b="0" i="0" kern="1200" baseline="0"/>
            <a:t>2. Starting at the current index </a:t>
          </a:r>
          <a14:m xmlns:a14="http://schemas.microsoft.com/office/drawing/2010/main">
            <m:oMath xmlns:m="http://schemas.openxmlformats.org/officeDocument/2006/math">
              <m:r>
                <a:rPr lang="en-US" sz="1300" b="0" i="1" kern="1200" baseline="0" dirty="0" smtClean="0">
                  <a:latin typeface="Cambria Math" panose="02040503050406030204" pitchFamily="18" charset="0"/>
                </a:rPr>
                <m:t>𝑖</m:t>
              </m:r>
            </m:oMath>
          </a14:m>
          <a:r>
            <a:rPr lang="en-US" sz="1300" b="0" i="0" kern="1200" baseline="0"/>
            <a:t>, traverse backwards in the </a:t>
          </a:r>
          <a:r>
            <a:rPr lang="en-US" sz="1300" b="0" i="0" kern="1200" baseline="0">
              <a:latin typeface="Lobster" panose="00000500000000000000" pitchFamily="2" charset="0"/>
            </a:rPr>
            <a:t>LCP</a:t>
          </a:r>
          <a:r>
            <a:rPr lang="en-US" sz="1300" b="0" i="0" kern="1200" baseline="0"/>
            <a:t> array to find where </a:t>
          </a:r>
          <a14:m xmlns:a14="http://schemas.microsoft.com/office/drawing/2010/main">
            <m:oMath xmlns:m="http://schemas.openxmlformats.org/officeDocument/2006/math">
              <m:r>
                <a:rPr lang="en-CA" sz="1300" b="1" i="1" kern="1200" baseline="0" dirty="0" smtClean="0">
                  <a:latin typeface="Cambria Math" panose="02040503050406030204" pitchFamily="18" charset="0"/>
                </a:rPr>
                <m:t>𝒗</m:t>
              </m:r>
              <m:r>
                <a:rPr lang="en-CA" sz="1300" b="1" i="1" kern="1200" baseline="-25000" dirty="0" smtClean="0">
                  <a:latin typeface="Cambria Math" panose="02040503050406030204" pitchFamily="18" charset="0"/>
                </a:rPr>
                <m:t>𝒊</m:t>
              </m:r>
            </m:oMath>
          </a14:m>
          <a:r>
            <a:rPr lang="en-US" sz="1300" b="0" i="0" kern="1200" baseline="0"/>
            <a:t> first occurs in </a:t>
          </a:r>
          <a:r>
            <a:rPr lang="en-US" sz="1300" b="0" i="0" kern="1200" baseline="0">
              <a:latin typeface="Lobster" panose="00000500000000000000" pitchFamily="2" charset="0"/>
            </a:rPr>
            <a:t>SA</a:t>
          </a:r>
          <a:r>
            <a:rPr lang="en-US" sz="1300" b="0" i="0" kern="1200" baseline="0"/>
            <a:t>, </a:t>
          </a:r>
          <a:r>
            <a:rPr lang="en-CA" sz="1300" b="0" i="0" kern="1200" baseline="0"/>
            <a:t>i.e. determine </a:t>
          </a:r>
          <a14:m xmlns:a14="http://schemas.microsoft.com/office/drawing/2010/main">
            <m:oMath xmlns:m="http://schemas.openxmlformats.org/officeDocument/2006/math">
              <m:r>
                <a:rPr lang="en-CA" sz="1300" b="0" i="1" kern="1200" baseline="0" dirty="0" smtClean="0">
                  <a:latin typeface="Cambria Math" panose="02040503050406030204" pitchFamily="18" charset="0"/>
                </a:rPr>
                <m:t>𝑟</m:t>
              </m:r>
              <m:r>
                <a:rPr lang="en-CA" sz="1300" b="0" i="1" kern="1200" baseline="-25000" dirty="0" smtClean="0">
                  <a:latin typeface="Cambria Math" panose="02040503050406030204" pitchFamily="18" charset="0"/>
                </a:rPr>
                <m:t>1</m:t>
              </m:r>
            </m:oMath>
          </a14:m>
          <a:r>
            <a:rPr lang="en-CA" sz="1300" b="0" i="0" kern="1200" baseline="0"/>
            <a:t>.</a:t>
          </a:r>
          <a:br>
            <a:rPr lang="en-CA" sz="1300" b="0" i="0" kern="1200" baseline="0"/>
          </a:br>
          <a:endParaRPr lang="en-CA" sz="1300" b="0" i="0" kern="1200" baseline="0"/>
        </a:p>
        <a:p>
          <a:pPr marL="228600" lvl="2" indent="-114300" algn="l" defTabSz="577850">
            <a:lnSpc>
              <a:spcPct val="90000"/>
            </a:lnSpc>
            <a:spcBef>
              <a:spcPct val="0"/>
            </a:spcBef>
            <a:spcAft>
              <a:spcPct val="20000"/>
            </a:spcAft>
            <a:buNone/>
          </a:pPr>
          <a:r>
            <a:rPr lang="en-US" sz="1300" b="0" i="0" kern="1200" baseline="0"/>
            <a:t>3. Define the range </a:t>
          </a:r>
          <a14:m xmlns:a14="http://schemas.microsoft.com/office/drawing/2010/main">
            <m:oMath xmlns:m="http://schemas.openxmlformats.org/officeDocument/2006/math">
              <m:r>
                <a:rPr lang="en-US" sz="1300" b="0" i="1" kern="1200" baseline="0" dirty="0" smtClean="0">
                  <a:latin typeface="Cambria Math" panose="02040503050406030204" pitchFamily="18" charset="0"/>
                </a:rPr>
                <m:t>(</m:t>
              </m:r>
              <m:r>
                <a:rPr lang="en-US" sz="1300" b="0" i="1" kern="1200" baseline="0" dirty="0" smtClean="0">
                  <a:latin typeface="Cambria Math" panose="02040503050406030204" pitchFamily="18" charset="0"/>
                </a:rPr>
                <m:t>𝑟</m:t>
              </m:r>
              <m:r>
                <a:rPr lang="en-US" sz="1300" b="0" i="1" kern="1200" baseline="-25000" dirty="0" smtClean="0">
                  <a:latin typeface="Cambria Math" panose="02040503050406030204" pitchFamily="18" charset="0"/>
                </a:rPr>
                <m:t>1</m:t>
              </m:r>
              <m:r>
                <a:rPr lang="en-US" sz="1300" b="0" i="1" kern="1200" baseline="0" dirty="0" smtClean="0">
                  <a:latin typeface="Cambria Math" panose="02040503050406030204" pitchFamily="18" charset="0"/>
                </a:rPr>
                <m:t>,</m:t>
              </m:r>
              <m:r>
                <a:rPr lang="en-US" sz="1300" b="0" i="1" kern="1200" baseline="0" dirty="0" smtClean="0">
                  <a:latin typeface="Cambria Math" panose="02040503050406030204" pitchFamily="18" charset="0"/>
                </a:rPr>
                <m:t>𝑟𝑚</m:t>
              </m:r>
              <m:r>
                <a:rPr lang="en-US" sz="1300" b="0" i="1" kern="1200" baseline="0" dirty="0" smtClean="0">
                  <a:latin typeface="Cambria Math" panose="02040503050406030204" pitchFamily="18" charset="0"/>
                </a:rPr>
                <m:t>)</m:t>
              </m:r>
            </m:oMath>
          </a14:m>
          <a:r>
            <a:rPr lang="en-US" sz="1300" b="0" i="0" kern="1200" baseline="0"/>
            <a:t> that </a:t>
          </a:r>
          <a14:m xmlns:a14="http://schemas.microsoft.com/office/drawing/2010/main">
            <m:oMath xmlns:m="http://schemas.openxmlformats.org/officeDocument/2006/math">
              <m:r>
                <a:rPr lang="en-CA" sz="1300" b="1" i="1" kern="1200" baseline="0" dirty="0" smtClean="0">
                  <a:latin typeface="Cambria Math" panose="02040503050406030204" pitchFamily="18" charset="0"/>
                </a:rPr>
                <m:t>𝒗</m:t>
              </m:r>
              <m:r>
                <a:rPr lang="en-CA" sz="1300" b="1" i="1" kern="1200" baseline="-25000" dirty="0" smtClean="0">
                  <a:latin typeface="Cambria Math" panose="02040503050406030204" pitchFamily="18" charset="0"/>
                </a:rPr>
                <m:t>𝒊</m:t>
              </m:r>
            </m:oMath>
          </a14:m>
          <a:r>
            <a:rPr lang="en-US" sz="1300" b="0" i="0" kern="1200" baseline="0"/>
            <a:t> occurs in </a:t>
          </a:r>
          <a:r>
            <a:rPr lang="en-US" sz="1300" b="0" i="0" kern="1200" baseline="0">
              <a:latin typeface="Lobster" panose="00000500000000000000" pitchFamily="2" charset="0"/>
            </a:rPr>
            <a:t>SA</a:t>
          </a:r>
          <a:r>
            <a:rPr lang="en-US" sz="1300" b="0" i="0" kern="1200" baseline="0"/>
            <a:t>.</a:t>
          </a:r>
          <a:br>
            <a:rPr lang="en-US" sz="1300" b="0" i="0" kern="1200" baseline="0"/>
          </a:br>
          <a:endParaRPr lang="en-CA" sz="1300" b="0" i="0" kern="1200" baseline="0"/>
        </a:p>
        <a:p>
          <a:pPr marL="228600" lvl="2" indent="-114300" algn="l" defTabSz="577850">
            <a:lnSpc>
              <a:spcPct val="90000"/>
            </a:lnSpc>
            <a:spcBef>
              <a:spcPct val="0"/>
            </a:spcBef>
            <a:spcAft>
              <a:spcPct val="20000"/>
            </a:spcAft>
            <a:buNone/>
          </a:pPr>
          <a:r>
            <a:rPr lang="en-US" sz="1300" b="0" i="0" kern="1200" baseline="0"/>
            <a:t>4. Sort the start position that </a:t>
          </a:r>
          <a14:m xmlns:a14="http://schemas.microsoft.com/office/drawing/2010/main">
            <m:oMath xmlns:m="http://schemas.openxmlformats.org/officeDocument/2006/math">
              <m:r>
                <a:rPr lang="en-CA" sz="1300" b="1" i="1" kern="1200" baseline="0" dirty="0" smtClean="0">
                  <a:latin typeface="Cambria Math" panose="02040503050406030204" pitchFamily="18" charset="0"/>
                </a:rPr>
                <m:t>𝒗</m:t>
              </m:r>
              <m:r>
                <a:rPr lang="en-CA" sz="1300" b="1" i="1" kern="1200" baseline="-25000" dirty="0" smtClean="0">
                  <a:latin typeface="Cambria Math" panose="02040503050406030204" pitchFamily="18" charset="0"/>
                </a:rPr>
                <m:t>𝒊</m:t>
              </m:r>
            </m:oMath>
          </a14:m>
          <a:r>
            <a:rPr lang="en-US" sz="1300" b="0" i="0" kern="1200" baseline="0"/>
            <a:t> occurs in ascending order.</a:t>
          </a:r>
          <a:br>
            <a:rPr lang="en-US" sz="1300" b="0" i="0" kern="1200" baseline="0"/>
          </a:br>
          <a:endParaRPr lang="en-CA" sz="1300" b="0" i="0" kern="1200" baseline="0"/>
        </a:p>
        <a:p>
          <a:pPr marL="228600" lvl="2" indent="-114300" algn="l" defTabSz="577850">
            <a:lnSpc>
              <a:spcPct val="90000"/>
            </a:lnSpc>
            <a:spcBef>
              <a:spcPct val="0"/>
            </a:spcBef>
            <a:spcAft>
              <a:spcPct val="20000"/>
            </a:spcAft>
            <a:buNone/>
          </a:pPr>
          <a:r>
            <a:rPr lang="en-US" sz="1300" b="0" i="0" kern="1200" baseline="0"/>
            <a:t>5. </a:t>
          </a:r>
          <a:r>
            <a:rPr lang="en-US" sz="1300" b="1" i="0" kern="1200" baseline="0"/>
            <a:t>For</a:t>
          </a:r>
          <a:r>
            <a:rPr lang="en-US" sz="1300" b="0" i="0" kern="1200" baseline="0"/>
            <a:t> each </a:t>
          </a:r>
          <a14:m xmlns:a14="http://schemas.microsoft.com/office/drawing/2010/main">
            <m:oMath xmlns:m="http://schemas.openxmlformats.org/officeDocument/2006/math">
              <m:r>
                <a:rPr lang="en-US" sz="1300" b="0" i="1" kern="1200" baseline="0" dirty="0" smtClean="0">
                  <a:latin typeface="Cambria Math" panose="02040503050406030204" pitchFamily="18" charset="0"/>
                </a:rPr>
                <m:t>𝑘</m:t>
              </m:r>
              <m:r>
                <a:rPr lang="en-US" sz="1300" b="0" i="1" kern="1200" baseline="0" dirty="0" smtClean="0">
                  <a:latin typeface="Cambria Math" panose="02040503050406030204" pitchFamily="18" charset="0"/>
                </a:rPr>
                <m:t>∈(</m:t>
              </m:r>
              <m:r>
                <a:rPr lang="en-US" sz="1300" b="0" i="1" kern="1200" baseline="0" dirty="0" smtClean="0">
                  <a:latin typeface="Cambria Math" panose="02040503050406030204" pitchFamily="18" charset="0"/>
                </a:rPr>
                <m:t>𝑟</m:t>
              </m:r>
              <m:r>
                <a:rPr lang="en-US" sz="1300" b="0" i="1" kern="1200" baseline="-25000" dirty="0" smtClean="0">
                  <a:latin typeface="Cambria Math" panose="02040503050406030204" pitchFamily="18" charset="0"/>
                </a:rPr>
                <m:t>1</m:t>
              </m:r>
              <m:r>
                <a:rPr lang="en-US" sz="1300" b="0" i="1" kern="1200" baseline="0" dirty="0" smtClean="0">
                  <a:latin typeface="Cambria Math" panose="02040503050406030204" pitchFamily="18" charset="0"/>
                </a:rPr>
                <m:t>,</m:t>
              </m:r>
              <m:r>
                <a:rPr lang="en-US" sz="1300" b="0" i="1" kern="1200" baseline="0" dirty="0" smtClean="0">
                  <a:latin typeface="Cambria Math" panose="02040503050406030204" pitchFamily="18" charset="0"/>
                </a:rPr>
                <m:t>𝑟𝑚</m:t>
              </m:r>
              <m:r>
                <a:rPr lang="en-US" sz="1300" b="0" i="1" kern="1200" baseline="0" dirty="0" smtClean="0">
                  <a:latin typeface="Cambria Math" panose="02040503050406030204" pitchFamily="18" charset="0"/>
                </a:rPr>
                <m:t>)</m:t>
              </m:r>
            </m:oMath>
          </a14:m>
          <a:r>
            <a:rPr lang="en-US" sz="1300" b="0" i="0" kern="1200" baseline="0"/>
            <a:t>:</a:t>
          </a:r>
          <a:endParaRPr lang="en-CA" sz="1300" b="0" i="0" kern="1200" baseline="0"/>
        </a:p>
        <a:p>
          <a:pPr marL="342900" lvl="3" indent="-114300" algn="l" defTabSz="577850">
            <a:lnSpc>
              <a:spcPct val="90000"/>
            </a:lnSpc>
            <a:spcBef>
              <a:spcPct val="0"/>
            </a:spcBef>
            <a:spcAft>
              <a:spcPct val="20000"/>
            </a:spcAft>
            <a:buNone/>
          </a:pPr>
          <a:r>
            <a:rPr lang="en-US" sz="1300" b="0" i="0" kern="1200" baseline="0"/>
            <a:t>(a) </a:t>
          </a:r>
          <a14:m xmlns:a14="http://schemas.microsoft.com/office/drawing/2010/main">
            <m:oMath xmlns:m="http://schemas.openxmlformats.org/officeDocument/2006/math">
              <m:r>
                <a:rPr lang="en-CA" sz="1300" b="0" i="1" kern="1200" baseline="0" dirty="0" smtClean="0">
                  <a:latin typeface="Cambria Math" panose="02040503050406030204" pitchFamily="18" charset="0"/>
                </a:rPr>
                <m:t>𝑑𝑖𝑓𝑓</m:t>
              </m:r>
              <m:r>
                <a:rPr lang="en-CA" sz="1300" b="0" i="1" kern="1200" baseline="0" dirty="0" smtClean="0">
                  <a:latin typeface="Cambria Math" panose="02040503050406030204" pitchFamily="18" charset="0"/>
                </a:rPr>
                <m:t>=(</m:t>
              </m:r>
            </m:oMath>
          </a14:m>
          <a:r>
            <a:rPr lang="en-CA" sz="1300" b="0" i="0" kern="1200" baseline="0">
              <a:latin typeface="Lobster" panose="00000500000000000000" pitchFamily="2" charset="0"/>
            </a:rPr>
            <a:t>SA*</a:t>
          </a:r>
          <a14:m xmlns:a14="http://schemas.microsoft.com/office/drawing/2010/main">
            <m:oMath xmlns:m="http://schemas.openxmlformats.org/officeDocument/2006/math">
              <m:r>
                <a:rPr lang="en-CA" sz="1300" b="0" i="1" kern="1200" baseline="0" dirty="0" smtClean="0">
                  <a:latin typeface="Cambria Math" panose="02040503050406030204" pitchFamily="18" charset="0"/>
                </a:rPr>
                <m:t>[</m:t>
              </m:r>
              <m:r>
                <a:rPr lang="en-CA" sz="1300" b="0" i="1" kern="1200" baseline="0" dirty="0" smtClean="0">
                  <a:latin typeface="Cambria Math" panose="02040503050406030204" pitchFamily="18" charset="0"/>
                </a:rPr>
                <m:t>𝑘</m:t>
              </m:r>
              <m:r>
                <a:rPr lang="en-CA" sz="1300" b="0" i="1" kern="1200" baseline="0" dirty="0" smtClean="0">
                  <a:latin typeface="Cambria Math" panose="02040503050406030204" pitchFamily="18" charset="0"/>
                </a:rPr>
                <m:t>+1]−</m:t>
              </m:r>
            </m:oMath>
          </a14:m>
          <a:r>
            <a:rPr lang="en-CA" sz="1300" b="0" i="0" kern="1200" baseline="0">
              <a:latin typeface="Lobster" panose="00000500000000000000" pitchFamily="2" charset="0"/>
            </a:rPr>
            <a:t>SA*</a:t>
          </a:r>
          <a14:m xmlns:a14="http://schemas.microsoft.com/office/drawing/2010/main">
            <m:oMath xmlns:m="http://schemas.openxmlformats.org/officeDocument/2006/math">
              <m:r>
                <a:rPr lang="en-CA" sz="1300" b="0" i="1" kern="1200" baseline="0" dirty="0" smtClean="0">
                  <a:latin typeface="Cambria Math" panose="02040503050406030204" pitchFamily="18" charset="0"/>
                </a:rPr>
                <m:t>[</m:t>
              </m:r>
              <m:r>
                <a:rPr lang="en-CA" sz="1300" b="0" i="1" kern="1200" baseline="0" dirty="0" smtClean="0">
                  <a:latin typeface="Cambria Math" panose="02040503050406030204" pitchFamily="18" charset="0"/>
                </a:rPr>
                <m:t>𝑘</m:t>
              </m:r>
              <m:r>
                <a:rPr lang="en-CA" sz="1300" b="0" i="1" kern="1200" baseline="0" dirty="0" smtClean="0">
                  <a:latin typeface="Cambria Math" panose="02040503050406030204" pitchFamily="18" charset="0"/>
                </a:rPr>
                <m:t>])</m:t>
              </m:r>
            </m:oMath>
          </a14:m>
          <a:r>
            <a:rPr lang="en-CA" sz="1300" b="0" i="0" kern="1200" baseline="0"/>
            <a:t>;</a:t>
          </a:r>
        </a:p>
        <a:p>
          <a:pPr marL="342900" lvl="3" indent="-114300" algn="l" defTabSz="577850">
            <a:lnSpc>
              <a:spcPct val="90000"/>
            </a:lnSpc>
            <a:spcBef>
              <a:spcPct val="0"/>
            </a:spcBef>
            <a:spcAft>
              <a:spcPct val="20000"/>
            </a:spcAft>
            <a:buNone/>
          </a:pPr>
          <a:r>
            <a:rPr lang="en-US" sz="1300" b="0" i="0" kern="1200" baseline="0"/>
            <a:t>(b) </a:t>
          </a:r>
          <a:r>
            <a:rPr lang="en-US" sz="1300" b="1" i="0" kern="1200" baseline="0"/>
            <a:t>If</a:t>
          </a:r>
          <a:r>
            <a:rPr lang="en-US" sz="1300" b="0" i="0" kern="1200" baseline="0"/>
            <a:t> the distance </a:t>
          </a:r>
          <a14:m xmlns:a14="http://schemas.microsoft.com/office/drawing/2010/main">
            <m:oMath xmlns:m="http://schemas.openxmlformats.org/officeDocument/2006/math">
              <m:r>
                <a:rPr lang="en-US" sz="1300" b="0" i="1" kern="1200" baseline="0" dirty="0" smtClean="0">
                  <a:latin typeface="Cambria Math" panose="02040503050406030204" pitchFamily="18" charset="0"/>
                </a:rPr>
                <m:t>𝑑𝑖𝑓𝑓</m:t>
              </m:r>
            </m:oMath>
          </a14:m>
          <a:r>
            <a:rPr lang="en-US" sz="1300" b="0" i="0" kern="1200" baseline="0"/>
            <a:t> is smaller than the length of </a:t>
          </a:r>
          <a14:m xmlns:a14="http://schemas.microsoft.com/office/drawing/2010/main">
            <m:oMath xmlns:m="http://schemas.openxmlformats.org/officeDocument/2006/math">
              <m:r>
                <a:rPr lang="en-CA" sz="1300" b="1" i="1" kern="1200" baseline="0" dirty="0" smtClean="0">
                  <a:latin typeface="Cambria Math" panose="02040503050406030204" pitchFamily="18" charset="0"/>
                </a:rPr>
                <m:t>𝒗</m:t>
              </m:r>
              <m:r>
                <a:rPr lang="en-CA" sz="1300" b="1" i="1" kern="1200" baseline="-25000" dirty="0" smtClean="0">
                  <a:latin typeface="Cambria Math" panose="02040503050406030204" pitchFamily="18" charset="0"/>
                </a:rPr>
                <m:t>𝒊</m:t>
              </m:r>
            </m:oMath>
          </a14:m>
          <a:endParaRPr lang="en-CA" sz="1300" b="0" i="0" kern="1200" baseline="0"/>
        </a:p>
        <a:p>
          <a:pPr marL="457200" lvl="4" indent="-114300" algn="l" defTabSz="577850">
            <a:lnSpc>
              <a:spcPct val="90000"/>
            </a:lnSpc>
            <a:spcBef>
              <a:spcPct val="0"/>
            </a:spcBef>
            <a:spcAft>
              <a:spcPct val="20000"/>
            </a:spcAft>
            <a:buNone/>
          </a:pPr>
          <a:r>
            <a:rPr lang="en-US" sz="1300" b="0" i="0" kern="1200" baseline="0"/>
            <a:t> 		...</a:t>
          </a:r>
          <a:r>
            <a:rPr lang="en-US" sz="1300" b="1" i="0" kern="1200" baseline="0"/>
            <a:t>Then</a:t>
          </a:r>
          <a:r>
            <a:rPr lang="en-US" sz="1300" b="0" i="0" kern="1200" baseline="0"/>
            <a:t> </a:t>
          </a:r>
          <a14:m xmlns:a14="http://schemas.microsoft.com/office/drawing/2010/main">
            <m:oMath xmlns:m="http://schemas.openxmlformats.org/officeDocument/2006/math">
              <m:r>
                <a:rPr lang="en-CA" sz="1300" b="0" i="1" kern="1200" baseline="0" dirty="0" smtClean="0">
                  <a:latin typeface="Cambria Math" panose="02040503050406030204" pitchFamily="18" charset="0"/>
                </a:rPr>
                <m:t>𝑠𝑢𝑚</m:t>
              </m:r>
              <m:r>
                <a:rPr lang="en-CA" sz="1300" b="0" i="1" kern="1200" baseline="0" dirty="0" smtClean="0">
                  <a:latin typeface="Cambria Math" panose="02040503050406030204" pitchFamily="18" charset="0"/>
                </a:rPr>
                <m:t>+=|</m:t>
              </m:r>
              <m:r>
                <a:rPr lang="en-CA" sz="1300" b="1" i="1" kern="1200" baseline="0" dirty="0" smtClean="0">
                  <a:latin typeface="Cambria Math" panose="02040503050406030204" pitchFamily="18" charset="0"/>
                </a:rPr>
                <m:t>𝒗</m:t>
              </m:r>
              <m:r>
                <a:rPr lang="en-CA" sz="1300" b="1" i="1" kern="1200" baseline="-25000" dirty="0" smtClean="0">
                  <a:latin typeface="Cambria Math" panose="02040503050406030204" pitchFamily="18" charset="0"/>
                </a:rPr>
                <m:t>𝒊</m:t>
              </m:r>
              <m:r>
                <a:rPr lang="en-CA" sz="1300" b="0" i="1" kern="1200" baseline="0" dirty="0" smtClean="0">
                  <a:latin typeface="Cambria Math" panose="02040503050406030204" pitchFamily="18" charset="0"/>
                </a:rPr>
                <m:t>|−</m:t>
              </m:r>
              <m:r>
                <a:rPr lang="en-CA" sz="1300" b="0" i="1" kern="1200" baseline="0" dirty="0" smtClean="0">
                  <a:latin typeface="Cambria Math" panose="02040503050406030204" pitchFamily="18" charset="0"/>
                </a:rPr>
                <m:t>𝑑𝑖𝑓𝑓</m:t>
              </m:r>
            </m:oMath>
          </a14:m>
          <a:r>
            <a:rPr lang="en-CA" sz="1300" b="0" i="0" kern="1200" baseline="0"/>
            <a:t> </a:t>
          </a:r>
          <a:br>
            <a:rPr lang="en-CA" sz="1300" b="0" i="0" kern="1200" baseline="0"/>
          </a:br>
          <a:endParaRPr lang="en-CA" sz="1300" b="0" i="0" kern="1200" baseline="0"/>
        </a:p>
        <a:p>
          <a:pPr marL="228600" lvl="2" indent="-114300" algn="l" defTabSz="577850">
            <a:lnSpc>
              <a:spcPct val="90000"/>
            </a:lnSpc>
            <a:spcBef>
              <a:spcPct val="0"/>
            </a:spcBef>
            <a:spcAft>
              <a:spcPct val="20000"/>
            </a:spcAft>
            <a:buNone/>
          </a:pPr>
          <a:r>
            <a:rPr lang="en-US" sz="1300" b="0" i="0" kern="1200" baseline="0"/>
            <a:t>6. </a:t>
          </a:r>
          <a:r>
            <a:rPr lang="en-US" sz="1300" b="0" i="0" kern="1200" baseline="0">
              <a:latin typeface="Lobster" panose="00000500000000000000" pitchFamily="2" charset="0"/>
            </a:rPr>
            <a:t>OLP</a:t>
          </a:r>
          <a14:m xmlns:a14="http://schemas.microsoft.com/office/drawing/2010/main">
            <m:oMath xmlns:m="http://schemas.openxmlformats.org/officeDocument/2006/math">
              <m:r>
                <a:rPr lang="nn-NO" sz="1300" b="0" i="1" kern="1200" baseline="0" dirty="0" smtClean="0">
                  <a:latin typeface="Cambria Math" panose="02040503050406030204" pitchFamily="18" charset="0"/>
                </a:rPr>
                <m:t>[</m:t>
              </m:r>
              <m:r>
                <a:rPr lang="nn-NO" sz="1300" b="0" i="1" kern="1200" baseline="0" dirty="0" smtClean="0">
                  <a:latin typeface="Cambria Math" panose="02040503050406030204" pitchFamily="18" charset="0"/>
                </a:rPr>
                <m:t>𝑖</m:t>
              </m:r>
              <m:r>
                <a:rPr lang="nn-NO" sz="1300" b="0" i="1" kern="1200" baseline="0" dirty="0" smtClean="0">
                  <a:latin typeface="Cambria Math" panose="02040503050406030204" pitchFamily="18" charset="0"/>
                </a:rPr>
                <m:t>]=</m:t>
              </m:r>
              <m:r>
                <a:rPr lang="nn-NO" sz="1300" b="0" i="1" kern="1200" baseline="0" dirty="0" smtClean="0">
                  <a:latin typeface="Cambria Math" panose="02040503050406030204" pitchFamily="18" charset="0"/>
                </a:rPr>
                <m:t>𝑠𝑢𝑚</m:t>
              </m:r>
            </m:oMath>
          </a14:m>
          <a:endParaRPr lang="en-CA" sz="1300" b="0" i="0" kern="1200" baseline="0"/>
        </a:p>
      </dsp:txBody>
      <dsp:txXfrm>
        <a:off x="0" y="449555"/>
        <a:ext cx="6066986" cy="40116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57AE3-83D6-4AF4-8A6C-58A1DF7AC86C}">
      <dsp:nvSpPr>
        <dsp:cNvPr id="0" name=""/>
        <dsp:cNvSpPr/>
      </dsp:nvSpPr>
      <dsp:spPr>
        <a:xfrm>
          <a:off x="0" y="205316"/>
          <a:ext cx="5256455"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kern="1200" dirty="0"/>
            <a:t>OLP-1</a:t>
          </a:r>
          <a:r>
            <a:rPr lang="en-CA" sz="1800" kern="1200" baseline="0" dirty="0"/>
            <a:t> Algorithm</a:t>
          </a:r>
          <a:endParaRPr lang="en-CA" sz="1800" kern="1200" dirty="0"/>
        </a:p>
      </dsp:txBody>
      <dsp:txXfrm>
        <a:off x="21075" y="226391"/>
        <a:ext cx="5214305" cy="389580"/>
      </dsp:txXfrm>
    </dsp:sp>
    <dsp:sp modelId="{595DCA0A-8EC0-46CF-805B-32C49DA84424}">
      <dsp:nvSpPr>
        <dsp:cNvPr id="0" name=""/>
        <dsp:cNvSpPr/>
      </dsp:nvSpPr>
      <dsp:spPr>
        <a:xfrm>
          <a:off x="0" y="637046"/>
          <a:ext cx="5256455" cy="3353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892" tIns="22860" rIns="128016" bIns="22860" numCol="1" spcCol="1270" anchor="t" anchorCtr="0">
          <a:noAutofit/>
        </a:bodyPr>
        <a:lstStyle/>
        <a:p>
          <a:pPr marL="114300" lvl="1" indent="-114300" algn="l" defTabSz="622300">
            <a:lnSpc>
              <a:spcPct val="90000"/>
            </a:lnSpc>
            <a:spcBef>
              <a:spcPct val="0"/>
            </a:spcBef>
            <a:spcAft>
              <a:spcPct val="20000"/>
            </a:spcAft>
            <a:buNone/>
          </a:pPr>
          <a14:m xmlns:a14="http://schemas.microsoft.com/office/drawing/2010/main">
            <m:oMathPara xmlns:m="http://schemas.openxmlformats.org/officeDocument/2006/math">
              <m:oMathParaPr>
                <m:jc m:val="left"/>
              </m:oMathParaPr>
              <m:oMath xmlns:m="http://schemas.openxmlformats.org/officeDocument/2006/math">
                <m:r>
                  <a:rPr lang="it-IT" sz="1400" i="1" kern="1200" dirty="0" smtClean="0">
                    <a:latin typeface="Cambria Math" panose="02040503050406030204" pitchFamily="18" charset="0"/>
                  </a:rPr>
                  <m:t>𝐶𝑜𝑚𝑝𝑢𝑡𝑒</m:t>
                </m:r>
                <m:r>
                  <a:rPr lang="en-CA" sz="1400" b="0" i="1" kern="1200" dirty="0" smtClean="0">
                    <a:latin typeface="Cambria Math" panose="02040503050406030204" pitchFamily="18" charset="0"/>
                  </a:rPr>
                  <m:t>_</m:t>
                </m:r>
                <m:r>
                  <a:rPr lang="it-IT" sz="1400" i="1" kern="1200" dirty="0" smtClean="0">
                    <a:latin typeface="Cambria Math" panose="02040503050406030204" pitchFamily="18" charset="0"/>
                  </a:rPr>
                  <m:t>𝑂𝐿𝑃</m:t>
                </m:r>
                <m:r>
                  <a:rPr lang="it-IT" sz="1400" i="1" kern="1200" baseline="-25000" dirty="0" smtClean="0">
                    <a:latin typeface="Cambria Math" panose="02040503050406030204" pitchFamily="18" charset="0"/>
                  </a:rPr>
                  <m:t>𝑖</m:t>
                </m:r>
                <m:r>
                  <a:rPr lang="it-IT" sz="1400" i="1" kern="1200" dirty="0" smtClean="0">
                    <a:latin typeface="Cambria Math" panose="02040503050406030204" pitchFamily="18" charset="0"/>
                  </a:rPr>
                  <m:t>(</m:t>
                </m:r>
                <m:r>
                  <a:rPr lang="it-IT" sz="1400" i="1" kern="1200" dirty="0" smtClean="0">
                    <a:latin typeface="Cambria Math" panose="02040503050406030204" pitchFamily="18" charset="0"/>
                  </a:rPr>
                  <m:t>𝑖𝑛𝑑𝑒𝑥</m:t>
                </m:r>
                <m:r>
                  <a:rPr lang="it-IT" sz="1400" i="1" kern="1200" dirty="0" smtClean="0">
                    <a:latin typeface="Cambria Math" panose="02040503050406030204" pitchFamily="18" charset="0"/>
                  </a:rPr>
                  <m:t>, </m:t>
                </m:r>
                <m:r>
                  <a:rPr lang="it-IT" sz="1400" i="1" kern="1200" dirty="0" smtClean="0">
                    <a:latin typeface="Cambria Math" panose="02040503050406030204" pitchFamily="18" charset="0"/>
                  </a:rPr>
                  <m:t>𝑟</m:t>
                </m:r>
                <m:r>
                  <a:rPr lang="it-IT" sz="1400" i="1" kern="1200" baseline="-25000" dirty="0" smtClean="0">
                    <a:latin typeface="Cambria Math" panose="02040503050406030204" pitchFamily="18" charset="0"/>
                  </a:rPr>
                  <m:t>1</m:t>
                </m:r>
                <m:r>
                  <a:rPr lang="it-IT" sz="1400" i="1" kern="1200" dirty="0" smtClean="0">
                    <a:latin typeface="Cambria Math" panose="02040503050406030204" pitchFamily="18" charset="0"/>
                  </a:rPr>
                  <m:t>, </m:t>
                </m:r>
                <m:r>
                  <a:rPr lang="it-IT" sz="1400" i="1" kern="1200" dirty="0" smtClean="0">
                    <a:latin typeface="Cambria Math" panose="02040503050406030204" pitchFamily="18" charset="0"/>
                  </a:rPr>
                  <m:t>𝑟𝑚</m:t>
                </m:r>
                <m:r>
                  <a:rPr lang="it-IT" sz="1400" i="1" kern="1200" dirty="0" smtClean="0">
                    <a:latin typeface="Cambria Math" panose="02040503050406030204" pitchFamily="18" charset="0"/>
                  </a:rPr>
                  <m:t>)</m:t>
                </m:r>
              </m:oMath>
            </m:oMathPara>
          </a14:m>
          <a:endParaRPr lang="en-CA" sz="1400" kern="1200"/>
        </a:p>
        <a:p>
          <a:pPr marL="228600" lvl="2" indent="-114300" algn="l" defTabSz="622300">
            <a:lnSpc>
              <a:spcPct val="90000"/>
            </a:lnSpc>
            <a:spcBef>
              <a:spcPct val="0"/>
            </a:spcBef>
            <a:spcAft>
              <a:spcPct val="20000"/>
            </a:spcAft>
            <a:buNone/>
          </a:pPr>
          <a:r>
            <a:rPr lang="pt-BR" sz="1400" b="1" kern="1200"/>
            <a:t>Copy </a:t>
          </a:r>
          <a:r>
            <a:rPr lang="pt-BR" sz="1400" b="0" kern="1200"/>
            <a:t>and </a:t>
          </a:r>
          <a:r>
            <a:rPr lang="pt-BR" sz="1400" b="1" kern="1200"/>
            <a:t>Sort</a:t>
          </a:r>
          <a:r>
            <a:rPr lang="pt-BR" sz="1400" kern="1200"/>
            <a:t> </a:t>
          </a:r>
          <a:r>
            <a:rPr lang="en-CA" sz="1400" b="0" i="0" kern="1200" baseline="0">
              <a:latin typeface="Lobster" panose="00000500000000000000" pitchFamily="2" charset="0"/>
            </a:rPr>
            <a:t>SA</a:t>
          </a:r>
          <a14:m xmlns:a14="http://schemas.microsoft.com/office/drawing/2010/main">
            <m:oMath xmlns:m="http://schemas.openxmlformats.org/officeDocument/2006/math">
              <m:r>
                <a:rPr lang="en-CA" sz="1400" b="0" i="1" kern="1200" baseline="0" smtClean="0">
                  <a:latin typeface="Cambria Math" panose="02040503050406030204" pitchFamily="18" charset="0"/>
                </a:rPr>
                <m:t>[</m:t>
              </m:r>
              <m:r>
                <a:rPr lang="en-CA" sz="1400" b="0" i="1" kern="1200" baseline="0" smtClean="0">
                  <a:latin typeface="Cambria Math" panose="02040503050406030204" pitchFamily="18" charset="0"/>
                </a:rPr>
                <m:t>𝑟</m:t>
              </m:r>
              <m:r>
                <a:rPr lang="en-CA" sz="1400" b="0" i="1" kern="1200" baseline="-25000" smtClean="0">
                  <a:latin typeface="Cambria Math" panose="02040503050406030204" pitchFamily="18" charset="0"/>
                </a:rPr>
                <m:t>1</m:t>
              </m:r>
              <m:r>
                <a:rPr lang="en-CA" sz="1400" b="0" i="1" kern="1200" baseline="0" smtClean="0">
                  <a:latin typeface="Cambria Math" panose="02040503050406030204" pitchFamily="18" charset="0"/>
                </a:rPr>
                <m:t>..</m:t>
              </m:r>
              <m:r>
                <a:rPr lang="it-IT" sz="1400" i="1" kern="1200" dirty="0" smtClean="0">
                  <a:latin typeface="Cambria Math" panose="02040503050406030204" pitchFamily="18" charset="0"/>
                </a:rPr>
                <m:t>𝑟</m:t>
              </m:r>
              <m:r>
                <a:rPr lang="it-IT" sz="1400" i="1" kern="1200" baseline="-25000" dirty="0" smtClean="0">
                  <a:latin typeface="Cambria Math" panose="02040503050406030204" pitchFamily="18" charset="0"/>
                </a:rPr>
                <m:t>𝑚</m:t>
              </m:r>
              <m:r>
                <a:rPr lang="en-CA" sz="1400" b="0" i="1" kern="1200" baseline="0" smtClean="0">
                  <a:latin typeface="Cambria Math" panose="02040503050406030204" pitchFamily="18" charset="0"/>
                </a:rPr>
                <m:t>]</m:t>
              </m:r>
            </m:oMath>
          </a14:m>
          <a:r>
            <a:rPr lang="pt-BR" sz="1400" kern="1200"/>
            <a:t> to </a:t>
          </a:r>
          <a:r>
            <a:rPr lang="en-CA" sz="1400" b="0" i="0" kern="1200" baseline="0">
              <a:latin typeface="Lobster" panose="00000500000000000000" pitchFamily="2" charset="0"/>
            </a:rPr>
            <a:t>SA*</a:t>
          </a:r>
          <a14:m xmlns:a14="http://schemas.microsoft.com/office/drawing/2010/main">
            <m:oMath xmlns:m="http://schemas.openxmlformats.org/officeDocument/2006/math">
              <m:r>
                <a:rPr lang="en-CA" sz="1400" b="0" i="1" kern="1200" baseline="0" smtClean="0">
                  <a:latin typeface="Cambria Math" panose="02040503050406030204" pitchFamily="18" charset="0"/>
                </a:rPr>
                <m:t>[</m:t>
              </m:r>
              <m:r>
                <a:rPr lang="en-CA" sz="1400" b="0" i="1" kern="1200" baseline="0" smtClean="0">
                  <a:latin typeface="Cambria Math" panose="02040503050406030204" pitchFamily="18" charset="0"/>
                </a:rPr>
                <m:t>𝑟</m:t>
              </m:r>
              <m:r>
                <a:rPr lang="en-CA" sz="1400" b="0" i="1" kern="1200" baseline="-25000" smtClean="0">
                  <a:latin typeface="Cambria Math" panose="02040503050406030204" pitchFamily="18" charset="0"/>
                </a:rPr>
                <m:t>1</m:t>
              </m:r>
              <m:r>
                <a:rPr lang="en-CA" sz="1400" b="0" i="1" kern="1200" baseline="0" smtClean="0">
                  <a:latin typeface="Cambria Math" panose="02040503050406030204" pitchFamily="18" charset="0"/>
                </a:rPr>
                <m:t>..</m:t>
              </m:r>
              <m:r>
                <a:rPr lang="it-IT" sz="1400" i="1" kern="1200" dirty="0" smtClean="0">
                  <a:latin typeface="Cambria Math" panose="02040503050406030204" pitchFamily="18" charset="0"/>
                </a:rPr>
                <m:t>𝑟</m:t>
              </m:r>
              <m:r>
                <a:rPr lang="it-IT" sz="1400" i="1" kern="1200" baseline="-25000" dirty="0" smtClean="0">
                  <a:latin typeface="Cambria Math" panose="02040503050406030204" pitchFamily="18" charset="0"/>
                </a:rPr>
                <m:t>𝑚</m:t>
              </m:r>
              <m:r>
                <a:rPr lang="en-CA" sz="1400" b="0" i="1" kern="1200" baseline="0" smtClean="0">
                  <a:latin typeface="Cambria Math" panose="02040503050406030204" pitchFamily="18" charset="0"/>
                </a:rPr>
                <m:t>]</m:t>
              </m:r>
            </m:oMath>
          </a14:m>
          <a:r>
            <a:rPr lang="en-US" sz="1400" kern="1200"/>
            <a:t> in ascending order</a:t>
          </a:r>
          <a:endParaRPr lang="en-CA" sz="1400" kern="1200"/>
        </a:p>
        <a:p>
          <a:pPr marL="228600" lvl="2" indent="-114300" algn="l" defTabSz="622300">
            <a:lnSpc>
              <a:spcPct val="90000"/>
            </a:lnSpc>
            <a:spcBef>
              <a:spcPct val="0"/>
            </a:spcBef>
            <a:spcAft>
              <a:spcPct val="20000"/>
            </a:spcAft>
            <a:buNone/>
          </a:pPr>
          <a:endParaRPr lang="en-CA" sz="1400" b="1" kern="1200"/>
        </a:p>
        <a:p>
          <a:pPr marL="228600" lvl="2" indent="-114300" algn="l" defTabSz="622300">
            <a:lnSpc>
              <a:spcPct val="90000"/>
            </a:lnSpc>
            <a:spcBef>
              <a:spcPct val="0"/>
            </a:spcBef>
            <a:spcAft>
              <a:spcPct val="20000"/>
            </a:spcAft>
            <a:buNone/>
          </a:pPr>
          <a:r>
            <a:rPr lang="en-US" sz="1400" b="1" i="0" kern="1200" baseline="0"/>
            <a:t>For</a:t>
          </a:r>
          <a:r>
            <a:rPr lang="en-US" sz="1400" b="0" i="0" kern="1200" baseline="0"/>
            <a:t> </a:t>
          </a:r>
          <a14:m xmlns:a14="http://schemas.microsoft.com/office/drawing/2010/main">
            <m:oMath xmlns:m="http://schemas.openxmlformats.org/officeDocument/2006/math">
              <m:r>
                <a:rPr lang="en-US" sz="1400" b="0" i="1" kern="1200" baseline="0" dirty="0" smtClean="0">
                  <a:latin typeface="Cambria Math" panose="02040503050406030204" pitchFamily="18" charset="0"/>
                </a:rPr>
                <m:t>𝑘</m:t>
              </m:r>
              <m:r>
                <a:rPr lang="en-US" sz="1400" b="0" i="1" kern="1200" baseline="0" dirty="0" smtClean="0">
                  <a:latin typeface="Cambria Math" panose="02040503050406030204" pitchFamily="18" charset="0"/>
                </a:rPr>
                <m:t>∈(</m:t>
              </m:r>
              <m:r>
                <a:rPr lang="en-US" sz="1400" b="0" i="1" kern="1200" baseline="0" dirty="0" smtClean="0">
                  <a:latin typeface="Cambria Math" panose="02040503050406030204" pitchFamily="18" charset="0"/>
                </a:rPr>
                <m:t>𝑟</m:t>
              </m:r>
              <m:r>
                <a:rPr lang="en-US" sz="1400" b="0" i="1" kern="1200" baseline="-25000" dirty="0" smtClean="0">
                  <a:latin typeface="Cambria Math" panose="02040503050406030204" pitchFamily="18" charset="0"/>
                </a:rPr>
                <m:t>1</m:t>
              </m:r>
              <m:r>
                <a:rPr lang="en-US" sz="1400" b="0" i="1" kern="1200" baseline="0" dirty="0" smtClean="0">
                  <a:latin typeface="Cambria Math" panose="02040503050406030204" pitchFamily="18" charset="0"/>
                </a:rPr>
                <m:t>,</m:t>
              </m:r>
              <m:r>
                <a:rPr lang="en-US" sz="1400" b="0" i="1" kern="1200" baseline="0" dirty="0" smtClean="0">
                  <a:latin typeface="Cambria Math" panose="02040503050406030204" pitchFamily="18" charset="0"/>
                </a:rPr>
                <m:t>𝑟𝑚</m:t>
              </m:r>
              <m:r>
                <a:rPr lang="en-US" sz="1400" b="0" i="1" kern="1200" baseline="0" dirty="0" smtClean="0">
                  <a:latin typeface="Cambria Math" panose="02040503050406030204" pitchFamily="18" charset="0"/>
                </a:rPr>
                <m:t>)</m:t>
              </m:r>
            </m:oMath>
          </a14:m>
          <a:r>
            <a:rPr lang="en-US" sz="1400" b="0" i="0" kern="1200" baseline="0"/>
            <a:t>:</a:t>
          </a:r>
          <a:endParaRPr lang="en-CA" sz="1400" b="1" kern="1200"/>
        </a:p>
        <a:p>
          <a:pPr marL="342900" lvl="3" indent="-114300" algn="l" defTabSz="622300">
            <a:lnSpc>
              <a:spcPct val="90000"/>
            </a:lnSpc>
            <a:spcBef>
              <a:spcPct val="0"/>
            </a:spcBef>
            <a:spcAft>
              <a:spcPct val="20000"/>
            </a:spcAft>
            <a:buNone/>
          </a:pPr>
          <a:r>
            <a:rPr lang="en-CA" sz="1400" kern="1200"/>
            <a:t>diff = </a:t>
          </a:r>
          <a:r>
            <a:rPr lang="en-CA" sz="1400" b="0" i="0" kern="1200" baseline="0">
              <a:latin typeface="Lobster" panose="00000500000000000000" pitchFamily="2" charset="0"/>
            </a:rPr>
            <a:t>SA</a:t>
          </a:r>
          <a14:m xmlns:a14="http://schemas.microsoft.com/office/drawing/2010/main">
            <m:oMath xmlns:m="http://schemas.openxmlformats.org/officeDocument/2006/math">
              <m:sSub>
                <m:sSubPr>
                  <m:ctrlPr>
                    <a:rPr lang="en-CA" sz="1400" b="0" i="1" kern="1200" dirty="0" smtClean="0">
                      <a:latin typeface="Cambria Math" panose="02040503050406030204" pitchFamily="18" charset="0"/>
                    </a:rPr>
                  </m:ctrlPr>
                </m:sSubPr>
                <m:e>
                  <m:r>
                    <a:rPr lang="en-CA" sz="1400" b="0" i="0" kern="1200" baseline="0" smtClean="0">
                      <a:latin typeface="Cambria Math" panose="02040503050406030204" pitchFamily="18" charset="0"/>
                    </a:rPr>
                    <m:t>∗</m:t>
                  </m:r>
                </m:e>
                <m:sub>
                  <m:r>
                    <a:rPr lang="en-CA" sz="1400" b="0" i="1" kern="1200" dirty="0" smtClean="0">
                      <a:latin typeface="Cambria Math" panose="02040503050406030204" pitchFamily="18" charset="0"/>
                    </a:rPr>
                    <m:t>𝑘</m:t>
                  </m:r>
                  <m:r>
                    <a:rPr lang="en-CA" sz="1400" b="0" i="1" kern="1200" dirty="0" smtClean="0">
                      <a:latin typeface="Cambria Math" panose="02040503050406030204" pitchFamily="18" charset="0"/>
                    </a:rPr>
                    <m:t>+1</m:t>
                  </m:r>
                </m:sub>
              </m:sSub>
              <m:r>
                <a:rPr lang="en-CA" sz="1400" b="0" i="1" kern="1200" baseline="0" smtClean="0">
                  <a:latin typeface="Cambria Math" panose="02040503050406030204" pitchFamily="18" charset="0"/>
                </a:rPr>
                <m:t>−</m:t>
              </m:r>
            </m:oMath>
          </a14:m>
          <a:r>
            <a:rPr lang="en-CA" sz="1400" b="0" i="0" kern="1200" baseline="0">
              <a:latin typeface="Lobster" panose="00000500000000000000" pitchFamily="2" charset="0"/>
            </a:rPr>
            <a:t> SA</a:t>
          </a:r>
          <a14:m xmlns:a14="http://schemas.microsoft.com/office/drawing/2010/main">
            <m:oMath xmlns:m="http://schemas.openxmlformats.org/officeDocument/2006/math">
              <m:sSub>
                <m:sSubPr>
                  <m:ctrlPr>
                    <a:rPr lang="en-CA" sz="1400" b="0" i="1" kern="1200" dirty="0" smtClean="0">
                      <a:latin typeface="Cambria Math" panose="02040503050406030204" pitchFamily="18" charset="0"/>
                    </a:rPr>
                  </m:ctrlPr>
                </m:sSubPr>
                <m:e>
                  <m:r>
                    <a:rPr lang="en-CA" sz="1400" b="0" i="0" kern="1200" baseline="0" dirty="0" smtClean="0">
                      <a:latin typeface="Cambria Math" panose="02040503050406030204" pitchFamily="18" charset="0"/>
                    </a:rPr>
                    <m:t>∗</m:t>
                  </m:r>
                </m:e>
                <m:sub>
                  <m:r>
                    <a:rPr lang="en-CA" sz="1400" b="0" i="1" kern="1200" dirty="0" smtClean="0">
                      <a:latin typeface="Cambria Math" panose="02040503050406030204" pitchFamily="18" charset="0"/>
                    </a:rPr>
                    <m:t>𝑘</m:t>
                  </m:r>
                </m:sub>
              </m:sSub>
            </m:oMath>
          </a14:m>
          <a:endParaRPr lang="en-CA" sz="1400" b="1" kern="1200"/>
        </a:p>
        <a:p>
          <a:pPr marL="342900" lvl="3" indent="-114300" algn="l" defTabSz="622300">
            <a:lnSpc>
              <a:spcPct val="90000"/>
            </a:lnSpc>
            <a:spcBef>
              <a:spcPct val="0"/>
            </a:spcBef>
            <a:spcAft>
              <a:spcPct val="20000"/>
            </a:spcAft>
            <a:buNone/>
          </a:pPr>
          <a:r>
            <a:rPr lang="en-US" sz="1400" b="1" kern="1200"/>
            <a:t>if</a:t>
          </a:r>
          <a:r>
            <a:rPr lang="en-US" sz="1400" kern="1200"/>
            <a:t> (diff &lt; </a:t>
          </a:r>
          <a14:m xmlns:a14="http://schemas.microsoft.com/office/drawing/2010/main">
            <m:oMath xmlns:m="http://schemas.openxmlformats.org/officeDocument/2006/math">
              <m:r>
                <a:rPr lang="en-CA" sz="1400" b="1" i="1" kern="1200" dirty="0" smtClean="0">
                  <a:latin typeface="Cambria Math" panose="02040503050406030204" pitchFamily="18" charset="0"/>
                </a:rPr>
                <m:t>|</m:t>
              </m:r>
              <m:r>
                <a:rPr lang="en-CA" sz="1400" b="1" i="1" kern="1200" dirty="0" smtClean="0">
                  <a:latin typeface="Cambria Math" panose="02040503050406030204" pitchFamily="18" charset="0"/>
                </a:rPr>
                <m:t>𝒖</m:t>
              </m:r>
              <m:r>
                <a:rPr lang="en-CA" sz="1400" b="0" i="1" kern="1200" baseline="-25000" dirty="0" smtClean="0">
                  <a:latin typeface="Cambria Math" panose="02040503050406030204" pitchFamily="18" charset="0"/>
                </a:rPr>
                <m:t>𝑖𝑛𝑑𝑒𝑥</m:t>
              </m:r>
              <m:r>
                <a:rPr lang="en-CA" sz="1400" b="1" i="1" kern="1200" baseline="0" dirty="0" smtClean="0">
                  <a:latin typeface="Cambria Math" panose="02040503050406030204" pitchFamily="18" charset="0"/>
                </a:rPr>
                <m:t>|</m:t>
              </m:r>
            </m:oMath>
          </a14:m>
          <a:r>
            <a:rPr lang="en-US" sz="1400" kern="1200"/>
            <a:t>) </a:t>
          </a:r>
          <a:r>
            <a:rPr lang="en-US" sz="1400" b="1" kern="1200"/>
            <a:t>then</a:t>
          </a:r>
          <a:endParaRPr lang="en-CA" sz="1400" b="1" kern="1200"/>
        </a:p>
        <a:p>
          <a:pPr marL="457200" lvl="4" indent="-114300" algn="l" defTabSz="622300">
            <a:lnSpc>
              <a:spcPct val="90000"/>
            </a:lnSpc>
            <a:spcBef>
              <a:spcPct val="0"/>
            </a:spcBef>
            <a:spcAft>
              <a:spcPct val="20000"/>
            </a:spcAft>
            <a:buNone/>
          </a:pPr>
          <a:r>
            <a:rPr lang="en-CA" sz="1400" b="0" kern="1200"/>
            <a:t>i’ = </a:t>
          </a:r>
          <a:r>
            <a:rPr lang="en-CA" sz="1400" b="0" i="0" kern="1200" baseline="0">
              <a:latin typeface="Lobster" panose="00000500000000000000" pitchFamily="2" charset="0"/>
            </a:rPr>
            <a:t>SA</a:t>
          </a:r>
          <a14:m xmlns:a14="http://schemas.microsoft.com/office/drawing/2010/main">
            <m:oMath xmlns:m="http://schemas.openxmlformats.org/officeDocument/2006/math">
              <m:sSub>
                <m:sSubPr>
                  <m:ctrlPr>
                    <a:rPr lang="en-CA" sz="1400" b="0" i="1" kern="1200" dirty="0" smtClean="0">
                      <a:latin typeface="Cambria Math" panose="02040503050406030204" pitchFamily="18" charset="0"/>
                    </a:rPr>
                  </m:ctrlPr>
                </m:sSubPr>
                <m:e>
                  <m:r>
                    <a:rPr lang="en-CA" sz="1400" b="0" i="0" kern="1200" baseline="0" smtClean="0">
                      <a:latin typeface="Cambria Math" panose="02040503050406030204" pitchFamily="18" charset="0"/>
                    </a:rPr>
                    <m:t>∗</m:t>
                  </m:r>
                </m:e>
                <m:sub>
                  <m:r>
                    <a:rPr lang="en-CA" sz="1400" b="0" i="1" kern="1200" dirty="0" smtClean="0">
                      <a:latin typeface="Cambria Math" panose="02040503050406030204" pitchFamily="18" charset="0"/>
                    </a:rPr>
                    <m:t>𝑘</m:t>
                  </m:r>
                </m:sub>
              </m:sSub>
            </m:oMath>
          </a14:m>
          <a:endParaRPr lang="en-CA" sz="1400" b="1" kern="1200"/>
        </a:p>
        <a:p>
          <a:pPr marL="457200" lvl="4" indent="-114300" algn="l" defTabSz="622300">
            <a:lnSpc>
              <a:spcPct val="90000"/>
            </a:lnSpc>
            <a:spcBef>
              <a:spcPct val="0"/>
            </a:spcBef>
            <a:spcAft>
              <a:spcPct val="20000"/>
            </a:spcAft>
            <a:buNone/>
          </a:pPr>
          <a:r>
            <a:rPr lang="en-CA" sz="1400" b="0" kern="1200"/>
            <a:t>j’ = </a:t>
          </a:r>
          <a:r>
            <a:rPr lang="en-CA" sz="1400" b="0" i="0" kern="1200" baseline="0">
              <a:latin typeface="Lobster" panose="00000500000000000000" pitchFamily="2" charset="0"/>
            </a:rPr>
            <a:t>SA</a:t>
          </a:r>
          <a14:m xmlns:a14="http://schemas.microsoft.com/office/drawing/2010/main">
            <m:oMath xmlns:m="http://schemas.openxmlformats.org/officeDocument/2006/math">
              <m:sSub>
                <m:sSubPr>
                  <m:ctrlPr>
                    <a:rPr lang="en-CA" sz="1400" b="0" i="1" kern="1200" dirty="0" smtClean="0">
                      <a:latin typeface="Cambria Math" panose="02040503050406030204" pitchFamily="18" charset="0"/>
                    </a:rPr>
                  </m:ctrlPr>
                </m:sSubPr>
                <m:e>
                  <m:r>
                    <a:rPr lang="en-CA" sz="1400" b="0" i="0" kern="1200" baseline="0" smtClean="0">
                      <a:latin typeface="Cambria Math" panose="02040503050406030204" pitchFamily="18" charset="0"/>
                    </a:rPr>
                    <m:t>∗</m:t>
                  </m:r>
                </m:e>
                <m:sub>
                  <m:r>
                    <a:rPr lang="en-CA" sz="1400" b="0" i="1" kern="1200" dirty="0" smtClean="0">
                      <a:latin typeface="Cambria Math" panose="02040503050406030204" pitchFamily="18" charset="0"/>
                    </a:rPr>
                    <m:t>𝑘</m:t>
                  </m:r>
                  <m:r>
                    <a:rPr lang="en-CA" sz="1400" b="0" i="1" kern="1200" dirty="0" smtClean="0">
                      <a:latin typeface="Cambria Math" panose="02040503050406030204" pitchFamily="18" charset="0"/>
                    </a:rPr>
                    <m:t>+1</m:t>
                  </m:r>
                </m:sub>
              </m:sSub>
              <m:r>
                <a:rPr lang="en-CA" sz="1400" i="1" kern="1200" dirty="0" smtClean="0">
                  <a:latin typeface="Cambria Math" panose="02040503050406030204" pitchFamily="18" charset="0"/>
                </a:rPr>
                <m:t>+</m:t>
              </m:r>
              <m:r>
                <a:rPr lang="en-CA" sz="1400" b="1" i="1" kern="1200" dirty="0" smtClean="0">
                  <a:latin typeface="Cambria Math" panose="02040503050406030204" pitchFamily="18" charset="0"/>
                </a:rPr>
                <m:t>|</m:t>
              </m:r>
              <m:r>
                <a:rPr lang="en-CA" sz="1400" b="1" i="1" kern="1200" dirty="0" smtClean="0">
                  <a:latin typeface="Cambria Math" panose="02040503050406030204" pitchFamily="18" charset="0"/>
                </a:rPr>
                <m:t>𝒖</m:t>
              </m:r>
              <m:r>
                <a:rPr lang="en-CA" sz="1400" b="0" i="1" kern="1200" baseline="-25000" dirty="0" smtClean="0">
                  <a:latin typeface="Cambria Math" panose="02040503050406030204" pitchFamily="18" charset="0"/>
                </a:rPr>
                <m:t>𝑖𝑛𝑑𝑒𝑥</m:t>
              </m:r>
              <m:r>
                <a:rPr lang="en-CA" sz="1400" b="1" i="1" kern="1200" baseline="0" dirty="0" smtClean="0">
                  <a:latin typeface="Cambria Math" panose="02040503050406030204" pitchFamily="18" charset="0"/>
                </a:rPr>
                <m:t>|</m:t>
              </m:r>
            </m:oMath>
          </a14:m>
          <a:endParaRPr lang="en-CA" sz="1400" b="0" kern="1200" baseline="0"/>
        </a:p>
        <a:p>
          <a:pPr marL="457200" lvl="4" indent="-114300" algn="l" defTabSz="622300">
            <a:lnSpc>
              <a:spcPct val="90000"/>
            </a:lnSpc>
            <a:spcBef>
              <a:spcPct val="0"/>
            </a:spcBef>
            <a:spcAft>
              <a:spcPct val="20000"/>
            </a:spcAft>
            <a:buNone/>
          </a:pPr>
          <a14:m xmlns:a14="http://schemas.microsoft.com/office/drawing/2010/main">
            <m:oMath xmlns:m="http://schemas.openxmlformats.org/officeDocument/2006/math">
              <m:r>
                <a:rPr lang="en-CA" sz="1400" b="1" i="1" kern="1200" dirty="0" smtClean="0">
                  <a:latin typeface="Cambria Math" panose="02040503050406030204" pitchFamily="18" charset="0"/>
                </a:rPr>
                <m:t>𝒓𝒖𝒏</m:t>
              </m:r>
            </m:oMath>
          </a14:m>
          <a:r>
            <a:rPr lang="en-CA" sz="1400" kern="1200"/>
            <a:t> = </a:t>
          </a:r>
          <a14:m xmlns:a14="http://schemas.microsoft.com/office/drawing/2010/main">
            <m:oMath xmlns:m="http://schemas.openxmlformats.org/officeDocument/2006/math">
              <m:r>
                <a:rPr lang="en-CA" sz="1400" i="1" kern="1200" dirty="0" smtClean="0">
                  <a:latin typeface="Cambria Math" panose="02040503050406030204" pitchFamily="18" charset="0"/>
                </a:rPr>
                <m:t>𝑒𝑙𝑖𝑔𝑖𝑏𝑙𝑒</m:t>
              </m:r>
              <m:r>
                <a:rPr lang="en-CA" sz="1400" i="1" kern="1200" dirty="0" smtClean="0">
                  <a:latin typeface="Cambria Math" panose="02040503050406030204" pitchFamily="18" charset="0"/>
                </a:rPr>
                <m:t> </m:t>
              </m:r>
              <m:r>
                <a:rPr lang="en-CA" sz="1400" i="1" kern="1200" dirty="0" smtClean="0">
                  <a:latin typeface="Cambria Math" panose="02040503050406030204" pitchFamily="18" charset="0"/>
                </a:rPr>
                <m:t>𝑟𝑢𝑛</m:t>
              </m:r>
              <m:r>
                <a:rPr lang="en-CA" sz="1400" b="0" i="1" kern="1200" dirty="0" smtClean="0">
                  <a:latin typeface="Cambria Math" panose="02040503050406030204" pitchFamily="18" charset="0"/>
                </a:rPr>
                <m:t> </m:t>
              </m:r>
              <m:r>
                <m:rPr>
                  <m:sty m:val="p"/>
                </m:rPr>
                <a:rPr lang="en-CA" sz="1400" b="0" i="0" kern="1200" dirty="0" smtClean="0">
                  <a:latin typeface="Cambria Math" panose="02040503050406030204" pitchFamily="18" charset="0"/>
                </a:rPr>
                <m:t>using</m:t>
              </m:r>
              <m:r>
                <a:rPr lang="en-CA" sz="1400" b="0" i="0" kern="1200" dirty="0" smtClean="0">
                  <a:latin typeface="Cambria Math" panose="02040503050406030204" pitchFamily="18" charset="0"/>
                </a:rPr>
                <m:t> </m:t>
              </m:r>
              <m:r>
                <a:rPr lang="en-CA" sz="1400" i="1" kern="1200" dirty="0" smtClean="0">
                  <a:solidFill>
                    <a:schemeClr val="bg2"/>
                  </a:solidFill>
                  <a:latin typeface="Cambria Math" panose="02040503050406030204" pitchFamily="18" charset="0"/>
                </a:rPr>
                <m:t>𝑒𝑥𝑟𝑢𝑛</m:t>
              </m:r>
              <m:r>
                <a:rPr lang="en-CA" sz="1400" i="1" kern="1200" dirty="0" smtClean="0">
                  <a:solidFill>
                    <a:schemeClr val="bg2"/>
                  </a:solidFill>
                  <a:latin typeface="Cambria Math" panose="02040503050406030204" pitchFamily="18" charset="0"/>
                </a:rPr>
                <m:t>(</m:t>
              </m:r>
              <m:sSup>
                <m:sSupPr>
                  <m:ctrlPr>
                    <a:rPr lang="en-CA" sz="1400" b="0" i="1" kern="1200" dirty="0" smtClean="0">
                      <a:solidFill>
                        <a:schemeClr val="bg2"/>
                      </a:solidFill>
                      <a:latin typeface="Cambria Math" panose="02040503050406030204" pitchFamily="18" charset="0"/>
                    </a:rPr>
                  </m:ctrlPr>
                </m:sSupPr>
                <m:e>
                  <m:r>
                    <a:rPr lang="en-CA" sz="1400" b="0" i="1" kern="1200" dirty="0" smtClean="0">
                      <a:solidFill>
                        <a:schemeClr val="bg2"/>
                      </a:solidFill>
                      <a:latin typeface="Cambria Math" panose="02040503050406030204" pitchFamily="18" charset="0"/>
                    </a:rPr>
                    <m:t>𝑖</m:t>
                  </m:r>
                </m:e>
                <m:sup>
                  <m:r>
                    <a:rPr lang="en-CA" sz="1400" b="0" i="1" kern="1200" dirty="0" smtClean="0">
                      <a:solidFill>
                        <a:schemeClr val="bg2"/>
                      </a:solidFill>
                      <a:latin typeface="Cambria Math" panose="02040503050406030204" pitchFamily="18" charset="0"/>
                    </a:rPr>
                    <m:t>′</m:t>
                  </m:r>
                </m:sup>
              </m:sSup>
              <m:r>
                <a:rPr lang="en-CA" sz="1400" b="0" i="1" kern="1200" dirty="0" smtClean="0">
                  <a:solidFill>
                    <a:schemeClr val="bg2"/>
                  </a:solidFill>
                  <a:latin typeface="Cambria Math" panose="02040503050406030204" pitchFamily="18" charset="0"/>
                </a:rPr>
                <m:t>,</m:t>
              </m:r>
              <m:sSup>
                <m:sSupPr>
                  <m:ctrlPr>
                    <a:rPr lang="en-CA" sz="1400" b="0" i="1" kern="1200" dirty="0" smtClean="0">
                      <a:solidFill>
                        <a:schemeClr val="bg2"/>
                      </a:solidFill>
                      <a:latin typeface="Cambria Math" panose="02040503050406030204" pitchFamily="18" charset="0"/>
                    </a:rPr>
                  </m:ctrlPr>
                </m:sSupPr>
                <m:e>
                  <m:r>
                    <a:rPr lang="en-CA" sz="1400" b="0" i="1" kern="1200" dirty="0" smtClean="0">
                      <a:solidFill>
                        <a:schemeClr val="bg2"/>
                      </a:solidFill>
                      <a:latin typeface="Cambria Math" panose="02040503050406030204" pitchFamily="18" charset="0"/>
                    </a:rPr>
                    <m:t>𝑗</m:t>
                  </m:r>
                </m:e>
                <m:sup>
                  <m:r>
                    <a:rPr lang="en-CA" sz="1400" b="0" i="1" kern="1200" dirty="0" smtClean="0">
                      <a:solidFill>
                        <a:schemeClr val="bg2"/>
                      </a:solidFill>
                      <a:latin typeface="Cambria Math" panose="02040503050406030204" pitchFamily="18" charset="0"/>
                    </a:rPr>
                    <m:t>′</m:t>
                  </m:r>
                </m:sup>
              </m:sSup>
              <m:r>
                <a:rPr lang="en-CA" sz="1400" b="0" i="1" kern="1200" dirty="0" smtClean="0">
                  <a:solidFill>
                    <a:schemeClr val="bg2"/>
                  </a:solidFill>
                  <a:latin typeface="Cambria Math" panose="02040503050406030204" pitchFamily="18" charset="0"/>
                </a:rPr>
                <m:t>)</m:t>
              </m:r>
            </m:oMath>
          </a14:m>
          <a:endParaRPr lang="en-CA" sz="1400" kern="1200">
            <a:solidFill>
              <a:schemeClr val="bg2"/>
            </a:solidFill>
          </a:endParaRPr>
        </a:p>
        <a:p>
          <a:pPr marL="457200" lvl="4" indent="-114300" algn="l" defTabSz="622300">
            <a:lnSpc>
              <a:spcPct val="90000"/>
            </a:lnSpc>
            <a:spcBef>
              <a:spcPct val="0"/>
            </a:spcBef>
            <a:spcAft>
              <a:spcPct val="20000"/>
            </a:spcAft>
            <a:buNone/>
          </a:pPr>
          <a:r>
            <a:rPr lang="en-CA" sz="1400" kern="1200"/>
            <a:t>freq = number of </a:t>
          </a:r>
          <a14:m xmlns:a14="http://schemas.microsoft.com/office/drawing/2010/main">
            <m:oMath xmlns:m="http://schemas.openxmlformats.org/officeDocument/2006/math">
              <m:r>
                <a:rPr lang="en-CA" sz="1400" b="1" i="1" kern="1200" dirty="0" smtClean="0">
                  <a:latin typeface="Cambria Math" panose="02040503050406030204" pitchFamily="18" charset="0"/>
                </a:rPr>
                <m:t>𝒖</m:t>
              </m:r>
              <m:r>
                <a:rPr lang="en-CA" sz="1400" b="0" i="1" kern="1200" baseline="-25000" dirty="0" smtClean="0">
                  <a:latin typeface="Cambria Math" panose="02040503050406030204" pitchFamily="18" charset="0"/>
                </a:rPr>
                <m:t>𝑖𝑛𝑑𝑒𝑥</m:t>
              </m:r>
            </m:oMath>
          </a14:m>
          <a:r>
            <a:rPr lang="en-CA" sz="1400" kern="1200"/>
            <a:t> in </a:t>
          </a:r>
          <a14:m xmlns:a14="http://schemas.microsoft.com/office/drawing/2010/main">
            <m:oMath xmlns:m="http://schemas.openxmlformats.org/officeDocument/2006/math">
              <m:r>
                <a:rPr lang="en-CA" sz="1400" b="1" i="1" kern="1200" dirty="0" smtClean="0">
                  <a:latin typeface="Cambria Math" panose="02040503050406030204" pitchFamily="18" charset="0"/>
                </a:rPr>
                <m:t>𝒓𝒖𝒏</m:t>
              </m:r>
            </m:oMath>
          </a14:m>
          <a:r>
            <a:rPr lang="en-CA" sz="1400" b="0" i="0" kern="1200">
              <a:latin typeface="+mj-lt"/>
            </a:rPr>
            <a:t> using </a:t>
          </a:r>
          <a14:m xmlns:a14="http://schemas.microsoft.com/office/drawing/2010/main">
            <m:oMath xmlns:m="http://schemas.openxmlformats.org/officeDocument/2006/math">
              <m:r>
                <a:rPr lang="en-CA" sz="1400" b="0" i="1" kern="1200" dirty="0" smtClean="0">
                  <a:solidFill>
                    <a:schemeClr val="bg2"/>
                  </a:solidFill>
                  <a:latin typeface="Cambria Math" panose="02040503050406030204" pitchFamily="18" charset="0"/>
                </a:rPr>
                <m:t>𝑓</m:t>
              </m:r>
              <m:r>
                <a:rPr lang="en-US" sz="1400" i="1" kern="1200" dirty="0" smtClean="0">
                  <a:solidFill>
                    <a:schemeClr val="bg2"/>
                  </a:solidFill>
                  <a:latin typeface="Cambria Math" panose="02040503050406030204" pitchFamily="18" charset="0"/>
                </a:rPr>
                <m:t>𝑟𝑒𝑞𝑢𝑒𝑛𝑐𝑦</m:t>
              </m:r>
              <m:r>
                <a:rPr lang="en-US" sz="1400" i="1" kern="1200" dirty="0" smtClean="0">
                  <a:solidFill>
                    <a:schemeClr val="bg2"/>
                  </a:solidFill>
                  <a:latin typeface="Cambria Math" panose="02040503050406030204" pitchFamily="18" charset="0"/>
                </a:rPr>
                <m:t>()</m:t>
              </m:r>
            </m:oMath>
          </a14:m>
          <a:r>
            <a:rPr lang="en-CA" sz="1400" kern="1200">
              <a:solidFill>
                <a:schemeClr val="bg2"/>
              </a:solidFill>
            </a:rPr>
            <a:t> </a:t>
          </a:r>
          <a:endParaRPr lang="en-CA" sz="1400" b="1" kern="1200"/>
        </a:p>
        <a:p>
          <a:pPr marL="457200" lvl="4" indent="-114300" algn="l" defTabSz="622300">
            <a:lnSpc>
              <a:spcPct val="90000"/>
            </a:lnSpc>
            <a:spcBef>
              <a:spcPct val="0"/>
            </a:spcBef>
            <a:spcAft>
              <a:spcPct val="20000"/>
            </a:spcAft>
            <a:buNone/>
          </a:pPr>
          <a14:m xmlns:a14="http://schemas.microsoft.com/office/drawing/2010/main">
            <m:oMath xmlns:m="http://schemas.openxmlformats.org/officeDocument/2006/math">
              <m:r>
                <a:rPr lang="en-CA" sz="1400" i="1" kern="1200" dirty="0" smtClean="0">
                  <a:latin typeface="Cambria Math" panose="02040503050406030204" pitchFamily="18" charset="0"/>
                </a:rPr>
                <m:t>𝑜𝑙𝑝</m:t>
              </m:r>
              <m:r>
                <a:rPr lang="en-CA" sz="1400" i="1" kern="1200" baseline="-25000" dirty="0" smtClean="0">
                  <a:latin typeface="Cambria Math" panose="02040503050406030204" pitchFamily="18" charset="0"/>
                </a:rPr>
                <m:t>𝑖</m:t>
              </m:r>
              <m:r>
                <a:rPr lang="en-CA" sz="1400" b="0" i="1" kern="1200" dirty="0" smtClean="0">
                  <a:latin typeface="Cambria Math" panose="02040503050406030204" pitchFamily="18" charset="0"/>
                </a:rPr>
                <m:t>+=</m:t>
              </m:r>
              <m:r>
                <a:rPr lang="en-CA" sz="1400" i="1" kern="1200" dirty="0" smtClean="0">
                  <a:latin typeface="Cambria Math" panose="02040503050406030204" pitchFamily="18" charset="0"/>
                </a:rPr>
                <m:t>(</m:t>
              </m:r>
              <m:r>
                <a:rPr lang="en-CA" sz="1400" b="1" i="1" kern="1200" dirty="0" smtClean="0">
                  <a:latin typeface="Cambria Math" panose="02040503050406030204" pitchFamily="18" charset="0"/>
                </a:rPr>
                <m:t>|</m:t>
              </m:r>
              <m:r>
                <a:rPr lang="en-CA" sz="1400" b="1" i="1" kern="1200" dirty="0" smtClean="0">
                  <a:latin typeface="Cambria Math" panose="02040503050406030204" pitchFamily="18" charset="0"/>
                </a:rPr>
                <m:t>𝒖</m:t>
              </m:r>
              <m:r>
                <a:rPr lang="en-CA" sz="1400" b="0" i="1" kern="1200" baseline="-25000" dirty="0" smtClean="0">
                  <a:latin typeface="Cambria Math" panose="02040503050406030204" pitchFamily="18" charset="0"/>
                </a:rPr>
                <m:t>𝑖𝑛𝑑𝑒𝑥</m:t>
              </m:r>
              <m:r>
                <a:rPr lang="en-CA" sz="1400" b="1" i="1" kern="1200" baseline="0" dirty="0" smtClean="0">
                  <a:latin typeface="Cambria Math" panose="02040503050406030204" pitchFamily="18" charset="0"/>
                </a:rPr>
                <m:t>|</m:t>
              </m:r>
              <m:r>
                <a:rPr lang="en-CA" sz="1400" i="1" kern="1200" dirty="0" smtClean="0">
                  <a:latin typeface="Cambria Math" panose="02040503050406030204" pitchFamily="18" charset="0"/>
                </a:rPr>
                <m:t>−</m:t>
              </m:r>
              <m:r>
                <a:rPr lang="en-CA" sz="1400" b="1" i="1" kern="1200" dirty="0" smtClean="0">
                  <a:latin typeface="Cambria Math" panose="02040503050406030204" pitchFamily="18" charset="0"/>
                </a:rPr>
                <m:t>𝒓𝒖𝒏</m:t>
              </m:r>
              <m:r>
                <a:rPr lang="en-CA" sz="1400" i="1" kern="1200" dirty="0" smtClean="0">
                  <a:latin typeface="Cambria Math" panose="02040503050406030204" pitchFamily="18" charset="0"/>
                </a:rPr>
                <m:t>.</m:t>
              </m:r>
              <m:r>
                <a:rPr lang="en-CA" sz="1400" i="1" kern="1200" dirty="0" smtClean="0">
                  <a:latin typeface="Cambria Math" panose="02040503050406030204" pitchFamily="18" charset="0"/>
                </a:rPr>
                <m:t>𝑒𝑛𝑑</m:t>
              </m:r>
              <m:r>
                <a:rPr lang="en-CA" sz="1400" i="1" kern="1200" dirty="0" smtClean="0">
                  <a:latin typeface="Cambria Math" panose="02040503050406030204" pitchFamily="18" charset="0"/>
                </a:rPr>
                <m:t>)∗</m:t>
              </m:r>
            </m:oMath>
          </a14:m>
          <a:r>
            <a:rPr lang="en-CA" sz="1400" kern="1200"/>
            <a:t> freq</a:t>
          </a:r>
        </a:p>
        <a:p>
          <a:pPr marL="457200" lvl="4" indent="-114300" algn="l" defTabSz="622300">
            <a:lnSpc>
              <a:spcPct val="90000"/>
            </a:lnSpc>
            <a:spcBef>
              <a:spcPct val="0"/>
            </a:spcBef>
            <a:spcAft>
              <a:spcPct val="20000"/>
            </a:spcAft>
            <a:buNone/>
          </a:pPr>
          <a:r>
            <a:rPr lang="de-DE" sz="1400" kern="1200"/>
            <a:t>Skip values: k += </a:t>
          </a:r>
          <a:r>
            <a:rPr lang="en-CA" sz="1400" kern="1200" err="1"/>
            <a:t>freq</a:t>
          </a:r>
          <a:endParaRPr lang="en-CA" sz="1400" kern="1200"/>
        </a:p>
        <a:p>
          <a:pPr marL="228600" lvl="2" indent="-114300" algn="l" defTabSz="622300">
            <a:lnSpc>
              <a:spcPct val="90000"/>
            </a:lnSpc>
            <a:spcBef>
              <a:spcPct val="0"/>
            </a:spcBef>
            <a:spcAft>
              <a:spcPct val="20000"/>
            </a:spcAft>
            <a:buNone/>
          </a:pPr>
          <a:endParaRPr lang="en-CA" sz="1400" kern="1200"/>
        </a:p>
        <a:p>
          <a:pPr marL="228600" lvl="2" indent="-114300" algn="l" defTabSz="622300">
            <a:lnSpc>
              <a:spcPct val="90000"/>
            </a:lnSpc>
            <a:spcBef>
              <a:spcPct val="0"/>
            </a:spcBef>
            <a:spcAft>
              <a:spcPct val="20000"/>
            </a:spcAft>
            <a:buNone/>
          </a:pPr>
          <a:r>
            <a:rPr lang="en-CA" sz="1400" b="1" kern="1200"/>
            <a:t>return</a:t>
          </a:r>
          <a:r>
            <a:rPr lang="en-CA" sz="1400" kern="1200"/>
            <a:t> </a:t>
          </a:r>
          <a14:m xmlns:a14="http://schemas.microsoft.com/office/drawing/2010/main">
            <m:oMath xmlns:m="http://schemas.openxmlformats.org/officeDocument/2006/math">
              <m:r>
                <a:rPr lang="en-CA" sz="1400" i="1" kern="1200" dirty="0" smtClean="0">
                  <a:latin typeface="Cambria Math" panose="02040503050406030204" pitchFamily="18" charset="0"/>
                </a:rPr>
                <m:t>𝑜𝑙𝑝</m:t>
              </m:r>
              <m:r>
                <a:rPr lang="en-CA" sz="1400" i="1" kern="1200" baseline="-25000" dirty="0" smtClean="0">
                  <a:latin typeface="Cambria Math" panose="02040503050406030204" pitchFamily="18" charset="0"/>
                </a:rPr>
                <m:t>𝑖</m:t>
              </m:r>
            </m:oMath>
          </a14:m>
          <a:endParaRPr lang="en-CA" sz="1400" kern="1200"/>
        </a:p>
      </dsp:txBody>
      <dsp:txXfrm>
        <a:off x="0" y="637046"/>
        <a:ext cx="5256455" cy="3353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EAD31-2D94-467A-AC67-60DA3191615E}">
      <dsp:nvSpPr>
        <dsp:cNvPr id="0" name=""/>
        <dsp:cNvSpPr/>
      </dsp:nvSpPr>
      <dsp:spPr>
        <a:xfrm>
          <a:off x="0" y="41810"/>
          <a:ext cx="6066986" cy="407745"/>
        </a:xfrm>
        <a:prstGeom prst="round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i="0" kern="1200" baseline="0" dirty="0"/>
            <a:t>OLP-2 </a:t>
          </a:r>
          <a:r>
            <a:rPr lang="en-US" sz="1700" b="0" i="0" kern="1200" baseline="0" dirty="0"/>
            <a:t>Improved </a:t>
          </a:r>
          <a:r>
            <a:rPr lang="en-US" sz="1700" b="0" i="1" kern="1200" baseline="0" dirty="0"/>
            <a:t>O</a:t>
          </a:r>
          <a:r>
            <a:rPr lang="en-US" sz="1700" b="0" i="0" kern="1200" baseline="0" dirty="0"/>
            <a:t>(</a:t>
          </a:r>
          <a:r>
            <a:rPr lang="en-US" sz="1700" b="0" i="1" kern="1200" baseline="0" dirty="0"/>
            <a:t>n</a:t>
          </a:r>
          <a:r>
            <a:rPr lang="en-US" sz="1700" b="0" i="0" kern="1200" baseline="30000" dirty="0"/>
            <a:t>2</a:t>
          </a:r>
          <a:r>
            <a:rPr lang="en-US" sz="1700" b="0" i="0" kern="1200" baseline="0" dirty="0"/>
            <a:t>) to compute OLP array</a:t>
          </a:r>
          <a:endParaRPr lang="en-CA" sz="1700" b="0" kern="1200" dirty="0"/>
        </a:p>
      </dsp:txBody>
      <dsp:txXfrm>
        <a:off x="19904" y="61714"/>
        <a:ext cx="6027178" cy="367937"/>
      </dsp:txXfrm>
    </dsp:sp>
    <dsp:sp modelId="{03B1BAB0-0199-40E0-BE17-48ED73068FD8}">
      <dsp:nvSpPr>
        <dsp:cNvPr id="0" name=""/>
        <dsp:cNvSpPr/>
      </dsp:nvSpPr>
      <dsp:spPr>
        <a:xfrm>
          <a:off x="0" y="449555"/>
          <a:ext cx="6066986" cy="4011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627" tIns="21590" rIns="120904" bIns="21590" numCol="1" spcCol="1270" anchor="t" anchorCtr="0">
          <a:noAutofit/>
        </a:bodyPr>
        <a:lstStyle/>
        <a:p>
          <a:pPr marL="114300" lvl="1" indent="-114300" algn="l" defTabSz="577850">
            <a:lnSpc>
              <a:spcPct val="90000"/>
            </a:lnSpc>
            <a:spcBef>
              <a:spcPct val="0"/>
            </a:spcBef>
            <a:spcAft>
              <a:spcPct val="20000"/>
            </a:spcAft>
            <a:buNone/>
          </a:pPr>
          <a:r>
            <a:rPr lang="en-US" sz="1300" b="1" i="0" kern="1200" baseline="0"/>
            <a:t>For</a:t>
          </a:r>
          <a:r>
            <a:rPr lang="en-US" sz="1300" b="0" i="0" kern="1200" baseline="0"/>
            <a:t> </a:t>
          </a:r>
          <a14:m xmlns:a14="http://schemas.microsoft.com/office/drawing/2010/main">
            <m:oMath xmlns:m="http://schemas.openxmlformats.org/officeDocument/2006/math">
              <m:r>
                <a:rPr lang="en-US" sz="1300" b="0" i="1" kern="1200" baseline="0" dirty="0" smtClean="0">
                  <a:latin typeface="Cambria Math" panose="02040503050406030204" pitchFamily="18" charset="0"/>
                </a:rPr>
                <m:t>𝑖</m:t>
              </m:r>
              <m:r>
                <a:rPr lang="en-US" sz="1300" b="0" i="1" kern="1200" baseline="0" dirty="0">
                  <a:latin typeface="Cambria Math" panose="02040503050406030204" pitchFamily="18" charset="0"/>
                </a:rPr>
                <m:t>∈[1..</m:t>
              </m:r>
              <m:r>
                <a:rPr lang="en-US" sz="1300" b="0" i="1" kern="1200" baseline="0" dirty="0">
                  <a:latin typeface="Cambria Math" panose="02040503050406030204" pitchFamily="18" charset="0"/>
                </a:rPr>
                <m:t>𝑛</m:t>
              </m:r>
              <m:r>
                <a:rPr lang="en-US" sz="1300" b="0" i="1" kern="1200" baseline="0" dirty="0" smtClean="0">
                  <a:latin typeface="Cambria Math" panose="02040503050406030204" pitchFamily="18" charset="0"/>
                </a:rPr>
                <m:t>]</m:t>
              </m:r>
            </m:oMath>
          </a14:m>
          <a:r>
            <a:rPr lang="en-US" sz="1300" b="0" i="0" kern="1200" baseline="0"/>
            <a:t> :</a:t>
          </a:r>
          <a:endParaRPr lang="en-CA" sz="1300" b="0" kern="1200"/>
        </a:p>
        <a:p>
          <a:pPr marL="228600" lvl="2" indent="-114300" algn="l" defTabSz="577850">
            <a:lnSpc>
              <a:spcPct val="90000"/>
            </a:lnSpc>
            <a:spcBef>
              <a:spcPct val="0"/>
            </a:spcBef>
            <a:spcAft>
              <a:spcPct val="20000"/>
            </a:spcAft>
            <a:buNone/>
          </a:pPr>
          <a:r>
            <a:rPr lang="en-CA" sz="1300" b="0" i="0" kern="1200" baseline="0"/>
            <a:t>1. Check if...</a:t>
          </a:r>
        </a:p>
        <a:p>
          <a:pPr marL="342900" lvl="3" indent="-114300" algn="l" defTabSz="577850">
            <a:lnSpc>
              <a:spcPct val="90000"/>
            </a:lnSpc>
            <a:spcBef>
              <a:spcPct val="0"/>
            </a:spcBef>
            <a:spcAft>
              <a:spcPct val="20000"/>
            </a:spcAft>
            <a:buNone/>
          </a:pPr>
          <a:r>
            <a:rPr lang="en-US" sz="1300" b="0" i="0" kern="1200" baseline="0"/>
            <a:t>(a) 	</a:t>
          </a:r>
          <a14:m xmlns:a14="http://schemas.microsoft.com/office/drawing/2010/main">
            <m:oMath xmlns:m="http://schemas.openxmlformats.org/officeDocument/2006/math">
              <m:r>
                <a:rPr lang="en-CA" sz="1300" b="1" i="1" kern="1200" baseline="0" dirty="0" smtClean="0">
                  <a:latin typeface="Cambria Math" panose="02040503050406030204" pitchFamily="18" charset="0"/>
                </a:rPr>
                <m:t>𝒗</m:t>
              </m:r>
              <m:r>
                <a:rPr lang="en-CA" sz="1300" b="1" i="1" kern="1200" baseline="-25000" dirty="0" smtClean="0">
                  <a:latin typeface="Cambria Math" panose="02040503050406030204" pitchFamily="18" charset="0"/>
                </a:rPr>
                <m:t>𝒊</m:t>
              </m:r>
            </m:oMath>
          </a14:m>
          <a:r>
            <a:rPr lang="en-US" sz="1300" b="0" i="0" kern="1200" baseline="0"/>
            <a:t> occurs more than once</a:t>
          </a:r>
          <a:endParaRPr lang="en-CA" sz="1300" b="0" i="0" kern="1200" baseline="0"/>
        </a:p>
        <a:p>
          <a:pPr marL="342900" lvl="3" indent="-114300" algn="l" defTabSz="577850">
            <a:lnSpc>
              <a:spcPct val="90000"/>
            </a:lnSpc>
            <a:spcBef>
              <a:spcPct val="0"/>
            </a:spcBef>
            <a:spcAft>
              <a:spcPct val="20000"/>
            </a:spcAft>
            <a:buNone/>
          </a:pPr>
          <a:r>
            <a:rPr lang="en-US" sz="1300" b="0" i="0" kern="1200" baseline="0"/>
            <a:t>(b)	</a:t>
          </a:r>
          <a14:m xmlns:a14="http://schemas.microsoft.com/office/drawing/2010/main">
            <m:oMath xmlns:m="http://schemas.openxmlformats.org/officeDocument/2006/math">
              <m:r>
                <a:rPr lang="en-CA" sz="1300" b="1" i="1" kern="1200" baseline="0" dirty="0" smtClean="0">
                  <a:latin typeface="Cambria Math" panose="02040503050406030204" pitchFamily="18" charset="0"/>
                </a:rPr>
                <m:t>𝒗</m:t>
              </m:r>
              <m:r>
                <a:rPr lang="en-CA" sz="1300" b="1" i="1" kern="1200" baseline="-25000" dirty="0" smtClean="0">
                  <a:latin typeface="Cambria Math" panose="02040503050406030204" pitchFamily="18" charset="0"/>
                </a:rPr>
                <m:t>𝒊</m:t>
              </m:r>
            </m:oMath>
          </a14:m>
          <a:r>
            <a:rPr lang="en-US" sz="1300" b="0" i="0" kern="1200" baseline="0"/>
            <a:t> is of the form: </a:t>
          </a:r>
          <a14:m xmlns:a14="http://schemas.microsoft.com/office/drawing/2010/main">
            <m:oMath xmlns:m="http://schemas.openxmlformats.org/officeDocument/2006/math">
              <m:r>
                <a:rPr lang="en-US" sz="1300" b="1" i="1" kern="1200" baseline="0" dirty="0" smtClean="0">
                  <a:latin typeface="Cambria Math" panose="02040503050406030204" pitchFamily="18" charset="0"/>
                </a:rPr>
                <m:t>𝒃𝒃</m:t>
              </m:r>
            </m:oMath>
          </a14:m>
          <a:endParaRPr lang="en-CA" sz="1300" b="0" i="0" kern="1200" baseline="0"/>
        </a:p>
        <a:p>
          <a:pPr marL="342900" lvl="3" indent="-114300" algn="l" defTabSz="577850">
            <a:lnSpc>
              <a:spcPct val="90000"/>
            </a:lnSpc>
            <a:spcBef>
              <a:spcPct val="0"/>
            </a:spcBef>
            <a:spcAft>
              <a:spcPct val="20000"/>
            </a:spcAft>
            <a:buNone/>
          </a:pPr>
          <a:r>
            <a:rPr lang="en-US" sz="1300" b="0" i="0" kern="1200" baseline="0"/>
            <a:t>(c)	</a:t>
          </a:r>
          <a14:m xmlns:a14="http://schemas.microsoft.com/office/drawing/2010/main">
            <m:oMath xmlns:m="http://schemas.openxmlformats.org/officeDocument/2006/math">
              <m:r>
                <a:rPr lang="en-CA" sz="1300" b="1" i="1" kern="1200" baseline="0" dirty="0" smtClean="0">
                  <a:latin typeface="Cambria Math" panose="02040503050406030204" pitchFamily="18" charset="0"/>
                </a:rPr>
                <m:t>𝒗</m:t>
              </m:r>
              <m:r>
                <a:rPr lang="en-CA" sz="1300" b="1" i="1" kern="1200" baseline="-25000" dirty="0" smtClean="0">
                  <a:latin typeface="Cambria Math" panose="02040503050406030204" pitchFamily="18" charset="0"/>
                </a:rPr>
                <m:t>𝒊</m:t>
              </m:r>
            </m:oMath>
          </a14:m>
          <a:r>
            <a:rPr lang="en-US" sz="1300" b="0" i="0" kern="1200" baseline="0"/>
            <a:t> has a border (See </a:t>
          </a:r>
          <a14:m xmlns:a14="http://schemas.microsoft.com/office/drawing/2010/main">
            <m:oMath xmlns:m="http://schemas.openxmlformats.org/officeDocument/2006/math">
              <m:r>
                <a:rPr lang="en-US" sz="1300" b="0" i="1" kern="1200" baseline="0" dirty="0" smtClean="0">
                  <a:latin typeface="Cambria Math" panose="02040503050406030204" pitchFamily="18" charset="0"/>
                </a:rPr>
                <m:t>𝑚𝑎𝑥𝑏𝑜𝑟𝑑𝑒𝑟</m:t>
              </m:r>
              <m:r>
                <a:rPr lang="en-US" sz="1300" b="0" i="1" kern="1200" baseline="0" dirty="0" smtClean="0">
                  <a:latin typeface="Cambria Math" panose="02040503050406030204" pitchFamily="18" charset="0"/>
                </a:rPr>
                <m:t>()</m:t>
              </m:r>
            </m:oMath>
          </a14:m>
          <a:r>
            <a:rPr lang="en-US" sz="1300" b="0" i="0" kern="1200" baseline="0"/>
            <a:t>).</a:t>
          </a:r>
          <a:br>
            <a:rPr lang="en-US" sz="1300" b="0" i="0" kern="1200" baseline="0"/>
          </a:br>
          <a:endParaRPr lang="en-CA" sz="1300" b="0" i="0" kern="1200" baseline="0"/>
        </a:p>
        <a:p>
          <a:pPr marL="228600" lvl="2" indent="-114300" algn="l" defTabSz="577850">
            <a:lnSpc>
              <a:spcPct val="90000"/>
            </a:lnSpc>
            <a:spcBef>
              <a:spcPct val="0"/>
            </a:spcBef>
            <a:spcAft>
              <a:spcPct val="20000"/>
            </a:spcAft>
            <a:buNone/>
          </a:pPr>
          <a:r>
            <a:rPr lang="en-US" sz="1300" b="0" i="0" kern="1200" baseline="0"/>
            <a:t>2. Starting at the current index </a:t>
          </a:r>
          <a14:m xmlns:a14="http://schemas.microsoft.com/office/drawing/2010/main">
            <m:oMath xmlns:m="http://schemas.openxmlformats.org/officeDocument/2006/math">
              <m:r>
                <a:rPr lang="en-US" sz="1300" b="0" i="1" kern="1200" baseline="0" dirty="0" smtClean="0">
                  <a:latin typeface="Cambria Math" panose="02040503050406030204" pitchFamily="18" charset="0"/>
                </a:rPr>
                <m:t>𝑖</m:t>
              </m:r>
            </m:oMath>
          </a14:m>
          <a:r>
            <a:rPr lang="en-US" sz="1300" b="0" i="0" kern="1200" baseline="0"/>
            <a:t>, traverse backwards in the </a:t>
          </a:r>
          <a:r>
            <a:rPr lang="en-US" sz="1300" b="0" i="0" kern="1200" baseline="0">
              <a:latin typeface="Lobster" panose="00000500000000000000" pitchFamily="2" charset="0"/>
            </a:rPr>
            <a:t>LCP</a:t>
          </a:r>
          <a:r>
            <a:rPr lang="en-US" sz="1300" b="0" i="0" kern="1200" baseline="0"/>
            <a:t> array to find where </a:t>
          </a:r>
          <a14:m xmlns:a14="http://schemas.microsoft.com/office/drawing/2010/main">
            <m:oMath xmlns:m="http://schemas.openxmlformats.org/officeDocument/2006/math">
              <m:r>
                <a:rPr lang="en-CA" sz="1300" b="1" i="1" kern="1200" baseline="0" dirty="0" smtClean="0">
                  <a:latin typeface="Cambria Math" panose="02040503050406030204" pitchFamily="18" charset="0"/>
                </a:rPr>
                <m:t>𝒗</m:t>
              </m:r>
              <m:r>
                <a:rPr lang="en-CA" sz="1300" b="1" i="1" kern="1200" baseline="-25000" dirty="0" smtClean="0">
                  <a:latin typeface="Cambria Math" panose="02040503050406030204" pitchFamily="18" charset="0"/>
                </a:rPr>
                <m:t>𝒊</m:t>
              </m:r>
            </m:oMath>
          </a14:m>
          <a:r>
            <a:rPr lang="en-US" sz="1300" b="0" i="0" kern="1200" baseline="0"/>
            <a:t> first occurs in </a:t>
          </a:r>
          <a:r>
            <a:rPr lang="en-US" sz="1300" b="0" i="0" kern="1200" baseline="0">
              <a:latin typeface="Lobster" panose="00000500000000000000" pitchFamily="2" charset="0"/>
            </a:rPr>
            <a:t>SA</a:t>
          </a:r>
          <a:r>
            <a:rPr lang="en-US" sz="1300" b="0" i="0" kern="1200" baseline="0"/>
            <a:t>, </a:t>
          </a:r>
          <a:r>
            <a:rPr lang="en-CA" sz="1300" b="0" i="0" kern="1200" baseline="0"/>
            <a:t>i.e. determine </a:t>
          </a:r>
          <a14:m xmlns:a14="http://schemas.microsoft.com/office/drawing/2010/main">
            <m:oMath xmlns:m="http://schemas.openxmlformats.org/officeDocument/2006/math">
              <m:r>
                <a:rPr lang="en-CA" sz="1300" b="0" i="1" kern="1200" baseline="0" dirty="0" smtClean="0">
                  <a:latin typeface="Cambria Math" panose="02040503050406030204" pitchFamily="18" charset="0"/>
                </a:rPr>
                <m:t>𝑟</m:t>
              </m:r>
              <m:r>
                <a:rPr lang="en-CA" sz="1300" b="0" i="1" kern="1200" baseline="-25000" dirty="0" smtClean="0">
                  <a:latin typeface="Cambria Math" panose="02040503050406030204" pitchFamily="18" charset="0"/>
                </a:rPr>
                <m:t>1</m:t>
              </m:r>
            </m:oMath>
          </a14:m>
          <a:r>
            <a:rPr lang="en-CA" sz="1300" b="0" i="0" kern="1200" baseline="0"/>
            <a:t>.</a:t>
          </a:r>
          <a:br>
            <a:rPr lang="en-CA" sz="1300" b="0" i="0" kern="1200" baseline="0"/>
          </a:br>
          <a:endParaRPr lang="en-CA" sz="1300" b="0" i="0" kern="1200" baseline="0"/>
        </a:p>
        <a:p>
          <a:pPr marL="228600" lvl="2" indent="-114300" algn="l" defTabSz="577850">
            <a:lnSpc>
              <a:spcPct val="90000"/>
            </a:lnSpc>
            <a:spcBef>
              <a:spcPct val="0"/>
            </a:spcBef>
            <a:spcAft>
              <a:spcPct val="20000"/>
            </a:spcAft>
            <a:buNone/>
          </a:pPr>
          <a:r>
            <a:rPr lang="en-US" sz="1300" b="0" i="0" kern="1200" baseline="0"/>
            <a:t>3. Define the range </a:t>
          </a:r>
          <a14:m xmlns:a14="http://schemas.microsoft.com/office/drawing/2010/main">
            <m:oMath xmlns:m="http://schemas.openxmlformats.org/officeDocument/2006/math">
              <m:r>
                <a:rPr lang="en-US" sz="1300" b="0" i="1" kern="1200" baseline="0" dirty="0" smtClean="0">
                  <a:latin typeface="Cambria Math" panose="02040503050406030204" pitchFamily="18" charset="0"/>
                </a:rPr>
                <m:t>(</m:t>
              </m:r>
              <m:r>
                <a:rPr lang="en-US" sz="1300" b="0" i="1" kern="1200" baseline="0" dirty="0" smtClean="0">
                  <a:latin typeface="Cambria Math" panose="02040503050406030204" pitchFamily="18" charset="0"/>
                </a:rPr>
                <m:t>𝑟</m:t>
              </m:r>
              <m:r>
                <a:rPr lang="en-US" sz="1300" b="0" i="1" kern="1200" baseline="-25000" dirty="0" smtClean="0">
                  <a:latin typeface="Cambria Math" panose="02040503050406030204" pitchFamily="18" charset="0"/>
                </a:rPr>
                <m:t>1</m:t>
              </m:r>
              <m:r>
                <a:rPr lang="en-US" sz="1300" b="0" i="1" kern="1200" baseline="0" dirty="0" smtClean="0">
                  <a:latin typeface="Cambria Math" panose="02040503050406030204" pitchFamily="18" charset="0"/>
                </a:rPr>
                <m:t>,</m:t>
              </m:r>
              <m:r>
                <a:rPr lang="en-US" sz="1300" b="0" i="1" kern="1200" baseline="0" dirty="0" smtClean="0">
                  <a:latin typeface="Cambria Math" panose="02040503050406030204" pitchFamily="18" charset="0"/>
                </a:rPr>
                <m:t>𝑟𝑚</m:t>
              </m:r>
              <m:r>
                <a:rPr lang="en-US" sz="1300" b="0" i="1" kern="1200" baseline="0" dirty="0" smtClean="0">
                  <a:latin typeface="Cambria Math" panose="02040503050406030204" pitchFamily="18" charset="0"/>
                </a:rPr>
                <m:t>)</m:t>
              </m:r>
            </m:oMath>
          </a14:m>
          <a:r>
            <a:rPr lang="en-US" sz="1300" b="0" i="0" kern="1200" baseline="0"/>
            <a:t> that </a:t>
          </a:r>
          <a14:m xmlns:a14="http://schemas.microsoft.com/office/drawing/2010/main">
            <m:oMath xmlns:m="http://schemas.openxmlformats.org/officeDocument/2006/math">
              <m:r>
                <a:rPr lang="en-CA" sz="1300" b="1" i="1" kern="1200" baseline="0" dirty="0" smtClean="0">
                  <a:latin typeface="Cambria Math" panose="02040503050406030204" pitchFamily="18" charset="0"/>
                </a:rPr>
                <m:t>𝒗</m:t>
              </m:r>
              <m:r>
                <a:rPr lang="en-CA" sz="1300" b="1" i="1" kern="1200" baseline="-25000" dirty="0" smtClean="0">
                  <a:latin typeface="Cambria Math" panose="02040503050406030204" pitchFamily="18" charset="0"/>
                </a:rPr>
                <m:t>𝒊</m:t>
              </m:r>
            </m:oMath>
          </a14:m>
          <a:r>
            <a:rPr lang="en-US" sz="1300" b="0" i="0" kern="1200" baseline="0"/>
            <a:t> occurs in </a:t>
          </a:r>
          <a:r>
            <a:rPr lang="en-US" sz="1300" b="0" i="0" kern="1200" baseline="0">
              <a:latin typeface="Lobster" panose="00000500000000000000" pitchFamily="2" charset="0"/>
            </a:rPr>
            <a:t>SA</a:t>
          </a:r>
          <a:r>
            <a:rPr lang="en-US" sz="1300" b="0" i="0" kern="1200" baseline="0"/>
            <a:t>.</a:t>
          </a:r>
          <a:br>
            <a:rPr lang="en-US" sz="1300" b="0" i="0" kern="1200" baseline="0"/>
          </a:br>
          <a:endParaRPr lang="en-CA" sz="1300" b="0" i="0" kern="1200" baseline="0"/>
        </a:p>
        <a:p>
          <a:pPr marL="228600" lvl="2" indent="-114300" algn="l" defTabSz="577850">
            <a:lnSpc>
              <a:spcPct val="90000"/>
            </a:lnSpc>
            <a:spcBef>
              <a:spcPct val="0"/>
            </a:spcBef>
            <a:spcAft>
              <a:spcPct val="20000"/>
            </a:spcAft>
            <a:buNone/>
          </a:pPr>
          <a:r>
            <a:rPr lang="en-US" sz="1300" b="0" i="0" kern="1200" baseline="0"/>
            <a:t>4. Sort the start position that </a:t>
          </a:r>
          <a14:m xmlns:a14="http://schemas.microsoft.com/office/drawing/2010/main">
            <m:oMath xmlns:m="http://schemas.openxmlformats.org/officeDocument/2006/math">
              <m:r>
                <a:rPr lang="en-CA" sz="1300" b="1" i="1" kern="1200" baseline="0" dirty="0" smtClean="0">
                  <a:latin typeface="Cambria Math" panose="02040503050406030204" pitchFamily="18" charset="0"/>
                </a:rPr>
                <m:t>𝒗</m:t>
              </m:r>
              <m:r>
                <a:rPr lang="en-CA" sz="1300" b="1" i="1" kern="1200" baseline="-25000" dirty="0" smtClean="0">
                  <a:latin typeface="Cambria Math" panose="02040503050406030204" pitchFamily="18" charset="0"/>
                </a:rPr>
                <m:t>𝒊</m:t>
              </m:r>
            </m:oMath>
          </a14:m>
          <a:r>
            <a:rPr lang="en-US" sz="1300" b="0" i="0" kern="1200" baseline="0"/>
            <a:t> occurs in ascending order.</a:t>
          </a:r>
          <a:br>
            <a:rPr lang="en-US" sz="1300" b="0" i="0" kern="1200" baseline="0"/>
          </a:br>
          <a:endParaRPr lang="en-CA" sz="1300" b="0" i="0" kern="1200" baseline="0"/>
        </a:p>
        <a:p>
          <a:pPr marL="228600" lvl="2" indent="-114300" algn="l" defTabSz="577850">
            <a:lnSpc>
              <a:spcPct val="90000"/>
            </a:lnSpc>
            <a:spcBef>
              <a:spcPct val="0"/>
            </a:spcBef>
            <a:spcAft>
              <a:spcPct val="20000"/>
            </a:spcAft>
            <a:buNone/>
          </a:pPr>
          <a:r>
            <a:rPr lang="en-US" sz="1300" b="0" i="0" kern="1200" baseline="0"/>
            <a:t>5. </a:t>
          </a:r>
          <a:r>
            <a:rPr lang="en-US" sz="1300" b="1" i="0" kern="1200" baseline="0"/>
            <a:t>For</a:t>
          </a:r>
          <a:r>
            <a:rPr lang="en-US" sz="1300" b="0" i="0" kern="1200" baseline="0"/>
            <a:t> each </a:t>
          </a:r>
          <a14:m xmlns:a14="http://schemas.microsoft.com/office/drawing/2010/main">
            <m:oMath xmlns:m="http://schemas.openxmlformats.org/officeDocument/2006/math">
              <m:r>
                <a:rPr lang="en-US" sz="1300" b="0" i="1" kern="1200" baseline="0" dirty="0" smtClean="0">
                  <a:latin typeface="Cambria Math" panose="02040503050406030204" pitchFamily="18" charset="0"/>
                </a:rPr>
                <m:t>𝑘</m:t>
              </m:r>
              <m:r>
                <a:rPr lang="en-US" sz="1300" b="0" i="1" kern="1200" baseline="0" dirty="0" smtClean="0">
                  <a:latin typeface="Cambria Math" panose="02040503050406030204" pitchFamily="18" charset="0"/>
                </a:rPr>
                <m:t>∈(</m:t>
              </m:r>
              <m:r>
                <a:rPr lang="en-US" sz="1300" b="0" i="1" kern="1200" baseline="0" dirty="0" smtClean="0">
                  <a:latin typeface="Cambria Math" panose="02040503050406030204" pitchFamily="18" charset="0"/>
                </a:rPr>
                <m:t>𝑟</m:t>
              </m:r>
              <m:r>
                <a:rPr lang="en-US" sz="1300" b="0" i="1" kern="1200" baseline="-25000" dirty="0" smtClean="0">
                  <a:latin typeface="Cambria Math" panose="02040503050406030204" pitchFamily="18" charset="0"/>
                </a:rPr>
                <m:t>1</m:t>
              </m:r>
              <m:r>
                <a:rPr lang="en-US" sz="1300" b="0" i="1" kern="1200" baseline="0" dirty="0" smtClean="0">
                  <a:latin typeface="Cambria Math" panose="02040503050406030204" pitchFamily="18" charset="0"/>
                </a:rPr>
                <m:t>,</m:t>
              </m:r>
              <m:r>
                <a:rPr lang="en-US" sz="1300" b="0" i="1" kern="1200" baseline="0" dirty="0" smtClean="0">
                  <a:latin typeface="Cambria Math" panose="02040503050406030204" pitchFamily="18" charset="0"/>
                </a:rPr>
                <m:t>𝑟𝑚</m:t>
              </m:r>
              <m:r>
                <a:rPr lang="en-US" sz="1300" b="0" i="1" kern="1200" baseline="0" dirty="0" smtClean="0">
                  <a:latin typeface="Cambria Math" panose="02040503050406030204" pitchFamily="18" charset="0"/>
                </a:rPr>
                <m:t>)</m:t>
              </m:r>
            </m:oMath>
          </a14:m>
          <a:r>
            <a:rPr lang="en-US" sz="1300" b="0" i="0" kern="1200" baseline="0"/>
            <a:t>:</a:t>
          </a:r>
          <a:endParaRPr lang="en-CA" sz="1300" b="0" i="0" kern="1200" baseline="0"/>
        </a:p>
        <a:p>
          <a:pPr marL="342900" lvl="3" indent="-114300" algn="l" defTabSz="577850">
            <a:lnSpc>
              <a:spcPct val="90000"/>
            </a:lnSpc>
            <a:spcBef>
              <a:spcPct val="0"/>
            </a:spcBef>
            <a:spcAft>
              <a:spcPct val="20000"/>
            </a:spcAft>
            <a:buNone/>
          </a:pPr>
          <a:r>
            <a:rPr lang="en-US" sz="1300" b="0" i="0" kern="1200" baseline="0"/>
            <a:t>(a) </a:t>
          </a:r>
          <a14:m xmlns:a14="http://schemas.microsoft.com/office/drawing/2010/main">
            <m:oMath xmlns:m="http://schemas.openxmlformats.org/officeDocument/2006/math">
              <m:r>
                <a:rPr lang="en-CA" sz="1300" b="0" i="1" kern="1200" baseline="0" dirty="0" smtClean="0">
                  <a:latin typeface="Cambria Math" panose="02040503050406030204" pitchFamily="18" charset="0"/>
                </a:rPr>
                <m:t>𝑑𝑖𝑓𝑓</m:t>
              </m:r>
              <m:r>
                <a:rPr lang="en-CA" sz="1300" b="0" i="1" kern="1200" baseline="0" dirty="0" smtClean="0">
                  <a:latin typeface="Cambria Math" panose="02040503050406030204" pitchFamily="18" charset="0"/>
                </a:rPr>
                <m:t>=(</m:t>
              </m:r>
            </m:oMath>
          </a14:m>
          <a:r>
            <a:rPr lang="en-CA" sz="1300" b="0" i="0" kern="1200" baseline="0">
              <a:latin typeface="Lobster" panose="00000500000000000000" pitchFamily="2" charset="0"/>
            </a:rPr>
            <a:t>SA*</a:t>
          </a:r>
          <a14:m xmlns:a14="http://schemas.microsoft.com/office/drawing/2010/main">
            <m:oMath xmlns:m="http://schemas.openxmlformats.org/officeDocument/2006/math">
              <m:r>
                <a:rPr lang="en-CA" sz="1300" b="0" i="1" kern="1200" baseline="0" dirty="0" smtClean="0">
                  <a:latin typeface="Cambria Math" panose="02040503050406030204" pitchFamily="18" charset="0"/>
                </a:rPr>
                <m:t>[</m:t>
              </m:r>
              <m:r>
                <a:rPr lang="en-CA" sz="1300" b="0" i="1" kern="1200" baseline="0" dirty="0" smtClean="0">
                  <a:latin typeface="Cambria Math" panose="02040503050406030204" pitchFamily="18" charset="0"/>
                </a:rPr>
                <m:t>𝑘</m:t>
              </m:r>
              <m:r>
                <a:rPr lang="en-CA" sz="1300" b="0" i="1" kern="1200" baseline="0" dirty="0" smtClean="0">
                  <a:latin typeface="Cambria Math" panose="02040503050406030204" pitchFamily="18" charset="0"/>
                </a:rPr>
                <m:t>+1]−</m:t>
              </m:r>
            </m:oMath>
          </a14:m>
          <a:r>
            <a:rPr lang="en-CA" sz="1300" b="0" i="0" kern="1200" baseline="0">
              <a:latin typeface="Lobster" panose="00000500000000000000" pitchFamily="2" charset="0"/>
            </a:rPr>
            <a:t>SA*</a:t>
          </a:r>
          <a14:m xmlns:a14="http://schemas.microsoft.com/office/drawing/2010/main">
            <m:oMath xmlns:m="http://schemas.openxmlformats.org/officeDocument/2006/math">
              <m:r>
                <a:rPr lang="en-CA" sz="1300" b="0" i="1" kern="1200" baseline="0" dirty="0" smtClean="0">
                  <a:latin typeface="Cambria Math" panose="02040503050406030204" pitchFamily="18" charset="0"/>
                </a:rPr>
                <m:t>[</m:t>
              </m:r>
              <m:r>
                <a:rPr lang="en-CA" sz="1300" b="0" i="1" kern="1200" baseline="0" dirty="0" smtClean="0">
                  <a:latin typeface="Cambria Math" panose="02040503050406030204" pitchFamily="18" charset="0"/>
                </a:rPr>
                <m:t>𝑘</m:t>
              </m:r>
              <m:r>
                <a:rPr lang="en-CA" sz="1300" b="0" i="1" kern="1200" baseline="0" dirty="0" smtClean="0">
                  <a:latin typeface="Cambria Math" panose="02040503050406030204" pitchFamily="18" charset="0"/>
                </a:rPr>
                <m:t>])</m:t>
              </m:r>
            </m:oMath>
          </a14:m>
          <a:r>
            <a:rPr lang="en-CA" sz="1300" b="0" i="0" kern="1200" baseline="0"/>
            <a:t>;</a:t>
          </a:r>
        </a:p>
        <a:p>
          <a:pPr marL="342900" lvl="3" indent="-114300" algn="l" defTabSz="577850">
            <a:lnSpc>
              <a:spcPct val="90000"/>
            </a:lnSpc>
            <a:spcBef>
              <a:spcPct val="0"/>
            </a:spcBef>
            <a:spcAft>
              <a:spcPct val="20000"/>
            </a:spcAft>
            <a:buNone/>
          </a:pPr>
          <a:r>
            <a:rPr lang="en-US" sz="1300" b="0" i="0" kern="1200" baseline="0"/>
            <a:t>(b) </a:t>
          </a:r>
          <a:r>
            <a:rPr lang="en-US" sz="1300" b="1" i="0" kern="1200" baseline="0"/>
            <a:t>If</a:t>
          </a:r>
          <a:r>
            <a:rPr lang="en-US" sz="1300" b="0" i="0" kern="1200" baseline="0"/>
            <a:t> the distance </a:t>
          </a:r>
          <a14:m xmlns:a14="http://schemas.microsoft.com/office/drawing/2010/main">
            <m:oMath xmlns:m="http://schemas.openxmlformats.org/officeDocument/2006/math">
              <m:r>
                <a:rPr lang="en-US" sz="1300" b="0" i="1" kern="1200" baseline="0" dirty="0" smtClean="0">
                  <a:latin typeface="Cambria Math" panose="02040503050406030204" pitchFamily="18" charset="0"/>
                </a:rPr>
                <m:t>𝑑𝑖𝑓𝑓</m:t>
              </m:r>
            </m:oMath>
          </a14:m>
          <a:r>
            <a:rPr lang="en-US" sz="1300" b="0" i="0" kern="1200" baseline="0"/>
            <a:t> is smaller than the length of </a:t>
          </a:r>
          <a14:m xmlns:a14="http://schemas.microsoft.com/office/drawing/2010/main">
            <m:oMath xmlns:m="http://schemas.openxmlformats.org/officeDocument/2006/math">
              <m:r>
                <a:rPr lang="en-CA" sz="1300" b="1" i="1" kern="1200" baseline="0" dirty="0" smtClean="0">
                  <a:latin typeface="Cambria Math" panose="02040503050406030204" pitchFamily="18" charset="0"/>
                </a:rPr>
                <m:t>𝒗</m:t>
              </m:r>
              <m:r>
                <a:rPr lang="en-CA" sz="1300" b="1" i="1" kern="1200" baseline="-25000" dirty="0" smtClean="0">
                  <a:latin typeface="Cambria Math" panose="02040503050406030204" pitchFamily="18" charset="0"/>
                </a:rPr>
                <m:t>𝒊</m:t>
              </m:r>
            </m:oMath>
          </a14:m>
          <a:endParaRPr lang="en-CA" sz="1300" b="0" i="0" kern="1200" baseline="0"/>
        </a:p>
        <a:p>
          <a:pPr marL="457200" lvl="4" indent="-114300" algn="l" defTabSz="577850">
            <a:lnSpc>
              <a:spcPct val="90000"/>
            </a:lnSpc>
            <a:spcBef>
              <a:spcPct val="0"/>
            </a:spcBef>
            <a:spcAft>
              <a:spcPct val="20000"/>
            </a:spcAft>
            <a:buNone/>
          </a:pPr>
          <a:r>
            <a:rPr lang="en-US" sz="1300" b="0" i="0" kern="1200" baseline="0"/>
            <a:t> 		...</a:t>
          </a:r>
          <a:r>
            <a:rPr lang="en-US" sz="1300" b="1" i="0" kern="1200" baseline="0"/>
            <a:t>Then</a:t>
          </a:r>
          <a:r>
            <a:rPr lang="en-US" sz="1300" b="0" i="0" kern="1200" baseline="0"/>
            <a:t> </a:t>
          </a:r>
          <a14:m xmlns:a14="http://schemas.microsoft.com/office/drawing/2010/main">
            <m:oMath xmlns:m="http://schemas.openxmlformats.org/officeDocument/2006/math">
              <m:r>
                <a:rPr lang="en-CA" sz="1300" b="0" i="1" kern="1200" baseline="0" dirty="0" smtClean="0">
                  <a:latin typeface="Cambria Math" panose="02040503050406030204" pitchFamily="18" charset="0"/>
                </a:rPr>
                <m:t>𝑠𝑢𝑚</m:t>
              </m:r>
              <m:r>
                <a:rPr lang="en-CA" sz="1300" b="0" i="1" kern="1200" baseline="0" dirty="0" smtClean="0">
                  <a:latin typeface="Cambria Math" panose="02040503050406030204" pitchFamily="18" charset="0"/>
                </a:rPr>
                <m:t>+=|</m:t>
              </m:r>
              <m:r>
                <a:rPr lang="en-CA" sz="1300" b="1" i="1" kern="1200" baseline="0" dirty="0" smtClean="0">
                  <a:latin typeface="Cambria Math" panose="02040503050406030204" pitchFamily="18" charset="0"/>
                </a:rPr>
                <m:t>𝒗</m:t>
              </m:r>
              <m:r>
                <a:rPr lang="en-CA" sz="1300" b="1" i="1" kern="1200" baseline="-25000" dirty="0" smtClean="0">
                  <a:latin typeface="Cambria Math" panose="02040503050406030204" pitchFamily="18" charset="0"/>
                </a:rPr>
                <m:t>𝒊</m:t>
              </m:r>
              <m:r>
                <a:rPr lang="en-CA" sz="1300" b="0" i="1" kern="1200" baseline="0" dirty="0" smtClean="0">
                  <a:latin typeface="Cambria Math" panose="02040503050406030204" pitchFamily="18" charset="0"/>
                </a:rPr>
                <m:t>|−</m:t>
              </m:r>
              <m:r>
                <a:rPr lang="en-CA" sz="1300" b="0" i="1" kern="1200" baseline="0" dirty="0" smtClean="0">
                  <a:latin typeface="Cambria Math" panose="02040503050406030204" pitchFamily="18" charset="0"/>
                </a:rPr>
                <m:t>𝑑𝑖𝑓𝑓</m:t>
              </m:r>
            </m:oMath>
          </a14:m>
          <a:r>
            <a:rPr lang="en-CA" sz="1300" b="0" i="0" kern="1200" baseline="0"/>
            <a:t> </a:t>
          </a:r>
          <a:br>
            <a:rPr lang="en-CA" sz="1300" b="0" i="0" kern="1200" baseline="0"/>
          </a:br>
          <a:endParaRPr lang="en-CA" sz="1300" b="0" i="0" kern="1200" baseline="0"/>
        </a:p>
        <a:p>
          <a:pPr marL="228600" lvl="2" indent="-114300" algn="l" defTabSz="577850">
            <a:lnSpc>
              <a:spcPct val="90000"/>
            </a:lnSpc>
            <a:spcBef>
              <a:spcPct val="0"/>
            </a:spcBef>
            <a:spcAft>
              <a:spcPct val="20000"/>
            </a:spcAft>
            <a:buNone/>
          </a:pPr>
          <a:r>
            <a:rPr lang="en-US" sz="1300" b="0" i="0" kern="1200" baseline="0"/>
            <a:t>6. </a:t>
          </a:r>
          <a:r>
            <a:rPr lang="en-US" sz="1300" b="0" i="0" kern="1200" baseline="0">
              <a:latin typeface="Lobster" panose="00000500000000000000" pitchFamily="2" charset="0"/>
            </a:rPr>
            <a:t>OLP</a:t>
          </a:r>
          <a14:m xmlns:a14="http://schemas.microsoft.com/office/drawing/2010/main">
            <m:oMath xmlns:m="http://schemas.openxmlformats.org/officeDocument/2006/math">
              <m:r>
                <a:rPr lang="nn-NO" sz="1300" b="0" i="1" kern="1200" baseline="0" dirty="0" smtClean="0">
                  <a:latin typeface="Cambria Math" panose="02040503050406030204" pitchFamily="18" charset="0"/>
                </a:rPr>
                <m:t>[</m:t>
              </m:r>
              <m:r>
                <a:rPr lang="nn-NO" sz="1300" b="0" i="1" kern="1200" baseline="0" dirty="0" smtClean="0">
                  <a:latin typeface="Cambria Math" panose="02040503050406030204" pitchFamily="18" charset="0"/>
                </a:rPr>
                <m:t>𝑖</m:t>
              </m:r>
              <m:r>
                <a:rPr lang="nn-NO" sz="1300" b="0" i="1" kern="1200" baseline="0" dirty="0" smtClean="0">
                  <a:latin typeface="Cambria Math" panose="02040503050406030204" pitchFamily="18" charset="0"/>
                </a:rPr>
                <m:t>]=</m:t>
              </m:r>
              <m:r>
                <a:rPr lang="nn-NO" sz="1300" b="0" i="1" kern="1200" baseline="0" dirty="0" smtClean="0">
                  <a:latin typeface="Cambria Math" panose="02040503050406030204" pitchFamily="18" charset="0"/>
                </a:rPr>
                <m:t>𝑠𝑢𝑚</m:t>
              </m:r>
            </m:oMath>
          </a14:m>
          <a:endParaRPr lang="en-CA" sz="1300" b="0" i="0" kern="1200" baseline="0"/>
        </a:p>
      </dsp:txBody>
      <dsp:txXfrm>
        <a:off x="0" y="449555"/>
        <a:ext cx="6066986" cy="40116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57AE3-83D6-4AF4-8A6C-58A1DF7AC86C}">
      <dsp:nvSpPr>
        <dsp:cNvPr id="0" name=""/>
        <dsp:cNvSpPr/>
      </dsp:nvSpPr>
      <dsp:spPr>
        <a:xfrm>
          <a:off x="0" y="205316"/>
          <a:ext cx="5256455" cy="43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kern="1200" dirty="0"/>
            <a:t>OLP-1 </a:t>
          </a:r>
          <a:r>
            <a:rPr lang="en-CA" sz="1800" kern="1200" baseline="0" dirty="0"/>
            <a:t>Algorithm</a:t>
          </a:r>
          <a:endParaRPr lang="en-CA" sz="1800" kern="1200" dirty="0"/>
        </a:p>
      </dsp:txBody>
      <dsp:txXfrm>
        <a:off x="21075" y="226391"/>
        <a:ext cx="5214305" cy="389580"/>
      </dsp:txXfrm>
    </dsp:sp>
    <dsp:sp modelId="{595DCA0A-8EC0-46CF-805B-32C49DA84424}">
      <dsp:nvSpPr>
        <dsp:cNvPr id="0" name=""/>
        <dsp:cNvSpPr/>
      </dsp:nvSpPr>
      <dsp:spPr>
        <a:xfrm>
          <a:off x="0" y="637046"/>
          <a:ext cx="5256455" cy="3353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892" tIns="22860" rIns="128016" bIns="22860" numCol="1" spcCol="1270" anchor="t" anchorCtr="0">
          <a:noAutofit/>
        </a:bodyPr>
        <a:lstStyle/>
        <a:p>
          <a:pPr marL="114300" lvl="1" indent="-114300" algn="l" defTabSz="622300">
            <a:lnSpc>
              <a:spcPct val="90000"/>
            </a:lnSpc>
            <a:spcBef>
              <a:spcPct val="0"/>
            </a:spcBef>
            <a:spcAft>
              <a:spcPct val="20000"/>
            </a:spcAft>
            <a:buNone/>
          </a:pPr>
          <a14:m xmlns:a14="http://schemas.microsoft.com/office/drawing/2010/main">
            <m:oMathPara xmlns:m="http://schemas.openxmlformats.org/officeDocument/2006/math">
              <m:oMathParaPr>
                <m:jc m:val="left"/>
              </m:oMathParaPr>
              <m:oMath xmlns:m="http://schemas.openxmlformats.org/officeDocument/2006/math">
                <m:r>
                  <a:rPr lang="it-IT" sz="1400" i="1" kern="1200" dirty="0" smtClean="0">
                    <a:solidFill>
                      <a:schemeClr val="tx1"/>
                    </a:solidFill>
                    <a:latin typeface="Cambria Math" panose="02040503050406030204" pitchFamily="18" charset="0"/>
                  </a:rPr>
                  <m:t>𝐶𝑜𝑚𝑝𝑢𝑡𝑒</m:t>
                </m:r>
                <m:r>
                  <a:rPr lang="en-CA" sz="1400" b="0" i="1" kern="1200" dirty="0" smtClean="0">
                    <a:solidFill>
                      <a:schemeClr val="tx1"/>
                    </a:solidFill>
                    <a:latin typeface="Cambria Math" panose="02040503050406030204" pitchFamily="18" charset="0"/>
                  </a:rPr>
                  <m:t>_</m:t>
                </m:r>
                <m:r>
                  <a:rPr lang="it-IT" sz="1400" i="1" kern="1200" dirty="0" smtClean="0">
                    <a:solidFill>
                      <a:schemeClr val="tx1"/>
                    </a:solidFill>
                    <a:latin typeface="Cambria Math" panose="02040503050406030204" pitchFamily="18" charset="0"/>
                  </a:rPr>
                  <m:t>𝑂𝐿𝑃</m:t>
                </m:r>
                <m:r>
                  <a:rPr lang="it-IT" sz="1400" i="1" kern="1200" baseline="-25000" dirty="0" smtClean="0">
                    <a:solidFill>
                      <a:schemeClr val="tx1"/>
                    </a:solidFill>
                    <a:latin typeface="Cambria Math" panose="02040503050406030204" pitchFamily="18" charset="0"/>
                  </a:rPr>
                  <m:t>𝑖</m:t>
                </m:r>
                <m:r>
                  <a:rPr lang="it-IT" sz="1400" i="1" kern="1200" dirty="0" smtClean="0">
                    <a:solidFill>
                      <a:schemeClr val="tx1"/>
                    </a:solidFill>
                    <a:latin typeface="Cambria Math" panose="02040503050406030204" pitchFamily="18" charset="0"/>
                  </a:rPr>
                  <m:t>(</m:t>
                </m:r>
                <m:r>
                  <a:rPr lang="it-IT" sz="1400" i="1" kern="1200" dirty="0" smtClean="0">
                    <a:solidFill>
                      <a:schemeClr val="tx1"/>
                    </a:solidFill>
                    <a:latin typeface="Cambria Math" panose="02040503050406030204" pitchFamily="18" charset="0"/>
                  </a:rPr>
                  <m:t>𝑖𝑛𝑑𝑒𝑥</m:t>
                </m:r>
                <m:r>
                  <a:rPr lang="it-IT" sz="1400" i="1" kern="1200" dirty="0" smtClean="0">
                    <a:solidFill>
                      <a:schemeClr val="tx1"/>
                    </a:solidFill>
                    <a:latin typeface="Cambria Math" panose="02040503050406030204" pitchFamily="18" charset="0"/>
                  </a:rPr>
                  <m:t>, </m:t>
                </m:r>
                <m:r>
                  <a:rPr lang="it-IT" sz="1400" i="1" kern="1200" dirty="0" smtClean="0">
                    <a:solidFill>
                      <a:schemeClr val="tx1"/>
                    </a:solidFill>
                    <a:latin typeface="Cambria Math" panose="02040503050406030204" pitchFamily="18" charset="0"/>
                  </a:rPr>
                  <m:t>𝑟</m:t>
                </m:r>
                <m:r>
                  <a:rPr lang="it-IT" sz="1400" i="1" kern="1200" baseline="-25000" dirty="0" smtClean="0">
                    <a:solidFill>
                      <a:schemeClr val="tx1"/>
                    </a:solidFill>
                    <a:latin typeface="Cambria Math" panose="02040503050406030204" pitchFamily="18" charset="0"/>
                  </a:rPr>
                  <m:t>1</m:t>
                </m:r>
                <m:r>
                  <a:rPr lang="it-IT" sz="1400" i="1" kern="1200" dirty="0" smtClean="0">
                    <a:solidFill>
                      <a:schemeClr val="tx1"/>
                    </a:solidFill>
                    <a:latin typeface="Cambria Math" panose="02040503050406030204" pitchFamily="18" charset="0"/>
                  </a:rPr>
                  <m:t>, </m:t>
                </m:r>
                <m:r>
                  <a:rPr lang="it-IT" sz="1400" i="1" kern="1200" dirty="0" smtClean="0">
                    <a:solidFill>
                      <a:schemeClr val="tx1"/>
                    </a:solidFill>
                    <a:latin typeface="Cambria Math" panose="02040503050406030204" pitchFamily="18" charset="0"/>
                  </a:rPr>
                  <m:t>𝑟𝑚</m:t>
                </m:r>
                <m:r>
                  <a:rPr lang="it-IT" sz="1400" i="1" kern="1200" dirty="0" smtClean="0">
                    <a:solidFill>
                      <a:schemeClr val="tx1"/>
                    </a:solidFill>
                    <a:latin typeface="Cambria Math" panose="02040503050406030204" pitchFamily="18" charset="0"/>
                  </a:rPr>
                  <m:t>)</m:t>
                </m:r>
              </m:oMath>
            </m:oMathPara>
          </a14:m>
          <a:endParaRPr lang="en-CA" sz="1400" kern="1200">
            <a:solidFill>
              <a:schemeClr val="tx1"/>
            </a:solidFill>
          </a:endParaRPr>
        </a:p>
        <a:p>
          <a:pPr marL="228600" lvl="2" indent="-114300" algn="l" defTabSz="622300">
            <a:lnSpc>
              <a:spcPct val="90000"/>
            </a:lnSpc>
            <a:spcBef>
              <a:spcPct val="0"/>
            </a:spcBef>
            <a:spcAft>
              <a:spcPct val="20000"/>
            </a:spcAft>
            <a:buNone/>
          </a:pPr>
          <a:r>
            <a:rPr lang="pt-BR" sz="1400" b="1" kern="1200">
              <a:solidFill>
                <a:schemeClr val="tx1"/>
              </a:solidFill>
            </a:rPr>
            <a:t>Copy </a:t>
          </a:r>
          <a:r>
            <a:rPr lang="pt-BR" sz="1400" b="0" kern="1200">
              <a:solidFill>
                <a:schemeClr val="tx1"/>
              </a:solidFill>
            </a:rPr>
            <a:t>and </a:t>
          </a:r>
          <a:r>
            <a:rPr lang="pt-BR" sz="1400" b="1" kern="1200">
              <a:solidFill>
                <a:schemeClr val="tx1"/>
              </a:solidFill>
            </a:rPr>
            <a:t>Sort</a:t>
          </a:r>
          <a:r>
            <a:rPr lang="pt-BR" sz="1400" kern="1200">
              <a:solidFill>
                <a:schemeClr val="tx1"/>
              </a:solidFill>
            </a:rPr>
            <a:t> </a:t>
          </a:r>
          <a:r>
            <a:rPr lang="en-CA" sz="1400" b="0" i="0" kern="1200" baseline="0">
              <a:solidFill>
                <a:schemeClr val="tx1"/>
              </a:solidFill>
              <a:latin typeface="Lobster" panose="00000500000000000000" pitchFamily="2" charset="0"/>
            </a:rPr>
            <a:t>SA</a:t>
          </a:r>
          <a14:m xmlns:a14="http://schemas.microsoft.com/office/drawing/2010/main">
            <m:oMath xmlns:m="http://schemas.openxmlformats.org/officeDocument/2006/math">
              <m:r>
                <a:rPr lang="en-CA" sz="1400" b="0" i="1" kern="1200" baseline="0" smtClean="0">
                  <a:solidFill>
                    <a:schemeClr val="tx1"/>
                  </a:solidFill>
                  <a:latin typeface="Cambria Math" panose="02040503050406030204" pitchFamily="18" charset="0"/>
                </a:rPr>
                <m:t>[</m:t>
              </m:r>
              <m:r>
                <a:rPr lang="en-CA" sz="1400" b="0" i="1" kern="1200" baseline="0" smtClean="0">
                  <a:solidFill>
                    <a:schemeClr val="tx1"/>
                  </a:solidFill>
                  <a:latin typeface="Cambria Math" panose="02040503050406030204" pitchFamily="18" charset="0"/>
                </a:rPr>
                <m:t>𝑟</m:t>
              </m:r>
              <m:r>
                <a:rPr lang="en-CA" sz="1400" b="0" i="1" kern="1200" baseline="-25000" smtClean="0">
                  <a:solidFill>
                    <a:schemeClr val="tx1"/>
                  </a:solidFill>
                  <a:latin typeface="Cambria Math" panose="02040503050406030204" pitchFamily="18" charset="0"/>
                </a:rPr>
                <m:t>1</m:t>
              </m:r>
              <m:r>
                <a:rPr lang="en-CA" sz="1400" b="0" i="1" kern="1200" baseline="0" smtClean="0">
                  <a:solidFill>
                    <a:schemeClr val="tx1"/>
                  </a:solidFill>
                  <a:latin typeface="Cambria Math" panose="02040503050406030204" pitchFamily="18" charset="0"/>
                </a:rPr>
                <m:t>..</m:t>
              </m:r>
              <m:r>
                <a:rPr lang="it-IT" sz="1400" i="1" kern="1200" dirty="0" smtClean="0">
                  <a:solidFill>
                    <a:schemeClr val="tx1"/>
                  </a:solidFill>
                  <a:latin typeface="Cambria Math" panose="02040503050406030204" pitchFamily="18" charset="0"/>
                </a:rPr>
                <m:t>𝑟</m:t>
              </m:r>
              <m:r>
                <a:rPr lang="it-IT" sz="1400" i="1" kern="1200" baseline="-25000" dirty="0" smtClean="0">
                  <a:solidFill>
                    <a:schemeClr val="tx1"/>
                  </a:solidFill>
                  <a:latin typeface="Cambria Math" panose="02040503050406030204" pitchFamily="18" charset="0"/>
                </a:rPr>
                <m:t>𝑚</m:t>
              </m:r>
              <m:r>
                <a:rPr lang="en-CA" sz="1400" b="0" i="1" kern="1200" baseline="0" smtClean="0">
                  <a:solidFill>
                    <a:schemeClr val="tx1"/>
                  </a:solidFill>
                  <a:latin typeface="Cambria Math" panose="02040503050406030204" pitchFamily="18" charset="0"/>
                </a:rPr>
                <m:t>]</m:t>
              </m:r>
            </m:oMath>
          </a14:m>
          <a:r>
            <a:rPr lang="pt-BR" sz="1400" kern="1200">
              <a:solidFill>
                <a:schemeClr val="tx1"/>
              </a:solidFill>
            </a:rPr>
            <a:t> to </a:t>
          </a:r>
          <a:r>
            <a:rPr lang="en-CA" sz="1400" b="0" i="0" kern="1200" baseline="0">
              <a:solidFill>
                <a:schemeClr val="tx1"/>
              </a:solidFill>
              <a:latin typeface="Lobster" panose="00000500000000000000" pitchFamily="2" charset="0"/>
            </a:rPr>
            <a:t>SA*</a:t>
          </a:r>
          <a14:m xmlns:a14="http://schemas.microsoft.com/office/drawing/2010/main">
            <m:oMath xmlns:m="http://schemas.openxmlformats.org/officeDocument/2006/math">
              <m:r>
                <a:rPr lang="en-CA" sz="1400" b="0" i="1" kern="1200" baseline="0" smtClean="0">
                  <a:solidFill>
                    <a:schemeClr val="tx1"/>
                  </a:solidFill>
                  <a:latin typeface="Cambria Math" panose="02040503050406030204" pitchFamily="18" charset="0"/>
                </a:rPr>
                <m:t>[</m:t>
              </m:r>
              <m:r>
                <a:rPr lang="en-CA" sz="1400" b="0" i="1" kern="1200" baseline="0" smtClean="0">
                  <a:solidFill>
                    <a:schemeClr val="tx1"/>
                  </a:solidFill>
                  <a:latin typeface="Cambria Math" panose="02040503050406030204" pitchFamily="18" charset="0"/>
                </a:rPr>
                <m:t>𝑟</m:t>
              </m:r>
              <m:r>
                <a:rPr lang="en-CA" sz="1400" b="0" i="1" kern="1200" baseline="-25000" smtClean="0">
                  <a:solidFill>
                    <a:schemeClr val="tx1"/>
                  </a:solidFill>
                  <a:latin typeface="Cambria Math" panose="02040503050406030204" pitchFamily="18" charset="0"/>
                </a:rPr>
                <m:t>1</m:t>
              </m:r>
              <m:r>
                <a:rPr lang="en-CA" sz="1400" b="0" i="1" kern="1200" baseline="0" smtClean="0">
                  <a:solidFill>
                    <a:schemeClr val="tx1"/>
                  </a:solidFill>
                  <a:latin typeface="Cambria Math" panose="02040503050406030204" pitchFamily="18" charset="0"/>
                </a:rPr>
                <m:t>..</m:t>
              </m:r>
              <m:r>
                <a:rPr lang="it-IT" sz="1400" i="1" kern="1200" dirty="0" smtClean="0">
                  <a:solidFill>
                    <a:schemeClr val="tx1"/>
                  </a:solidFill>
                  <a:latin typeface="Cambria Math" panose="02040503050406030204" pitchFamily="18" charset="0"/>
                </a:rPr>
                <m:t>𝑟</m:t>
              </m:r>
              <m:r>
                <a:rPr lang="it-IT" sz="1400" i="1" kern="1200" baseline="-25000" dirty="0" smtClean="0">
                  <a:solidFill>
                    <a:schemeClr val="tx1"/>
                  </a:solidFill>
                  <a:latin typeface="Cambria Math" panose="02040503050406030204" pitchFamily="18" charset="0"/>
                </a:rPr>
                <m:t>𝑚</m:t>
              </m:r>
              <m:r>
                <a:rPr lang="en-CA" sz="1400" b="0" i="1" kern="1200" baseline="0" smtClean="0">
                  <a:solidFill>
                    <a:schemeClr val="tx1"/>
                  </a:solidFill>
                  <a:latin typeface="Cambria Math" panose="02040503050406030204" pitchFamily="18" charset="0"/>
                </a:rPr>
                <m:t>]</m:t>
              </m:r>
            </m:oMath>
          </a14:m>
          <a:r>
            <a:rPr lang="en-US" sz="1400" kern="1200">
              <a:solidFill>
                <a:schemeClr val="tx1"/>
              </a:solidFill>
            </a:rPr>
            <a:t> in ascending order</a:t>
          </a:r>
          <a:endParaRPr lang="en-CA" sz="1400" kern="1200">
            <a:solidFill>
              <a:schemeClr val="tx1"/>
            </a:solidFill>
          </a:endParaRPr>
        </a:p>
        <a:p>
          <a:pPr marL="228600" lvl="2" indent="-114300" algn="l" defTabSz="622300">
            <a:lnSpc>
              <a:spcPct val="90000"/>
            </a:lnSpc>
            <a:spcBef>
              <a:spcPct val="0"/>
            </a:spcBef>
            <a:spcAft>
              <a:spcPct val="20000"/>
            </a:spcAft>
            <a:buNone/>
          </a:pPr>
          <a:endParaRPr lang="en-CA" sz="1400" b="1" kern="1200">
            <a:solidFill>
              <a:schemeClr val="tx1"/>
            </a:solidFill>
          </a:endParaRPr>
        </a:p>
        <a:p>
          <a:pPr marL="228600" lvl="2" indent="-114300" algn="l" defTabSz="622300">
            <a:lnSpc>
              <a:spcPct val="90000"/>
            </a:lnSpc>
            <a:spcBef>
              <a:spcPct val="0"/>
            </a:spcBef>
            <a:spcAft>
              <a:spcPct val="20000"/>
            </a:spcAft>
            <a:buNone/>
          </a:pPr>
          <a:r>
            <a:rPr lang="en-US" sz="1400" b="1" i="0" kern="1200" baseline="0">
              <a:solidFill>
                <a:schemeClr val="tx1"/>
              </a:solidFill>
            </a:rPr>
            <a:t>For</a:t>
          </a:r>
          <a:r>
            <a:rPr lang="en-US" sz="1400" b="0" i="0" kern="1200" baseline="0">
              <a:solidFill>
                <a:schemeClr val="tx1"/>
              </a:solidFill>
            </a:rPr>
            <a:t> </a:t>
          </a:r>
          <a14:m xmlns:a14="http://schemas.microsoft.com/office/drawing/2010/main">
            <m:oMath xmlns:m="http://schemas.openxmlformats.org/officeDocument/2006/math">
              <m:r>
                <a:rPr lang="en-US" sz="1400" b="0" i="1" kern="1200" baseline="0" dirty="0" smtClean="0">
                  <a:solidFill>
                    <a:schemeClr val="tx1"/>
                  </a:solidFill>
                  <a:latin typeface="Cambria Math" panose="02040503050406030204" pitchFamily="18" charset="0"/>
                </a:rPr>
                <m:t>𝑘</m:t>
              </m:r>
              <m:r>
                <a:rPr lang="en-US" sz="1400" b="0" i="1" kern="1200" baseline="0" dirty="0" smtClean="0">
                  <a:solidFill>
                    <a:schemeClr val="tx1"/>
                  </a:solidFill>
                  <a:latin typeface="Cambria Math" panose="02040503050406030204" pitchFamily="18" charset="0"/>
                </a:rPr>
                <m:t>∈(</m:t>
              </m:r>
              <m:r>
                <a:rPr lang="en-US" sz="1400" b="0" i="1" kern="1200" baseline="0" dirty="0" smtClean="0">
                  <a:solidFill>
                    <a:schemeClr val="tx1"/>
                  </a:solidFill>
                  <a:latin typeface="Cambria Math" panose="02040503050406030204" pitchFamily="18" charset="0"/>
                </a:rPr>
                <m:t>𝑟</m:t>
              </m:r>
              <m:r>
                <a:rPr lang="en-US" sz="1400" b="0" i="1" kern="1200" baseline="-25000" dirty="0" smtClean="0">
                  <a:solidFill>
                    <a:schemeClr val="tx1"/>
                  </a:solidFill>
                  <a:latin typeface="Cambria Math" panose="02040503050406030204" pitchFamily="18" charset="0"/>
                </a:rPr>
                <m:t>1</m:t>
              </m:r>
              <m:r>
                <a:rPr lang="en-US" sz="1400" b="0" i="1" kern="1200" baseline="0" dirty="0" smtClean="0">
                  <a:solidFill>
                    <a:schemeClr val="tx1"/>
                  </a:solidFill>
                  <a:latin typeface="Cambria Math" panose="02040503050406030204" pitchFamily="18" charset="0"/>
                </a:rPr>
                <m:t>,</m:t>
              </m:r>
              <m:r>
                <a:rPr lang="en-US" sz="1400" b="0" i="1" kern="1200" baseline="0" dirty="0" smtClean="0">
                  <a:solidFill>
                    <a:schemeClr val="tx1"/>
                  </a:solidFill>
                  <a:latin typeface="Cambria Math" panose="02040503050406030204" pitchFamily="18" charset="0"/>
                </a:rPr>
                <m:t>𝑟𝑚</m:t>
              </m:r>
              <m:r>
                <a:rPr lang="en-US" sz="1400" b="0" i="1" kern="1200" baseline="0" dirty="0" smtClean="0">
                  <a:solidFill>
                    <a:schemeClr val="tx1"/>
                  </a:solidFill>
                  <a:latin typeface="Cambria Math" panose="02040503050406030204" pitchFamily="18" charset="0"/>
                </a:rPr>
                <m:t>)</m:t>
              </m:r>
            </m:oMath>
          </a14:m>
          <a:r>
            <a:rPr lang="en-US" sz="1400" b="0" i="0" kern="1200" baseline="0">
              <a:solidFill>
                <a:schemeClr val="tx1"/>
              </a:solidFill>
            </a:rPr>
            <a:t>:</a:t>
          </a:r>
          <a:endParaRPr lang="en-CA" sz="1400" b="1" kern="1200">
            <a:solidFill>
              <a:schemeClr val="tx1"/>
            </a:solidFill>
          </a:endParaRPr>
        </a:p>
        <a:p>
          <a:pPr marL="342900" lvl="3" indent="-114300" algn="l" defTabSz="622300">
            <a:lnSpc>
              <a:spcPct val="90000"/>
            </a:lnSpc>
            <a:spcBef>
              <a:spcPct val="0"/>
            </a:spcBef>
            <a:spcAft>
              <a:spcPct val="20000"/>
            </a:spcAft>
            <a:buNone/>
          </a:pPr>
          <a:r>
            <a:rPr lang="en-CA" sz="1400" kern="1200">
              <a:solidFill>
                <a:schemeClr val="tx1"/>
              </a:solidFill>
            </a:rPr>
            <a:t>diff = </a:t>
          </a:r>
          <a:r>
            <a:rPr lang="en-CA" sz="1400" b="0" i="0" kern="1200" baseline="0">
              <a:solidFill>
                <a:schemeClr val="tx1"/>
              </a:solidFill>
              <a:latin typeface="Lobster" panose="00000500000000000000" pitchFamily="2" charset="0"/>
            </a:rPr>
            <a:t>SA</a:t>
          </a:r>
          <a14:m xmlns:a14="http://schemas.microsoft.com/office/drawing/2010/main">
            <m:oMath xmlns:m="http://schemas.openxmlformats.org/officeDocument/2006/math">
              <m:sSub>
                <m:sSubPr>
                  <m:ctrlPr>
                    <a:rPr lang="en-CA" sz="1400" b="0" i="1" kern="1200" dirty="0" smtClean="0">
                      <a:solidFill>
                        <a:schemeClr val="tx1"/>
                      </a:solidFill>
                      <a:latin typeface="Cambria Math" panose="02040503050406030204" pitchFamily="18" charset="0"/>
                    </a:rPr>
                  </m:ctrlPr>
                </m:sSubPr>
                <m:e>
                  <m:r>
                    <a:rPr lang="en-CA" sz="1400" b="0" i="0" kern="1200" baseline="0" smtClean="0">
                      <a:solidFill>
                        <a:schemeClr val="tx1"/>
                      </a:solidFill>
                      <a:latin typeface="Cambria Math" panose="02040503050406030204" pitchFamily="18" charset="0"/>
                    </a:rPr>
                    <m:t>∗</m:t>
                  </m:r>
                </m:e>
                <m:sub>
                  <m:r>
                    <a:rPr lang="en-CA" sz="1400" b="0" i="1" kern="1200" dirty="0" smtClean="0">
                      <a:solidFill>
                        <a:schemeClr val="tx1"/>
                      </a:solidFill>
                      <a:latin typeface="Cambria Math" panose="02040503050406030204" pitchFamily="18" charset="0"/>
                    </a:rPr>
                    <m:t>𝑘</m:t>
                  </m:r>
                  <m:r>
                    <a:rPr lang="en-CA" sz="1400" b="0" i="1" kern="1200" dirty="0" smtClean="0">
                      <a:solidFill>
                        <a:schemeClr val="tx1"/>
                      </a:solidFill>
                      <a:latin typeface="Cambria Math" panose="02040503050406030204" pitchFamily="18" charset="0"/>
                    </a:rPr>
                    <m:t>+1</m:t>
                  </m:r>
                </m:sub>
              </m:sSub>
              <m:r>
                <a:rPr lang="en-CA" sz="1400" b="0" i="1" kern="1200" baseline="0" smtClean="0">
                  <a:solidFill>
                    <a:schemeClr val="tx1"/>
                  </a:solidFill>
                  <a:latin typeface="Cambria Math" panose="02040503050406030204" pitchFamily="18" charset="0"/>
                </a:rPr>
                <m:t>−</m:t>
              </m:r>
            </m:oMath>
          </a14:m>
          <a:r>
            <a:rPr lang="en-CA" sz="1400" b="0" i="0" kern="1200" baseline="0">
              <a:solidFill>
                <a:schemeClr val="tx1"/>
              </a:solidFill>
              <a:latin typeface="Lobster" panose="00000500000000000000" pitchFamily="2" charset="0"/>
            </a:rPr>
            <a:t> SA</a:t>
          </a:r>
          <a14:m xmlns:a14="http://schemas.microsoft.com/office/drawing/2010/main">
            <m:oMath xmlns:m="http://schemas.openxmlformats.org/officeDocument/2006/math">
              <m:sSub>
                <m:sSubPr>
                  <m:ctrlPr>
                    <a:rPr lang="en-CA" sz="1400" b="0" i="1" kern="1200" dirty="0" smtClean="0">
                      <a:solidFill>
                        <a:schemeClr val="tx1"/>
                      </a:solidFill>
                      <a:latin typeface="Cambria Math" panose="02040503050406030204" pitchFamily="18" charset="0"/>
                    </a:rPr>
                  </m:ctrlPr>
                </m:sSubPr>
                <m:e>
                  <m:r>
                    <a:rPr lang="en-CA" sz="1400" b="0" i="0" kern="1200" baseline="0" dirty="0" smtClean="0">
                      <a:solidFill>
                        <a:schemeClr val="tx1"/>
                      </a:solidFill>
                      <a:latin typeface="Cambria Math" panose="02040503050406030204" pitchFamily="18" charset="0"/>
                    </a:rPr>
                    <m:t>∗</m:t>
                  </m:r>
                </m:e>
                <m:sub>
                  <m:r>
                    <a:rPr lang="en-CA" sz="1400" b="0" i="1" kern="1200" dirty="0" smtClean="0">
                      <a:solidFill>
                        <a:schemeClr val="tx1"/>
                      </a:solidFill>
                      <a:latin typeface="Cambria Math" panose="02040503050406030204" pitchFamily="18" charset="0"/>
                    </a:rPr>
                    <m:t>𝑘</m:t>
                  </m:r>
                </m:sub>
              </m:sSub>
            </m:oMath>
          </a14:m>
          <a:endParaRPr lang="en-CA" sz="1400" b="1" kern="1200">
            <a:solidFill>
              <a:schemeClr val="tx1"/>
            </a:solidFill>
          </a:endParaRPr>
        </a:p>
        <a:p>
          <a:pPr marL="342900" lvl="3" indent="-114300" algn="l" defTabSz="622300">
            <a:lnSpc>
              <a:spcPct val="90000"/>
            </a:lnSpc>
            <a:spcBef>
              <a:spcPct val="0"/>
            </a:spcBef>
            <a:spcAft>
              <a:spcPct val="20000"/>
            </a:spcAft>
            <a:buNone/>
          </a:pPr>
          <a:r>
            <a:rPr lang="en-US" sz="1400" b="1" kern="1200">
              <a:solidFill>
                <a:schemeClr val="tx1"/>
              </a:solidFill>
            </a:rPr>
            <a:t>if</a:t>
          </a:r>
          <a:r>
            <a:rPr lang="en-US" sz="1400" kern="1200">
              <a:solidFill>
                <a:schemeClr val="tx1"/>
              </a:solidFill>
            </a:rPr>
            <a:t> (diff &lt; </a:t>
          </a:r>
          <a14:m xmlns:a14="http://schemas.microsoft.com/office/drawing/2010/main">
            <m:oMath xmlns:m="http://schemas.openxmlformats.org/officeDocument/2006/math">
              <m:r>
                <a:rPr lang="en-CA" sz="1400" b="1" i="1" kern="1200" dirty="0" smtClean="0">
                  <a:solidFill>
                    <a:schemeClr val="tx1"/>
                  </a:solidFill>
                  <a:latin typeface="Cambria Math" panose="02040503050406030204" pitchFamily="18" charset="0"/>
                </a:rPr>
                <m:t>|</m:t>
              </m:r>
              <m:r>
                <a:rPr lang="en-CA" sz="1400" b="1" i="1" kern="1200" dirty="0" smtClean="0">
                  <a:solidFill>
                    <a:schemeClr val="tx1"/>
                  </a:solidFill>
                  <a:latin typeface="Cambria Math" panose="02040503050406030204" pitchFamily="18" charset="0"/>
                </a:rPr>
                <m:t>𝒖</m:t>
              </m:r>
              <m:r>
                <a:rPr lang="en-CA" sz="1400" b="0" i="1" kern="1200" baseline="-25000" dirty="0" smtClean="0">
                  <a:solidFill>
                    <a:schemeClr val="tx1"/>
                  </a:solidFill>
                  <a:latin typeface="Cambria Math" panose="02040503050406030204" pitchFamily="18" charset="0"/>
                </a:rPr>
                <m:t>𝑖𝑛𝑑𝑒𝑥</m:t>
              </m:r>
              <m:r>
                <a:rPr lang="en-CA" sz="1400" b="1" i="1" kern="1200" baseline="0" dirty="0" smtClean="0">
                  <a:solidFill>
                    <a:schemeClr val="tx1"/>
                  </a:solidFill>
                  <a:latin typeface="Cambria Math" panose="02040503050406030204" pitchFamily="18" charset="0"/>
                </a:rPr>
                <m:t>|</m:t>
              </m:r>
            </m:oMath>
          </a14:m>
          <a:r>
            <a:rPr lang="en-US" sz="1400" kern="1200">
              <a:solidFill>
                <a:schemeClr val="tx1"/>
              </a:solidFill>
            </a:rPr>
            <a:t>) </a:t>
          </a:r>
          <a:r>
            <a:rPr lang="en-US" sz="1400" b="1" kern="1200">
              <a:solidFill>
                <a:schemeClr val="tx1"/>
              </a:solidFill>
            </a:rPr>
            <a:t>then</a:t>
          </a:r>
          <a:endParaRPr lang="en-CA" sz="1400" b="1" kern="1200">
            <a:solidFill>
              <a:schemeClr val="tx1"/>
            </a:solidFill>
          </a:endParaRPr>
        </a:p>
        <a:p>
          <a:pPr marL="457200" lvl="4" indent="-114300" algn="l" defTabSz="622300">
            <a:lnSpc>
              <a:spcPct val="90000"/>
            </a:lnSpc>
            <a:spcBef>
              <a:spcPct val="0"/>
            </a:spcBef>
            <a:spcAft>
              <a:spcPct val="20000"/>
            </a:spcAft>
            <a:buNone/>
          </a:pPr>
          <a:r>
            <a:rPr lang="en-CA" sz="1400" b="0" kern="1200">
              <a:solidFill>
                <a:schemeClr val="tx1"/>
              </a:solidFill>
            </a:rPr>
            <a:t>i’ = </a:t>
          </a:r>
          <a:r>
            <a:rPr lang="en-CA" sz="1400" b="0" i="0" kern="1200" baseline="0">
              <a:solidFill>
                <a:schemeClr val="tx1"/>
              </a:solidFill>
              <a:latin typeface="Lobster" panose="00000500000000000000" pitchFamily="2" charset="0"/>
            </a:rPr>
            <a:t>SA</a:t>
          </a:r>
          <a14:m xmlns:a14="http://schemas.microsoft.com/office/drawing/2010/main">
            <m:oMath xmlns:m="http://schemas.openxmlformats.org/officeDocument/2006/math">
              <m:sSub>
                <m:sSubPr>
                  <m:ctrlPr>
                    <a:rPr lang="en-CA" sz="1400" b="0" i="1" kern="1200" dirty="0" smtClean="0">
                      <a:solidFill>
                        <a:schemeClr val="tx1"/>
                      </a:solidFill>
                      <a:latin typeface="Cambria Math" panose="02040503050406030204" pitchFamily="18" charset="0"/>
                    </a:rPr>
                  </m:ctrlPr>
                </m:sSubPr>
                <m:e>
                  <m:r>
                    <a:rPr lang="en-CA" sz="1400" b="0" i="0" kern="1200" baseline="0" smtClean="0">
                      <a:solidFill>
                        <a:schemeClr val="tx1"/>
                      </a:solidFill>
                      <a:latin typeface="Cambria Math" panose="02040503050406030204" pitchFamily="18" charset="0"/>
                    </a:rPr>
                    <m:t>∗</m:t>
                  </m:r>
                </m:e>
                <m:sub>
                  <m:r>
                    <a:rPr lang="en-CA" sz="1400" b="0" i="1" kern="1200" dirty="0" smtClean="0">
                      <a:solidFill>
                        <a:schemeClr val="tx1"/>
                      </a:solidFill>
                      <a:latin typeface="Cambria Math" panose="02040503050406030204" pitchFamily="18" charset="0"/>
                    </a:rPr>
                    <m:t>𝑘</m:t>
                  </m:r>
                </m:sub>
              </m:sSub>
            </m:oMath>
          </a14:m>
          <a:endParaRPr lang="en-CA" sz="1400" b="1" kern="1200">
            <a:solidFill>
              <a:schemeClr val="tx1"/>
            </a:solidFill>
          </a:endParaRPr>
        </a:p>
        <a:p>
          <a:pPr marL="457200" lvl="4" indent="-114300" algn="l" defTabSz="622300">
            <a:lnSpc>
              <a:spcPct val="90000"/>
            </a:lnSpc>
            <a:spcBef>
              <a:spcPct val="0"/>
            </a:spcBef>
            <a:spcAft>
              <a:spcPct val="20000"/>
            </a:spcAft>
            <a:buNone/>
          </a:pPr>
          <a:r>
            <a:rPr lang="en-CA" sz="1400" b="0" kern="1200">
              <a:solidFill>
                <a:schemeClr val="tx1"/>
              </a:solidFill>
            </a:rPr>
            <a:t>j’ = </a:t>
          </a:r>
          <a:r>
            <a:rPr lang="en-CA" sz="1400" b="0" i="0" kern="1200" baseline="0">
              <a:solidFill>
                <a:schemeClr val="tx1"/>
              </a:solidFill>
              <a:latin typeface="Lobster" panose="00000500000000000000" pitchFamily="2" charset="0"/>
            </a:rPr>
            <a:t>SA</a:t>
          </a:r>
          <a14:m xmlns:a14="http://schemas.microsoft.com/office/drawing/2010/main">
            <m:oMath xmlns:m="http://schemas.openxmlformats.org/officeDocument/2006/math">
              <m:sSub>
                <m:sSubPr>
                  <m:ctrlPr>
                    <a:rPr lang="en-CA" sz="1400" b="0" i="1" kern="1200" dirty="0" smtClean="0">
                      <a:solidFill>
                        <a:schemeClr val="tx1"/>
                      </a:solidFill>
                      <a:latin typeface="Cambria Math" panose="02040503050406030204" pitchFamily="18" charset="0"/>
                    </a:rPr>
                  </m:ctrlPr>
                </m:sSubPr>
                <m:e>
                  <m:r>
                    <a:rPr lang="en-CA" sz="1400" b="0" i="0" kern="1200" baseline="0" smtClean="0">
                      <a:solidFill>
                        <a:schemeClr val="tx1"/>
                      </a:solidFill>
                      <a:latin typeface="Cambria Math" panose="02040503050406030204" pitchFamily="18" charset="0"/>
                    </a:rPr>
                    <m:t>∗</m:t>
                  </m:r>
                </m:e>
                <m:sub>
                  <m:r>
                    <a:rPr lang="en-CA" sz="1400" b="0" i="1" kern="1200" dirty="0" smtClean="0">
                      <a:solidFill>
                        <a:schemeClr val="tx1"/>
                      </a:solidFill>
                      <a:latin typeface="Cambria Math" panose="02040503050406030204" pitchFamily="18" charset="0"/>
                    </a:rPr>
                    <m:t>𝑘</m:t>
                  </m:r>
                  <m:r>
                    <a:rPr lang="en-CA" sz="1400" b="0" i="1" kern="1200" dirty="0" smtClean="0">
                      <a:solidFill>
                        <a:schemeClr val="tx1"/>
                      </a:solidFill>
                      <a:latin typeface="Cambria Math" panose="02040503050406030204" pitchFamily="18" charset="0"/>
                    </a:rPr>
                    <m:t>+1</m:t>
                  </m:r>
                </m:sub>
              </m:sSub>
              <m:r>
                <a:rPr lang="en-CA" sz="1400" i="1" kern="1200" dirty="0" smtClean="0">
                  <a:solidFill>
                    <a:schemeClr val="tx1"/>
                  </a:solidFill>
                  <a:latin typeface="Cambria Math" panose="02040503050406030204" pitchFamily="18" charset="0"/>
                </a:rPr>
                <m:t>+</m:t>
              </m:r>
              <m:r>
                <a:rPr lang="en-CA" sz="1400" b="1" i="1" kern="1200" dirty="0" smtClean="0">
                  <a:solidFill>
                    <a:schemeClr val="tx1"/>
                  </a:solidFill>
                  <a:latin typeface="Cambria Math" panose="02040503050406030204" pitchFamily="18" charset="0"/>
                </a:rPr>
                <m:t>|</m:t>
              </m:r>
              <m:r>
                <a:rPr lang="en-CA" sz="1400" b="1" i="1" kern="1200" dirty="0" smtClean="0">
                  <a:solidFill>
                    <a:schemeClr val="tx1"/>
                  </a:solidFill>
                  <a:latin typeface="Cambria Math" panose="02040503050406030204" pitchFamily="18" charset="0"/>
                </a:rPr>
                <m:t>𝒖</m:t>
              </m:r>
              <m:r>
                <a:rPr lang="en-CA" sz="1400" b="0" i="1" kern="1200" baseline="-25000" dirty="0" smtClean="0">
                  <a:solidFill>
                    <a:schemeClr val="tx1"/>
                  </a:solidFill>
                  <a:latin typeface="Cambria Math" panose="02040503050406030204" pitchFamily="18" charset="0"/>
                </a:rPr>
                <m:t>𝑖𝑛𝑑𝑒𝑥</m:t>
              </m:r>
              <m:r>
                <a:rPr lang="en-CA" sz="1400" b="1" i="1" kern="1200" baseline="0" dirty="0" smtClean="0">
                  <a:solidFill>
                    <a:schemeClr val="tx1"/>
                  </a:solidFill>
                  <a:latin typeface="Cambria Math" panose="02040503050406030204" pitchFamily="18" charset="0"/>
                </a:rPr>
                <m:t>|</m:t>
              </m:r>
            </m:oMath>
          </a14:m>
          <a:endParaRPr lang="en-CA" sz="1400" b="0" kern="1200" baseline="0">
            <a:solidFill>
              <a:schemeClr val="tx1"/>
            </a:solidFill>
          </a:endParaRPr>
        </a:p>
        <a:p>
          <a:pPr marL="457200" lvl="4" indent="-114300" algn="l" defTabSz="622300">
            <a:lnSpc>
              <a:spcPct val="90000"/>
            </a:lnSpc>
            <a:spcBef>
              <a:spcPct val="0"/>
            </a:spcBef>
            <a:spcAft>
              <a:spcPct val="20000"/>
            </a:spcAft>
            <a:buNone/>
          </a:pPr>
          <a14:m xmlns:a14="http://schemas.microsoft.com/office/drawing/2010/main">
            <m:oMath xmlns:m="http://schemas.openxmlformats.org/officeDocument/2006/math">
              <m:r>
                <a:rPr lang="en-CA" sz="1400" b="1" i="1" kern="1200" dirty="0" smtClean="0">
                  <a:solidFill>
                    <a:schemeClr val="tx1"/>
                  </a:solidFill>
                  <a:latin typeface="Cambria Math" panose="02040503050406030204" pitchFamily="18" charset="0"/>
                </a:rPr>
                <m:t>𝒓𝒖𝒏</m:t>
              </m:r>
            </m:oMath>
          </a14:m>
          <a:r>
            <a:rPr lang="en-CA" sz="1400" kern="1200">
              <a:solidFill>
                <a:schemeClr val="tx1"/>
              </a:solidFill>
            </a:rPr>
            <a:t> = </a:t>
          </a:r>
          <a14:m xmlns:a14="http://schemas.microsoft.com/office/drawing/2010/main">
            <m:oMath xmlns:m="http://schemas.openxmlformats.org/officeDocument/2006/math">
              <m:r>
                <a:rPr lang="en-CA" sz="1400" i="1" kern="1200" dirty="0" smtClean="0">
                  <a:solidFill>
                    <a:schemeClr val="tx1"/>
                  </a:solidFill>
                  <a:latin typeface="Cambria Math" panose="02040503050406030204" pitchFamily="18" charset="0"/>
                </a:rPr>
                <m:t>𝑒𝑙𝑖𝑔𝑖𝑏𝑙𝑒</m:t>
              </m:r>
              <m:r>
                <a:rPr lang="en-CA" sz="1400" i="1" kern="1200" dirty="0" smtClean="0">
                  <a:solidFill>
                    <a:schemeClr val="tx1"/>
                  </a:solidFill>
                  <a:latin typeface="Cambria Math" panose="02040503050406030204" pitchFamily="18" charset="0"/>
                </a:rPr>
                <m:t> </m:t>
              </m:r>
              <m:r>
                <a:rPr lang="en-CA" sz="1400" i="1" kern="1200" dirty="0" smtClean="0">
                  <a:solidFill>
                    <a:schemeClr val="tx1"/>
                  </a:solidFill>
                  <a:latin typeface="Cambria Math" panose="02040503050406030204" pitchFamily="18" charset="0"/>
                </a:rPr>
                <m:t>𝑟𝑢𝑛</m:t>
              </m:r>
              <m:r>
                <a:rPr lang="en-CA" sz="1400" b="0" i="1" kern="1200" dirty="0" smtClean="0">
                  <a:solidFill>
                    <a:schemeClr val="tx1"/>
                  </a:solidFill>
                  <a:latin typeface="Cambria Math" panose="02040503050406030204" pitchFamily="18" charset="0"/>
                </a:rPr>
                <m:t> </m:t>
              </m:r>
              <m:r>
                <m:rPr>
                  <m:sty m:val="p"/>
                </m:rPr>
                <a:rPr lang="en-CA" sz="1400" b="0" i="0" kern="1200" dirty="0" smtClean="0">
                  <a:solidFill>
                    <a:schemeClr val="tx1"/>
                  </a:solidFill>
                  <a:latin typeface="Cambria Math" panose="02040503050406030204" pitchFamily="18" charset="0"/>
                </a:rPr>
                <m:t>using</m:t>
              </m:r>
              <m:r>
                <a:rPr lang="en-CA" sz="1400" b="0" i="0" kern="1200" dirty="0" smtClean="0">
                  <a:solidFill>
                    <a:schemeClr val="tx1"/>
                  </a:solidFill>
                  <a:latin typeface="Cambria Math" panose="02040503050406030204" pitchFamily="18" charset="0"/>
                </a:rPr>
                <m:t> </m:t>
              </m:r>
              <m:r>
                <a:rPr lang="en-CA" sz="1400" i="1" kern="1200" dirty="0" smtClean="0">
                  <a:solidFill>
                    <a:schemeClr val="tx1"/>
                  </a:solidFill>
                  <a:latin typeface="Cambria Math" panose="02040503050406030204" pitchFamily="18" charset="0"/>
                </a:rPr>
                <m:t>𝑒𝑥𝑟𝑢𝑛</m:t>
              </m:r>
              <m:r>
                <a:rPr lang="en-CA" sz="1400" i="1" kern="1200" dirty="0" smtClean="0">
                  <a:solidFill>
                    <a:schemeClr val="tx1"/>
                  </a:solidFill>
                  <a:latin typeface="Cambria Math" panose="02040503050406030204" pitchFamily="18" charset="0"/>
                </a:rPr>
                <m:t>(</m:t>
              </m:r>
              <m:sSup>
                <m:sSupPr>
                  <m:ctrlPr>
                    <a:rPr lang="en-CA" sz="1400" b="0" i="1" kern="1200" dirty="0" smtClean="0">
                      <a:solidFill>
                        <a:schemeClr val="tx1"/>
                      </a:solidFill>
                      <a:latin typeface="Cambria Math" panose="02040503050406030204" pitchFamily="18" charset="0"/>
                    </a:rPr>
                  </m:ctrlPr>
                </m:sSupPr>
                <m:e>
                  <m:r>
                    <a:rPr lang="en-CA" sz="1400" b="0" i="1" kern="1200" dirty="0" smtClean="0">
                      <a:solidFill>
                        <a:schemeClr val="tx1"/>
                      </a:solidFill>
                      <a:latin typeface="Cambria Math" panose="02040503050406030204" pitchFamily="18" charset="0"/>
                    </a:rPr>
                    <m:t>𝑖</m:t>
                  </m:r>
                </m:e>
                <m:sup>
                  <m:r>
                    <a:rPr lang="en-CA" sz="1400" b="0" i="1" kern="1200" dirty="0" smtClean="0">
                      <a:solidFill>
                        <a:schemeClr val="tx1"/>
                      </a:solidFill>
                      <a:latin typeface="Cambria Math" panose="02040503050406030204" pitchFamily="18" charset="0"/>
                    </a:rPr>
                    <m:t>′</m:t>
                  </m:r>
                </m:sup>
              </m:sSup>
              <m:r>
                <a:rPr lang="en-CA" sz="1400" b="0" i="1" kern="1200" dirty="0" smtClean="0">
                  <a:solidFill>
                    <a:schemeClr val="tx1"/>
                  </a:solidFill>
                  <a:latin typeface="Cambria Math" panose="02040503050406030204" pitchFamily="18" charset="0"/>
                </a:rPr>
                <m:t>,</m:t>
              </m:r>
              <m:sSup>
                <m:sSupPr>
                  <m:ctrlPr>
                    <a:rPr lang="en-CA" sz="1400" b="0" i="1" kern="1200" dirty="0" smtClean="0">
                      <a:solidFill>
                        <a:schemeClr val="tx1"/>
                      </a:solidFill>
                      <a:latin typeface="Cambria Math" panose="02040503050406030204" pitchFamily="18" charset="0"/>
                    </a:rPr>
                  </m:ctrlPr>
                </m:sSupPr>
                <m:e>
                  <m:r>
                    <a:rPr lang="en-CA" sz="1400" b="0" i="1" kern="1200" dirty="0" smtClean="0">
                      <a:solidFill>
                        <a:schemeClr val="tx1"/>
                      </a:solidFill>
                      <a:latin typeface="Cambria Math" panose="02040503050406030204" pitchFamily="18" charset="0"/>
                    </a:rPr>
                    <m:t>𝑗</m:t>
                  </m:r>
                </m:e>
                <m:sup>
                  <m:r>
                    <a:rPr lang="en-CA" sz="1400" b="0" i="1" kern="1200" dirty="0" smtClean="0">
                      <a:solidFill>
                        <a:schemeClr val="tx1"/>
                      </a:solidFill>
                      <a:latin typeface="Cambria Math" panose="02040503050406030204" pitchFamily="18" charset="0"/>
                    </a:rPr>
                    <m:t>′</m:t>
                  </m:r>
                </m:sup>
              </m:sSup>
              <m:r>
                <a:rPr lang="en-CA" sz="1400" b="0" i="1" kern="1200" dirty="0" smtClean="0">
                  <a:solidFill>
                    <a:schemeClr val="tx1"/>
                  </a:solidFill>
                  <a:latin typeface="Cambria Math" panose="02040503050406030204" pitchFamily="18" charset="0"/>
                </a:rPr>
                <m:t>)</m:t>
              </m:r>
            </m:oMath>
          </a14:m>
          <a:endParaRPr lang="en-CA" sz="1400" kern="1200">
            <a:solidFill>
              <a:schemeClr val="tx1"/>
            </a:solidFill>
          </a:endParaRPr>
        </a:p>
        <a:p>
          <a:pPr marL="457200" lvl="4" indent="-114300" algn="l" defTabSz="622300">
            <a:lnSpc>
              <a:spcPct val="90000"/>
            </a:lnSpc>
            <a:spcBef>
              <a:spcPct val="0"/>
            </a:spcBef>
            <a:spcAft>
              <a:spcPct val="20000"/>
            </a:spcAft>
            <a:buNone/>
          </a:pPr>
          <a:r>
            <a:rPr lang="en-CA" sz="1400" kern="1200">
              <a:solidFill>
                <a:schemeClr val="tx1"/>
              </a:solidFill>
            </a:rPr>
            <a:t>freq = number of </a:t>
          </a:r>
          <a14:m xmlns:a14="http://schemas.microsoft.com/office/drawing/2010/main">
            <m:oMath xmlns:m="http://schemas.openxmlformats.org/officeDocument/2006/math">
              <m:r>
                <a:rPr lang="en-CA" sz="1400" b="1" i="1" kern="1200" dirty="0" smtClean="0">
                  <a:solidFill>
                    <a:schemeClr val="tx1"/>
                  </a:solidFill>
                  <a:latin typeface="Cambria Math" panose="02040503050406030204" pitchFamily="18" charset="0"/>
                </a:rPr>
                <m:t>𝒖</m:t>
              </m:r>
              <m:r>
                <a:rPr lang="en-CA" sz="1400" b="0" i="1" kern="1200" baseline="-25000" dirty="0" smtClean="0">
                  <a:solidFill>
                    <a:schemeClr val="tx1"/>
                  </a:solidFill>
                  <a:latin typeface="Cambria Math" panose="02040503050406030204" pitchFamily="18" charset="0"/>
                </a:rPr>
                <m:t>𝑖𝑛𝑑𝑒𝑥</m:t>
              </m:r>
            </m:oMath>
          </a14:m>
          <a:r>
            <a:rPr lang="en-CA" sz="1400" kern="1200">
              <a:solidFill>
                <a:schemeClr val="tx1"/>
              </a:solidFill>
            </a:rPr>
            <a:t> in </a:t>
          </a:r>
          <a14:m xmlns:a14="http://schemas.microsoft.com/office/drawing/2010/main">
            <m:oMath xmlns:m="http://schemas.openxmlformats.org/officeDocument/2006/math">
              <m:r>
                <a:rPr lang="en-CA" sz="1400" b="1" i="1" kern="1200" dirty="0" smtClean="0">
                  <a:solidFill>
                    <a:schemeClr val="tx1"/>
                  </a:solidFill>
                  <a:latin typeface="Cambria Math" panose="02040503050406030204" pitchFamily="18" charset="0"/>
                </a:rPr>
                <m:t>𝒓𝒖𝒏</m:t>
              </m:r>
            </m:oMath>
          </a14:m>
          <a:r>
            <a:rPr lang="en-CA" sz="1400" b="0" i="0" kern="1200">
              <a:solidFill>
                <a:schemeClr val="tx1"/>
              </a:solidFill>
              <a:latin typeface="+mj-lt"/>
            </a:rPr>
            <a:t> using </a:t>
          </a:r>
          <a14:m xmlns:a14="http://schemas.microsoft.com/office/drawing/2010/main">
            <m:oMath xmlns:m="http://schemas.openxmlformats.org/officeDocument/2006/math">
              <m:r>
                <a:rPr lang="en-CA" sz="1400" b="0" i="1" kern="1200" dirty="0" smtClean="0">
                  <a:solidFill>
                    <a:schemeClr val="tx1"/>
                  </a:solidFill>
                  <a:latin typeface="Cambria Math" panose="02040503050406030204" pitchFamily="18" charset="0"/>
                </a:rPr>
                <m:t>𝑓</m:t>
              </m:r>
              <m:r>
                <a:rPr lang="en-US" sz="1400" i="1" kern="1200" dirty="0" smtClean="0">
                  <a:solidFill>
                    <a:schemeClr val="tx1"/>
                  </a:solidFill>
                  <a:latin typeface="Cambria Math" panose="02040503050406030204" pitchFamily="18" charset="0"/>
                </a:rPr>
                <m:t>𝑟𝑒𝑞𝑢𝑒𝑛𝑐𝑦</m:t>
              </m:r>
              <m:r>
                <a:rPr lang="en-US" sz="1400" i="1" kern="1200" dirty="0" smtClean="0">
                  <a:solidFill>
                    <a:schemeClr val="tx1"/>
                  </a:solidFill>
                  <a:latin typeface="Cambria Math" panose="02040503050406030204" pitchFamily="18" charset="0"/>
                </a:rPr>
                <m:t>()</m:t>
              </m:r>
            </m:oMath>
          </a14:m>
          <a:r>
            <a:rPr lang="en-CA" sz="1400" kern="1200">
              <a:solidFill>
                <a:schemeClr val="tx1"/>
              </a:solidFill>
            </a:rPr>
            <a:t> </a:t>
          </a:r>
          <a:endParaRPr lang="en-CA" sz="1400" b="1" kern="1200">
            <a:solidFill>
              <a:schemeClr val="tx1"/>
            </a:solidFill>
          </a:endParaRPr>
        </a:p>
        <a:p>
          <a:pPr marL="457200" lvl="4" indent="-114300" algn="l" defTabSz="622300">
            <a:lnSpc>
              <a:spcPct val="90000"/>
            </a:lnSpc>
            <a:spcBef>
              <a:spcPct val="0"/>
            </a:spcBef>
            <a:spcAft>
              <a:spcPct val="20000"/>
            </a:spcAft>
            <a:buNone/>
          </a:pPr>
          <a14:m xmlns:a14="http://schemas.microsoft.com/office/drawing/2010/main">
            <m:oMath xmlns:m="http://schemas.openxmlformats.org/officeDocument/2006/math">
              <m:r>
                <a:rPr lang="en-CA" sz="1400" i="1" kern="1200" dirty="0" smtClean="0">
                  <a:solidFill>
                    <a:schemeClr val="tx1"/>
                  </a:solidFill>
                  <a:latin typeface="Cambria Math" panose="02040503050406030204" pitchFamily="18" charset="0"/>
                </a:rPr>
                <m:t>𝑜𝑙𝑝</m:t>
              </m:r>
              <m:r>
                <a:rPr lang="en-CA" sz="1400" i="1" kern="1200" baseline="-25000" dirty="0" smtClean="0">
                  <a:solidFill>
                    <a:schemeClr val="tx1"/>
                  </a:solidFill>
                  <a:latin typeface="Cambria Math" panose="02040503050406030204" pitchFamily="18" charset="0"/>
                </a:rPr>
                <m:t>𝑖</m:t>
              </m:r>
              <m:r>
                <a:rPr lang="en-CA" sz="1400" b="0" i="1" kern="1200" dirty="0" smtClean="0">
                  <a:solidFill>
                    <a:schemeClr val="tx1"/>
                  </a:solidFill>
                  <a:latin typeface="Cambria Math" panose="02040503050406030204" pitchFamily="18" charset="0"/>
                </a:rPr>
                <m:t>+=</m:t>
              </m:r>
              <m:r>
                <a:rPr lang="en-CA" sz="1400" i="1" kern="1200" dirty="0" smtClean="0">
                  <a:solidFill>
                    <a:schemeClr val="tx1"/>
                  </a:solidFill>
                  <a:latin typeface="Cambria Math" panose="02040503050406030204" pitchFamily="18" charset="0"/>
                </a:rPr>
                <m:t>(</m:t>
              </m:r>
              <m:r>
                <a:rPr lang="en-CA" sz="1400" b="1" i="1" kern="1200" dirty="0" smtClean="0">
                  <a:solidFill>
                    <a:schemeClr val="tx1"/>
                  </a:solidFill>
                  <a:latin typeface="Cambria Math" panose="02040503050406030204" pitchFamily="18" charset="0"/>
                </a:rPr>
                <m:t>|</m:t>
              </m:r>
              <m:r>
                <a:rPr lang="en-CA" sz="1400" b="1" i="1" kern="1200" dirty="0" smtClean="0">
                  <a:solidFill>
                    <a:schemeClr val="tx1"/>
                  </a:solidFill>
                  <a:latin typeface="Cambria Math" panose="02040503050406030204" pitchFamily="18" charset="0"/>
                </a:rPr>
                <m:t>𝒖</m:t>
              </m:r>
              <m:r>
                <a:rPr lang="en-CA" sz="1400" b="0" i="1" kern="1200" baseline="-25000" dirty="0" smtClean="0">
                  <a:solidFill>
                    <a:schemeClr val="tx1"/>
                  </a:solidFill>
                  <a:latin typeface="Cambria Math" panose="02040503050406030204" pitchFamily="18" charset="0"/>
                </a:rPr>
                <m:t>𝑖𝑛𝑑𝑒𝑥</m:t>
              </m:r>
              <m:r>
                <a:rPr lang="en-CA" sz="1400" b="1" i="1" kern="1200" baseline="0" dirty="0" smtClean="0">
                  <a:solidFill>
                    <a:schemeClr val="tx1"/>
                  </a:solidFill>
                  <a:latin typeface="Cambria Math" panose="02040503050406030204" pitchFamily="18" charset="0"/>
                </a:rPr>
                <m:t>|</m:t>
              </m:r>
              <m:r>
                <a:rPr lang="en-CA" sz="1400" i="1" kern="1200" dirty="0" smtClean="0">
                  <a:solidFill>
                    <a:schemeClr val="tx1"/>
                  </a:solidFill>
                  <a:latin typeface="Cambria Math" panose="02040503050406030204" pitchFamily="18" charset="0"/>
                </a:rPr>
                <m:t>−</m:t>
              </m:r>
              <m:r>
                <a:rPr lang="en-CA" sz="1400" b="1" i="1" kern="1200" dirty="0" smtClean="0">
                  <a:solidFill>
                    <a:schemeClr val="tx1"/>
                  </a:solidFill>
                  <a:latin typeface="Cambria Math" panose="02040503050406030204" pitchFamily="18" charset="0"/>
                </a:rPr>
                <m:t>𝒓𝒖𝒏</m:t>
              </m:r>
              <m:r>
                <a:rPr lang="en-CA" sz="1400" i="1" kern="1200" dirty="0" smtClean="0">
                  <a:solidFill>
                    <a:schemeClr val="tx1"/>
                  </a:solidFill>
                  <a:latin typeface="Cambria Math" panose="02040503050406030204" pitchFamily="18" charset="0"/>
                </a:rPr>
                <m:t>.</m:t>
              </m:r>
              <m:r>
                <a:rPr lang="en-CA" sz="1400" i="1" kern="1200" dirty="0" smtClean="0">
                  <a:solidFill>
                    <a:schemeClr val="tx1"/>
                  </a:solidFill>
                  <a:latin typeface="Cambria Math" panose="02040503050406030204" pitchFamily="18" charset="0"/>
                </a:rPr>
                <m:t>𝑒𝑛𝑑</m:t>
              </m:r>
              <m:r>
                <a:rPr lang="en-CA" sz="1400" i="1" kern="1200" dirty="0" smtClean="0">
                  <a:solidFill>
                    <a:schemeClr val="tx1"/>
                  </a:solidFill>
                  <a:latin typeface="Cambria Math" panose="02040503050406030204" pitchFamily="18" charset="0"/>
                </a:rPr>
                <m:t>)∗</m:t>
              </m:r>
            </m:oMath>
          </a14:m>
          <a:r>
            <a:rPr lang="en-CA" sz="1400" kern="1200">
              <a:solidFill>
                <a:schemeClr val="tx1"/>
              </a:solidFill>
            </a:rPr>
            <a:t> freq</a:t>
          </a:r>
        </a:p>
        <a:p>
          <a:pPr marL="457200" lvl="4" indent="-114300" algn="l" defTabSz="622300">
            <a:lnSpc>
              <a:spcPct val="90000"/>
            </a:lnSpc>
            <a:spcBef>
              <a:spcPct val="0"/>
            </a:spcBef>
            <a:spcAft>
              <a:spcPct val="20000"/>
            </a:spcAft>
            <a:buNone/>
          </a:pPr>
          <a:r>
            <a:rPr lang="de-DE" sz="1400" kern="1200">
              <a:solidFill>
                <a:schemeClr val="tx1"/>
              </a:solidFill>
            </a:rPr>
            <a:t>Skip values: k += </a:t>
          </a:r>
          <a:r>
            <a:rPr lang="en-CA" sz="1400" kern="1200" err="1">
              <a:solidFill>
                <a:schemeClr val="tx1"/>
              </a:solidFill>
            </a:rPr>
            <a:t>freq</a:t>
          </a:r>
          <a:endParaRPr lang="en-CA" sz="1400" kern="1200">
            <a:solidFill>
              <a:schemeClr val="tx1"/>
            </a:solidFill>
          </a:endParaRPr>
        </a:p>
        <a:p>
          <a:pPr marL="228600" lvl="2" indent="-114300" algn="l" defTabSz="622300">
            <a:lnSpc>
              <a:spcPct val="90000"/>
            </a:lnSpc>
            <a:spcBef>
              <a:spcPct val="0"/>
            </a:spcBef>
            <a:spcAft>
              <a:spcPct val="20000"/>
            </a:spcAft>
            <a:buNone/>
          </a:pPr>
          <a:endParaRPr lang="en-CA" sz="1400" kern="1200">
            <a:solidFill>
              <a:schemeClr val="tx1"/>
            </a:solidFill>
          </a:endParaRPr>
        </a:p>
        <a:p>
          <a:pPr marL="228600" lvl="2" indent="-114300" algn="l" defTabSz="622300">
            <a:lnSpc>
              <a:spcPct val="90000"/>
            </a:lnSpc>
            <a:spcBef>
              <a:spcPct val="0"/>
            </a:spcBef>
            <a:spcAft>
              <a:spcPct val="20000"/>
            </a:spcAft>
            <a:buNone/>
          </a:pPr>
          <a:r>
            <a:rPr lang="en-CA" sz="1400" b="1" kern="1200">
              <a:solidFill>
                <a:schemeClr val="tx1"/>
              </a:solidFill>
            </a:rPr>
            <a:t>return</a:t>
          </a:r>
          <a:r>
            <a:rPr lang="en-CA" sz="1400" kern="1200">
              <a:solidFill>
                <a:schemeClr val="tx1"/>
              </a:solidFill>
            </a:rPr>
            <a:t> </a:t>
          </a:r>
          <a14:m xmlns:a14="http://schemas.microsoft.com/office/drawing/2010/main">
            <m:oMath xmlns:m="http://schemas.openxmlformats.org/officeDocument/2006/math">
              <m:r>
                <a:rPr lang="en-CA" sz="1400" i="1" kern="1200" dirty="0" smtClean="0">
                  <a:solidFill>
                    <a:schemeClr val="tx1"/>
                  </a:solidFill>
                  <a:latin typeface="Cambria Math" panose="02040503050406030204" pitchFamily="18" charset="0"/>
                </a:rPr>
                <m:t>𝑜𝑙𝑝</m:t>
              </m:r>
              <m:r>
                <a:rPr lang="en-CA" sz="1400" i="1" kern="1200" baseline="-25000" dirty="0" smtClean="0">
                  <a:solidFill>
                    <a:schemeClr val="tx1"/>
                  </a:solidFill>
                  <a:latin typeface="Cambria Math" panose="02040503050406030204" pitchFamily="18" charset="0"/>
                </a:rPr>
                <m:t>𝑖</m:t>
              </m:r>
            </m:oMath>
          </a14:m>
          <a:endParaRPr lang="en-CA" sz="1400" kern="1200">
            <a:solidFill>
              <a:schemeClr val="tx1"/>
            </a:solidFill>
          </a:endParaRPr>
        </a:p>
      </dsp:txBody>
      <dsp:txXfrm>
        <a:off x="0" y="637046"/>
        <a:ext cx="5256455" cy="33534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EAD31-2D94-467A-AC67-60DA3191615E}">
      <dsp:nvSpPr>
        <dsp:cNvPr id="0" name=""/>
        <dsp:cNvSpPr/>
      </dsp:nvSpPr>
      <dsp:spPr>
        <a:xfrm>
          <a:off x="0" y="41810"/>
          <a:ext cx="6066986" cy="407745"/>
        </a:xfrm>
        <a:prstGeom prst="round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i="0" kern="1200" baseline="0" dirty="0"/>
            <a:t>OLP-2 </a:t>
          </a:r>
          <a:r>
            <a:rPr lang="en-US" sz="1700" b="0" i="0" kern="1200" baseline="0" dirty="0"/>
            <a:t>Improved </a:t>
          </a:r>
          <a:r>
            <a:rPr lang="en-US" sz="1700" b="0" i="1" kern="1200" baseline="0" dirty="0"/>
            <a:t>O</a:t>
          </a:r>
          <a:r>
            <a:rPr lang="en-US" sz="1700" b="0" i="0" kern="1200" baseline="0" dirty="0"/>
            <a:t>(</a:t>
          </a:r>
          <a:r>
            <a:rPr lang="en-US" sz="1700" b="0" i="1" kern="1200" baseline="0" dirty="0"/>
            <a:t>n</a:t>
          </a:r>
          <a:r>
            <a:rPr lang="en-US" sz="1700" b="0" i="0" kern="1200" baseline="30000" dirty="0"/>
            <a:t>2</a:t>
          </a:r>
          <a:r>
            <a:rPr lang="en-US" sz="1700" b="0" i="0" kern="1200" baseline="0" dirty="0"/>
            <a:t>) to compute OLP array</a:t>
          </a:r>
          <a:endParaRPr lang="en-CA" sz="1700" b="0" kern="1200" dirty="0"/>
        </a:p>
      </dsp:txBody>
      <dsp:txXfrm>
        <a:off x="19904" y="61714"/>
        <a:ext cx="6027178" cy="367937"/>
      </dsp:txXfrm>
    </dsp:sp>
    <dsp:sp modelId="{03B1BAB0-0199-40E0-BE17-48ED73068FD8}">
      <dsp:nvSpPr>
        <dsp:cNvPr id="0" name=""/>
        <dsp:cNvSpPr/>
      </dsp:nvSpPr>
      <dsp:spPr>
        <a:xfrm>
          <a:off x="0" y="449555"/>
          <a:ext cx="6066986" cy="4011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627" tIns="21590" rIns="120904" bIns="21590" numCol="1" spcCol="1270" anchor="t" anchorCtr="0">
          <a:noAutofit/>
        </a:bodyPr>
        <a:lstStyle/>
        <a:p>
          <a:pPr marL="114300" lvl="1" indent="-114300" algn="l" defTabSz="577850">
            <a:lnSpc>
              <a:spcPct val="90000"/>
            </a:lnSpc>
            <a:spcBef>
              <a:spcPct val="0"/>
            </a:spcBef>
            <a:spcAft>
              <a:spcPct val="20000"/>
            </a:spcAft>
            <a:buNone/>
          </a:pPr>
          <a:r>
            <a:rPr lang="en-US" sz="1300" b="1" i="0" kern="1200" baseline="0"/>
            <a:t>For</a:t>
          </a:r>
          <a:r>
            <a:rPr lang="en-US" sz="1300" b="0" i="0" kern="1200" baseline="0"/>
            <a:t> </a:t>
          </a:r>
          <a14:m xmlns:a14="http://schemas.microsoft.com/office/drawing/2010/main">
            <m:oMath xmlns:m="http://schemas.openxmlformats.org/officeDocument/2006/math">
              <m:r>
                <a:rPr lang="en-US" sz="1300" b="0" i="1" kern="1200" baseline="0" dirty="0" smtClean="0">
                  <a:latin typeface="Cambria Math" panose="02040503050406030204" pitchFamily="18" charset="0"/>
                </a:rPr>
                <m:t>𝑖</m:t>
              </m:r>
              <m:r>
                <a:rPr lang="en-US" sz="1300" b="0" i="1" kern="1200" baseline="0" dirty="0">
                  <a:latin typeface="Cambria Math" panose="02040503050406030204" pitchFamily="18" charset="0"/>
                </a:rPr>
                <m:t>∈[1..</m:t>
              </m:r>
              <m:r>
                <a:rPr lang="en-US" sz="1300" b="0" i="1" kern="1200" baseline="0" dirty="0">
                  <a:latin typeface="Cambria Math" panose="02040503050406030204" pitchFamily="18" charset="0"/>
                </a:rPr>
                <m:t>𝑛</m:t>
              </m:r>
              <m:r>
                <a:rPr lang="en-US" sz="1300" b="0" i="1" kern="1200" baseline="0" dirty="0" smtClean="0">
                  <a:latin typeface="Cambria Math" panose="02040503050406030204" pitchFamily="18" charset="0"/>
                </a:rPr>
                <m:t>]</m:t>
              </m:r>
            </m:oMath>
          </a14:m>
          <a:r>
            <a:rPr lang="en-US" sz="1300" b="0" i="0" kern="1200" baseline="0"/>
            <a:t> :</a:t>
          </a:r>
          <a:endParaRPr lang="en-CA" sz="1300" b="0" kern="1200"/>
        </a:p>
        <a:p>
          <a:pPr marL="228600" lvl="2" indent="-114300" algn="l" defTabSz="577850">
            <a:lnSpc>
              <a:spcPct val="90000"/>
            </a:lnSpc>
            <a:spcBef>
              <a:spcPct val="0"/>
            </a:spcBef>
            <a:spcAft>
              <a:spcPct val="20000"/>
            </a:spcAft>
            <a:buNone/>
          </a:pPr>
          <a:r>
            <a:rPr lang="en-CA" sz="1300" b="0" i="0" kern="1200" baseline="0"/>
            <a:t>1. Check if...</a:t>
          </a:r>
        </a:p>
        <a:p>
          <a:pPr marL="342900" lvl="3" indent="-114300" algn="l" defTabSz="577850">
            <a:lnSpc>
              <a:spcPct val="90000"/>
            </a:lnSpc>
            <a:spcBef>
              <a:spcPct val="0"/>
            </a:spcBef>
            <a:spcAft>
              <a:spcPct val="20000"/>
            </a:spcAft>
            <a:buNone/>
          </a:pPr>
          <a:r>
            <a:rPr lang="en-US" sz="1300" b="0" i="0" kern="1200" baseline="0"/>
            <a:t>(a) 	</a:t>
          </a:r>
          <a14:m xmlns:a14="http://schemas.microsoft.com/office/drawing/2010/main">
            <m:oMath xmlns:m="http://schemas.openxmlformats.org/officeDocument/2006/math">
              <m:r>
                <a:rPr lang="en-CA" sz="1300" b="1" i="1" kern="1200" baseline="0" dirty="0" smtClean="0">
                  <a:latin typeface="Cambria Math" panose="02040503050406030204" pitchFamily="18" charset="0"/>
                </a:rPr>
                <m:t>𝒗</m:t>
              </m:r>
              <m:r>
                <a:rPr lang="en-CA" sz="1300" b="1" i="1" kern="1200" baseline="-25000" dirty="0" smtClean="0">
                  <a:latin typeface="Cambria Math" panose="02040503050406030204" pitchFamily="18" charset="0"/>
                </a:rPr>
                <m:t>𝒊</m:t>
              </m:r>
            </m:oMath>
          </a14:m>
          <a:r>
            <a:rPr lang="en-US" sz="1300" b="0" i="0" kern="1200" baseline="0"/>
            <a:t> occurs more than once</a:t>
          </a:r>
          <a:endParaRPr lang="en-CA" sz="1300" b="0" i="0" kern="1200" baseline="0"/>
        </a:p>
        <a:p>
          <a:pPr marL="342900" lvl="3" indent="-114300" algn="l" defTabSz="577850">
            <a:lnSpc>
              <a:spcPct val="90000"/>
            </a:lnSpc>
            <a:spcBef>
              <a:spcPct val="0"/>
            </a:spcBef>
            <a:spcAft>
              <a:spcPct val="20000"/>
            </a:spcAft>
            <a:buNone/>
          </a:pPr>
          <a:r>
            <a:rPr lang="en-US" sz="1300" b="0" i="0" kern="1200" baseline="0"/>
            <a:t>(b)	</a:t>
          </a:r>
          <a14:m xmlns:a14="http://schemas.microsoft.com/office/drawing/2010/main">
            <m:oMath xmlns:m="http://schemas.openxmlformats.org/officeDocument/2006/math">
              <m:r>
                <a:rPr lang="en-CA" sz="1300" b="1" i="1" kern="1200" baseline="0" dirty="0" smtClean="0">
                  <a:latin typeface="Cambria Math" panose="02040503050406030204" pitchFamily="18" charset="0"/>
                </a:rPr>
                <m:t>𝒗</m:t>
              </m:r>
              <m:r>
                <a:rPr lang="en-CA" sz="1300" b="1" i="1" kern="1200" baseline="-25000" dirty="0" smtClean="0">
                  <a:latin typeface="Cambria Math" panose="02040503050406030204" pitchFamily="18" charset="0"/>
                </a:rPr>
                <m:t>𝒊</m:t>
              </m:r>
            </m:oMath>
          </a14:m>
          <a:r>
            <a:rPr lang="en-US" sz="1300" b="0" i="0" kern="1200" baseline="0"/>
            <a:t> is of the form: </a:t>
          </a:r>
          <a14:m xmlns:a14="http://schemas.microsoft.com/office/drawing/2010/main">
            <m:oMath xmlns:m="http://schemas.openxmlformats.org/officeDocument/2006/math">
              <m:r>
                <a:rPr lang="en-US" sz="1300" b="1" i="1" kern="1200" baseline="0" dirty="0" smtClean="0">
                  <a:latin typeface="Cambria Math" panose="02040503050406030204" pitchFamily="18" charset="0"/>
                </a:rPr>
                <m:t>𝒃𝒃</m:t>
              </m:r>
            </m:oMath>
          </a14:m>
          <a:endParaRPr lang="en-CA" sz="1300" b="0" i="0" kern="1200" baseline="0"/>
        </a:p>
        <a:p>
          <a:pPr marL="342900" lvl="3" indent="-114300" algn="l" defTabSz="577850">
            <a:lnSpc>
              <a:spcPct val="90000"/>
            </a:lnSpc>
            <a:spcBef>
              <a:spcPct val="0"/>
            </a:spcBef>
            <a:spcAft>
              <a:spcPct val="20000"/>
            </a:spcAft>
            <a:buNone/>
          </a:pPr>
          <a:r>
            <a:rPr lang="en-US" sz="1300" b="0" i="0" kern="1200" baseline="0"/>
            <a:t>(c)	</a:t>
          </a:r>
          <a14:m xmlns:a14="http://schemas.microsoft.com/office/drawing/2010/main">
            <m:oMath xmlns:m="http://schemas.openxmlformats.org/officeDocument/2006/math">
              <m:r>
                <a:rPr lang="en-CA" sz="1300" b="1" i="1" kern="1200" baseline="0" dirty="0" smtClean="0">
                  <a:latin typeface="Cambria Math" panose="02040503050406030204" pitchFamily="18" charset="0"/>
                </a:rPr>
                <m:t>𝒗</m:t>
              </m:r>
              <m:r>
                <a:rPr lang="en-CA" sz="1300" b="1" i="1" kern="1200" baseline="-25000" dirty="0" smtClean="0">
                  <a:latin typeface="Cambria Math" panose="02040503050406030204" pitchFamily="18" charset="0"/>
                </a:rPr>
                <m:t>𝒊</m:t>
              </m:r>
            </m:oMath>
          </a14:m>
          <a:r>
            <a:rPr lang="en-US" sz="1300" b="0" i="0" kern="1200" baseline="0"/>
            <a:t> has a border (See </a:t>
          </a:r>
          <a14:m xmlns:a14="http://schemas.microsoft.com/office/drawing/2010/main">
            <m:oMath xmlns:m="http://schemas.openxmlformats.org/officeDocument/2006/math">
              <m:r>
                <a:rPr lang="en-US" sz="1300" b="0" i="1" kern="1200" baseline="0" dirty="0" smtClean="0">
                  <a:latin typeface="Cambria Math" panose="02040503050406030204" pitchFamily="18" charset="0"/>
                </a:rPr>
                <m:t>𝑚𝑎𝑥𝑏𝑜𝑟𝑑𝑒𝑟</m:t>
              </m:r>
              <m:r>
                <a:rPr lang="en-US" sz="1300" b="0" i="1" kern="1200" baseline="0" dirty="0" smtClean="0">
                  <a:latin typeface="Cambria Math" panose="02040503050406030204" pitchFamily="18" charset="0"/>
                </a:rPr>
                <m:t>()</m:t>
              </m:r>
            </m:oMath>
          </a14:m>
          <a:r>
            <a:rPr lang="en-US" sz="1300" b="0" i="0" kern="1200" baseline="0"/>
            <a:t>).</a:t>
          </a:r>
          <a:br>
            <a:rPr lang="en-US" sz="1300" b="0" i="0" kern="1200" baseline="0"/>
          </a:br>
          <a:endParaRPr lang="en-CA" sz="1300" b="0" i="0" kern="1200" baseline="0"/>
        </a:p>
        <a:p>
          <a:pPr marL="228600" lvl="2" indent="-114300" algn="l" defTabSz="577850">
            <a:lnSpc>
              <a:spcPct val="90000"/>
            </a:lnSpc>
            <a:spcBef>
              <a:spcPct val="0"/>
            </a:spcBef>
            <a:spcAft>
              <a:spcPct val="20000"/>
            </a:spcAft>
            <a:buNone/>
          </a:pPr>
          <a:r>
            <a:rPr lang="en-US" sz="1300" b="0" i="0" kern="1200" baseline="0"/>
            <a:t>2. Starting at the current index </a:t>
          </a:r>
          <a14:m xmlns:a14="http://schemas.microsoft.com/office/drawing/2010/main">
            <m:oMath xmlns:m="http://schemas.openxmlformats.org/officeDocument/2006/math">
              <m:r>
                <a:rPr lang="en-US" sz="1300" b="0" i="1" kern="1200" baseline="0" dirty="0" smtClean="0">
                  <a:latin typeface="Cambria Math" panose="02040503050406030204" pitchFamily="18" charset="0"/>
                </a:rPr>
                <m:t>𝑖</m:t>
              </m:r>
            </m:oMath>
          </a14:m>
          <a:r>
            <a:rPr lang="en-US" sz="1300" b="0" i="0" kern="1200" baseline="0"/>
            <a:t>, traverse backwards in the </a:t>
          </a:r>
          <a:r>
            <a:rPr lang="en-US" sz="1300" b="0" i="0" kern="1200" baseline="0">
              <a:latin typeface="Lobster" panose="00000500000000000000" pitchFamily="2" charset="0"/>
            </a:rPr>
            <a:t>LCP</a:t>
          </a:r>
          <a:r>
            <a:rPr lang="en-US" sz="1300" b="0" i="0" kern="1200" baseline="0"/>
            <a:t> array to find where </a:t>
          </a:r>
          <a14:m xmlns:a14="http://schemas.microsoft.com/office/drawing/2010/main">
            <m:oMath xmlns:m="http://schemas.openxmlformats.org/officeDocument/2006/math">
              <m:r>
                <a:rPr lang="en-CA" sz="1300" b="1" i="1" kern="1200" baseline="0" dirty="0" smtClean="0">
                  <a:latin typeface="Cambria Math" panose="02040503050406030204" pitchFamily="18" charset="0"/>
                </a:rPr>
                <m:t>𝒗</m:t>
              </m:r>
              <m:r>
                <a:rPr lang="en-CA" sz="1300" b="1" i="1" kern="1200" baseline="-25000" dirty="0" smtClean="0">
                  <a:latin typeface="Cambria Math" panose="02040503050406030204" pitchFamily="18" charset="0"/>
                </a:rPr>
                <m:t>𝒊</m:t>
              </m:r>
            </m:oMath>
          </a14:m>
          <a:r>
            <a:rPr lang="en-US" sz="1300" b="0" i="0" kern="1200" baseline="0"/>
            <a:t> first occurs in </a:t>
          </a:r>
          <a:r>
            <a:rPr lang="en-US" sz="1300" b="0" i="0" kern="1200" baseline="0">
              <a:latin typeface="Lobster" panose="00000500000000000000" pitchFamily="2" charset="0"/>
            </a:rPr>
            <a:t>SA</a:t>
          </a:r>
          <a:r>
            <a:rPr lang="en-US" sz="1300" b="0" i="0" kern="1200" baseline="0"/>
            <a:t>, </a:t>
          </a:r>
          <a:r>
            <a:rPr lang="en-CA" sz="1300" b="0" i="0" kern="1200" baseline="0"/>
            <a:t>i.e. determine </a:t>
          </a:r>
          <a14:m xmlns:a14="http://schemas.microsoft.com/office/drawing/2010/main">
            <m:oMath xmlns:m="http://schemas.openxmlformats.org/officeDocument/2006/math">
              <m:r>
                <a:rPr lang="en-CA" sz="1300" b="0" i="1" kern="1200" baseline="0" dirty="0" smtClean="0">
                  <a:latin typeface="Cambria Math" panose="02040503050406030204" pitchFamily="18" charset="0"/>
                </a:rPr>
                <m:t>𝑟</m:t>
              </m:r>
              <m:r>
                <a:rPr lang="en-CA" sz="1300" b="0" i="1" kern="1200" baseline="-25000" dirty="0" smtClean="0">
                  <a:latin typeface="Cambria Math" panose="02040503050406030204" pitchFamily="18" charset="0"/>
                </a:rPr>
                <m:t>1</m:t>
              </m:r>
            </m:oMath>
          </a14:m>
          <a:r>
            <a:rPr lang="en-CA" sz="1300" b="0" i="0" kern="1200" baseline="0"/>
            <a:t>.</a:t>
          </a:r>
          <a:br>
            <a:rPr lang="en-CA" sz="1300" b="0" i="0" kern="1200" baseline="0"/>
          </a:br>
          <a:endParaRPr lang="en-CA" sz="1300" b="0" i="0" kern="1200" baseline="0"/>
        </a:p>
        <a:p>
          <a:pPr marL="228600" lvl="2" indent="-114300" algn="l" defTabSz="577850">
            <a:lnSpc>
              <a:spcPct val="90000"/>
            </a:lnSpc>
            <a:spcBef>
              <a:spcPct val="0"/>
            </a:spcBef>
            <a:spcAft>
              <a:spcPct val="20000"/>
            </a:spcAft>
            <a:buNone/>
          </a:pPr>
          <a:r>
            <a:rPr lang="en-US" sz="1300" b="0" i="0" kern="1200" baseline="0"/>
            <a:t>3. Define the range </a:t>
          </a:r>
          <a14:m xmlns:a14="http://schemas.microsoft.com/office/drawing/2010/main">
            <m:oMath xmlns:m="http://schemas.openxmlformats.org/officeDocument/2006/math">
              <m:r>
                <a:rPr lang="en-US" sz="1300" b="0" i="1" kern="1200" baseline="0" dirty="0" smtClean="0">
                  <a:latin typeface="Cambria Math" panose="02040503050406030204" pitchFamily="18" charset="0"/>
                </a:rPr>
                <m:t>(</m:t>
              </m:r>
              <m:r>
                <a:rPr lang="en-US" sz="1300" b="0" i="1" kern="1200" baseline="0" dirty="0" smtClean="0">
                  <a:latin typeface="Cambria Math" panose="02040503050406030204" pitchFamily="18" charset="0"/>
                </a:rPr>
                <m:t>𝑟</m:t>
              </m:r>
              <m:r>
                <a:rPr lang="en-US" sz="1300" b="0" i="1" kern="1200" baseline="-25000" dirty="0" smtClean="0">
                  <a:latin typeface="Cambria Math" panose="02040503050406030204" pitchFamily="18" charset="0"/>
                </a:rPr>
                <m:t>1</m:t>
              </m:r>
              <m:r>
                <a:rPr lang="en-US" sz="1300" b="0" i="1" kern="1200" baseline="0" dirty="0" smtClean="0">
                  <a:latin typeface="Cambria Math" panose="02040503050406030204" pitchFamily="18" charset="0"/>
                </a:rPr>
                <m:t>,</m:t>
              </m:r>
              <m:r>
                <a:rPr lang="en-US" sz="1300" b="0" i="1" kern="1200" baseline="0" dirty="0" smtClean="0">
                  <a:latin typeface="Cambria Math" panose="02040503050406030204" pitchFamily="18" charset="0"/>
                </a:rPr>
                <m:t>𝑟𝑚</m:t>
              </m:r>
              <m:r>
                <a:rPr lang="en-US" sz="1300" b="0" i="1" kern="1200" baseline="0" dirty="0" smtClean="0">
                  <a:latin typeface="Cambria Math" panose="02040503050406030204" pitchFamily="18" charset="0"/>
                </a:rPr>
                <m:t>)</m:t>
              </m:r>
            </m:oMath>
          </a14:m>
          <a:r>
            <a:rPr lang="en-US" sz="1300" b="0" i="0" kern="1200" baseline="0"/>
            <a:t> that </a:t>
          </a:r>
          <a14:m xmlns:a14="http://schemas.microsoft.com/office/drawing/2010/main">
            <m:oMath xmlns:m="http://schemas.openxmlformats.org/officeDocument/2006/math">
              <m:r>
                <a:rPr lang="en-CA" sz="1300" b="1" i="1" kern="1200" baseline="0" dirty="0" smtClean="0">
                  <a:latin typeface="Cambria Math" panose="02040503050406030204" pitchFamily="18" charset="0"/>
                </a:rPr>
                <m:t>𝒗</m:t>
              </m:r>
              <m:r>
                <a:rPr lang="en-CA" sz="1300" b="1" i="1" kern="1200" baseline="-25000" dirty="0" smtClean="0">
                  <a:latin typeface="Cambria Math" panose="02040503050406030204" pitchFamily="18" charset="0"/>
                </a:rPr>
                <m:t>𝒊</m:t>
              </m:r>
            </m:oMath>
          </a14:m>
          <a:r>
            <a:rPr lang="en-US" sz="1300" b="0" i="0" kern="1200" baseline="0"/>
            <a:t> occurs in </a:t>
          </a:r>
          <a:r>
            <a:rPr lang="en-US" sz="1300" b="0" i="0" kern="1200" baseline="0">
              <a:latin typeface="Lobster" panose="00000500000000000000" pitchFamily="2" charset="0"/>
            </a:rPr>
            <a:t>SA</a:t>
          </a:r>
          <a:r>
            <a:rPr lang="en-US" sz="1300" b="0" i="0" kern="1200" baseline="0"/>
            <a:t>.</a:t>
          </a:r>
          <a:br>
            <a:rPr lang="en-US" sz="1300" b="0" i="0" kern="1200" baseline="0"/>
          </a:br>
          <a:endParaRPr lang="en-CA" sz="1300" b="0" i="0" kern="1200" baseline="0"/>
        </a:p>
        <a:p>
          <a:pPr marL="228600" lvl="2" indent="-114300" algn="l" defTabSz="577850">
            <a:lnSpc>
              <a:spcPct val="90000"/>
            </a:lnSpc>
            <a:spcBef>
              <a:spcPct val="0"/>
            </a:spcBef>
            <a:spcAft>
              <a:spcPct val="20000"/>
            </a:spcAft>
            <a:buNone/>
          </a:pPr>
          <a:r>
            <a:rPr lang="en-US" sz="1300" b="0" i="0" kern="1200" baseline="0"/>
            <a:t>4. Sort the start position that </a:t>
          </a:r>
          <a14:m xmlns:a14="http://schemas.microsoft.com/office/drawing/2010/main">
            <m:oMath xmlns:m="http://schemas.openxmlformats.org/officeDocument/2006/math">
              <m:r>
                <a:rPr lang="en-CA" sz="1300" b="1" i="1" kern="1200" baseline="0" dirty="0" smtClean="0">
                  <a:latin typeface="Cambria Math" panose="02040503050406030204" pitchFamily="18" charset="0"/>
                </a:rPr>
                <m:t>𝒗</m:t>
              </m:r>
              <m:r>
                <a:rPr lang="en-CA" sz="1300" b="1" i="1" kern="1200" baseline="-25000" dirty="0" smtClean="0">
                  <a:latin typeface="Cambria Math" panose="02040503050406030204" pitchFamily="18" charset="0"/>
                </a:rPr>
                <m:t>𝒊</m:t>
              </m:r>
            </m:oMath>
          </a14:m>
          <a:r>
            <a:rPr lang="en-US" sz="1300" b="0" i="0" kern="1200" baseline="0"/>
            <a:t> occurs in ascending order.</a:t>
          </a:r>
          <a:br>
            <a:rPr lang="en-US" sz="1300" b="0" i="0" kern="1200" baseline="0"/>
          </a:br>
          <a:endParaRPr lang="en-CA" sz="1300" b="0" i="0" kern="1200" baseline="0"/>
        </a:p>
        <a:p>
          <a:pPr marL="228600" lvl="2" indent="-114300" algn="l" defTabSz="577850">
            <a:lnSpc>
              <a:spcPct val="90000"/>
            </a:lnSpc>
            <a:spcBef>
              <a:spcPct val="0"/>
            </a:spcBef>
            <a:spcAft>
              <a:spcPct val="20000"/>
            </a:spcAft>
            <a:buNone/>
          </a:pPr>
          <a:r>
            <a:rPr lang="en-US" sz="1300" b="0" i="0" kern="1200" baseline="0"/>
            <a:t>5. </a:t>
          </a:r>
          <a:r>
            <a:rPr lang="en-US" sz="1300" b="1" i="0" kern="1200" baseline="0"/>
            <a:t>For</a:t>
          </a:r>
          <a:r>
            <a:rPr lang="en-US" sz="1300" b="0" i="0" kern="1200" baseline="0"/>
            <a:t> each </a:t>
          </a:r>
          <a14:m xmlns:a14="http://schemas.microsoft.com/office/drawing/2010/main">
            <m:oMath xmlns:m="http://schemas.openxmlformats.org/officeDocument/2006/math">
              <m:r>
                <a:rPr lang="en-US" sz="1300" b="0" i="1" kern="1200" baseline="0" dirty="0" smtClean="0">
                  <a:latin typeface="Cambria Math" panose="02040503050406030204" pitchFamily="18" charset="0"/>
                </a:rPr>
                <m:t>𝑘</m:t>
              </m:r>
              <m:r>
                <a:rPr lang="en-US" sz="1300" b="0" i="1" kern="1200" baseline="0" dirty="0" smtClean="0">
                  <a:latin typeface="Cambria Math" panose="02040503050406030204" pitchFamily="18" charset="0"/>
                </a:rPr>
                <m:t>∈(</m:t>
              </m:r>
              <m:r>
                <a:rPr lang="en-US" sz="1300" b="0" i="1" kern="1200" baseline="0" dirty="0" smtClean="0">
                  <a:latin typeface="Cambria Math" panose="02040503050406030204" pitchFamily="18" charset="0"/>
                </a:rPr>
                <m:t>𝑟</m:t>
              </m:r>
              <m:r>
                <a:rPr lang="en-US" sz="1300" b="0" i="1" kern="1200" baseline="-25000" dirty="0" smtClean="0">
                  <a:latin typeface="Cambria Math" panose="02040503050406030204" pitchFamily="18" charset="0"/>
                </a:rPr>
                <m:t>1</m:t>
              </m:r>
              <m:r>
                <a:rPr lang="en-US" sz="1300" b="0" i="1" kern="1200" baseline="0" dirty="0" smtClean="0">
                  <a:latin typeface="Cambria Math" panose="02040503050406030204" pitchFamily="18" charset="0"/>
                </a:rPr>
                <m:t>,</m:t>
              </m:r>
              <m:r>
                <a:rPr lang="en-US" sz="1300" b="0" i="1" kern="1200" baseline="0" dirty="0" smtClean="0">
                  <a:latin typeface="Cambria Math" panose="02040503050406030204" pitchFamily="18" charset="0"/>
                </a:rPr>
                <m:t>𝑟𝑚</m:t>
              </m:r>
              <m:r>
                <a:rPr lang="en-US" sz="1300" b="0" i="1" kern="1200" baseline="0" dirty="0" smtClean="0">
                  <a:latin typeface="Cambria Math" panose="02040503050406030204" pitchFamily="18" charset="0"/>
                </a:rPr>
                <m:t>)</m:t>
              </m:r>
            </m:oMath>
          </a14:m>
          <a:r>
            <a:rPr lang="en-US" sz="1300" b="0" i="0" kern="1200" baseline="0"/>
            <a:t>:</a:t>
          </a:r>
          <a:endParaRPr lang="en-CA" sz="1300" b="0" i="0" kern="1200" baseline="0"/>
        </a:p>
        <a:p>
          <a:pPr marL="342900" lvl="3" indent="-114300" algn="l" defTabSz="577850">
            <a:lnSpc>
              <a:spcPct val="90000"/>
            </a:lnSpc>
            <a:spcBef>
              <a:spcPct val="0"/>
            </a:spcBef>
            <a:spcAft>
              <a:spcPct val="20000"/>
            </a:spcAft>
            <a:buNone/>
          </a:pPr>
          <a:r>
            <a:rPr lang="en-US" sz="1300" b="0" i="0" kern="1200" baseline="0"/>
            <a:t>(a) </a:t>
          </a:r>
          <a14:m xmlns:a14="http://schemas.microsoft.com/office/drawing/2010/main">
            <m:oMath xmlns:m="http://schemas.openxmlformats.org/officeDocument/2006/math">
              <m:r>
                <a:rPr lang="en-CA" sz="1300" b="0" i="1" kern="1200" baseline="0" dirty="0" smtClean="0">
                  <a:latin typeface="Cambria Math" panose="02040503050406030204" pitchFamily="18" charset="0"/>
                </a:rPr>
                <m:t>𝑑𝑖𝑓𝑓</m:t>
              </m:r>
              <m:r>
                <a:rPr lang="en-CA" sz="1300" b="0" i="1" kern="1200" baseline="0" dirty="0" smtClean="0">
                  <a:latin typeface="Cambria Math" panose="02040503050406030204" pitchFamily="18" charset="0"/>
                </a:rPr>
                <m:t>=(</m:t>
              </m:r>
            </m:oMath>
          </a14:m>
          <a:r>
            <a:rPr lang="en-CA" sz="1300" b="0" i="0" kern="1200" baseline="0">
              <a:latin typeface="Lobster" panose="00000500000000000000" pitchFamily="2" charset="0"/>
            </a:rPr>
            <a:t>SA*</a:t>
          </a:r>
          <a14:m xmlns:a14="http://schemas.microsoft.com/office/drawing/2010/main">
            <m:oMath xmlns:m="http://schemas.openxmlformats.org/officeDocument/2006/math">
              <m:r>
                <a:rPr lang="en-CA" sz="1300" b="0" i="1" kern="1200" baseline="0" dirty="0" smtClean="0">
                  <a:latin typeface="Cambria Math" panose="02040503050406030204" pitchFamily="18" charset="0"/>
                </a:rPr>
                <m:t>[</m:t>
              </m:r>
              <m:r>
                <a:rPr lang="en-CA" sz="1300" b="0" i="1" kern="1200" baseline="0" dirty="0" smtClean="0">
                  <a:latin typeface="Cambria Math" panose="02040503050406030204" pitchFamily="18" charset="0"/>
                </a:rPr>
                <m:t>𝑘</m:t>
              </m:r>
              <m:r>
                <a:rPr lang="en-CA" sz="1300" b="0" i="1" kern="1200" baseline="0" dirty="0" smtClean="0">
                  <a:latin typeface="Cambria Math" panose="02040503050406030204" pitchFamily="18" charset="0"/>
                </a:rPr>
                <m:t>+1]−</m:t>
              </m:r>
            </m:oMath>
          </a14:m>
          <a:r>
            <a:rPr lang="en-CA" sz="1300" b="0" i="0" kern="1200" baseline="0">
              <a:latin typeface="Lobster" panose="00000500000000000000" pitchFamily="2" charset="0"/>
            </a:rPr>
            <a:t>SA*</a:t>
          </a:r>
          <a14:m xmlns:a14="http://schemas.microsoft.com/office/drawing/2010/main">
            <m:oMath xmlns:m="http://schemas.openxmlformats.org/officeDocument/2006/math">
              <m:r>
                <a:rPr lang="en-CA" sz="1300" b="0" i="1" kern="1200" baseline="0" dirty="0" smtClean="0">
                  <a:latin typeface="Cambria Math" panose="02040503050406030204" pitchFamily="18" charset="0"/>
                </a:rPr>
                <m:t>[</m:t>
              </m:r>
              <m:r>
                <a:rPr lang="en-CA" sz="1300" b="0" i="1" kern="1200" baseline="0" dirty="0" smtClean="0">
                  <a:latin typeface="Cambria Math" panose="02040503050406030204" pitchFamily="18" charset="0"/>
                </a:rPr>
                <m:t>𝑘</m:t>
              </m:r>
              <m:r>
                <a:rPr lang="en-CA" sz="1300" b="0" i="1" kern="1200" baseline="0" dirty="0" smtClean="0">
                  <a:latin typeface="Cambria Math" panose="02040503050406030204" pitchFamily="18" charset="0"/>
                </a:rPr>
                <m:t>])</m:t>
              </m:r>
            </m:oMath>
          </a14:m>
          <a:r>
            <a:rPr lang="en-CA" sz="1300" b="0" i="0" kern="1200" baseline="0"/>
            <a:t>;</a:t>
          </a:r>
        </a:p>
        <a:p>
          <a:pPr marL="342900" lvl="3" indent="-114300" algn="l" defTabSz="577850">
            <a:lnSpc>
              <a:spcPct val="90000"/>
            </a:lnSpc>
            <a:spcBef>
              <a:spcPct val="0"/>
            </a:spcBef>
            <a:spcAft>
              <a:spcPct val="20000"/>
            </a:spcAft>
            <a:buNone/>
          </a:pPr>
          <a:r>
            <a:rPr lang="en-US" sz="1300" b="0" i="0" kern="1200" baseline="0"/>
            <a:t>(b) </a:t>
          </a:r>
          <a:r>
            <a:rPr lang="en-US" sz="1300" b="1" i="0" kern="1200" baseline="0"/>
            <a:t>If</a:t>
          </a:r>
          <a:r>
            <a:rPr lang="en-US" sz="1300" b="0" i="0" kern="1200" baseline="0"/>
            <a:t> the distance </a:t>
          </a:r>
          <a14:m xmlns:a14="http://schemas.microsoft.com/office/drawing/2010/main">
            <m:oMath xmlns:m="http://schemas.openxmlformats.org/officeDocument/2006/math">
              <m:r>
                <a:rPr lang="en-US" sz="1300" b="0" i="1" kern="1200" baseline="0" dirty="0" smtClean="0">
                  <a:latin typeface="Cambria Math" panose="02040503050406030204" pitchFamily="18" charset="0"/>
                </a:rPr>
                <m:t>𝑑𝑖𝑓𝑓</m:t>
              </m:r>
            </m:oMath>
          </a14:m>
          <a:r>
            <a:rPr lang="en-US" sz="1300" b="0" i="0" kern="1200" baseline="0"/>
            <a:t> is smaller than the length of </a:t>
          </a:r>
          <a14:m xmlns:a14="http://schemas.microsoft.com/office/drawing/2010/main">
            <m:oMath xmlns:m="http://schemas.openxmlformats.org/officeDocument/2006/math">
              <m:r>
                <a:rPr lang="en-CA" sz="1300" b="1" i="1" kern="1200" baseline="0" dirty="0" smtClean="0">
                  <a:latin typeface="Cambria Math" panose="02040503050406030204" pitchFamily="18" charset="0"/>
                </a:rPr>
                <m:t>𝒗</m:t>
              </m:r>
              <m:r>
                <a:rPr lang="en-CA" sz="1300" b="1" i="1" kern="1200" baseline="-25000" dirty="0" smtClean="0">
                  <a:latin typeface="Cambria Math" panose="02040503050406030204" pitchFamily="18" charset="0"/>
                </a:rPr>
                <m:t>𝒊</m:t>
              </m:r>
            </m:oMath>
          </a14:m>
          <a:endParaRPr lang="en-CA" sz="1300" b="0" i="0" kern="1200" baseline="0"/>
        </a:p>
        <a:p>
          <a:pPr marL="457200" lvl="4" indent="-114300" algn="l" defTabSz="577850">
            <a:lnSpc>
              <a:spcPct val="90000"/>
            </a:lnSpc>
            <a:spcBef>
              <a:spcPct val="0"/>
            </a:spcBef>
            <a:spcAft>
              <a:spcPct val="20000"/>
            </a:spcAft>
            <a:buNone/>
          </a:pPr>
          <a:r>
            <a:rPr lang="en-US" sz="1300" b="0" i="0" kern="1200" baseline="0"/>
            <a:t> 		...</a:t>
          </a:r>
          <a:r>
            <a:rPr lang="en-US" sz="1300" b="1" i="0" kern="1200" baseline="0"/>
            <a:t>Then</a:t>
          </a:r>
          <a:r>
            <a:rPr lang="en-US" sz="1300" b="0" i="0" kern="1200" baseline="0"/>
            <a:t> </a:t>
          </a:r>
          <a14:m xmlns:a14="http://schemas.microsoft.com/office/drawing/2010/main">
            <m:oMath xmlns:m="http://schemas.openxmlformats.org/officeDocument/2006/math">
              <m:r>
                <a:rPr lang="en-CA" sz="1300" b="0" i="1" kern="1200" baseline="0" dirty="0" smtClean="0">
                  <a:latin typeface="Cambria Math" panose="02040503050406030204" pitchFamily="18" charset="0"/>
                </a:rPr>
                <m:t>𝑠𝑢𝑚</m:t>
              </m:r>
              <m:r>
                <a:rPr lang="en-CA" sz="1300" b="0" i="1" kern="1200" baseline="0" dirty="0" smtClean="0">
                  <a:latin typeface="Cambria Math" panose="02040503050406030204" pitchFamily="18" charset="0"/>
                </a:rPr>
                <m:t>+=|</m:t>
              </m:r>
              <m:r>
                <a:rPr lang="en-CA" sz="1300" b="1" i="1" kern="1200" baseline="0" dirty="0" smtClean="0">
                  <a:latin typeface="Cambria Math" panose="02040503050406030204" pitchFamily="18" charset="0"/>
                </a:rPr>
                <m:t>𝒗</m:t>
              </m:r>
              <m:r>
                <a:rPr lang="en-CA" sz="1300" b="1" i="1" kern="1200" baseline="-25000" dirty="0" smtClean="0">
                  <a:latin typeface="Cambria Math" panose="02040503050406030204" pitchFamily="18" charset="0"/>
                </a:rPr>
                <m:t>𝒊</m:t>
              </m:r>
              <m:r>
                <a:rPr lang="en-CA" sz="1300" b="0" i="1" kern="1200" baseline="0" dirty="0" smtClean="0">
                  <a:latin typeface="Cambria Math" panose="02040503050406030204" pitchFamily="18" charset="0"/>
                </a:rPr>
                <m:t>|−</m:t>
              </m:r>
              <m:r>
                <a:rPr lang="en-CA" sz="1300" b="0" i="1" kern="1200" baseline="0" dirty="0" smtClean="0">
                  <a:latin typeface="Cambria Math" panose="02040503050406030204" pitchFamily="18" charset="0"/>
                </a:rPr>
                <m:t>𝑑𝑖𝑓𝑓</m:t>
              </m:r>
            </m:oMath>
          </a14:m>
          <a:r>
            <a:rPr lang="en-CA" sz="1300" b="0" i="0" kern="1200" baseline="0"/>
            <a:t> </a:t>
          </a:r>
          <a:br>
            <a:rPr lang="en-CA" sz="1300" b="0" i="0" kern="1200" baseline="0"/>
          </a:br>
          <a:endParaRPr lang="en-CA" sz="1300" b="0" i="0" kern="1200" baseline="0"/>
        </a:p>
        <a:p>
          <a:pPr marL="228600" lvl="2" indent="-114300" algn="l" defTabSz="577850">
            <a:lnSpc>
              <a:spcPct val="90000"/>
            </a:lnSpc>
            <a:spcBef>
              <a:spcPct val="0"/>
            </a:spcBef>
            <a:spcAft>
              <a:spcPct val="20000"/>
            </a:spcAft>
            <a:buNone/>
          </a:pPr>
          <a:r>
            <a:rPr lang="en-US" sz="1300" b="0" i="0" kern="1200" baseline="0"/>
            <a:t>6. </a:t>
          </a:r>
          <a:r>
            <a:rPr lang="en-US" sz="1300" b="0" i="0" kern="1200" baseline="0">
              <a:latin typeface="Lobster" panose="00000500000000000000" pitchFamily="2" charset="0"/>
            </a:rPr>
            <a:t>OLP</a:t>
          </a:r>
          <a14:m xmlns:a14="http://schemas.microsoft.com/office/drawing/2010/main">
            <m:oMath xmlns:m="http://schemas.openxmlformats.org/officeDocument/2006/math">
              <m:r>
                <a:rPr lang="nn-NO" sz="1300" b="0" i="1" kern="1200" baseline="0" dirty="0" smtClean="0">
                  <a:latin typeface="Cambria Math" panose="02040503050406030204" pitchFamily="18" charset="0"/>
                </a:rPr>
                <m:t>[</m:t>
              </m:r>
              <m:r>
                <a:rPr lang="nn-NO" sz="1300" b="0" i="1" kern="1200" baseline="0" dirty="0" smtClean="0">
                  <a:latin typeface="Cambria Math" panose="02040503050406030204" pitchFamily="18" charset="0"/>
                </a:rPr>
                <m:t>𝑖</m:t>
              </m:r>
              <m:r>
                <a:rPr lang="nn-NO" sz="1300" b="0" i="1" kern="1200" baseline="0" dirty="0" smtClean="0">
                  <a:latin typeface="Cambria Math" panose="02040503050406030204" pitchFamily="18" charset="0"/>
                </a:rPr>
                <m:t>]=</m:t>
              </m:r>
              <m:r>
                <a:rPr lang="nn-NO" sz="1300" b="0" i="1" kern="1200" baseline="0" dirty="0" smtClean="0">
                  <a:latin typeface="Cambria Math" panose="02040503050406030204" pitchFamily="18" charset="0"/>
                </a:rPr>
                <m:t>𝑠𝑢𝑚</m:t>
              </m:r>
            </m:oMath>
          </a14:m>
          <a:endParaRPr lang="en-CA" sz="1300" b="0" i="0" kern="1200" baseline="0"/>
        </a:p>
      </dsp:txBody>
      <dsp:txXfrm>
        <a:off x="0" y="449555"/>
        <a:ext cx="6066986" cy="40116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EAD31-2D94-467A-AC67-60DA3191615E}">
      <dsp:nvSpPr>
        <dsp:cNvPr id="0" name=""/>
        <dsp:cNvSpPr/>
      </dsp:nvSpPr>
      <dsp:spPr>
        <a:xfrm>
          <a:off x="0" y="41810"/>
          <a:ext cx="6066986" cy="407745"/>
        </a:xfrm>
        <a:prstGeom prst="round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i="0" kern="1200" baseline="0" dirty="0"/>
            <a:t>OLP-3 </a:t>
          </a:r>
          <a:r>
            <a:rPr lang="en-US" sz="1700" b="0" i="0" kern="1200" baseline="0" dirty="0"/>
            <a:t>Improved </a:t>
          </a:r>
          <a:r>
            <a:rPr lang="en-US" sz="1700" b="0" i="1" kern="1200" baseline="0" dirty="0"/>
            <a:t>O</a:t>
          </a:r>
          <a:r>
            <a:rPr lang="en-US" sz="1700" b="0" i="0" kern="1200" baseline="0" dirty="0"/>
            <a:t>(</a:t>
          </a:r>
          <a:r>
            <a:rPr lang="en-US" sz="1700" b="0" i="1" kern="1200" baseline="0" dirty="0"/>
            <a:t>n</a:t>
          </a:r>
          <a:r>
            <a:rPr lang="en-US" sz="1700" b="0" i="0" kern="1200" baseline="30000" dirty="0"/>
            <a:t>2</a:t>
          </a:r>
          <a:r>
            <a:rPr lang="en-US" sz="1700" b="0" i="0" kern="1200" baseline="0" dirty="0"/>
            <a:t>) to compute OLP array</a:t>
          </a:r>
          <a:endParaRPr lang="en-CA" sz="1700" b="0" kern="1200" dirty="0"/>
        </a:p>
      </dsp:txBody>
      <dsp:txXfrm>
        <a:off x="19904" y="61714"/>
        <a:ext cx="6027178" cy="367937"/>
      </dsp:txXfrm>
    </dsp:sp>
    <dsp:sp modelId="{03B1BAB0-0199-40E0-BE17-48ED73068FD8}">
      <dsp:nvSpPr>
        <dsp:cNvPr id="0" name=""/>
        <dsp:cNvSpPr/>
      </dsp:nvSpPr>
      <dsp:spPr>
        <a:xfrm>
          <a:off x="0" y="449555"/>
          <a:ext cx="6066986" cy="4011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627" tIns="21590" rIns="120904" bIns="21590" numCol="1" spcCol="1270" anchor="t" anchorCtr="0">
          <a:noAutofit/>
        </a:bodyPr>
        <a:lstStyle/>
        <a:p>
          <a:pPr marL="114300" lvl="1" indent="-114300" algn="l" defTabSz="577850">
            <a:lnSpc>
              <a:spcPct val="90000"/>
            </a:lnSpc>
            <a:spcBef>
              <a:spcPct val="0"/>
            </a:spcBef>
            <a:spcAft>
              <a:spcPct val="20000"/>
            </a:spcAft>
            <a:buNone/>
          </a:pPr>
          <a:r>
            <a:rPr lang="en-US" sz="1300" b="1" i="0" kern="1200" baseline="0"/>
            <a:t>For</a:t>
          </a:r>
          <a:r>
            <a:rPr lang="en-US" sz="1300" b="0" i="0" kern="1200" baseline="0"/>
            <a:t> </a:t>
          </a:r>
          <a14:m xmlns:a14="http://schemas.microsoft.com/office/drawing/2010/main">
            <m:oMath xmlns:m="http://schemas.openxmlformats.org/officeDocument/2006/math">
              <m:r>
                <a:rPr lang="en-US" sz="1300" b="0" i="1" kern="1200" baseline="0" dirty="0" smtClean="0">
                  <a:latin typeface="Cambria Math" panose="02040503050406030204" pitchFamily="18" charset="0"/>
                </a:rPr>
                <m:t>𝑖</m:t>
              </m:r>
              <m:r>
                <a:rPr lang="en-US" sz="1300" b="0" i="1" kern="1200" baseline="0" dirty="0">
                  <a:latin typeface="Cambria Math" panose="02040503050406030204" pitchFamily="18" charset="0"/>
                </a:rPr>
                <m:t>∈[1..</m:t>
              </m:r>
              <m:r>
                <a:rPr lang="en-US" sz="1300" b="0" i="1" kern="1200" baseline="0" dirty="0">
                  <a:latin typeface="Cambria Math" panose="02040503050406030204" pitchFamily="18" charset="0"/>
                </a:rPr>
                <m:t>𝑛</m:t>
              </m:r>
              <m:r>
                <a:rPr lang="en-US" sz="1300" b="0" i="1" kern="1200" baseline="0" dirty="0" smtClean="0">
                  <a:latin typeface="Cambria Math" panose="02040503050406030204" pitchFamily="18" charset="0"/>
                </a:rPr>
                <m:t>]</m:t>
              </m:r>
            </m:oMath>
          </a14:m>
          <a:r>
            <a:rPr lang="en-US" sz="1300" b="0" i="0" kern="1200" baseline="0"/>
            <a:t> :</a:t>
          </a:r>
          <a:endParaRPr lang="en-CA" sz="1300" b="0" kern="1200"/>
        </a:p>
        <a:p>
          <a:pPr marL="228600" lvl="2" indent="-114300" algn="l" defTabSz="577850">
            <a:lnSpc>
              <a:spcPct val="90000"/>
            </a:lnSpc>
            <a:spcBef>
              <a:spcPct val="0"/>
            </a:spcBef>
            <a:spcAft>
              <a:spcPct val="20000"/>
            </a:spcAft>
            <a:buNone/>
          </a:pPr>
          <a:r>
            <a:rPr lang="en-CA" sz="1300" b="0" i="0" kern="1200" baseline="0"/>
            <a:t>1. Check if...</a:t>
          </a:r>
        </a:p>
        <a:p>
          <a:pPr marL="342900" lvl="3" indent="-114300" algn="l" defTabSz="577850">
            <a:lnSpc>
              <a:spcPct val="90000"/>
            </a:lnSpc>
            <a:spcBef>
              <a:spcPct val="0"/>
            </a:spcBef>
            <a:spcAft>
              <a:spcPct val="20000"/>
            </a:spcAft>
            <a:buNone/>
          </a:pPr>
          <a:r>
            <a:rPr lang="en-US" sz="1300" b="0" i="0" kern="1200" baseline="0"/>
            <a:t>(a) 	</a:t>
          </a:r>
          <a14:m xmlns:a14="http://schemas.microsoft.com/office/drawing/2010/main">
            <m:oMath xmlns:m="http://schemas.openxmlformats.org/officeDocument/2006/math">
              <m:r>
                <a:rPr lang="en-CA" sz="1300" b="1" i="1" kern="1200" baseline="0" dirty="0" smtClean="0">
                  <a:latin typeface="Cambria Math" panose="02040503050406030204" pitchFamily="18" charset="0"/>
                </a:rPr>
                <m:t>𝒗</m:t>
              </m:r>
              <m:r>
                <a:rPr lang="en-CA" sz="1300" b="1" i="1" kern="1200" baseline="-25000" dirty="0" smtClean="0">
                  <a:latin typeface="Cambria Math" panose="02040503050406030204" pitchFamily="18" charset="0"/>
                </a:rPr>
                <m:t>𝒊</m:t>
              </m:r>
            </m:oMath>
          </a14:m>
          <a:r>
            <a:rPr lang="en-US" sz="1300" b="0" i="0" kern="1200" baseline="0"/>
            <a:t> occurs more than once</a:t>
          </a:r>
          <a:endParaRPr lang="en-CA" sz="1300" b="0" i="0" kern="1200" baseline="0"/>
        </a:p>
        <a:p>
          <a:pPr marL="342900" lvl="3" indent="-114300" algn="l" defTabSz="577850">
            <a:lnSpc>
              <a:spcPct val="90000"/>
            </a:lnSpc>
            <a:spcBef>
              <a:spcPct val="0"/>
            </a:spcBef>
            <a:spcAft>
              <a:spcPct val="20000"/>
            </a:spcAft>
            <a:buNone/>
          </a:pPr>
          <a:r>
            <a:rPr lang="en-US" sz="1300" b="0" i="0" kern="1200" baseline="0"/>
            <a:t>(b)	</a:t>
          </a:r>
          <a14:m xmlns:a14="http://schemas.microsoft.com/office/drawing/2010/main">
            <m:oMath xmlns:m="http://schemas.openxmlformats.org/officeDocument/2006/math">
              <m:r>
                <a:rPr lang="en-CA" sz="1300" b="1" i="1" kern="1200" baseline="0" dirty="0" smtClean="0">
                  <a:latin typeface="Cambria Math" panose="02040503050406030204" pitchFamily="18" charset="0"/>
                </a:rPr>
                <m:t>𝒗</m:t>
              </m:r>
              <m:r>
                <a:rPr lang="en-CA" sz="1300" b="1" i="1" kern="1200" baseline="-25000" dirty="0" smtClean="0">
                  <a:latin typeface="Cambria Math" panose="02040503050406030204" pitchFamily="18" charset="0"/>
                </a:rPr>
                <m:t>𝒊</m:t>
              </m:r>
            </m:oMath>
          </a14:m>
          <a:r>
            <a:rPr lang="en-US" sz="1300" b="0" i="0" kern="1200" baseline="0"/>
            <a:t> is of the form: </a:t>
          </a:r>
          <a14:m xmlns:a14="http://schemas.microsoft.com/office/drawing/2010/main">
            <m:oMath xmlns:m="http://schemas.openxmlformats.org/officeDocument/2006/math">
              <m:r>
                <a:rPr lang="en-US" sz="1300" b="1" i="1" kern="1200" baseline="0" dirty="0" smtClean="0">
                  <a:latin typeface="Cambria Math" panose="02040503050406030204" pitchFamily="18" charset="0"/>
                </a:rPr>
                <m:t>𝒃𝒃</m:t>
              </m:r>
            </m:oMath>
          </a14:m>
          <a:endParaRPr lang="en-CA" sz="1300" b="0" i="0" kern="1200" baseline="0"/>
        </a:p>
        <a:p>
          <a:pPr marL="342900" lvl="3" indent="-114300" algn="l" defTabSz="577850">
            <a:lnSpc>
              <a:spcPct val="90000"/>
            </a:lnSpc>
            <a:spcBef>
              <a:spcPct val="0"/>
            </a:spcBef>
            <a:spcAft>
              <a:spcPct val="20000"/>
            </a:spcAft>
            <a:buNone/>
          </a:pPr>
          <a:r>
            <a:rPr lang="en-US" sz="1300" b="0" i="0" kern="1200" baseline="0"/>
            <a:t>(c)	</a:t>
          </a:r>
          <a14:m xmlns:a14="http://schemas.microsoft.com/office/drawing/2010/main">
            <m:oMath xmlns:m="http://schemas.openxmlformats.org/officeDocument/2006/math">
              <m:r>
                <a:rPr lang="en-CA" sz="1300" b="1" i="1" kern="1200" baseline="0" dirty="0" smtClean="0">
                  <a:latin typeface="Cambria Math" panose="02040503050406030204" pitchFamily="18" charset="0"/>
                </a:rPr>
                <m:t>𝒗</m:t>
              </m:r>
              <m:r>
                <a:rPr lang="en-CA" sz="1300" b="1" i="1" kern="1200" baseline="-25000" dirty="0" smtClean="0">
                  <a:latin typeface="Cambria Math" panose="02040503050406030204" pitchFamily="18" charset="0"/>
                </a:rPr>
                <m:t>𝒊</m:t>
              </m:r>
            </m:oMath>
          </a14:m>
          <a:r>
            <a:rPr lang="en-US" sz="1300" b="0" i="0" kern="1200" baseline="0"/>
            <a:t> has a border (See </a:t>
          </a:r>
          <a14:m xmlns:a14="http://schemas.microsoft.com/office/drawing/2010/main">
            <m:oMath xmlns:m="http://schemas.openxmlformats.org/officeDocument/2006/math">
              <m:r>
                <a:rPr lang="en-US" sz="1300" b="0" i="1" kern="1200" baseline="0" dirty="0" smtClean="0">
                  <a:latin typeface="Cambria Math" panose="02040503050406030204" pitchFamily="18" charset="0"/>
                </a:rPr>
                <m:t>𝑚𝑎𝑥𝑏𝑜𝑟𝑑𝑒𝑟</m:t>
              </m:r>
              <m:r>
                <a:rPr lang="en-US" sz="1300" b="0" i="1" kern="1200" baseline="0" dirty="0" smtClean="0">
                  <a:latin typeface="Cambria Math" panose="02040503050406030204" pitchFamily="18" charset="0"/>
                </a:rPr>
                <m:t>()</m:t>
              </m:r>
            </m:oMath>
          </a14:m>
          <a:r>
            <a:rPr lang="en-US" sz="1300" b="0" i="0" kern="1200" baseline="0"/>
            <a:t>).</a:t>
          </a:r>
          <a:br>
            <a:rPr lang="en-US" sz="1300" b="0" i="0" kern="1200" baseline="0"/>
          </a:br>
          <a:endParaRPr lang="en-CA" sz="1300" b="0" i="0" kern="1200" baseline="0"/>
        </a:p>
        <a:p>
          <a:pPr marL="228600" lvl="2" indent="-114300" algn="l" defTabSz="577850">
            <a:lnSpc>
              <a:spcPct val="90000"/>
            </a:lnSpc>
            <a:spcBef>
              <a:spcPct val="0"/>
            </a:spcBef>
            <a:spcAft>
              <a:spcPct val="20000"/>
            </a:spcAft>
            <a:buNone/>
          </a:pPr>
          <a:r>
            <a:rPr lang="en-US" sz="1300" b="0" i="0" kern="1200" baseline="0"/>
            <a:t>2. Starting at the current index </a:t>
          </a:r>
          <a14:m xmlns:a14="http://schemas.microsoft.com/office/drawing/2010/main">
            <m:oMath xmlns:m="http://schemas.openxmlformats.org/officeDocument/2006/math">
              <m:r>
                <a:rPr lang="en-US" sz="1300" b="0" i="1" kern="1200" baseline="0" dirty="0" smtClean="0">
                  <a:latin typeface="Cambria Math" panose="02040503050406030204" pitchFamily="18" charset="0"/>
                </a:rPr>
                <m:t>𝑖</m:t>
              </m:r>
            </m:oMath>
          </a14:m>
          <a:r>
            <a:rPr lang="en-US" sz="1300" b="0" i="0" kern="1200" baseline="0"/>
            <a:t>, traverse backwards in the </a:t>
          </a:r>
          <a:r>
            <a:rPr lang="en-US" sz="1300" b="0" i="0" kern="1200" baseline="0">
              <a:latin typeface="Lobster" panose="00000500000000000000" pitchFamily="2" charset="0"/>
            </a:rPr>
            <a:t>LCP</a:t>
          </a:r>
          <a:r>
            <a:rPr lang="en-US" sz="1300" b="0" i="0" kern="1200" baseline="0"/>
            <a:t> array to find where </a:t>
          </a:r>
          <a14:m xmlns:a14="http://schemas.microsoft.com/office/drawing/2010/main">
            <m:oMath xmlns:m="http://schemas.openxmlformats.org/officeDocument/2006/math">
              <m:r>
                <a:rPr lang="en-CA" sz="1300" b="1" i="1" kern="1200" baseline="0" dirty="0" smtClean="0">
                  <a:latin typeface="Cambria Math" panose="02040503050406030204" pitchFamily="18" charset="0"/>
                </a:rPr>
                <m:t>𝒗</m:t>
              </m:r>
              <m:r>
                <a:rPr lang="en-CA" sz="1300" b="1" i="1" kern="1200" baseline="-25000" dirty="0" smtClean="0">
                  <a:latin typeface="Cambria Math" panose="02040503050406030204" pitchFamily="18" charset="0"/>
                </a:rPr>
                <m:t>𝒊</m:t>
              </m:r>
            </m:oMath>
          </a14:m>
          <a:r>
            <a:rPr lang="en-US" sz="1300" b="0" i="0" kern="1200" baseline="0"/>
            <a:t> first occurs in </a:t>
          </a:r>
          <a:r>
            <a:rPr lang="en-US" sz="1300" b="0" i="0" kern="1200" baseline="0">
              <a:latin typeface="Lobster" panose="00000500000000000000" pitchFamily="2" charset="0"/>
            </a:rPr>
            <a:t>SA</a:t>
          </a:r>
          <a:r>
            <a:rPr lang="en-US" sz="1300" b="0" i="0" kern="1200" baseline="0"/>
            <a:t>, </a:t>
          </a:r>
          <a:r>
            <a:rPr lang="en-CA" sz="1300" b="0" i="0" kern="1200" baseline="0"/>
            <a:t>i.e. determine </a:t>
          </a:r>
          <a14:m xmlns:a14="http://schemas.microsoft.com/office/drawing/2010/main">
            <m:oMath xmlns:m="http://schemas.openxmlformats.org/officeDocument/2006/math">
              <m:r>
                <a:rPr lang="en-CA" sz="1300" b="0" i="1" kern="1200" baseline="0" dirty="0" smtClean="0">
                  <a:latin typeface="Cambria Math" panose="02040503050406030204" pitchFamily="18" charset="0"/>
                </a:rPr>
                <m:t>𝑟</m:t>
              </m:r>
              <m:r>
                <a:rPr lang="en-CA" sz="1300" b="0" i="1" kern="1200" baseline="-25000" dirty="0" smtClean="0">
                  <a:latin typeface="Cambria Math" panose="02040503050406030204" pitchFamily="18" charset="0"/>
                </a:rPr>
                <m:t>1</m:t>
              </m:r>
            </m:oMath>
          </a14:m>
          <a:r>
            <a:rPr lang="en-CA" sz="1300" b="0" i="0" kern="1200" baseline="0"/>
            <a:t>.</a:t>
          </a:r>
          <a:br>
            <a:rPr lang="en-CA" sz="1300" b="0" i="0" kern="1200" baseline="0"/>
          </a:br>
          <a:endParaRPr lang="en-CA" sz="1300" b="0" i="0" kern="1200" baseline="0"/>
        </a:p>
        <a:p>
          <a:pPr marL="228600" lvl="2" indent="-114300" algn="l" defTabSz="577850">
            <a:lnSpc>
              <a:spcPct val="90000"/>
            </a:lnSpc>
            <a:spcBef>
              <a:spcPct val="0"/>
            </a:spcBef>
            <a:spcAft>
              <a:spcPct val="20000"/>
            </a:spcAft>
            <a:buNone/>
          </a:pPr>
          <a:r>
            <a:rPr lang="en-US" sz="1300" b="0" i="0" kern="1200" baseline="0"/>
            <a:t>3. Define the range </a:t>
          </a:r>
          <a14:m xmlns:a14="http://schemas.microsoft.com/office/drawing/2010/main">
            <m:oMath xmlns:m="http://schemas.openxmlformats.org/officeDocument/2006/math">
              <m:r>
                <a:rPr lang="en-US" sz="1300" b="0" i="1" kern="1200" baseline="0" dirty="0" smtClean="0">
                  <a:latin typeface="Cambria Math" panose="02040503050406030204" pitchFamily="18" charset="0"/>
                </a:rPr>
                <m:t>(</m:t>
              </m:r>
              <m:r>
                <a:rPr lang="en-US" sz="1300" b="0" i="1" kern="1200" baseline="0" dirty="0" smtClean="0">
                  <a:latin typeface="Cambria Math" panose="02040503050406030204" pitchFamily="18" charset="0"/>
                </a:rPr>
                <m:t>𝑟</m:t>
              </m:r>
              <m:r>
                <a:rPr lang="en-US" sz="1300" b="0" i="1" kern="1200" baseline="-25000" dirty="0" smtClean="0">
                  <a:latin typeface="Cambria Math" panose="02040503050406030204" pitchFamily="18" charset="0"/>
                </a:rPr>
                <m:t>1</m:t>
              </m:r>
              <m:r>
                <a:rPr lang="en-US" sz="1300" b="0" i="1" kern="1200" baseline="0" dirty="0" smtClean="0">
                  <a:latin typeface="Cambria Math" panose="02040503050406030204" pitchFamily="18" charset="0"/>
                </a:rPr>
                <m:t>,</m:t>
              </m:r>
              <m:r>
                <a:rPr lang="en-US" sz="1300" b="0" i="1" kern="1200" baseline="0" dirty="0" smtClean="0">
                  <a:latin typeface="Cambria Math" panose="02040503050406030204" pitchFamily="18" charset="0"/>
                </a:rPr>
                <m:t>𝑟𝑚</m:t>
              </m:r>
              <m:r>
                <a:rPr lang="en-US" sz="1300" b="0" i="1" kern="1200" baseline="0" dirty="0" smtClean="0">
                  <a:latin typeface="Cambria Math" panose="02040503050406030204" pitchFamily="18" charset="0"/>
                </a:rPr>
                <m:t>)</m:t>
              </m:r>
            </m:oMath>
          </a14:m>
          <a:r>
            <a:rPr lang="en-US" sz="1300" b="0" i="0" kern="1200" baseline="0"/>
            <a:t> that </a:t>
          </a:r>
          <a14:m xmlns:a14="http://schemas.microsoft.com/office/drawing/2010/main">
            <m:oMath xmlns:m="http://schemas.openxmlformats.org/officeDocument/2006/math">
              <m:r>
                <a:rPr lang="en-CA" sz="1300" b="1" i="1" kern="1200" baseline="0" dirty="0" smtClean="0">
                  <a:latin typeface="Cambria Math" panose="02040503050406030204" pitchFamily="18" charset="0"/>
                </a:rPr>
                <m:t>𝒗</m:t>
              </m:r>
              <m:r>
                <a:rPr lang="en-CA" sz="1300" b="1" i="1" kern="1200" baseline="-25000" dirty="0" smtClean="0">
                  <a:latin typeface="Cambria Math" panose="02040503050406030204" pitchFamily="18" charset="0"/>
                </a:rPr>
                <m:t>𝒊</m:t>
              </m:r>
            </m:oMath>
          </a14:m>
          <a:r>
            <a:rPr lang="en-US" sz="1300" b="0" i="0" kern="1200" baseline="0"/>
            <a:t> occurs in </a:t>
          </a:r>
          <a:r>
            <a:rPr lang="en-US" sz="1300" b="0" i="0" kern="1200" baseline="0">
              <a:latin typeface="Lobster" panose="00000500000000000000" pitchFamily="2" charset="0"/>
            </a:rPr>
            <a:t>SA</a:t>
          </a:r>
          <a:r>
            <a:rPr lang="en-US" sz="1300" b="0" i="0" kern="1200" baseline="0"/>
            <a:t>.</a:t>
          </a:r>
          <a:br>
            <a:rPr lang="en-US" sz="1300" b="0" i="0" kern="1200" baseline="0"/>
          </a:br>
          <a:endParaRPr lang="en-CA" sz="1300" b="0" i="0" kern="1200" baseline="0"/>
        </a:p>
        <a:p>
          <a:pPr marL="228600" lvl="2" indent="-114300" algn="l" defTabSz="577850">
            <a:lnSpc>
              <a:spcPct val="90000"/>
            </a:lnSpc>
            <a:spcBef>
              <a:spcPct val="0"/>
            </a:spcBef>
            <a:spcAft>
              <a:spcPct val="20000"/>
            </a:spcAft>
            <a:buNone/>
          </a:pPr>
          <a:r>
            <a:rPr lang="en-US" sz="1300" b="0" i="0" kern="1200" baseline="0"/>
            <a:t>4. Sort the start position that </a:t>
          </a:r>
          <a14:m xmlns:a14="http://schemas.microsoft.com/office/drawing/2010/main">
            <m:oMath xmlns:m="http://schemas.openxmlformats.org/officeDocument/2006/math">
              <m:r>
                <a:rPr lang="en-CA" sz="1300" b="1" i="1" kern="1200" baseline="0" dirty="0" smtClean="0">
                  <a:latin typeface="Cambria Math" panose="02040503050406030204" pitchFamily="18" charset="0"/>
                </a:rPr>
                <m:t>𝒗</m:t>
              </m:r>
              <m:r>
                <a:rPr lang="en-CA" sz="1300" b="1" i="1" kern="1200" baseline="-25000" dirty="0" smtClean="0">
                  <a:latin typeface="Cambria Math" panose="02040503050406030204" pitchFamily="18" charset="0"/>
                </a:rPr>
                <m:t>𝒊</m:t>
              </m:r>
            </m:oMath>
          </a14:m>
          <a:r>
            <a:rPr lang="en-US" sz="1300" b="0" i="0" kern="1200" baseline="0"/>
            <a:t> occurs in ascending order.</a:t>
          </a:r>
          <a:br>
            <a:rPr lang="en-US" sz="1300" b="0" i="0" kern="1200" baseline="0"/>
          </a:br>
          <a:endParaRPr lang="en-CA" sz="1300" b="0" i="0" kern="1200" baseline="0"/>
        </a:p>
        <a:p>
          <a:pPr marL="228600" lvl="2" indent="-114300" algn="l" defTabSz="577850">
            <a:lnSpc>
              <a:spcPct val="90000"/>
            </a:lnSpc>
            <a:spcBef>
              <a:spcPct val="0"/>
            </a:spcBef>
            <a:spcAft>
              <a:spcPct val="20000"/>
            </a:spcAft>
            <a:buNone/>
          </a:pPr>
          <a:r>
            <a:rPr lang="en-US" sz="1300" b="0" i="0" kern="1200" baseline="0"/>
            <a:t>5. </a:t>
          </a:r>
          <a:r>
            <a:rPr lang="en-US" sz="1300" b="1" i="0" kern="1200" baseline="0"/>
            <a:t>For</a:t>
          </a:r>
          <a:r>
            <a:rPr lang="en-US" sz="1300" b="0" i="0" kern="1200" baseline="0"/>
            <a:t> each </a:t>
          </a:r>
          <a14:m xmlns:a14="http://schemas.microsoft.com/office/drawing/2010/main">
            <m:oMath xmlns:m="http://schemas.openxmlformats.org/officeDocument/2006/math">
              <m:r>
                <a:rPr lang="en-US" sz="1300" b="0" i="1" kern="1200" baseline="0" dirty="0" smtClean="0">
                  <a:latin typeface="Cambria Math" panose="02040503050406030204" pitchFamily="18" charset="0"/>
                </a:rPr>
                <m:t>𝑘</m:t>
              </m:r>
              <m:r>
                <a:rPr lang="en-US" sz="1300" b="0" i="1" kern="1200" baseline="0" dirty="0" smtClean="0">
                  <a:latin typeface="Cambria Math" panose="02040503050406030204" pitchFamily="18" charset="0"/>
                </a:rPr>
                <m:t>∈(</m:t>
              </m:r>
              <m:r>
                <a:rPr lang="en-US" sz="1300" b="0" i="1" kern="1200" baseline="0" dirty="0" smtClean="0">
                  <a:latin typeface="Cambria Math" panose="02040503050406030204" pitchFamily="18" charset="0"/>
                </a:rPr>
                <m:t>𝑟</m:t>
              </m:r>
              <m:r>
                <a:rPr lang="en-US" sz="1300" b="0" i="1" kern="1200" baseline="-25000" dirty="0" smtClean="0">
                  <a:latin typeface="Cambria Math" panose="02040503050406030204" pitchFamily="18" charset="0"/>
                </a:rPr>
                <m:t>1</m:t>
              </m:r>
              <m:r>
                <a:rPr lang="en-US" sz="1300" b="0" i="1" kern="1200" baseline="0" dirty="0" smtClean="0">
                  <a:latin typeface="Cambria Math" panose="02040503050406030204" pitchFamily="18" charset="0"/>
                </a:rPr>
                <m:t>,</m:t>
              </m:r>
              <m:r>
                <a:rPr lang="en-US" sz="1300" b="0" i="1" kern="1200" baseline="0" dirty="0" smtClean="0">
                  <a:latin typeface="Cambria Math" panose="02040503050406030204" pitchFamily="18" charset="0"/>
                </a:rPr>
                <m:t>𝑟𝑚</m:t>
              </m:r>
              <m:r>
                <a:rPr lang="en-US" sz="1300" b="0" i="1" kern="1200" baseline="0" dirty="0" smtClean="0">
                  <a:latin typeface="Cambria Math" panose="02040503050406030204" pitchFamily="18" charset="0"/>
                </a:rPr>
                <m:t>)</m:t>
              </m:r>
            </m:oMath>
          </a14:m>
          <a:r>
            <a:rPr lang="en-US" sz="1300" b="0" i="0" kern="1200" baseline="0"/>
            <a:t>:</a:t>
          </a:r>
          <a:endParaRPr lang="en-CA" sz="1300" b="0" i="0" kern="1200" baseline="0"/>
        </a:p>
        <a:p>
          <a:pPr marL="342900" lvl="3" indent="-114300" algn="l" defTabSz="577850">
            <a:lnSpc>
              <a:spcPct val="90000"/>
            </a:lnSpc>
            <a:spcBef>
              <a:spcPct val="0"/>
            </a:spcBef>
            <a:spcAft>
              <a:spcPct val="20000"/>
            </a:spcAft>
            <a:buNone/>
          </a:pPr>
          <a:r>
            <a:rPr lang="en-US" sz="1300" b="0" i="0" kern="1200" baseline="0"/>
            <a:t>(a) </a:t>
          </a:r>
          <a14:m xmlns:a14="http://schemas.microsoft.com/office/drawing/2010/main">
            <m:oMath xmlns:m="http://schemas.openxmlformats.org/officeDocument/2006/math">
              <m:r>
                <a:rPr lang="en-CA" sz="1300" b="0" i="1" kern="1200" baseline="0" dirty="0" smtClean="0">
                  <a:latin typeface="Cambria Math" panose="02040503050406030204" pitchFamily="18" charset="0"/>
                </a:rPr>
                <m:t>𝑑𝑖𝑓𝑓</m:t>
              </m:r>
              <m:r>
                <a:rPr lang="en-CA" sz="1300" b="0" i="1" kern="1200" baseline="0" dirty="0" smtClean="0">
                  <a:latin typeface="Cambria Math" panose="02040503050406030204" pitchFamily="18" charset="0"/>
                </a:rPr>
                <m:t>=(</m:t>
              </m:r>
            </m:oMath>
          </a14:m>
          <a:r>
            <a:rPr lang="en-CA" sz="1300" b="0" i="0" kern="1200" baseline="0">
              <a:latin typeface="Lobster" panose="00000500000000000000" pitchFamily="2" charset="0"/>
            </a:rPr>
            <a:t>SA*</a:t>
          </a:r>
          <a14:m xmlns:a14="http://schemas.microsoft.com/office/drawing/2010/main">
            <m:oMath xmlns:m="http://schemas.openxmlformats.org/officeDocument/2006/math">
              <m:r>
                <a:rPr lang="en-CA" sz="1300" b="0" i="1" kern="1200" baseline="0" dirty="0" smtClean="0">
                  <a:latin typeface="Cambria Math" panose="02040503050406030204" pitchFamily="18" charset="0"/>
                </a:rPr>
                <m:t>[</m:t>
              </m:r>
              <m:r>
                <a:rPr lang="en-CA" sz="1300" b="0" i="1" kern="1200" baseline="0" dirty="0" smtClean="0">
                  <a:latin typeface="Cambria Math" panose="02040503050406030204" pitchFamily="18" charset="0"/>
                </a:rPr>
                <m:t>𝑘</m:t>
              </m:r>
              <m:r>
                <a:rPr lang="en-CA" sz="1300" b="0" i="1" kern="1200" baseline="0" dirty="0" smtClean="0">
                  <a:latin typeface="Cambria Math" panose="02040503050406030204" pitchFamily="18" charset="0"/>
                </a:rPr>
                <m:t>+1]−</m:t>
              </m:r>
            </m:oMath>
          </a14:m>
          <a:r>
            <a:rPr lang="en-CA" sz="1300" b="0" i="0" kern="1200" baseline="0">
              <a:latin typeface="Lobster" panose="00000500000000000000" pitchFamily="2" charset="0"/>
            </a:rPr>
            <a:t>SA*</a:t>
          </a:r>
          <a14:m xmlns:a14="http://schemas.microsoft.com/office/drawing/2010/main">
            <m:oMath xmlns:m="http://schemas.openxmlformats.org/officeDocument/2006/math">
              <m:r>
                <a:rPr lang="en-CA" sz="1300" b="0" i="1" kern="1200" baseline="0" dirty="0" smtClean="0">
                  <a:latin typeface="Cambria Math" panose="02040503050406030204" pitchFamily="18" charset="0"/>
                </a:rPr>
                <m:t>[</m:t>
              </m:r>
              <m:r>
                <a:rPr lang="en-CA" sz="1300" b="0" i="1" kern="1200" baseline="0" dirty="0" smtClean="0">
                  <a:latin typeface="Cambria Math" panose="02040503050406030204" pitchFamily="18" charset="0"/>
                </a:rPr>
                <m:t>𝑘</m:t>
              </m:r>
              <m:r>
                <a:rPr lang="en-CA" sz="1300" b="0" i="1" kern="1200" baseline="0" dirty="0" smtClean="0">
                  <a:latin typeface="Cambria Math" panose="02040503050406030204" pitchFamily="18" charset="0"/>
                </a:rPr>
                <m:t>])</m:t>
              </m:r>
            </m:oMath>
          </a14:m>
          <a:r>
            <a:rPr lang="en-CA" sz="1300" b="0" i="0" kern="1200" baseline="0"/>
            <a:t>;</a:t>
          </a:r>
        </a:p>
        <a:p>
          <a:pPr marL="342900" lvl="3" indent="-114300" algn="l" defTabSz="577850">
            <a:lnSpc>
              <a:spcPct val="90000"/>
            </a:lnSpc>
            <a:spcBef>
              <a:spcPct val="0"/>
            </a:spcBef>
            <a:spcAft>
              <a:spcPct val="20000"/>
            </a:spcAft>
            <a:buNone/>
          </a:pPr>
          <a:r>
            <a:rPr lang="en-US" sz="1300" b="0" i="0" kern="1200" baseline="0"/>
            <a:t>(b) </a:t>
          </a:r>
          <a:r>
            <a:rPr lang="en-US" sz="1300" b="1" i="0" kern="1200" baseline="0"/>
            <a:t>If</a:t>
          </a:r>
          <a:r>
            <a:rPr lang="en-US" sz="1300" b="0" i="0" kern="1200" baseline="0"/>
            <a:t> the distance </a:t>
          </a:r>
          <a14:m xmlns:a14="http://schemas.microsoft.com/office/drawing/2010/main">
            <m:oMath xmlns:m="http://schemas.openxmlformats.org/officeDocument/2006/math">
              <m:r>
                <a:rPr lang="en-US" sz="1300" b="0" i="1" kern="1200" baseline="0" dirty="0" smtClean="0">
                  <a:latin typeface="Cambria Math" panose="02040503050406030204" pitchFamily="18" charset="0"/>
                </a:rPr>
                <m:t>𝑑𝑖𝑓𝑓</m:t>
              </m:r>
            </m:oMath>
          </a14:m>
          <a:r>
            <a:rPr lang="en-US" sz="1300" b="0" i="0" kern="1200" baseline="0"/>
            <a:t> is smaller than the length of </a:t>
          </a:r>
          <a14:m xmlns:a14="http://schemas.microsoft.com/office/drawing/2010/main">
            <m:oMath xmlns:m="http://schemas.openxmlformats.org/officeDocument/2006/math">
              <m:r>
                <a:rPr lang="en-CA" sz="1300" b="1" i="1" kern="1200" baseline="0" dirty="0" smtClean="0">
                  <a:latin typeface="Cambria Math" panose="02040503050406030204" pitchFamily="18" charset="0"/>
                </a:rPr>
                <m:t>𝒗</m:t>
              </m:r>
              <m:r>
                <a:rPr lang="en-CA" sz="1300" b="1" i="1" kern="1200" baseline="-25000" dirty="0" smtClean="0">
                  <a:latin typeface="Cambria Math" panose="02040503050406030204" pitchFamily="18" charset="0"/>
                </a:rPr>
                <m:t>𝒊</m:t>
              </m:r>
            </m:oMath>
          </a14:m>
          <a:endParaRPr lang="en-CA" sz="1300" b="0" i="0" kern="1200" baseline="0"/>
        </a:p>
        <a:p>
          <a:pPr marL="457200" lvl="4" indent="-114300" algn="l" defTabSz="577850">
            <a:lnSpc>
              <a:spcPct val="90000"/>
            </a:lnSpc>
            <a:spcBef>
              <a:spcPct val="0"/>
            </a:spcBef>
            <a:spcAft>
              <a:spcPct val="20000"/>
            </a:spcAft>
            <a:buNone/>
          </a:pPr>
          <a:r>
            <a:rPr lang="en-US" sz="1300" b="0" i="0" kern="1200" baseline="0"/>
            <a:t> 		...</a:t>
          </a:r>
          <a:r>
            <a:rPr lang="en-US" sz="1300" b="1" i="0" kern="1200" baseline="0"/>
            <a:t>Then</a:t>
          </a:r>
          <a:r>
            <a:rPr lang="en-US" sz="1300" b="0" i="0" kern="1200" baseline="0"/>
            <a:t> </a:t>
          </a:r>
          <a14:m xmlns:a14="http://schemas.microsoft.com/office/drawing/2010/main">
            <m:oMath xmlns:m="http://schemas.openxmlformats.org/officeDocument/2006/math">
              <m:r>
                <a:rPr lang="en-CA" sz="1300" b="0" i="1" kern="1200" baseline="0" dirty="0" smtClean="0">
                  <a:latin typeface="Cambria Math" panose="02040503050406030204" pitchFamily="18" charset="0"/>
                </a:rPr>
                <m:t>𝑠𝑢𝑚</m:t>
              </m:r>
              <m:r>
                <a:rPr lang="en-CA" sz="1300" b="0" i="1" kern="1200" baseline="0" dirty="0" smtClean="0">
                  <a:latin typeface="Cambria Math" panose="02040503050406030204" pitchFamily="18" charset="0"/>
                </a:rPr>
                <m:t>+=|</m:t>
              </m:r>
              <m:r>
                <a:rPr lang="en-CA" sz="1300" b="1" i="1" kern="1200" baseline="0" dirty="0" smtClean="0">
                  <a:latin typeface="Cambria Math" panose="02040503050406030204" pitchFamily="18" charset="0"/>
                </a:rPr>
                <m:t>𝒗</m:t>
              </m:r>
              <m:r>
                <a:rPr lang="en-CA" sz="1300" b="1" i="1" kern="1200" baseline="-25000" dirty="0" smtClean="0">
                  <a:latin typeface="Cambria Math" panose="02040503050406030204" pitchFamily="18" charset="0"/>
                </a:rPr>
                <m:t>𝒊</m:t>
              </m:r>
              <m:r>
                <a:rPr lang="en-CA" sz="1300" b="0" i="1" kern="1200" baseline="0" dirty="0" smtClean="0">
                  <a:latin typeface="Cambria Math" panose="02040503050406030204" pitchFamily="18" charset="0"/>
                </a:rPr>
                <m:t>|−</m:t>
              </m:r>
              <m:r>
                <a:rPr lang="en-CA" sz="1300" b="0" i="1" kern="1200" baseline="0" dirty="0" smtClean="0">
                  <a:latin typeface="Cambria Math" panose="02040503050406030204" pitchFamily="18" charset="0"/>
                </a:rPr>
                <m:t>𝑑𝑖𝑓𝑓</m:t>
              </m:r>
            </m:oMath>
          </a14:m>
          <a:r>
            <a:rPr lang="en-CA" sz="1300" b="0" i="0" kern="1200" baseline="0"/>
            <a:t> </a:t>
          </a:r>
          <a:br>
            <a:rPr lang="en-CA" sz="1300" b="0" i="0" kern="1200" baseline="0"/>
          </a:br>
          <a:endParaRPr lang="en-CA" sz="1300" b="0" i="0" kern="1200" baseline="0"/>
        </a:p>
        <a:p>
          <a:pPr marL="228600" lvl="2" indent="-114300" algn="l" defTabSz="577850">
            <a:lnSpc>
              <a:spcPct val="90000"/>
            </a:lnSpc>
            <a:spcBef>
              <a:spcPct val="0"/>
            </a:spcBef>
            <a:spcAft>
              <a:spcPct val="20000"/>
            </a:spcAft>
            <a:buNone/>
          </a:pPr>
          <a:r>
            <a:rPr lang="en-US" sz="1300" b="0" i="0" kern="1200" baseline="0"/>
            <a:t>6. </a:t>
          </a:r>
          <a:r>
            <a:rPr lang="en-US" sz="1300" b="0" i="0" kern="1200" baseline="0">
              <a:latin typeface="Lobster" panose="00000500000000000000" pitchFamily="2" charset="0"/>
            </a:rPr>
            <a:t>OLP</a:t>
          </a:r>
          <a14:m xmlns:a14="http://schemas.microsoft.com/office/drawing/2010/main">
            <m:oMath xmlns:m="http://schemas.openxmlformats.org/officeDocument/2006/math">
              <m:r>
                <a:rPr lang="nn-NO" sz="1300" b="0" i="1" kern="1200" baseline="0" dirty="0" smtClean="0">
                  <a:latin typeface="Cambria Math" panose="02040503050406030204" pitchFamily="18" charset="0"/>
                </a:rPr>
                <m:t>[</m:t>
              </m:r>
              <m:r>
                <a:rPr lang="nn-NO" sz="1300" b="0" i="1" kern="1200" baseline="0" dirty="0" smtClean="0">
                  <a:latin typeface="Cambria Math" panose="02040503050406030204" pitchFamily="18" charset="0"/>
                </a:rPr>
                <m:t>𝑖</m:t>
              </m:r>
              <m:r>
                <a:rPr lang="nn-NO" sz="1300" b="0" i="1" kern="1200" baseline="0" dirty="0" smtClean="0">
                  <a:latin typeface="Cambria Math" panose="02040503050406030204" pitchFamily="18" charset="0"/>
                </a:rPr>
                <m:t>]=</m:t>
              </m:r>
              <m:r>
                <a:rPr lang="nn-NO" sz="1300" b="0" i="1" kern="1200" baseline="0" dirty="0" smtClean="0">
                  <a:latin typeface="Cambria Math" panose="02040503050406030204" pitchFamily="18" charset="0"/>
                </a:rPr>
                <m:t>𝑠𝑢𝑚</m:t>
              </m:r>
            </m:oMath>
          </a14:m>
          <a:endParaRPr lang="en-CA" sz="1300" b="0" i="0" kern="1200" baseline="0"/>
        </a:p>
      </dsp:txBody>
      <dsp:txXfrm>
        <a:off x="0" y="449555"/>
        <a:ext cx="6066986" cy="40116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EAD31-2D94-467A-AC67-60DA3191615E}">
      <dsp:nvSpPr>
        <dsp:cNvPr id="0" name=""/>
        <dsp:cNvSpPr/>
      </dsp:nvSpPr>
      <dsp:spPr>
        <a:xfrm>
          <a:off x="0" y="91040"/>
          <a:ext cx="6066986" cy="539662"/>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baseline="0" dirty="0"/>
            <a:t>OLP-3 </a:t>
          </a:r>
          <a:r>
            <a:rPr lang="en-US" sz="1800" b="0" i="0" kern="1200" baseline="0" dirty="0"/>
            <a:t>Improved </a:t>
          </a:r>
          <a:r>
            <a:rPr lang="en-US" sz="1800" b="0" i="1" kern="1200" baseline="0" dirty="0"/>
            <a:t>O</a:t>
          </a:r>
          <a:r>
            <a:rPr lang="en-US" sz="1800" b="0" i="0" kern="1200" baseline="0" dirty="0"/>
            <a:t>(</a:t>
          </a:r>
          <a:r>
            <a:rPr lang="en-US" sz="1800" b="0" i="1" kern="1200" baseline="0" dirty="0"/>
            <a:t>n</a:t>
          </a:r>
          <a:r>
            <a:rPr lang="en-US" sz="1800" b="0" i="0" kern="1200" baseline="30000" dirty="0"/>
            <a:t>2</a:t>
          </a:r>
          <a:r>
            <a:rPr lang="en-US" sz="1800" b="0" i="0" kern="1200" baseline="0" dirty="0"/>
            <a:t>) to compute OLP array</a:t>
          </a:r>
          <a:endParaRPr lang="en-CA" sz="1800" b="0" kern="1200" dirty="0"/>
        </a:p>
      </dsp:txBody>
      <dsp:txXfrm>
        <a:off x="26344" y="117384"/>
        <a:ext cx="6014298" cy="486974"/>
      </dsp:txXfrm>
    </dsp:sp>
    <dsp:sp modelId="{03B1BAB0-0199-40E0-BE17-48ED73068FD8}">
      <dsp:nvSpPr>
        <dsp:cNvPr id="0" name=""/>
        <dsp:cNvSpPr/>
      </dsp:nvSpPr>
      <dsp:spPr>
        <a:xfrm>
          <a:off x="0" y="630703"/>
          <a:ext cx="6066986" cy="2757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627" tIns="22860" rIns="128016" bIns="22860" numCol="1" spcCol="1270" anchor="t" anchorCtr="0">
          <a:noAutofit/>
        </a:bodyPr>
        <a:lstStyle/>
        <a:p>
          <a:pPr marL="114300" lvl="1" indent="-114300" algn="l" defTabSz="622300">
            <a:lnSpc>
              <a:spcPct val="90000"/>
            </a:lnSpc>
            <a:spcBef>
              <a:spcPct val="0"/>
            </a:spcBef>
            <a:spcAft>
              <a:spcPct val="20000"/>
            </a:spcAft>
            <a:buNone/>
          </a:pPr>
          <a:r>
            <a:rPr lang="en-US" sz="1400" b="1" i="0" kern="1200" baseline="0"/>
            <a:t>For</a:t>
          </a:r>
          <a:r>
            <a:rPr lang="en-US" sz="1400" b="0" i="0" kern="1200" baseline="0"/>
            <a:t> </a:t>
          </a:r>
          <a14:m xmlns:a14="http://schemas.microsoft.com/office/drawing/2010/main">
            <m:oMath xmlns:m="http://schemas.openxmlformats.org/officeDocument/2006/math">
              <m:r>
                <a:rPr lang="en-US" sz="1400" b="0" i="1" kern="1200" baseline="0" dirty="0" smtClean="0">
                  <a:latin typeface="Cambria Math" panose="02040503050406030204" pitchFamily="18" charset="0"/>
                </a:rPr>
                <m:t>𝑖</m:t>
              </m:r>
              <m:r>
                <a:rPr lang="en-US" sz="1400" b="0" i="1" kern="1200" baseline="0" dirty="0">
                  <a:latin typeface="Cambria Math" panose="02040503050406030204" pitchFamily="18" charset="0"/>
                </a:rPr>
                <m:t>∈[1..</m:t>
              </m:r>
              <m:r>
                <a:rPr lang="en-US" sz="1400" b="0" i="1" kern="1200" baseline="0" dirty="0">
                  <a:latin typeface="Cambria Math" panose="02040503050406030204" pitchFamily="18" charset="0"/>
                </a:rPr>
                <m:t>𝑛</m:t>
              </m:r>
              <m:r>
                <a:rPr lang="en-US" sz="1400" b="0" i="1" kern="1200" baseline="0" dirty="0" smtClean="0">
                  <a:latin typeface="Cambria Math" panose="02040503050406030204" pitchFamily="18" charset="0"/>
                </a:rPr>
                <m:t>]</m:t>
              </m:r>
            </m:oMath>
          </a14:m>
          <a:r>
            <a:rPr lang="en-US" sz="1400" b="0" i="0" kern="1200" baseline="0"/>
            <a:t> :</a:t>
          </a:r>
          <a:endParaRPr lang="en-CA" sz="1400" b="0" kern="1200"/>
        </a:p>
        <a:p>
          <a:pPr marL="228600" lvl="2" indent="-114300" algn="l" defTabSz="622300">
            <a:lnSpc>
              <a:spcPct val="90000"/>
            </a:lnSpc>
            <a:spcBef>
              <a:spcPct val="0"/>
            </a:spcBef>
            <a:spcAft>
              <a:spcPct val="20000"/>
            </a:spcAft>
            <a:buNone/>
          </a:pPr>
          <a:r>
            <a:rPr lang="en-US" sz="1400" b="0" i="0" kern="1200" baseline="0"/>
            <a:t>1. </a:t>
          </a:r>
          <a:r>
            <a:rPr lang="en-US" sz="1400" b="1" i="0" kern="1200" baseline="0"/>
            <a:t>If</a:t>
          </a:r>
          <a:r>
            <a:rPr lang="en-US" sz="1400" b="0" i="0" kern="1200" baseline="0"/>
            <a:t>   </a:t>
          </a:r>
          <a:r>
            <a:rPr lang="en-US" sz="1400" b="0" i="0" kern="1200" baseline="0">
              <a:latin typeface="Lobster" panose="00000500000000000000" pitchFamily="2" charset="0"/>
            </a:rPr>
            <a:t>LCP</a:t>
          </a:r>
          <a:r>
            <a:rPr lang="en-US" sz="1400" b="0" i="0" kern="1200" baseline="0"/>
            <a:t>  </a:t>
          </a:r>
          <a:r>
            <a:rPr lang="en-CA" sz="1400" b="0" i="0" kern="1200" baseline="0"/>
            <a:t>↗,</a:t>
          </a:r>
          <a:r>
            <a:rPr lang="en-US" sz="1400" b="0" i="0" kern="1200" baseline="0"/>
            <a:t> </a:t>
          </a:r>
          <a:r>
            <a:rPr lang="en-US" sz="1400" b="1" i="0" kern="1200" baseline="0"/>
            <a:t>then</a:t>
          </a:r>
          <a:r>
            <a:rPr lang="en-US" sz="1400" b="0" i="0" kern="1200" baseline="0"/>
            <a:t> push on stack </a:t>
          </a:r>
          <a14:m xmlns:a14="http://schemas.microsoft.com/office/drawing/2010/main">
            <m:oMath xmlns:m="http://schemas.openxmlformats.org/officeDocument/2006/math">
              <m:r>
                <a:rPr lang="en-US" sz="1400" b="0" i="1" kern="1200" baseline="0" dirty="0" smtClean="0">
                  <a:latin typeface="Cambria Math" panose="02040503050406030204" pitchFamily="18" charset="0"/>
                </a:rPr>
                <m:t>𝑟</m:t>
              </m:r>
              <m:r>
                <a:rPr lang="en-US" sz="1400" b="0" i="1" kern="1200" baseline="-25000" dirty="0" smtClean="0">
                  <a:latin typeface="Cambria Math" panose="02040503050406030204" pitchFamily="18" charset="0"/>
                </a:rPr>
                <m:t>1</m:t>
              </m:r>
              <m:r>
                <a:rPr lang="en-US" sz="1400" b="0" i="1" kern="1200" baseline="0" dirty="0" smtClean="0">
                  <a:latin typeface="Cambria Math" panose="02040503050406030204" pitchFamily="18" charset="0"/>
                </a:rPr>
                <m:t>=</m:t>
              </m:r>
              <m:r>
                <a:rPr lang="en-US" sz="1400" b="0" i="1" kern="1200" baseline="0" dirty="0" smtClean="0">
                  <a:latin typeface="Cambria Math" panose="02040503050406030204" pitchFamily="18" charset="0"/>
                </a:rPr>
                <m:t>𝑖𝑛𝑑𝑒𝑥</m:t>
              </m:r>
              <m:r>
                <a:rPr lang="en-US" sz="1400" b="0" i="1" kern="1200" baseline="0" dirty="0" smtClean="0">
                  <a:latin typeface="Cambria Math" panose="02040503050406030204" pitchFamily="18" charset="0"/>
                </a:rPr>
                <m:t>−1</m:t>
              </m:r>
            </m:oMath>
          </a14:m>
          <a:r>
            <a:rPr lang="en-US" sz="1400" b="0" i="0" kern="1200" baseline="0"/>
            <a:t>.</a:t>
          </a:r>
          <a:endParaRPr lang="en-CA" sz="1400" b="0" i="0" kern="1200" baseline="0"/>
        </a:p>
        <a:p>
          <a:pPr marL="228600" lvl="2" indent="-114300" algn="l" defTabSz="622300">
            <a:lnSpc>
              <a:spcPct val="90000"/>
            </a:lnSpc>
            <a:spcBef>
              <a:spcPct val="0"/>
            </a:spcBef>
            <a:spcAft>
              <a:spcPct val="20000"/>
            </a:spcAft>
            <a:buNone/>
          </a:pPr>
          <a:endParaRPr lang="en-CA" sz="1400" b="0" i="0" kern="1200" baseline="0"/>
        </a:p>
        <a:p>
          <a:pPr marL="228600" lvl="2" indent="-114300" algn="l" defTabSz="622300">
            <a:lnSpc>
              <a:spcPct val="90000"/>
            </a:lnSpc>
            <a:spcBef>
              <a:spcPct val="0"/>
            </a:spcBef>
            <a:spcAft>
              <a:spcPct val="20000"/>
            </a:spcAft>
            <a:buNone/>
          </a:pPr>
          <a:r>
            <a:rPr lang="en-US" sz="1400" b="0" i="0" kern="1200" baseline="0"/>
            <a:t>2. </a:t>
          </a:r>
          <a:r>
            <a:rPr lang="en-US" sz="1400" b="1" i="0" kern="1200" baseline="0"/>
            <a:t>If</a:t>
          </a:r>
          <a:r>
            <a:rPr lang="en-US" sz="1400" b="0" i="0" kern="1200" baseline="0"/>
            <a:t>   </a:t>
          </a:r>
          <a:r>
            <a:rPr lang="en-US" sz="1400" b="0" i="0" kern="1200" baseline="0">
              <a:latin typeface="Lobster" panose="00000500000000000000" pitchFamily="2" charset="0"/>
            </a:rPr>
            <a:t>LCP</a:t>
          </a:r>
          <a:r>
            <a:rPr lang="en-US" sz="1400" b="0" i="0" kern="1200" baseline="0"/>
            <a:t> </a:t>
          </a:r>
          <a:r>
            <a:rPr lang="en-CA" sz="1400" b="0" i="0" kern="1200" baseline="0"/>
            <a:t>↦</a:t>
          </a:r>
          <a:r>
            <a:rPr lang="en-US" sz="1400" b="0" i="0" kern="1200" baseline="0"/>
            <a:t>, </a:t>
          </a:r>
          <a:r>
            <a:rPr lang="en-US" sz="1400" b="1" i="0" kern="1200" baseline="0"/>
            <a:t>then</a:t>
          </a:r>
          <a:r>
            <a:rPr lang="en-US" sz="1400" b="0" i="0" kern="1200" baseline="0"/>
            <a:t> disregard this computation </a:t>
          </a:r>
          <a:br>
            <a:rPr lang="en-US" sz="1400" b="0" i="0" kern="1200" baseline="0"/>
          </a:br>
          <a:r>
            <a:rPr lang="en-US" sz="1400" b="0" i="0" kern="1200" baseline="0"/>
            <a:t>	since we are already computing the overlap for this </a:t>
          </a:r>
          <a14:m xmlns:a14="http://schemas.microsoft.com/office/drawing/2010/main">
            <m:oMath xmlns:m="http://schemas.openxmlformats.org/officeDocument/2006/math">
              <m:r>
                <a:rPr lang="en-CA" sz="1400" b="1" i="1" kern="1200" baseline="0" dirty="0" smtClean="0">
                  <a:latin typeface="Cambria Math" panose="02040503050406030204" pitchFamily="18" charset="0"/>
                </a:rPr>
                <m:t>𝒗</m:t>
              </m:r>
              <m:r>
                <a:rPr lang="en-CA" sz="1400" b="1" i="1" kern="1200" baseline="-25000" dirty="0" smtClean="0">
                  <a:latin typeface="Cambria Math" panose="02040503050406030204" pitchFamily="18" charset="0"/>
                </a:rPr>
                <m:t>𝒊</m:t>
              </m:r>
            </m:oMath>
          </a14:m>
          <a:r>
            <a:rPr lang="en-US" sz="1400" b="0" i="0" kern="1200" baseline="0"/>
            <a:t>.</a:t>
          </a:r>
          <a:endParaRPr lang="en-CA" sz="1400" b="0" i="0" kern="1200" baseline="0"/>
        </a:p>
        <a:p>
          <a:pPr marL="228600" lvl="2" indent="-114300" algn="l" defTabSz="622300">
            <a:lnSpc>
              <a:spcPct val="90000"/>
            </a:lnSpc>
            <a:spcBef>
              <a:spcPct val="0"/>
            </a:spcBef>
            <a:spcAft>
              <a:spcPct val="20000"/>
            </a:spcAft>
            <a:buNone/>
          </a:pPr>
          <a:endParaRPr lang="en-CA" sz="1400" b="0" i="0" kern="1200" baseline="0"/>
        </a:p>
        <a:p>
          <a:pPr marL="228600" lvl="2" indent="-114300" algn="l" defTabSz="622300">
            <a:lnSpc>
              <a:spcPct val="90000"/>
            </a:lnSpc>
            <a:spcBef>
              <a:spcPct val="0"/>
            </a:spcBef>
            <a:spcAft>
              <a:spcPct val="20000"/>
            </a:spcAft>
            <a:buNone/>
          </a:pPr>
          <a:r>
            <a:rPr lang="en-US" sz="1400" b="0" i="0" kern="1200" baseline="0"/>
            <a:t>3. </a:t>
          </a:r>
          <a:r>
            <a:rPr lang="en-US" sz="1400" b="1" i="0" kern="1200" baseline="0"/>
            <a:t>If</a:t>
          </a:r>
          <a:r>
            <a:rPr lang="en-US" sz="1400" b="0" i="0" kern="1200" baseline="0"/>
            <a:t>   </a:t>
          </a:r>
          <a:r>
            <a:rPr lang="en-US" sz="1400" b="0" i="0" kern="1200" baseline="0">
              <a:latin typeface="Lobster" panose="00000500000000000000" pitchFamily="2" charset="0"/>
            </a:rPr>
            <a:t>LCP</a:t>
          </a:r>
          <a:r>
            <a:rPr lang="en-US" sz="1400" b="0" i="0" kern="1200" baseline="0"/>
            <a:t>  </a:t>
          </a:r>
          <a:r>
            <a:rPr lang="en-CA" sz="1400" b="0" i="0" kern="1200" baseline="0"/>
            <a:t>↘, </a:t>
          </a:r>
          <a:r>
            <a:rPr lang="en-US" sz="1400" b="0" i="0" kern="1200" baseline="0"/>
            <a:t> </a:t>
          </a:r>
          <a:r>
            <a:rPr lang="en-US" sz="1400" b="1" i="0" kern="1200" baseline="0"/>
            <a:t>then</a:t>
          </a:r>
          <a:r>
            <a:rPr lang="en-US" sz="1400" b="0" i="0" kern="1200" baseline="0"/>
            <a:t>:</a:t>
          </a:r>
          <a:endParaRPr lang="en-CA" sz="1400" b="0" i="0" kern="1200" baseline="0"/>
        </a:p>
        <a:p>
          <a:pPr marL="342900" lvl="3" indent="-114300" algn="l" defTabSz="622300">
            <a:lnSpc>
              <a:spcPct val="90000"/>
            </a:lnSpc>
            <a:spcBef>
              <a:spcPct val="0"/>
            </a:spcBef>
            <a:spcAft>
              <a:spcPct val="20000"/>
            </a:spcAft>
            <a:buNone/>
          </a:pPr>
          <a:r>
            <a:rPr lang="en-US" sz="1400" b="0" i="0" kern="1200" baseline="0"/>
            <a:t>(a) </a:t>
          </a:r>
          <a:r>
            <a:rPr lang="en-US" sz="1400" b="1" i="0" kern="1200" baseline="0"/>
            <a:t>While </a:t>
          </a:r>
          <a14:m xmlns:a14="http://schemas.microsoft.com/office/drawing/2010/main">
            <m:oMath xmlns:m="http://schemas.openxmlformats.org/officeDocument/2006/math">
              <m:r>
                <a:rPr lang="en-CA" sz="1400" b="0" i="1" kern="1200" baseline="0" dirty="0" smtClean="0">
                  <a:latin typeface="Cambria Math" panose="02040503050406030204" pitchFamily="18" charset="0"/>
                </a:rPr>
                <m:t>(</m:t>
              </m:r>
            </m:oMath>
          </a14:m>
          <a:r>
            <a:rPr lang="en-US" sz="1400" b="0" i="0" kern="1200" baseline="0">
              <a:latin typeface="Lobster" panose="00000500000000000000" pitchFamily="2" charset="0"/>
            </a:rPr>
            <a:t>LCP</a:t>
          </a:r>
          <a:r>
            <a:rPr lang="en-US" sz="1400" b="0" i="0" kern="1200" baseline="0"/>
            <a:t>  </a:t>
          </a:r>
          <a:r>
            <a:rPr lang="en-CA" sz="1400" b="0" i="0" kern="1200" baseline="0"/>
            <a:t>↘</a:t>
          </a:r>
          <a14:m xmlns:a14="http://schemas.microsoft.com/office/drawing/2010/main">
            <m:oMath xmlns:m="http://schemas.openxmlformats.org/officeDocument/2006/math">
              <m:r>
                <a:rPr lang="en-CA" sz="1400" b="0" i="1" kern="1200" baseline="0" dirty="0" smtClean="0">
                  <a:latin typeface="Cambria Math" panose="02040503050406030204" pitchFamily="18" charset="0"/>
                </a:rPr>
                <m:t>)</m:t>
              </m:r>
            </m:oMath>
          </a14:m>
          <a:r>
            <a:rPr lang="en-CA" sz="1400" b="0" i="0" kern="1200" baseline="0"/>
            <a:t> </a:t>
          </a:r>
        </a:p>
        <a:p>
          <a:pPr marL="457200" lvl="4" indent="-114300" algn="l" defTabSz="622300">
            <a:lnSpc>
              <a:spcPct val="90000"/>
            </a:lnSpc>
            <a:spcBef>
              <a:spcPct val="0"/>
            </a:spcBef>
            <a:spcAft>
              <a:spcPct val="20000"/>
            </a:spcAft>
            <a:buNone/>
          </a:pPr>
          <a:r>
            <a:rPr lang="en-US" sz="1400" b="0" i="0" kern="1200" baseline="0"/>
            <a:t>	Compute the overlap positions of </a:t>
          </a:r>
          <a14:m xmlns:a14="http://schemas.microsoft.com/office/drawing/2010/main">
            <m:oMath xmlns:m="http://schemas.openxmlformats.org/officeDocument/2006/math">
              <m:r>
                <a:rPr lang="en-CA" sz="1400" b="1" i="1" kern="1200" baseline="0" dirty="0" smtClean="0">
                  <a:latin typeface="Cambria Math" panose="02040503050406030204" pitchFamily="18" charset="0"/>
                </a:rPr>
                <m:t>𝒗</m:t>
              </m:r>
              <m:r>
                <a:rPr lang="en-CA" sz="1400" b="1" i="1" kern="1200" baseline="-25000" dirty="0" smtClean="0">
                  <a:latin typeface="Cambria Math" panose="02040503050406030204" pitchFamily="18" charset="0"/>
                </a:rPr>
                <m:t>𝒊</m:t>
              </m:r>
            </m:oMath>
          </a14:m>
          <a:r>
            <a:rPr lang="en-US" sz="1400" b="0" i="0" kern="1200" baseline="0"/>
            <a:t> </a:t>
          </a:r>
          <a:br>
            <a:rPr lang="en-US" sz="1400" b="0" i="0" kern="1200" baseline="0"/>
          </a:br>
          <a:r>
            <a:rPr lang="en-CA" sz="1400" b="0" i="0" kern="1200" baseline="0"/>
            <a:t>(See </a:t>
          </a:r>
          <a14:m xmlns:a14="http://schemas.microsoft.com/office/drawing/2010/main">
            <m:oMath xmlns:m="http://schemas.openxmlformats.org/officeDocument/2006/math">
              <m:r>
                <a:rPr lang="en-CA" sz="1400" b="0" i="1" kern="1200" baseline="0" dirty="0" smtClean="0">
                  <a:latin typeface="Cambria Math" panose="02040503050406030204" pitchFamily="18" charset="0"/>
                </a:rPr>
                <m:t>𝑃𝑟𝑜𝑐𝑒𝑠𝑠𝑆𝑡𝑎𝑐𝑘</m:t>
              </m:r>
              <m:r>
                <a:rPr lang="en-CA" sz="1400" b="0" i="1" kern="1200" baseline="0" dirty="0" smtClean="0">
                  <a:latin typeface="Cambria Math" panose="02040503050406030204" pitchFamily="18" charset="0"/>
                </a:rPr>
                <m:t>()</m:t>
              </m:r>
            </m:oMath>
          </a14:m>
          <a:r>
            <a:rPr lang="en-CA" sz="1400" b="0" i="0" kern="1200" baseline="0"/>
            <a:t>)</a:t>
          </a:r>
          <a:br>
            <a:rPr lang="en-CA" sz="1400" b="0" i="0" kern="1200" baseline="0"/>
          </a:br>
          <a:endParaRPr lang="en-CA" sz="1400" b="0" i="0" kern="1200" baseline="0"/>
        </a:p>
        <a:p>
          <a:pPr marL="114300" lvl="1" indent="-114300" algn="l" defTabSz="622300">
            <a:lnSpc>
              <a:spcPct val="90000"/>
            </a:lnSpc>
            <a:spcBef>
              <a:spcPct val="0"/>
            </a:spcBef>
            <a:spcAft>
              <a:spcPct val="20000"/>
            </a:spcAft>
            <a:buNone/>
          </a:pPr>
          <a:r>
            <a:rPr lang="en-US" sz="1400" b="0" i="0" kern="1200" baseline="0"/>
            <a:t>4. Process the remaining values on the stack. </a:t>
          </a:r>
          <a:r>
            <a:rPr lang="en-CA" sz="1400" b="0" i="0" kern="1200" baseline="0"/>
            <a:t>(See </a:t>
          </a:r>
          <a14:m xmlns:a14="http://schemas.microsoft.com/office/drawing/2010/main">
            <m:oMath xmlns:m="http://schemas.openxmlformats.org/officeDocument/2006/math">
              <m:r>
                <a:rPr lang="en-CA" sz="1400" b="0" i="1" kern="1200" baseline="0" dirty="0" smtClean="0">
                  <a:latin typeface="Cambria Math" panose="02040503050406030204" pitchFamily="18" charset="0"/>
                </a:rPr>
                <m:t>𝑃𝑟𝑜𝑐𝑒𝑠𝑠𝑆𝑡𝑎𝑐𝑘</m:t>
              </m:r>
              <m:r>
                <a:rPr lang="en-CA" sz="1400" b="0" i="1" kern="1200" baseline="0" dirty="0" smtClean="0">
                  <a:latin typeface="Cambria Math" panose="02040503050406030204" pitchFamily="18" charset="0"/>
                </a:rPr>
                <m:t>()</m:t>
              </m:r>
            </m:oMath>
          </a14:m>
          <a:r>
            <a:rPr lang="en-CA" sz="1400" b="0" i="0" kern="1200" baseline="0"/>
            <a:t>)</a:t>
          </a:r>
        </a:p>
      </dsp:txBody>
      <dsp:txXfrm>
        <a:off x="0" y="630703"/>
        <a:ext cx="6066986" cy="2757240"/>
      </dsp:txXfrm>
    </dsp:sp>
    <dsp:sp modelId="{5465258E-CD77-4D13-8929-372583A87BCA}">
      <dsp:nvSpPr>
        <dsp:cNvPr id="0" name=""/>
        <dsp:cNvSpPr/>
      </dsp:nvSpPr>
      <dsp:spPr>
        <a:xfrm>
          <a:off x="0" y="3387943"/>
          <a:ext cx="6066986" cy="539662"/>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14:m xmlns:a14="http://schemas.microsoft.com/office/drawing/2010/main">
            <m:oMathPara xmlns:m="http://schemas.openxmlformats.org/officeDocument/2006/math">
              <m:oMathParaPr>
                <m:jc m:val="left"/>
              </m:oMathParaPr>
              <m:oMath xmlns:m="http://schemas.openxmlformats.org/officeDocument/2006/math">
                <m:r>
                  <a:rPr lang="en-CA" sz="1800" b="0" i="1" kern="1200" baseline="0" dirty="0" smtClean="0">
                    <a:latin typeface="Cambria Math" panose="02040503050406030204" pitchFamily="18" charset="0"/>
                  </a:rPr>
                  <m:t>𝑃𝑟𝑜𝑐𝑒𝑠𝑠𝑆𝑡𝑎𝑐𝑘</m:t>
                </m:r>
                <m:r>
                  <a:rPr lang="en-CA" sz="1800" b="0" i="1" kern="1200" baseline="0" dirty="0" smtClean="0">
                    <a:latin typeface="Cambria Math" panose="02040503050406030204" pitchFamily="18" charset="0"/>
                  </a:rPr>
                  <m:t>()</m:t>
                </m:r>
              </m:oMath>
            </m:oMathPara>
          </a14:m>
          <a:endParaRPr lang="en-CA" sz="1800" b="0" i="0" kern="1200" baseline="0"/>
        </a:p>
      </dsp:txBody>
      <dsp:txXfrm>
        <a:off x="26344" y="3414287"/>
        <a:ext cx="6014298" cy="486974"/>
      </dsp:txXfrm>
    </dsp:sp>
    <dsp:sp modelId="{FDCD5E12-AE9B-4951-8C03-E4EAC955739C}">
      <dsp:nvSpPr>
        <dsp:cNvPr id="0" name=""/>
        <dsp:cNvSpPr/>
      </dsp:nvSpPr>
      <dsp:spPr>
        <a:xfrm>
          <a:off x="0" y="3927605"/>
          <a:ext cx="6066986" cy="48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627" tIns="22860" rIns="128016" bIns="22860" numCol="1" spcCol="1270" anchor="t" anchorCtr="0">
          <a:noAutofit/>
        </a:bodyPr>
        <a:lstStyle/>
        <a:p>
          <a:pPr marL="114300" lvl="1" indent="-114300" algn="l" defTabSz="622300">
            <a:lnSpc>
              <a:spcPct val="90000"/>
            </a:lnSpc>
            <a:spcBef>
              <a:spcPct val="0"/>
            </a:spcBef>
            <a:spcAft>
              <a:spcPct val="20000"/>
            </a:spcAft>
            <a:buNone/>
          </a:pPr>
          <a:r>
            <a:rPr lang="en-US" sz="1400" b="0" i="0" kern="1200" baseline="0"/>
            <a:t>Procedure to process </a:t>
          </a:r>
          <a14:m xmlns:a14="http://schemas.microsoft.com/office/drawing/2010/main">
            <m:oMath xmlns:m="http://schemas.openxmlformats.org/officeDocument/2006/math">
              <m:r>
                <a:rPr lang="en-CA" sz="1400" b="1" i="1" kern="1200" baseline="0" dirty="0" smtClean="0">
                  <a:latin typeface="Cambria Math" panose="02040503050406030204" pitchFamily="18" charset="0"/>
                </a:rPr>
                <m:t>𝒗</m:t>
              </m:r>
              <m:r>
                <a:rPr lang="en-CA" sz="1400" b="1" i="1" kern="1200" baseline="-25000" dirty="0" smtClean="0">
                  <a:latin typeface="Cambria Math" panose="02040503050406030204" pitchFamily="18" charset="0"/>
                </a:rPr>
                <m:t>𝒊</m:t>
              </m:r>
            </m:oMath>
          </a14:m>
          <a:r>
            <a:rPr lang="en-US" sz="1400" b="0" i="0" kern="1200" baseline="0"/>
            <a:t> on the stack. </a:t>
          </a:r>
          <a:endParaRPr lang="en-CA" sz="1400" b="0" i="0" kern="1200" baseline="0"/>
        </a:p>
        <a:p>
          <a:pPr marL="114300" lvl="1" indent="-114300" algn="l" defTabSz="622300">
            <a:lnSpc>
              <a:spcPct val="90000"/>
            </a:lnSpc>
            <a:spcBef>
              <a:spcPct val="0"/>
            </a:spcBef>
            <a:spcAft>
              <a:spcPct val="20000"/>
            </a:spcAft>
            <a:buNone/>
          </a:pPr>
          <a:r>
            <a:rPr lang="en-US" sz="1400" b="0" i="0" kern="1200" baseline="0"/>
            <a:t>Near replica of Algorithm 1.</a:t>
          </a:r>
          <a:endParaRPr lang="en-CA" sz="1400" b="0" i="0" kern="1200" baseline="0"/>
        </a:p>
      </dsp:txBody>
      <dsp:txXfrm>
        <a:off x="0" y="3927605"/>
        <a:ext cx="6066986" cy="4843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6E46D-D5FC-4640-B521-26921A03FB76}">
      <dsp:nvSpPr>
        <dsp:cNvPr id="0" name=""/>
        <dsp:cNvSpPr/>
      </dsp:nvSpPr>
      <dsp:spPr>
        <a:xfrm>
          <a:off x="1182304" y="936891"/>
          <a:ext cx="668725" cy="6687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CA" sz="700" kern="1200"/>
            <a:t>Signature-based IDS</a:t>
          </a:r>
        </a:p>
      </dsp:txBody>
      <dsp:txXfrm>
        <a:off x="1280237" y="1034824"/>
        <a:ext cx="472859" cy="472859"/>
      </dsp:txXfrm>
    </dsp:sp>
    <dsp:sp modelId="{10269241-1D28-44AA-8619-9047203A9E9F}">
      <dsp:nvSpPr>
        <dsp:cNvPr id="0" name=""/>
        <dsp:cNvSpPr/>
      </dsp:nvSpPr>
      <dsp:spPr>
        <a:xfrm>
          <a:off x="1445935" y="693756"/>
          <a:ext cx="141463" cy="227366"/>
        </a:xfrm>
        <a:prstGeom prst="upDownArrow">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CA" sz="500" kern="1200"/>
        </a:p>
      </dsp:txBody>
      <dsp:txXfrm>
        <a:off x="1445935" y="739229"/>
        <a:ext cx="99024" cy="136420"/>
      </dsp:txXfrm>
    </dsp:sp>
    <dsp:sp modelId="{3ADE1E5D-83D9-406E-917B-F4E768F987F4}">
      <dsp:nvSpPr>
        <dsp:cNvPr id="0" name=""/>
        <dsp:cNvSpPr/>
      </dsp:nvSpPr>
      <dsp:spPr>
        <a:xfrm>
          <a:off x="1182304" y="1254"/>
          <a:ext cx="668725" cy="66872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CA" sz="700" kern="1200"/>
            <a:t>Malicious Signature DBS</a:t>
          </a:r>
        </a:p>
      </dsp:txBody>
      <dsp:txXfrm>
        <a:off x="1280237" y="99187"/>
        <a:ext cx="472859" cy="472859"/>
      </dsp:txXfrm>
    </dsp:sp>
    <dsp:sp modelId="{22A21C17-4144-4717-94EE-1FA6D6CECEED}">
      <dsp:nvSpPr>
        <dsp:cNvPr id="0" name=""/>
        <dsp:cNvSpPr/>
      </dsp:nvSpPr>
      <dsp:spPr>
        <a:xfrm rot="1800000">
          <a:off x="1847610" y="1389478"/>
          <a:ext cx="141463" cy="227366"/>
        </a:xfrm>
        <a:prstGeom prst="rightArrow">
          <a:avLst>
            <a:gd name="adj1" fmla="val 60000"/>
            <a:gd name="adj2" fmla="val 50000"/>
          </a:avLst>
        </a:prstGeom>
        <a:solidFill>
          <a:schemeClr val="accent2">
            <a:hueOff val="4793348"/>
            <a:satOff val="15656"/>
            <a:lumOff val="-1333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CA" sz="500" kern="1200"/>
        </a:p>
      </dsp:txBody>
      <dsp:txXfrm>
        <a:off x="1850453" y="1424341"/>
        <a:ext cx="99024" cy="136420"/>
      </dsp:txXfrm>
    </dsp:sp>
    <dsp:sp modelId="{3F022652-8F8B-4448-86AC-73FDFF168E64}">
      <dsp:nvSpPr>
        <dsp:cNvPr id="0" name=""/>
        <dsp:cNvSpPr/>
      </dsp:nvSpPr>
      <dsp:spPr>
        <a:xfrm>
          <a:off x="1992589" y="1404710"/>
          <a:ext cx="668725" cy="668725"/>
        </a:xfrm>
        <a:prstGeom prst="ellipse">
          <a:avLst/>
        </a:prstGeom>
        <a:solidFill>
          <a:schemeClr val="accent2">
            <a:hueOff val="4793348"/>
            <a:satOff val="15656"/>
            <a:lumOff val="-133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CA" sz="700" kern="1200"/>
            <a:t>User</a:t>
          </a:r>
        </a:p>
      </dsp:txBody>
      <dsp:txXfrm>
        <a:off x="2090522" y="1502643"/>
        <a:ext cx="472859" cy="472859"/>
      </dsp:txXfrm>
    </dsp:sp>
    <dsp:sp modelId="{9394EC05-86D5-42DE-B6E6-CCFF15888245}">
      <dsp:nvSpPr>
        <dsp:cNvPr id="0" name=""/>
        <dsp:cNvSpPr/>
      </dsp:nvSpPr>
      <dsp:spPr>
        <a:xfrm rot="19800000">
          <a:off x="1044260" y="1389478"/>
          <a:ext cx="141463" cy="227366"/>
        </a:xfrm>
        <a:prstGeom prst="rightArrow">
          <a:avLst>
            <a:gd name="adj1" fmla="val 60000"/>
            <a:gd name="adj2" fmla="val 50000"/>
          </a:avLst>
        </a:prstGeom>
        <a:solidFill>
          <a:srgbClr val="728377"/>
        </a:solidFill>
        <a:ln>
          <a:noFill/>
        </a:ln>
        <a:effectLst/>
      </dsp:spPr>
      <dsp:style>
        <a:lnRef idx="0">
          <a:scrgbClr r="0" g="0" b="0"/>
        </a:lnRef>
        <a:fillRef idx="0">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CA" sz="500" kern="1200"/>
        </a:p>
      </dsp:txBody>
      <dsp:txXfrm rot="10800000">
        <a:off x="1047103" y="1445561"/>
        <a:ext cx="99024" cy="136420"/>
      </dsp:txXfrm>
    </dsp:sp>
    <dsp:sp modelId="{C5EA7FFA-AD67-4A51-A82D-06828F904AB7}">
      <dsp:nvSpPr>
        <dsp:cNvPr id="0" name=""/>
        <dsp:cNvSpPr/>
      </dsp:nvSpPr>
      <dsp:spPr>
        <a:xfrm>
          <a:off x="372018" y="1404710"/>
          <a:ext cx="668725" cy="668725"/>
        </a:xfrm>
        <a:prstGeom prst="ellipse">
          <a:avLst/>
        </a:prstGeom>
        <a:solidFill>
          <a:schemeClr val="accent2">
            <a:hueOff val="9586696"/>
            <a:satOff val="31313"/>
            <a:lumOff val="-266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CA" sz="700" kern="1200"/>
            <a:t>Network Packets</a:t>
          </a:r>
        </a:p>
      </dsp:txBody>
      <dsp:txXfrm>
        <a:off x="469951" y="1502643"/>
        <a:ext cx="472859" cy="47285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08271-1032-4DF9-A8F7-3D522601ABDD}">
      <dsp:nvSpPr>
        <dsp:cNvPr id="0" name=""/>
        <dsp:cNvSpPr/>
      </dsp:nvSpPr>
      <dsp:spPr>
        <a:xfrm>
          <a:off x="0" y="4565"/>
          <a:ext cx="7003777" cy="9724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4E0055-7AAD-4C43-9744-7121DDA81963}">
      <dsp:nvSpPr>
        <dsp:cNvPr id="0" name=""/>
        <dsp:cNvSpPr/>
      </dsp:nvSpPr>
      <dsp:spPr>
        <a:xfrm>
          <a:off x="294154" y="223358"/>
          <a:ext cx="534826" cy="5348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198E7D-1B7B-49D8-9F8F-E49AA01E54AC}">
      <dsp:nvSpPr>
        <dsp:cNvPr id="0" name=""/>
        <dsp:cNvSpPr/>
      </dsp:nvSpPr>
      <dsp:spPr>
        <a:xfrm>
          <a:off x="1123136" y="4565"/>
          <a:ext cx="3151699" cy="97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14" tIns="102914" rIns="102914" bIns="102914" numCol="1" spcCol="1270" anchor="ctr" anchorCtr="0">
          <a:noAutofit/>
        </a:bodyPr>
        <a:lstStyle/>
        <a:p>
          <a:pPr marL="0" lvl="0" indent="0" algn="l" defTabSz="844550">
            <a:lnSpc>
              <a:spcPct val="100000"/>
            </a:lnSpc>
            <a:spcBef>
              <a:spcPct val="0"/>
            </a:spcBef>
            <a:spcAft>
              <a:spcPct val="35000"/>
            </a:spcAft>
            <a:buNone/>
          </a:pPr>
          <a:r>
            <a:rPr lang="en-CA" sz="1900" kern="1200"/>
            <a:t>Definitions</a:t>
          </a:r>
        </a:p>
      </dsp:txBody>
      <dsp:txXfrm>
        <a:off x="1123136" y="4565"/>
        <a:ext cx="3151699" cy="972412"/>
      </dsp:txXfrm>
    </dsp:sp>
    <dsp:sp modelId="{91284121-C603-49B9-84DE-0D71D2DFE5A9}">
      <dsp:nvSpPr>
        <dsp:cNvPr id="0" name=""/>
        <dsp:cNvSpPr/>
      </dsp:nvSpPr>
      <dsp:spPr>
        <a:xfrm>
          <a:off x="4274835" y="4565"/>
          <a:ext cx="2728941" cy="97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14" tIns="102914" rIns="102914" bIns="102914" numCol="1" spcCol="1270" anchor="ctr" anchorCtr="0">
          <a:noAutofit/>
        </a:bodyPr>
        <a:lstStyle/>
        <a:p>
          <a:pPr marL="0" lvl="0" indent="0" algn="l" defTabSz="577850">
            <a:lnSpc>
              <a:spcPct val="100000"/>
            </a:lnSpc>
            <a:spcBef>
              <a:spcPct val="0"/>
            </a:spcBef>
            <a:spcAft>
              <a:spcPct val="35000"/>
            </a:spcAft>
            <a:buNone/>
          </a:pPr>
          <a:r>
            <a:rPr lang="en-CA" sz="1300" kern="1200"/>
            <a:t>Preliminaries</a:t>
          </a:r>
        </a:p>
        <a:p>
          <a:pPr marL="0" lvl="0" indent="0" algn="l" defTabSz="577850">
            <a:lnSpc>
              <a:spcPct val="100000"/>
            </a:lnSpc>
            <a:spcBef>
              <a:spcPct val="0"/>
            </a:spcBef>
            <a:spcAft>
              <a:spcPct val="35000"/>
            </a:spcAft>
            <a:buNone/>
          </a:pPr>
          <a:r>
            <a:rPr lang="en-CA" sz="1300" kern="1200"/>
            <a:t>Arrays</a:t>
          </a:r>
        </a:p>
        <a:p>
          <a:pPr marL="0" lvl="0" indent="0" algn="l" defTabSz="577850">
            <a:lnSpc>
              <a:spcPct val="100000"/>
            </a:lnSpc>
            <a:spcBef>
              <a:spcPct val="0"/>
            </a:spcBef>
            <a:spcAft>
              <a:spcPct val="35000"/>
            </a:spcAft>
            <a:buNone/>
          </a:pPr>
          <a:r>
            <a:rPr lang="en-CA" sz="1300" kern="1200"/>
            <a:t>Maximal Cover</a:t>
          </a:r>
        </a:p>
      </dsp:txBody>
      <dsp:txXfrm>
        <a:off x="4274835" y="4565"/>
        <a:ext cx="2728941" cy="972412"/>
      </dsp:txXfrm>
    </dsp:sp>
    <dsp:sp modelId="{B1729BE7-1733-45F2-80BB-F75051CB3898}">
      <dsp:nvSpPr>
        <dsp:cNvPr id="0" name=""/>
        <dsp:cNvSpPr/>
      </dsp:nvSpPr>
      <dsp:spPr>
        <a:xfrm>
          <a:off x="0" y="1220080"/>
          <a:ext cx="7003777" cy="9724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6F77D4-A0BD-4EE9-8E4D-26AA258F3A4B}">
      <dsp:nvSpPr>
        <dsp:cNvPr id="0" name=""/>
        <dsp:cNvSpPr/>
      </dsp:nvSpPr>
      <dsp:spPr>
        <a:xfrm>
          <a:off x="294154" y="1438873"/>
          <a:ext cx="534826" cy="5348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A93284-DBA4-456D-BA3F-DF7925D9D7AF}">
      <dsp:nvSpPr>
        <dsp:cNvPr id="0" name=""/>
        <dsp:cNvSpPr/>
      </dsp:nvSpPr>
      <dsp:spPr>
        <a:xfrm>
          <a:off x="1123136" y="1220080"/>
          <a:ext cx="3151699" cy="97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14" tIns="102914" rIns="102914" bIns="102914" numCol="1" spcCol="1270" anchor="ctr" anchorCtr="0">
          <a:noAutofit/>
        </a:bodyPr>
        <a:lstStyle/>
        <a:p>
          <a:pPr marL="0" lvl="0" indent="0" algn="l" defTabSz="844550">
            <a:lnSpc>
              <a:spcPct val="100000"/>
            </a:lnSpc>
            <a:spcBef>
              <a:spcPct val="0"/>
            </a:spcBef>
            <a:spcAft>
              <a:spcPct val="35000"/>
            </a:spcAft>
            <a:buNone/>
          </a:pPr>
          <a:r>
            <a:rPr lang="en-CA" sz="1900" kern="1200"/>
            <a:t>MAXCOVER</a:t>
          </a:r>
        </a:p>
      </dsp:txBody>
      <dsp:txXfrm>
        <a:off x="1123136" y="1220080"/>
        <a:ext cx="3151699" cy="972412"/>
      </dsp:txXfrm>
    </dsp:sp>
    <dsp:sp modelId="{BF90DD73-DB21-4414-AF8E-261F74FA7E45}">
      <dsp:nvSpPr>
        <dsp:cNvPr id="0" name=""/>
        <dsp:cNvSpPr/>
      </dsp:nvSpPr>
      <dsp:spPr>
        <a:xfrm>
          <a:off x="4274835" y="1220080"/>
          <a:ext cx="2728941" cy="97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14" tIns="102914" rIns="102914" bIns="102914" numCol="1" spcCol="1270" anchor="ctr" anchorCtr="0">
          <a:noAutofit/>
        </a:bodyPr>
        <a:lstStyle/>
        <a:p>
          <a:pPr marL="0" lvl="0" indent="0" algn="l" defTabSz="577850">
            <a:lnSpc>
              <a:spcPct val="100000"/>
            </a:lnSpc>
            <a:spcBef>
              <a:spcPct val="0"/>
            </a:spcBef>
            <a:spcAft>
              <a:spcPct val="35000"/>
            </a:spcAft>
            <a:buNone/>
          </a:pPr>
          <a:r>
            <a:rPr lang="en-CA" sz="1300" kern="1200"/>
            <a:t>Software Architecture</a:t>
          </a:r>
        </a:p>
        <a:p>
          <a:pPr marL="0" lvl="0" indent="0" algn="l" defTabSz="577850">
            <a:lnSpc>
              <a:spcPct val="100000"/>
            </a:lnSpc>
            <a:spcBef>
              <a:spcPct val="0"/>
            </a:spcBef>
            <a:spcAft>
              <a:spcPct val="35000"/>
            </a:spcAft>
            <a:buNone/>
          </a:pPr>
          <a:r>
            <a:rPr lang="en-CA" sz="1300" kern="1200"/>
            <a:t>Implementation</a:t>
          </a:r>
        </a:p>
        <a:p>
          <a:pPr marL="0" lvl="0" indent="0" algn="l" defTabSz="577850">
            <a:lnSpc>
              <a:spcPct val="100000"/>
            </a:lnSpc>
            <a:spcBef>
              <a:spcPct val="0"/>
            </a:spcBef>
            <a:spcAft>
              <a:spcPct val="35000"/>
            </a:spcAft>
            <a:buNone/>
          </a:pPr>
          <a:r>
            <a:rPr lang="en-CA" sz="1300" kern="1200"/>
            <a:t>Improvement</a:t>
          </a:r>
        </a:p>
      </dsp:txBody>
      <dsp:txXfrm>
        <a:off x="4274835" y="1220080"/>
        <a:ext cx="2728941" cy="972412"/>
      </dsp:txXfrm>
    </dsp:sp>
    <dsp:sp modelId="{2E78A1C6-FBAA-43C7-B46E-82141DFC8FF3}">
      <dsp:nvSpPr>
        <dsp:cNvPr id="0" name=""/>
        <dsp:cNvSpPr/>
      </dsp:nvSpPr>
      <dsp:spPr>
        <a:xfrm>
          <a:off x="0" y="2435596"/>
          <a:ext cx="7003777" cy="9724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8DE68C-AEBD-4320-B600-D137BE99E48D}">
      <dsp:nvSpPr>
        <dsp:cNvPr id="0" name=""/>
        <dsp:cNvSpPr/>
      </dsp:nvSpPr>
      <dsp:spPr>
        <a:xfrm>
          <a:off x="294154" y="2654389"/>
          <a:ext cx="534826" cy="5348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AB4DE3-0C2B-4552-8E1B-8C185DBA9331}">
      <dsp:nvSpPr>
        <dsp:cNvPr id="0" name=""/>
        <dsp:cNvSpPr/>
      </dsp:nvSpPr>
      <dsp:spPr>
        <a:xfrm>
          <a:off x="1123136" y="2435596"/>
          <a:ext cx="3151699" cy="97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14" tIns="102914" rIns="102914" bIns="102914" numCol="1" spcCol="1270" anchor="ctr" anchorCtr="0">
          <a:noAutofit/>
        </a:bodyPr>
        <a:lstStyle/>
        <a:p>
          <a:pPr marL="0" lvl="0" indent="0" algn="l" defTabSz="844550">
            <a:lnSpc>
              <a:spcPct val="100000"/>
            </a:lnSpc>
            <a:spcBef>
              <a:spcPct val="0"/>
            </a:spcBef>
            <a:spcAft>
              <a:spcPct val="35000"/>
            </a:spcAft>
            <a:buNone/>
          </a:pPr>
          <a:r>
            <a:rPr lang="en-CA" sz="1900" kern="1200"/>
            <a:t>Applications</a:t>
          </a:r>
        </a:p>
      </dsp:txBody>
      <dsp:txXfrm>
        <a:off x="1123136" y="2435596"/>
        <a:ext cx="3151699" cy="972412"/>
      </dsp:txXfrm>
    </dsp:sp>
    <dsp:sp modelId="{17861626-A335-4BEB-8A3C-F2308C966F39}">
      <dsp:nvSpPr>
        <dsp:cNvPr id="0" name=""/>
        <dsp:cNvSpPr/>
      </dsp:nvSpPr>
      <dsp:spPr>
        <a:xfrm>
          <a:off x="4274835" y="2435596"/>
          <a:ext cx="2728941" cy="97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14" tIns="102914" rIns="102914" bIns="102914" numCol="1" spcCol="1270" anchor="ctr" anchorCtr="0">
          <a:noAutofit/>
        </a:bodyPr>
        <a:lstStyle/>
        <a:p>
          <a:pPr marL="0" lvl="0" indent="0" algn="l" defTabSz="577850">
            <a:lnSpc>
              <a:spcPct val="100000"/>
            </a:lnSpc>
            <a:spcBef>
              <a:spcPct val="0"/>
            </a:spcBef>
            <a:spcAft>
              <a:spcPct val="35000"/>
            </a:spcAft>
            <a:buNone/>
          </a:pPr>
          <a:r>
            <a:rPr lang="en-CA" sz="1300" kern="1200"/>
            <a:t>Data Analytics</a:t>
          </a:r>
        </a:p>
        <a:p>
          <a:pPr marL="0" lvl="0" indent="0" algn="l" defTabSz="577850">
            <a:lnSpc>
              <a:spcPct val="100000"/>
            </a:lnSpc>
            <a:spcBef>
              <a:spcPct val="0"/>
            </a:spcBef>
            <a:spcAft>
              <a:spcPct val="35000"/>
            </a:spcAft>
            <a:buNone/>
          </a:pPr>
          <a:r>
            <a:rPr lang="en-CA" sz="1300" kern="1200"/>
            <a:t>Bioinformatics</a:t>
          </a:r>
        </a:p>
      </dsp:txBody>
      <dsp:txXfrm>
        <a:off x="4274835" y="2435596"/>
        <a:ext cx="2728941" cy="972412"/>
      </dsp:txXfrm>
    </dsp:sp>
    <dsp:sp modelId="{148F66ED-9D14-423D-9C99-1045D448F9E4}">
      <dsp:nvSpPr>
        <dsp:cNvPr id="0" name=""/>
        <dsp:cNvSpPr/>
      </dsp:nvSpPr>
      <dsp:spPr>
        <a:xfrm>
          <a:off x="0" y="3651111"/>
          <a:ext cx="7003777" cy="9724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D776C6-1BF8-4BCC-8347-59AA95C80E37}">
      <dsp:nvSpPr>
        <dsp:cNvPr id="0" name=""/>
        <dsp:cNvSpPr/>
      </dsp:nvSpPr>
      <dsp:spPr>
        <a:xfrm>
          <a:off x="294154" y="3869904"/>
          <a:ext cx="534826" cy="5348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00FE1E-840B-4A3E-9A3C-57D3C37E7603}">
      <dsp:nvSpPr>
        <dsp:cNvPr id="0" name=""/>
        <dsp:cNvSpPr/>
      </dsp:nvSpPr>
      <dsp:spPr>
        <a:xfrm>
          <a:off x="1123136" y="3651111"/>
          <a:ext cx="3151699" cy="97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14" tIns="102914" rIns="102914" bIns="102914" numCol="1" spcCol="1270" anchor="ctr" anchorCtr="0">
          <a:noAutofit/>
        </a:bodyPr>
        <a:lstStyle/>
        <a:p>
          <a:pPr marL="0" lvl="0" indent="0" algn="l" defTabSz="844550">
            <a:lnSpc>
              <a:spcPct val="100000"/>
            </a:lnSpc>
            <a:spcBef>
              <a:spcPct val="0"/>
            </a:spcBef>
            <a:spcAft>
              <a:spcPct val="35000"/>
            </a:spcAft>
            <a:buNone/>
          </a:pPr>
          <a:r>
            <a:rPr lang="en-CA" sz="1900" kern="1200"/>
            <a:t>Performance</a:t>
          </a:r>
        </a:p>
      </dsp:txBody>
      <dsp:txXfrm>
        <a:off x="1123136" y="3651111"/>
        <a:ext cx="3151699" cy="972412"/>
      </dsp:txXfrm>
    </dsp:sp>
    <dsp:sp modelId="{145D28BB-E1F8-4139-91A1-D024E87CE52F}">
      <dsp:nvSpPr>
        <dsp:cNvPr id="0" name=""/>
        <dsp:cNvSpPr/>
      </dsp:nvSpPr>
      <dsp:spPr>
        <a:xfrm>
          <a:off x="4274835" y="3651111"/>
          <a:ext cx="2728941" cy="97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14" tIns="102914" rIns="102914" bIns="102914" numCol="1" spcCol="1270" anchor="ctr" anchorCtr="0">
          <a:noAutofit/>
        </a:bodyPr>
        <a:lstStyle/>
        <a:p>
          <a:pPr marL="0" lvl="0" indent="0" algn="l" defTabSz="577850">
            <a:lnSpc>
              <a:spcPct val="100000"/>
            </a:lnSpc>
            <a:spcBef>
              <a:spcPct val="0"/>
            </a:spcBef>
            <a:spcAft>
              <a:spcPct val="35000"/>
            </a:spcAft>
            <a:buNone/>
          </a:pPr>
          <a:r>
            <a:rPr lang="en-CA" sz="1300" kern="1200" err="1"/>
            <a:t>MUMmer</a:t>
          </a:r>
          <a:endParaRPr lang="en-CA" sz="1300" kern="1200"/>
        </a:p>
        <a:p>
          <a:pPr marL="0" lvl="0" indent="0" algn="l" defTabSz="577850">
            <a:lnSpc>
              <a:spcPct val="100000"/>
            </a:lnSpc>
            <a:spcBef>
              <a:spcPct val="0"/>
            </a:spcBef>
            <a:spcAft>
              <a:spcPct val="35000"/>
            </a:spcAft>
            <a:buNone/>
          </a:pPr>
          <a:r>
            <a:rPr lang="en-CA" sz="1300" kern="1200"/>
            <a:t>Extension to MAXCOVER</a:t>
          </a:r>
        </a:p>
        <a:p>
          <a:pPr marL="0" lvl="0" indent="0" algn="l" defTabSz="577850">
            <a:lnSpc>
              <a:spcPct val="100000"/>
            </a:lnSpc>
            <a:spcBef>
              <a:spcPct val="0"/>
            </a:spcBef>
            <a:spcAft>
              <a:spcPct val="35000"/>
            </a:spcAft>
            <a:buNone/>
          </a:pPr>
          <a:r>
            <a:rPr lang="en-CA" sz="1300" kern="1200"/>
            <a:t>Experiments</a:t>
          </a:r>
        </a:p>
      </dsp:txBody>
      <dsp:txXfrm>
        <a:off x="4274835" y="3651111"/>
        <a:ext cx="2728941" cy="972412"/>
      </dsp:txXfrm>
    </dsp:sp>
    <dsp:sp modelId="{B0D9F9E1-904D-43D4-8C6F-C9DEF1DEBB24}">
      <dsp:nvSpPr>
        <dsp:cNvPr id="0" name=""/>
        <dsp:cNvSpPr/>
      </dsp:nvSpPr>
      <dsp:spPr>
        <a:xfrm>
          <a:off x="0" y="4866627"/>
          <a:ext cx="7003777" cy="9724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34D7D0-F6D5-4811-A3A6-B4D410AEBEE2}">
      <dsp:nvSpPr>
        <dsp:cNvPr id="0" name=""/>
        <dsp:cNvSpPr/>
      </dsp:nvSpPr>
      <dsp:spPr>
        <a:xfrm>
          <a:off x="294154" y="5085420"/>
          <a:ext cx="534826" cy="53482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CE507D-0596-4928-A308-9DE75BFFDD24}">
      <dsp:nvSpPr>
        <dsp:cNvPr id="0" name=""/>
        <dsp:cNvSpPr/>
      </dsp:nvSpPr>
      <dsp:spPr>
        <a:xfrm>
          <a:off x="1123136" y="4866627"/>
          <a:ext cx="3151699" cy="97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14" tIns="102914" rIns="102914" bIns="102914" numCol="1" spcCol="1270" anchor="ctr" anchorCtr="0">
          <a:noAutofit/>
        </a:bodyPr>
        <a:lstStyle/>
        <a:p>
          <a:pPr marL="0" lvl="0" indent="0" algn="l" defTabSz="844550">
            <a:lnSpc>
              <a:spcPct val="100000"/>
            </a:lnSpc>
            <a:spcBef>
              <a:spcPct val="0"/>
            </a:spcBef>
            <a:spcAft>
              <a:spcPct val="35000"/>
            </a:spcAft>
            <a:buNone/>
          </a:pPr>
          <a:r>
            <a:rPr lang="en-CA" sz="1900" kern="1200"/>
            <a:t>Conclusion</a:t>
          </a:r>
        </a:p>
      </dsp:txBody>
      <dsp:txXfrm>
        <a:off x="1123136" y="4866627"/>
        <a:ext cx="3151699" cy="972412"/>
      </dsp:txXfrm>
    </dsp:sp>
    <dsp:sp modelId="{8C3D493E-1D7C-4102-A13D-B4EE9B25B05D}">
      <dsp:nvSpPr>
        <dsp:cNvPr id="0" name=""/>
        <dsp:cNvSpPr/>
      </dsp:nvSpPr>
      <dsp:spPr>
        <a:xfrm>
          <a:off x="4274835" y="4866627"/>
          <a:ext cx="2728941" cy="97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914" tIns="102914" rIns="102914" bIns="102914" numCol="1" spcCol="1270" anchor="ctr" anchorCtr="0">
          <a:noAutofit/>
        </a:bodyPr>
        <a:lstStyle/>
        <a:p>
          <a:pPr marL="0" lvl="0" indent="0" algn="l" defTabSz="577850">
            <a:lnSpc>
              <a:spcPct val="100000"/>
            </a:lnSpc>
            <a:spcBef>
              <a:spcPct val="0"/>
            </a:spcBef>
            <a:spcAft>
              <a:spcPct val="35000"/>
            </a:spcAft>
            <a:buNone/>
          </a:pPr>
          <a:r>
            <a:rPr lang="en-CA" sz="1300" kern="1200"/>
            <a:t>Discussion</a:t>
          </a:r>
        </a:p>
        <a:p>
          <a:pPr marL="0" lvl="0" indent="0" algn="l" defTabSz="577850">
            <a:lnSpc>
              <a:spcPct val="100000"/>
            </a:lnSpc>
            <a:spcBef>
              <a:spcPct val="0"/>
            </a:spcBef>
            <a:spcAft>
              <a:spcPct val="35000"/>
            </a:spcAft>
            <a:buNone/>
          </a:pPr>
          <a:r>
            <a:rPr lang="en-CA" sz="1300" kern="1200"/>
            <a:t>Future Work</a:t>
          </a:r>
        </a:p>
      </dsp:txBody>
      <dsp:txXfrm>
        <a:off x="4274835" y="4866627"/>
        <a:ext cx="2728941" cy="97241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2FEFCC-05F9-4924-8A99-0E714221CA7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568AB4AD-D57A-4373-901F-346A3EF1E3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7CDE03-E5C1-44ED-B6F8-4A2A5EBEB7D7}" type="datetimeFigureOut">
              <a:rPr lang="en-CA" smtClean="0"/>
              <a:t>2023-08-28</a:t>
            </a:fld>
            <a:endParaRPr lang="en-CA"/>
          </a:p>
        </p:txBody>
      </p:sp>
      <p:sp>
        <p:nvSpPr>
          <p:cNvPr id="4" name="Footer Placeholder 3">
            <a:extLst>
              <a:ext uri="{FF2B5EF4-FFF2-40B4-BE49-F238E27FC236}">
                <a16:creationId xmlns:a16="http://schemas.microsoft.com/office/drawing/2014/main" id="{FCCB86F2-93CB-4CDC-A530-A4592965147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D22DA877-3FAF-4ABF-8489-EF144E862A3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AFB41A-5772-4088-8C4C-53CE65708F62}" type="slidenum">
              <a:rPr lang="en-CA" smtClean="0"/>
              <a:t>‹#›</a:t>
            </a:fld>
            <a:endParaRPr lang="en-CA"/>
          </a:p>
        </p:txBody>
      </p:sp>
    </p:spTree>
    <p:extLst>
      <p:ext uri="{BB962C8B-B14F-4D97-AF65-F5344CB8AC3E}">
        <p14:creationId xmlns:p14="http://schemas.microsoft.com/office/powerpoint/2010/main" val="250018341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3T19:59:14.006"/>
    </inkml:context>
    <inkml:brush xml:id="br0">
      <inkml:brushProperty name="width" value="0.05" units="cm"/>
      <inkml:brushProperty name="height" value="0.05" units="cm"/>
      <inkml:brushProperty name="color" value="#FF0066"/>
    </inkml:brush>
  </inkml:definitions>
  <inkml:trace contextRef="#ctx0" brushRef="#br0">138 2 6515 0 0,'0'0'5474'0'0,"-4"0"-3889"0"0,-6 0-954 0 0,9 0-542 0 0,0-1-1 0 0,0 1 1 0 0,0 0-1 0 0,0 0 1 0 0,0-1-1 0 0,-1 1 1 0 0,1 0-1 0 0,0 0 1 0 0,0 0-1 0 0,0 0 1 0 0,0 0-1 0 0,0 1 1 0 0,0-1-1 0 0,0 0 1 0 0,0 0-1 0 0,0 1 1 0 0,0-1-1 0 0,0 0 1 0 0,0 1-1 0 0,0-1 1 0 0,0 1-1 0 0,0 0 1 0 0,0-1-1 0 0,1 1 1 0 0,-1 0-1 0 0,0-1 1 0 0,0 1-1 0 0,1 0 1 0 0,-1 0-1 0 0,0 0 1 0 0,1-1-1 0 0,-1 1 1 0 0,1 0-1 0 0,-1 0 1 0 0,1 0-1 0 0,-1 0 1 0 0,1 0-1 0 0,0 0 0 0 0,-1 0 1 0 0,1 0-1 0 0,0 0 1 0 0,0 0-1 0 0,0 1 1 0 0,0-1-1 0 0,0 0 1 0 0,0 0-1 0 0,0 0 1 0 0,0 0-1 0 0,1 1 1 0 0,-2 140 143 0 0,6 296 1585 0 0,6 154-1477 0 0,-13-197-54 0 0,0-4-13 0 0,-11-85-34 0 0,0 0-65 0 0,11-137 6 0 0,-1-20 238 0 0,19 173 1 0 0,-7-270-13 0 0,-4-32-173 0 0,-5-27-224 0 0,-2-4-477 0 0,-1 0 0 0 0,0 0 0 0 0,0 0 0 0 0,-1 0 0 0 0,-1 1-1 0 0,-5-10 1 0 0,-11-26-1791 0 0,-8-50-3992 0 0,8-27-5618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3T19:59:21.144"/>
    </inkml:context>
    <inkml:brush xml:id="br0">
      <inkml:brushProperty name="width" value="0.05" units="cm"/>
      <inkml:brushProperty name="height" value="0.05" units="cm"/>
      <inkml:brushProperty name="color" value="#FF0066"/>
    </inkml:brush>
  </inkml:definitions>
  <inkml:trace contextRef="#ctx0" brushRef="#br0">1 1 8212 0 0,'1'11'3564'0'0,"7"170"3422"0"0,-12 11-4049 0 0,-1 5-2383 0 0,15-213-2919 0 0,8-22 1657 0 0,-15 32 507 0 0,5-12 40 0 0,1 1-1 0 0,1 0 1 0 0,0 1-1 0 0,1 0 1 0 0,26-27-1 0 0,-31 36 134 0 0,0 1-1 0 0,1 0 1 0 0,-1 1 0 0 0,2-1 0 0 0,-1 1-1 0 0,0 1 1 0 0,1-1 0 0 0,0 1-1 0 0,0 1 1 0 0,0 0 0 0 0,1 0 0 0 0,-1 0-1 0 0,1 1 1 0 0,-1 0 0 0 0,12 0-1 0 0,-17 1 41 0 0,0 1-1 0 0,0 0 0 0 0,0 1 1 0 0,0-1-1 0 0,0 0 0 0 0,0 1 1 0 0,0 0-1 0 0,0-1 0 0 0,0 1 1 0 0,0 0-1 0 0,0 1 0 0 0,0-1 0 0 0,0 1 1 0 0,-1-1-1 0 0,1 1 0 0 0,-1 0 1 0 0,1 0-1 0 0,-1 0 0 0 0,0 0 1 0 0,1 0-1 0 0,-1 0 0 0 0,0 1 1 0 0,-1-1-1 0 0,1 1 0 0 0,0-1 1 0 0,-1 1-1 0 0,1 0 0 0 0,-1 0 1 0 0,0 0-1 0 0,0-1 0 0 0,0 1 0 0 0,0 0 1 0 0,-1 0-1 0 0,1 6 0 0 0,0-1 203 0 0,0-1 0 0 0,-1 1 0 0 0,0-1 0 0 0,0 1 0 0 0,-1-1 0 0 0,0 1 0 0 0,-1-1 0 0 0,1 0 0 0 0,-1 1 0 0 0,-1-1 0 0 0,1 0-1 0 0,-1 0 1 0 0,-7 11 0 0 0,5-9-93 0 0,-1-1 0 0 0,0 1 0 0 0,-1-1 0 0 0,0 0-1 0 0,0-1 1 0 0,0 1 0 0 0,-1-2 0 0 0,0 1 0 0 0,-1-1 0 0 0,1 0 0 0 0,-1-1-1 0 0,0 0 1 0 0,0 0 0 0 0,-1-1 0 0 0,0 0 0 0 0,-14 4 0 0 0,22-8-163 0 0,1 0 0 0 0,-1 1 0 0 0,0-1 1 0 0,1 0-1 0 0,-1 0 0 0 0,0 0 0 0 0,1 0 1 0 0,-1-1-1 0 0,0 1 0 0 0,1 0 0 0 0,-1-1 1 0 0,1 1-1 0 0,-1-1 0 0 0,0 1 1 0 0,1-1-1 0 0,-1 0 0 0 0,1 0 0 0 0,0 0 1 0 0,-1 0-1 0 0,1 0 0 0 0,0 0 0 0 0,-3-2 1 0 0,3 0-164 0 0,-1 1 0 0 0,0-1-1 0 0,0 0 1 0 0,1 0 0 0 0,0 0 0 0 0,0 0 0 0 0,-1 0 0 0 0,2-1 0 0 0,-1 1 0 0 0,-1-6 0 0 0,1-8-1176 0 0,1 1 0 0 0,0-1 0 0 0,4-26 0 0 0,14-34-4433 0 0,12-4-2635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4:44:52.633"/>
    </inkml:context>
    <inkml:brush xml:id="br0">
      <inkml:brushProperty name="width" value="0.05" units="cm"/>
      <inkml:brushProperty name="height" value="0.05" units="cm"/>
      <inkml:brushProperty name="color" value="#E71224"/>
    </inkml:brush>
  </inkml:definitions>
  <inkml:trace contextRef="#ctx0" brushRef="#br0">1 1 2897 0 0,'0'0'4354'0'0,"3"0"-3473"0"0,1 3 15 0 0,-4 4-288 0 0,7 2-223 0 0,-3 4-1 0 0,0 0-16 0 0,3 5-160 0 0,0 2-176 0 0,1 1-80 0 0,3-2-1153 0 0,0-3-1376 0 0,-4 2-4274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29:56.59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12 1857 0 0,'0'0'12723'0'0,"26"0"-10746"0"0,440-12 247 0 0,-155 29-1217 0 0,-88 2-411 0 0,113 1-203 0 0,64 5 112 0 0,537 18 244 0 0,-687-36-623 0 0,625 9 442 0 0,388-6-519 0 0,-757-12-74 0 0,193 3 75 0 0,880-4 33 0 0,-1480 2-50 0 0,286-1 156 0 0,-466 2-8155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29:57.97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9 5 4562 0 0,'-9'6'9799'0'0,"199"-7"-6741"0"0,95-3-1377 0 0,191-2-1092 0 0,641 46 963 0 0,-856-27-1194 0 0,866 52 526 0 0,-850-48-770 0 0,331 4-7 0 0,-443-18-62 0 0,126 13 16 0 0,60 1 81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29:59.29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6199 12 7011 0 0,'0'0'5176'0'0,"-12"0"-3719"0"0,-314-11 4975 0 0,-181 24-4746 0 0,-929 29 496 0 0,774-37-1603 0 0,361 2-407 0 0,-530 5 385 0 0,-328-20-277 0 0,802-12-227 0 0,78 2-90 0 0,-38-8 85 0 0,306 25 527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30:00.19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9 0 8036 0 0,'-9'5'8948'0'0,"361"35"-7821"0"0,180-7-451 0 0,24 2-6 0 0,-381-18-178 0 0,86 7 254 0 0,-85-18-103 0 0,-72-6-569 0 0,144-18 1 0 0,-240 17-362 0 0,15-4 1145 0 0,-24 1-815 0 0,-14-1-1420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30:27.849"/>
    </inkml:context>
    <inkml:brush xml:id="br0">
      <inkml:brushProperty name="width" value="0.05" units="cm"/>
      <inkml:brushProperty name="height" value="0.05" units="cm"/>
      <inkml:brushProperty name="color" value="#E71224"/>
    </inkml:brush>
  </inkml:definitions>
  <inkml:trace contextRef="#ctx0" brushRef="#br0">581 2 6163 0 0,'0'0'4517'0'0,"-36"-2"5"0"0,-213 9 266 0 0,85 2-4328 0 0,55 9-274 0 0,107-17-179 0 0,1 0 1 0 0,-1 1-1 0 0,0-1 0 0 0,1 1 1 0 0,-1-1-1 0 0,1 1 0 0 0,0-1 1 0 0,-1 1-1 0 0,1 0 0 0 0,0 0 1 0 0,0 0-1 0 0,0 0 0 0 0,0-1 1 0 0,1 1-1 0 0,-1 1 0 0 0,0-1 1 0 0,1 0-1 0 0,-1 0 0 0 0,1 0 0 0 0,0 0 1 0 0,0 0-1 0 0,0 0 0 0 0,0 4 1 0 0,0 70-179 0 0,1-53 105 0 0,14 159-37 0 0,-2-68 134 0 0,11 459 525 0 0,-23-191-161 0 0,-1-355-370 0 0,6 151 135 0 0,-1-1-42 0 0,-5-79-34 0 0,10 244-56 0 0,1-254-6 0 0,29 211 14 0 0,-30-189 32 0 0,-5-28-85 0 0,1-26-165 0 0,10 64-196 0 0,-16-117 362 0 0,1 0 1 0 0,-1-1-1 0 0,1 1 1 0 0,0 0-1 0 0,-1-1 0 0 0,1 1 1 0 0,1-1-1 0 0,-1 1 1 0 0,0-1-1 0 0,0 0 1 0 0,1 1-1 0 0,3 3 1 0 0,-4-6-11 0 0,1 1 1 0 0,-1 0 0 0 0,1 0 0 0 0,0-1 0 0 0,-1 1 0 0 0,1-1 0 0 0,0 0 0 0 0,-1 1-1 0 0,1-1 1 0 0,0 0 0 0 0,-1 0 0 0 0,1 0 0 0 0,0 0 0 0 0,0 0 0 0 0,-1 0 0 0 0,1-1-1 0 0,0 1 1 0 0,-1-1 0 0 0,1 1 0 0 0,0-1 0 0 0,1 0 0 0 0,32-7-27 0 0,-1 2-1 0 0,1 2 1 0 0,1 1 0 0 0,-1 1 0 0 0,53 6-1 0 0,-6-3 63 0 0,-12 1-22 0 0,-37 0 24 0 0,0-1 0 0 0,0-2 1 0 0,52-9-1 0 0,-85 10-19 0 0,1 1 0 0 0,0-1 0 0 0,-1 0 0 0 0,1-1 0 0 0,-1 1 0 0 0,1 0-1 0 0,0 0 1 0 0,-1 0 0 0 0,1 0 0 0 0,-1 0 0 0 0,1-1 0 0 0,-1 1 0 0 0,1 0 0 0 0,0 0 0 0 0,-1-1 0 0 0,1 1 0 0 0,-1 0 0 0 0,1-1 0 0 0,-1 1 0 0 0,0-1-1 0 0,1 1 1 0 0,-1 0 0 0 0,1-1 0 0 0,-1 1 0 0 0,0-1 0 0 0,1 1 0 0 0,-1-1 0 0 0,0 0 0 0 0,0 1 0 0 0,1-1 0 0 0,-1 1 0 0 0,0-1 0 0 0,0 1 0 0 0,0-1-1 0 0,0 0 1 0 0,0 1 0 0 0,0-1 0 0 0,0 1 0 0 0,0-1 0 0 0,0 0 0 0 0,0 1 0 0 0,0-1 0 0 0,-17-25-3110 0 0,2 5-1092 0 0,1-9-3403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34:13.467"/>
    </inkml:context>
    <inkml:brush xml:id="br0">
      <inkml:brushProperty name="width" value="0.05" units="cm"/>
      <inkml:brushProperty name="height" value="0.05" units="cm"/>
      <inkml:brushProperty name="color" value="#E71224"/>
    </inkml:brush>
  </inkml:definitions>
  <inkml:trace contextRef="#ctx0" brushRef="#br0">1 78 4658 0 0,'0'0'2721'0'0,"29"0"1629"0"0,-8 0-3124 0 0,140-2-356 0 0,167 4 1672 0 0,277 6-1242 0 0,-380-10-756 0 0,-35 2-267 0 0,95-4 21 0 0,662 8-35 0 0,-141 14 22 0 0,176-18-269 0 0,-780 0-4 0 0,101 0 35 0 0,455 0 103 0 0,-442 0-127 0 0,-307 0-23 0 0,335 0 77 0 0,173 5 60 0 0,354 1 217 0 0,-653-6-275 0 0,-59 0-59 0 0,-137 0 1277 0 0,-19-4-2186 0 0,35-55-4825 0 0,-11 9-265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29:51.06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10 1 6003 0 0,'-10'14'6918'0'0,"144"-15"-5384"0"0,34 0-1157 0 0,-57 4-90 0 0,87 12 1210 0 0,169-5-633 0 0,-78 9-353 0 0,-102-5-141 0 0,-63-8-149 0 0,287 32 81 0 0,27 0-121 0 0,-195-27-182 0 0,121 12 478 0 0,29 1-156 0 0,-208-15-310 0 0,92 2 10 0 0,139 0 44 0 0,-139-6 14 0 0,211 9 8 0 0,-116-3-2 0 0,-124-8-62 0 0,483-20 89 0 0,-202-16-137 0 0,595-36 143 0 0,-375 27-112 0 0,-503 32 48 0 0,123 1 28 0 0,231-8-77 0 0,12 4 396 0 0,-406 11-316 0 0,1797-1 464 0 0,-1093 4-476 0 0,-207 17-41 0 0,-555-11 88 0 0,-76-3-131 0 0,-89-6-1296 0 0,0-1 0 0 0,0-1 0 0 0,-16-5 0 0 0,-22-5-3531 0 0,-14 2-1680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29:53.10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40 78 4930 0 0,'-39'-6'7185'0'0,"46"3"-6719"0"0,0 1 1 0 0,1 0-1 0 0,-1 0 0 0 0,15-1 1 0 0,813-53 3394 0 0,4 53-2913 0 0,-471 4-422 0 0,150 6 290 0 0,-173 5-490 0 0,754 25 450 0 0,-823-33-711 0 0,57 4 13 0 0,118 0 89 0 0,189-5-205 0 0,-1-1 142 0 0,-212-4-82 0 0,57-5-44 0 0,289-2 239 0 0,-594 9-187 0 0,63 0-62 0 0,-80 0 135 0 0,-116 1-71 0 0,77-11 0 0 0,-110 5 170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34:41.350"/>
    </inkml:context>
    <inkml:brush xml:id="br0">
      <inkml:brushProperty name="width" value="0.05" units="cm"/>
      <inkml:brushProperty name="height" value="0.05" units="cm"/>
      <inkml:brushProperty name="color" value="#00A0D7"/>
    </inkml:brush>
  </inkml:definitions>
  <inkml:trace contextRef="#ctx0" brushRef="#br0">677 38 3105 0 0,'0'0'1975'0'0,"-19"-16"5812"0"0,7 12-7023 0 0,-1-1 0 0 0,0 2 0 0 0,0 0 0 0 0,0 0 0 0 0,-1 1 0 0 0,-14 0 0 0 0,-88 3 1260 0 0,48 1-1632 0 0,23 1-319 0 0,0 2 0 0 0,-53 12 1 0 0,49-8-51 0 0,36-8-20 0 0,8-1-1 0 0,1 1-1 0 0,0-1 1 0 0,-1 1-1 0 0,1 0 1 0 0,0 0-1 0 0,0 1 1 0 0,-7 2 0 0 0,10 40-171 0 0,1 678 156 0 0,2-505 28 0 0,-7 298 18 0 0,1-379 37 0 0,-2 42 108 0 0,-5-59-116 0 0,-19 156-7 0 0,17-92-68 0 0,6 1-1 0 0,6-61 20 0 0,3-71 64 0 0,13 71-1 0 0,0-12 91 0 0,-9-45-120 0 0,12 158 61 0 0,-13-73-63 0 0,-4-104-41 0 0,1-1-1 0 0,3 0 1 0 0,12 53 0 0 0,-17-97-1 0 0,0 0 0 0 0,1-1 1 0 0,-1 1-1 0 0,0-1 0 0 0,1 1 1 0 0,-1 0-1 0 0,1-1 0 0 0,0 1 1 0 0,-1-1-1 0 0,1 1 0 0 0,0-1 1 0 0,0 0-1 0 0,0 1 1 0 0,0-1-1 0 0,0 0 0 0 0,0 0 1 0 0,0 1-1 0 0,1-1 0 0 0,-1 0 1 0 0,0 0-1 0 0,1 0 0 0 0,2 1 1 0 0,-1-2-18 0 0,0 0 0 0 0,1 1 0 0 0,-1-1 0 0 0,0-1 0 0 0,0 1 0 0 0,0 0 0 0 0,0-1 0 0 0,1 0 0 0 0,4-1 0 0 0,13-3-14 0 0,314-41-188 0 0,-132 23 132 0 0,-134 9 63 0 0,-64 12 26 0 0,-1 1 0 0 0,1-1 0 0 0,-1 0-1 0 0,1-1 1 0 0,-1 1 0 0 0,0-1 0 0 0,4-3-1 0 0,-9 5-74 0 0,1 0-1 0 0,-1 1 1 0 0,0-1-1 0 0,0 0 1 0 0,0 0 0 0 0,0 1-1 0 0,0-1 1 0 0,0 1-1 0 0,0-1 1 0 0,0 1-1 0 0,0-1 1 0 0,0 1-1 0 0,0-1 1 0 0,0 1-1 0 0,0 0 1 0 0,0 0 0 0 0,-1 0-1 0 0,1 0 1 0 0,-1-1-1 0 0,1 1-11 0 0,-21-4-2934 0 0,-5 2-1939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3T19:59:21.483"/>
    </inkml:context>
    <inkml:brush xml:id="br0">
      <inkml:brushProperty name="width" value="0.05" units="cm"/>
      <inkml:brushProperty name="height" value="0.05" units="cm"/>
      <inkml:brushProperty name="color" value="#FF0066"/>
    </inkml:brush>
  </inkml:definitions>
  <inkml:trace contextRef="#ctx0" brushRef="#br0">26 0 10997 0 0,'0'0'3201'0'0,"0"67"-399"0"0,0-20-529 0 0,-4 2-240 0 0,-3 1-785 0 0,0-7-719 0 0,3-6-353 0 0,1-9-144 0 0,3-12-144 0 0,0-8-1073 0 0,7-36-10260 0 0,7-6 6435 0 0</inkml:trace>
  <inkml:trace contextRef="#ctx0" brushRef="#br0" timeOffset="1">272 61 8788 0 0,'0'0'8132'0'0,"29"99"-5203"0"0,-25-61-352 0 0,-4 5-1312 0 0,0 1-1089 0 0,-18 0-160 0 0,-11 3-1201 0 0,-7 4-3937 0 0,-8 8-10661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34:42.953"/>
    </inkml:context>
    <inkml:brush xml:id="br0">
      <inkml:brushProperty name="width" value="0.05" units="cm"/>
      <inkml:brushProperty name="height" value="0.05" units="cm"/>
      <inkml:brushProperty name="color" value="#00A0D7"/>
    </inkml:brush>
  </inkml:definitions>
  <inkml:trace contextRef="#ctx0" brushRef="#br0">109 19 5635 0 0,'0'0'4236'0'0,"36"-3"-1117"0"0,1-3-2530 0 0,0 1 0 0 0,0 2 0 0 0,39 1 0 0 0,-74 3-511 0 0,0-1 0 0 0,0 0 0 0 0,0 1 0 0 0,0 0 0 0 0,0-1 0 0 0,0 1 0 0 0,0 0 0 0 0,0 0 0 0 0,0 0 0 0 0,-1 0 0 0 0,1 0 0 0 0,0 0 0 0 0,-1 1 0 0 0,1-1 0 0 0,-1 0 0 0 0,1 1 0 0 0,-1 0 0 0 0,0-1 0 0 0,0 1 0 0 0,0 0 0 0 0,0-1 0 0 0,0 1 0 0 0,0 0 0 0 0,0 0 0 0 0,1 3 0 0 0,14 60 1282 0 0,-12-45-1187 0 0,16 58 87 0 0,-8-34-157 0 0,-1 0-1 0 0,-3 0 1 0 0,5 85-1 0 0,-13-125-87 0 0,4 38 143 0 0,-41-43 211 0 0,27 2-308 0 0,-40 1-1 0 0,-1 3 0 0 0,1 2 0 0 0,0 3 0 0 0,0 1 0 0 0,-83 32 0 0 0,112-39-1089 0 0,20-5 750 0 0,1 1-1 0 0,-1 0 0 0 0,1 0 1 0 0,-1 0-1 0 0,1-1 0 0 0,0 1 1 0 0,-1 0-1 0 0,1-1 0 0 0,-1 1 1 0 0,1 0-1 0 0,0-1 0 0 0,-1 1 1 0 0,1 0-1 0 0,0-1 0 0 0,-1 1 0 0 0,1-1 1 0 0,0 1-1 0 0,0-1 0 0 0,-1 1 1 0 0,1-1-1 0 0,0 1 0 0 0,0-1 1 0 0,0 1-1 0 0,0-1 0 0 0,-1 1 1 0 0,1-1-1 0 0,0 1 0 0 0,0-1 1 0 0,0 1-1 0 0,0-1 0 0 0,0 1 1 0 0,1-2-1 0 0,-1-10-9138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34:44.740"/>
    </inkml:context>
    <inkml:brush xml:id="br0">
      <inkml:brushProperty name="width" value="0.05" units="cm"/>
      <inkml:brushProperty name="height" value="0.05" units="cm"/>
      <inkml:brushProperty name="color" value="#00A0D7"/>
    </inkml:brush>
  </inkml:definitions>
  <inkml:trace contextRef="#ctx0" brushRef="#br0">1 0 5026 0 0,'0'0'2316'0'0,"19"2"2985"0"0,27 3-3743 0 0,-27 3-1276 0 0,-1 0-1 0 0,0 1 0 0 0,0 1 1 0 0,-1 1-1 0 0,-1 0 0 0 0,0 1 1 0 0,0 1-1 0 0,-1 0 1 0 0,-1 1-1 0 0,0 1 0 0 0,-1 0 1 0 0,-1 1-1 0 0,0 1 1 0 0,-1-1-1 0 0,-1 2 0 0 0,14 31 1 0 0,-6-3 127 0 0,-1 1 1 0 0,-3 0-1 0 0,-1 1 1 0 0,-3 1-1 0 0,7 82 1 0 0,13 509 907 0 0,-32-384-806 0 0,-4-85-10 0 0,2 148-192 0 0,1-30-154 0 0,2-262-141 0 0,-3 72-24 0 0,9 100 1 0 0,0-160-20 0 0,17 66 0 0 0,-10-63 20 0 0,2-1 0 0 0,2-1 0 0 0,21 42 0 0 0,-20-54-10 0 0,1-1 1 0 0,1-1-1 0 0,1 0 0 0 0,1-2 0 0 0,1 0 0 0 0,1-2 0 0 0,2 0 0 0 0,0-2 0 0 0,1 0 0 0 0,54 30 0 0 0,-74-48-21 0 0,-1 1 0 0 0,1-1 0 0 0,0 0 0 0 0,0-1 0 0 0,0 1 0 0 0,0-1 0 0 0,0 0 0 0 0,0-1 0 0 0,1 0 0 0 0,10 0 0 0 0,29 2-173 0 0,-12 9 194 0 0,-33-11-10 0 0,-10-7-513 0 0,1 4-177 0 0,1 0-1 0 0,0 0 1 0 0,-1 1-1 0 0,-15-3 1 0 0,-15 2-6337 0 0,12 3-1214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37:12.474"/>
    </inkml:context>
    <inkml:brush xml:id="br0">
      <inkml:brushProperty name="width" value="0.3" units="cm"/>
      <inkml:brushProperty name="height" value="0.6" units="cm"/>
      <inkml:brushProperty name="color" value="#FF40FF"/>
      <inkml:brushProperty name="tip" value="rectangle"/>
      <inkml:brushProperty name="rasterOp" value="maskPen"/>
    </inkml:brush>
  </inkml:definitions>
  <inkml:trace contextRef="#ctx0" brushRef="#br0">7 41 1297 0 0,'-7'-17'12112'0'0,"36"10"-11988"0"0,0 1 0 0 0,1 1 0 0 0,52-1 0 0 0,96 10 216 0 0,-98-1-69 0 0,-15 2 69 0 0,94 18-1 0 0,-92-11 281 0 0,121 8-455 0 0,-95-11-119 0 0,282-1 126 0 0,-229-10-117 0 0,453 7 1084 0 0,-239-2-809 0 0,-120-2-172 0 0,32-1-127 0 0,382 0 56 0 0,-392 0-1 0 0,-87 0 1 0 0,409 21 759 0 0,-303-9-739 0 0,-3 0 26 0 0,92-12-99 0 0,-377 1-116 0 0,1 0 0 0 0,-1 0 0 0 0,0 1 0 0 0,1 0-1 0 0,-11 4 1 0 0,-13 4-1185 0 0,-19 1-2391 0 0,-5-1-2563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34:17.145"/>
    </inkml:context>
    <inkml:brush xml:id="br0">
      <inkml:brushProperty name="width" value="0.05" units="cm"/>
      <inkml:brushProperty name="height" value="0.05" units="cm"/>
      <inkml:brushProperty name="color" value="#E71224"/>
    </inkml:brush>
  </inkml:definitions>
  <inkml:trace contextRef="#ctx0" brushRef="#br0">0 26 8340 0 0,'0'0'3212'0'0,"4"0"-1902"0"0,69-1 1163 0 0,41 0-756 0 0,80-1-675 0 0,151-9 2 0 0,1 0 267 0 0,434 30 23 0 0,-723-17-1205 0 0,-40-1-361 0 0,-41-2-1031 0 0,7 0 143 0 0,5 1-297 0 0,1-1 0 0 0,-1 1 1 0 0,1 1-1 0 0,0 0 1 0 0,-13 3-1 0 0,-21 13-6034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34:18.412"/>
    </inkml:context>
    <inkml:brush xml:id="br0">
      <inkml:brushProperty name="width" value="0.05" units="cm"/>
      <inkml:brushProperty name="height" value="0.05" units="cm"/>
      <inkml:brushProperty name="color" value="#E71224"/>
    </inkml:brush>
  </inkml:definitions>
  <inkml:trace contextRef="#ctx0" brushRef="#br0">0 0 6387 0 0,'0'0'5664'0'0,"6"0"-4373"0"0,198 8 2354 0 0,105 21-1212 0 0,64 4-1107 0 0,-195-23-513 0 0,318 15 69 0 0,-165-16-392 0 0,18-5-493 0 0,779 29 598 0 0,-15-4-110 0 0,-1127-29-1177 0 0,0 1 1 0 0,0 1-1 0 0,0 1 0 0 0,-22 6 0 0 0,-54 26-9095 0 0,44-11 482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34:20.415"/>
    </inkml:context>
    <inkml:brush xml:id="br0">
      <inkml:brushProperty name="width" value="0.05" units="cm"/>
      <inkml:brushProperty name="height" value="0.05" units="cm"/>
      <inkml:brushProperty name="color" value="#E71224"/>
    </inkml:brush>
  </inkml:definitions>
  <inkml:trace contextRef="#ctx0" brushRef="#br0">0 80 5250 0 0,'0'0'2055'0'0,"30"-5"2976"0"0,148-3 727 0 0,90 7-5087 0 0,-237 1-326 0 0,1668-43 2222 0 0,-803 37-1482 0 0,-493 9-764 0 0,485-17-113 0 0,336 9 237 0 0,-658 8-285 0 0,716 5 136 0 0,-1034-6-234 0 0,361-10-102 0 0,-693 6-2288 0 0,-82-1-4965 0 0,36 3-833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34:22.847"/>
    </inkml:context>
    <inkml:brush xml:id="br0">
      <inkml:brushProperty name="width" value="0.05" units="cm"/>
      <inkml:brushProperty name="height" value="0.05" units="cm"/>
      <inkml:brushProperty name="color" value="#E71224"/>
    </inkml:brush>
  </inkml:definitions>
  <inkml:trace contextRef="#ctx0" brushRef="#br0">0 124 1505 0 0,'3'-1'8840'0'0,"3"-1"-4155"0"0,36-10-2219 0 0,39-1-1632 0 0,1 4 0 0 0,146 1 0 0 0,-22 3-233 0 0,68-14-92 0 0,409-21 153 0 0,-113 26-223 0 0,287 13 178 0 0,-426 28-216 0 0,-224-10-327 0 0,74-3 135 0 0,143-9-65 0 0,-166-3-72 0 0,775-3 82 0 0,56 1-58 0 0,-470 14 7 0 0,546 3-83 0 0,-851-35 59 0 0,-10 1-22 0 0,255 6-76 0 0,-77 11 105 0 0,-419 3-26 0 0,90 17 0 0 0,-38-4-55 0 0,0-6 27 0 0,-144-10-238 0 0,-2-1-2257 0 0,0 2 0 0 0,-44 6 0 0 0,18 8-4300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34:24.821"/>
    </inkml:context>
    <inkml:brush xml:id="br0">
      <inkml:brushProperty name="width" value="0.05" units="cm"/>
      <inkml:brushProperty name="height" value="0.05" units="cm"/>
      <inkml:brushProperty name="color" value="#E71224"/>
    </inkml:brush>
  </inkml:definitions>
  <inkml:trace contextRef="#ctx0" brushRef="#br0">0 14 4370 0 0,'8'-3'1579'0'0,"-1"0"-1"0"0,1 1 1 0 0,0 0-1 0 0,0 1 1 0 0,12-2-1 0 0,79 5 1125 0 0,-45 0-1722 0 0,881 22 4617 0 0,-262 0-5235 0 0,-500-19-348 0 0,862-5 440 0 0,-41 0-123 0 0,-447 32 184 0 0,-354-18-413 0 0,-69-3 212 0 0,-126-9-743 0 0,1 0 1 0 0,-1-1-1 0 0,1 1 0 0 0,-1 0 0 0 0,1 0 1 0 0,0-1-1 0 0,0 1 0 0 0,0 0 0 0 0,0 0 1 0 0,1 0-1 0 0,-1 1 0 0 0,0-1 0 0 0,1 0 1 0 0,-1 0-1 0 0,1 0 0 0 0,0 0 0 0 0,0 0 1 0 0,0 1-1 0 0,0-1 0 0 0,0 0 0 0 0,1 3 0 0 0,-1-3-376 0 0,0 22-7288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37:15.274"/>
    </inkml:context>
    <inkml:brush xml:id="br0">
      <inkml:brushProperty name="width" value="0.3" units="cm"/>
      <inkml:brushProperty name="height" value="0.6" units="cm"/>
      <inkml:brushProperty name="color" value="#FF40FF"/>
      <inkml:brushProperty name="tip" value="rectangle"/>
      <inkml:brushProperty name="rasterOp" value="maskPen"/>
    </inkml:brush>
  </inkml:definitions>
  <inkml:trace contextRef="#ctx0" brushRef="#br0">1 31 4114 0 0,'33'10'5282'0'0,"-15"-8"-4225"0"0,305-7 2831 0 0,-153-2-3390 0 0,419-7 1297 0 0,-449 8-1706 0 0,205-4 30 0 0,-302 10-27 0 0,382 0 455 0 0,212 8-182 0 0,171-6-2 0 0,92 4 18 0 0,-411 15 156 0 0,134 4-375 0 0,-89 2-25 0 0,-371-16-114 0 0,11 0-21 0 0,314 15 15 0 0,-219-22 69 0 0,101 2 11 0 0,-124 7-46 0 0,-217-13-45 0 0,-62 23-823 0 0,-17 8-6106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38:00.929"/>
    </inkml:context>
    <inkml:brush xml:id="br0">
      <inkml:brushProperty name="width" value="0.05" units="cm"/>
      <inkml:brushProperty name="height" value="0.05" units="cm"/>
      <inkml:brushProperty name="color" value="#E71224"/>
    </inkml:brush>
  </inkml:definitions>
  <inkml:trace contextRef="#ctx0" brushRef="#br0">354 20 2609 0 0,'-28'-7'2858'0'0,"-1"2"0"0"0,-30-2 0 0 0,49 7-2687 0 0,0 0 0 0 0,1 0 0 0 0,-1 1-1 0 0,0 0 1 0 0,1 1 0 0 0,-1 0 0 0 0,1 1 0 0 0,-1 0-1 0 0,1 0 1 0 0,-9 5 0 0 0,11-4-106 0 0,1 0 1 0 0,-1 1-1 0 0,1 0 1 0 0,0 0-1 0 0,1 0 0 0 0,-1 1 1 0 0,1-1-1 0 0,0 1 1 0 0,1 1-1 0 0,-1-1 0 0 0,-2 8 1 0 0,-6 9 7 0 0,-16 47 0 0 0,25-52-49 0 0,1 1 1 0 0,0-1-1 0 0,2 1 1 0 0,0 0-1 0 0,1-1 0 0 0,5 37 1 0 0,-4-46-23 0 0,1 0 1 0 0,0-1 0 0 0,1 1 0 0 0,0-1-1 0 0,0 0 1 0 0,1 0 0 0 0,0 0-1 0 0,1 0 1 0 0,-1 0 0 0 0,2-1-1 0 0,-1 0 1 0 0,1 0 0 0 0,0-1-1 0 0,0 1 1 0 0,0-1 0 0 0,1-1-1 0 0,0 1 1 0 0,0-1 0 0 0,1 0-1 0 0,0-1 1 0 0,0 0 0 0 0,10 5-1 0 0,3-1 15 0 0,0 0 0 0 0,0-1 0 0 0,1-1 0 0 0,0 0 0 0 0,0-2 0 0 0,0-1 0 0 0,38 1 0 0 0,-49-4 22 0 0,-2 0 2 0 0,1 0 0 0 0,-1 0 1 0 0,0-1-1 0 0,1 0 0 0 0,11-4 1 0 0,-18 4-36 0 0,0 0-1 0 0,0-1 1 0 0,0 1 0 0 0,0-1 0 0 0,0 0 0 0 0,0 0 0 0 0,-1 0 0 0 0,1 0-1 0 0,-1 0 1 0 0,1-1 0 0 0,-1 1 0 0 0,0-1 0 0 0,0 0 0 0 0,0 1-1 0 0,0-1 1 0 0,0 0 0 0 0,-1 0 0 0 0,2-4 0 0 0,10-21 0 0 0,-3 10 7 0 0,-1-1 0 0 0,-1 0 0 0 0,-1 0 0 0 0,-1-1 0 0 0,0 0 0 0 0,-2 0 0 0 0,0-1 0 0 0,2-30-1 0 0,-6 32 24 0 0,0-1-8 0 0,0 0 0 0 0,-5-24 0 0 0,4 37-11 0 0,0 1-1 0 0,-1 0 1 0 0,0 0-1 0 0,0 0 1 0 0,0 0-1 0 0,-1 0 0 0 0,0 1 1 0 0,0-1-1 0 0,-1 1 1 0 0,1-1-1 0 0,-6-4 1 0 0,0 0-41 0 0,2 1 82 0 0,-1 1 0 0 0,0 0 1 0 0,0 0-1 0 0,-10-6 0 0 0,13 11 14 0 0,1 1-1 0 0,-1 0 1 0 0,0 0-1 0 0,0 0 1 0 0,0 0-1 0 0,0 1 1 0 0,0 0 0 0 0,0 0-1 0 0,0 0 1 0 0,0 0-1 0 0,-9 1 1 0 0,-62-5-347 0 0,23 1-1998 0 0,-1 5-3380 0 0,18 4-822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3T19:59:22.021"/>
    </inkml:context>
    <inkml:brush xml:id="br0">
      <inkml:brushProperty name="width" value="0.05" units="cm"/>
      <inkml:brushProperty name="height" value="0.05" units="cm"/>
      <inkml:brushProperty name="color" value="#FF0066"/>
    </inkml:brush>
  </inkml:definitions>
  <inkml:trace contextRef="#ctx0" brushRef="#br0">1522 92 9780 0 0,'-16'-10'2380'0'0,"-8"-2"-1564"0"0,0 0-1 0 0,-1 1 0 0 0,0 1 1 0 0,-1 2-1 0 0,0 0 0 0 0,-1 2 1 0 0,-27-3-1 0 0,-3 5-501 0 0,1 3 0 0 0,-1 2-1 0 0,0 3 1 0 0,1 3 0 0 0,0 1-1 0 0,0 4 1 0 0,-77 25 0 0 0,72-15-406 0 0,0 2 1 0 0,2 3 0 0 0,1 3-1 0 0,1 2 1 0 0,2 3 0 0 0,-61 49-1 0 0,89-61 42 0 0,0 0-1 0 0,2 1 0 0 0,1 2 0 0 0,2 0 0 0 0,0 2 0 0 0,2 0 0 0 0,0 2 0 0 0,2 0 0 0 0,-22 53 1 0 0,33-66 32 0 0,1 1 0 0 0,0 0-1 0 0,2 0 1 0 0,0 0 0 0 0,1 1 0 0 0,1 0 0 0 0,0-1 0 0 0,2 1 0 0 0,0 0 0 0 0,1 0 0 0 0,1-1 0 0 0,0 1 0 0 0,2-1 0 0 0,0 1 0 0 0,1-1 0 0 0,1 0 0 0 0,1-1 0 0 0,0 0 0 0 0,16 26 0 0 0,-9-20-2 0 0,1-1 0 0 0,1-1 1 0 0,1-1-1 0 0,1 0 0 0 0,1-2 1 0 0,0 0-1 0 0,34 24 1 0 0,-23-22 0 0 0,2-1 0 0 0,0-1 1 0 0,2-1-1 0 0,65 22 1 0 0,-41-23 9 0 0,0-2 1 0 0,1-2-1 0 0,1-3 1 0 0,0-3-1 0 0,0-2 1 0 0,92-6-1 0 0,-91-4 4 0 0,-1-1 0 0 0,0-4 0 0 0,-1-2 1 0 0,0-3-1 0 0,-1-2 0 0 0,82-38 0 0 0,-99 37-18 0 0,0-3-1 0 0,-2-1 1 0 0,-1-1 0 0 0,0-3 0 0 0,-2-1-1 0 0,-2-1 1 0 0,0-2 0 0 0,-2-2 0 0 0,34-44-1 0 0,-54 61 61 0 0,-1 0 0 0 0,0-1 0 0 0,-2-1 0 0 0,0 0 0 0 0,-1 0 0 0 0,0-1 0 0 0,8-34 0 0 0,-14 40 32 0 0,0 0 1 0 0,0 0 0 0 0,-1-1 0 0 0,-1 1 0 0 0,0 0 0 0 0,-1-1 0 0 0,0 1-1 0 0,-1 0 1 0 0,-1 0 0 0 0,0 0 0 0 0,0 0 0 0 0,-10-20 0 0 0,2 12 15 0 0,-1 0 0 0 0,-2 1 0 0 0,0 0 0 0 0,0 1-1 0 0,-2 0 1 0 0,-1 2 0 0 0,0 0 0 0 0,-1 0 0 0 0,0 2 0 0 0,-2 0 0 0 0,0 2 0 0 0,0 0 0 0 0,-26-12 0 0 0,-9-1-366 0 0,0 2-1 0 0,-1 3 0 0 0,-1 2 1 0 0,-75-15-1 0 0,49 18-1458 0 0,-95-5 1 0 0,-99 12-4108 0 0,274 9 5790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38:03.830"/>
    </inkml:context>
    <inkml:brush xml:id="br0">
      <inkml:brushProperty name="width" value="0.05" units="cm"/>
      <inkml:brushProperty name="height" value="0.05" units="cm"/>
      <inkml:brushProperty name="color" value="#E71224"/>
    </inkml:brush>
  </inkml:definitions>
  <inkml:trace contextRef="#ctx0" brushRef="#br0">2986 169 2545 0 0,'0'0'2185'0'0,"-40"0"2089"0"0,-153 8 1684 0 0,-143 4-2442 0 0,-35-19-2702 0 0,55-1-81 0 0,-112-10-333 0 0,60 12-150 0 0,50 4-305 0 0,296 1 55 0 0,-316-10 29 0 0,169-1-58 0 0,158 13 393 0 0,-17-4-1676 0 0,28 2 1242 0 0,0 0 0 0 0,0 0 0 0 0,0 0-1 0 0,-1 0 1 0 0,1 0 0 0 0,0 1-1 0 0,0-1 1 0 0,0 0 0 0 0,0 0-1 0 0,1 0 1 0 0,-1 0 0 0 0,0 0 0 0 0,0 1-1 0 0,0-1 1 0 0,1 0 0 0 0,-1 0-1 0 0,0 0 1 0 0,1 1 0 0 0,-1-1 0 0 0,1 0-1 0 0,-1 0 1 0 0,1 1 0 0 0,-1-1-1 0 0,1 0 1 0 0,0 1 0 0 0,-1-1-1 0 0,1 1 1 0 0,0-1 0 0 0,-1 1 0 0 0,2-1-1 0 0,23-41-1103 0 0,-22 36 1150 0 0,-1 0 1 0 0,1 1-1 0 0,0 0 1 0 0,1-1 0 0 0,-1 1-1 0 0,1 0 1 0 0,0 1-1 0 0,0-1 1 0 0,5-3 0 0 0,-9 8 36 0 0,0 0 1 0 0,0 0 0 0 0,0 0 0 0 0,0 0-1 0 0,0 0 1 0 0,0 0 0 0 0,0 0 0 0 0,0 0-1 0 0,0 0 1 0 0,0 0 0 0 0,0 0 0 0 0,0 0-1 0 0,0 1 1 0 0,0-1 0 0 0,0 0 0 0 0,1 0-1 0 0,-1 0 1 0 0,0 0 0 0 0,0 0-1 0 0,0 0 1 0 0,0 0 0 0 0,0 0 0 0 0,0 0-1 0 0,0 0 1 0 0,0 0 0 0 0,0 0 0 0 0,0 0-1 0 0,0 0 1 0 0,0 0 0 0 0,0 1 0 0 0,0-1-1 0 0,0 0 1 0 0,0 0 0 0 0,0 0 0 0 0,0 0-1 0 0,1 0 1 0 0,-1 0 0 0 0,0 0-1 0 0,0 0 1 0 0,0 0 0 0 0,0 0 0 0 0,-9 13 232 0 0,-15 15-125 0 0,-66 41-43 0 0,89-67-68 0 0,1-2-29 0 0,29 25-269 0 0,-8 3 278 0 0,-15-20 17 0 0,-1 0 1 0 0,1 0 0 0 0,0 0-1 0 0,1-1 1 0 0,0 0 0 0 0,0 0 0 0 0,1-1-1 0 0,15 11 1 0 0,-30-16-4738 0 0,-3-1 146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38:05.869"/>
    </inkml:context>
    <inkml:brush xml:id="br0">
      <inkml:brushProperty name="width" value="0.05" units="cm"/>
      <inkml:brushProperty name="height" value="0.05" units="cm"/>
      <inkml:brushProperty name="color" value="#E71224"/>
    </inkml:brush>
  </inkml:definitions>
  <inkml:trace contextRef="#ctx0" brushRef="#br0">367 23 2785 0 0,'-4'-3'364'0'0,"-1"1"1"0"0,1-1-1 0 0,-1 1 0 0 0,1-1 0 0 0,-1 2 0 0 0,0-1 0 0 0,0 0 0 0 0,0 1 0 0 0,0 0 1 0 0,0 0-1 0 0,-1 0 0 0 0,1 1 0 0 0,0-1 0 0 0,0 1 0 0 0,-1 1 0 0 0,1-1 1 0 0,0 1-1 0 0,0 0 0 0 0,-6 1 0 0 0,-4 2-36 0 0,-1 1-1 0 0,1 0 1 0 0,0 1 0 0 0,-27 15 0 0 0,30-15-282 0 0,1 1 0 0 0,0 0 0 0 0,1 1 1 0 0,0 0-1 0 0,0 1 0 0 0,1 0 0 0 0,0 0 1 0 0,0 1-1 0 0,1 0 0 0 0,1 1 0 0 0,0-1 1 0 0,0 2-1 0 0,1-1 0 0 0,0 1 0 0 0,1 0 1 0 0,0 0-1 0 0,1 0 0 0 0,1 0 0 0 0,0 1 1 0 0,0 0-1 0 0,1 0 0 0 0,1-1 0 0 0,0 27 1 0 0,2-23-13 0 0,-1 1 1 0 0,2-1-1 0 0,1 0 1 0 0,0 0 0 0 0,7 23-1 0 0,-5-26 47 0 0,0-1-1 0 0,1 1 0 0 0,0-1 0 0 0,1 0 0 0 0,0-1 0 0 0,1 1 0 0 0,0-2 0 0 0,1 1 0 0 0,0-1 0 0 0,0 0 0 0 0,16 11 0 0 0,-14-11-49 0 0,1-1 1 0 0,1 0-1 0 0,-1-1 1 0 0,1 0-1 0 0,1-1 0 0 0,0-1 1 0 0,-1 0-1 0 0,2-1 1 0 0,-1 0-1 0 0,1-1 0 0 0,0-1 1 0 0,-1 0-1 0 0,2-1 0 0 0,-1-1 1 0 0,0 0-1 0 0,22-2 1 0 0,-33 0-24 0 0,1-1 0 0 0,-1 1 0 0 0,0-1-1 0 0,0 0 1 0 0,0 0 0 0 0,0 0 0 0 0,-1-1 0 0 0,1 1 0 0 0,0-1 0 0 0,-1 0 0 0 0,0 0 0 0 0,1 0 0 0 0,-1 0 0 0 0,-1-1 0 0 0,1 1 0 0 0,0-1 0 0 0,-1 0 0 0 0,0 0 0 0 0,4-7 0 0 0,2-8 8 0 0,0-1 0 0 0,9-35 0 0 0,-16 52-13 0 0,4-18 11 0 0,-1 0-1 0 0,-1 0 0 0 0,-1-1 0 0 0,-1 1 0 0 0,-1-1 0 0 0,-1 1 0 0 0,0 0 0 0 0,-2-1 0 0 0,0 1 1 0 0,-2 0-1 0 0,-9-26 0 0 0,7 33 11 0 0,-2 1 1 0 0,0 0-1 0 0,0 0 1 0 0,-1 1-1 0 0,-1 0 1 0 0,0 1-1 0 0,-1 0 0 0 0,0 1 1 0 0,0 0-1 0 0,-1 1 1 0 0,-16-9-1 0 0,8 8 92 0 0,0 2 0 0 0,0-1 0 0 0,-41-8 0 0 0,60 17-32 0 0,1-1 0 0 0,-1 1 0 0 0,0 0-1 0 0,0 0 1 0 0,0 0 0 0 0,0 1-1 0 0,1-1 1 0 0,-1 0 0 0 0,0 1-1 0 0,0-1 1 0 0,0 1 0 0 0,1 0-1 0 0,-1-1 1 0 0,0 1 0 0 0,-2 2-1 0 0,-6 2-1842 0 0,-2-3-4199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38:07.674"/>
    </inkml:context>
    <inkml:brush xml:id="br0">
      <inkml:brushProperty name="width" value="0.05" units="cm"/>
      <inkml:brushProperty name="height" value="0.05" units="cm"/>
      <inkml:brushProperty name="color" value="#E71224"/>
    </inkml:brush>
  </inkml:definitions>
  <inkml:trace contextRef="#ctx0" brushRef="#br0">274 300 1841 0 0,'0'0'2785'0'0,"-1"-10"4025"0"0,-2-10-4792 0 0,-31-20-1760 0 0,-2 1 0 0 0,-1 2 1 0 0,-60-47-1 0 0,32 51-176 0 0,64 31-90 0 0,1 2 0 0 0,0 36 48 0 0,8 102 96 0 0,-8-137-128 0 0,0-38-360 0 0,0-131 101 0 0,6 167 221 0 0,0-1-1 0 0,0 2 1 0 0,1-1-1 0 0,-1 1 1 0 0,1 0-1 0 0,6 1 1 0 0,-7-1 9 0 0,46 7 485 0 0,-17-1-1171 0 0,-9-5-2663 0 0,-9-2-1987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38:09.139"/>
    </inkml:context>
    <inkml:brush xml:id="br0">
      <inkml:brushProperty name="width" value="0.05" units="cm"/>
      <inkml:brushProperty name="height" value="0.05" units="cm"/>
      <inkml:brushProperty name="color" value="#E71224"/>
    </inkml:brush>
  </inkml:definitions>
  <inkml:trace contextRef="#ctx0" brushRef="#br0">133 256 2417 0 0,'0'0'1459'0'0,"10"14"3576"0"0,-5-27 1411 0 0,-5-25-7036 0 0,0 32 1062 0 0,1-40-496 0 0,0 25 29 0 0,0-1-1 0 0,-2 1 0 0 0,0 0 1 0 0,-2-1-1 0 0,-6-27 1 0 0,9 49-8 0 0,0-1 0 0 0,0 1 0 0 0,0-1 1 0 0,0 1-1 0 0,0-1 0 0 0,-1 1 0 0 0,1-1 1 0 0,0 1-1 0 0,-1-1 0 0 0,1 1 0 0 0,0-1 1 0 0,-1 1-1 0 0,1-1 0 0 0,0 1 0 0 0,-1 0 1 0 0,1-1-1 0 0,-1 1 0 0 0,1 0 0 0 0,-1-1 1 0 0,1 1-1 0 0,-1 0 0 0 0,1 0 0 0 0,-1-1 0 0 0,1 1 1 0 0,-1 0-1 0 0,1 0 0 0 0,-1 0 0 0 0,1 0 1 0 0,-1 0-1 0 0,1 0 0 0 0,-1 0 0 0 0,0 0 1 0 0,1 0-1 0 0,-1 0 0 0 0,1 0 0 0 0,-1 0 1 0 0,1 0-1 0 0,-1 0 0 0 0,-26 17-73 0 0,-25 39 15 0 0,46-49 63 0 0,-5 3-6 0 0,8-9 3 0 0,1 1 0 0 0,0 0-1 0 0,0 0 1 0 0,-1 0 0 0 0,1 0-1 0 0,0 0 1 0 0,1 0-1 0 0,-1 0 1 0 0,0 1 0 0 0,-2 4-1 0 0,4-7-11 0 0,5-2-47 0 0,0 0 24 0 0,0-1 0 0 0,0 1 0 0 0,-1-1 0 0 0,1 0 0 0 0,-1 0 0 0 0,0-1 0 0 0,1 1 0 0 0,-2-1 0 0 0,1 0 0 0 0,0 0 0 0 0,-1 0 0 0 0,4-7 0 0 0,20-18 36 0 0,-24 27 7 0 0,0-1 0 0 0,0 1 0 0 0,0 0 0 0 0,0-1 0 0 0,0 1 0 0 0,1 1 0 0 0,-1-1 0 0 0,1 0 0 0 0,-1 1 0 0 0,1 0 0 0 0,0 0 0 0 0,-1 0 0 0 0,1 0 0 0 0,0 1 0 0 0,0-1 0 0 0,0 1 0 0 0,6 0 0 0 0,-8 1 42 0 0,1 0-1 0 0,0 0 0 0 0,-1 1 1 0 0,1-1-1 0 0,-1 0 1 0 0,1 1-1 0 0,-1 0 0 0 0,1-1 1 0 0,-1 1-1 0 0,0 0 1 0 0,0 0-1 0 0,0 0 1 0 0,0 1-1 0 0,0-1 0 0 0,-1 0 1 0 0,1 1-1 0 0,-1-1 1 0 0,1 1-1 0 0,-1-1 1 0 0,0 1-1 0 0,0 0 0 0 0,0 0 1 0 0,0 3-1 0 0,1-1-482 0 0,8 24 1721 0 0,-4-19-8247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38:10.274"/>
    </inkml:context>
    <inkml:brush xml:id="br0">
      <inkml:brushProperty name="width" value="0.05" units="cm"/>
      <inkml:brushProperty name="height" value="0.05" units="cm"/>
      <inkml:brushProperty name="color" value="#E71224"/>
    </inkml:brush>
  </inkml:definitions>
  <inkml:trace contextRef="#ctx0" brushRef="#br0">22 3 2801 0 0,'0'0'3527'0'0,"13"0"2500"0"0,46 3-5149 0 0,156-8-502 0 0,-214 5-293 0 0,-8 684 1813 0 0,7-681-1844 0 0,0-1-1 0 0,0 0 0 0 0,0 1 0 0 0,-1-1 0 0 0,1 1 0 0 0,-1-1 0 0 0,1 0 1 0 0,-1 0-1 0 0,0 1 0 0 0,0-1 0 0 0,0 0 0 0 0,0 0 0 0 0,0 0 0 0 0,0 0 0 0 0,-1 0 1 0 0,1 0-1 0 0,-1 0 0 0 0,0 0 0 0 0,1-1 0 0 0,-1 1 0 0 0,0-1 0 0 0,0 1 1 0 0,0-1-1 0 0,0 1 0 0 0,0-1 0 0 0,0 0 0 0 0,0 0 0 0 0,0 0 0 0 0,-1 0 1 0 0,1-1-1 0 0,0 1 0 0 0,-1-1 0 0 0,1 1 0 0 0,0-1 0 0 0,-1 0 0 0 0,1 0 0 0 0,-4 0 1 0 0,-12 0-27 0 0,0-1 0 0 0,0-1 0 0 0,1-1 0 0 0,-21-5 0 0 0,5 1-970 0 0,-34-4-2953 0 0,34 3-896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38:12.094"/>
    </inkml:context>
    <inkml:brush xml:id="br0">
      <inkml:brushProperty name="width" value="0.05" units="cm"/>
      <inkml:brushProperty name="height" value="0.05" units="cm"/>
      <inkml:brushProperty name="color" value="#E71224"/>
    </inkml:brush>
  </inkml:definitions>
  <inkml:trace contextRef="#ctx0" brushRef="#br0">258 8 1697 0 0,'-48'-1'11600'0'0,"-4"-2"-7974"0"0,-100-1-4246 0 0,151 7 644 0 0,0 0-1 0 0,0 0 0 0 0,0 0 0 0 0,1 0 0 0 0,-1 0 0 0 0,1 0 0 0 0,0 0 0 0 0,0 0 1 0 0,0 0-1 0 0,1 5 0 0 0,-1-2 0 0 0,0 50-28 0 0,-2-3 18 0 0,3 1 0 0 0,1-1 1 0 0,3 0-1 0 0,24 103 0 0 0,-25-141 12 0 0,0 1 0 0 0,-2-1 0 0 0,0 1 0 0 0,0 0 0 0 0,-1 0 1 0 0,-1 0-1 0 0,-1-1 0 0 0,-1 1 0 0 0,0 0 0 0 0,0 0 0 0 0,-2-1 0 0 0,-9 28 0 0 0,14-42-13 0 0,0-1-1 0 0,0 1 1 0 0,0 0 0 0 0,0 0 0 0 0,0-1 0 0 0,0 1-1 0 0,0-1 1 0 0,0 1 0 0 0,0-1 0 0 0,0 1 0 0 0,0-1-1 0 0,0 0 1 0 0,0 0 0 0 0,1 1 0 0 0,-1-1 0 0 0,0 0-1 0 0,0 0 1 0 0,0 0 0 0 0,1 0 0 0 0,-1 0 0 0 0,0-1-1 0 0,0 1 1 0 0,0 0 0 0 0,2-1 0 0 0,58-1 484 0 0,-27 1-343 0 0,-32 1-449 0 0,5 0 458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38:25.916"/>
    </inkml:context>
    <inkml:brush xml:id="br0">
      <inkml:brushProperty name="width" value="0.05" units="cm"/>
      <inkml:brushProperty name="height" value="0.05" units="cm"/>
      <inkml:brushProperty name="color" value="#E71224"/>
    </inkml:brush>
  </inkml:definitions>
  <inkml:trace contextRef="#ctx0" brushRef="#br0">15 29 4626 0 0,'0'0'4397'0'0,"-1"1"-4154"0"0,-1 1-1 0 0,1-1 1 0 0,-1 1 0 0 0,1 0 0 0 0,0-1-1 0 0,0 1 1 0 0,0 0 0 0 0,0 0 0 0 0,0 0 0 0 0,-1 3-1 0 0,2 5-138 0 0,0 0 0 0 0,0-1 0 0 0,2 1 0 0 0,-1-1-1 0 0,1 0 1 0 0,0 1 0 0 0,1-1 0 0 0,0 0 0 0 0,1 0-1 0 0,7 14 1 0 0,-8-20 601 0 0,-3-10-285 0 0,-5-27-156 0 0,-3-21-281 0 0,8 51-6 0 0,0 1 1 0 0,0 0-1 0 0,1 0 1 0 0,-1 0 0 0 0,1 0-1 0 0,0 0 1 0 0,0-1-1 0 0,0 1 1 0 0,0 1 0 0 0,0-1-1 0 0,1 0 1 0 0,-1 0-1 0 0,1 0 1 0 0,0 1 0 0 0,0-1-1 0 0,0 1 1 0 0,0-1-1 0 0,0 1 1 0 0,1 0 0 0 0,-1 0-1 0 0,0 0 1 0 0,1 0 0 0 0,0 0-1 0 0,0 1 1 0 0,-1-1-1 0 0,6-1 1 0 0,-5 2-277 0 0,0 0 0 0 0,0 1 0 0 0,0-1 0 0 0,0 1 1 0 0,0 0-1 0 0,1 0 0 0 0,-1 0 0 0 0,0 0 0 0 0,0 0 0 0 0,0 1 0 0 0,4 0 0 0 0,4 5-3086 0 0,-3 3-1548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38:26.797"/>
    </inkml:context>
    <inkml:brush xml:id="br0">
      <inkml:brushProperty name="width" value="0.05" units="cm"/>
      <inkml:brushProperty name="height" value="0.05" units="cm"/>
      <inkml:brushProperty name="color" value="#E71224"/>
    </inkml:brush>
  </inkml:definitions>
  <inkml:trace contextRef="#ctx0" brushRef="#br0">1 0 4690 0 0,'0'0'5536'0'0,"-1"8"-4829"0"0,2 113 958 0 0,-1-121-1556 0 0,0-36 89 0 0,0 24-222 0 0,-1 8 17 0 0,1 0-1 0 0,0 0 1 0 0,0 0-1 0 0,1 0 0 0 0,-1 0 1 0 0,1-1-1 0 0,2-4 1 0 0,-3 8 2 0 0,1 0 1 0 0,0 0-1 0 0,-1-1 0 0 0,1 1 1 0 0,0 0-1 0 0,0 0 1 0 0,0 0-1 0 0,0 0 1 0 0,0 0-1 0 0,0 1 1 0 0,0-1-1 0 0,0 0 1 0 0,0 0-1 0 0,1 1 1 0 0,-1-1-1 0 0,0 1 1 0 0,0-1-1 0 0,1 1 1 0 0,-1-1-1 0 0,0 1 1 0 0,1 0-1 0 0,-1 0 0 0 0,0-1 1 0 0,1 1-1 0 0,-1 0 1 0 0,1 0-1 0 0,1 1 1 0 0,-2-1 0 0 0,1 0 0 0 0,0 0 0 0 0,0 0 0 0 0,0 0 0 0 0,0 1 0 0 0,-1-1 0 0 0,1 1 0 0 0,0-1 0 0 0,0 1 0 0 0,-1 0-1 0 0,1 0 1 0 0,0 0 0 0 0,-1 0 0 0 0,1 0 0 0 0,-1 0 0 0 0,1 0 0 0 0,-1 0 0 0 0,0 0 0 0 0,1 1 0 0 0,-1-1 0 0 0,0 1 0 0 0,0-1 0 0 0,0 1 0 0 0,0-1 0 0 0,0 1 0 0 0,0-1 0 0 0,0 1 0 0 0,-1 0 0 0 0,1 2 0 0 0,1 4 225 0 0,0 0-1 0 0,0 1 1 0 0,-1-1 0 0 0,-1 1-1 0 0,0 10 1 0 0,-7-57-394 0 0,7 36 162 0 0,0 0 1 0 0,0 0 0 0 0,-1-1-1 0 0,2 1 1 0 0,-1 0 0 0 0,0 0-1 0 0,0 0 1 0 0,1 0 0 0 0,-1-1 0 0 0,1 1-1 0 0,0 0 1 0 0,-1 0 0 0 0,1 0-1 0 0,0 0 1 0 0,0 0 0 0 0,1 0-1 0 0,-1 1 1 0 0,0-1 0 0 0,1 0 0 0 0,-1 0-1 0 0,1 1 1 0 0,2-3 0 0 0,-1 3-2 0 0,1 0 0 0 0,0-1 0 0 0,0 2 1 0 0,0-1-1 0 0,0 0 0 0 0,-1 1 0 0 0,1 0 1 0 0,0 0-1 0 0,0 0 0 0 0,0 0 1 0 0,0 0-1 0 0,7 2 0 0 0,-9-1 31 0 0,1 0 1 0 0,-1-1-1 0 0,0 1 1 0 0,1 0-1 0 0,-1 0 0 0 0,0 1 1 0 0,0-1-1 0 0,0 0 0 0 0,0 1 1 0 0,0-1-1 0 0,0 1 0 0 0,0-1 1 0 0,0 1-1 0 0,-1 0 1 0 0,1 0-1 0 0,0 0 0 0 0,-1 0 1 0 0,0 0-1 0 0,1 0 0 0 0,-1 1 1 0 0,0-1-1 0 0,1 5 1 0 0,1 0-110 0 0,-1 1 0 0 0,0-1 1 0 0,-1 1-1 0 0,0-1 1 0 0,0 1-1 0 0,0 9 1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38:24.380"/>
    </inkml:context>
    <inkml:brush xml:id="br0">
      <inkml:brushProperty name="width" value="0.05" units="cm"/>
      <inkml:brushProperty name="height" value="0.05" units="cm"/>
      <inkml:brushProperty name="color" value="#E71224"/>
    </inkml:brush>
  </inkml:definitions>
  <inkml:trace contextRef="#ctx0" brushRef="#br0">32 9 1409 0 0,'-1'21'3341'0'0,"2"17"-250"0"0,7 10-2362 0 0,9-14-12 0 0,-16-33-602 0 0,-1 0 0 0 0,1 0 0 0 0,0 0 0 0 0,0 0 0 0 0,-1 0 0 0 0,1 0 1 0 0,0 0-1 0 0,-1 1 0 0 0,1-1 0 0 0,-1 0 0 0 0,0 0 0 0 0,1 1 0 0 0,-1-1 0 0 0,0 0 0 0 0,0 0 0 0 0,0 1 1 0 0,0 1-1 0 0,-15-8 1512 0 0,9 1-1522 0 0,1-1 0 0 0,-1 0 0 0 0,1 1 1 0 0,0-2-1 0 0,-7-8 0 0 0,10 11-112 0 0,1 0 1 0 0,-1 0-1 0 0,1 0 1 0 0,0 0 0 0 0,0 0-1 0 0,0 0 1 0 0,1 0-1 0 0,-1-1 1 0 0,1 1-1 0 0,-1 0 1 0 0,1-1-1 0 0,0 1 1 0 0,1 0-1 0 0,-1-1 1 0 0,0 1-1 0 0,1 0 1 0 0,0 0-1 0 0,0 0 1 0 0,0-1-1 0 0,0 1 1 0 0,0 0-1 0 0,1 0 1 0 0,-1 1-1 0 0,1-1 1 0 0,0 0-1 0 0,4-5 1 0 0,-3 5-23 0 0,1-1 1 0 0,-1 1-1 0 0,1-1 0 0 0,0 1 1 0 0,0 0-1 0 0,0 1 0 0 0,0-1 1 0 0,0 1-1 0 0,1-1 0 0 0,-1 1 1 0 0,1 1-1 0 0,-1-1 0 0 0,1 1 1 0 0,0-1-1 0 0,0 1 0 0 0,-1 1 1 0 0,8-1-1 0 0,-11 1-122 0 0,0 0 0 0 0,0 1-1 0 0,0-1 1 0 0,-1 1 0 0 0,1-1 0 0 0,0 1 0 0 0,0-1-1 0 0,-1 1 1 0 0,1-1 0 0 0,0 1 0 0 0,-1 0-1 0 0,1 0 1 0 0,-1-1 0 0 0,1 1 0 0 0,-1 0 0 0 0,1 0-1 0 0,-1-1 1 0 0,0 1 0 0 0,1 0 0 0 0,-1 0 0 0 0,0 0-1 0 0,0 0 1 0 0,1-1 0 0 0,-1 1 0 0 0,0 0 0 0 0,0 0-1 0 0,0 0 1 0 0,0 0 0 0 0,0 0 0 0 0,-1 1 0 0 0,2 5-1357 0 0,0 2-1317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38:24.747"/>
    </inkml:context>
    <inkml:brush xml:id="br0">
      <inkml:brushProperty name="width" value="0.05" units="cm"/>
      <inkml:brushProperty name="height" value="0.05" units="cm"/>
      <inkml:brushProperty name="color" value="#E71224"/>
    </inkml:brush>
  </inkml:definitions>
  <inkml:trace contextRef="#ctx0" brushRef="#br0">0 6 1537 0 0,'0'0'9508'0'0,"0"-5"-8211"0"0,4 5-369 0 0,0 5-224 0 0,-1 3-287 0 0,1 3-225 0 0,-1 3 48 0 0,1 0-112 0 0,3 4-112 0 0,-7-1-32 0 0,4-1-432 0 0,-1-6-2306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3T19:59:22.682"/>
    </inkml:context>
    <inkml:brush xml:id="br0">
      <inkml:brushProperty name="width" value="0.05" units="cm"/>
      <inkml:brushProperty name="height" value="0.05" units="cm"/>
      <inkml:brushProperty name="color" value="#FF0066"/>
    </inkml:brush>
  </inkml:definitions>
  <inkml:trace contextRef="#ctx0" brushRef="#br0">2533 156 3906 0 0,'-55'-26'1795'0'0,"-2"3"0"0"0,0 2 0 0 0,-2 3 0 0 0,0 3 0 0 0,-71-10 0 0 0,1 10 490 0 0,-179 3 0 0 0,215 13-2077 0 0,0 5-1 0 0,0 4 1 0 0,1 3 0 0 0,0 5-1 0 0,2 4 1 0 0,0 3 0 0 0,-88 39-1 0 0,114-36-236 0 0,1 2 0 0 0,1 2 0 0 0,2 4-1 0 0,2 2 1 0 0,1 2 0 0 0,2 3-1 0 0,2 2 1 0 0,2 3 0 0 0,2 1 0 0 0,-44 59-1 0 0,68-74-6 0 0,1 1 0 0 0,2 1 1 0 0,1 1-1 0 0,2 1 0 0 0,1 0 0 0 0,2 2 0 0 0,-20 78 0 0 0,32-96-1 0 0,1 0 1 0 0,0-1-1 0 0,2 1 1 0 0,0 0-1 0 0,2 0 1 0 0,0 0 0 0 0,6 29-1 0 0,-3-35 0 0 0,0 0-1 0 0,2 0 0 0 0,-1-1 1 0 0,2 1-1 0 0,0-1 1 0 0,1-1-1 0 0,0 1 1 0 0,1-2-1 0 0,1 1 1 0 0,18 19-1 0 0,-10-15-25 0 0,1-1-1 0 0,1 0 1 0 0,1-2-1 0 0,0 0 1 0 0,1-2-1 0 0,0 0 1 0 0,1-2 0 0 0,0 0-1 0 0,1-2 1 0 0,0 0-1 0 0,1-2 1 0 0,41 7 0 0 0,3-4-113 0 0,0-3 1 0 0,1-3-1 0 0,109-7 1 0 0,-62-8 151 0 0,0-4 0 0 0,0-6 1 0 0,-2-4-1 0 0,-1-6 0 0 0,-1-5 0 0 0,-2-4 1 0 0,-2-5-1 0 0,-2-5 0 0 0,173-110 0 0 0,-214 117 37 0 0,65-56 0 0 0,-104 75 27 0 0,-1-1 0 0 0,-1-1-1 0 0,-1 0 1 0 0,29-42 0 0 0,-46 58-17 0 0,-1 0 0 0 0,0-1 0 0 0,0 1 0 0 0,-1-1 1 0 0,0 0-1 0 0,-1-1 0 0 0,0 1 0 0 0,-1-1 0 0 0,0 1 0 0 0,-1-1 1 0 0,0 0-1 0 0,-1 0 0 0 0,0 0 0 0 0,-1 0 0 0 0,0 0 1 0 0,-3-13-1 0 0,0 14-10 0 0,0-1-1 0 0,-1 1 1 0 0,-1 0 0 0 0,0 0 0 0 0,0 1 0 0 0,-1-1 0 0 0,0 1 0 0 0,-1 0 0 0 0,0 1 0 0 0,-1 0-1 0 0,0 0 1 0 0,0 0 0 0 0,-1 1 0 0 0,0 0 0 0 0,-20-12 0 0 0,-12-5-265 0 0,-1 1 1 0 0,-1 2-1 0 0,-1 3 1 0 0,-1 1-1 0 0,0 2 1 0 0,-76-16-1 0 0,-113-9-4780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38:30.286"/>
    </inkml:context>
    <inkml:brush xml:id="br0">
      <inkml:brushProperty name="width" value="0.05" units="cm"/>
      <inkml:brushProperty name="height" value="0.05" units="cm"/>
      <inkml:brushProperty name="color" value="#E71224"/>
    </inkml:brush>
  </inkml:definitions>
  <inkml:trace contextRef="#ctx0" brushRef="#br0">0 1 4018 0 0,'0'0'5474'0'0,"4"0"-5121"0"0,-1 0-209 0 0,5 1-128 0 0,-1 3 16 0 0,0-3-128 0 0,-3 1-753 0 0,3-2-1104 0 0,0 0-432 0 0,4 0-1649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38:30.648"/>
    </inkml:context>
    <inkml:brush xml:id="br0">
      <inkml:brushProperty name="width" value="0.05" units="cm"/>
      <inkml:brushProperty name="height" value="0.05" units="cm"/>
      <inkml:brushProperty name="color" value="#E71224"/>
    </inkml:brush>
  </inkml:definitions>
  <inkml:trace contextRef="#ctx0" brushRef="#br0">0 0 3538 0 0,'0'0'7139'0'0,"14"0"-6803"0"0,-10 0-288 0 0,0 2-48 0 0,-1 1-400 0 0,8-1-1553 0 0,3-1-272 0 0,8-1-1361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38:30.995"/>
    </inkml:context>
    <inkml:brush xml:id="br0">
      <inkml:brushProperty name="width" value="0.05" units="cm"/>
      <inkml:brushProperty name="height" value="0.05" units="cm"/>
      <inkml:brushProperty name="color" value="#E71224"/>
    </inkml:brush>
  </inkml:definitions>
  <inkml:trace contextRef="#ctx0" brushRef="#br0">1 7 4514 0 0,'0'0'4802'0'0,"21"1"-6098"0"0,-17-9-1217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38:31.415"/>
    </inkml:context>
    <inkml:brush xml:id="br0">
      <inkml:brushProperty name="width" value="0.05" units="cm"/>
      <inkml:brushProperty name="height" value="0.05" units="cm"/>
      <inkml:brushProperty name="color" value="#E71224"/>
    </inkml:brush>
  </inkml:definitions>
  <inkml:trace contextRef="#ctx0" brushRef="#br0">148 3 4194 0 0,'0'0'6659'0'0,"-18"-3"-5523"0"0,10 3-303 0 0,1 0-289 0 0,-4 0-224 0 0,1 0-176 0 0,-5 0-384 0 0,-3 2-624 0 0,-3 7-897 0 0,3 1-1264 0 0,-4-1-929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38:31.722"/>
    </inkml:context>
    <inkml:brush xml:id="br0">
      <inkml:brushProperty name="width" value="0.05" units="cm"/>
      <inkml:brushProperty name="height" value="0.05" units="cm"/>
      <inkml:brushProperty name="color" value="#E71224"/>
    </inkml:brush>
  </inkml:definitions>
  <inkml:trace contextRef="#ctx0" brushRef="#br0">94 1 5683 0 0,'0'0'2273'0'0,"-75"0"-4899"0"0,57 0-2704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38:32.040"/>
    </inkml:context>
    <inkml:brush xml:id="br0">
      <inkml:brushProperty name="width" value="0.05" units="cm"/>
      <inkml:brushProperty name="height" value="0.05" units="cm"/>
      <inkml:brushProperty name="color" value="#E71224"/>
    </inkml:brush>
  </inkml:definitions>
  <inkml:trace contextRef="#ctx0" brushRef="#br0">98 7 2417 0 0,'0'0'208'0'0</inkml:trace>
  <inkml:trace contextRef="#ctx0" brushRef="#br0" timeOffset="1">98 7 3810 0 0,'-50'0'2385'0'0,"46"0"-1041"0"0,-3-1-127 0 0,3 1-48 0 0,-3-2-721 0 0,3 0-848 0 0,-6 2-1537 0 0,-1-1-865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38:32.590"/>
    </inkml:context>
    <inkml:brush xml:id="br0">
      <inkml:brushProperty name="width" value="0.05" units="cm"/>
      <inkml:brushProperty name="height" value="0.05" units="cm"/>
      <inkml:brushProperty name="color" value="#E71224"/>
    </inkml:brush>
  </inkml:definitions>
  <inkml:trace contextRef="#ctx0" brushRef="#br0">1 1 928 0 0,'0'0'6964'0'0,"0"9"-2242"0"0,3-9-4386 0 0,5 0-320 0 0,-1 0-944 0 0,7 0-1842 0 0,1 0-943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38:32.906"/>
    </inkml:context>
    <inkml:brush xml:id="br0">
      <inkml:brushProperty name="width" value="0.05" units="cm"/>
      <inkml:brushProperty name="height" value="0.05" units="cm"/>
      <inkml:brushProperty name="color" value="#E71224"/>
    </inkml:brush>
  </inkml:definitions>
  <inkml:trace contextRef="#ctx0" brushRef="#br0">1 3 4162 0 0,'0'0'7219'0'0,"7"0"-7107"0"0,0 0-1760 0 0,1 0-289 0 0,2-1 192 0 0,5-1-976 0 0,3 2-545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38:33.254"/>
    </inkml:context>
    <inkml:brush xml:id="br0">
      <inkml:brushProperty name="width" value="0.05" units="cm"/>
      <inkml:brushProperty name="height" value="0.05" units="cm"/>
      <inkml:brushProperty name="color" value="#E71224"/>
    </inkml:brush>
  </inkml:definitions>
  <inkml:trace contextRef="#ctx0" brushRef="#br0">0 15 2913 0 0,'0'0'6563'0'0,"33"-2"-6707"0"0,-23 2-1248 0 0,1 0-561 0 0,7 0-2641 0 0</inkml:trace>
  <inkml:trace contextRef="#ctx0" brushRef="#br0" timeOffset="1">324 1 5571 0 0,'0'0'2897'0'0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41:10.716"/>
    </inkml:context>
    <inkml:brush xml:id="br0">
      <inkml:brushProperty name="width" value="0.05" units="cm"/>
      <inkml:brushProperty name="height" value="0.05" units="cm"/>
      <inkml:brushProperty name="color" value="#00A0D7"/>
    </inkml:brush>
  </inkml:definitions>
  <inkml:trace contextRef="#ctx0" brushRef="#br0">8 1 2609 0 0,'0'0'3458'0'0,"-4"0"-4131"0"0,1 3-1151 0 0,3 9-1538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2:03.510"/>
    </inkml:context>
    <inkml:brush xml:id="br0">
      <inkml:brushProperty name="width" value="0.05" units="cm"/>
      <inkml:brushProperty name="height" value="0.05" units="cm"/>
      <inkml:brushProperty name="color" value="#FF0066"/>
    </inkml:brush>
  </inkml:definitions>
  <inkml:trace contextRef="#ctx0" brushRef="#br0">10 0 3233 0 0,'0'0'5013'0'0,"-3"5"-3141"0"0,-3 9-724 0 0,7 84-534 0 0,6 50 71 0 0,1 97-84 0 0,-6-228-1191 0 0,3-29-1824 0 0,4-27-1332 0 0,-6 13 1724 0 0,1 3-163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39:48.662"/>
    </inkml:context>
    <inkml:brush xml:id="br0">
      <inkml:brushProperty name="width" value="0.05" units="cm"/>
      <inkml:brushProperty name="height" value="0.05" units="cm"/>
      <inkml:brushProperty name="color" value="#E71224"/>
    </inkml:brush>
  </inkml:definitions>
  <inkml:trace contextRef="#ctx0" brushRef="#br0">146 45 1697 0 0,'-10'-3'9040'0'0,"-8"-4"-6998"0"0,17 5-2027 0 0,0 0-1 0 0,-1 0 0 0 0,1 0 1 0 0,-1 0-1 0 0,1 0 1 0 0,-1 0-1 0 0,1 0 1 0 0,-1 1-1 0 0,0-1 1 0 0,0 1-1 0 0,0-1 0 0 0,0 1 1 0 0,0 0-1 0 0,0-1 1 0 0,0 1-1 0 0,-1 0 1 0 0,1 1-1 0 0,0-1 0 0 0,-1 0 1 0 0,1 1-1 0 0,0-1 1 0 0,-1 1-1 0 0,1 0 1 0 0,-1 0-1 0 0,1-1 0 0 0,-1 2 1 0 0,1-1-1 0 0,0 0 1 0 0,-5 1-1 0 0,4-1 1 0 0,1 1-15 0 0,1-1 0 0 0,-1 1 0 0 0,1-1 0 0 0,-1 1 0 0 0,1 0 0 0 0,0 0 0 0 0,-1-1 0 0 0,1 1-1 0 0,0 0 1 0 0,0 0 0 0 0,-1 0 0 0 0,1 0 0 0 0,0 1 0 0 0,0-1 0 0 0,0 0 0 0 0,1 0 0 0 0,-1 1 0 0 0,0-1-1 0 0,0 0 1 0 0,1 1 0 0 0,-2 2 0 0 0,-13 38-3 0 0,12-33 8 0 0,1-3-14 0 0,1 0 0 0 0,0 0 0 0 0,0 0 0 0 0,1 0 1 0 0,0 0-1 0 0,0 0 0 0 0,0 0 0 0 0,0 0 0 0 0,1 0 0 0 0,3 11 0 0 0,-4-16 0 0 0,1 1 0 0 0,-1-1 1 0 0,0 0-1 0 0,1 1 0 0 0,-1-1 0 0 0,1 0 1 0 0,0 1-1 0 0,-1-1 0 0 0,1 0 1 0 0,0 0-1 0 0,0 1 0 0 0,0-1 1 0 0,0 0-1 0 0,0 0 0 0 0,0 0 1 0 0,0 0-1 0 0,0 0 0 0 0,0-1 0 0 0,0 1 1 0 0,1 0-1 0 0,-1 0 0 0 0,0-1 1 0 0,0 1-1 0 0,1-1 0 0 0,-1 1 1 0 0,1-1-1 0 0,-1 1 0 0 0,0-1 0 0 0,1 0 1 0 0,-1 0-1 0 0,1 0 0 0 0,-1 0 1 0 0,1 0-1 0 0,-1 0 0 0 0,1 0 1 0 0,-1 0-1 0 0,0 0 0 0 0,1-1 0 0 0,-1 1 1 0 0,1-1-1 0 0,-1 1 0 0 0,0-1 1 0 0,1 1-1 0 0,-1-1 0 0 0,0 0 1 0 0,0 0-1 0 0,0 0 0 0 0,0 0 1 0 0,2-1-1 0 0,2-1 13 0 0,-1-1 1 0 0,0 1 0 0 0,0-1-1 0 0,-1 0 1 0 0,1 0 0 0 0,-1 0-1 0 0,0-1 1 0 0,0 1 0 0 0,0-1-1 0 0,0 1 1 0 0,-1-1 0 0 0,0 0-1 0 0,0 0 1 0 0,0 0 0 0 0,1-10-1 0 0,1-4-22 0 0,-2 0 0 0 0,-1 1 0 0 0,0-22 0 0 0,-1 40 67 0 0,-3 6-3 0 0,1 1 0 0 0,1 0 1 0 0,-1 0-1 0 0,1 0 1 0 0,0 0-1 0 0,0 0 1 0 0,1 0-1 0 0,0 0 1 0 0,0 1-1 0 0,1-1 1 0 0,0 0-1 0 0,0 0 1 0 0,1 0-1 0 0,0 0 1 0 0,0-1-1 0 0,0 1 1 0 0,1 0-1 0 0,4 7 1 0 0,-5-11-27 0 0,0-1 1 0 0,1 1 0 0 0,-1 0 0 0 0,0-1 0 0 0,1 0-1 0 0,0 1 1 0 0,0-1 0 0 0,-1 0 0 0 0,1 0 0 0 0,1-1 0 0 0,-1 1-1 0 0,0-1 1 0 0,4 2 0 0 0,-5-2-121 0 0,0-1 0 0 0,0 0 0 0 0,0 0 0 0 0,1 0 0 0 0,-1 0 0 0 0,0 0-1 0 0,0 0 1 0 0,0 0 0 0 0,0-1 0 0 0,0 1 0 0 0,0-1 0 0 0,0 0 0 0 0,0 1 0 0 0,0-1 0 0 0,0 0 0 0 0,0 0 0 0 0,0 0 0 0 0,0 0 0 0 0,0-1 0 0 0,-1 1-1 0 0,1 0 1 0 0,-1-1 0 0 0,3-1 0 0 0,14-19-3763 0 0,0-4-2430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40:16.989"/>
    </inkml:context>
    <inkml:brush xml:id="br0">
      <inkml:brushProperty name="width" value="0.05" units="cm"/>
      <inkml:brushProperty name="height" value="0.05" units="cm"/>
      <inkml:brushProperty name="color" value="#5B2D90"/>
    </inkml:brush>
  </inkml:definitions>
  <inkml:trace contextRef="#ctx0" brushRef="#br0">98 18 2433 0 0,'0'0'1604'0'0,"-15"-18"2579"0"0,11 18-3813 0 0,0 0 0 0 0,0 1 0 0 0,0-1 0 0 0,1 1 0 0 0,-1 0 0 0 0,0 0 0 0 0,0 0 0 0 0,1 0 0 0 0,-1 0 0 0 0,-5 4 0 0 0,7-3-376 0 0,-1 0 0 0 0,0 0 0 0 0,1 0 1 0 0,-1 1-1 0 0,1-1 0 0 0,0 1 0 0 0,0-1 0 0 0,0 1 0 0 0,0 0 1 0 0,0 0-1 0 0,1 0 0 0 0,-1 0 0 0 0,1 0 0 0 0,0 0 1 0 0,0 0-1 0 0,0 1 0 0 0,0-1 0 0 0,0 0 0 0 0,0 6 1 0 0,1-2 0 0 0,-1-1 0 0 0,1 1 1 0 0,1 0-1 0 0,-1-1 1 0 0,1 1-1 0 0,0-1 1 0 0,3 11-1 0 0,-3-16-12 0 0,-1 1-1 0 0,1-1 0 0 0,-1 0 1 0 0,1 1-1 0 0,-1-1 0 0 0,1 0 0 0 0,0 0 1 0 0,-1 0-1 0 0,1 0 0 0 0,0 0 1 0 0,0 1-1 0 0,0-1 0 0 0,0-1 1 0 0,0 1-1 0 0,0 0 0 0 0,0 0 1 0 0,0 0-1 0 0,0 0 0 0 0,0-1 0 0 0,1 1 1 0 0,-1-1-1 0 0,0 1 0 0 0,0-1 1 0 0,1 1-1 0 0,-1-1 0 0 0,0 0 1 0 0,1 1-1 0 0,-1-1 0 0 0,0 0 1 0 0,1 0-1 0 0,-1 0 0 0 0,1 0 0 0 0,-1 0 1 0 0,0-1-1 0 0,1 1 0 0 0,-1 0 1 0 0,0 0-1 0 0,1-1 0 0 0,-1 1 1 0 0,0-1-1 0 0,0 0 0 0 0,1 1 1 0 0,-1-1-1 0 0,2-1 0 0 0,-1 1-8 0 0,-1-1 0 0 0,1 1 0 0 0,0-1 0 0 0,-1 0 0 0 0,1 1 0 0 0,-1-1 0 0 0,1 0 0 0 0,-1 0 0 0 0,0 0 0 0 0,0 0 0 0 0,0 0 0 0 0,0 0 0 0 0,0 0-1 0 0,0-1 1 0 0,-1 1 0 0 0,1-3 0 0 0,7-45-380 0 0,-5 25 308 0 0,-3 25 99 0 0,0-1 0 0 0,0 1 0 0 0,0 0 0 0 0,0 0-1 0 0,0 0 1 0 0,0-1 0 0 0,0 1 0 0 0,0 0 0 0 0,0 0 0 0 0,0-1 0 0 0,0 1 0 0 0,0 0-1 0 0,0 0 1 0 0,0-1 0 0 0,0 1 0 0 0,0 0 0 0 0,0 0 0 0 0,0 0 0 0 0,0-1-1 0 0,0 1 1 0 0,0 0 0 0 0,0 0 0 0 0,0 0 0 0 0,1-1 0 0 0,-1 1 0 0 0,0 0 0 0 0,0 0-1 0 0,0 0 1 0 0,0-1 0 0 0,1 1 0 0 0,-1 0 0 0 0,0 0 0 0 0,0 0 0 0 0,0 0-1 0 0,1 0 1 0 0,-1 0 0 0 0,0 0 0 0 0,0-1 0 0 0,0 1 0 0 0,1 0 0 0 0,-1 0 0 0 0,0 0-1 0 0,0 0 1 0 0,1 0 0 0 0,-1 0 0 0 0,0 0 0 0 0,0 0 0 0 0,1 0 0 0 0,-1 0-1 0 0,0 0 1 0 0,0 0 0 0 0,0 0 0 0 0,1 1 0 0 0,-1-1 0 0 0,10 17 108 0 0,10 37 86 0 0,-17-44-192 0 0,-3-9-131 0 0,0-1 1 0 0,0 1-1 0 0,0-1 1 0 0,1 1-1 0 0,-1-1 1 0 0,0 1-1 0 0,0-1 0 0 0,0 1 1 0 0,1-1-1 0 0,-1 1 1 0 0,0-1-1 0 0,0 1 1 0 0,1-1-1 0 0,-1 1 1 0 0,0-1-1 0 0,1 0 1 0 0,-1 1-1 0 0,0-1 0 0 0,1 0 1 0 0,-1 1-1 0 0,1-1 1 0 0,-1 0-1 0 0,1 0 1 0 0,-1 1-1 0 0,1-1 1 0 0,-1 0-1 0 0,1 0 0 0 0,-1 0 1 0 0,1 1-1 0 0,-1-1 1 0 0,1 0-1 0 0,-1 0 1 0 0,1 0-1 0 0,-1 0 1 0 0,1 0-1 0 0,0 0 0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40:17.496"/>
    </inkml:context>
    <inkml:brush xml:id="br0">
      <inkml:brushProperty name="width" value="0.05" units="cm"/>
      <inkml:brushProperty name="height" value="0.05" units="cm"/>
      <inkml:brushProperty name="color" value="#5B2D90"/>
    </inkml:brush>
  </inkml:definitions>
  <inkml:trace contextRef="#ctx0" brushRef="#br0">1 1 3762 0 0,'0'0'1937'0'0,"2"11"-764"0"0,3 26-341 0 0,21 106 1186 0 0,-27-147-2017 0 0,0-1 1 0 0,0 1-1 0 0,1 0 1 0 0,0-1-1 0 0,0 1 1 0 0,0-1-1 0 0,0 1 1 0 0,1-1-1 0 0,-1 1 1 0 0,4-9-1 0 0,-4 11-25 0 0,1 0 0 0 0,0-1 0 0 0,0 1 0 0 0,0 0 0 0 0,1 0 0 0 0,-1 0 0 0 0,0 1 0 0 0,1-1 0 0 0,-1 0 0 0 0,1 0 0 0 0,0 1 0 0 0,-1-1 0 0 0,1 1 0 0 0,0-1 0 0 0,0 1 0 0 0,0 0 0 0 0,0 0 0 0 0,0 0 0 0 0,0 0 0 0 0,0 0 0 0 0,1 0 0 0 0,-1 0 0 0 0,0 1 0 0 0,1-1 0 0 0,-1 1 0 0 0,0 0 0 0 0,0 0-1 0 0,5 0 1 0 0,-5 0 67 0 0,1 0-1 0 0,-1 0 0 0 0,0 1 0 0 0,0-1 0 0 0,1 1 0 0 0,-1 0 0 0 0,0-1 0 0 0,0 1 0 0 0,0 0 0 0 0,0 0 0 0 0,0 1 0 0 0,0-1 0 0 0,0 0 1 0 0,0 1-1 0 0,0-1 0 0 0,-1 1 0 0 0,1-1 0 0 0,0 1 0 0 0,-1 0 0 0 0,0 0 0 0 0,1 0 0 0 0,-1-1 0 0 0,0 1 0 0 0,0 1 0 0 0,0-1 0 0 0,0 0 0 0 0,0 0 1 0 0,0 0-1 0 0,-1 0 0 0 0,1 1 0 0 0,-1-1 0 0 0,0 0 0 0 0,0 1 0 0 0,1-1 0 0 0,-1 0 0 0 0,-1 1 0 0 0,1-1 0 0 0,0 0 0 0 0,-1 0 0 0 0,1 1 1 0 0,-1-1-1 0 0,1 0 0 0 0,-1 0 0 0 0,0 0 0 0 0,0 1 0 0 0,0-1 0 0 0,-2 2 0 0 0,-1 1-32 0 0,0-2 0 0 0,0 1 0 0 0,0 0-1 0 0,-1-1 1 0 0,1 0 0 0 0,-1 0 0 0 0,0 0 0 0 0,1 0 0 0 0,-2-1-1 0 0,1 0 1 0 0,0 0 0 0 0,0 0 0 0 0,0-1 0 0 0,-1 0-1 0 0,1 0 1 0 0,-1 0 0 0 0,1-1 0 0 0,-7 0 0 0 0,22-3-6504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40:18.009"/>
    </inkml:context>
    <inkml:brush xml:id="br0">
      <inkml:brushProperty name="width" value="0.05" units="cm"/>
      <inkml:brushProperty name="height" value="0.05" units="cm"/>
      <inkml:brushProperty name="color" value="#5B2D90"/>
    </inkml:brush>
  </inkml:definitions>
  <inkml:trace contextRef="#ctx0" brushRef="#br0">78 35 2241 0 0,'0'0'4693'0'0,"-4"-6"-3781"0"0,3 4-955 0 0,-19-21 1446 0 0,19 23-1353 0 0,1 0 1 0 0,-1-1-1 0 0,0 1 1 0 0,1-1-1 0 0,-1 1 1 0 0,0 0-1 0 0,0-1 1 0 0,1 1-1 0 0,-1 0 1 0 0,0 0-1 0 0,0 0 0 0 0,1-1 1 0 0,-1 1-1 0 0,0 0 1 0 0,0 0-1 0 0,0 0 1 0 0,1 0-1 0 0,-1 0 1 0 0,0 1-1 0 0,0-1 1 0 0,1 0-1 0 0,-1 0 1 0 0,0 0-1 0 0,0 1 1 0 0,1-1-1 0 0,-1 0 1 0 0,0 1-1 0 0,1-1 0 0 0,-1 1 1 0 0,0-1-1 0 0,1 1 1 0 0,-1-1-1 0 0,1 1 1 0 0,-1-1-1 0 0,1 1 1 0 0,-1-1-1 0 0,1 1 1 0 0,-1 0-1 0 0,1-1 1 0 0,-1 1-1 0 0,1 0 1 0 0,0 0-1 0 0,-1 1 1 0 0,-3 6-1 0 0,0 1 1 0 0,1 1 0 0 0,0-1-1 0 0,0 0 1 0 0,1 1 0 0 0,0-1-1 0 0,1 1 1 0 0,0-1 0 0 0,1 1-1 0 0,0 0 1 0 0,2 19 0 0 0,4-12-6 0 0,4-15-422 0 0,-9-3 325 0 0,0 0 1 0 0,1 0-1 0 0,-1 0 1 0 0,0-1-1 0 0,0 1 1 0 0,0 0-1 0 0,0-1 1 0 0,0 1-1 0 0,0-1 1 0 0,0 1-1 0 0,0-1 1 0 0,0 1-1 0 0,-1-1 1 0 0,2-2-1 0 0,-1-2-25 0 0,1 1-1 0 0,0 0 0 0 0,1 0 1 0 0,-1 0-1 0 0,1 0 0 0 0,0 0 0 0 0,4-4 1 0 0,-7 8 70 0 0,1 0 0 0 0,0 1 0 0 0,-1-1 0 0 0,1 0 0 0 0,-1 1 0 0 0,1-1 0 0 0,0 0 0 0 0,0 1 0 0 0,-1-1 0 0 0,1 1 1 0 0,0-1-1 0 0,0 1 0 0 0,0-1 0 0 0,-1 1 0 0 0,1 0 0 0 0,0-1 0 0 0,0 1 0 0 0,0 0 0 0 0,0 0 0 0 0,0 0 0 0 0,0 0 0 0 0,0 0 0 0 0,0 0 1 0 0,-1 0-1 0 0,1 0 0 0 0,0 0 0 0 0,0 0 0 0 0,0 0 0 0 0,0 0 0 0 0,0 1 0 0 0,0-1 0 0 0,0 0 0 0 0,-1 1 0 0 0,1-1 0 0 0,0 1 0 0 0,0-1 0 0 0,0 1 1 0 0,-1-1-1 0 0,1 1 0 0 0,0 0 0 0 0,-1-1 0 0 0,1 1 0 0 0,0 0 0 0 0,-1-1 0 0 0,1 1 0 0 0,-1 0 0 0 0,1 0 0 0 0,-1-1 0 0 0,1 1 0 0 0,-1 0 1 0 0,1 1-1 0 0,0 1 37 0 0,1-1 1 0 0,0 0 0 0 0,-1 0 0 0 0,1 1 0 0 0,0-1 0 0 0,1-1 0 0 0,-1 1 0 0 0,0 0-1 0 0,1 0 1 0 0,-1-1 0 0 0,0 1 0 0 0,1-1 0 0 0,0 0 0 0 0,3 1 0 0 0,26 3-2759 0 0,-15-5-538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40:18.900"/>
    </inkml:context>
    <inkml:brush xml:id="br0">
      <inkml:brushProperty name="width" value="0.05" units="cm"/>
      <inkml:brushProperty name="height" value="0.05" units="cm"/>
      <inkml:brushProperty name="color" value="#5B2D90"/>
    </inkml:brush>
  </inkml:definitions>
  <inkml:trace contextRef="#ctx0" brushRef="#br0">75 10 3169 0 0,'0'0'2116'0'0,"-4"-10"2259"0"0,1 11-4229 0 0,-1-1 0 0 0,1 1 0 0 0,-1 1-1 0 0,1-1 1 0 0,0 0 0 0 0,0 1-1 0 0,-1-1 1 0 0,1 1 0 0 0,0 0-1 0 0,0 0 1 0 0,1 0 0 0 0,-1 1-1 0 0,0-1 1 0 0,1 1 0 0 0,-1-1 0 0 0,1 1-1 0 0,0 0 1 0 0,0 0 0 0 0,0 0-1 0 0,0 0 1 0 0,1 0 0 0 0,-1 0-1 0 0,1 1 1 0 0,0-1 0 0 0,0 1-1 0 0,0-1 1 0 0,0 0 0 0 0,1 1 0 0 0,-1 6-1 0 0,0-8-236 0 0,1 1-1 0 0,-1-1 1 0 0,1 1-1 0 0,0 0 0 0 0,0 0 1 0 0,0-1-1 0 0,0 1 1 0 0,0 0-1 0 0,0-1 1 0 0,1 1-1 0 0,0 0 0 0 0,-1-1 1 0 0,1 1-1 0 0,0-1 1 0 0,0 1-1 0 0,0-1 1 0 0,1 1-1 0 0,-1-1 0 0 0,0 0 1 0 0,1 0-1 0 0,0 0 1 0 0,-1 1-1 0 0,1-2 0 0 0,0 1 1 0 0,0 0-1 0 0,0 0 1 0 0,1-1-1 0 0,-1 1 1 0 0,0-1-1 0 0,0 1 0 0 0,1-1 1 0 0,-1 0-1 0 0,1 0 1 0 0,-1 0-1 0 0,1 0 1 0 0,0-1-1 0 0,-1 1 0 0 0,1-1 1 0 0,0 1-1 0 0,5-1 1 0 0,23-1-3738 0 0,-16-1 1223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40:19.297"/>
    </inkml:context>
    <inkml:brush xml:id="br0">
      <inkml:brushProperty name="width" value="0.05" units="cm"/>
      <inkml:brushProperty name="height" value="0.05" units="cm"/>
      <inkml:brushProperty name="color" value="#5B2D90"/>
    </inkml:brush>
  </inkml:definitions>
  <inkml:trace contextRef="#ctx0" brushRef="#br0">58 0 3810 0 0,'0'0'5549'0'0,"-7"0"-4685"0"0,5 0-812 0 0,0 0 0 0 0,0 0 0 0 0,0 0-1 0 0,0 0 1 0 0,0 0 0 0 0,0 1 0 0 0,1-1-1 0 0,-1 0 1 0 0,0 1 0 0 0,0 0-1 0 0,0-1 1 0 0,1 1 0 0 0,-1 0 0 0 0,0 0-1 0 0,1 0 1 0 0,-1 0 0 0 0,0 0 0 0 0,1 0-1 0 0,0 0 1 0 0,-1 1 0 0 0,-1 1 0 0 0,1 0 5 0 0,1 1 0 0 0,-1 0 0 0 0,1 0 0 0 0,0 0 1 0 0,0 1-1 0 0,0-1 0 0 0,0 0 0 0 0,1 0 1 0 0,0 0-1 0 0,-1 1 0 0 0,2 4 0 0 0,-1-6-58 0 0,0 1 0 0 0,1-1-1 0 0,-1 0 1 0 0,1 0 0 0 0,0 0-1 0 0,0 0 1 0 0,0 0-1 0 0,0 0 1 0 0,1 0 0 0 0,-1 0-1 0 0,1 0 1 0 0,0 0 0 0 0,2 2-1 0 0,-3-4-14 0 0,0 0-1 0 0,0 1 0 0 0,0-1 1 0 0,0 0-1 0 0,0 0 0 0 0,0 0 0 0 0,1 0 1 0 0,-1 0-1 0 0,0-1 0 0 0,1 1 1 0 0,-1 0-1 0 0,1-1 0 0 0,-1 1 0 0 0,1-1 1 0 0,-1 1-1 0 0,1-1 0 0 0,-1 0 1 0 0,1 1-1 0 0,-1-1 0 0 0,1 0 0 0 0,-1 0 1 0 0,1 0-1 0 0,0 0 0 0 0,-1-1 1 0 0,1 1-1 0 0,-1 0 0 0 0,1-1 0 0 0,-1 1 1 0 0,3-2-1 0 0,-2 1-42 0 0,-1 0 0 0 0,1 0 0 0 0,-1-1 0 0 0,1 1 0 0 0,-1-1 0 0 0,0 1 0 0 0,1-1 1 0 0,-1 1-1 0 0,0-1 0 0 0,0 0 0 0 0,0 0 0 0 0,0 1 0 0 0,-1-1 0 0 0,1 0 0 0 0,0 0 0 0 0,-1 0 0 0 0,1 0 0 0 0,-1 0 0 0 0,0 0 0 0 0,1-3 1 0 0,0-48-514 0 0,-1 40 460 0 0,22 55 1785 0 0,5-15-1140 0 0,-26-26-693 0 0,0 0 0 0 0,0-1 1 0 0,0 1-1 0 0,0 0 0 0 0,1-1 0 0 0,-1 1 1 0 0,0-1-1 0 0,0 1 0 0 0,1-1 0 0 0,-1 0 0 0 0,0 0 1 0 0,0 1-1 0 0,1-1 0 0 0,-1 0 0 0 0,0 0 1 0 0,1 0-1 0 0,-1 0 0 0 0,0-1 0 0 0,1 1 1 0 0,-1 0-1 0 0,0 0 0 0 0,0-1 0 0 0,1 1 0 0 0,-1-1 1 0 0,0 1-1 0 0,0-1 0 0 0,2-1 0 0 0,5-9-2969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40:19.761"/>
    </inkml:context>
    <inkml:brush xml:id="br0">
      <inkml:brushProperty name="width" value="0.05" units="cm"/>
      <inkml:brushProperty name="height" value="0.05" units="cm"/>
      <inkml:brushProperty name="color" value="#5B2D90"/>
    </inkml:brush>
  </inkml:definitions>
  <inkml:trace contextRef="#ctx0" brushRef="#br0">1 1 6083 0 0,'0'0'1118'0'0,"3"11"80"0"0,-3-10-1180 0 0,6 21 573 0 0,-1 1 0 0 0,0 1 0 0 0,1 37 0 0 0,-6-61-620 0 0,0-4-142 0 0,0-1-1 0 0,0 1 1 0 0,0-1 0 0 0,1 1 0 0 0,0-1 0 0 0,0 1 0 0 0,1-5 0 0 0,2 5 116 0 0,0 0 0 0 0,0 0 1 0 0,1 1-1 0 0,-1-1 0 0 0,1 1 0 0 0,-1 0 0 0 0,1 0 1 0 0,0 1-1 0 0,0-1 0 0 0,0 1 0 0 0,1 1 0 0 0,-1-1 1 0 0,0 0-1 0 0,1 1 0 0 0,-1 0 0 0 0,1 1 0 0 0,-1-1 1 0 0,1 1-1 0 0,0 0 0 0 0,-1 0 0 0 0,1 1 0 0 0,-1 0 0 0 0,7 1 1 0 0,-11-1 99 0 0,1 0 0 0 0,-1 0 1 0 0,0 0-1 0 0,0 0 0 0 0,1 0 1 0 0,-1 0-1 0 0,0 0 1 0 0,0 0-1 0 0,0 0 0 0 0,0 1 1 0 0,-1-1-1 0 0,1 0 0 0 0,0 1 1 0 0,0-1-1 0 0,-1 1 0 0 0,1-1 1 0 0,-1 1-1 0 0,1-1 0 0 0,-1 1 1 0 0,0-1-1 0 0,0 1 1 0 0,1-1-1 0 0,-1 1 0 0 0,0-1 1 0 0,0 1-1 0 0,-1 0 0 0 0,1-1 1 0 0,0 1-1 0 0,0-1 0 0 0,-1 1 1 0 0,1-1-1 0 0,-2 3 0 0 0,1 0 51 0 0,0-1-1 0 0,-1 1 0 0 0,1-1 0 0 0,-1 1 1 0 0,1-1-1 0 0,-1 0 0 0 0,-1 0 0 0 0,1 0 0 0 0,0 0 1 0 0,-1 0-1 0 0,1 0 0 0 0,-6 4 0 0 0,0-3-43 0 0,0-1 0 0 0,-1 1 0 0 0,1-2-1 0 0,-1 1 1 0 0,0-1 0 0 0,1-1 0 0 0,-1 1 0 0 0,0-1-1 0 0,0-1 1 0 0,-17-1 0 0 0,25 1-69 0 0,0 0-91 0 0,1 0 1 0 0,-1 0 0 0 0,1 0 0 0 0,-1 0 0 0 0,1 0 0 0 0,-1 0 0 0 0,1 0 0 0 0,-1 0 0 0 0,1 0 0 0 0,0 0 0 0 0,-1 0 0 0 0,1-1 0 0 0,-1 1 0 0 0,1 0 0 0 0,-1 0 0 0 0,1 0 0 0 0,0-1 0 0 0,-1 1 0 0 0,1 0-1 0 0,0-1 1 0 0,-1 1 0 0 0,1 0 0 0 0,0-1 0 0 0,-1 1 0 0 0,1-1 0 0 0,0 1 0 0 0,0 0 0 0 0,-1-1 0 0 0,1 1 0 0 0,0-1 0 0 0,0 1 0 0 0,0-1 0 0 0,0 1 0 0 0,-1-1 0 0 0,1 1 0 0 0,0 0 0 0 0,0-1-1 0 0,0 1 1 0 0,0-1 0 0 0,0 1 0 0 0,0-1 0 0 0,0 1 0 0 0,1-1 0 0 0,-1 1 0 0 0,0-1 0 0 0,0 1 0 0 0,0-1 0 0 0,0 1 0 0 0,0-1 0 0 0,1 1 0 0 0,-1 0 0 0 0,0-1 0 0 0,1 1 0 0 0,-1-1 0 0 0,0 1-1 0 0,0 0 1 0 0,1-1 0 0 0,-1 1 0 0 0,1 0 0 0 0,-1 0 0 0 0,0-1 0 0 0,1 1 0 0 0,12-8-4183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40:20.318"/>
    </inkml:context>
    <inkml:brush xml:id="br0">
      <inkml:brushProperty name="width" value="0.05" units="cm"/>
      <inkml:brushProperty name="height" value="0.05" units="cm"/>
      <inkml:brushProperty name="color" value="#5B2D90"/>
    </inkml:brush>
  </inkml:definitions>
  <inkml:trace contextRef="#ctx0" brushRef="#br0">98 15 4802 0 0,'0'0'6128'0'0,"-3"-2"-5050"0"0,2 1-985 0 0,-1 0 0 0 0,0 0 0 0 0,1-1 0 0 0,-1 1 1 0 0,0 0-1 0 0,1 1 0 0 0,-1-1 0 0 0,0 0 0 0 0,0 0 0 0 0,0 1 0 0 0,0-1 0 0 0,0 1 0 0 0,0-1 0 0 0,0 1 0 0 0,1 0 0 0 0,-1 0 1 0 0,0 0-1 0 0,0 0 0 0 0,0 0 0 0 0,0 1 0 0 0,0-1 0 0 0,0 0 0 0 0,0 1 0 0 0,-2 0 0 0 0,1 1-46 0 0,1 0 1 0 0,0 0-1 0 0,-1 0 0 0 0,1 0 0 0 0,0 0 0 0 0,0 0 0 0 0,0 0 1 0 0,1 1-1 0 0,-1-1 0 0 0,0 1 0 0 0,1 0 0 0 0,0-1 0 0 0,0 1 0 0 0,-2 3 1 0 0,-1 8-87 0 0,0 0 0 0 0,1 1 0 0 0,1-1 0 0 0,0 1 0 0 0,0 21 0 0 0,2-36 10 0 0,0 1-1 0 0,0-1 0 0 0,0 1 0 0 0,0-1 1 0 0,0 1-1 0 0,0-1 0 0 0,0 1 0 0 0,0-1 1 0 0,0 1-1 0 0,0-1 0 0 0,0 1 0 0 0,0-1 1 0 0,1 1-1 0 0,-1-1 0 0 0,0 1 0 0 0,0-1 0 0 0,0 1 1 0 0,1-1-1 0 0,-1 1 0 0 0,0-1 0 0 0,1 1 1 0 0,-1-1-1 0 0,0 0 0 0 0,1 1 0 0 0,-1-1 1 0 0,1 0-1 0 0,-1 1 0 0 0,1-1 0 0 0,-1 0 1 0 0,0 0-1 0 0,1 1 0 0 0,-1-1 0 0 0,1 0 0 0 0,-1 0 1 0 0,1 0-1 0 0,-1 0 0 0 0,1 0 0 0 0,0 0 1 0 0,-1 0-1 0 0,1 1 0 0 0,-1-1 0 0 0,1-1 1 0 0,-1 1-1 0 0,1 0 0 0 0,-1 0 0 0 0,1 0 1 0 0,-1 0-1 0 0,1 0 0 0 0,-1 0 0 0 0,1-1 0 0 0,-1 1 1 0 0,1 0-1 0 0,-1 0 0 0 0,1-1 0 0 0,-1 1 1 0 0,0 0-1 0 0,1-1 0 0 0,-1 1 0 0 0,1 0 1 0 0,-1-1-1 0 0,0 1 0 0 0,1-1 0 0 0,-1 1 1 0 0,0-1-1 0 0,29-28-986 0 0,-14-3 648 0 0,-13 25 347 0 0,0 1-1 0 0,1 0 1 0 0,0 1-1 0 0,0-1 1 0 0,0 0 0 0 0,1 1-1 0 0,7-9 1 0 0,-10 14 51 0 0,-1-1 1 0 0,1 1 0 0 0,-1 0-1 0 0,1 0 1 0 0,0-1-1 0 0,-1 1 1 0 0,1 0 0 0 0,0 0-1 0 0,-1 0 1 0 0,1 0-1 0 0,0 0 1 0 0,-1 0 0 0 0,1 0-1 0 0,0 0 1 0 0,-1 0-1 0 0,1 0 1 0 0,0 0 0 0 0,-1 0-1 0 0,1 1 1 0 0,0-1-1 0 0,-1 0 1 0 0,1 0-1 0 0,-1 1 1 0 0,1-1 0 0 0,-1 0-1 0 0,1 1 1 0 0,0-1-1 0 0,-1 0 1 0 0,1 1 0 0 0,-1-1-1 0 0,0 1 1 0 0,1-1-1 0 0,-1 1 1 0 0,1-1 0 0 0,-1 1-1 0 0,0 0 1 0 0,1-1-1 0 0,-1 1 1 0 0,1 0 0 0 0,18 34 1243 0 0,-11-19-955 0 0,12 4-175 0 0,-11-16-3105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40:39.381"/>
    </inkml:context>
    <inkml:brush xml:id="br0">
      <inkml:brushProperty name="width" value="0.05" units="cm"/>
      <inkml:brushProperty name="height" value="0.05" units="cm"/>
      <inkml:brushProperty name="color" value="#5B2D90"/>
    </inkml:brush>
  </inkml:definitions>
  <inkml:trace contextRef="#ctx0" brushRef="#br0">0 70 2241 0 0,'0'0'4287'0'0,"1"12"3607"0"0,2 46-7149 0 0,4 103-510 0 0,-7-160-201 0 0,1-43-1077 0 0,5 38 1092 0 0,0 0 0 0 0,1 0 0 0 0,-1 1-1 0 0,1 0 1 0 0,0 0 0 0 0,0 1 0 0 0,0-1-1 0 0,0 2 1 0 0,0-1 0 0 0,15-1 0 0 0,80-1 1026 0 0,-93 4-838 0 0,523 0 3665 0 0,267 0-2039 0 0,-621-6-1812 0 0,91 3 40 0 0,-185 7-83 0 0,-82-4 0 0 0,-2-38-774 0 0,-3-10-305 0 0,1 38 845 0 0,1-1 1 0 0,0 1-1 0 0,1-1 0 0 0,0 1 1 0 0,1-1-1 0 0,0 1 0 0 0,0-1 1 0 0,1 1-1 0 0,1 0 0 0 0,6-18 1 0 0,-11 36 258 0 0,1-1 1 0 0,1 1-1 0 0,0 0 1 0 0,0 0 0 0 0,0 0-1 0 0,2 8 1 0 0,-1 11-24 0 0,-1 120-1003 0 0,-2-146 386 0 0,0 0 0 0 0,0 0 0 0 0,0 0 0 0 0,0 0 0 0 0,-1 0-1 0 0,1 0 1 0 0,0-1 0 0 0,-1 1 0 0 0,1-1 0 0 0,0 1 0 0 0,-1-1-1 0 0,1 0 1 0 0,-1 0 0 0 0,-4-1 0 0 0,6 1 265 0 0,-16 0-2745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40:39.996"/>
    </inkml:context>
    <inkml:brush xml:id="br0">
      <inkml:brushProperty name="width" value="0.05" units="cm"/>
      <inkml:brushProperty name="height" value="0.05" units="cm"/>
      <inkml:brushProperty name="color" value="#5B2D90"/>
    </inkml:brush>
  </inkml:definitions>
  <inkml:trace contextRef="#ctx0" brushRef="#br0">54 1 768 0 0,'-11'0'304'0'0,"4"0"-143"0"0,-4 2-81 0 0,4 1-128 0 0,0 0-225 0 0,0 2-335 0 0,3-2 224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2:05.821"/>
    </inkml:context>
    <inkml:brush xml:id="br0">
      <inkml:brushProperty name="width" value="0.05" units="cm"/>
      <inkml:brushProperty name="height" value="0.05" units="cm"/>
      <inkml:brushProperty name="color" value="#FF0066"/>
    </inkml:brush>
  </inkml:definitions>
  <inkml:trace contextRef="#ctx0" brushRef="#br0">12 168 1008 0 0,'0'0'3978'0'0,"-12"13"1958"0"0,224-13-5628 0 0,105-5-75 0 0,-105-1-132 0 0,-71 1-20 0 0,308-5 106 0 0,-152 16-38 0 0,119 31 391 0 0,-136-8-12 0 0,129-5-335 0 0,-135-14-145 0 0,0-4-41 0 0,-92-3-15 0 0,14-1 71 0 0,96-2-7 0 0,-8-1-21 0 0,-95 3-9 0 0,0 2 12 0 0,-63 0-3 0 0,-15 0 0 0 0,56-2 18 0 0,251-8 49 0 0,-96-6-115 0 0,157-1 31 0 0,-332 13-15 0 0,74-1 6 0 0,288 1 17 0 0,-305 1-20 0 0,-67 0-5 0 0,121 0-1 0 0,567-17 7 0 0,-619 8-3 0 0,145-5 43 0 0,-12 0 26 0 0,-114 3-78 0 0,-38 2 20 0 0,93 10 20 0 0,-197 4 6 0 0,42 8 41 0 0,-89-9-72 0 0,1 1 28 0 0,55 2-1 0 0,-91-8 246 0 0,-21-86-1168 0 0,7-59 679 0 0,17 190 793 0 0,1 0 0 0 0,2-1 0 0 0,3 0 0 0 0,27 80 0 0 0,-35-116-625 0 0,0-2-6 0 0,0-1 1 0 0,0 1-1 0 0,0 0 1 0 0,1-1-1 0 0,-1 1 0 0 0,1-1 1 0 0,7 9-1 0 0,-10-25-8419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40:05.868"/>
    </inkml:context>
    <inkml:brush xml:id="br0">
      <inkml:brushProperty name="width" value="0.05" units="cm"/>
      <inkml:brushProperty name="height" value="0.05" units="cm"/>
      <inkml:brushProperty name="color" value="#00A0D7"/>
    </inkml:brush>
  </inkml:definitions>
  <inkml:trace contextRef="#ctx0" brushRef="#br0">112 46 2113 0 0,'0'-2'485'0'0,"0"0"0"0"0,0 1 0 0 0,0-1 0 0 0,0 0 0 0 0,-1 0 0 0 0,1 1 1 0 0,-1-1-1 0 0,1 0 0 0 0,-1 0 0 0 0,0 1 0 0 0,0-1 0 0 0,0 1 0 0 0,-1-3 0 0 0,-18-10 2436 0 0,16 13-2720 0 0,-1-1 0 0 0,0 1 0 0 0,1 0 0 0 0,-1 1 0 0 0,0-1 1 0 0,0 1-1 0 0,0 0 0 0 0,1 0 0 0 0,-8 2 0 0 0,10-1-191 0 0,1 0 1 0 0,-1 0 0 0 0,0 0-1 0 0,1 0 1 0 0,-1 0 0 0 0,1 1-1 0 0,-1-1 1 0 0,1 0-1 0 0,0 1 1 0 0,0-1 0 0 0,0 1-1 0 0,-1 0 1 0 0,2-1 0 0 0,-1 1-1 0 0,0 0 1 0 0,0 0 0 0 0,0-1-1 0 0,1 1 1 0 0,-1 0-1 0 0,1 0 1 0 0,-1 0 0 0 0,1 0-1 0 0,0 0 1 0 0,0 2 0 0 0,-4 48-117 0 0,4-48 95 0 0,0 0 1 0 0,0 0-1 0 0,0 0 0 0 0,1 0 1 0 0,-1 0-1 0 0,1-1 0 0 0,0 1 1 0 0,0 0-1 0 0,1 0 1 0 0,2 5-1 0 0,-3-7-2 0 0,0-1 1 0 0,1 1-1 0 0,-1-1 1 0 0,1 1-1 0 0,-1-1 1 0 0,1 1-1 0 0,-1-1 1 0 0,1 0-1 0 0,0 0 0 0 0,0 0 1 0 0,-1 0-1 0 0,1 0 1 0 0,0-1-1 0 0,0 1 1 0 0,0 0-1 0 0,0-1 1 0 0,0 1-1 0 0,0-1 0 0 0,0 0 1 0 0,0 0-1 0 0,0 0 1 0 0,3 0-1 0 0,-4 0-4 0 0,0-1 0 0 0,0 0 0 0 0,0 1 0 0 0,0-1 0 0 0,0 0-1 0 0,0 0 1 0 0,0 0 0 0 0,-1 0 0 0 0,1 1 0 0 0,0-1 0 0 0,0 0 0 0 0,-1-1-1 0 0,1 1 1 0 0,-1 0 0 0 0,1 0 0 0 0,-1 0 0 0 0,1 0 0 0 0,-1 0 0 0 0,0 0-1 0 0,0-1 1 0 0,1 1 0 0 0,-1-2 0 0 0,6-35-153 0 0,-5 32 158 0 0,-1-8-5 0 0,2-16-26 0 0,-3 30 39 0 0,1-1 0 0 0,0 1-1 0 0,1-1 1 0 0,-1 1 0 0 0,0-1 0 0 0,0 1 0 0 0,0-1 0 0 0,0 1 0 0 0,0-1 0 0 0,0 1-1 0 0,1-1 1 0 0,-1 1 0 0 0,0-1 0 0 0,0 1 0 0 0,1-1 0 0 0,-1 1 0 0 0,0 0-1 0 0,1-1 1 0 0,-1 1 0 0 0,0-1 0 0 0,1 1 0 0 0,-1 0 0 0 0,1-1 0 0 0,-1 1-1 0 0,0 0 1 0 0,1 0 0 0 0,-1-1 0 0 0,1 1 0 0 0,-1 0 0 0 0,1 0 0 0 0,-1 0-1 0 0,1 0 1 0 0,-1-1 0 0 0,1 1 0 0 0,-1 0 0 0 0,1 0 0 0 0,-1 0 0 0 0,2 0 0 0 0,0 3 43 0 0,1 0 0 0 0,0 0 1 0 0,-1 0-1 0 0,0 1 1 0 0,0-1-1 0 0,0 0 1 0 0,0 1-1 0 0,0 0 0 0 0,-1-1 1 0 0,0 1-1 0 0,1 0 1 0 0,0 7-1 0 0,1-1 54 0 0,8 12 276 0 0,0-1-808 0 0,-8-12-3117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40:06.498"/>
    </inkml:context>
    <inkml:brush xml:id="br0">
      <inkml:brushProperty name="width" value="0.05" units="cm"/>
      <inkml:brushProperty name="height" value="0.05" units="cm"/>
      <inkml:brushProperty name="color" value="#00A0D7"/>
    </inkml:brush>
  </inkml:definitions>
  <inkml:trace contextRef="#ctx0" brushRef="#br0">38 0 5827 0 0,'0'0'2353'0'0,"0"13"-1174"0"0,4 243 1558 0 0,-6-256-2735 0 0,1 1 0 0 0,-1-1-1 0 0,1 0 1 0 0,-1 0 0 0 0,1 0 0 0 0,-1 0-1 0 0,1 0 1 0 0,0 0 0 0 0,-1-1-1 0 0,1 1 1 0 0,-1 0 0 0 0,1-1 0 0 0,0 1-1 0 0,-1-1 1 0 0,1 1 0 0 0,-2-2 0 0 0,1-1-14 0 0,0 1 1 0 0,0-1 0 0 0,1 0 0 0 0,0 0 0 0 0,-1 0 0 0 0,1 0 0 0 0,0 0 0 0 0,0 0 0 0 0,1 0 0 0 0,-1 0 0 0 0,0 0 0 0 0,1 0 0 0 0,0 0 0 0 0,0 0 0 0 0,0 0 0 0 0,0 0 0 0 0,0-1 0 0 0,1 1 0 0 0,-1 0 0 0 0,1 0-1 0 0,0 0 1 0 0,0 0 0 0 0,0 0 0 0 0,1 0 0 0 0,1-3 0 0 0,-1 2-20 0 0,0 0 0 0 0,0 1 0 0 0,0-1 0 0 0,1 1 0 0 0,0 0 0 0 0,-1 0 0 0 0,1 0 0 0 0,0 0 0 0 0,0 0 0 0 0,1 1 0 0 0,-1-1 0 0 0,1 1 0 0 0,-1 0 0 0 0,1 0 0 0 0,0 0 0 0 0,-1 0 0 0 0,1 1 0 0 0,0 0 0 0 0,5-2 0 0 0,-5 3 56 0 0,0 0 0 0 0,0 0 0 0 0,0 0-1 0 0,0 0 1 0 0,0 0 0 0 0,0 1-1 0 0,0 0 1 0 0,0 0 0 0 0,-1 0-1 0 0,1 0 1 0 0,0 1 0 0 0,0-1-1 0 0,-1 1 1 0 0,1 0 0 0 0,-1 0-1 0 0,0 0 1 0 0,5 4 0 0 0,-7-5 57 0 0,1 1 1 0 0,0 0-1 0 0,0 0 0 0 0,-1 0 1 0 0,1 0-1 0 0,-1 0 1 0 0,0 0-1 0 0,0 1 0 0 0,1-1 1 0 0,-1 0-1 0 0,-1 0 0 0 0,1 1 1 0 0,0-1-1 0 0,-1 1 1 0 0,1-1-1 0 0,-1 1 0 0 0,1-1 1 0 0,-1 1-1 0 0,0-1 1 0 0,0 1-1 0 0,-1-1 0 0 0,1 1 1 0 0,0-1-1 0 0,-1 1 1 0 0,1-1-1 0 0,-1 1 0 0 0,0-1 1 0 0,0 0-1 0 0,-2 5 0 0 0,1-4-14 0 0,0 0 0 0 0,-1 0-1 0 0,1 0 1 0 0,0-1-1 0 0,-1 1 1 0 0,0 0-1 0 0,0-1 1 0 0,0 0-1 0 0,0 0 1 0 0,0 0-1 0 0,0 0 1 0 0,-1 0-1 0 0,1 0 1 0 0,-1-1-1 0 0,-6 2 1 0 0,1 0-677 0 0,-1-1 0 0 0,1 0 1 0 0,-1 0-1 0 0,-19 0 0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40:07.212"/>
    </inkml:context>
    <inkml:brush xml:id="br0">
      <inkml:brushProperty name="width" value="0.05" units="cm"/>
      <inkml:brushProperty name="height" value="0.05" units="cm"/>
      <inkml:brushProperty name="color" value="#00A0D7"/>
    </inkml:brush>
  </inkml:definitions>
  <inkml:trace contextRef="#ctx0" brushRef="#br0">152 54 4418 0 0,'0'0'4327'0'0,"-7"-6"-3281"0"0,7 6-1045 0 0,-3-5 235 0 0,-1 1 1 0 0,0 1 0 0 0,0-1-1 0 0,0 0 1 0 0,-1 1 0 0 0,1 0-1 0 0,-1 0 1 0 0,1 0 0 0 0,-1 0-1 0 0,0 1 1 0 0,-1 0 0 0 0,1 0-1 0 0,0 0 1 0 0,0 1 0 0 0,-1 0-1 0 0,1 0 1 0 0,-1 0-1 0 0,1 1 1 0 0,-1-1 0 0 0,-6 2-1 0 0,10 0-196 0 0,0 0 1 0 0,0 0-1 0 0,0 0 0 0 0,1 1 0 0 0,-1-1 0 0 0,0 1 0 0 0,1-1 0 0 0,-1 1 0 0 0,1 0 0 0 0,-1 0 0 0 0,1 0 0 0 0,0-1 0 0 0,0 1 0 0 0,0 0 0 0 0,0 0 1 0 0,0 1-1 0 0,0-1 0 0 0,1 0 0 0 0,-1 0 0 0 0,0 3 0 0 0,-7 46-49 0 0,8-48-13 0 0,0 1 0 0 0,0 0 0 0 0,0 0 0 0 0,0 0 0 0 0,1-1 0 0 0,-1 1 1 0 0,1 0-1 0 0,0-1 0 0 0,0 1 0 0 0,1 0 0 0 0,-1-1 0 0 0,4 7 0 0 0,-3-9 8 0 0,0 1 0 0 0,0 0 0 0 0,0-1 0 0 0,0 0 0 0 0,0 1 0 0 0,0-1-1 0 0,0 0 1 0 0,1 0 0 0 0,-1 0 0 0 0,0 0 0 0 0,1-1 0 0 0,-1 1 0 0 0,0 0 0 0 0,1-1 0 0 0,-1 0-1 0 0,1 0 1 0 0,-1 0 0 0 0,1 0 0 0 0,-1 0 0 0 0,1 0 0 0 0,2-1 0 0 0,-2 0-2 0 0,-1 0 0 0 0,1 0-1 0 0,0 0 1 0 0,0-1 0 0 0,-1 1 0 0 0,1-1 0 0 0,-1 0 0 0 0,0 0 0 0 0,1 0 0 0 0,-1 0-1 0 0,0 0 1 0 0,0 0 0 0 0,0 0 0 0 0,0-1 0 0 0,0 1 0 0 0,-1-1 0 0 0,1 0-1 0 0,1-4 1 0 0,25-58-327 0 0,-25 59 297 0 0,3-26 422 0 0,-8 31 673 0 0,-1 20-551 0 0,1-6-352 0 0,1 0 0 0 0,0 0 0 0 0,1-1-1 0 0,3 18 1 0 0,-3-27-224 0 0,1 0 1 0 0,-1 0-1 0 0,1 1 0 0 0,0-1 0 0 0,0 0 0 0 0,1 0 0 0 0,-1 0 1 0 0,1 0-1 0 0,3 4 0 0 0,-4-5-172 0 0,0-1 1 0 0,0 0-1 0 0,1 0 1 0 0,-1 0-1 0 0,1 1 1 0 0,-1-1-1 0 0,0-1 1 0 0,1 1-1 0 0,0 0 1 0 0,-1 0-1 0 0,1 0 1 0 0,0-1-1 0 0,-1 1 1 0 0,1-1-1 0 0,0 0 1 0 0,-1 1-1 0 0,1-1 1 0 0,0 0-1 0 0,2 0 0 0 0,7 0-5461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40:58.730"/>
    </inkml:context>
    <inkml:brush xml:id="br0">
      <inkml:brushProperty name="width" value="0.05" units="cm"/>
      <inkml:brushProperty name="height" value="0.05" units="cm"/>
      <inkml:brushProperty name="color" value="#5B2D90"/>
    </inkml:brush>
  </inkml:definitions>
  <inkml:trace contextRef="#ctx0" brushRef="#br0">6 94 1377 0 0,'-6'14'16458'0'0,"154"-15"-15961"0"0,117 1-226 0 0,-270 0-257 0 0,-1 0 1 0 0,1 0-1 0 0,0 0 0 0 0,0 0 1 0 0,0-1-1 0 0,-1 0 0 0 0,1 0 1 0 0,0 0-1 0 0,0-1 0 0 0,1 0 1 0 0,-1 0-1 0 0,-8-4 0 0 0,11 4-60 0 0,-1 0 1 0 0,1-1-1 0 0,0 1 0 0 0,0-1 0 0 0,0 1 0 0 0,0-1 0 0 0,0 1 1 0 0,1-1-1 0 0,-1 0 0 0 0,1 0 0 0 0,0 0 0 0 0,0 0 0 0 0,0 0 1 0 0,0 0-1 0 0,0 0 0 0 0,1 0 0 0 0,-1-1 0 0 0,1 1 0 0 0,0 0 1 0 0,0-6-1 0 0,-7-16-56 0 0,7 25 308 0 0,18 28-38 0 0,-7-19-154 0 0,0-1 1 0 0,0 0-1 0 0,0 0 0 0 0,1-2 0 0 0,0 1 1 0 0,24 8-1 0 0,-11-5-15 0 0,-25-10 19 0 0,-6 2-15 0 0,-1 0-1 0 0,1 0 1 0 0,-1 0-1 0 0,1 1 0 0 0,0 0 1 0 0,-11 6-1 0 0,0 1-5 0 0,-58 28-299 0 0,39-19-1642 0 0,0-2-3587 0 0,18-9-328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39:53.895"/>
    </inkml:context>
    <inkml:brush xml:id="br0">
      <inkml:brushProperty name="width" value="0.05" units="cm"/>
      <inkml:brushProperty name="height" value="0.05" units="cm"/>
      <inkml:brushProperty name="color" value="#E71224"/>
    </inkml:brush>
  </inkml:definitions>
  <inkml:trace contextRef="#ctx0" brushRef="#br0">20 0 2657 0 0,'0'0'2625'0'0,"-5"9"3144"0"0,-4 13-3990 0 0,3 60 612 0 0,9 41-1339 0 0,0-25-3191 0 0,-3-88-1566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41:23.011"/>
    </inkml:context>
    <inkml:brush xml:id="br0">
      <inkml:brushProperty name="width" value="0.05" units="cm"/>
      <inkml:brushProperty name="height" value="0.05" units="cm"/>
      <inkml:brushProperty name="color" value="#E71224"/>
    </inkml:brush>
  </inkml:definitions>
  <inkml:trace contextRef="#ctx0" brushRef="#br0">1 416 1921 0 0,'0'6'12211'0'0,"0"-8"-12180"0"0,0-1 0 0 0,1 1 0 0 0,-1-1 0 0 0,1 1 0 0 0,0-1 0 0 0,0 1 1 0 0,0 0-1 0 0,0-1 0 0 0,0 1 0 0 0,1 0 0 0 0,-1 0 0 0 0,1 0 0 0 0,-1 0 0 0 0,4-3 0 0 0,32-28-24 0 0,-9 7 16 0 0,70-92 2 0 0,52-56-26 0 0,-137 162 44 0 0,-12 11 183 0 0,-33 1 207 0 0,-42 0-326 0 0,45 0-87 0 0,24 0-82 0 0,9 0-70 0 0,76-10 2 0 0,-60 6 83 0 0,0 1 1 0 0,24 0 0 0 0,-43 3 55 0 0,-1 0 1 0 0,1 0 0 0 0,-1 0-1 0 0,1 0 1 0 0,-1 0 0 0 0,1 0-1 0 0,-1 0 1 0 0,1 0 0 0 0,-1 0-1 0 0,1 1 1 0 0,-1-1 0 0 0,1 0-1 0 0,-1 0 1 0 0,1 1 0 0 0,-1-1-1 0 0,1 0 1 0 0,-1 1 0 0 0,0-1-1 0 0,1 0 1 0 0,-1 1 0 0 0,1-1-1 0 0,-1 1 1 0 0,0-1 0 0 0,1 0-1 0 0,-1 1 1 0 0,0-1 0 0 0,0 1-1 0 0,0-1 1 0 0,1 1 0 0 0,-1-1-1 0 0,0 1 1 0 0,-1 23 601 0 0,-17 32 371 0 0,14-44-1025 0 0,-11 50 243 0 0,12-48-682 0 0,0 1 0 0 0,-1-1-1 0 0,-6 17 1 0 0,9-24-872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41:28.035"/>
    </inkml:context>
    <inkml:brush xml:id="br0">
      <inkml:brushProperty name="width" value="0.05" units="cm"/>
      <inkml:brushProperty name="height" value="0.05" units="cm"/>
      <inkml:brushProperty name="color" value="#00A0D7"/>
    </inkml:brush>
  </inkml:definitions>
  <inkml:trace contextRef="#ctx0" brushRef="#br0">1 454 656 0 0,'3'0'9692'0'0,"1"-3"-8811"0"0,8-18-257 0 0,1 1 1 0 0,27-32-1 0 0,-7 10-541 0 0,152-187 87 0 0,-181 225-152 0 0,-1 0 1 0 0,0 0-1 0 0,-1 0 0 0 0,1 0 0 0 0,-1 0 0 0 0,0-1 0 0 0,0 1 0 0 0,0-1 0 0 0,0 1 0 0 0,-1-1 0 0 0,0 0 0 0 0,0 0 0 0 0,0 1 0 0 0,0-1 0 0 0,-1 0 0 0 0,0-7 0 0 0,-6 10 150 0 0,-1 1 0 0 0,1 1 0 0 0,-1-1 1 0 0,1 1-1 0 0,0 0 0 0 0,-13 3 0 0 0,16-3-105 0 0,0 1 1 0 0,0 0 0 0 0,0 0-1 0 0,0 0 1 0 0,1 0-1 0 0,-1 0 1 0 0,0 1-1 0 0,1-1 1 0 0,-1 1 0 0 0,1 0-1 0 0,0 0 1 0 0,-1 0-1 0 0,1 0 1 0 0,0 0 0 0 0,0 0-1 0 0,0 0 1 0 0,-3 6-1 0 0,45-22-642 0 0,-32 11 555 0 0,0 0 0 0 0,0 1 0 0 0,1 0 0 0 0,-1 0 0 0 0,0 1 0 0 0,1 0 0 0 0,-1 1 0 0 0,1 0 0 0 0,10 1 0 0 0,-18 0 37 0 0,0 0-1 0 0,1 0 0 0 0,-1 0 1 0 0,0 0-1 0 0,0 1 1 0 0,-1-1-1 0 0,1 0 0 0 0,0 1 1 0 0,0-1-1 0 0,-1 0 0 0 0,1 1 1 0 0,0-1-1 0 0,-1 1 1 0 0,0-1-1 0 0,1 1 0 0 0,-1-1 1 0 0,0 1-1 0 0,0 0 0 0 0,0-1 1 0 0,0 1-1 0 0,0 2 1 0 0,1 44 920 0 0,-1-41-749 0 0,1 14-575 0 0,-2 34 1632 0 0,-4-29-3386 0 0,-7-8-4489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41:29.132"/>
    </inkml:context>
    <inkml:brush xml:id="br0">
      <inkml:brushProperty name="width" value="0.05" units="cm"/>
      <inkml:brushProperty name="height" value="0.05" units="cm"/>
      <inkml:brushProperty name="color" value="#00A0D7"/>
    </inkml:brush>
  </inkml:definitions>
  <inkml:trace contextRef="#ctx0" brushRef="#br0">58 167 672 0 0,'0'0'1190'0'0,"-5"-1"-528"0"0,-4 0-408 0 0,-34-8 4678 0 0,54 9 2025 0 0,16-6-6470 0 0,-14 4 9 0 0,35-6-315 0 0,94-1 1 0 0,-15 14-73 0 0,-98-1-76 0 0,-17-3 453 0 0,-34-16-178 0 0,6 5-305 0 0,1 1-21 0 0,0-1-1 0 0,-22-19 0 0 0,33 27 1 0 0,1-1-1 0 0,1 0 1 0 0,-1 0 0 0 0,0 0 0 0 0,1 0-1 0 0,-1-1 1 0 0,1 1 0 0 0,0-1 0 0 0,0 1-1 0 0,1-1 1 0 0,-1 0 0 0 0,1 0 0 0 0,-1 0 0 0 0,1 0-1 0 0,1 0 1 0 0,-1 0 0 0 0,0-4 0 0 0,30 10-425 0 0,41 32 340 0 0,-65-31 121 0 0,1 0 0 0 0,-1 1 1 0 0,0 0-1 0 0,0 0 0 0 0,-1 0 0 0 0,1 0 0 0 0,-1 1 0 0 0,0-1 0 0 0,0 1 0 0 0,5 7 0 0 0,-8-9 22 0 0,0 1 0 0 0,-1-1 1 0 0,1 0-1 0 0,-1 1 0 0 0,1-1 1 0 0,-1 0-1 0 0,0 1 0 0 0,0-1 1 0 0,0 1-1 0 0,-1-1 0 0 0,1 0 1 0 0,-1 1-1 0 0,0-1 0 0 0,0 0 1 0 0,0 0-1 0 0,0 1 1 0 0,-1-1-1 0 0,1 0 0 0 0,-1 0 1 0 0,0 0-1 0 0,0-1 0 0 0,0 1 1 0 0,0 0-1 0 0,0-1 0 0 0,0 1 1 0 0,-1-1-1 0 0,1 0 0 0 0,-1 0 1 0 0,-4 3-1 0 0,-7 6 115 0 0,-1-1 1 0 0,0-1-1 0 0,0 0 1 0 0,-21 8-1 0 0,35-17-197 0 0,1 0-1 0 0,0 1 0 0 0,0-1 0 0 0,0 0 1 0 0,-1 0-1 0 0,1 0 0 0 0,0 0 1 0 0,-1 0-1 0 0,1 1 0 0 0,0-1 1 0 0,0 0-1 0 0,-1 0 0 0 0,1 0 0 0 0,0 0 1 0 0,-1 0-1 0 0,1 0 0 0 0,0 0 1 0 0,0 0-1 0 0,-1 0 0 0 0,1 0 0 0 0,0 0 1 0 0,-1 0-1 0 0,1 0 0 0 0,0 0 1 0 0,-1 0-1 0 0,1-1 0 0 0,0 1 0 0 0,0 0 1 0 0,-1 0-1 0 0,1 0 0 0 0,0 0 1 0 0,0 0-1 0 0,-1-1 0 0 0,1 1 0 0 0,0 0 1 0 0,0 0-1 0 0,0 0 0 0 0,-1-1 1 0 0,1 1-1 0 0,0-14-3601 0 0,0 10 3100 0 0,3-24-5557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41:33.427"/>
    </inkml:context>
    <inkml:brush xml:id="br0">
      <inkml:brushProperty name="width" value="0.05" units="cm"/>
      <inkml:brushProperty name="height" value="0.05" units="cm"/>
      <inkml:brushProperty name="color" value="#5B2D90"/>
    </inkml:brush>
  </inkml:definitions>
  <inkml:trace contextRef="#ctx0" brushRef="#br0">0 402 1601 0 0,'1'6'11579'0'0,"0"-6"-11460"0"0,62-64 141 0 0,26-42-262 0 0,-31 35 54 0 0,41-32 15 0 0,-47 51-38 0 0,-52 52-17 0 0,1 0 0 0 0,-1 0 0 0 0,0 0 0 0 0,0 0 0 0 0,1 0 0 0 0,-1-1 1 0 0,0 1-1 0 0,0 0 0 0 0,0 0 0 0 0,1 0 0 0 0,-1 0 0 0 0,0 0 0 0 0,0-1 0 0 0,0 1 0 0 0,1 0 0 0 0,-1 0 0 0 0,0 0 1 0 0,0-1-1 0 0,0 1 0 0 0,0 0 0 0 0,0 0 0 0 0,0-1 0 0 0,1 1 0 0 0,-1 0 0 0 0,0 0 0 0 0,0-1 0 0 0,0 1 0 0 0,0 0 1 0 0,0 0-1 0 0,0-1 0 0 0,0 1 0 0 0,0 0 0 0 0,0 0 0 0 0,0-1 0 0 0,0 1 0 0 0,0 0 0 0 0,0 0 0 0 0,0-1 0 0 0,0 1 1 0 0,-1 0-1 0 0,1 0 0 0 0,0-1 0 0 0,0 1 0 0 0,0 0 0 0 0,0 0 0 0 0,0-1 0 0 0,-1 1 0 0 0,1 0 0 0 0,0 0 0 0 0,0 0 1 0 0,0 0-1 0 0,0-1 0 0 0,-1 1 0 0 0,1 0 0 0 0,0 0 0 0 0,0 0 0 0 0,-1 0 0 0 0,1 0 0 0 0,0 0 0 0 0,0-1 0 0 0,-1 1 0 0 0,1 0 1 0 0,-30 1 252 0 0,-55 18-349 0 0,65-14 117 0 0,152-10-900 0 0,-131 5 887 0 0,1-1-1 0 0,-1 1 1 0 0,0 0-1 0 0,1 0 1 0 0,-1 0 0 0 0,0 0-1 0 0,1 0 1 0 0,-1 1-1 0 0,0-1 1 0 0,0 0-1 0 0,1 1 1 0 0,-1-1-1 0 0,0 1 1 0 0,0-1-1 0 0,1 1 1 0 0,-1-1-1 0 0,0 1 1 0 0,0 0-1 0 0,0 0 1 0 0,0 0 0 0 0,0-1-1 0 0,0 1 1 0 0,0 0-1 0 0,0 0 1 0 0,0 0-1 0 0,0 2 1 0 0,0 1 106 0 0,0-1 1 0 0,-1 1 0 0 0,1-1-1 0 0,-1 1 1 0 0,0-1 0 0 0,0 1-1 0 0,-1-1 1 0 0,1 1 0 0 0,-1-1 0 0 0,-1 6-1 0 0,-1 7-305 0 0,-8 43 1443 0 0,8-18-5934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41:49.786"/>
    </inkml:context>
    <inkml:brush xml:id="br0">
      <inkml:brushProperty name="width" value="0.05" units="cm"/>
      <inkml:brushProperty name="height" value="0.05" units="cm"/>
      <inkml:brushProperty name="color" value="#00A0D7"/>
    </inkml:brush>
  </inkml:definitions>
  <inkml:trace contextRef="#ctx0" brushRef="#br0">26 83 1024 0 0,'0'24'8180'0'0,"0"1"-4173"0"0,0 106-3855 0 0,0-130-173 0 0,-21-14-2529 0 0,20 12 2509 0 0,1 0 0 0 0,-1 0 1 0 0,1 1-1 0 0,-1-1 1 0 0,1 0-1 0 0,0 0 1 0 0,0 0-1 0 0,-1 0 0 0 0,1 0 1 0 0,0 0-1 0 0,0 0 1 0 0,0 0-1 0 0,0 0 1 0 0,0 0-1 0 0,0 0 0 0 0,0 0 1 0 0,0 0-1 0 0,0 0 1 0 0,1 0-1 0 0,-1 1 1 0 0,0-1-1 0 0,1 0 0 0 0,-1 0 1 0 0,1 0-1 0 0,-1 0 1 0 0,0 0-1 0 0,1 1 1 0 0,0-1-1 0 0,-1 0 0 0 0,1 0 1 0 0,0 1-1 0 0,-1-1 1 0 0,1 0-1 0 0,0 1 1 0 0,0-1-1 0 0,-1 1 0 0 0,2-1 1 0 0,2 0 404 0 0,1 0 0 0 0,0 0 1 0 0,-1 1-1 0 0,1-1 0 0 0,-1 1 1 0 0,10 1-1 0 0,23-3-260 0 0,-7-4 240 0 0,1 2 0 0 0,-1 0 0 0 0,43 2 0 0 0,36-5 508 0 0,27-5 111 0 0,-106 9-565 0 0,0 1 1 0 0,60 4-1 0 0,-20 0 21 0 0,178 14 1905 0 0,-44-5-1759 0 0,-48-5-202 0 0,170-2-334 0 0,-177-6-21 0 0,235 2 65 0 0,-248 2-79 0 0,117-3 14 0 0,270-3-16 0 0,-294 6 16 0 0,-57-2-1147 0 0,-172-43-1812 0 0,-1-6 1766 0 0,-1 29 561 0 0,2 0 1 0 0,0 0 0 0 0,4-25-1 0 0,-4 45 603 0 0,0-1-1 0 0,0 1 0 0 0,0-1 0 0 0,0 0 1 0 0,0 1-1 0 0,0-1 0 0 0,0 1 1 0 0,0-1-1 0 0,1 0 0 0 0,-1 1 0 0 0,0-1 1 0 0,0 1-1 0 0,1-1 0 0 0,-1 1 1 0 0,0-1-1 0 0,1 1 0 0 0,-1-1 0 0 0,0 1 1 0 0,1-1-1 0 0,-1 1 0 0 0,1-1 1 0 0,-1 1-1 0 0,1-1 0 0 0,-1 1 0 0 0,1 0 1 0 0,0-1-1 0 0,0 1 71 0 0,-1 1-1 0 0,1-1 1 0 0,-1 1 0 0 0,1-1-1 0 0,-1 1 1 0 0,0-1-1 0 0,1 1 1 0 0,-1-1 0 0 0,1 1-1 0 0,-1-1 1 0 0,0 1 0 0 0,0 0-1 0 0,1-1 1 0 0,-1 1 0 0 0,0-1-1 0 0,0 1 1 0 0,0 0-1 0 0,0-1 1 0 0,0 1 0 0 0,0 0-1 0 0,0-1 1 0 0,0 1 0 0 0,0 0-1 0 0,0 1 1 0 0,0 245 2848 0 0,-5-228-2710 0 0,-7-19-2852 0 0,1-2-5440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2:51.738"/>
    </inkml:context>
    <inkml:brush xml:id="br0">
      <inkml:brushProperty name="width" value="0.05" units="cm"/>
      <inkml:brushProperty name="height" value="0.05" units="cm"/>
      <inkml:brushProperty name="color" value="#FF0066"/>
    </inkml:brush>
  </inkml:definitions>
  <inkml:trace contextRef="#ctx0" brushRef="#br0">8 1 3970 0 0,'0'0'2073'0'0,"-2"4"-145"0"0,-2 13-1647 0 0,2 154 2102 0 0,4-89-3040 0 0,1-100-8537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42:06.885"/>
    </inkml:context>
    <inkml:brush xml:id="br0">
      <inkml:brushProperty name="width" value="0.2" units="cm"/>
      <inkml:brushProperty name="height" value="0.4" units="cm"/>
      <inkml:brushProperty name="color" value="#D9AEFF"/>
      <inkml:brushProperty name="tip" value="rectangle"/>
      <inkml:brushProperty name="rasterOp" value="maskPen"/>
    </inkml:brush>
  </inkml:definitions>
  <inkml:trace contextRef="#ctx0" brushRef="#br0">87 162 592 0 0,'1'0'11912'0'0,"3"0"-12781"0"0,775 6 1191 0 0,-435 4 588 0 0,-275-7-830 0 0,148 16 192 0 0,-90-11-153 0 0,-21-2-38 0 0,-5-6-70 0 0,-100 0-20 0 0,1 0 0 0 0,0-1 0 0 0,0 1 0 0 0,-1-1 0 0 0,1 0-1 0 0,0 1 1 0 0,-1-1 0 0 0,1 0 0 0 0,-1 0 0 0 0,1 0 0 0 0,-1 0 0 0 0,1 0 0 0 0,-1-1 0 0 0,0 1-1 0 0,1 0 1 0 0,-1-1 0 0 0,0 1 0 0 0,0 0 0 0 0,0-1 0 0 0,0 0 0 0 0,0 1 0 0 0,-1-1 0 0 0,1 1-1 0 0,0-1 1 0 0,-1 0 0 0 0,1-2 0 0 0,1-3-39 0 0,0 0-1 0 0,0 0 1 0 0,-1 0 0 0 0,0 0-1 0 0,0-9 1 0 0,-1-24 103 0 0,0-21-115 0 0,0 60 64 0 0,-1-1 1 0 0,0 1-1 0 0,0 0 1 0 0,0 0-1 0 0,0 0 1 0 0,1 0-1 0 0,-1 0 1 0 0,-1 0-1 0 0,1 0 1 0 0,0 0-1 0 0,0 1 1 0 0,0-1-1 0 0,0 0 1 0 0,-1 1-1 0 0,1-1 1 0 0,0 0-1 0 0,0 1 1 0 0,-1 0-1 0 0,-1-1 1 0 0,-28-7 147 0 0,-246 5 1494 0 0,140 5-861 0 0,-352-2 191 0 0,480 1-863 0 0,0 0 0 0 0,1 1-1 0 0,-1 0 1 0 0,-16 5 0 0 0,-30 6 140 0 0,12-7-160 0 0,1 1 0 0 0,-44 15 1 0 0,85-22-94 0 0,-10 4-72 0 0,13 0-119 0 0,28-1-395 0 0,49-2-342 0 0,-46-4 763 0 0,-1-1 0 0 0,-1-2 0 0 0,33-9 0 0 0,40-8-79 0 0,-28 14 194 0 0,0 3 0 0 0,149 10 0 0 0,-159 4 17 0 0,110 27-1 0 0,-52-7 24 0 0,-123-29-5 0 0,1 1 0 0 0,-1 0 0 0 0,0 0 0 0 0,1 1 1 0 0,-1-1-1 0 0,1 0 0 0 0,-1 0 0 0 0,0 1 0 0 0,0-1 0 0 0,1 1 1 0 0,-1-1-1 0 0,0 1 0 0 0,0-1 0 0 0,1 1 0 0 0,-1 0 0 0 0,0 0 1 0 0,0 0-1 0 0,0-1 0 0 0,0 1 0 0 0,0 0 0 0 0,0 0 0 0 0,0 0 1 0 0,0 0-1 0 0,-1 1 0 0 0,1-1 0 0 0,0 0 0 0 0,-1 0 0 0 0,1 0 1 0 0,-1 1-1 0 0,1-1 0 0 0,-1 0 0 0 0,1 1 0 0 0,-1-1 0 0 0,0 0 1 0 0,0 3-1 0 0,0-1 2 0 0,-1-1-1 0 0,0 0 1 0 0,0 1 0 0 0,-1-1 0 0 0,1 0 0 0 0,0 0-1 0 0,-1 0 1 0 0,1 0 0 0 0,-1 0 0 0 0,0 0 0 0 0,0 0 0 0 0,1 0-1 0 0,-1-1 1 0 0,0 1 0 0 0,-1-1 0 0 0,1 0 0 0 0,0 1 0 0 0,-4 0-1 0 0,-9 5-142 0 0,-1-1-1 0 0,0 0 0 0 0,0-2 0 0 0,0 0 0 0 0,-1-1 1 0 0,-23 2-1 0 0,-107-3 253 0 0,101-3 13 0 0,-78 7-1 0 0,0 11 69 0 0,-162 2 1 0 0,129-18 256 0 0,-66 0 118 0 0,75-5-23 0 0,-144-7 674 0 0,235 11-482 0 0,91 2-3085 0 0,12-3-2283 0 0,-15-3 949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42:12.315"/>
    </inkml:context>
    <inkml:brush xml:id="br0">
      <inkml:brushProperty name="width" value="0.2" units="cm"/>
      <inkml:brushProperty name="height" value="0.4" units="cm"/>
      <inkml:brushProperty name="color" value="#A9D8FF"/>
      <inkml:brushProperty name="tip" value="rectangle"/>
      <inkml:brushProperty name="rasterOp" value="maskPen"/>
    </inkml:brush>
  </inkml:definitions>
  <inkml:trace contextRef="#ctx0" brushRef="#br0">0 24 3265 0 0,'0'0'4989'0'0,"33"-11"-3321"0"0,-5 6-1037 0 0,0 1 1 0 0,1 2-1 0 0,-1 1 1 0 0,43 4-1 0 0,-1 0-259 0 0,358 31 1078 0 0,-392-30-1339 0 0,75 4 83 0 0,147-7 0 0 0,-105-4 93 0 0,102 3 476 0 0,129 1-380 0 0,-1-1-320 0 0,-128 1 129 0 0,117 1 448 0 0,-140 0-419 0 0,-71-2-2 0 0,-166-1-497 0 0,0 0-1 0 0,0-1 1 0 0,0 1-1 0 0,0-1 1 0 0,0 0-1 0 0,1-1 1 0 0,-1 1-1 0 0,1-1 1 0 0,-1 0-1 0 0,-3-4 1 0 0,-7-3-1784 0 0,-17-10-2785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42:13.404"/>
    </inkml:context>
    <inkml:brush xml:id="br0">
      <inkml:brushProperty name="width" value="0.2" units="cm"/>
      <inkml:brushProperty name="height" value="0.4" units="cm"/>
      <inkml:brushProperty name="color" value="#A9D8FF"/>
      <inkml:brushProperty name="tip" value="rectangle"/>
      <inkml:brushProperty name="rasterOp" value="maskPen"/>
    </inkml:brush>
  </inkml:definitions>
  <inkml:trace contextRef="#ctx0" brushRef="#br0">10 0 2321 0 0,'-9'0'11024'0'0,"138"6"-9508"0"0,3-1-1584 0 0,116 6 605 0 0,-137-9-385 0 0,-110-2-123 0 0,-1 0-10 0 0,3 0 7 0 0,31 2-32 0 0,-20-1 45 0 0,-12-1 25 0 0,-5 0 42 0 0,1 0-374 0 0,0 0 0 0 0,1 0 0 0 0,-1-1-1 0 0,0 1 1 0 0,0-1 0 0 0,1 1 0 0 0,-1-1 0 0 0,0 0-1 0 0,1 1 1 0 0,-1-1 0 0 0,1 0 0 0 0,-1 0 0 0 0,1 0 0 0 0,-1 0-1 0 0,1-1 1 0 0,0 1 0 0 0,0 0 0 0 0,-2-2 0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42:25.026"/>
    </inkml:context>
    <inkml:brush xml:id="br0">
      <inkml:brushProperty name="width" value="0.2" units="cm"/>
      <inkml:brushProperty name="height" value="0.4" units="cm"/>
      <inkml:brushProperty name="color" value="#FFACD5"/>
      <inkml:brushProperty name="tip" value="rectangle"/>
      <inkml:brushProperty name="rasterOp" value="maskPen"/>
    </inkml:brush>
  </inkml:definitions>
  <inkml:trace contextRef="#ctx0" brushRef="#br0">1213 71 4434 0 0,'-2'4'459'0'0,"-1"-1"1"0"0,1 0-1 0 0,-1 1 1 0 0,1-1-1 0 0,-1 0 1 0 0,0 0-1 0 0,0-1 1 0 0,0 1-1 0 0,-1-1 1 0 0,1 1-1 0 0,-1-1 1 0 0,1 0-1 0 0,-1 0 1 0 0,0-1-1 0 0,0 1 1 0 0,1-1-1 0 0,-1 0 0 0 0,-5 1 1 0 0,-12 3 157 0 0,0-2 0 0 0,-28 2 1 0 0,29-4-392 0 0,-58 0-75 0 0,61-2 118 0 0,1 1 0 0 0,0 0 1 0 0,-1 1-1 0 0,1 0 0 0 0,0 2 0 0 0,-31 8 0 0 0,25-4-229 0 0,-1-1 1 0 0,1-1-1 0 0,-1-1 0 0 0,-28 1 0 0 0,-45 8 47 0 0,95-13-105 0 0,1 0 0 0 0,-1 0 1 0 0,0 1-1 0 0,1-1 0 0 0,-1 0 0 0 0,1 0 0 0 0,-1 1 0 0 0,1-1 0 0 0,-1 1 0 0 0,1-1 0 0 0,-1 0 0 0 0,1 1 0 0 0,-1-1 0 0 0,1 1 0 0 0,-1-1 0 0 0,1 1 0 0 0,0-1 0 0 0,-1 1 0 0 0,1 0 0 0 0,0-1 0 0 0,-1 1 0 0 0,1-1 1 0 0,0 1-1 0 0,0 0 0 0 0,0-1 0 0 0,0 1 0 0 0,-1 0 0 0 0,1-1 0 0 0,0 1 0 0 0,0-1 0 0 0,0 1 0 0 0,0 0 0 0 0,0-1 0 0 0,1 1 0 0 0,-1 0 0 0 0,0-1 0 0 0,0 1 0 0 0,0 0 0 0 0,1 0 0 0 0,11 27-88 0 0,-10-24 77 0 0,6 14 15 0 0,-1 1 0 0 0,0 1 0 0 0,-2-1 0 0 0,0 1 1 0 0,4 39-1 0 0,-4 103-198 0 0,-5-162 211 0 0,0 2 3 0 0,0 0 1 0 0,0 0-1 0 0,-1-1 1 0 0,1 1-1 0 0,-1 0 1 0 0,1 0-1 0 0,-1-1 1 0 0,0 1-1 0 0,0 0 1 0 0,0-1-1 0 0,0 1 1 0 0,0 0-1 0 0,0-1 1 0 0,0 0-1 0 0,0 1 1 0 0,-1-1-1 0 0,1 0 1 0 0,-1 1 0 0 0,1-1-1 0 0,-1 0 1 0 0,1 0-1 0 0,-1 0 1 0 0,1 0-1 0 0,-1 0 1 0 0,0-1-1 0 0,0 1 1 0 0,1-1-1 0 0,-1 1 1 0 0,0-1-1 0 0,0 1 1 0 0,-2-1-1 0 0,-9 2 111 0 0,-1 0-1 0 0,0-1 1 0 0,-18-1 0 0 0,9 0-164 0 0,-65 6 178 0 0,-133 4-70 0 0,220-10-39 0 0,-10-13-223 0 0,-17-60-214 0 0,21 50 420 0 0,0 0 0 0 0,-1 0 0 0 0,-1 0 0 0 0,-2 1 0 0 0,0 1 0 0 0,-1 0 0 0 0,-1 1 0 0 0,-1 0 0 0 0,-1 0 0 0 0,-19-18 0 0 0,35 37-32 0 0,-1 0 1 0 0,1 1-1 0 0,-1-1 1 0 0,1 0 0 0 0,-1 0-1 0 0,1 1 1 0 0,-1-1-1 0 0,1 0 1 0 0,0 1-1 0 0,-1-1 1 0 0,1 1-1 0 0,0-1 1 0 0,0 1-1 0 0,-1-1 1 0 0,1 1-1 0 0,0-1 1 0 0,0 1-1 0 0,0 0 1 0 0,0-1-1 0 0,0 1 1 0 0,-1 0-1 0 0,1 0 1 0 0,0 0-1 0 0,0 0 1 0 0,0 0-1 0 0,0 0 1 0 0,1 0 0 0 0,35-8-182 0 0,69-7 90 0 0,137-1-1 0 0,75 8 158 0 0,-310 5 66 0 0,-16-3 136 0 0,-17-3-44 0 0,-28 5-353 0 0,38 3-210 0 0,0 0 0 0 0,-1 0 0 0 0,1-2 1 0 0,-17-4-1 0 0,31 6 318 0 0,0 1 1 0 0,1 0 0 0 0,-1 0 0 0 0,0 0 0 0 0,1-1 0 0 0,-1 1-1 0 0,0 0 1 0 0,1-1 0 0 0,-1 1 0 0 0,0-1 0 0 0,1 1 0 0 0,-1-1-1 0 0,1 1 1 0 0,-1-1 0 0 0,1 1 0 0 0,-1-1 0 0 0,1 1 0 0 0,-1-1-1 0 0,1 0 1 0 0,-1 1 0 0 0,1-1 0 0 0,0 0 0 0 0,-1 1-1 0 0,1-1 1 0 0,0 0 0 0 0,0 0 0 0 0,0 1 0 0 0,-1-1 0 0 0,1-1-1 0 0,12-21-673 0 0,28-12 358 0 0,-16 22 328 0 0,0 1 1 0 0,1 0-1 0 0,1 2 1 0 0,0 1-1 0 0,0 1 1 0 0,41-6 0 0 0,2 3 31 0 0,94-2 0 0 0,-121 11 40 0 0,-22-1-1 0 0,1 2 0 0 0,-1 0 1 0 0,1 2-1 0 0,-1 0 0 0 0,1 1 0 0 0,30 8 1 0 0,-54-8 215 0 0,-1 0 1 0 0,1 0-1 0 0,0 1 0 0 0,0-1 1 0 0,-1 1-1 0 0,2 0 1 0 0,-1 0-1 0 0,-3 4 0 0 0,4-5-263 0 0,0 0 0 0 0,1 0 0 0 0,-1 0 0 0 0,1 0-1 0 0,-1 0 1 0 0,1 1 0 0 0,0-1 0 0 0,0 0-1 0 0,0 1 1 0 0,0-1 0 0 0,1 1 0 0 0,-1-1-1 0 0,1 1 1 0 0,-1 0 0 0 0,1-1 0 0 0,0 1 0 0 0,0-1-1 0 0,0 1 1 0 0,0 0 0 0 0,0-1 0 0 0,1 1-1 0 0,-1-1 1 0 0,2 5 0 0 0,47 67-100 0 0,-48-71 107 0 0,-1-3 32 0 0,13-18-537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4:48:38.072"/>
    </inkml:context>
    <inkml:brush xml:id="br0">
      <inkml:brushProperty name="width" value="0.05" units="cm"/>
      <inkml:brushProperty name="height" value="0.05" units="cm"/>
      <inkml:brushProperty name="color" value="#5B2D90"/>
    </inkml:brush>
  </inkml:definitions>
  <inkml:trace contextRef="#ctx0" brushRef="#br0">1 15 576 0 0,'0'0'921'0'0,"25"17"7098"0"0,-20-17-7662 0 0,-1 1 0 0 0,1 0-1 0 0,-1 1 1 0 0,1-1-1 0 0,-1 1 1 0 0,1 0-1 0 0,-1 0 1 0 0,0 1 0 0 0,0-1-1 0 0,0 1 1 0 0,0 0-1 0 0,5 5 1 0 0,43 43-221 0 0,-50-50-60 0 0,151 159 799 0 0,-153-160-871 0 0,0 0 0 0 0,0 1 1 0 0,0-1-1 0 0,1 0 0 0 0,-1 0 0 0 0,0 1 0 0 0,0-1 0 0 0,0 0 1 0 0,0 0-1 0 0,0 0 0 0 0,0 1 0 0 0,0-1 0 0 0,0 0 0 0 0,0 0 1 0 0,-1 1-1 0 0,1-1 0 0 0,0 0 0 0 0,0 0 0 0 0,0 0 0 0 0,0 1 1 0 0,0-1-1 0 0,0 0 0 0 0,0 0 0 0 0,0 0 0 0 0,-1 0 1 0 0,1 1-1 0 0,0-1 0 0 0,0 0 0 0 0,0 0 0 0 0,0 0 0 0 0,-1 0 1 0 0,1 0-1 0 0,0 1 0 0 0,0-1 0 0 0,0 0 0 0 0,-1 0 0 0 0,1 0 1 0 0,0 0-1 0 0,0 0 0 0 0,0 0 0 0 0,-1 0 0 0 0,1 0 0 0 0,0 0 1 0 0,0 0-1 0 0,0 0 0 0 0,-1 0 0 0 0,1 0 0 0 0,0 0 1 0 0,0 0-1 0 0,-1 0 0 0 0,1 0 0 0 0,-25 3 463 0 0,-28-3 210 0 0,39-2-709 0 0,1-1 0 0 0,0-1 0 0 0,0 0 0 0 0,1-1 0 0 0,-17-7 0 0 0,21 8 29 0 0,70 1-587 0 0,33 14 548 0 0,-87-52 23 0 0,-4 22 48 0 0,-1-1 0 0 0,-1-1 0 0 0,-1 1 0 0 0,-1 0 0 0 0,-2-21 0 0 0,1 32-575 0 0,0 1-1 0 0,-1-1 1 0 0,0 1-1 0 0,-5-13 0 0 0,-3 1-3412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4:48:41.922"/>
    </inkml:context>
    <inkml:brush xml:id="br0">
      <inkml:brushProperty name="width" value="0.05" units="cm"/>
      <inkml:brushProperty name="height" value="0.05" units="cm"/>
      <inkml:brushProperty name="color" value="#00A0D7"/>
    </inkml:brush>
  </inkml:definitions>
  <inkml:trace contextRef="#ctx0" brushRef="#br0">0 0 5058 0 0,'0'0'4117'0'0,"12"25"-257"0"0,61 41-2233 0 0,32 39-1178 0 0,-104-104-437 0 0,-1-1 0 0 0,0 0-1 0 0,0 0 1 0 0,1 1 0 0 0,-1-1 0 0 0,0 0 0 0 0,0 0-1 0 0,0 1 1 0 0,0-1 0 0 0,0 0 0 0 0,1 1 0 0 0,-1-1-1 0 0,0 0 1 0 0,0 1 0 0 0,0-1 0 0 0,0 0 0 0 0,0 1-1 0 0,0-1 1 0 0,0 0 0 0 0,0 0 0 0 0,0 1 0 0 0,0-1-1 0 0,0 0 1 0 0,0 1 0 0 0,0-1 0 0 0,0 0 0 0 0,-1 1-1 0 0,1-1 1 0 0,0 0 0 0 0,0 1 0 0 0,0-1 0 0 0,0 0 0 0 0,-1 0-1 0 0,1 1 1 0 0,0-1 0 0 0,0 0 0 0 0,0 0 0 0 0,-1 1-1 0 0,1-1 1 0 0,0 0 0 0 0,0 0 0 0 0,-1 0 0 0 0,1 1-1 0 0,0-1 1 0 0,-1 0 0 0 0,1 0 0 0 0,0 0 0 0 0,-1 0-1 0 0,1 0 1 0 0,0 0 0 0 0,0 0 0 0 0,-1 0 0 0 0,-32 7 168 0 0,-38-7-151 0 0,70-1-12 0 0,0 1 0 0 0,0 0 0 0 0,0-1 1 0 0,0 1-1 0 0,1 0 0 0 0,-1-1 0 0 0,0 1 0 0 0,0-1 0 0 0,0 1 1 0 0,1-1-1 0 0,-1 1 0 0 0,0-1 0 0 0,0 0 0 0 0,1 1 0 0 0,-1-1 0 0 0,1 0 1 0 0,-1 0-1 0 0,0 1 0 0 0,1-1 0 0 0,0 0 0 0 0,-2-2 0 0 0,5-2 233 0 0,10 8-186 0 0,3 5 55 0 0,12 7 21 0 0,1-1 0 0 0,37 12 0 0 0,-65-27-110 0 0,0 1 0 0 0,0-1 1 0 0,0 0-1 0 0,-1 0 0 0 0,1 0 1 0 0,0 0-1 0 0,-1 0 0 0 0,1 0 0 0 0,-1 0 1 0 0,1 0-1 0 0,-1-1 0 0 0,0 1 1 0 0,1 0-1 0 0,-1 0 0 0 0,0 0 1 0 0,0 0-1 0 0,0-1 0 0 0,0 1 0 0 0,0 0 1 0 0,0 0-1 0 0,0 0 0 0 0,-1-3 1 0 0,2-45 13 0 0,-2 38-35 0 0,1-101 281 0 0,-17 105-2058 0 0,5 2-3232 0 0,5 1-1198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4:48:54.841"/>
    </inkml:context>
    <inkml:brush xml:id="br0">
      <inkml:brushProperty name="width" value="0.05" units="cm"/>
      <inkml:brushProperty name="height" value="0.05" units="cm"/>
      <inkml:brushProperty name="color" value="#E71224"/>
    </inkml:brush>
  </inkml:definitions>
  <inkml:trace contextRef="#ctx0" brushRef="#br0">0 7 2449 0 0,'0'0'3959'0'0,"11"-5"2787"0"0,-7 3-6678 0 0,0 5 23 0 0,0 0 0 0 0,0 0 0 0 0,0 0 1 0 0,0 1-1 0 0,-1-1 0 0 0,1 1 0 0 0,-1 0 0 0 0,0 0 0 0 0,5 8 0 0 0,-1-2 12 0 0,27 38 656 0 0,55 104 0 0 0,-50-82-375 0 0,-38-68-364 0 0,-1-1 1 0 0,1 0-1 0 0,0 0 0 0 0,-1 0 1 0 0,1 1-1 0 0,0-1 0 0 0,-1 0 0 0 0,1 1 1 0 0,-1-1-1 0 0,0 1 0 0 0,0-1 1 0 0,1 1-1 0 0,-1-1 0 0 0,0 0 0 0 0,0 1 1 0 0,0-1-1 0 0,0 1 0 0 0,-1-1 1 0 0,1 1-1 0 0,0-1 0 0 0,-1 0 1 0 0,1 1-1 0 0,-1-1 0 0 0,1 0 0 0 0,-1 1 1 0 0,1-1-1 0 0,-3 3 0 0 0,2-4-13 0 0,0 1 0 0 0,0-1 0 0 0,-1 1 0 0 0,1-1 0 0 0,0 1 0 0 0,-1-1 0 0 0,1 0 0 0 0,0 0 0 0 0,-1 1 0 0 0,1-1 0 0 0,0 0 0 0 0,-1 0 0 0 0,1 0-1 0 0,0-1 1 0 0,-1 1 0 0 0,1 0 0 0 0,0 0 0 0 0,-1-1 0 0 0,1 1 0 0 0,0-1 0 0 0,0 1 0 0 0,-1-1 0 0 0,1 1 0 0 0,0-1 0 0 0,0 0 0 0 0,0 0 0 0 0,0 0 0 0 0,-2-1 0 0 0,-44-32-34 0 0,36 25 18 0 0,7 6-10 0 0,-2-1-33 0 0,0 0 0 0 0,1 0 0 0 0,0 0 0 0 0,0-1 0 0 0,-8-8 0 0 0,13 12 41 0 0,6 3-22 0 0,1 0 14 0 0,-1 0-1 0 0,0 0 0 0 0,0 1 1 0 0,0-1-1 0 0,0 1 0 0 0,-1 1 1 0 0,1-1-1 0 0,-1 1 0 0 0,9 8 1 0 0,9 5 77 0 0,4 0 13 0 0,48 28 115 0 0,-67-91-360 0 0,1 12 134 0 0,-2 0-1 0 0,-1 0 1 0 0,1-69-1 0 0,-12 17-3124 0 0,-4 51-2939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4:49:00.592"/>
    </inkml:context>
    <inkml:brush xml:id="br0">
      <inkml:brushProperty name="width" value="0.05" units="cm"/>
      <inkml:brushProperty name="height" value="0.05" units="cm"/>
      <inkml:brushProperty name="color" value="#66CC00"/>
    </inkml:brush>
  </inkml:definitions>
  <inkml:trace contextRef="#ctx0" brushRef="#br0">12 401 4002 0 0,'0'0'3383'0'0,"-11"4"1899"0"0,11-9-5226 0 0,1 1 0 0 0,0-1 0 0 0,0 0-1 0 0,1 1 1 0 0,-1-1 0 0 0,1 1 0 0 0,0 0 0 0 0,0 0-1 0 0,0 0 1 0 0,4-6 0 0 0,36-45-20 0 0,-19 26 90 0 0,23-30-8 0 0,3 2-1 0 0,56-51 1 0 0,-104 108-88 0 0,-1 0 0 0 0,1 0 0 0 0,-1 0 0 0 0,0 0 0 0 0,1-1 0 0 0,-1 1 0 0 0,0 0 0 0 0,0 0 0 0 0,1-1 1 0 0,-1 1-1 0 0,0 0 0 0 0,0-1 0 0 0,1 1 0 0 0,-1 0 0 0 0,0-1 0 0 0,0 1 0 0 0,0 0 0 0 0,1-1 0 0 0,-1 1 1 0 0,0 0-1 0 0,0-1 0 0 0,0 1 0 0 0,0-1 0 0 0,0 1 0 0 0,0 0 0 0 0,0-1 0 0 0,0 1 0 0 0,0-1 0 0 0,0 1 0 0 0,0 0 1 0 0,0-1-1 0 0,0 1 0 0 0,0 0 0 0 0,0-1 0 0 0,0 1 0 0 0,0-1 0 0 0,-1 1 0 0 0,1 0 0 0 0,0-1 0 0 0,-1 0 0 0 0,-20-4 452 0 0,-52 8-586 0 0,40 0 147 0 0,33-3 2 0 0,37-2-365 0 0,1-10 170 0 0,-30 9 123 0 0,1 0-1 0 0,-1 1 1 0 0,1-1 0 0 0,0 2-1 0 0,0-1 1 0 0,10 1-1 0 0,-18 35 976 0 0,-7 73 594 0 0,2-60-2392 0 0,3-5-3607 0 0,1-63-308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4:49:01.785"/>
    </inkml:context>
    <inkml:brush xml:id="br0">
      <inkml:brushProperty name="width" value="0.05" units="cm"/>
      <inkml:brushProperty name="height" value="0.05" units="cm"/>
      <inkml:brushProperty name="color" value="#66CC00"/>
    </inkml:brush>
  </inkml:definitions>
  <inkml:trace contextRef="#ctx0" brushRef="#br0">0 117 5186 0 0,'0'0'7222'0'0,"24"0"-5026"0"0,137-9-1732 0 0,-95 3-200 0 0,88 5 0 0 0,-163-1-183 0 0,1-1-1 0 0,0 1 0 0 0,1-2 1 0 0,-1 1-1 0 0,0-1 0 0 0,1 0 1 0 0,-9-6-1 0 0,-2 0-56 0 0,9 4-24 0 0,1 0 0 0 0,-1-1 0 0 0,1 1 0 0 0,-8-10 0 0 0,-3-1-32 0 0,96 71 446 0 0,-1-2 213 0 0,-77-50-535 0 0,-1 0 0 0 0,0 0 1 0 0,0 0-1 0 0,0-1 0 0 0,0 1 0 0 0,-1 0 0 0 0,1-1 1 0 0,0 0-1 0 0,-1 0 0 0 0,1 1 0 0 0,0-1 0 0 0,-1-1 1 0 0,-2 2-1 0 0,-1 1-17 0 0,-5 3-130 0 0,0 0 1 0 0,1 2-1 0 0,0-1 0 0 0,1 1 0 0 0,-11 11 1 0 0,-4 4-1059 0 0,9-17-4380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4:49:03.558"/>
    </inkml:context>
    <inkml:brush xml:id="br0">
      <inkml:brushProperty name="width" value="0.05" units="cm"/>
      <inkml:brushProperty name="height" value="0.05" units="cm"/>
      <inkml:brushProperty name="color" value="#66CC00"/>
    </inkml:brush>
  </inkml:definitions>
  <inkml:trace contextRef="#ctx0" brushRef="#br0">62 18 96 0 0,'0'0'622'0'0,"-3"-1"-217"0"0,-24-7 752 0 0,-2 0 10111 0 0,29 9-11167 0 0,-1 0 0 0 0,1-1 0 0 0,0 1 0 0 0,-1 0 0 0 0,1 0 0 0 0,0 0 0 0 0,0 1 0 0 0,0-1 0 0 0,0 0 0 0 0,0 0 0 0 0,0 0 0 0 0,0 0 0 0 0,0 0 0 0 0,0 0 0 0 0,0 0 1 0 0,1 0-1 0 0,-1 0 0 0 0,0 0 0 0 0,1 0 0 0 0,-1 0 0 0 0,1 1 0 0 0,9 22 306 0 0,79 121 97 0 0,-20-34-317 0 0,-68-111-181 0 0,-1 0 0 0 0,0 0 0 0 0,0 0 0 0 0,0 0 0 0 0,1 1 0 0 0,-1-1 0 0 0,0 0 0 0 0,0 0 0 0 0,0 0 0 0 0,1 1 0 0 0,-1-1 0 0 0,0 0 1 0 0,0 0-1 0 0,0 1 0 0 0,0-1 0 0 0,0 0 0 0 0,0 1 0 0 0,1-1 0 0 0,-1 0 0 0 0,0 0 0 0 0,0 1 0 0 0,0-1 0 0 0,0 0 0 0 0,0 0 0 0 0,0 1 0 0 0,0-1 0 0 0,0 0 0 0 0,0 1 0 0 0,0-1 0 0 0,0 0 0 0 0,-1 0 0 0 0,1 1 0 0 0,0-1 0 0 0,0 0 0 0 0,0 1 0 0 0,0-1 0 0 0,0 0 0 0 0,0 0 0 0 0,-1 0 0 0 0,1 1 0 0 0,0-1 1 0 0,0 0-1 0 0,0 0 0 0 0,-1 0 0 0 0,1 1 0 0 0,0-1 0 0 0,0 0 0 0 0,-1 0 0 0 0,1 0 0 0 0,0 0 0 0 0,0 1 0 0 0,-1-1 0 0 0,1 0 0 0 0,-22-5-24 0 0,-24-17-163 0 0,45 22 185 0 0,-17-9-61 0 0,11 7 28 0 0,1 0 0 0 0,0-1-1 0 0,0 0 1 0 0,1-1 0 0 0,-1 1 0 0 0,-9-8-1 0 0,21 17 54 0 0,0 0 0 0 0,0 0 0 0 0,0-1 0 0 0,1 0 0 0 0,-1 0 0 0 0,1 0 0 0 0,1-1 0 0 0,-1 0 0 0 0,0 0 0 0 0,1-1 0 0 0,0 0 0 0 0,0 0 0 0 0,0-1 0 0 0,0 0 0 0 0,0 0 1 0 0,1-1-1 0 0,-1 0 0 0 0,12 0 0 0 0,-19-4-36 0 0,1-1 0 0 0,-1 1 0 0 0,0-1 0 0 0,0 1 1 0 0,0-1-1 0 0,0 1 0 0 0,-1-1 0 0 0,1-5 0 0 0,0-2 20 0 0,4-17-155 0 0,-2 0 0 0 0,0-39 1 0 0,-3 66 29 0 0,1 1 0 0 0,-1-1 0 0 0,0 1 0 0 0,0 0 0 0 0,0-1 0 0 0,0 1 0 0 0,0-1 0 0 0,0 1 0 0 0,-1-1 0 0 0,1 1 0 0 0,0-1 0 0 0,0 1 0 0 0,0-1 0 0 0,0 1 0 0 0,0-1 0 0 0,-1 1 0 0 0,1 0 0 0 0,0-1 0 0 0,0 1 0 0 0,-1-1 0 0 0,1 1 0 0 0,0 0 0 0 0,-1-1 0 0 0,1 1 0 0 0,0 0 0 0 0,-1-1 0 0 0,1 1 0 0 0,-1 0 0 0 0,1 0 0 0 0,0 0 0 0 0,-1-1 0 0 0,0 1 0 0 0,-6-1-4418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2:52.798"/>
    </inkml:context>
    <inkml:brush xml:id="br0">
      <inkml:brushProperty name="width" value="0.05" units="cm"/>
      <inkml:brushProperty name="height" value="0.05" units="cm"/>
      <inkml:brushProperty name="color" value="#FF0066"/>
    </inkml:brush>
  </inkml:definitions>
  <inkml:trace contextRef="#ctx0" brushRef="#br0">1 103 1153 0 0,'0'0'5735'0'0,"3"0"-5164"0"0,199-15 2292 0 0,-34 8-2787 0 0,869-4 443 0 0,-951 12-503 0 0,-50-2 0 0 0,61 6 0 0 0,-76-1-2 0 0,1-1-1 0 0,0-1 1 0 0,-1-1 0 0 0,1-1 0 0 0,0-1-1 0 0,34-5 1 0 0,-56 6-18 0 0,0 0 0 0 0,0 0 0 0 0,0-1-1 0 0,0 1 1 0 0,1 0 0 0 0,-1 0 0 0 0,0 0 0 0 0,0 0 0 0 0,0-1-1 0 0,0 1 1 0 0,0 0 0 0 0,0 0 0 0 0,1 0 0 0 0,-1 0 0 0 0,0-1-1 0 0,0 1 1 0 0,0 0 0 0 0,0 0 0 0 0,0-1 0 0 0,0 1 0 0 0,0 0-1 0 0,0 0 1 0 0,0 0 0 0 0,0-1 0 0 0,0 1 0 0 0,0 0 0 0 0,0 0 0 0 0,0-1-1 0 0,0 1 1 0 0,0 0 0 0 0,0 0 0 0 0,0 0 0 0 0,0-1 0 0 0,-1 1-1 0 0,1 0 1 0 0,0 0 0 0 0,0 0 0 0 0,0 0 0 0 0,0-1 0 0 0,0 1-1 0 0,-1 0 1 0 0,1 0 0 0 0,0 0 0 0 0,0 0 0 0 0,0-1 0 0 0,0 1-1 0 0,-1 0 1 0 0,-14-18-1240 0 0,12 15 1115 0 0,0 0 1 0 0,0 0-1 0 0,1 0 0 0 0,-1-1 0 0 0,1 1 0 0 0,0-1 1 0 0,0 1-1 0 0,0-1 0 0 0,-3-7 0 0 0,6 2 4273 0 0,-1 21-2368 0 0,9 75-1557 0 0,-3-61 261 0 0,-4-17-1849 0 0,-5-20-5271 0 0,-5-10 1542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4:49:36.348"/>
    </inkml:context>
    <inkml:brush xml:id="br0">
      <inkml:brushProperty name="width" value="0.05" units="cm"/>
      <inkml:brushProperty name="height" value="0.05" units="cm"/>
      <inkml:brushProperty name="color" value="#66CC00"/>
    </inkml:brush>
  </inkml:definitions>
  <inkml:trace contextRef="#ctx0" brushRef="#br0">132 81 2449 0 0,'0'0'3292'0'0,"-3"-40"2642"0"0,-1 36-5748 0 0,1 1 1 0 0,-1-1 0 0 0,0 1-1 0 0,1 0 1 0 0,-1-1-1 0 0,-1 2 1 0 0,1-1 0 0 0,0 0-1 0 0,-1 1 1 0 0,-7-3 0 0 0,10 4-144 0 0,0 0 1 0 0,0 1 0 0 0,0-1 0 0 0,1 1-1 0 0,-1-1 1 0 0,0 1 0 0 0,0 0-1 0 0,0 0 1 0 0,0-1 0 0 0,0 1-1 0 0,0 1 1 0 0,0-1 0 0 0,0 0 0 0 0,1 0-1 0 0,-1 1 1 0 0,0-1 0 0 0,0 1-1 0 0,0-1 1 0 0,0 1 0 0 0,1 0 0 0 0,-1 0-1 0 0,0 0 1 0 0,1 0 0 0 0,-1 0-1 0 0,1 0 1 0 0,-1 0 0 0 0,1 1-1 0 0,-1-1 1 0 0,0 2 0 0 0,-2 3-42 0 0,1-1 0 0 0,1 1 1 0 0,-1 0-1 0 0,1-1 0 0 0,0 1 0 0 0,0 0 1 0 0,-1 9-1 0 0,3-12-10 0 0,-1 0 0 0 0,1 0 1 0 0,-1 0-1 0 0,1 1 0 0 0,0-1 0 0 0,0 0 0 0 0,1 0 1 0 0,-1 0-1 0 0,1 1 0 0 0,0-1 0 0 0,-1 0 0 0 0,1 0 1 0 0,0 0-1 0 0,1 0 0 0 0,2 5 0 0 0,-4-7-5 0 0,0-1 0 0 0,1 1 0 0 0,-1-1 0 0 0,1 0 1 0 0,-1 1-1 0 0,0-1 0 0 0,1 1 0 0 0,-1-1 0 0 0,1 0 0 0 0,-1 1 0 0 0,1-1 0 0 0,-1 0 0 0 0,1 1 0 0 0,-1-1 0 0 0,1 0 0 0 0,-1 0 0 0 0,1 0 1 0 0,-1 1-1 0 0,1-1 0 0 0,-1 0 0 0 0,1 0 0 0 0,-1 0 0 0 0,1 0 0 0 0,0 0 0 0 0,-1 0 0 0 0,1 0 0 0 0,-1 0 0 0 0,1 0 0 0 0,-1 0 0 0 0,1-1 1 0 0,0 1-1 0 0,-1 0 0 0 0,1 0 0 0 0,16-18-407 0 0,3-24 180 0 0,-20 42 245 0 0,0 0 1 0 0,1 0-1 0 0,-1 0 1 0 0,0 0-1 0 0,0 1 1 0 0,0-1-1 0 0,0 0 1 0 0,0 0-1 0 0,0 0 1 0 0,0 0-1 0 0,0 0 1 0 0,0 0-1 0 0,0 0 1 0 0,0 0-1 0 0,0 0 1 0 0,0 0-1 0 0,0 0 1 0 0,1 0-1 0 0,-1 0 1 0 0,0 0-1 0 0,0 0 1 0 0,0 0-1 0 0,0 0 1 0 0,0 0-1 0 0,0 0 1 0 0,0 1-1 0 0,0-1 1 0 0,0 0-1 0 0,0 0 1 0 0,1 0-1 0 0,-1-1 1 0 0,0 1-1 0 0,0 0 1 0 0,0 0-1 0 0,0 0 1 0 0,0 0-1 0 0,0 0 1 0 0,0 0-1 0 0,0 0 0 0 0,0 0 1 0 0,0 0-1 0 0,1 0 1 0 0,-1 0-1 0 0,0 0 1 0 0,0 0-1 0 0,0 0 1 0 0,0 0-1 0 0,0 0 1 0 0,0 0-1 0 0,0 0 1 0 0,0 0-1 0 0,0-1 1 0 0,0 1-1 0 0,0 0 1 0 0,0 0-1 0 0,0 0 1 0 0,6 16 244 0 0,8 22-81 0 0,-14-37-179 0 0,1 0-1 0 0,-1 0 1 0 0,1 1 0 0 0,0-1-1 0 0,-1 0 1 0 0,1 0 0 0 0,0 0-1 0 0,-1 0 1 0 0,1 0-1 0 0,0 0 1 0 0,0 0 0 0 0,0 0-1 0 0,0-1 1 0 0,0 1 0 0 0,0 0-1 0 0,0 0 1 0 0,0-1-1 0 0,1 1 1 0 0,-1-1 0 0 0,0 1-1 0 0,0-1 1 0 0,2 1 0 0 0,-3-1-248 0 0,1 0-1 0 0,-1-1 1 0 0,1 1 0 0 0,0 0 0 0 0,-1-1 0 0 0,1 1 0 0 0,-1 0 0 0 0,1-1 0 0 0,-1 1 0 0 0,0-1 0 0 0,1 1 0 0 0,-1-1 0 0 0,1 1 0 0 0,-1-1 0 0 0,0 1 0 0 0,1-1 0 0 0,-1 1 0 0 0,0-1 0 0 0,0 0 0 0 0,1 1 0 0 0,-1-1-1 0 0,0 1 1 0 0,0-2 0 0 0,2-2-1291 0 0,5-9-3898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4:49:36.755"/>
    </inkml:context>
    <inkml:brush xml:id="br0">
      <inkml:brushProperty name="width" value="0.05" units="cm"/>
      <inkml:brushProperty name="height" value="0.05" units="cm"/>
      <inkml:brushProperty name="color" value="#66CC00"/>
    </inkml:brush>
  </inkml:definitions>
  <inkml:trace contextRef="#ctx0" brushRef="#br0">39 17 4434 0 0,'0'0'3828'0'0,"0"-1"-3526"0"0,0 0-1 0 0,0 1 0 0 0,0-1 0 0 0,-1 0 0 0 0,1 0 1 0 0,0 0-1 0 0,0 0 0 0 0,0 0 0 0 0,-1 1 0 0 0,1-1 1 0 0,0 0-1 0 0,-1 0 0 0 0,1 0 0 0 0,-1 1 1 0 0,1-1-1 0 0,-1 0 0 0 0,1 1 0 0 0,-1-1 0 0 0,-1-1 1 0 0,0 5-240 0 0,-1-1 1 0 0,1 1 0 0 0,-1 0-1 0 0,1-1 1 0 0,0 1 0 0 0,0 0 0 0 0,0 0-1 0 0,1 1 1 0 0,-1-1 0 0 0,1 0-1 0 0,0 0 1 0 0,0 1 0 0 0,0-1 0 0 0,0 1-1 0 0,-1 5 1 0 0,1-1-61 0 0,0 1 0 0 0,1 0 1 0 0,-1-1-1 0 0,2 1 0 0 0,1 12 0 0 0,-2-19-46 0 0,1-1 0 0 0,0 1-1 0 0,0-1 1 0 0,0 1 0 0 0,0-1 0 0 0,0 1 0 0 0,0-1-1 0 0,1 0 1 0 0,-1 1 0 0 0,0-1 0 0 0,1 0-1 0 0,-1 0 1 0 0,1 0 0 0 0,-1 0 0 0 0,1 0 0 0 0,0-1-1 0 0,-1 1 1 0 0,1 0 0 0 0,0-1 0 0 0,-1 1 0 0 0,1-1-1 0 0,0 1 1 0 0,0-1 0 0 0,0 0 0 0 0,-1 0 0 0 0,1 0-1 0 0,0 0 1 0 0,0 0 0 0 0,0 0 0 0 0,-1-1-1 0 0,4 0 1 0 0,0 1-534 0 0,1-1 0 0 0,0 1 0 0 0,0-1 0 0 0,-1-1 0 0 0,1 1 1 0 0,-1-1-1 0 0,1 0 0 0 0,8-5 0 0 0,1-9-2899 0 0,-11 7 636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4:49:37.262"/>
    </inkml:context>
    <inkml:brush xml:id="br0">
      <inkml:brushProperty name="width" value="0.05" units="cm"/>
      <inkml:brushProperty name="height" value="0.05" units="cm"/>
      <inkml:brushProperty name="color" value="#66CC00"/>
    </inkml:brush>
  </inkml:definitions>
  <inkml:trace contextRef="#ctx0" brushRef="#br0">75 25 4818 0 0,'0'0'5368'0'0,"-2"-3"-4400"0"0,2 1-897 0 0,0 1-1 0 0,-1 0 0 0 0,1 0 1 0 0,-1 0-1 0 0,1 0 0 0 0,-1 0 0 0 0,0 0 1 0 0,1 0-1 0 0,-1 0 0 0 0,0 0 1 0 0,0 0-1 0 0,0 0 0 0 0,1 1 0 0 0,-1-1 1 0 0,0 0-1 0 0,0 0 0 0 0,0 1 1 0 0,0-1-1 0 0,-1 1 0 0 0,1-1 0 0 0,0 1 1 0 0,0-1-1 0 0,0 1 0 0 0,0 0 1 0 0,0-1-1 0 0,-1 1 0 0 0,1 0 0 0 0,0 0 1 0 0,0 0-1 0 0,0 0 0 0 0,-1 0 0 0 0,1 0 1 0 0,0 0-1 0 0,0 0 0 0 0,0 1 1 0 0,-1-1-1 0 0,1 0 0 0 0,0 1 0 0 0,0-1 1 0 0,0 1-1 0 0,-1 0 0 0 0,-1 0-45 0 0,1 1-1 0 0,0-1 0 0 0,0 1 1 0 0,0-1-1 0 0,0 1 0 0 0,1-1 0 0 0,-1 1 1 0 0,0 0-1 0 0,1 0 0 0 0,-1 0 1 0 0,1 0-1 0 0,0 0 0 0 0,-1 0 1 0 0,1 0-1 0 0,0 1 0 0 0,0-1 1 0 0,1 0-1 0 0,-1 1 0 0 0,0-1 0 0 0,1 0 1 0 0,-1 1-1 0 0,1 4 0 0 0,0 2-34 0 0,0-3 11 0 0,-1 0 1 0 0,2-1-1 0 0,-1 1 1 0 0,1-1 0 0 0,-1 1-1 0 0,2-1 1 0 0,0 6-1 0 0,-1-9-12 0 0,0 0 1 0 0,0-1-1 0 0,0 1 0 0 0,0-1 0 0 0,0 0 0 0 0,0 1 0 0 0,1-1 1 0 0,-1 0-1 0 0,0 0 0 0 0,1 0 0 0 0,-1 0 0 0 0,1 0 0 0 0,-1 0 1 0 0,1 0-1 0 0,-1 0 0 0 0,1-1 0 0 0,-1 1 0 0 0,1 0 0 0 0,0-1 1 0 0,-1 1-1 0 0,1-1 0 0 0,0 0 0 0 0,0 0 0 0 0,-1 0 0 0 0,1 0 1 0 0,0 0-1 0 0,2 0 0 0 0,-3 0-33 0 0,0 0 0 0 0,1-1-1 0 0,-1 1 1 0 0,0 0 0 0 0,1-1 0 0 0,-1 1 0 0 0,0-1-1 0 0,0 1 1 0 0,0-1 0 0 0,0 0 0 0 0,1 1 0 0 0,-1-1 0 0 0,0 0-1 0 0,0 0 1 0 0,0 0 0 0 0,0 0 0 0 0,-1 0 0 0 0,1 0-1 0 0,0 0 1 0 0,0 0 0 0 0,-1 0 0 0 0,1 0 0 0 0,0-1 0 0 0,-1 1-1 0 0,1 0 1 0 0,-1 0 0 0 0,0-1 0 0 0,1 1 0 0 0,-1 0-1 0 0,0 0 1 0 0,0-1 0 0 0,0 1 0 0 0,0-2 0 0 0,0-60-629 0 0,-1 38 164 0 0,2 30 539 0 0,0 1-1 0 0,1-1 1 0 0,0 0-1 0 0,1 0 1 0 0,-1 0-1 0 0,1-1 1 0 0,0 1-1 0 0,0 0 1 0 0,5 5-1 0 0,3 6 191 0 0,-6-8-146 0 0,-4-4-61 0 0,1-1 1 0 0,0 1 0 0 0,0-1-1 0 0,0 0 1 0 0,0 0-1 0 0,0 1 1 0 0,1-1 0 0 0,-1-1-1 0 0,1 1 1 0 0,0 0-1 0 0,0-1 1 0 0,0 1-1 0 0,6 3 1 0 0,-8-25-5270 0 0,-1-4 102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4:49:37.737"/>
    </inkml:context>
    <inkml:brush xml:id="br0">
      <inkml:brushProperty name="width" value="0.05" units="cm"/>
      <inkml:brushProperty name="height" value="0.05" units="cm"/>
      <inkml:brushProperty name="color" value="#66CC00"/>
    </inkml:brush>
  </inkml:definitions>
  <inkml:trace contextRef="#ctx0" brushRef="#br0">0 1 7972 0 0,'0'0'1632'0'0,"1"11"-231"0"0,0 7-867 0 0,1 0 1 0 0,1 0-1 0 0,8 24 0 0 0,-9-34-476 0 0,0-1-1 0 0,1 1 1 0 0,0-1-1 0 0,1 0 1 0 0,-1 0-1 0 0,1 0 0 0 0,1 0 1 0 0,-1-1-1 0 0,1 0 1 0 0,0 0-1 0 0,1 0 1 0 0,7 6-1 0 0,-9-9-49 0 0,-4-3 11 0 0,0-25-596 0 0,0 5 426 0 0,-1 11 35 0 0,1-1 1 0 0,0 1 0 0 0,0-1 0 0 0,1 0 0 0 0,3-10-1 0 0,-4 18 108 0 0,1 0 0 0 0,-1 1 0 0 0,1-1-1 0 0,0 0 1 0 0,0 1 0 0 0,-1-1 0 0 0,1 0-1 0 0,0 1 1 0 0,0-1 0 0 0,1 1 0 0 0,-1 0-1 0 0,0-1 1 0 0,0 1 0 0 0,1 0 0 0 0,-1 0 0 0 0,0-1-1 0 0,1 1 1 0 0,0 0 0 0 0,-1 1 0 0 0,1-1-1 0 0,-1 0 1 0 0,1 0 0 0 0,0 1 0 0 0,0-1-1 0 0,-1 1 1 0 0,1-1 0 0 0,0 1 0 0 0,0 0-1 0 0,0 0 1 0 0,-1 0 0 0 0,1 0 0 0 0,0 0-1 0 0,2 0 1 0 0,-2 1 62 0 0,1 1 1 0 0,0-1-1 0 0,-1 1 0 0 0,0-1 0 0 0,1 1 1 0 0,-1 0-1 0 0,0 0 0 0 0,0 0 0 0 0,0 0 0 0 0,0 0 1 0 0,0 0-1 0 0,0 0 0 0 0,0 1 0 0 0,-1-1 0 0 0,1 1 1 0 0,-1 0-1 0 0,0-1 0 0 0,0 1 0 0 0,0 0 1 0 0,0-1-1 0 0,0 1 0 0 0,-1 0 0 0 0,1 4 0 0 0,0-4 21 0 0,0 1 0 0 0,0-1-1 0 0,0 1 1 0 0,-1-1-1 0 0,1 0 1 0 0,-1 1 0 0 0,0-1-1 0 0,0 1 1 0 0,0-1 0 0 0,-1 1-1 0 0,1-1 1 0 0,-1 0-1 0 0,0 1 1 0 0,0-1 0 0 0,0 0-1 0 0,0 1 1 0 0,0-1-1 0 0,-1 0 1 0 0,1 0 0 0 0,-4 4-1 0 0,0-4-45 0 0,0-1 0 0 0,0 0 0 0 0,0 0-1 0 0,0 0 1 0 0,0-1 0 0 0,0 1 0 0 0,-1-1 0 0 0,-8 0-1 0 0,-16-3-858 0 0,30 2 732 0 0,-1-1 0 0 0,0 1 1 0 0,1 0-1 0 0,-1-1 0 0 0,0 1 1 0 0,1 0-1 0 0,-1-1 0 0 0,0 1 1 0 0,1-1-1 0 0,-1 1 0 0 0,1-1 1 0 0,-1 1-1 0 0,1-1 0 0 0,-1 0 1 0 0,1 1-1 0 0,-1-1 0 0 0,1 1 0 0 0,-1-1 1 0 0,1 0-1 0 0,0 0 0 0 0,0 1 1 0 0,-1-1-1 0 0,1 0 0 0 0,0 1 1 0 0,0-1-1 0 0,0 0 0 0 0,0 0 1 0 0,0 0-1 0 0,2-24-4229 0 0,10 11 1232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4:49:38.242"/>
    </inkml:context>
    <inkml:brush xml:id="br0">
      <inkml:brushProperty name="width" value="0.05" units="cm"/>
      <inkml:brushProperty name="height" value="0.05" units="cm"/>
      <inkml:brushProperty name="color" value="#66CC00"/>
    </inkml:brush>
  </inkml:definitions>
  <inkml:trace contextRef="#ctx0" brushRef="#br0">90 20 4418 0 0,'0'0'5181'0'0,"-1"-1"-4998"0"0,1 0 0 0 0,0-1 0 0 0,0 1 1 0 0,0 0-1 0 0,0 0 0 0 0,-1 0 0 0 0,1 0 0 0 0,0 0 0 0 0,-1 0 0 0 0,1-1 1 0 0,-1 1-1 0 0,0 0 0 0 0,1 0 0 0 0,-1 0 0 0 0,0 1 0 0 0,0-3 0 0 0,-3 3 1 0 0,0 0-1 0 0,0 0 0 0 0,0 0 0 0 0,0 1 0 0 0,0-1 1 0 0,0 1-1 0 0,1 0 0 0 0,-1 0 0 0 0,0 0 0 0 0,0 0 1 0 0,1 1-1 0 0,-1 0 0 0 0,1 0 0 0 0,-5 3 0 0 0,6-3-145 0 0,0 1 0 0 0,0-1 0 0 0,0 1 0 0 0,0 0-1 0 0,1-1 1 0 0,-1 1 0 0 0,1 0 0 0 0,0 0 0 0 0,-1 0-1 0 0,2 1 1 0 0,-1-1 0 0 0,0 0 0 0 0,1 0 0 0 0,-1 0-1 0 0,1 1 1 0 0,0-1 0 0 0,0 6 0 0 0,0-7-48 0 0,0 0 1 0 0,0 0-1 0 0,0 1 1 0 0,1-1-1 0 0,-1 0 1 0 0,0 0-1 0 0,1 0 1 0 0,-1 0-1 0 0,1 0 1 0 0,0 0-1 0 0,0 0 1 0 0,0 0-1 0 0,0 0 1 0 0,0-1-1 0 0,0 1 1 0 0,0 0-1 0 0,1-1 1 0 0,-1 1-1 0 0,0 0 1 0 0,1-1-1 0 0,0 0 1 0 0,-1 1-1 0 0,1-1 1 0 0,0 0-1 0 0,0 0 1 0 0,-1 0-1 0 0,1 0 1 0 0,0 0-1 0 0,0 0 1 0 0,0-1-1 0 0,0 1 1 0 0,0 0-1 0 0,0-1 1 0 0,1 0-1 0 0,-1 1 1 0 0,0-1-1 0 0,0 0 1 0 0,0 0-1 0 0,0-1 1 0 0,0 1 0 0 0,0 0-1 0 0,4-1 1 0 0,-5 0-15 0 0,0 1 1 0 0,0-1 0 0 0,0 1 0 0 0,1-1-1 0 0,-1 0 1 0 0,0 1 0 0 0,0-1 0 0 0,0 0-1 0 0,0 0 1 0 0,0 1 0 0 0,0-1 0 0 0,-1 0 0 0 0,1 0-1 0 0,0 0 1 0 0,0 0 0 0 0,-1 0 0 0 0,1 0-1 0 0,0-1 1 0 0,-1 1 0 0 0,1 0 0 0 0,-1 0 0 0 0,0 0-1 0 0,1-1 1 0 0,-1 1 0 0 0,0 0 0 0 0,0 0-1 0 0,1-2 1 0 0,2-46-312 0 0,-1 23 160 0 0,1 20 159 0 0,16 34 438 0 0,-15-23-313 0 0,0 0 0 0 0,0 0 0 0 0,0-1 0 0 0,1 1 0 0 0,-1-1 0 0 0,1 0 0 0 0,0-1 1 0 0,0 1-1 0 0,1-1 0 0 0,-1 0 0 0 0,1 0 0 0 0,10 4 0 0 0,-14-6-185 0 0,1 0-1 0 0,0 0 1 0 0,0 0-1 0 0,0-1 0 0 0,0 1 1 0 0,0-1-1 0 0,0 0 1 0 0,0 1-1 0 0,0-1 0 0 0,0 0 1 0 0,0-1-1 0 0,0 1 1 0 0,-1-1-1 0 0,1 1 0 0 0,0-1 1 0 0,0 0-1 0 0,0 0 1 0 0,0 0-1 0 0,-1 0 1 0 0,1-1-1 0 0,0 1 0 0 0,-1-1 1 0 0,1 1-1 0 0,-1-1 1 0 0,0 0-1 0 0,0 0 0 0 0,4-4 1 0 0,5-10-4454 0 0,-3 1-3479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4:49:40.322"/>
    </inkml:context>
    <inkml:brush xml:id="br0">
      <inkml:brushProperty name="width" value="0.05" units="cm"/>
      <inkml:brushProperty name="height" value="0.05" units="cm"/>
      <inkml:brushProperty name="color" value="#66CC00"/>
    </inkml:brush>
  </inkml:definitions>
  <inkml:trace contextRef="#ctx0" brushRef="#br0">11 62 0 0 0,'0'0'352'0'0,"-4"-40"841"0"0,2 33-2708 0 0,-2-8 11319 0 0,3 29-6144 0 0,1 144-2529 0 0,0-131-4451 0 0,0-6-3570 0 0,0-28 2795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4:49:44.022"/>
    </inkml:context>
    <inkml:brush xml:id="br0">
      <inkml:brushProperty name="width" value="0.05" units="cm"/>
      <inkml:brushProperty name="height" value="0.05" units="cm"/>
      <inkml:brushProperty name="color" value="#66CC00"/>
    </inkml:brush>
  </inkml:definitions>
  <inkml:trace contextRef="#ctx0" brushRef="#br0">12 17 48 0 0,'-11'-5'14529'0'0,"52"0"-13376"0"0,100-2 132 0 0,75 9 623 0 0,-64 0-1257 0 0,-44 6-80 0 0,-70-4-472 0 0,203 15 768 0 0,-75-5-547 0 0,42-9 8 0 0,-207-5-290 0 0,0 0-38 0 0,1 0-6 0 0,120 0 41 0 0,-19 13 40 0 0,209-10 13 0 0,-302-2-72 0 0,0 0-1 0 0,0 1 1 0 0,-1 0 0 0 0,1 0 0 0 0,17 8 0 0 0,15 3 33 0 0,-46-85-16878 0 0,4 58 12886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4:49:44.489"/>
    </inkml:context>
    <inkml:brush xml:id="br0">
      <inkml:brushProperty name="width" value="0.05" units="cm"/>
      <inkml:brushProperty name="height" value="0.05" units="cm"/>
      <inkml:brushProperty name="color" value="#66CC00"/>
    </inkml:brush>
  </inkml:definitions>
  <inkml:trace contextRef="#ctx0" brushRef="#br0">3 14 1105 0 0,'-3'-14'16437'0'0,"6"26"-15112"0"0,14 137 628 0 0,-12-109-3236 0 0,-22-37-9233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4:49:48.547"/>
    </inkml:context>
    <inkml:brush xml:id="br0">
      <inkml:brushProperty name="width" value="0.05" units="cm"/>
      <inkml:brushProperty name="height" value="0.05" units="cm"/>
      <inkml:brushProperty name="color" value="#E71224"/>
    </inkml:brush>
  </inkml:definitions>
  <inkml:trace contextRef="#ctx0" brushRef="#br0">26 0 2817 0 0,'4'1'12371'0'0,"-4"122"-11197"0"0,0 60-1067 0 0,-2-177-341 0 0,-2-12-1011 0 0,-5-14-2903 0 0,8 18 3017 0 0,-5-13-2172 0 0,-2-5-720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4:50:01.580"/>
    </inkml:context>
    <inkml:brush xml:id="br0">
      <inkml:brushProperty name="width" value="0.2" units="cm"/>
      <inkml:brushProperty name="height" value="0.4" units="cm"/>
      <inkml:brushProperty name="color" value="#FFACD5"/>
      <inkml:brushProperty name="tip" value="rectangle"/>
      <inkml:brushProperty name="rasterOp" value="maskPen"/>
    </inkml:brush>
  </inkml:definitions>
  <inkml:trace contextRef="#ctx0" brushRef="#br0">0 1 6179 0 0,'0'0'3871'0'0,"1"8"-2684"0"0,20-7-492 0 0,0 1-1 0 0,-1 2 1 0 0,1-1 0 0 0,32 12-1 0 0,19 4 350 0 0,83-1-521 0 0,-30-5 248 0 0,107 6 533 0 0,-73-10-1018 0 0,106-6 328 0 0,-138-5-302 0 0,579 2-54 0 0,-426 1-241 0 0,389-6-7 0 0,-324-4 22 0 0,68-2-13 0 0,-263 5-30 0 0,221-19-18 0 0,-267 12 21 0 0,79-14-11 0 0,-157 23 24 0 0,1 2 0 0 0,0 0 0 0 0,49 5 0 0 0,-8 0 7 0 0,56-5-8 0 0,256 13 43 0 0,-193-4-16 0 0,-51-4-73 0 0,103 12 63 0 0,-170-11-15 0 0,70-4 0 0 0,-53-1-15 0 0,-54 1-144 0 0,22 0 291 0 0,-77 2-5101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2:53.457"/>
    </inkml:context>
    <inkml:brush xml:id="br0">
      <inkml:brushProperty name="width" value="0.05" units="cm"/>
      <inkml:brushProperty name="height" value="0.05" units="cm"/>
      <inkml:brushProperty name="color" value="#FF0066"/>
    </inkml:brush>
  </inkml:definitions>
  <inkml:trace contextRef="#ctx0" brushRef="#br0">4 1 1953 0 0,'0'0'4293'0'0,"-1"14"2268"0"0,-1 49-6151 0 0,3-54-397 0 0,1 0 0 0 0,0 0 0 0 0,0-1 0 0 0,7 15 0 0 0,8 1-5 0 0,-16-24-14 0 0,0 1-1 0 0,-1-1 0 0 0,1 0 1 0 0,0 1-1 0 0,0-1 0 0 0,-1 0 0 0 0,1 1 1 0 0,0-1-1 0 0,0 0 0 0 0,0 0 0 0 0,-1 0 1 0 0,1 0-1 0 0,0 0 0 0 0,0 0 1 0 0,0 0-1 0 0,-1 0 0 0 0,1 0 0 0 0,0 0 1 0 0,0 0-1 0 0,0-1 0 0 0,-1 1 0 0 0,1 0 1 0 0,0-1-1 0 0,0 1 0 0 0,-1 0 1 0 0,1-1-1 0 0,0 1 0 0 0,-1-1 0 0 0,2 0 1 0 0,1-3-17 0 0,0 0-1 0 0,0 0 1 0 0,-1-1 0 0 0,1 1 0 0 0,-1-1 0 0 0,0 1 0 0 0,0-1 0 0 0,-1 0 0 0 0,0 1 0 0 0,1-1 0 0 0,-2 0-1 0 0,1 0 1 0 0,0-10 0 0 0,9-32-46 0 0,-10 47 81 0 0,0 0 0 0 0,1 0-1 0 0,-1 0 1 0 0,0-1-1 0 0,0 1 1 0 0,1 0 0 0 0,-1 0-1 0 0,0 0 1 0 0,0 0-1 0 0,1 0 1 0 0,-1 0 0 0 0,0-1-1 0 0,0 1 1 0 0,1 0-1 0 0,-1 0 1 0 0,0 0 0 0 0,1 0-1 0 0,-1 0 1 0 0,0 0-1 0 0,1 0 1 0 0,-1 0 0 0 0,0 0-1 0 0,0 0 1 0 0,1 0-1 0 0,-1 0 1 0 0,0 1 0 0 0,1-1-1 0 0,-1 0 1 0 0,0 0-1 0 0,0 0 1 0 0,1 0 0 0 0,-1 0-1 0 0,0 0 1 0 0,0 1-1 0 0,1-1 1 0 0,-1 0 0 0 0,0 0-1 0 0,0 0 1 0 0,0 1-1 0 0,1-1 1 0 0,-1 0 0 0 0,0 0-1 0 0,0 1 1 0 0,0-1-1 0 0,1 1 1 0 0,12 14 280 0 0,-10-11-301 0 0,41 35-479 0 0,-11-16-2930 0 0,-4-4-2523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4:50:07.988"/>
    </inkml:context>
    <inkml:brush xml:id="br0">
      <inkml:brushProperty name="width" value="0.2" units="cm"/>
      <inkml:brushProperty name="height" value="0.4" units="cm"/>
      <inkml:brushProperty name="color" value="#A2D762"/>
      <inkml:brushProperty name="tip" value="rectangle"/>
      <inkml:brushProperty name="rasterOp" value="maskPen"/>
    </inkml:brush>
  </inkml:definitions>
  <inkml:trace contextRef="#ctx0" brushRef="#br0">1 1 5234 0 0,'3'2'5003'0'0,"11"3"-4792"0"0,1 0 1 0 0,1-1-1 0 0,-1-1 1 0 0,0 0 0 0 0,25 1-1 0 0,21 4 755 0 0,-20-1-65 0 0,47 0 0 0 0,-33-3-384 0 0,133 7 370 0 0,94-14 320 0 0,62-2-20 0 0,-202 7-912 0 0,44 10 235 0 0,-1 0 29 0 0,-157-11-493 0 0,1 1 0 0 0,-1 2 0 0 0,53 13 0 0 0,-25-8 16 0 0,-44-8-45 0 0,-1 1 0 0 0,1-1 1 0 0,-1 2-1 0 0,0 0 0 0 0,12 4 0 0 0,-23-7-20 0 0,-26-1-3140 0 0,-26-2-5292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4:50:09.076"/>
    </inkml:context>
    <inkml:brush xml:id="br0">
      <inkml:brushProperty name="width" value="0.2" units="cm"/>
      <inkml:brushProperty name="height" value="0.4" units="cm"/>
      <inkml:brushProperty name="color" value="#A2D762"/>
      <inkml:brushProperty name="tip" value="rectangle"/>
      <inkml:brushProperty name="rasterOp" value="maskPen"/>
    </inkml:brush>
  </inkml:definitions>
  <inkml:trace contextRef="#ctx0" brushRef="#br0">37 1 2849 0 0,'0'0'4931'0'0,"-10"26"-1114"0"0,6-8-3217 0 0,-4 24-206 0 0,1 1 0 0 0,-1 50 0 0 0,13-95-392 0 0,-1 1-1 0 0,1 0 1 0 0,0 0-1 0 0,-1 1 0 0 0,1-1 1 0 0,0 1-1 0 0,-1 0 1 0 0,7 1-1 0 0,-7-1 0 0 0,50-1-9 0 0,17 1-1472 0 0,-23 2-3264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4:50:10.659"/>
    </inkml:context>
    <inkml:brush xml:id="br0">
      <inkml:brushProperty name="width" value="0.2" units="cm"/>
      <inkml:brushProperty name="height" value="0.4" units="cm"/>
      <inkml:brushProperty name="color" value="#A2D762"/>
      <inkml:brushProperty name="tip" value="rectangle"/>
      <inkml:brushProperty name="rasterOp" value="maskPen"/>
    </inkml:brush>
  </inkml:definitions>
  <inkml:trace contextRef="#ctx0" brushRef="#br0">0 0 2161 0 0,'0'0'1833'0'0,"29"7"1659"0"0,65 13 1333 0 0,-71-14-4509 0 0,-1 0 0 0 0,1-2-1 0 0,29 2 1 0 0,103 6 581 0 0,46 0 247 0 0,-106-13-534 0 0,138 4-105 0 0,248 5 524 0 0,-382-8-988 0 0,-81-1-21 0 0,0-1 0 0 0,33-8-1 0 0,-39 7-178 0 0,1 0 0 0 0,0 1 0 0 0,0 0 0 0 0,-1 1 0 0 0,1 1 0 0 0,26 2 0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4:50:22.797"/>
    </inkml:context>
    <inkml:brush xml:id="br0">
      <inkml:brushProperty name="width" value="0.05" units="cm"/>
      <inkml:brushProperty name="height" value="0.05" units="cm"/>
      <inkml:brushProperty name="color" value="#E71224"/>
    </inkml:brush>
  </inkml:definitions>
  <inkml:trace contextRef="#ctx0" brushRef="#br0">26 1 64 0 0,'0'0'1233'0'0,"-7"0"-1217"0"0,3 0 0 0 0,-3 0-192 0 0,-1 0-513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4:50:23.146"/>
    </inkml:context>
    <inkml:brush xml:id="br0">
      <inkml:brushProperty name="width" value="0.05" units="cm"/>
      <inkml:brushProperty name="height" value="0.05" units="cm"/>
      <inkml:brushProperty name="color" value="#E71224"/>
    </inkml:brush>
  </inkml:definitions>
  <inkml:trace contextRef="#ctx0" brushRef="#br0">0 1 16 0 0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4:50:23.818"/>
    </inkml:context>
    <inkml:brush xml:id="br0">
      <inkml:brushProperty name="width" value="0.05" units="cm"/>
      <inkml:brushProperty name="height" value="0.05" units="cm"/>
      <inkml:brushProperty name="color" value="#E71224"/>
    </inkml:brush>
  </inkml:definitions>
  <inkml:trace contextRef="#ctx0" brushRef="#br0">151 30 16 0 0,'-18'-8'269'0'0,"-4"0"137"0"0,3 6 12973 0 0,-3-10-12605 0 0,19 13-749 0 0,1-1 0 0 0,-1 0-1 0 0,0 1 1 0 0,0 0 0 0 0,1 0 0 0 0,-1-1-1 0 0,0 2 1 0 0,1-1 0 0 0,-1 0-1 0 0,1 0 1 0 0,0 1 0 0 0,-1-1 0 0 0,1 1-1 0 0,0 0 1 0 0,0 0 0 0 0,0 0 0 0 0,0 0-1 0 0,0 0 1 0 0,0 0 0 0 0,1 0-1 0 0,-1 1 1 0 0,1-1 0 0 0,0 1 0 0 0,-1-1-1 0 0,1 1 1 0 0,0-1 0 0 0,0 1 0 0 0,1 0-1 0 0,-2 4 1 0 0,-1 8-36 0 0,0-1 0 0 0,1 1-1 0 0,1 0 1 0 0,0 19 0 0 0,1-33 4 0 0,0 0-1 0 0,0 0 1 0 0,0 0 0 0 0,0 0-1 0 0,0 0 1 0 0,0 0 0 0 0,0 0 0 0 0,1-1-1 0 0,-1 1 1 0 0,0 0 0 0 0,0 0 0 0 0,1 0-1 0 0,-1 0 1 0 0,1 0 0 0 0,-1-1 0 0 0,1 1-1 0 0,-1 0 1 0 0,1 0 0 0 0,-1 0 0 0 0,1-1-1 0 0,-1 1 1 0 0,1 0 0 0 0,0-1 0 0 0,0 1-1 0 0,-1-1 1 0 0,1 1 0 0 0,0-1 0 0 0,0 1-1 0 0,0-1 1 0 0,-1 0 0 0 0,1 1-1 0 0,0-1 1 0 0,0 0 0 0 0,0 0 0 0 0,0 1-1 0 0,0-1 1 0 0,0 0 0 0 0,0 0 0 0 0,0 0-1 0 0,1 0 1 0 0,-1 0-21 0 0,1-1-1 0 0,0 1 1 0 0,-1 0 0 0 0,1-1-1 0 0,0 1 1 0 0,-1-1 0 0 0,1 0-1 0 0,-1 0 1 0 0,1 1 0 0 0,-1-1-1 0 0,1 0 1 0 0,-1 0 0 0 0,0 0-1 0 0,0 0 1 0 0,1-1 0 0 0,-1 1-1 0 0,0 0 1 0 0,0 0-1 0 0,0-1 1 0 0,0 1 0 0 0,0-1-1 0 0,0-1 1 0 0,3-8-6 0 0,-1-1 0 0 0,0 1 0 0 0,-1-1 0 0 0,0 1 0 0 0,-1-1-1 0 0,0 1 1 0 0,-2-20 0 0 0,1 16 363 0 0,15 51 29 0 0,-6 2-202 0 0,-9-32-144 0 0,1 0 0 0 0,0 0 0 0 0,0 0 1 0 0,1-1-1 0 0,-1 1 0 0 0,1 0 0 0 0,0-1 0 0 0,1 1 0 0 0,0-1 0 0 0,-1 0 0 0 0,2 0 0 0 0,-1 0 0 0 0,6 7 0 0 0,-8-11-22 0 0,0-1 0 0 0,-1 1 1 0 0,1-1-1 0 0,-1 0 0 0 0,1 1 0 0 0,0-1 1 0 0,-1 1-1 0 0,1-1 0 0 0,0 0 0 0 0,0 0 0 0 0,-1 1 1 0 0,1-1-1 0 0,0 0 0 0 0,0 0 0 0 0,-1 0 1 0 0,1 0-1 0 0,0 0 0 0 0,0 0 0 0 0,-1 0 0 0 0,1 0 1 0 0,0 0-1 0 0,0 0 0 0 0,-1-1 0 0 0,1 1 0 0 0,0 0 1 0 0,0 0-1 0 0,-1-1 0 0 0,2 0 0 0 0,13-19-437 0 0,-1-35-1313 0 0,-13 51 1407 0 0,3-25-2334 0 0,-4 3-1002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4:49:53.275"/>
    </inkml:context>
    <inkml:brush xml:id="br0">
      <inkml:brushProperty name="width" value="0.05" units="cm"/>
      <inkml:brushProperty name="height" value="0.05" units="cm"/>
      <inkml:brushProperty name="color" value="#E71224"/>
    </inkml:brush>
  </inkml:definitions>
  <inkml:trace contextRef="#ctx0" brushRef="#br0">1 3 2641 0 0,'0'0'2548'0'0,"56"-3"6299"0"0,-3 5-7561 0 0,67 11 0 0 0,-69-6-603 0 0,50 3 336 0 0,63 10 133 0 0,-3-2 184 0 0,-29-5-994 0 0,-71-7-127 0 0,92-3 0 0 0,-7-1-63 0 0,682 9 250 0 0,-501-14-326 0 0,-241 3-76 0 0,281-5-14 0 0,-137-5 110 0 0,219 0 106 0 0,-99 4-62 0 0,-89 4-98 0 0,63-4 20 0 0,182-1-24 0 0,-326 8-31 0 0,915 7 46 0 0,-1046-13-50 0 0,-33 6 2 0 0,-9 0-4 0 0,-1-1 0 0 0,0 0 1 0 0,1 0-1 0 0,-1 0 0 0 0,0-1 0 0 0,13-2 0 0 0,-16 1-3 0 0,-2 1-6 0 0,1-5-1416 0 0,-1 6 1345 0 0,-1 0 0 0 0,0 0 0 0 0,0 0 0 0 0,0 0 1 0 0,0-1-1 0 0,0 1 0 0 0,0 0 0 0 0,0 0 0 0 0,0 0 0 0 0,1-1 0 0 0,-1 1 0 0 0,0 0 0 0 0,0 0 0 0 0,0 0 0 0 0,0-1 0 0 0,0 1 1 0 0,0 0-1 0 0,0 0 0 0 0,0 0 0 0 0,0-1 0 0 0,0 1 0 0 0,0 0 0 0 0,0 0 0 0 0,0 0 0 0 0,-1 0 0 0 0,1-1 0 0 0,0 1 1 0 0,0 0-1 0 0,0 0 0 0 0,0 0 0 0 0,0-1 0 0 0,0 1 0 0 0,0 0 0 0 0,0 0 0 0 0,-1 0 0 0 0,1 0 0 0 0,0 0 0 0 0,0-1 0 0 0,0 1 1 0 0,0 0-1 0 0,-1 0 0 0 0,1 0 0 0 0,0 0 0 0 0,0 0 0 0 0,0 0 0 0 0,0 0 0 0 0,-1 0 0 0 0,1 0 0 0 0,0 0 0 0 0,0-1 0 0 0,0 1 1 0 0,-1 0-1 0 0,1 0 0 0 0,0 0 0 0 0,0 0 0 0 0,0 0 0 0 0,-1 1 0 0 0,1-1 0 0 0,0 0 0 0 0,0 0 0 0 0,0 0 0 0 0,-1 0 1 0 0,1 0-1 0 0,0 0 0 0 0,0 0 0 0 0,0 0 0 0 0,-1 0 0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4:49:54.103"/>
    </inkml:context>
    <inkml:brush xml:id="br0">
      <inkml:brushProperty name="width" value="0.05" units="cm"/>
      <inkml:brushProperty name="height" value="0.05" units="cm"/>
      <inkml:brushProperty name="color" value="#E71224"/>
    </inkml:brush>
  </inkml:definitions>
  <inkml:trace contextRef="#ctx0" brushRef="#br0">12 260 368 0 0,'0'0'2575'0'0,"-11"34"3465"0"0,11 28-256 0 0,0-92-6016 0 0,2-7 98 0 0,10-62 0 0 0,-8 73 103 0 0,2-12-130 0 0,4-27 322 0 0,-7 21-5062 0 0,-3 28 928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4:51:06.230"/>
    </inkml:context>
    <inkml:brush xml:id="br0">
      <inkml:brushProperty name="width" value="0.05" units="cm"/>
      <inkml:brushProperty name="height" value="0.05" units="cm"/>
      <inkml:brushProperty name="color" value="#E71224"/>
    </inkml:brush>
  </inkml:definitions>
  <inkml:trace contextRef="#ctx0" brushRef="#br0">39 1 1601 0 0,'0'0'6085'0'0,"-8"42"-2171"0"0,8 40-3488 0 0,-14 118-1 0 0,11-122-420 0 0,3-61 78 0 0,0-1-1 0 0,-1 1 1 0 0,-6 30 0 0 0,5-36-17 0 0,0 1 0 0 0,1-1 0 0 0,1 1 0 0 0,0 11 0 0 0,1-3 1498 0 0,-1-53-1700 0 0,2-90-489 0 0,11-60-692 0 0,-4 60-1340 0 0,-8 71-1892 0 0,-1 43 224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4:51:08.046"/>
    </inkml:context>
    <inkml:brush xml:id="br0">
      <inkml:brushProperty name="width" value="0.05" units="cm"/>
      <inkml:brushProperty name="height" value="0.05" units="cm"/>
      <inkml:brushProperty name="color" value="#E71224"/>
    </inkml:brush>
  </inkml:definitions>
  <inkml:trace contextRef="#ctx0" brushRef="#br0">30 0 2449 0 0,'1'6'4775'0'0,"2"19"-1837"0"0,-5 67-166 0 0,-15 121-2092 0 0,11-130-630 0 0,4 90 0 0 0,3-94 117 0 0,-1-79-124 0 0,-1 0-14 0 0,-1 0-29 0 0,1 0-37 0 0,-2-43-246 0 0,17-230 227 0 0,1 0 107 0 0,-15 211-59 0 0,0 62 122 0 0,0 38 801 0 0,0 82-141 0 0,-2 60-246 0 0,0 36-695 0 0,2-72-301 0 0,-6-144-4761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2:55.738"/>
    </inkml:context>
    <inkml:brush xml:id="br0">
      <inkml:brushProperty name="width" value="0.05" units="cm"/>
      <inkml:brushProperty name="height" value="0.05" units="cm"/>
      <inkml:brushProperty name="color" value="#FF0066"/>
    </inkml:brush>
  </inkml:definitions>
  <inkml:trace contextRef="#ctx0" brushRef="#br0">9 7 3153 0 0,'-1'-6'5640'0'0,"-1"12"-3621"0"0,-2 17-1610 0 0,4 6-87 0 0,-1-12-318 0 0,1 1 0 0 0,0-1 1 0 0,2 1-1 0 0,0-1 1 0 0,1 1-1 0 0,5 18 0 0 0,-8-35-191 0 0,1 0 0 0 0,-1 0 0 0 0,1-1 0 0 0,-1 1 0 0 0,1 0 0 0 0,-1 0 0 0 0,1 0 0 0 0,0-1 0 0 0,-1 1 0 0 0,1-1 1 0 0,0 1-1 0 0,0 0 0 0 0,-1-1 0 0 0,1 1 0 0 0,0-1 0 0 0,0 1 0 0 0,0-1 0 0 0,0 0 0 0 0,0 1 0 0 0,-1-1 0 0 0,1 0 0 0 0,0 0 0 0 0,0 0 0 0 0,0 0 0 0 0,0 1 0 0 0,0-1 0 0 0,0 0 0 0 0,0-1 0 0 0,0 1 0 0 0,0 0 0 0 0,0 0 0 0 0,0 0 0 0 0,0 0 0 0 0,1-1 0 0 0,4-5-2345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3T19:42:20.91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43 2785 0 0,'4'0'8334'0'0,"0"0"-8029"0"0,133 12 138 0 0,-41 0-294 0 0,62-7-128 0 0,-53-8-2 0 0,140-41 493 0 0,184 22-136 0 0,-323 25-374 0 0,59-3 2 0 0,-26 4 40 0 0,68 8-54 0 0,0 0-14 0 0,-69-10 43 0 0,3 1 14 0 0,72 6-52 0 0,-1 0-14 0 0,-71-6 39 0 0,-40-3-4 0 0,267 2 19 0 0,-221 3-14 0 0,-50 2-5 0 0,69 0-3 0 0,84-9-3 0 0,3-1-1 0 0,-85 13 2 0 0,-66-3 1 0 0,303 7 9 0 0,-214-9-4 0 0,784 11 6 0 0,-326-16 0 0 0,-309-9-26 0 0,-116-8 34 0 0,-193 15-10 0 0,135-10 28 0 0,-55 7 49 0 0,-30 8-71 0 0,43 4-95 0 0,79 0 1135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3T19:42:39.76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45 3298 0 0,'81'5'11600'0'0,"-5"-23"-14350"0"0,-22 29 2594 0 0,-42-8 157 0 0,0 0-1 0 0,2-1 1 0 0,-2 0 0 0 0,23-1-1 0 0,99-13-18 0 0,-74 4 28 0 0,-20 4 11 0 0,128-7-14 0 0,-31 0-37 0 0,-45 7 37 0 0,-34 3-4 0 0,28-1 8 0 0,6 1 6 0 0,128 1 34 0 0,-72 3-26 0 0,-32-2-17 0 0,-24 2-8 0 0,46 2 3 0 0,140 13 3 0 0,-209-13-5 0 0,35 2 0 0 0,-27-2 14 0 0,36 2 1 0 0,2 0-5 0 0,55 2-4 0 0,-72-5-6 0 0,177 14-21 0 0,32 1 52 0 0,-103-12-60 0 0,142-12 13 0 0,-103 1 4 0 0,-81 6 8 0 0,91 2 9 0 0,-11 1 1 0 0,-82 1-9 0 0,332-9-1 0 0,-303-2 5 0 0,-63 3-1 0 0,260-6 12 0 0,-199 3-7 0 0,-62 2-7 0 0,-23 0-16 0 0,49-2 29 0 0,23-3 26 0 0,-57 6-20 0 0,-67 2-15 0 0,25 0 9 0 0,114 0 16 0 0,-97 0 137 0 0,-120 23-386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3T19:42:30.70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11 5042 0 0,'20'1'4652'0'0,"65"4"-4403"0"0,57-2 232 0 0,174 5 64 0 0,-104-6-394 0 0,249 33 625 0 0,-198-10-491 0 0,-87-17-236 0 0,251-3 5 0 0,542 7 102 0 0,-552-1-65 0 0,626-1 205 0 0,332-47-80 0 0,-1119 29-132 0 0,290-6-40 0 0,-182 9 58 0 0,31 5-44 0 0,-239 0-11 0 0,-50 0-11 0 0,-55 0-33 0 0,26-1 4 0 0,65 1 127 0 0,-181 6-1510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2:13:23.553"/>
    </inkml:context>
    <inkml:brush xml:id="br0">
      <inkml:brushProperty name="width" value="0.05" units="cm"/>
      <inkml:brushProperty name="height" value="0.05" units="cm"/>
      <inkml:brushProperty name="color" value="#E71224"/>
    </inkml:brush>
  </inkml:definitions>
  <inkml:trace contextRef="#ctx0" brushRef="#br0">412 1 6995 0 0,'0'0'787'0'0,"-16"4"-315"0"0,1 0-122 0 0,1 0 0 0 0,0 0 0 0 0,-1 2 0 0 0,1 0 0 0 0,1 0 0 0 0,-1 1 0 0 0,1 1 0 0 0,1 0 0 0 0,-1 1 0 0 0,2 0 0 0 0,-20 20 0 0 0,12-3-231 0 0,2 0 0 0 0,0 1 0 0 0,2 1 0 0 0,-20 52 0 0 0,-29 124-10 0 0,49-142-96 0 0,2 0 1 0 0,3 1-1 0 0,3 1 0 0 0,2-1 1 0 0,5 67-1 0 0,1-118-12 0 0,0-1-1 0 0,1 0 1 0 0,1 1-1 0 0,-1-1 1 0 0,2 0 0 0 0,-1 0-1 0 0,2-1 1 0 0,-1 1-1 0 0,2-1 1 0 0,-1 0-1 0 0,8 10 1 0 0,-3-7-6 0 0,1 0 1 0 0,0-1-1 0 0,1 0 1 0 0,1-1-1 0 0,-1-1 0 0 0,28 18 1 0 0,-5-8 1 0 0,1-2-1 0 0,1-2 1 0 0,1-1-1 0 0,0-2 1 0 0,60 13 0 0 0,-78-22-12 0 0,0 0 1 0 0,0-1-1 0 0,0-1 1 0 0,0-1-1 0 0,0 0 0 0 0,1-2 1 0 0,-1-1-1 0 0,21-3 1 0 0,-27 1-10 0 0,-1 0 1 0 0,1 0 0 0 0,-1-2-1 0 0,1 1 1 0 0,-1-2 0 0 0,-1 0-1 0 0,1 0 1 0 0,-1-1 0 0 0,-1-1 0 0 0,0 0-1 0 0,20-20 1 0 0,-13 9 54 0 0,-2 0 0 0 0,0-1 0 0 0,-1 0 0 0 0,-2-1 0 0 0,0-1 0 0 0,-1 0 0 0 0,-1-1 0 0 0,-2 0 0 0 0,8-28 0 0 0,-7 16 193 0 0,-3-1 0 0 0,-1-1 0 0 0,-1 1 0 0 0,-2-1 0 0 0,-4-63 0 0 0,-2 72-56 0 0,-1 1 0 0 0,-1 0 0 0 0,-2 0 0 0 0,-1 1 0 0 0,-21-51 0 0 0,11 40-4 0 0,-1 1 0 0 0,-1 1 1 0 0,-36-47-1 0 0,46 71-83 0 0,0 1-1 0 0,-1-1 1 0 0,0 2 0 0 0,-1 0 0 0 0,0 0 0 0 0,-1 1 0 0 0,0 0 0 0 0,0 1-1 0 0,-1 1 1 0 0,0 0 0 0 0,0 1 0 0 0,0 1 0 0 0,-26-7 0 0 0,24 9-25 0 0,0 0 0 0 0,1 1 0 0 0,-2 0-1 0 0,1 2 1 0 0,0 0 0 0 0,0 0 0 0 0,0 2 0 0 0,-18 3 0 0 0,20 0-124 0 0,-1-1 0 0 0,1 2 0 0 0,0 0 0 0 0,0 1 0 0 0,1 0 0 0 0,0 1 0 0 0,0 1 0 0 0,-15 13 0 0 0,11-8-1059 0 0,1 0 1 0 0,1 2-1 0 0,1-1 1 0 0,0 2-1 0 0,-16 24 1 0 0,14-11-5301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2:13:26.463"/>
    </inkml:context>
    <inkml:brush xml:id="br0">
      <inkml:brushProperty name="width" value="0.05" units="cm"/>
      <inkml:brushProperty name="height" value="0.05" units="cm"/>
      <inkml:brushProperty name="color" value="#E71224"/>
    </inkml:brush>
  </inkml:definitions>
  <inkml:trace contextRef="#ctx0" brushRef="#br0">868 29 8596 0 0,'-56'-10'3818'0'0,"-32"11"-947"0"0,40 0-2189 0 0,-18 3-213 0 0,1 3 0 0 0,-107 25-1 0 0,59-10-364 0 0,47-8-61 0 0,34-7 0 0 0,-1-1-1 0 0,-60 4 1 0 0,92-10 61 0 0,0 22-133 0 0,-3 25-11 0 0,2 1 0 0 0,3 49 0 0 0,1 14-3 0 0,-30 515 43 0 0,27-606-1 0 0,-1 13-18 0 0,5 58-1 0 0,-3-90 6 0 0,0 0-1 0 0,0 1 1 0 0,1-1 0 0 0,-1 0 0 0 0,0 0-1 0 0,1 0 1 0 0,-1 0 0 0 0,1 1-1 0 0,-1-1 1 0 0,1 0 0 0 0,0 0-1 0 0,-1 0 1 0 0,1 0 0 0 0,0 0 0 0 0,0 0-1 0 0,-1-1 1 0 0,1 1 0 0 0,0 0-1 0 0,0 0 1 0 0,0-1 0 0 0,0 1 0 0 0,0 0-1 0 0,2 0 1 0 0,0 0-29 0 0,0 0 1 0 0,0-1-1 0 0,0 1 0 0 0,0-1 1 0 0,0 1-1 0 0,0-1 0 0 0,0 0 1 0 0,1 0-1 0 0,3-1 0 0 0,8-2-87 0 0,-1 0-1 0 0,1-1 0 0 0,14-6 1 0 0,-23 8 141 0 0,69-23-74 0 0,2 4 0 0 0,0 3 0 0 0,88-8 0 0 0,240 5-757 0 0,-405 18 874 0 0,0 0-1 0 0,-1 1 1 0 0,0-1 0 0 0,0 1-1 0 0,0-1 1 0 0,0 1 0 0 0,0-1-1 0 0,0 1 1 0 0,-1-1 0 0 0,-1-2-1 0 0,1 2-3 0 0,-4-19-5 0 0,0 0-1 0 0,2 0 0 0 0,0-1 1 0 0,-1-42-1 0 0,0-2 60 0 0,-15-183 208 0 0,-24-161-165 0 0,43 407-193 0 0,-24-106 9 0 0,22 101-625 0 0,-1 0 0 0 0,0 0 0 0 0,0 0 0 0 0,-1 1-1 0 0,-7-11 1 0 0,0 6-3937 0 0,-2 7-2137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2:13:28.412"/>
    </inkml:context>
    <inkml:brush xml:id="br0">
      <inkml:brushProperty name="width" value="0.05" units="cm"/>
      <inkml:brushProperty name="height" value="0.05" units="cm"/>
      <inkml:brushProperty name="color" value="#E71224"/>
    </inkml:brush>
  </inkml:definitions>
  <inkml:trace contextRef="#ctx0" brushRef="#br0">14 13 6003 0 0,'-14'-9'2776'0'0,"23"6"-835"0"0,-5 3-1853 0 0,1 0 1 0 0,-1 0-1 0 0,0 1 0 0 0,0 0 1 0 0,0 0-1 0 0,0 0 0 0 0,6 3 1 0 0,5 4 16 0 0,0 1 0 0 0,-1 1 0 0 0,0 0 0 0 0,-1 1 1 0 0,0 0-1 0 0,0 1 0 0 0,-1 0 0 0 0,-1 1 0 0 0,0 1 1 0 0,-1 0-1 0 0,0 0 0 0 0,-1 1 0 0 0,-1 0 0 0 0,-1 0 1 0 0,0 1-1 0 0,0 0 0 0 0,-2 1 0 0 0,0-1 1 0 0,-1 1-1 0 0,-1 0 0 0 0,0 0 0 0 0,0 20 0 0 0,-3-16 76 0 0,-2 0 0 0 0,0 0 0 0 0,-1 0 0 0 0,-1 0-1 0 0,-10 28 1 0 0,10-37-150 0 0,0-1 0 0 0,-1 1 0 0 0,-1-1 0 0 0,0 0 0 0 0,0 0 0 0 0,-1-1-1 0 0,0 0 1 0 0,-1 0 0 0 0,0 0 0 0 0,-14 11 0 0 0,19-19-34 0 0,0 1 0 0 0,0-1-1 0 0,0 0 1 0 0,-1 0 0 0 0,1-1 0 0 0,-1 1 0 0 0,1-1 0 0 0,-1 0-1 0 0,0 1 1 0 0,1-2 0 0 0,-1 1 0 0 0,0 0 0 0 0,0-1 0 0 0,0 0-1 0 0,-4 0 1 0 0,7 0 11 0 0,2-9-69 0 0,0-1 0 0 0,1 0 1 0 0,0 1-1 0 0,0-1 0 0 0,1 1 0 0 0,0-1 0 0 0,1 1 0 0 0,0 0 0 0 0,8-13 0 0 0,16-40-205 0 0,-27 72 942 0 0,-6 26-471 0 0,-52 128 315 0 0,57-163-531 0 0,0 0 0 0 0,1-1 0 0 0,-1 1 0 0 0,1-1 0 0 0,-1 1 0 0 0,1-1 0 0 0,-1 1 0 0 0,1-1 0 0 0,-1 0 0 0 0,1 1 0 0 0,-1-1 0 0 0,1 0 0 0 0,0 1 0 0 0,-1-1 0 0 0,1 0 0 0 0,-1 0 1 0 0,1 1-1 0 0,0-1 0 0 0,-1 0 0 0 0,1 0 0 0 0,0 0 0 0 0,0 0 0 0 0,-1 0 0 0 0,1 0 0 0 0,0 0 0 0 0,-1 0 0 0 0,1 0 0 0 0,1-1 0 0 0,30 1-35 0 0,-25 0 23 0 0,21 1-552 0 0,-12-1 839 0 0,0 0 0 0 0,0 0 0 0 0,24-5 0 0 0,0-11-1644 0 0,-36 13 722 0 0,0 1 0 0 0,-1-1 0 0 0,1-1 0 0 0,0 1 0 0 0,-1-1 0 0 0,0 1 0 0 0,4-6 0 0 0,8-13-7842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2:13:29.886"/>
    </inkml:context>
    <inkml:brush xml:id="br0">
      <inkml:brushProperty name="width" value="0.05" units="cm"/>
      <inkml:brushProperty name="height" value="0.05" units="cm"/>
      <inkml:brushProperty name="color" value="#E71224"/>
    </inkml:brush>
  </inkml:definitions>
  <inkml:trace contextRef="#ctx0" brushRef="#br0">1 30 3442 0 0,'0'0'1731'0'0,"5"-3"-1173"0"0,7-2-176 0 0,-1 0 0 0 0,1 2 0 0 0,0-1 0 0 0,0 1-1 0 0,0 1 1 0 0,0 0 0 0 0,1 1 0 0 0,-1 0 0 0 0,0 1 0 0 0,1 0 0 0 0,-1 1 0 0 0,0 1 0 0 0,1-1 0 0 0,20 8 0 0 0,24 6 497 0 0,95 40 0 0 0,-151-54-870 0 0,45 18 234 0 0,-1 3 0 0 0,0 2 0 0 0,-2 1 0 0 0,-1 3 0 0 0,-1 1 0 0 0,-1 2 0 0 0,-2 2 0 0 0,-1 1 0 0 0,-2 2 0 0 0,-1 1 0 0 0,-2 2 0 0 0,45 73 0 0 0,-46-60-74 0 0,2-1 0 0 0,3-2 0 0 0,1-1 0 0 0,2-2 0 0 0,63 56 0 0 0,-57-65-170 0 0,2-1 1 0 0,2-2-1 0 0,71 37 1 0 0,-90-57-1 0 0,0 0 0 0 0,1-3 1 0 0,1 0-1 0 0,0-2 0 0 0,1-1 0 0 0,-1-1 1 0 0,51 2-1 0 0,470 1 78 0 0,-534-9-93 0 0,0-1 0 0 0,0-1 0 0 0,0-1 0 0 0,0-1 0 0 0,0-1 0 0 0,0 0 0 0 0,32-13 0 0 0,-50 17 24 0 0,-1 0-1 0 0,1 0 0 0 0,-1 0 0 0 0,1 0 0 0 0,-1-1 1 0 0,0 1-1 0 0,1 0 0 0 0,-1 0 0 0 0,1 0 1 0 0,-1-1-1 0 0,1 1 0 0 0,-1 0 0 0 0,0 0 1 0 0,1-1-1 0 0,-1 1 0 0 0,0 0 0 0 0,1-1 1 0 0,-1 1-1 0 0,0 0 0 0 0,1-1 0 0 0,-1 1 1 0 0,0-1-1 0 0,0 1 0 0 0,0 0 0 0 0,1-1 1 0 0,-1 1-1 0 0,0-1 0 0 0,0 1 0 0 0,0-1 1 0 0,0 1-1 0 0,0-1 0 0 0,0 1 0 0 0,0 0 1 0 0,0-1-1 0 0,0 1 0 0 0,0-1 0 0 0,0 1 1 0 0,0-1-1 0 0,0 1 0 0 0,0-1 0 0 0,0 1 1 0 0,0-1-1 0 0,0 1 0 0 0,-1 0 0 0 0,1-1 0 0 0,0 1 1 0 0,0-1-1 0 0,-1 1 0 0 0,1 0 0 0 0,0-1 1 0 0,-1 1-1 0 0,1 0 0 0 0,0-1 0 0 0,-1 1 1 0 0,1 0-1 0 0,0-1 0 0 0,-1 1 0 0 0,1 0 1 0 0,-1 0-1 0 0,1-1 0 0 0,0 1 0 0 0,-1 0 1 0 0,1 0-1 0 0,-1 0 0 0 0,1 0 0 0 0,-1 0 1 0 0,1 0-1 0 0,-1 0 0 0 0,0-1 0 0 0,-39-11 568 0 0,32 11-576 0 0,-27-12 68 0 0,-46-22 0 0 0,34 13-135 0 0,82 25-395 0 0,11 1 502 0 0,-19 3-35 0 0,-9-3-10 0 0,1 1-1 0 0,-1 0 1 0 0,0 1 0 0 0,0 1 0 0 0,-1 1-1 0 0,23 14 1 0 0,-39-22 23 0 0,0 1 0 0 0,0-1 0 0 0,-1 1 0 0 0,1-1 0 0 0,-1 1 0 0 0,1 0-1 0 0,0-1 1 0 0,-1 1 0 0 0,1 0 0 0 0,-1-1 0 0 0,1 1 0 0 0,-1 0 0 0 0,0 0 0 0 0,1-1 0 0 0,-1 1-1 0 0,0 0 1 0 0,1 0 0 0 0,-1 0 0 0 0,0 0 0 0 0,0-1 0 0 0,0 1 0 0 0,0 0 0 0 0,0 0 0 0 0,0 0-1 0 0,0 0 1 0 0,0 0 0 0 0,0 0 0 0 0,0-1 0 0 0,0 1 0 0 0,-1 0 0 0 0,1 0 0 0 0,0 0 0 0 0,-1-1-1 0 0,1 1 1 0 0,0 0 0 0 0,-1 0 0 0 0,1-1 0 0 0,-1 1 0 0 0,1 0 0 0 0,-1-1 0 0 0,1 1 0 0 0,-1 0-1 0 0,-1 0 1 0 0,-38 29 1211 0 0,25-20-886 0 0,-89 80 371 0 0,77-79-2968 0 0,10-5-2000 0 0,2 3-1721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4:54:51.705"/>
    </inkml:context>
    <inkml:brush xml:id="br0">
      <inkml:brushProperty name="width" value="0.05" units="cm"/>
      <inkml:brushProperty name="height" value="0.05" units="cm"/>
      <inkml:brushProperty name="color" value="#00A0D7"/>
    </inkml:brush>
  </inkml:definitions>
  <inkml:trace contextRef="#ctx0" brushRef="#br0">2846 98 1777 0 0,'-9'5'9743'0'0,"-10"-5"-7303"0"0,-16-5-2081 0 0,-62-7 2287 0 0,29 5-1816 0 0,35 4-117 0 0,-49 1 0 0 0,-21-1-56 0 0,-175-3 150 0 0,109 7-536 0 0,-1-5 24 0 0,-165-6 173 0 0,158 3-413 0 0,-71-4 210 0 0,-15 6 0 0 0,14 2-63 0 0,-132-15 78 0 0,357 15-653 0 0,-46-1-11214 0 0,34 4 4139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4:54:37.232"/>
    </inkml:context>
    <inkml:brush xml:id="br0">
      <inkml:brushProperty name="width" value="0.05" units="cm"/>
      <inkml:brushProperty name="height" value="0.05" units="cm"/>
      <inkml:brushProperty name="color" value="#00A0D7"/>
    </inkml:brush>
  </inkml:definitions>
  <inkml:trace contextRef="#ctx0" brushRef="#br0">884 9 7219 0 0,'0'0'2348'0'0,"-6"0"-1011"0"0,-137-8 5682 0 0,-83 7-3145 0 0,115 2-2789 0 0,-174 15-100 0 0,269-16-982 0 0,0 0 4 0 0,1 0 0 0 0,0 1 1 0 0,-20 3-1 0 0,34-1-24 0 0,0-1 1 0 0,1 1-1 0 0,-1 0 0 0 0,0-1 1 0 0,1 1-1 0 0,-1 0 0 0 0,1 0 1 0 0,0-1-1 0 0,0 1 0 0 0,0 0 1 0 0,1 0-1 0 0,0 3 0 0 0,-1-4-4 0 0,0 61-338 0 0,-7 225 89 0 0,2 27 281 0 0,6-194 31 0 0,2 98-60 0 0,-3-219-1 0 0,160-2-926 0 0,221 8 881 0 0,-125 0-310 0 0,-218-6 191 0 0,-38-42 20 0 0,18-193 136 0 0,6-98 82 0 0,-12 207-32 0 0,-9-62 116 0 0,-5 99 23 0 0,-5 106-1388 0 0,-6-6-8390 0 0,4-4 3557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4:54:46.534"/>
    </inkml:context>
    <inkml:brush xml:id="br0">
      <inkml:brushProperty name="width" value="0.05" units="cm"/>
      <inkml:brushProperty name="height" value="0.05" units="cm"/>
      <inkml:brushProperty name="color" value="#00A0D7"/>
    </inkml:brush>
  </inkml:definitions>
  <inkml:trace contextRef="#ctx0" brushRef="#br0">2677 52 3346 0 0,'-38'14'8233'0'0,"-3"-5"-3494"0"0,-93 4-2306 0 0,42-5-1140 0 0,-52 4 193 0 0,-154-9 0 0 0,181-3-1259 0 0,-386-15 111 0 0,131 2 84 0 0,-25-17 42 0 0,-37-14-549 0 0,328 35-206 0 0,106 9 275 0 0,40 5-1569 0 0,71 25 1004 0 0,278 93 285 0 0,-273-77 294 0 0,-22-8 28 0 0,190 91-10 0 0,-215-94-8 0 0,187 115 46 0 0,-237-138-47 0 0,106 75-15 0 0,48 33 43 0 0,52-1-123 0 0,-7-17 84 0 0,-18-9 5 0 0,-11 5 60 0 0,-156-79-55 0 0,2-1-1 0 0,0-2 0 0 0,53 18 1 0 0,36-13 39 0 0,-119-20-45 0 0,17 4-39 0 0,-1-1 0 0 0,37 2 0 0 0,-50-4-197 0 0,-13 1 235 0 0,-16 2 112 0 0,-121-2 319 0 0,-90-1 277 0 0,26-14-211 0 0,82 4-394 0 0,-43-1 28 0 0,-254 15 23 0 0,140 15-55 0 0,94-11-20 0 0,-1-1 100 0 0,-19-1-141 0 0,64-6-26 0 0,-252 3-127 0 0,240-6 83 0 0,151 1-849 0 0,8-1 323 0 0,20 1 118 0 0,39 2 247 0 0,115 12 0 0 0,41 5 54 0 0,93 51 100 0 0,-270-59 30 0 0,178 42 30 0 0,233 64 40 0 0,7 8-92 0 0,-122-38 64 0 0,-169-36 10 0 0,91 22 39 0 0,-229-64-69 0 0,11 2 18 0 0,-5 5-48 0 0,55 9 2 0 0,-92-25 293 0 0,-2 0-496 0 0,0-1-1 0 0,0 1 1 0 0,-1 0 0 0 0,1 1 0 0 0,0-1-1 0 0,0 0 1 0 0,0 1 0 0 0,-1-1-1 0 0,1 1 1 0 0,0-1 0 0 0,0 1-1 0 0,0 0 1 0 0,0 0 0 0 0,-2 2-1 0 0,-44 30-6425 0 0,16-8 997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3T19:59:17.605"/>
    </inkml:context>
    <inkml:brush xml:id="br0">
      <inkml:brushProperty name="width" value="0.05" units="cm"/>
      <inkml:brushProperty name="height" value="0.05" units="cm"/>
      <inkml:brushProperty name="color" value="#FF0066"/>
    </inkml:brush>
  </inkml:definitions>
  <inkml:trace contextRef="#ctx0" brushRef="#br0">519 245 6083 0 0,'0'0'3455'0'0,"0"-4"-1996"0"0,0-14 2129 0 0,12 18-2296 0 0,31-3-372 0 0,0-1 0 0 0,66-16 0 0 0,20-3-538 0 0,145-11 129 0 0,308-35 731 0 0,28 36-515 0 0,-141 11-645 0 0,-172 7 126 0 0,348 28 0 0 0,-378-1-166 0 0,133-12-115 0 0,-88 0 82 0 0,96 1 63 0 0,434 10-42 0 0,-740-6-33 0 0,347 22 115 0 0,24-13-26 0 0,-73-7-105 0 0,-127 8 26 0 0,254 21 93 0 0,-136-11-68 0 0,124 15-48 0 0,-337-17 42 0 0,89 1 5 0 0,128 16 24 0 0,-130-13-72 0 0,-87-21 180 0 0,155-15-352 0 0,-254 3 188 0 0,1 4 0 0 0,82 7 0 0 0,-161-5 6 0 0,0 0-1 0 0,0 0 1 0 0,0 0-1 0 0,0 0 0 0 0,0 1 1 0 0,0-1-1 0 0,1 0 1 0 0,-1 0-1 0 0,0 1 1 0 0,0-1-1 0 0,0 1 0 0 0,0-1 1 0 0,0 1-1 0 0,0-1 1 0 0,0 1-1 0 0,0-1 1 0 0,0 1-1 0 0,0 0 1 0 0,-1 0-1 0 0,1-1 0 0 0,0 1 1 0 0,0 0-1 0 0,-1 0 1 0 0,1 0-1 0 0,0 0 1 0 0,-1 0-1 0 0,1 0 0 0 0,-1 0 1 0 0,1 0-1 0 0,-1 0 1 0 0,0 0-1 0 0,1 0 1 0 0,-1 0-1 0 0,0 1 0 0 0,0 0 1 0 0,0 4 22 0 0,-1-1 0 0 0,0 1 0 0 0,-1-1 0 0 0,1 0-1 0 0,-1 1 1 0 0,-3 6 0 0 0,-6 20-140 0 0,-27 241 303 0 0,19-120 388 0 0,-2 55 16 0 0,8 238 0 0 0,19-329-600 0 0,22 130 1 0 0,4 39 69 0 0,-26-107 62 0 0,-4-69-62 0 0,26 183-1 0 0,-11-204-79 0 0,-5 1 0 0 0,2 117 0 0 0,-13-153 32 0 0,1-30 13 0 0,-2 0 1 0 0,0 0-1 0 0,-2 0 1 0 0,0 0-1 0 0,-11 41 0 0 0,11-63-9 0 0,1-1 0 0 0,-1 1 0 0 0,1-1-1 0 0,-1 1 1 0 0,0-1 0 0 0,0 0-1 0 0,0 0 1 0 0,1 0 0 0 0,-1 0 0 0 0,0 0-1 0 0,0 0 1 0 0,-1 0 0 0 0,1-1-1 0 0,0 1 1 0 0,0-1 0 0 0,0 1 0 0 0,0-1-1 0 0,0 0 1 0 0,-1 0 0 0 0,1 0-1 0 0,-4 0 1 0 0,-23 4-72 0 0,-56 38-241 0 0,73-34 239 0 0,-1-1 0 0 0,1 0-1 0 0,-2-1 1 0 0,1 0 0 0 0,-1-1 0 0 0,0 0 0 0 0,0-2 0 0 0,0 1 0 0 0,0-2 0 0 0,-17 2 0 0 0,-346 22 620 0 0,109-2-257 0 0,-23-5-104 0 0,-145 21-48 0 0,247-22 9 0 0,-755 38 206 0 0,446-34-299 0 0,-858 6 26 0 0,768-7-5 0 0,-2-1 234 0 0,-191-2-144 0 0,-321-11 315 0 0,1004-8-481 0 0,-296-13 110 0 0,96 1-37 0 0,-492-13-162 0 0,-445-10 249 0 0,1185 35-165 0 0,-370 1 518 0 0,384 4-1218 0 0,31 1-1424 0 0,22 2-517 0 0,62 12-7137 0 0,-20-5 1978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2:56.120"/>
    </inkml:context>
    <inkml:brush xml:id="br0">
      <inkml:brushProperty name="width" value="0.05" units="cm"/>
      <inkml:brushProperty name="height" value="0.05" units="cm"/>
      <inkml:brushProperty name="color" value="#FF0066"/>
    </inkml:brush>
  </inkml:definitions>
  <inkml:trace contextRef="#ctx0" brushRef="#br0">1 46 1601 0 0,'0'0'4220'0'0,"10"-4"-3507"0"0,28-7-69 0 0,1 2 0 0 0,0 1 0 0 0,1 2 0 0 0,56-1 1 0 0,178 8 479 0 0,-203 1-1177 0 0,473 37 279 0 0,162-1-3936 0 0,-694-38 3388 0 0,-1 0 1 0 0,1-2-1 0 0,0 1 0 0 0,20-6 0 0 0,-60-1-1342 0 0,6 8 444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4:54:57.300"/>
    </inkml:context>
    <inkml:brush xml:id="br0">
      <inkml:brushProperty name="width" value="0.05" units="cm"/>
      <inkml:brushProperty name="height" value="0.05" units="cm"/>
      <inkml:brushProperty name="color" value="#00A0D7"/>
    </inkml:brush>
  </inkml:definitions>
  <inkml:trace contextRef="#ctx0" brushRef="#br0">339 1169 1505 0 0,'-2'7'11349'0'0,"1"-6"-10957"0"0,-9-3-146 0 0,1 0 0 0 0,0-1 0 0 0,0 0 0 0 0,1-1 0 0 0,-1 0 0 0 0,1 0 0 0 0,-1-1 0 0 0,1 0 0 0 0,1 0 0 0 0,-1-1 0 0 0,-10-10 0 0 0,1 3 68 0 0,-1-3-226 0 0,0-1 0 0 0,2 0 0 0 0,0-1 0 0 0,1-1 0 0 0,0-1 0 0 0,2 0 0 0 0,0 0 0 0 0,2-2 0 0 0,0 1 0 0 0,1-1 0 0 0,1-1 0 0 0,-11-44 0 0 0,11 17 43 0 0,2 1-1 0 0,3-1 0 0 0,2-96 1 0 0,2 89-93 0 0,2 29-6 0 0,2 1 0 0 0,0 0 0 0 0,2 0 0 0 0,15-45 0 0 0,-14 52-9 0 0,1 1-1 0 0,1 0 1 0 0,1 1-1 0 0,0 0 1 0 0,1 1-1 0 0,20-24 1 0 0,-12 18-6 0 0,42-37 0 0 0,-18 31-16 0 0,-42 29 23 0 0,28-5-30 0 0,-29 5 201 0 0,-41 30-6529 0 0,16-5 241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5:01:11.119"/>
    </inkml:context>
    <inkml:brush xml:id="br0">
      <inkml:brushProperty name="width" value="0.2" units="cm"/>
      <inkml:brushProperty name="height" value="0.4" units="cm"/>
      <inkml:brushProperty name="color" value="#A9D8FF"/>
      <inkml:brushProperty name="tip" value="rectangle"/>
      <inkml:brushProperty name="rasterOp" value="maskPen"/>
    </inkml:brush>
  </inkml:definitions>
  <inkml:trace contextRef="#ctx0" brushRef="#br0">82 98 8596 0 0,'0'0'2769'0'0,"14"1"-2056"0"0,453-19 2030 0 0,-176 1-1405 0 0,-165 12-1150 0 0,405 4 401 0 0,-211 48-125 0 0,-283-47-378 0 0,-29-1-79 0 0,0 1 1 0 0,0 0-1 0 0,1 1 1 0 0,-1 0-1 0 0,10 2 1 0 0,-12-1 3 0 0,0 1 0 0 0,-1 1 1 0 0,1-1-1 0 0,-1 1 0 0 0,9 7 1 0 0,7 5 13 0 0,7 0 16 0 0,0-2 1 0 0,47 18-1 0 0,-11-7 230 0 0,-77-25 1202 0 0,-450 7 2112 0 0,-230 40-3219 0 0,558-33-407 0 0,-340 53-193 0 0,442-55-400 0 0,33-12 623 0 0,0 0 1 0 0,-1 0-1 0 0,1 0 1 0 0,0 0-1 0 0,0 0 1 0 0,0 0 0 0 0,0 1-1 0 0,0-1 1 0 0,-1 0-1 0 0,1 0 1 0 0,0 0-1 0 0,0 0 1 0 0,0 0-1 0 0,0 1 1 0 0,0-1-1 0 0,0 0 1 0 0,0 0 0 0 0,0 0-1 0 0,0 0 1 0 0,0 1-1 0 0,0-1 1 0 0,0 0-1 0 0,0 0 1 0 0,0 0-1 0 0,0 1 1 0 0,0-1-1 0 0,0 0 1 0 0,0 0 0 0 0,0 0-1 0 0,0 0 1 0 0,0 1-1 0 0,0-1 1 0 0,0 0-1 0 0,0 0 1 0 0,0 0-1 0 0,0 0 1 0 0,0 1 0 0 0,0-1-1 0 0,0 0 1 0 0,0 0-1 0 0,1 0 1 0 0,-1 0-1 0 0,0 0 1 0 0,0 1-1 0 0,0-1 1 0 0,0 0-1 0 0,20 7-328 0 0,103 11-112 0 0,0-6 0 0 0,196-5 0 0 0,-157-6 393 0 0,18 0 100 0 0,-10-1-78 0 0,278 34 1 0 0,-440-33 39 0 0,51 12 28 0 0,-56-12-30 0 0,0 0 0 0 0,0-1 0 0 0,0 2 0 0 0,0-1-1 0 0,0 0 1 0 0,-1 0 0 0 0,1 1 0 0 0,0 0 0 0 0,-1-1 0 0 0,1 1 0 0 0,-1 0 0 0 0,0 0 0 0 0,0 0 0 0 0,1 1-1 0 0,2 4 1 0 0,-5-7 6 0 0,1 1 0 0 0,-1-1-1 0 0,0 1 1 0 0,0 0 0 0 0,0 0-1 0 0,0-1 1 0 0,0 1 0 0 0,0 0-1 0 0,0-1 1 0 0,0 1 0 0 0,0 0-1 0 0,0-1 1 0 0,0 1 0 0 0,0 0-1 0 0,0-1 1 0 0,0 1 0 0 0,-1 0-1 0 0,1-1 1 0 0,0 1 0 0 0,0 0-1 0 0,-1-1 1 0 0,1 1-1 0 0,0 0 1 0 0,-1-1 0 0 0,1 1-1 0 0,-1-1 1 0 0,1 1 0 0 0,-1-1-1 0 0,1 1 1 0 0,-1-1 0 0 0,1 0-1 0 0,-1 1 1 0 0,0-1 0 0 0,1 1-1 0 0,-1-1 1 0 0,1 0 0 0 0,-1 0-1 0 0,0 1 1 0 0,1-1 0 0 0,-1 0-1 0 0,-1 0 1 0 0,-35 7 277 0 0,29-6-241 0 0,-110 11 931 0 0,-231-6-1 0 0,196-8-796 0 0,-26 2-184 0 0,-295 3-385 0 0,6 41 3 0 0,420-37 372 0 0,29-5 8 0 0,-1 1 0 0 0,1 1 0 0 0,-31 10 0 0 0,50-14 2 0 0,0 0 1 0 0,0 0-1 0 0,0 0 0 0 0,0 0 0 0 0,0 0 0 0 0,1 0 1 0 0,-1 0-1 0 0,0 0 0 0 0,0 0 0 0 0,0 0 0 0 0,0 0 0 0 0,0 0 1 0 0,0 0-1 0 0,0 0 0 0 0,0 1 0 0 0,0-1 0 0 0,0 0 1 0 0,1 0-1 0 0,-1 0 0 0 0,0 0 0 0 0,0 0 0 0 0,0 0 1 0 0,0 0-1 0 0,0 1 0 0 0,0-1 0 0 0,0 0 0 0 0,0 0 1 0 0,0 0-1 0 0,0 0 0 0 0,0 0 0 0 0,0 0 0 0 0,0 0 0 0 0,0 1 1 0 0,0-1-1 0 0,0 0 0 0 0,0 0 0 0 0,0 0 0 0 0,0 0 1 0 0,0 0-1 0 0,0 0 0 0 0,0 0 0 0 0,0 1 0 0 0,0-1 1 0 0,-1 0-1 0 0,1 0 0 0 0,0 0 0 0 0,0 0 0 0 0,0 0 0 0 0,0 0 1 0 0,0 0-1 0 0,0 0 0 0 0,0 0 0 0 0,0 0 0 0 0,0 1 1 0 0,0-1-1 0 0,-1 0 0 0 0,1 0 0 0 0,0 0 0 0 0,0 0 1 0 0,0 0-1 0 0,20 4-272 0 0,26 1-106 0 0,972 10-153 0 0,-685-17 481 0 0,-296 2 58 0 0,2 1 4 0 0,58-7 0 0 0,-96 6-7 0 0,-1 0 1 0 0,1 0-1 0 0,-1 0 1 0 0,1 0-1 0 0,-1 0 1 0 0,1 0-1 0 0,-1 0 0 0 0,1 0 1 0 0,-1 0-1 0 0,1 0 1 0 0,-1 0-1 0 0,1-1 1 0 0,-1 1-1 0 0,1 0 1 0 0,-1 0-1 0 0,0-1 0 0 0,1 1 1 0 0,-1 0-1 0 0,1 0 1 0 0,-1-1-1 0 0,0 1 1 0 0,1 0-1 0 0,-1-1 1 0 0,0 1-1 0 0,1-1 0 0 0,-1 1 1 0 0,0 0-1 0 0,0-1 1 0 0,1 1-1 0 0,-1-1 1 0 0,0 1-1 0 0,0-1 1 0 0,0 1-1 0 0,0-1 1 0 0,1 0-1 0 0,-12-15-31 0 0,-25-12 76 0 0,-65-32 129 0 0,-2 4 1 0 0,-180-68-1 0 0,235 105-190 0 0,-1 2 0 0 0,-1 3 1 0 0,-1 1-1 0 0,0 3 0 0 0,0 2 0 0 0,-76-2 1 0 0,62 10-43 0 0,1 3 0 0 0,0 3 1 0 0,1 2-1 0 0,-69 19 0 0 0,104-20 48 0 0,-111 32 10 0 0,120-32-6 0 0,-1 1-1 0 0,1 0 0 0 0,1 2 0 0 0,-31 19 0 0 0,46-27-4 0 0,1-1-1 0 0,-1 1 0 0 0,1 0 0 0 0,0 0 0 0 0,-1 0 0 0 0,1 0 0 0 0,0 0 0 0 0,0 0 0 0 0,0 1 0 0 0,0-1 1 0 0,1 1-1 0 0,-1-1 0 0 0,1 1 0 0 0,0 0 0 0 0,-1 0 0 0 0,1 0 0 0 0,0-1 0 0 0,1 1 0 0 0,-1 0 0 0 0,0 0 1 0 0,1 0-1 0 0,0 0 0 0 0,-1 0 0 0 0,1 0 0 0 0,1 0 0 0 0,-1 0 0 0 0,0 0 0 0 0,1 0 0 0 0,-1 0 0 0 0,1 0 0 0 0,0 0 1 0 0,0 0-1 0 0,0 0 0 0 0,0 0 0 0 0,1-1 0 0 0,-1 1 0 0 0,1-1 0 0 0,2 4 0 0 0,5 5-42 0 0,0 0-1 0 0,1-1 1 0 0,0 0-1 0 0,0-1 1 0 0,1 0-1 0 0,0-1 1 0 0,14 8-1 0 0,19 9-3 0 0,2-1 0 0 0,0-3 0 0 0,1-1 0 0 0,1-3-1 0 0,1-1 1 0 0,54 9 0 0 0,-26-12 59 0 0,0-3-1 0 0,0-4 1 0 0,104-4-1 0 0,-144-3 22 0 0,-1-2-1 0 0,1-2 1 0 0,67-17-1 0 0,-93 19-8 0 0,1 0-1 0 0,-1-2 0 0 0,1 1 0 0 0,-1-1 0 0 0,-1-1 1 0 0,1 0-1 0 0,-1 0 0 0 0,0-1 0 0 0,0 0 0 0 0,-1-1 1 0 0,0 0-1 0 0,0 0 0 0 0,-1-1 0 0 0,0 0 0 0 0,10-16 1 0 0,-14 17 9 0 0,-1 0 0 0 0,0 0 0 0 0,0 0 0 0 0,-1 0 0 0 0,0 0 0 0 0,-1-1 0 0 0,1 1 0 0 0,-2-1 0 0 0,1 1 0 0 0,-1-1 0 0 0,0 1 0 0 0,-1-1 0 0 0,0 1 0 0 0,-4-17 0 0 0,0 8 26 0 0,0 0-1 0 0,-1-1 1 0 0,-1 2-1 0 0,-1-1 1 0 0,-18-28 0 0 0,10 21-37 0 0,-1 0 1 0 0,-1 2 0 0 0,-1 0 0 0 0,-1 1 0 0 0,-1 1-1 0 0,-39-29 1 0 0,44 38-22 0 0,-1 1 0 0 0,0 0 0 0 0,0 1 0 0 0,-1 1 0 0 0,0 0 0 0 0,-1 2 0 0 0,0 0 0 0 0,0 1 0 0 0,0 1 0 0 0,-34-3 0 0 0,36 5-1 0 0,-1 1 0 0 0,1 2 0 0 0,-1-1 0 0 0,0 2 0 0 0,1 0-1 0 0,0 2 1 0 0,-33 9 0 0 0,43-10 2 0 0,-1 0 0 0 0,1 1 0 0 0,0 0 0 0 0,0 1 0 0 0,1-1 0 0 0,-1 1 1 0 0,1 0-1 0 0,0 1 0 0 0,0-1 0 0 0,1 1 0 0 0,-1 0 0 0 0,1 1 0 0 0,1 0 0 0 0,-1-1 0 0 0,1 1 0 0 0,0 1 0 0 0,1-1 0 0 0,0 0 0 0 0,-4 12 0 0 0,4-7-29 0 0,0 0 0 0 0,0 0 0 0 0,1 1 1 0 0,0-1-1 0 0,1 1 0 0 0,1-1 0 0 0,0 1 0 0 0,0 0 0 0 0,1-1 0 0 0,1 1 0 0 0,0-1 0 0 0,1 0 0 0 0,7 19 1 0 0,-3-15-3 0 0,0 0 1 0 0,1-1-1 0 0,1 0 0 0 0,1 0 1 0 0,0-1-1 0 0,1 0 1 0 0,0-1-1 0 0,26 23 1 0 0,-9-13 3 0 0,1-2-1 0 0,1-1 1 0 0,1-1 0 0 0,0-1 0 0 0,1-2 0 0 0,1-1 0 0 0,1-2 0 0 0,0-2 0 0 0,36 9 0 0 0,-16-9 32 0 0,1-3 1 0 0,0-1-1 0 0,0-4 1 0 0,109-5 0 0 0,-125-2 1 0 0,0-1 1 0 0,0-2 0 0 0,-1-1 0 0 0,0-3-1 0 0,-1-1 1 0 0,0-1 0 0 0,63-33-1 0 0,-87 39 32 0 0,0-1 0 0 0,-1 0-1 0 0,1-1 1 0 0,-2 0-1 0 0,1-1 1 0 0,-2 0 0 0 0,1 0-1 0 0,-1-2 1 0 0,-1 1-1 0 0,0-1 1 0 0,-1 0 0 0 0,0-1-1 0 0,0 0 1 0 0,-2 0-1 0 0,0-1 1 0 0,0 1-1 0 0,-1-1 1 0 0,-1-1 0 0 0,0 1-1 0 0,3-24 1 0 0,-6 9 44 0 0,0 0-1 0 0,-2 0 1 0 0,-1 1 0 0 0,-1-1 0 0 0,-11-46 0 0 0,10 61-60 0 0,0 1 1 0 0,0 1-1 0 0,-1-1 0 0 0,0 0 1 0 0,-2 1-1 0 0,1 0 0 0 0,-1 1 1 0 0,-1-1-1 0 0,0 1 1 0 0,0 1-1 0 0,-1 0 0 0 0,-1 0 1 0 0,0 0-1 0 0,-12-8 0 0 0,16 14-14 0 0,0 0-1 0 0,0 1 1 0 0,0-1-1 0 0,-1 2 1 0 0,1-1 0 0 0,-1 1-1 0 0,1 0 1 0 0,-1 0-1 0 0,0 0 1 0 0,0 1-1 0 0,0 0 1 0 0,0 1-1 0 0,0 0 1 0 0,-10 0-1 0 0,7 2-7 0 0,0 0 0 0 0,0 0-1 0 0,1 1 1 0 0,-1 0-1 0 0,1 1 1 0 0,-1 0 0 0 0,1 0-1 0 0,1 1 1 0 0,-11 7 0 0 0,1 1-12 0 0,1 1 0 0 0,0 1 1 0 0,1 0-1 0 0,1 1 0 0 0,0 1 1 0 0,1 1-1 0 0,1 0 1 0 0,-15 28-1 0 0,15-21 11 0 0,1 0-1 0 0,2 1 1 0 0,0 0-1 0 0,2 0 1 0 0,0 1 0 0 0,2 0-1 0 0,2 1 1 0 0,0-1-1 0 0,0 44 1 0 0,4-57-7 0 0,0-1 0 0 0,2 0 1 0 0,-1 1-1 0 0,1-1 0 0 0,1 0 0 0 0,0 0 1 0 0,1 0-1 0 0,1-1 0 0 0,0 1 1 0 0,0-1-1 0 0,1 0 0 0 0,1-1 0 0 0,0 1 1 0 0,1-1-1 0 0,0-1 0 0 0,0 1 0 0 0,1-1 1 0 0,1-1-1 0 0,-1 0 0 0 0,1 0 0 0 0,20 12 1 0 0,-12-10 5 0 0,1-2 1 0 0,0 0 0 0 0,0-1-1 0 0,1-1 1 0 0,0-1-1 0 0,0-1 1 0 0,0 0 0 0 0,1-2-1 0 0,0 0 1 0 0,0-2-1 0 0,0 0 1 0 0,-1-1 0 0 0,1-1-1 0 0,40-7 1 0 0,-42 4 27 0 0,0-1 1 0 0,0-1-1 0 0,-1 0 1 0 0,1-2-1 0 0,-1 0 0 0 0,-1 0 1 0 0,0-2-1 0 0,0 0 1 0 0,-1-1-1 0 0,0-1 0 0 0,-1-1 1 0 0,0 0-1 0 0,-1 0 1 0 0,0-2-1 0 0,21-29 0 0 0,-25 27 35 0 0,0-1-1 0 0,0 0 1 0 0,-2 0-1 0 0,0-1 1 0 0,-2 0-1 0 0,0-1 1 0 0,-1 1-1 0 0,0-1 1 0 0,-2 0-1 0 0,-1 0 1 0 0,0-1-1 0 0,-1 1 1 0 0,-4-30-1 0 0,2 36-28 0 0,0-1-1 0 0,-2 1 1 0 0,0-1-1 0 0,-1 1 0 0 0,0 0 1 0 0,-1 0-1 0 0,0 1 0 0 0,-1-1 1 0 0,-1 1-1 0 0,0 0 1 0 0,-1 1-1 0 0,0 0 0 0 0,-1 0 1 0 0,0 1-1 0 0,-1 0 0 0 0,0 0 1 0 0,-1 1-1 0 0,0 1 1 0 0,-15-10-1 0 0,21 16-31 0 0,1 0 0 0 0,-1 0 0 0 0,0 0 0 0 0,0 1 0 0 0,0 0 0 0 0,0 0 0 0 0,-1 0 0 0 0,1 0 0 0 0,0 1 0 0 0,-1 0 0 0 0,1 0 0 0 0,-1 1 0 0 0,1 0 0 0 0,-1 0 0 0 0,0 0 0 0 0,1 0 0 0 0,-1 1 0 0 0,1 0 0 0 0,0 0 0 0 0,-1 0 0 0 0,1 1 0 0 0,0 0 0 0 0,-1 0 0 0 0,1 0 0 0 0,0 1 1 0 0,1-1-1 0 0,-1 1 0 0 0,0 1 0 0 0,1-1 0 0 0,0 0 0 0 0,-7 7 0 0 0,3 0-30 0 0,-1 0 1 0 0,1 1-1 0 0,1-1 1 0 0,0 1-1 0 0,1 1 1 0 0,0-1 0 0 0,0 1-1 0 0,1 0 1 0 0,1 1-1 0 0,0-1 1 0 0,1 1-1 0 0,-3 19 1 0 0,4-12 7 0 0,0 0 1 0 0,1-1-1 0 0,1 1 0 0 0,2 0 1 0 0,-1 0-1 0 0,2 0 0 0 0,1 0 1 0 0,0-1-1 0 0,2 1 0 0 0,0-1 1 0 0,10 21-1 0 0,-12-31 15 0 0,1 1 0 0 0,1-1 0 0 0,0-1 0 0 0,0 1 0 0 0,0-1 0 0 0,1 0 0 0 0,0-1 0 0 0,1 1 0 0 0,0-2 0 0 0,0 1 0 0 0,0-1 0 0 0,1 0 0 0 0,0 0 0 0 0,0-1 0 0 0,0-1 0 0 0,1 1 0 0 0,-1-2 0 0 0,1 1 0 0 0,0-1 0 0 0,0-1 0 0 0,1 0 0 0 0,-1 0 0 0 0,12 0 0 0 0,-12-1 27 0 0,0-1 0 0 0,1 0 0 0 0,-1-1 0 0 0,0 0 1 0 0,0-1-1 0 0,0 0 0 0 0,0 0 0 0 0,0-1 0 0 0,0-1 1 0 0,-1 1-1 0 0,1-1 0 0 0,-1-1 0 0 0,0 0 0 0 0,0 0 1 0 0,-1-1-1 0 0,0 0 0 0 0,0-1 0 0 0,0 1 0 0 0,-1-1 1 0 0,0-1-1 0 0,0 0 0 0 0,-1 0 0 0 0,1 0 1 0 0,-2 0-1 0 0,0-1 0 0 0,0 0 0 0 0,0 0 0 0 0,-1-1 1 0 0,4-11-1 0 0,-4 0 47 0 0,0 0 0 0 0,-1-1 1 0 0,-2 1-1 0 0,0-1 0 0 0,-1 0 0 0 0,-1 1 1 0 0,-1-1-1 0 0,-1 1 0 0 0,-1-1 1 0 0,0 1-1 0 0,-2 1 0 0 0,-11-30 0 0 0,12 41-46 0 0,1-1-1 0 0,-1 0 0 0 0,-1 1 1 0 0,1 0-1 0 0,-2 1 0 0 0,1-1 1 0 0,-11-10-1 0 0,15 17-8 0 0,-1 0 1 0 0,1 0-1 0 0,-1 0 0 0 0,0 0 0 0 0,0 0 0 0 0,0 0 1 0 0,0 1-1 0 0,0 0 0 0 0,0-1 0 0 0,0 1 1 0 0,0 0-1 0 0,0 0 0 0 0,0 1 0 0 0,-1-1 0 0 0,1 1 1 0 0,0-1-1 0 0,-1 1 0 0 0,1 0 0 0 0,0 1 1 0 0,-1-1-1 0 0,1 0 0 0 0,0 1 0 0 0,-1 0 0 0 0,1 0 1 0 0,0 0-1 0 0,0 0 0 0 0,0 0 0 0 0,-3 2 1 0 0,-5 4-14 0 0,2 0 1 0 0,-1 0-1 0 0,1 1 1 0 0,0 0 0 0 0,0 1-1 0 0,1 0 1 0 0,1 0-1 0 0,-1 0 1 0 0,1 1 0 0 0,1 1-1 0 0,0-1 1 0 0,-5 13-1 0 0,-3 7-54 0 0,2 0 0 0 0,1 1 0 0 0,-9 41 0 0 0,13-41 40 0 0,2 1 0 0 0,1 0 0 0 0,1 0 0 0 0,2 0 0 0 0,5 62 0 0 0,-2-79 10 0 0,1 0-1 0 0,0 0 1 0 0,1-1 0 0 0,1 1 0 0 0,0-1-1 0 0,11 19 1 0 0,-12-25-1 0 0,1 0 0 0 0,0 0 0 0 0,1-1 0 0 0,-1 0 0 0 0,1 0 0 0 0,1-1 0 0 0,-1 0 0 0 0,1 0 0 0 0,1 0 0 0 0,-1-1 0 0 0,13 7-1 0 0,-15-9 10 0 0,0 0 0 0 0,0 0-1 0 0,1-1 1 0 0,0 0-1 0 0,-1 0 1 0 0,1 0-1 0 0,0-1 1 0 0,0 1-1 0 0,0-1 1 0 0,-1-1-1 0 0,1 1 1 0 0,0-1-1 0 0,0 0 1 0 0,0-1-1 0 0,0 0 1 0 0,0 1-1 0 0,0-2 1 0 0,0 1 0 0 0,0-1-1 0 0,-1 0 1 0 0,1 0-1 0 0,-1 0 1 0 0,1-1-1 0 0,-1 0 1 0 0,0 0-1 0 0,0 0 1 0 0,0-1-1 0 0,0 1 1 0 0,-1-1-1 0 0,0-1 1 0 0,1 1-1 0 0,-1 0 1 0 0,-1-1-1 0 0,5-6 1 0 0,2-4 17 0 0,-1-1-1 0 0,-1 0 1 0 0,0 0 0 0 0,-1-1-1 0 0,-1 0 1 0 0,0 0 0 0 0,-1 0-1 0 0,-1-1 1 0 0,-1 0-1 0 0,1-21 1 0 0,-3 28 7 0 0,1-16 33 0 0,-3-45-1 0 0,1 67-39 0 0,0 0 1 0 0,-1-1-1 0 0,1 1 0 0 0,-1 0 0 0 0,-1 0 0 0 0,1 0 1 0 0,-1 0-1 0 0,1 1 0 0 0,-1-1 0 0 0,-1 0 0 0 0,1 1 1 0 0,-1-1-1 0 0,0 1 0 0 0,0 0 0 0 0,0 0 0 0 0,-4-4 1 0 0,6 7 4 0 0,-1 0 1 0 0,0 0-1 0 0,1 0 1 0 0,-1 0-1 0 0,0 1 1 0 0,1-1 0 0 0,-1 0-1 0 0,0 1 1 0 0,0 0-1 0 0,0-1 1 0 0,0 1-1 0 0,0 0 1 0 0,0 0 0 0 0,1 0-1 0 0,-1 0 1 0 0,0 0-1 0 0,0 0 1 0 0,0 1 0 0 0,0-1-1 0 0,0 1 1 0 0,1-1-1 0 0,-1 1 1 0 0,0-1-1 0 0,0 1 1 0 0,1 0 0 0 0,-1 0-1 0 0,0 0 1 0 0,1 0-1 0 0,-1 0 1 0 0,1 1-1 0 0,-1-1 1 0 0,1 0 0 0 0,0 1-1 0 0,0-1 1 0 0,-1 1-1 0 0,1-1 1 0 0,0 1-1 0 0,-1 2 1 0 0,-6 8-10 0 0,1 0 1 0 0,1 0-1 0 0,-10 22 0 0 0,16-33-7 0 0,-9 24-40 0 0,2 1 0 0 0,0 1-1 0 0,2 0 1 0 0,1 0 0 0 0,1 0 0 0 0,2 0 0 0 0,0 0 0 0 0,5 37 0 0 0,-4-58 49 0 0,1-1-1 0 0,0 1 0 0 0,0-1 0 0 0,0 1 1 0 0,1-1-1 0 0,0 1 0 0 0,0-1 1 0 0,3 5-1 0 0,13 10-1652 0 0,9-13-4062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5:01:14.481"/>
    </inkml:context>
    <inkml:brush xml:id="br0">
      <inkml:brushProperty name="width" value="0.2" units="cm"/>
      <inkml:brushProperty name="height" value="0.4" units="cm"/>
      <inkml:brushProperty name="color" value="#A9D8FF"/>
      <inkml:brushProperty name="tip" value="rectangle"/>
      <inkml:brushProperty name="rasterOp" value="maskPen"/>
    </inkml:brush>
  </inkml:definitions>
  <inkml:trace contextRef="#ctx0" brushRef="#br0">665 36 4834 0 0,'1'5'7862'0'0,"-12"9"-5599"0"0,-15 14-1391 0 0,-21 13-196 0 0,-108 92-55 0 0,-209 233 0 0 0,351-352-616 0 0,-21 27 11 0 0,32-39-19 0 0,1 0 1 0 0,-1 0-1 0 0,1 1 0 0 0,-1-1 0 0 0,1 0 0 0 0,0 0 1 0 0,0 1-1 0 0,0-1 0 0 0,0 1 0 0 0,1-1 0 0 0,-1 1 1 0 0,1-1-1 0 0,-1 1 0 0 0,1-1 0 0 0,0 4 0 0 0,0-5-1 0 0,0-1-1 0 0,0 0 0 0 0,0 1 0 0 0,0-1 0 0 0,1 0 0 0 0,-1 1 0 0 0,0-1 0 0 0,0 0 0 0 0,0 1 0 0 0,1-1 0 0 0,-1 0 0 0 0,0 0 0 0 0,0 1 0 0 0,1-1 0 0 0,-1 0 1 0 0,0 0-1 0 0,1 1 0 0 0,-1-1 0 0 0,0 0 0 0 0,1 0 0 0 0,-1 0 0 0 0,0 0 0 0 0,1 0 0 0 0,-1 0 0 0 0,0 1 0 0 0,1-1 0 0 0,-1 0 0 0 0,0 0 0 0 0,1 0 1 0 0,-1 0-1 0 0,0 0 0 0 0,1-1 0 0 0,9 2-47 0 0,0-1-1 0 0,0-1 1 0 0,0 0 0 0 0,-1 0 0 0 0,1-1 0 0 0,0-1 0 0 0,-1 0 0 0 0,15-6-1 0 0,80-44-17 0 0,-67 32 33 0 0,182-110 74 0 0,231-185 0 0 0,-279 190 79 0 0,-92 67 295 0 0,-106 71 1848 0 0,-11 6-1634 0 0,-59 47-430 0 0,-170 149 1 0 0,-67 107-412 0 0,277-263 254 0 0,19-21-35 0 0,0 0 13 0 0,2 1 0 0 0,-39 52 0 0 0,74-88-27 0 0,-1 0 1 0 0,0 0-1 0 0,1 1 1 0 0,0-1-1 0 0,-1 1 1 0 0,1-1-1 0 0,0 1 0 0 0,0 0 1 0 0,-1 4-1 0 0,2-7 3 0 0,0 1 1 0 0,0-1-1 0 0,0 1 0 0 0,0-1 0 0 0,0 1 0 0 0,0-1 0 0 0,0 1 1 0 0,0-1-1 0 0,1 1 0 0 0,-1 0 0 0 0,0-1 0 0 0,0 1 1 0 0,0-1-1 0 0,0 0 0 0 0,1 1 0 0 0,-1-1 0 0 0,0 1 0 0 0,0-1 1 0 0,1 1-1 0 0,-1-1 0 0 0,0 0 0 0 0,1 1 0 0 0,-1-1 0 0 0,1 0 1 0 0,-1 1-1 0 0,0-1 0 0 0,1 0 0 0 0,-1 1 0 0 0,1-1 0 0 0,0 0 1 0 0,4 1-44 0 0,0 0 1 0 0,0-1 0 0 0,0 1 0 0 0,0-1-1 0 0,0-1 1 0 0,-1 1 0 0 0,1-1 0 0 0,9-2-1 0 0,18-6-23 0 0,-2 0 0 0 0,1-3-1 0 0,40-21 1 0 0,87-56-3 0 0,-146 81 65 0 0,550-354 92 0 0,-281 176-30 0 0,-272 179 30 0 0,-15 7 176 0 0,-18 8 169 0 0,-38 24-266 0 0,2 2 1 0 0,1 2-1 0 0,-72 60 1 0 0,-151 153-318 0 0,-51 94 137 0 0,322-330 18 0 0,8-10-8 0 0,0-1 1 0 0,0 1-1 0 0,1 0 0 0 0,-1 1 1 0 0,1-1-1 0 0,0 0 0 0 0,0 1 1 0 0,0 0-1 0 0,0-1 0 0 0,1 1 1 0 0,-3 6-1 0 0,5-10 3 0 0,-1 0 1 0 0,0 0-1 0 0,0 1 0 0 0,0-1 1 0 0,0 0-1 0 0,0 0 0 0 0,0 0 1 0 0,0 1-1 0 0,0-1 1 0 0,1 0-1 0 0,-1 0 0 0 0,0 0 1 0 0,0 1-1 0 0,0-1 1 0 0,0 0-1 0 0,1 0 0 0 0,-1 0 1 0 0,0 0-1 0 0,0 1 0 0 0,0-1 1 0 0,0 0-1 0 0,1 0 1 0 0,-1 0-1 0 0,0 0 0 0 0,0 0 1 0 0,1 0-1 0 0,-1 0 0 0 0,0 0 1 0 0,0 0-1 0 0,0 0 1 0 0,1 0-1 0 0,-1 0 0 0 0,0 0 1 0 0,0 0-1 0 0,1 0 0 0 0,-1 0 1 0 0,0 0-1 0 0,0 0 1 0 0,1 0-1 0 0,-1 0 0 0 0,0 0 1 0 0,0 0-1 0 0,0-1 0 0 0,1 1 1 0 0,-1 0-1 0 0,0 0 1 0 0,0 0-1 0 0,1-1 0 0 0,14 0-107 0 0,1-2-1 0 0,-1 0 0 0 0,1-1 1 0 0,-1 0-1 0 0,0-1 0 0 0,17-10 1 0 0,97-54-25 0 0,-78 40 100 0 0,624-374 40 0 0,-249 143-27 0 0,-404 247 74 0 0,19-11-93 0 0,-32 18 183 0 0,-16 8 245 0 0,-70 33 100 0 0,3 4 0 0 0,-137 97 0 0 0,200-128-455 0 0,-147 105-45 0 0,4 7 0 0 0,-192 195 0 0 0,283-244-48 0 0,63-70 59 0 0,0-1 1 0 0,0 0 0 0 0,0 0-1 0 0,0 1 1 0 0,0-1-1 0 0,0 0 1 0 0,0 0 0 0 0,0 1-1 0 0,0-1 1 0 0,0 0-1 0 0,0 0 1 0 0,0 1 0 0 0,0-1-1 0 0,0 0 1 0 0,0 0-1 0 0,1 0 1 0 0,-1 1 0 0 0,0-1-1 0 0,0 0 1 0 0,0 0-1 0 0,0 0 1 0 0,0 1 0 0 0,1-1-1 0 0,-1 0 1 0 0,0 0-1 0 0,0 0 1 0 0,0 0 0 0 0,0 1-1 0 0,1-1 1 0 0,-1 0-1 0 0,0 0 1 0 0,0 0 0 0 0,0 0-1 0 0,1 0 1 0 0,-1 0-1 0 0,0 0 1 0 0,0 0 0 0 0,1 0-1 0 0,-1 0 1 0 0,0 0-1 0 0,0 0 1 0 0,1 0 0 0 0,-1 0-1 0 0,0 0 1 0 0,0 0-1 0 0,0 0 1 0 0,1 0 0 0 0,-1 0-1 0 0,0 0 1 0 0,0 0-1 0 0,0 0 1 0 0,1 0 0 0 0,-1-1-1 0 0,0 1 1 0 0,0 0-1 0 0,1 0 1 0 0,18-3-200 0 0,46-21-27 0 0,0-4 1 0 0,85-51-1 0 0,-78 39 192 0 0,866-547 22 0 0,-929 581 27 0 0,26-18 44 0 0,60-31 0 0 0,-206 113 154 0 0,2 4 0 0 0,-140 109 0 0 0,-175 186-293 0 0,387-324 96 0 0,19-19-1 0 0,1 1 0 0 0,0 1 0 0 0,1 1 1 0 0,1 1-1 0 0,0 0 0 0 0,-15 25 1 0 0,29-42-16 0 0,1-1-1 0 0,0 0 1 0 0,-1 1 0 0 0,1-1-1 0 0,0 0 1 0 0,0 1 0 0 0,0-1 0 0 0,-1 0-1 0 0,1 1 1 0 0,0-1 0 0 0,0 1 0 0 0,0-1-1 0 0,0 0 1 0 0,0 1 0 0 0,0-1 0 0 0,0 1-1 0 0,0-1 1 0 0,0 1 0 0 0,0-1 0 0 0,0 0-1 0 0,0 1 1 0 0,0-1 0 0 0,0 1 0 0 0,0-1-1 0 0,0 1 1 0 0,0-1 0 0 0,0 0 0 0 0,0 1-1 0 0,1-1 1 0 0,-1 1 0 0 0,0-1 0 0 0,0 0-1 0 0,1 1 1 0 0,-1-1 0 0 0,0 0 0 0 0,1 1-1 0 0,16 1-193 0 0,25-12-24 0 0,-40 9 218 0 0,46-16-79 0 0,-1-2 0 0 0,60-35 0 0 0,91-67 30 0 0,-162 99 47 0 0,388-270 32 0 0,236-139 149 0 0,-622 412-50 0 0,-71 39 413 0 0,-2 1-253 0 0,-135 86-29 0 0,-215 180 0 0 0,-129 162-180 0 0,508-443-65 0 0,-8 7-1 0 0,-3 1-2 0 0,0 2 0 0 0,1 0 0 0 0,-19 25 0 0 0,35-40-10 0 0,-1-1 0 0 0,1 0 0 0 0,-1 1-1 0 0,1-1 1 0 0,0 0 0 0 0,-1 1 0 0 0,1-1 0 0 0,0 1 0 0 0,-1-1 0 0 0,1 1 0 0 0,0-1 0 0 0,0 1 0 0 0,-1-1 0 0 0,1 1-1 0 0,0-1 1 0 0,0 1 0 0 0,0-1 0 0 0,0 1 0 0 0,0-1 0 0 0,0 1 0 0 0,0-1 0 0 0,-1 1 0 0 0,1-1 0 0 0,0 1 0 0 0,1-1-1 0 0,-1 1 1 0 0,0 0 0 0 0,0-1 0 0 0,0 1 0 0 0,0-1 0 0 0,0 1 0 0 0,0-1 0 0 0,1 1 0 0 0,-1-1 0 0 0,0 1 0 0 0,0-1-1 0 0,1 1 1 0 0,-1-1 0 0 0,0 0 0 0 0,1 1 0 0 0,-1-1 0 0 0,0 1 0 0 0,1-1 0 0 0,-1 0 0 0 0,1 1 0 0 0,-1-1 0 0 0,0 0-1 0 0,1 0 1 0 0,-1 1 0 0 0,1-1 0 0 0,-1 0 0 0 0,1 0 0 0 0,-1 0 0 0 0,1 1 0 0 0,-1-1 0 0 0,1 0 0 0 0,-1 0 0 0 0,1 0-1 0 0,-1 0 1 0 0,1 0 0 0 0,-1 0 0 0 0,1 0 0 0 0,-1 0 0 0 0,1-1 0 0 0,-1 1 0 0 0,1 0 0 0 0,39-5-212 0 0,-40 5 217 0 0,34-9-76 0 0,0-2 0 0 0,0-1 1 0 0,39-22-1 0 0,101-63 11 0 0,-147 81 41 0 0,558-359 63 0 0,-88 52-9 0 0,-329 223 16 0 0,-158 92 12 0 0,-20 9 21 0 0,-20 8 45 0 0,-57 30-7 0 0,3 3-1 0 0,-128 86 1 0 0,54-21-142 0 0,5 6 0 0 0,4 8 1 0 0,-193 204-1 0 0,327-309 25 0 0,-1 0 1 0 0,0 2-1 0 0,1 0 1 0 0,-21 34 0 0 0,29-29-103 0 0,7-22 92 0 0,0-1 1 0 0,0 1 0 0 0,0-1-1 0 0,0 1 1 0 0,0-1 0 0 0,1 1-1 0 0,-1-1 1 0 0,0 1 0 0 0,0-1-1 0 0,1 1 1 0 0,-1-1 0 0 0,0 0-1 0 0,0 1 1 0 0,1-1 0 0 0,-1 1-1 0 0,0-1 1 0 0,1 0-1 0 0,-1 1 1 0 0,1-1 0 0 0,-1 0-1 0 0,0 0 1 0 0,1 1 0 0 0,-1-1-1 0 0,1 0 1 0 0,-1 0 0 0 0,1 1-1 0 0,3-1-32 0 0,0 1 0 0 0,0-1 0 0 0,0 0 0 0 0,-1 0 0 0 0,1 0-1 0 0,0-1 1 0 0,0 1 0 0 0,5-3 0 0 0,33-9-86 0 0,-1-3 1 0 0,0-2-1 0 0,0-2 0 0 0,44-28 1 0 0,-48 26 90 0 0,863-557-32 0 0,-728 460 50 0 0,-80 53 110 0 0,-108 68 261 0 0,-97 54 59 0 0,1 5 0 0 0,-170 129-1 0 0,148-89-443 0 0,4 7-1 0 0,-171 184 0 0 0,291-282 27 0 0,1-2-8 0 0,0 1-1 0 0,1 0 0 0 0,0 1 0 0 0,0 0 0 0 0,-9 18 1 0 0,17-29 4 0 0,0 0 0 0 0,0 1 1 0 0,-1-1-1 0 0,1 0 1 0 0,0 1-1 0 0,0-1 0 0 0,0 1 1 0 0,0-1-1 0 0,0 0 1 0 0,0 1-1 0 0,0-1 0 0 0,-1 0 1 0 0,1 1-1 0 0,0-1 1 0 0,0 1-1 0 0,0-1 0 0 0,1 0 1 0 0,-1 1-1 0 0,0-1 1 0 0,0 0-1 0 0,0 1 0 0 0,0-1 1 0 0,0 1-1 0 0,0-1 1 0 0,0 0-1 0 0,1 1 0 0 0,-1-1 1 0 0,0 0-1 0 0,0 0 1 0 0,0 1-1 0 0,1-1 1 0 0,-1 0-1 0 0,0 1 0 0 0,0-1 1 0 0,1 0-1 0 0,-1 0 1 0 0,0 1-1 0 0,0-1 0 0 0,1 0 1 0 0,0 0-1 0 0,19 3-311 0 0,23-12-34 0 0,-4-5 273 0 0,-1-1-1 0 0,-1-3 1 0 0,53-33 0 0 0,-35 18 59 0 0,482-314-89 0 0,-207 125 151 0 0,-312 210-35 0 0,67-38 71 0 0,-178 99 427 0 0,-104 74-1 0 0,-88 83-602 0 0,-128 136 177 0 0,376-304-67 0 0,31-22-158 0 0,17-12-119 0 0,25-12-104 0 0,-31 6 389 0 0,52-18-81 0 0,-1-2 0 0 0,74-43 0 0 0,101-73-18 0 0,-5-16 144 0 0,59-36 33 0 0,-250 171-59 0 0,-26 16 84 0 0,-22 14 138 0 0,-137 100 246 0 0,-241 234 0 0 0,375-330-503 0 0,-29 33 43 0 0,42-45-52 0 0,1 0 0 0 0,0 0 0 0 0,0 0 0 0 0,0 1 0 0 0,0-1 0 0 0,0 0 0 0 0,1 1 0 0 0,-1-1 0 0 0,1 1 0 0 0,0 0 0 0 0,0 0 0 0 0,0-1 0 0 0,0 7 0 0 0,1-10 3 0 0,0 1 1 0 0,0-1-1 0 0,0 0 1 0 0,0 1-1 0 0,0-1 1 0 0,0 0-1 0 0,0 1 1 0 0,0-1-1 0 0,0 0 1 0 0,0 1-1 0 0,0-1 1 0 0,0 0-1 0 0,1 0 1 0 0,-1 1-1 0 0,0-1 1 0 0,0 0-1 0 0,0 0 0 0 0,0 1 1 0 0,1-1-1 0 0,-1 0 1 0 0,0 0-1 0 0,0 1 1 0 0,0-1-1 0 0,1 0 1 0 0,-1 0-1 0 0,0 0 1 0 0,0 0-1 0 0,1 1 1 0 0,-1-1-1 0 0,0 0 1 0 0,0 0-1 0 0,1 0 1 0 0,-1 0-1 0 0,0 0 1 0 0,1 0-1 0 0,-1 0 0 0 0,0 0 1 0 0,1 0-1 0 0,-1 0 1 0 0,0 0-1 0 0,1 0 1 0 0,12 1-56 0 0,0-1 0 0 0,1-1 0 0 0,-1 0 0 0 0,0-1 0 0 0,0 0 0 0 0,0-1 0 0 0,0-1 1 0 0,0 0-1 0 0,-1-1 0 0 0,23-12 0 0 0,16-12-48 0 0,54-39 0 0 0,-90 57 60 0 0,56-42-42 0 0,-41 29 109 0 0,1 2 0 0 0,54-29 0 0 0,-118 82 647 0 0,15-12-410 0 0,1-3-161 0 0,-21 18-52 0 0,2 2 0 0 0,2 2 0 0 0,-48 66 0 0 0,79-100-56 0 0,0 0 0 0 0,1 1 0 0 0,-1 0 0 0 0,1 0 0 0 0,0-1 0 0 0,0 1 0 0 0,0 1 0 0 0,-1 7 1 0 0,3-12-4 0 0,1-1 1 0 0,-1 1-1 0 0,0 0 1 0 0,1-1-1 0 0,-1 1 1 0 0,1-1-1 0 0,-1 1 1 0 0,1 0-1 0 0,-1-1 1 0 0,1 1 0 0 0,-1-1-1 0 0,1 0 1 0 0,-1 1-1 0 0,1-1 1 0 0,-1 1-1 0 0,1-1 1 0 0,0 0-1 0 0,-1 0 1 0 0,1 1 0 0 0,-1-1-1 0 0,1 0 1 0 0,0 0-1 0 0,-1 0 1 0 0,1 0-1 0 0,0 0 1 0 0,-1 0-1 0 0,1 0 1 0 0,0 0 0 0 0,-1 0-1 0 0,1 0 1 0 0,0 0-1 0 0,-1 0 1 0 0,1 0-1 0 0,0-1 1 0 0,-1 1-1 0 0,2-1 1 0 0,27-4-355 0 0,1-10 261 0 0,1-1-1 0 0,-2-1 0 0 0,0-2 0 0 0,-1-1 0 0 0,30-28 0 0 0,-23 20 88 0 0,-73 61 1021 0 0,-64 72 0 0 0,100-103-938 0 0,-7 11-301 0 0,9-13 230 0 0,1 0 0 0 0,-1 1-1 0 0,0-1 1 0 0,0 0 0 0 0,0 1 0 0 0,1-1 0 0 0,-1 0-1 0 0,0 1 1 0 0,0-1 0 0 0,1 0 0 0 0,-1 0 0 0 0,0 1-1 0 0,1-1 1 0 0,-1 0 0 0 0,0 0 0 0 0,0 0 0 0 0,1 1-1 0 0,-1-1 1 0 0,0 0 0 0 0,1 0 0 0 0,-1 0 0 0 0,1 0 0 0 0,-1 0-1 0 0,0 0 1 0 0,1 0 0 0 0,-1 0 0 0 0,0 0 0 0 0,1 0-1 0 0,-1 0 1 0 0,0 0 0 0 0,1 0 0 0 0,-1 0 0 0 0,1 0-1 0 0,-1 0 1 0 0,0 0 0 0 0,1-1 0 0 0,-1 1 37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5:01:16.836"/>
    </inkml:context>
    <inkml:brush xml:id="br0">
      <inkml:brushProperty name="width" value="0.2" units="cm"/>
      <inkml:brushProperty name="height" value="0.4" units="cm"/>
      <inkml:brushProperty name="color" value="#A9D8FF"/>
      <inkml:brushProperty name="tip" value="rectangle"/>
      <inkml:brushProperty name="rasterOp" value="maskPen"/>
    </inkml:brush>
  </inkml:definitions>
  <inkml:trace contextRef="#ctx0" brushRef="#br0">691 19 8116 0 0,'-9'2'3572'0'0,"-3"4"-3078"0"0,0 2 1 0 0,1 0-1 0 0,0 1 0 0 0,0 0 0 0 0,0 1 1 0 0,1 0-1 0 0,-16 22 0 0 0,-5 2-73 0 0,-166 188 133 0 0,-74 136-19 0 0,266-351-490 0 0,-8 11 105 0 0,2 0 0 0 0,0 0 0 0 0,0 2 0 0 0,-11 30 0 0 0,21-49-151 0 0,0 0-1 0 0,1 0 1 0 0,-1 0 0 0 0,1 1-1 0 0,-1-1 1 0 0,1 0 0 0 0,-1 0 0 0 0,1 0-1 0 0,0 1 1 0 0,0-1 0 0 0,-1 0-1 0 0,1 1 1 0 0,0-1 0 0 0,0 0-1 0 0,0 0 1 0 0,0 1 0 0 0,0-1 0 0 0,1 0-1 0 0,-1 1 1 0 0,0-1 0 0 0,0 0-1 0 0,1 0 1 0 0,-1 1 0 0 0,1-1 0 0 0,-1 0-1 0 0,1 0 1 0 0,-1 0 0 0 0,1 0-1 0 0,0 0 1 0 0,-1 0 0 0 0,1 0 0 0 0,0 0-1 0 0,0 0 1 0 0,0 0 0 0 0,1 1-1 0 0,1-1-13 0 0,0 0-1 0 0,0-1 1 0 0,0 1-1 0 0,1-1 1 0 0,-1 1 0 0 0,0-1-1 0 0,0 0 1 0 0,1-1-1 0 0,-1 1 1 0 0,0-1-1 0 0,4-1 1 0 0,22-7-41 0 0,0-2 0 0 0,0-1 0 0 0,-1-2-1 0 0,0-2 1 0 0,49-36 0 0 0,-57 38 22 0 0,549-455 23 0 0,-360 284 131 0 0,-68 66-56 0 0,-178 142 1869 0 0,-2 1-1387 0 0,-85 73-224 0 0,-169 169 0 0 0,-86 146-385 0 0,344-372 77 0 0,-1 0 33 0 0,2 1 1 0 0,1 2-1 0 0,-33 56 0 0 0,65-97-46 0 0,-1 2-1 0 0,0-1 1 0 0,1 0 0 0 0,-1 0-1 0 0,1 0 1 0 0,0 1-1 0 0,0-1 1 0 0,0 1 0 0 0,0-1-1 0 0,0 7 1 0 0,1-9-7 0 0,0 0 0 0 0,0-1-1 0 0,0 1 1 0 0,0 0 0 0 0,1 0 0 0 0,-1 0 0 0 0,0-1 0 0 0,0 1 0 0 0,0 0 0 0 0,1 0 0 0 0,-1-1 0 0 0,1 1 0 0 0,-1 0 0 0 0,0-1 0 0 0,1 1 0 0 0,-1 0-1 0 0,1-1 1 0 0,-1 1 0 0 0,1-1 0 0 0,-1 1 0 0 0,1-1 0 0 0,0 1 0 0 0,-1-1 0 0 0,1 1 0 0 0,0-1 0 0 0,-1 0 0 0 0,1 1 0 0 0,1-1 0 0 0,5 1-29 0 0,-1 0 0 0 0,1-1 0 0 0,0 0 0 0 0,-1 0 1 0 0,1-1-1 0 0,0 0 0 0 0,-1-1 0 0 0,12-4 0 0 0,18-6-33 0 0,-2-2 0 0 0,0-2-1 0 0,45-28 1 0 0,99-78 24 0 0,-140 94 33 0 0,242-178 24 0 0,104-75 34 0 0,17 39-19 0 0,-375 231 16 0 0,-52 28 58 0 0,12-8-64 0 0,-223 150 216 0 0,7 13-1 0 0,6 10 1 0 0,-213 228-1 0 0,295-247-184 0 0,111-118-93 0 0,31-45 17 0 0,0 1 0 0 0,-1-1 0 0 0,1 1 0 0 0,0-1 0 0 0,-1 1 0 0 0,1-1 0 0 0,0 1 0 0 0,-1 0 0 0 0,1-1 0 0 0,0 1 0 0 0,0 0 0 0 0,0-1 0 0 0,0 1 0 0 0,0 0 0 0 0,-1-1-1 0 0,1 1 1 0 0,0 0 0 0 0,0-1 0 0 0,0 1 0 0 0,1 0 0 0 0,-1-1 0 0 0,0 1 0 0 0,0 0 0 0 0,0-1 0 0 0,0 1 0 0 0,0 0 0 0 0,1-1 0 0 0,-1 1 0 0 0,0-1 0 0 0,1 1 0 0 0,0 1 0 0 0,18 1-203 0 0,27-15-35 0 0,3-10 91 0 0,0-1-1 0 0,77-54 1 0 0,-71 42 100 0 0,184-117 2 0 0,214-129-20 0 0,17 47 57 0 0,-405 211 49 0 0,-76 35 316 0 0,-209 127 1238 0 0,1 0-1327 0 0,76-38-196 0 0,-230 215 1 0 0,360-303-68 0 0,0-1-11 0 0,1 0 0 0 0,0 0 0 0 0,1 1-1 0 0,0 1 1 0 0,1 0 0 0 0,-10 16 0 0 0,20-29 8 0 0,0-1 0 0 0,-1 0 0 0 0,1 1 0 0 0,0-1 0 0 0,-1 1 1 0 0,1-1-1 0 0,0 0 0 0 0,-1 1 0 0 0,1-1 0 0 0,0 1 0 0 0,0-1 0 0 0,-1 1 0 0 0,1-1 0 0 0,0 1 0 0 0,0 0 0 0 0,0-1 0 0 0,0 1 0 0 0,0-1 0 0 0,0 1 0 0 0,0-1 0 0 0,0 1 1 0 0,0-1-1 0 0,0 1 0 0 0,0 0 0 0 0,0-1 0 0 0,0 1 0 0 0,0-1 0 0 0,0 1 0 0 0,0-1 0 0 0,0 1 0 0 0,1-1 0 0 0,-1 1 0 0 0,0-1 0 0 0,0 1 0 0 0,1-1 0 0 0,-1 1 0 0 0,0-1 1 0 0,0 1-1 0 0,1-1 0 0 0,-1 1 0 0 0,1-1 0 0 0,-1 0 0 0 0,0 1 0 0 0,1-1 0 0 0,-1 0 0 0 0,1 0 0 0 0,-1 1 0 0 0,0-1 0 0 0,1 0 0 0 0,0 1 0 0 0,29-4-399 0 0,17-10 20 0 0,0-3 1 0 0,-1-3-1 0 0,82-45 1 0 0,-87 42 319 0 0,394-224-262 0 0,23-13 236 0 0,-432 245 91 0 0,-13 6 1 0 0,0 1 0 0 0,1 0 0 0 0,0 1-1 0 0,0 1 1 0 0,0 1 0 0 0,1 0 0 0 0,21-3 0 0 0,-34 8 2 0 0,-7 4 40 0 0,-228 171 1381 0 0,151-119-1220 0 0,74-51-170 0 0,-314 228 539 0 0,20 25-185 0 0,293-251-367 0 0,1 0 1 0 0,1 1 0 0 0,-12 15-1 0 0,19-23-25 0 0,0-1-1 0 0,-1 0 1 0 0,1 1 0 0 0,-1-1-1 0 0,1 0 1 0 0,-1 1 0 0 0,1-1-1 0 0,0 1 1 0 0,-1-1 0 0 0,1 1-1 0 0,0-1 1 0 0,0 1-1 0 0,-1-1 1 0 0,1 1 0 0 0,0-1-1 0 0,0 1 1 0 0,0 0 0 0 0,-1-1-1 0 0,1 1 1 0 0,0-1 0 0 0,0 1-1 0 0,0 0 1 0 0,0-1-1 0 0,0 1 1 0 0,0-1 0 0 0,0 1-1 0 0,0 0 1 0 0,0-1 0 0 0,0 1-1 0 0,1-1 1 0 0,-1 1-1 0 0,0-1 1 0 0,0 1 0 0 0,0 0-1 0 0,0-1 1 0 0,1 1 0 0 0,-1-1-1 0 0,0 1 1 0 0,1-1 0 0 0,-1 1-1 0 0,0-1 1 0 0,1 1-1 0 0,-1-1 1 0 0,1 1 0 0 0,28-1-406 0 0,6-6 27 0 0,-1-2 0 0 0,0-2 0 0 0,46-20 0 0 0,105-58-203 0 0,-141 66 460 0 0,154-83-248 0 0,93-45 321 0 0,-263 141 6 0 0,-17 9 378 0 0,-33 16 191 0 0,-48 37 180 0 0,1 3 1 0 0,-66 71-1 0 0,132-123-674 0 0,-1-1-8 0 0,1 0 0 0 0,-1 0 0 0 0,1 1 1 0 0,0 0-1 0 0,0-1 0 0 0,0 2 0 0 0,1-1 0 0 0,-1 0 1 0 0,1 0-1 0 0,0 1 0 0 0,0 0 0 0 0,0-1 1 0 0,1 1-1 0 0,-1 0 0 0 0,0 6 0 0 0,3-10-77 0 0,-1-1-1 0 0,1 1 1 0 0,0-1-1 0 0,0 1 1 0 0,0-1-1 0 0,-1 1 1 0 0,1-1-1 0 0,0 0 1 0 0,0 1-1 0 0,0-1 1 0 0,0 0-1 0 0,0 0 1 0 0,0 1-1 0 0,0-1 1 0 0,0 0-1 0 0,-1 0 1 0 0,1 0-1 0 0,0-1 1 0 0,0 1-1 0 0,0 0 1 0 0,0 0-1 0 0,0-1 1 0 0,0 1-1 0 0,0 0 1 0 0,0-1-1 0 0,-1 1 1 0 0,2-2-1 0 0,1 0-325 0 0,-1 0-1 0 0,0-1 1 0 0,-1 1 0 0 0,1-1-1 0 0,0 0 1 0 0,-1 1-1 0 0,1-1 1 0 0,-1 0 0 0 0,0 0-1 0 0,1-1 1 0 0,-2 1-1 0 0,1 0 1 0 0,0 0 0 0 0,0 0-1 0 0,-1-1 1 0 0,1 1-1 0 0,-1-5 1 0 0,6-43-7320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5:01:28.387"/>
    </inkml:context>
    <inkml:brush xml:id="br0">
      <inkml:brushProperty name="width" value="0.2" units="cm"/>
      <inkml:brushProperty name="height" value="0.4" units="cm"/>
      <inkml:brushProperty name="color" value="#FF2500"/>
      <inkml:brushProperty name="tip" value="rectangle"/>
      <inkml:brushProperty name="rasterOp" value="maskPen"/>
    </inkml:brush>
  </inkml:definitions>
  <inkml:trace contextRef="#ctx0" brushRef="#br0">1181 1 9252 0 0,'0'0'4466'0'0,"-14"5"-3433"0"0,-48 23-170 0 0,-113 67 0 0 0,-126 112-769 0 0,-123 131-340 0 0,411-328 237 0 0,9-7 5 0 0,0-1-1 0 0,1 1 1 0 0,-1 0-1 0 0,1 0 1 0 0,0 1-1 0 0,0-1 1 0 0,0 0-1 0 0,0 1 1 0 0,-3 5-1 0 0,10-8-83 0 0,-1-1 0 0 0,1 1-1 0 0,-1-1 1 0 0,1 0 0 0 0,-1 0-1 0 0,1 0 1 0 0,-1-1 0 0 0,7 0-1 0 0,3-3 54 0 0,0 0 0 0 0,0 0 0 0 0,0-1 0 0 0,0-1 0 0 0,-1 0 0 0 0,13-8 0 0 0,70-51-178 0 0,-58 38 183 0 0,202-142 115 0 0,-84 52 1400 0 0,-155 116-1432 0 0,-21 11 540 0 0,-35 20-336 0 0,-46 41-231 0 0,3 3 0 0 0,-131 129 0 0 0,199-174-24 0 0,-6 5-8 0 0,-157 151 50 0 0,194-185-49 0 0,0 0 0 0 0,0-1 1 0 0,0 1-1 0 0,0 0 1 0 0,0 0-1 0 0,0 0 0 0 0,0 0 1 0 0,0 0-1 0 0,0 0 0 0 0,1 0 1 0 0,-1 0-1 0 0,0 0 0 0 0,0 0 1 0 0,0 0-1 0 0,0 0 1 0 0,0 0-1 0 0,0 0 0 0 0,0 0 1 0 0,0 0-1 0 0,1 0 0 0 0,-1 0 1 0 0,0 0-1 0 0,0 0 1 0 0,0 0-1 0 0,0 0 0 0 0,0 0 1 0 0,0 0-1 0 0,0 0 0 0 0,0 0 1 0 0,1 0-1 0 0,-1 0 0 0 0,0 0 1 0 0,0 0-1 0 0,0 0 1 0 0,0 0-1 0 0,0 0 0 0 0,0 1 1 0 0,0-1-1 0 0,0 0 0 0 0,0 0 1 0 0,0 0-1 0 0,1 0 1 0 0,-1 0-1 0 0,0 0 0 0 0,0 0 1 0 0,0 0-1 0 0,0 0 0 0 0,0 0 1 0 0,0 0-1 0 0,0 1 0 0 0,0-1 1 0 0,0 0-1 0 0,0 0 1 0 0,0 0-1 0 0,0 0 0 0 0,0 0 1 0 0,0 0-1 0 0,0 0 0 0 0,0 0 1 0 0,0 0-1 0 0,0 1 0 0 0,0-1 1 0 0,0 0-1 0 0,0 0 1 0 0,0 0-1 0 0,0 0 0 0 0,0 0 1 0 0,0 0-1 0 0,-1 0 0 0 0,12-3-265 0 0,23-16-75 0 0,-1-3-1 0 0,46-37 1 0 0,-31 21 268 0 0,397-309 69 0 0,-433 338 23 0 0,-7 6-6 0 0,-1 0-1 0 0,1 0 1 0 0,-1 0-1 0 0,0-1 1 0 0,0 1-1 0 0,-1-1 0 0 0,1 0 1 0 0,-1 0-1 0 0,0 0 1 0 0,0 0-1 0 0,0-1 1 0 0,-1 1-1 0 0,4-9 1 0 0,-7 13 26 0 0,0-1 0 0 0,0 1 0 0 0,1 0 0 0 0,-1-1 0 0 0,0 1 0 0 0,0 0 0 0 0,0 0 1 0 0,1-1-1 0 0,-1 1 0 0 0,0 0 0 0 0,0 0 0 0 0,0 0 0 0 0,0 0 0 0 0,0 0 0 0 0,0 0 0 0 0,1 0 0 0 0,-1 0 1 0 0,0 0-1 0 0,0 1 0 0 0,0-1 0 0 0,0 0 0 0 0,0 0 0 0 0,1 1 0 0 0,-2 0 0 0 0,-25 6 264 0 0,0 6-231 0 0,2 1 0 0 0,0 1 0 0 0,1 0 0 0 0,-40 35 0 0 0,-79 85-175 0 0,102-94 104 0 0,-225 219 40 0 0,313-308-613 0 0,56-77 0 0 0,-86 101 596 0 0,0-1 0 0 0,-2-1 0 0 0,-1 0 0 0 0,-2 0 0 0 0,13-44 0 0 0,-22 58-12 0 0,-2 0 0 0 0,0 0 0 0 0,0-17 0 0 0,-1 18-3 0 0,0 10 0 0 0,-1 0 1 0 0,1 0 0 0 0,0 0-1 0 0,0 0 1 0 0,-1 0-1 0 0,1 0 1 0 0,0 0 0 0 0,-1 0-1 0 0,1 0 1 0 0,-1 0-1 0 0,1 0 1 0 0,-1 1 0 0 0,0-1-1 0 0,0 0 1 0 0,1 0-1 0 0,-1 0 1 0 0,0 1 0 0 0,0-1-1 0 0,0 0 1 0 0,0 1-1 0 0,0-1 1 0 0,0 1 0 0 0,0-1-1 0 0,0 1 1 0 0,0-1-1 0 0,0 1 1 0 0,0 0 0 0 0,0-1-1 0 0,0 1 1 0 0,-1 0-1 0 0,1 0 1 0 0,0 0 0 0 0,0 0-1 0 0,0-1 1 0 0,-1 1-1 0 0,1 1 1 0 0,0-1 0 0 0,0 0-1 0 0,0 0 1 0 0,-2 1-1 0 0,-3-1 20 0 0,1 1 0 0 0,0 0 0 0 0,0 0 0 0 0,-1 0 0 0 0,1 1 0 0 0,0-1 0 0 0,0 1 0 0 0,-6 3-1 0 0,-4 5 9 0 0,0 1-1 0 0,0 0 0 0 0,2 1 0 0 0,-1 0 0 0 0,2 1 1 0 0,0 0-1 0 0,-12 17 0 0 0,-3 9-25 0 0,-30 57 1 0 0,43-68-4 0 0,1 1 0 0 0,2 0 0 0 0,-11 46 0 0 0,19-63-12 0 0,1 0 0 0 0,0 1 1 0 0,1-1-1 0 0,1 1 1 0 0,0-1-1 0 0,1 1 1 0 0,1-1-1 0 0,0 1 1 0 0,0-1-1 0 0,2 0 0 0 0,6 16 1 0 0,-7-23-8 0 0,0 0 0 0 0,1 0 1 0 0,-1-1-1 0 0,1 1 0 0 0,0-1 1 0 0,0 0-1 0 0,1 1 0 0 0,0-2 1 0 0,0 1-1 0 0,0 0 0 0 0,0-1 1 0 0,0 0-1 0 0,1 0 0 0 0,0 0 1 0 0,0-1-1 0 0,0 0 0 0 0,0 0 0 0 0,0 0 1 0 0,0 0-1 0 0,0-1 0 0 0,1 0 1 0 0,12 1-1 0 0,-10-1-11 0 0,-1-1 0 0 0,1 0 0 0 0,0-1 0 0 0,-1 0-1 0 0,1 0 1 0 0,-1 0 0 0 0,1-1 0 0 0,-1 0 0 0 0,0 0 0 0 0,0-1 0 0 0,0 0 0 0 0,0 0 0 0 0,-1-1-1 0 0,1 1 1 0 0,-1-1 0 0 0,13-10 0 0 0,-10 5 19 0 0,-1 0 0 0 0,0-1 0 0 0,0 0 0 0 0,-1 0 0 0 0,-1-1-1 0 0,0 0 1 0 0,-1 0 0 0 0,0-1 0 0 0,-1 1 0 0 0,0-1 0 0 0,-1 0 0 0 0,3-19 0 0 0,-2 0 24 0 0,-2 0 1 0 0,-1 0 0 0 0,-6-58 0 0 0,3 74-31 0 0,-1-1 1 0 0,-1 1-1 0 0,0 0 1 0 0,-2 1-1 0 0,0-1 1 0 0,-1 0-1 0 0,0 1 0 0 0,-2 0 1 0 0,-17-25-1 0 0,24 38 20 0 0,-1-1-1 0 0,1 1 0 0 0,0-1 1 0 0,-1 1-1 0 0,1 0 0 0 0,-1 0 1 0 0,0 0-1 0 0,1 0 1 0 0,-1 0-1 0 0,0 0 0 0 0,0 0 1 0 0,0 0-1 0 0,0 1 0 0 0,0-1 1 0 0,0 1-1 0 0,0-1 0 0 0,0 1 1 0 0,0 0-1 0 0,0-1 0 0 0,0 1 1 0 0,0 0-1 0 0,0 0 0 0 0,0 0 1 0 0,0 0-1 0 0,0 1 0 0 0,0-1 1 0 0,0 0-1 0 0,0 1 0 0 0,0-1 1 0 0,0 1-1 0 0,0 0 0 0 0,0-1 1 0 0,0 1-1 0 0,0 0 0 0 0,1 0 1 0 0,-3 1-1 0 0,-3 3 32 0 0,1-1-1 0 0,-1 1 0 0 0,1 0 1 0 0,0 0-1 0 0,0 1 0 0 0,1-1 1 0 0,-7 10-1 0 0,-3 8-35 0 0,1 1 0 0 0,1 1 0 0 0,1 0 0 0 0,2 0 0 0 0,1 1-1 0 0,1-1 1 0 0,2 2 0 0 0,1-1 0 0 0,1 1 0 0 0,2-1 0 0 0,1 1 0 0 0,1 0 0 0 0,7 37 0 0 0,-6-57-13 0 0,0 0 0 0 0,1 0 0 0 0,0 1 0 0 0,1-1 1 0 0,0-1-1 0 0,0 1 0 0 0,0 0 0 0 0,1-1 0 0 0,1 1 0 0 0,-1-1 1 0 0,1 0-1 0 0,0 0 0 0 0,1 0 0 0 0,-1-1 0 0 0,1 0 0 0 0,1 0 1 0 0,-1 0-1 0 0,1-1 0 0 0,0 1 0 0 0,12 5 0 0 0,-10-7-14 0 0,1 0 1 0 0,-1 0-1 0 0,0-1 0 0 0,1 0 0 0 0,0 0 0 0 0,-1-1 0 0 0,1 0 0 0 0,0 0 0 0 0,0-1 1 0 0,0 0-1 0 0,0-1 0 0 0,0 0 0 0 0,0 0 0 0 0,-1-1 0 0 0,1 0 0 0 0,-1 0 1 0 0,18-7-1 0 0,-3-1-16 0 0,0-1 1 0 0,0-1 0 0 0,-1-1-1 0 0,-1 0 1 0 0,30-25 0 0 0,94-88 55 0 0,-82 65 1 0 0,71-89 0 0 0,-106 114-1 0 0,-3-1 1 0 0,-1-1-1 0 0,-3-1 1 0 0,21-50-1 0 0,-40 82-4 0 0,0-1-1 0 0,0 0 0 0 0,-1 0 1 0 0,0 0-1 0 0,-1 0 0 0 0,0-1 1 0 0,0-7-1 0 0,-1 15 4 0 0,-1 0 0 0 0,1 0 1 0 0,-1 0-1 0 0,1 0 0 0 0,-1 0 0 0 0,1 0 1 0 0,-1 0-1 0 0,0 1 0 0 0,1-1 0 0 0,-1 0 1 0 0,0 0-1 0 0,0 1 0 0 0,0-1 0 0 0,0 0 1 0 0,0 1-1 0 0,0-1 0 0 0,0 1 0 0 0,0-1 1 0 0,0 1-1 0 0,0-1 0 0 0,0 1 0 0 0,0-1 1 0 0,0 1-1 0 0,0 0 0 0 0,0 0 0 0 0,0 0 1 0 0,-1-1-1 0 0,1 1 0 0 0,0 0 0 0 0,0 0 1 0 0,0 0-1 0 0,-1 1 0 0 0,1-1 0 0 0,0 0 1 0 0,0 0-1 0 0,0 0 0 0 0,0 1 0 0 0,-2 0 1 0 0,-50 12 536 0 0,25-1-466 0 0,2 1 0 0 0,0 0 0 0 0,1 2 0 0 0,0 1 0 0 0,-27 22 0 0 0,-105 103-200 0 0,116-98 138 0 0,1 1-1 0 0,3 1 0 0 0,3 2 1 0 0,1 1-1 0 0,3 1 1 0 0,-34 81-1 0 0,59-118-24 0 0,0 1-1 0 0,1-1 0 0 0,1 1 1 0 0,0 0-1 0 0,1 0 0 0 0,1 0 1 0 0,0 0-1 0 0,2 21 0 0 0,0-31-7 0 0,0 0-1 0 0,0 0 1 0 0,0-1-1 0 0,0 1 0 0 0,1 0 1 0 0,-1-1-1 0 0,1 1 0 0 0,0 0 1 0 0,0-1-1 0 0,0 0 0 0 0,0 1 1 0 0,0-1-1 0 0,1 0 1 0 0,-1 0-1 0 0,1 0 0 0 0,-1 0 1 0 0,1 0-1 0 0,0-1 0 0 0,0 1 1 0 0,0-1-1 0 0,0 1 0 0 0,0-1 1 0 0,1 0-1 0 0,-1 0 1 0 0,0 0-1 0 0,1-1 0 0 0,-1 1 1 0 0,0-1-1 0 0,1 1 0 0 0,-1-1 1 0 0,4 0-1 0 0,7 0-34 0 0,0 0 0 0 0,-1-1 0 0 0,1 0 0 0 0,-1-1-1 0 0,1 0 1 0 0,23-7 0 0 0,-7-1-12 0 0,-1-2 0 0 0,-1 0 1 0 0,0-1-1 0 0,0-2 0 0 0,34-23 0 0 0,117-98 33 0 0,69-87 6 0 0,-214 187 41 0 0,-1-1 0 0 0,-2-1 1 0 0,-3-1-1 0 0,37-68 0 0 0,-60 99 7 0 0,0-1 0 0 0,-1 0 0 0 0,-1 0 0 0 0,0-1 0 0 0,0 1 0 0 0,-1 0 0 0 0,-1-1 0 0 0,1 0 0 0 0,-2 1 0 0 0,0-1 0 0 0,-1-14 0 0 0,0 22-14 0 0,0 1 0 0 0,1 0 0 0 0,-1-1 0 0 0,0 1-1 0 0,0 0 1 0 0,0 0 0 0 0,0-1 0 0 0,0 1-1 0 0,0 0 1 0 0,0 0 0 0 0,0 0 0 0 0,-1 0 0 0 0,1 0-1 0 0,0 0 1 0 0,-1 0 0 0 0,1 1 0 0 0,-1-1-1 0 0,1 0 1 0 0,-1 1 0 0 0,1-1 0 0 0,-1 1-1 0 0,0-1 1 0 0,1 1 0 0 0,-1 0 0 0 0,0-1 0 0 0,1 1-1 0 0,-1 0 1 0 0,-2 0 0 0 0,-52 3 450 0 0,40 0-382 0 0,0 1 1 0 0,0 0 0 0 0,0 1-1 0 0,1 0 1 0 0,0 1 0 0 0,0 1-1 0 0,1 0 1 0 0,-26 17 0 0 0,5-1-80 0 0,1 2 1 0 0,-34 33 0 0 0,26-17-36 0 0,1 2 1 0 0,-66 91-1 0 0,85-102 20 0 0,2 1 1 0 0,2 1-1 0 0,1 0 0 0 0,2 1 1 0 0,-12 46-1 0 0,23-65 0 0 0,0 0 0 0 0,1 0 1 0 0,2 1-1 0 0,0 26 0 0 0,1-39 1 0 0,0-1-1 0 0,0 1 0 0 0,1-1 0 0 0,0 0 0 0 0,0 1 0 0 0,0-1 0 0 0,0 1 0 0 0,1-1 0 0 0,-1 0 0 0 0,1 0 1 0 0,0 0-1 0 0,0 0 0 0 0,0 0 0 0 0,1 0 0 0 0,-1 0 0 0 0,1-1 0 0 0,0 1 0 0 0,0-1 0 0 0,0 1 1 0 0,0-1-1 0 0,0 0 0 0 0,1 0 0 0 0,-1 0 0 0 0,1-1 0 0 0,-1 1 0 0 0,1-1 0 0 0,6 2 0 0 0,1 0-19 0 0,-1-2 0 0 0,0 1-1 0 0,1-1 1 0 0,-1 0 0 0 0,1-1 0 0 0,-1 0-1 0 0,1 0 1 0 0,-1-1 0 0 0,1-1-1 0 0,16-3 1 0 0,-11 1-19 0 0,1-1 0 0 0,-1-1 0 0 0,0 0 0 0 0,0-1 0 0 0,25-15 0 0 0,-3-3-6 0 0,-2-1 1 0 0,-1-2-1 0 0,55-55 1 0 0,-50 44 69 0 0,-3-1-1 0 0,-2-2 1 0 0,-1-1 0 0 0,-3-1-1 0 0,-3-1 1 0 0,-1-1 0 0 0,23-62-1 0 0,-49 106-6 0 0,2-7 4 0 0,0 1 0 0 0,0-1 0 0 0,-1 0 0 0 0,0 0 0 0 0,-1-9 0 0 0,-1 17 1 0 0,0 0 0 0 0,0-1 0 0 0,0 1 0 0 0,0 0 0 0 0,0 0 0 0 0,0 0 0 0 0,-1-1 0 0 0,1 1 0 0 0,-1 0 0 0 0,1 0 0 0 0,-1 0 0 0 0,1 0 0 0 0,-1 0 0 0 0,0 0 0 0 0,0 0 0 0 0,1 0 0 0 0,-1 0 0 0 0,0 0 0 0 0,0 0 0 0 0,0 0 0 0 0,0 1 0 0 0,0-1 0 0 0,-1 0 0 0 0,1 0 0 0 0,0 1 0 0 0,0-1 0 0 0,-1 1 0 0 0,1-1 0 0 0,0 1 0 0 0,0-1 0 0 0,-1 1 0 0 0,1 0 0 0 0,-1 0 0 0 0,1-1 0 0 0,0 1 0 0 0,-1 0 0 0 0,1 0 0 0 0,-1 0 0 0 0,1 0 0 0 0,0 1 0 0 0,-1-1 0 0 0,1 0 0 0 0,-1 0 0 0 0,1 1 0 0 0,-2 0 0 0 0,-12 2 75 0 0,-1 1 0 0 0,1 0-1 0 0,1 2 1 0 0,-1-1-1 0 0,1 1 1 0 0,0 1 0 0 0,1 0-1 0 0,-1 1 1 0 0,-21 17-1 0 0,-3 4-40 0 0,-58 59 0 0 0,66-56-54 0 0,1 1 0 0 0,2 1 1 0 0,-38 65-1 0 0,51-74-2 0 0,1 0 1 0 0,2 1 0 0 0,2 0-1 0 0,0 0 1 0 0,2 1 0 0 0,-5 43-1 0 0,11-64-3 0 0,0 1-1 0 0,1 0 0 0 0,0 0 1 0 0,0-1-1 0 0,1 1 0 0 0,0 0 1 0 0,1-1-1 0 0,-1 1 0 0 0,1-1 1 0 0,1 1-1 0 0,3 7 0 0 0,-3-11 2 0 0,-1-1 0 0 0,0 1 0 0 0,1-1 0 0 0,0 0 0 0 0,0 0 0 0 0,-1 0 0 0 0,1 0 0 0 0,1 0 0 0 0,-1 0-1 0 0,0-1 1 0 0,0 1 0 0 0,1-1 0 0 0,-1 0 0 0 0,1 0 0 0 0,0 0 0 0 0,-1 0 0 0 0,1 0 0 0 0,0-1 0 0 0,-1 1 0 0 0,1-1 0 0 0,0 0 0 0 0,0 0-1 0 0,-1 0 1 0 0,8-1 0 0 0,5-1-46 0 0,-1-1 0 0 0,0 0 0 0 0,1-1 0 0 0,-2 0-1 0 0,1-1 1 0 0,0-1 0 0 0,-1 0 0 0 0,0 0 0 0 0,-1-1 0 0 0,0-1-1 0 0,16-11 1 0 0,21-17-96 0 0,58-54 0 0 0,-101 84 154 0 0,193-188-12 0 0,-162 152 38 0 0,-2-2 0 0 0,53-85 1 0 0,-87 125-22 0 0,2-1 10 0 0,0-1 0 0 0,-1 0 0 0 0,0-1 0 0 0,0 1 0 0 0,0 0-1 0 0,-1-1 1 0 0,0 1 0 0 0,-1-1 0 0 0,1 0 0 0 0,-2 1 0 0 0,1-1-1 0 0,-1-9 1 0 0,-1 15 6 0 0,0 0 0 0 0,0 0 0 0 0,0 0 0 0 0,0 0 0 0 0,0 0 0 0 0,0 0 0 0 0,0 1 0 0 0,-1-1 0 0 0,1 0 0 0 0,0 0-1 0 0,-1 1 1 0 0,1-1 0 0 0,0 1 0 0 0,-1-1 0 0 0,1 1 0 0 0,-1-1 0 0 0,1 1 0 0 0,-1 0 0 0 0,1 0 0 0 0,-1 0 0 0 0,1-1 0 0 0,-1 1-1 0 0,1 0 1 0 0,-1 1 0 0 0,0-1 0 0 0,1 0 0 0 0,-3 1 0 0 0,-46 5 312 0 0,30-1-288 0 0,0 1 1 0 0,1 1-1 0 0,-1 1 0 0 0,2 0 1 0 0,-1 2-1 0 0,1-1 0 0 0,1 2 1 0 0,0 0-1 0 0,-18 15 1 0 0,7-2-71 0 0,0 1 0 0 0,2 1 0 0 0,1 1 1 0 0,-20 29-1 0 0,26-29 20 0 0,1 0 0 0 0,2 2 1 0 0,-18 43-1 0 0,27-54 3 0 0,1 1 1 0 0,1-1-1 0 0,1 1 1 0 0,1 0-1 0 0,1-1 0 0 0,1 39 1 0 0,2-53-9 0 0,-1 1 0 0 0,1-1 0 0 0,0 0 1 0 0,0 0-1 0 0,0 0 0 0 0,0 0 0 0 0,1 0 0 0 0,0 0 0 0 0,0 0 0 0 0,0 0 0 0 0,1-1 1 0 0,-1 1-1 0 0,1-1 0 0 0,0 1 0 0 0,0-1 0 0 0,1 0 0 0 0,-1 0 0 0 0,1 0 1 0 0,5 3-1 0 0,-4-3-9 0 0,1-1 0 0 0,0 0 0 0 0,-1 0 0 0 0,1 0 0 0 0,0 0 0 0 0,0-1 0 0 0,0 0 0 0 0,0 0 0 0 0,0 0 0 0 0,0-1 0 0 0,1 0 0 0 0,-1 0-1 0 0,0 0 1 0 0,0 0 0 0 0,7-2 0 0 0,4-2-40 0 0,-1 0-1 0 0,1-1 0 0 0,-1 0 1 0 0,0-1-1 0 0,0-1 0 0 0,-1 0 0 0 0,0-1 1 0 0,-1 0-1 0 0,0-1 0 0 0,15-11 0 0 0,11-12-42 0 0,68-68 0 0 0,-87 78 128 0 0,-1-1-1 0 0,-1-1 0 0 0,-1 0 0 0 0,-2-1 0 0 0,-1-1 1 0 0,-1 0-1 0 0,-1 0 0 0 0,-2-1 0 0 0,-2-1 0 0 0,0 0 1 0 0,-2 0-1 0 0,-2 0 0 0 0,-1 0 0 0 0,0-37 1 0 0,-4 62-17 0 0,0 0 1 0 0,0 1-1 0 0,0-1 1 0 0,0 0 0 0 0,-1 0-1 0 0,1 0 1 0 0,-1 0 0 0 0,0 0-1 0 0,0 1 1 0 0,0-1 0 0 0,-1 0-1 0 0,1 1 1 0 0,-1-1-1 0 0,1 1 1 0 0,-1-1 0 0 0,0 1-1 0 0,0-1 1 0 0,0 1 0 0 0,-1 0-1 0 0,-3-3 1 0 0,3 4 7 0 0,0-1 0 0 0,-1 1 1 0 0,1 0-1 0 0,-1 0 0 0 0,1 1 0 0 0,-1-1 1 0 0,1 0-1 0 0,-1 1 0 0 0,0 0 1 0 0,1 0-1 0 0,-1 0 0 0 0,0 0 0 0 0,1 0 1 0 0,-1 0-1 0 0,1 1 0 0 0,-1 0 0 0 0,0 0 1 0 0,1-1-1 0 0,-6 4 0 0 0,-6 1-1 0 0,2 1-1 0 0,-1 1 1 0 0,1 0-1 0 0,0 1 1 0 0,1 0-1 0 0,0 0 1 0 0,1 1-1 0 0,0 0 1 0 0,0 1 0 0 0,-12 15-1 0 0,1 0-60 0 0,1 2-1 0 0,2 0 0 0 0,-18 34 1 0 0,25-39 34 0 0,1 1 1 0 0,1-1-1 0 0,1 1 1 0 0,2 1-1 0 0,1-1 1 0 0,1 1-1 0 0,1 0 1 0 0,2 0-1 0 0,0 0 1 0 0,5 37-1 0 0,-3-57-1 0 0,0 0 0 0 0,1-1 0 0 0,-1 1-1 0 0,1 0 1 0 0,0-1 0 0 0,1 1 0 0 0,-1 0-1 0 0,1-1 1 0 0,-1 1 0 0 0,1-1 0 0 0,1 0-1 0 0,-1 1 1 0 0,0-1 0 0 0,1 0 0 0 0,0 0-1 0 0,0-1 1 0 0,0 1 0 0 0,0 0 0 0 0,1-1-1 0 0,-1 1 1 0 0,1-1 0 0 0,-1 0 0 0 0,1 0-1 0 0,0 0 1 0 0,0-1 0 0 0,0 1 0 0 0,0-1-1 0 0,0 0 1 0 0,1 0 0 0 0,-1 0 0 0 0,0 0-1 0 0,1-1 1 0 0,-1 1 0 0 0,1-1 0 0 0,-1 0-1 0 0,0 0 1 0 0,1 0 0 0 0,4-1 0 0 0,5-2-30 0 0,0 1 0 0 0,0-1 0 0 0,-1-1 0 0 0,0 0 1 0 0,0-1-1 0 0,0 0 0 0 0,-1-1 0 0 0,0 0 0 0 0,0 0 1 0 0,21-16-1 0 0,-5 0 37 0 0,-1-1 1 0 0,-2-2-1 0 0,-1 0 0 0 0,-1-1 1 0 0,-1-1-1 0 0,-2-1 0 0 0,-2 0 1 0 0,15-32-1 0 0,-22 40 37 0 0,-2-1 1 0 0,0 0-1 0 0,-2-1 0 0 0,-1 0 0 0 0,-1 0 1 0 0,-1 0-1 0 0,-2 0 0 0 0,0 0 0 0 0,-2-1 1 0 0,0 1-1 0 0,-2 0 0 0 0,-8-34 0 0 0,9 52-18 0 0,-1-1 0 0 0,1 1-1 0 0,-1-1 1 0 0,-1 1 0 0 0,1 0-1 0 0,-1 0 1 0 0,1 0 0 0 0,-1 0 0 0 0,-1 0-1 0 0,1 0 1 0 0,-8-6 0 0 0,8 8-1 0 0,1 1 0 0 0,-1-1 0 0 0,1 1 1 0 0,-1 0-1 0 0,0 0 0 0 0,1-1 1 0 0,-1 1-1 0 0,0 1 0 0 0,0-1 0 0 0,0 0 1 0 0,0 1-1 0 0,0-1 0 0 0,0 1 0 0 0,0 0 1 0 0,0-1-1 0 0,0 1 0 0 0,0 1 1 0 0,0-1-1 0 0,0 0 0 0 0,0 1 0 0 0,0-1 1 0 0,0 1-1 0 0,-4 1 0 0 0,-3 2 5 0 0,0 0-1 0 0,1 1 0 0 0,0 0 1 0 0,0 0-1 0 0,0 1 1 0 0,1 0-1 0 0,0 1 0 0 0,1-1 1 0 0,-1 1-1 0 0,-8 11 1 0 0,-6 8-51 0 0,-31 49 0 0 0,39-51 15 0 0,0 0 1 0 0,2 1-1 0 0,1 0 0 0 0,2 1 0 0 0,0 0 1 0 0,3 0-1 0 0,0 1 0 0 0,2-1 0 0 0,1 1 0 0 0,2 0 1 0 0,4 48-1 0 0,-2-68 7 0 0,0 0 1 0 0,1 0-1 0 0,0 0 0 0 0,1 0 1 0 0,0 0-1 0 0,0 0 0 0 0,0 0 1 0 0,1 0-1 0 0,1-1 0 0 0,-1 0 1 0 0,1 0-1 0 0,0 0 0 0 0,1 0 1 0 0,-1-1-1 0 0,1 1 0 0 0,9 4 1 0 0,-12-7 0 0 0,1-1 0 0 0,0 0 0 0 0,0-1-1 0 0,0 1 1 0 0,0 0 0 0 0,0-1 0 0 0,0 0 0 0 0,0 0 0 0 0,1 0 0 0 0,-1 0 0 0 0,0-1 0 0 0,1 1 0 0 0,-1-1 0 0 0,0 0 0 0 0,1 0 0 0 0,-1 0 0 0 0,1-1-1 0 0,-1 1 1 0 0,0-1 0 0 0,1 0 0 0 0,-1 0 0 0 0,0 0 0 0 0,0-1 0 0 0,0 1 0 0 0,0-1 0 0 0,0 0 0 0 0,0 0 0 0 0,-1 0 0 0 0,1 0 0 0 0,-1 0-1 0 0,1-1 1 0 0,4-4 0 0 0,11-10 11 0 0,0 0 0 0 0,-2-1-1 0 0,-1-1 1 0 0,0 0-1 0 0,-2-1 1 0 0,0 0 0 0 0,-2-1-1 0 0,11-26 1 0 0,-11 21 41 0 0,-2-2 0 0 0,-2 1 0 0 0,-1-1 0 0 0,-1 0-1 0 0,-2 0 1 0 0,1-38 0 0 0,-5 65-36 0 0,0 0 0 0 0,1 0-1 0 0,-1 0 1 0 0,0 0 0 0 0,0 0 0 0 0,0 0-1 0 0,0 0 1 0 0,0 0 0 0 0,-1 0 0 0 0,1 0 0 0 0,0 1-1 0 0,0-1 1 0 0,-1 0 0 0 0,1 0 0 0 0,0 0-1 0 0,-1 0 1 0 0,0 0 0 0 0,1 0 0 0 0,-1 0-1 0 0,1 1 1 0 0,-1-1 0 0 0,0 0 0 0 0,0 0-1 0 0,1 1 1 0 0,-1-1 0 0 0,0 0 0 0 0,0 1-1 0 0,0-1 1 0 0,0 1 0 0 0,0-1 0 0 0,0 1-1 0 0,0-1 1 0 0,0 1 0 0 0,0 0 0 0 0,0-1-1 0 0,-1 1 1 0 0,1 0 0 0 0,0 0 0 0 0,0 0 0 0 0,0-1-1 0 0,0 1 1 0 0,-2 1 0 0 0,-1-1 16 0 0,1 1 0 0 0,-1 0 0 0 0,1 0 1 0 0,0 0-1 0 0,0 0 0 0 0,-1 0 0 0 0,1 1 0 0 0,0-1 1 0 0,0 1-1 0 0,0 0 0 0 0,1 0 0 0 0,-6 4 0 0 0,-6 8-1 0 0,0 2-1 0 0,0 0 0 0 0,2 0 0 0 0,1 1 1 0 0,0 0-1 0 0,1 0 0 0 0,1 1 0 0 0,-8 25 0 0 0,4-2-20 0 0,2 0 0 0 0,-10 74 0 0 0,17-70-41 0 0,4 62 0 0 0,0-105 29 0 0,0 1 0 0 0,1 0-1 0 0,-1-1 1 0 0,1 1-1 0 0,-1-1 1 0 0,1 1-1 0 0,0 0 1 0 0,0-1 0 0 0,1 0-1 0 0,-1 1 1 0 0,3 3-1 0 0,-3-5-4 0 0,0 0 0 0 0,0 0 1 0 0,0 0-1 0 0,0 0 0 0 0,0-1 0 0 0,0 1 0 0 0,0 0 0 0 0,1 0 0 0 0,-1-1 0 0 0,0 1 0 0 0,0-1 0 0 0,1 1 1 0 0,-1-1-1 0 0,1 0 0 0 0,-1 1 0 0 0,0-1 0 0 0,1 0 0 0 0,2 1 0 0 0,-1-2-15 0 0,0 1 1 0 0,0-1-1 0 0,0 1 0 0 0,0-1 1 0 0,0 0-1 0 0,-1 0 0 0 0,1 0 1 0 0,0 0-1 0 0,0 0 0 0 0,-1-1 0 0 0,1 1 1 0 0,-1-1-1 0 0,1 1 0 0 0,-1-1 1 0 0,0 0-1 0 0,0 0 0 0 0,0 0 1 0 0,0 0-1 0 0,0 0 0 0 0,0 0 0 0 0,2-4 1 0 0,14-22-53 0 0,0 0 1 0 0,-2-2-1 0 0,-2 1 0 0 0,-1-2 1 0 0,-1 1-1 0 0,10-55 1 0 0,-69 179 1239 0 0,28-43-1112 0 0,3 0 0 0 0,2 1 0 0 0,3 0 1 0 0,3 1-1 0 0,-1 86 0 0 0,9-139-52 0 0,0 0 0 0 0,-1 1-1 0 0,1-1 1 0 0,0 0 0 0 0,0 1 0 0 0,0-1-1 0 0,0 1 1 0 0,0-1 0 0 0,0 0-1 0 0,-1 1 1 0 0,1-1 0 0 0,0 0 0 0 0,0 1-1 0 0,0-1 1 0 0,0 0 0 0 0,1 1 0 0 0,-1-1-1 0 0,0 1 1 0 0,0-1 0 0 0,0 0 0 0 0,0 1-1 0 0,0-1 1 0 0,0 0 0 0 0,1 1 0 0 0,-1-1-1 0 0,0 0 1 0 0,0 1 0 0 0,1-1 0 0 0,-1 0-1 0 0,0 0 1 0 0,1 1 0 0 0,-1-1 0 0 0,0 0-1 0 0,1 0 1 0 0,-1 1 0 0 0,0-1 0 0 0,1 0-1 0 0,-1 0 1 0 0,0 0 0 0 0,1 0 0 0 0,-1 1-1 0 0,1-1 1 0 0,-1 0 0 0 0,1 0-1 0 0,-1 0 1 0 0,0 0 0 0 0,1 0 0 0 0,-1 0-1 0 0,1 0 1 0 0,-1 0 0 0 0,1 0 0 0 0,-1 0-1 0 0,0 0 1 0 0,1 0 0 0 0,-1 0 0 0 0,1 0-1 0 0,-1-1 1 0 0,0 1 0 0 0,1 0 0 0 0,-1 0-1 0 0,1 0 1 0 0,-1 0 0 0 0,0-1 0 0 0,1 1-1 0 0,-1 0 1 0 0,1-1 0 0 0,19-19-1098 0 0,-15 9 514 0 0,-2 1 0 0 0,1 0 0 0 0,-2-1 0 0 0,1 0 0 0 0,-2 0 0 0 0,0 1 0 0 0,0-1 0 0 0,-2-14 1 0 0,1 19-193 0 0,0-15-3001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5:01:41.051"/>
    </inkml:context>
    <inkml:brush xml:id="br0">
      <inkml:brushProperty name="width" value="0.05" units="cm"/>
      <inkml:brushProperty name="height" value="0.05" units="cm"/>
      <inkml:brushProperty name="color" value="#00A0D7"/>
    </inkml:brush>
  </inkml:definitions>
  <inkml:trace contextRef="#ctx0" brushRef="#br0">167 0 5362 0 0,'0'0'6908'0'0,"-2"7"-3782"0"0,-7 26-2291 0 0,-5 182-3 0 0,6-66-762 0 0,-3 21 64 0 0,10-170-124 0 0,1 0 1 0 0,0 1 0 0 0,0-1 0 0 0,0 0-1 0 0,0 1 1 0 0,0-1 0 0 0,-1 0 0 0 0,1 0-1 0 0,0 1 1 0 0,0-1 0 0 0,0 0 0 0 0,-1 0-1 0 0,1 1 1 0 0,0-1 0 0 0,0 0 0 0 0,-1 0-1 0 0,1 0 1 0 0,0 1 0 0 0,0-1 0 0 0,-1 0-1 0 0,1 0 1 0 0,0 0 0 0 0,-1 0 0 0 0,1 0 0 0 0,0 0-1 0 0,-1 0 1 0 0,1 0 0 0 0,0 0 0 0 0,-1 0-1 0 0,1 0 1 0 0,0 0 0 0 0,-1 0 0 0 0,1 0-1 0 0,0 0 1 0 0,-1 0 0 0 0,1 0 0 0 0,0 0-1 0 0,-1 0 1 0 0,1 0 0 0 0,0 0 0 0 0,0-1-1 0 0,-1 1 1 0 0,1 0 0 0 0,0 0 0 0 0,-1 0-1 0 0,1 0 1 0 0,0-1 0 0 0,0 1 0 0 0,-1 0-1 0 0,-15-13 509 0 0,0-18-554 0 0,2 4-85 0 0,1 0 0 0 0,-14-41 0 0 0,27 66 157 0 0,-1 0-1 0 0,1 0 1 0 0,-1 0 0 0 0,0 0-1 0 0,0 1 1 0 0,1-1-1 0 0,-1 0 1 0 0,-1 0 0 0 0,1 1-1 0 0,0-1 1 0 0,0 1-1 0 0,-1-1 1 0 0,1 1 0 0 0,-3-2-1 0 0,-2 7 347 0 0,8 16-197 0 0,7 5-163 0 0,1 0 0 0 0,1-1 0 0 0,2 0 0 0 0,23 37 0 0 0,-32-56-19 0 0,0 1 0 0 0,0-1 0 0 0,0 0 0 0 0,0-1 0 0 0,1 1 0 0 0,10 7 1 0 0,-14-11-3 0 0,0 0 1 0 0,0 0-1 0 0,0 0 1 0 0,1-1 0 0 0,-1 1-1 0 0,0 0 1 0 0,1-1-1 0 0,-1 1 1 0 0,1-1 0 0 0,-1 1-1 0 0,1-1 1 0 0,-1 0-1 0 0,1 1 1 0 0,-1-1 0 0 0,1 0-1 0 0,-1 0 1 0 0,1 0 0 0 0,-1 0-1 0 0,1-1 1 0 0,-1 1-1 0 0,1 0 1 0 0,-1-1 0 0 0,1 1-1 0 0,-1-1 1 0 0,1 1-1 0 0,-1-1 1 0 0,0 1 0 0 0,1-1-1 0 0,-1 0 1 0 0,0 0-1 0 0,1 0 1 0 0,-1 0 0 0 0,0 0-1 0 0,1-1 1 0 0,127-156-35 0 0,-81 86-2364 0 0,-35 52-941 0 0,-4 8-1807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5:01:42.493"/>
    </inkml:context>
    <inkml:brush xml:id="br0">
      <inkml:brushProperty name="width" value="0.05" units="cm"/>
      <inkml:brushProperty name="height" value="0.05" units="cm"/>
      <inkml:brushProperty name="color" value="#00A0D7"/>
    </inkml:brush>
  </inkml:definitions>
  <inkml:trace contextRef="#ctx0" brushRef="#br0">171 0 2913 0 0,'0'0'8228'0'0,"0"19"-5195"0"0,7 404 166 0 0,4-269-2769 0 0,-11-154-310 0 0,-23-23 771 0 0,-29-21-954 0 0,39 34 43 0 0,0-1 1 0 0,0 0-1 0 0,1 0 0 0 0,1-1 1 0 0,0-1-1 0 0,0 0 0 0 0,1 0 1 0 0,-9-17-1 0 0,19 26-74 0 0,5 8 30 0 0,15 19 16 0 0,25 32 187 0 0,-19-21 12 0 0,-11-13 52 0 0,1 0 0 0 0,35 32 0 0 0,-50-52-190 0 0,0 0-1 0 0,1 0 0 0 0,-1-1 0 0 0,1 1 0 0 0,-1 0 0 0 0,1-1 0 0 0,-1 1 1 0 0,1-1-1 0 0,-1 0 0 0 0,1 0 0 0 0,0 1 0 0 0,-1-1 0 0 0,1 0 0 0 0,0 0 0 0 0,-1 0 1 0 0,1-1-1 0 0,-1 1 0 0 0,1 0 0 0 0,0-1 0 0 0,-1 1 0 0 0,1-1 0 0 0,-1 1 0 0 0,1-1 1 0 0,-1 0-1 0 0,0 1 0 0 0,1-1 0 0 0,-1 0 0 0 0,0 0 0 0 0,1 0 0 0 0,-1 0 1 0 0,0 0-1 0 0,0 0 0 0 0,1-2 0 0 0,43-49 1 0 0,-38 42 12 0 0,10-11-186 0 0,71-87-201 0 0,-24 43-3877 0 0,-34 43-937 0 0,2 9-4140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5:01:44.527"/>
    </inkml:context>
    <inkml:brush xml:id="br0">
      <inkml:brushProperty name="width" value="0.05" units="cm"/>
      <inkml:brushProperty name="height" value="0.05" units="cm"/>
      <inkml:brushProperty name="color" value="#00A0D7"/>
    </inkml:brush>
  </inkml:definitions>
  <inkml:trace contextRef="#ctx0" brushRef="#br0">191 3 2849 0 0,'-11'-3'11695'0'0,"3"5"-9015"0"0,5 5-2544 0 0,1-1 0 0 0,-1 1 0 0 0,1 0-1 0 0,1 0 1 0 0,-1 0 0 0 0,1 0 0 0 0,1 0 0 0 0,-1 0 0 0 0,1 0 0 0 0,2 12 0 0 0,-3 6-78 0 0,-5 153 20 0 0,1 91 73 0 0,5-269-148 0 0,0 0 0 0 0,0 0 0 0 0,0 0 0 0 0,0 0-1 0 0,0 0 1 0 0,-1-1 0 0 0,1 1 0 0 0,0 0 0 0 0,0 0 0 0 0,0 0 0 0 0,0 0 0 0 0,0 0-1 0 0,0 0 1 0 0,0 0 0 0 0,0 0 0 0 0,0-1 0 0 0,0 1 0 0 0,0 0 0 0 0,-1 0 0 0 0,1 0-1 0 0,0 0 1 0 0,0 0 0 0 0,0 0 0 0 0,0 0 0 0 0,0 0 0 0 0,0 0 0 0 0,0 0 0 0 0,-1 0 0 0 0,1 0-1 0 0,0 0 1 0 0,0 0 0 0 0,0 0 0 0 0,0 0 0 0 0,0 0 0 0 0,0 0 0 0 0,-1 0 0 0 0,1 0-1 0 0,0 0 1 0 0,0 0 0 0 0,0 0 0 0 0,0 0 0 0 0,0 0 0 0 0,0 0 0 0 0,-1 0 0 0 0,1 0-1 0 0,0 0 1 0 0,0 0 0 0 0,0 0 0 0 0,0 1 0 0 0,0-1 0 0 0,0 0 0 0 0,0 0 0 0 0,0 0-1 0 0,0 0 1 0 0,0 0 0 0 0,-1 0 0 0 0,1 0 0 0 0,0 0 0 0 0,0 1 0 0 0,0-1 0 0 0,0 0 0 0 0,0 0-1 0 0,0 0 1 0 0,0 0 0 0 0,0 0 0 0 0,0 0 0 0 0,0 1 0 0 0,0-1 0 0 0,-13-16 140 0 0,-18-29-81 0 0,26 37-114 0 0,-22-34-48 0 0,-38-85 0 0 0,76 152 164 0 0,0 1 82 0 0,1 0 0 0 0,0 0-1 0 0,2-1 1 0 0,1-1-1 0 0,2-1 1 0 0,19 23-1 0 0,-35-45-130 0 0,0 0-1 0 0,0 0 0 0 0,0 0 0 0 0,0 0 1 0 0,0-1-1 0 0,0 1 0 0 0,0 0 0 0 0,0-1 1 0 0,0 1-1 0 0,1-1 0 0 0,-1 1 1 0 0,0-1-1 0 0,0 0 0 0 0,1 1 0 0 0,-1-1 1 0 0,0 0-1 0 0,1 0 0 0 0,-1 0 0 0 0,0 0 1 0 0,1 0-1 0 0,-1 0 0 0 0,0 0 1 0 0,1 0-1 0 0,-1-1 0 0 0,0 1 0 0 0,0-1 1 0 0,1 1-1 0 0,-1-1 0 0 0,0 1 1 0 0,0-1-1 0 0,0 1 0 0 0,0-1 0 0 0,0 0 1 0 0,1 0-1 0 0,-1 0 0 0 0,-1 1 0 0 0,1-1 1 0 0,1-2-1 0 0,5-5-6 0 0,0 0 1 0 0,-1 0-1 0 0,0 0 1 0 0,5-12-1 0 0,2 0 28 0 0,7-5-319 0 0,0 1-1 0 0,2 1 1 0 0,1 1-1 0 0,39-30 0 0 0,-31 30-2205 0 0,54-30-1 0 0,-17 21-1584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5:01:45.848"/>
    </inkml:context>
    <inkml:brush xml:id="br0">
      <inkml:brushProperty name="width" value="0.05" units="cm"/>
      <inkml:brushProperty name="height" value="0.05" units="cm"/>
      <inkml:brushProperty name="color" value="#00A0D7"/>
    </inkml:brush>
  </inkml:definitions>
  <inkml:trace contextRef="#ctx0" brushRef="#br0">147 1 2129 0 0,'0'0'2249'0'0,"0"10"3758"0"0,0 14-3615 0 0,0 214 4326 0 0,0 116-5550 0 0,1-336-1080 0 0,0-20 359 0 0,-2-1-403 0 0,1 1-1 0 0,-1-1 1 0 0,1 1 0 0 0,-1-1-1 0 0,0 0 1 0 0,0 1 0 0 0,0-1-1 0 0,0 1 1 0 0,0 0 0 0 0,-1-1-1 0 0,-1-1 1 0 0,-48-58-178 0 0,-33-43 105 0 0,101 150 376 0 0,10-6-343 0 0,2 0 1 0 0,58 60-1 0 0,-87-98-2 0 0,0-1-1 0 0,1 1 0 0 0,-1 0 1 0 0,1 0-1 0 0,-1-1 0 0 0,1 1 1 0 0,0 0-1 0 0,-1-1 0 0 0,1 1 0 0 0,0-1 1 0 0,-1 1-1 0 0,1 0 0 0 0,0-1 1 0 0,0 0-1 0 0,-1 1 0 0 0,1-1 1 0 0,0 1-1 0 0,0-1 0 0 0,0 0 1 0 0,0 0-1 0 0,-1 0 0 0 0,1 1 0 0 0,0-1 1 0 0,0 0-1 0 0,0 0 0 0 0,0 0 1 0 0,0 0-1 0 0,0 0 0 0 0,0 0 1 0 0,-1-1-1 0 0,1 1 0 0 0,0 0 1 0 0,0 0-1 0 0,0-1 0 0 0,0 1 0 0 0,0 0 1 0 0,-1-1-1 0 0,1 1 0 0 0,0-1 1 0 0,0 1-1 0 0,-1-1 0 0 0,1 1 1 0 0,0-1-1 0 0,-1 0 0 0 0,1 1 1 0 0,-1-1-1 0 0,1 0 0 0 0,-1 1 0 0 0,1-1 1 0 0,0-1-1 0 0,3-6 2 0 0,-1-1 0 0 0,0 1 0 0 0,-1 0 0 0 0,3-15 0 0 0,1 0 1 0 0,71-167-936 0 0,-40 113-3856 0 0,-23 50 311 0 0,-3 9-2481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5:02:09.430"/>
    </inkml:context>
    <inkml:brush xml:id="br0">
      <inkml:brushProperty name="width" value="0.2" units="cm"/>
      <inkml:brushProperty name="height" value="0.4" units="cm"/>
      <inkml:brushProperty name="color" value="#A9D8FF"/>
      <inkml:brushProperty name="tip" value="rectangle"/>
      <inkml:brushProperty name="rasterOp" value="maskPen"/>
    </inkml:brush>
  </inkml:definitions>
  <inkml:trace contextRef="#ctx0" brushRef="#br0">85 1 9893 0 0,'0'0'4943'0'0,"-11"14"-3956"0"0,1-2-791 0 0,5-5-142 0 0,-1-1 0 0 0,1 1 0 0 0,1 0 0 0 0,-1 0 0 0 0,1 0 0 0 0,0 1 0 0 0,1-1 0 0 0,0 1-1 0 0,0 0 1 0 0,1 0 0 0 0,-3 14 0 0 0,-4 54 1 0 0,4 1 1 0 0,5 84-1 0 0,0-150-57 0 0,1-1 1 0 0,0-1-1 0 0,1 1 1 0 0,0 0-1 0 0,1 0 1 0 0,0-1-1 0 0,7 17 1 0 0,-8-23-16 0 0,-1-1 0 0 0,0 1 0 0 0,0-1 0 0 0,1 0 0 0 0,0 1 0 0 0,-1-1 0 0 0,1 0 0 0 0,0 0 0 0 0,0 0 0 0 0,0 0 0 0 0,0 0 0 0 0,0-1 0 0 0,1 1 0 0 0,-1 0 0 0 0,1-1-1 0 0,-1 0 1 0 0,1 0 0 0 0,-1 0 0 0 0,1 0 0 0 0,-1 0 0 0 0,1 0 0 0 0,0 0 0 0 0,0-1 0 0 0,-1 0 0 0 0,1 1 0 0 0,0-1 0 0 0,0 0 0 0 0,0 0 0 0 0,-1-1 0 0 0,1 1 0 0 0,0-1 0 0 0,4 0 0 0 0,-3-1-11 0 0,-1 0-1 0 0,0 0 0 0 0,1 0 1 0 0,-1-1-1 0 0,0 1 1 0 0,0-1-1 0 0,0 1 1 0 0,-1-1-1 0 0,1 0 1 0 0,-1 0-1 0 0,1 0 1 0 0,-1-1-1 0 0,0 1 0 0 0,0-1 1 0 0,-1 1-1 0 0,1-1 1 0 0,-1 1-1 0 0,1-1 1 0 0,-1 0-1 0 0,0 0 1 0 0,-1 1-1 0 0,1-8 0 0 0,3-11-37 0 0,-2 0 0 0 0,0-34 0 0 0,-2 55 65 0 0,-1-8 27 0 0,0-1 1 0 0,0 1 0 0 0,-1-1-1 0 0,0 1 1 0 0,0 0 0 0 0,-1 0-1 0 0,-6-12 1 0 0,8 18 11 0 0,0 0 1 0 0,0 0-1 0 0,-1 0 0 0 0,0 0 1 0 0,1 0-1 0 0,-1 1 0 0 0,0-1 1 0 0,0 0-1 0 0,-1 1 1 0 0,1-1-1 0 0,0 1 0 0 0,-1 0 1 0 0,0 0-1 0 0,1 0 0 0 0,-1 0 1 0 0,0 0-1 0 0,0 1 0 0 0,0-1 1 0 0,0 1-1 0 0,0 0 0 0 0,0 0 1 0 0,0 0-1 0 0,-7-1 1 0 0,9 2 17 0 0,-1 1-1 0 0,1-1 1 0 0,0 0 0 0 0,-1 1 0 0 0,1-1 0 0 0,0 1 0 0 0,0 0 0 0 0,0-1 0 0 0,0 1 0 0 0,-1 0 0 0 0,1 0 0 0 0,0-1 0 0 0,0 1 0 0 0,0 0 0 0 0,1 0 0 0 0,-1 0 0 0 0,0 0 0 0 0,0 1 0 0 0,0-1 0 0 0,1 0 0 0 0,-1 0 0 0 0,1 0 0 0 0,-1 0 0 0 0,1 1 0 0 0,-1-1 0 0 0,1 0-1 0 0,-1 3 1 0 0,-6 41 79 0 0,6-39-121 0 0,1 0-27 0 0,-3 15 15 0 0,1 0 0 0 0,1-1-1 0 0,1 1 1 0 0,6 37 0 0 0,-6-54-39 0 0,1 0-1 0 0,-1-1 1 0 0,1 1-1 0 0,0 0 0 0 0,1-1 1 0 0,-1 1-1 0 0,0-1 1 0 0,1 0-1 0 0,0 1 1 0 0,0-1-1 0 0,0 0 1 0 0,0 0-1 0 0,1 0 1 0 0,-1 0-1 0 0,1-1 0 0 0,-1 1 1 0 0,1-1-1 0 0,0 1 1 0 0,0-1-1 0 0,0 0 1 0 0,1 0-1 0 0,-1 0 1 0 0,0-1-1 0 0,1 1 0 0 0,-1-1 1 0 0,1 0-1 0 0,-1 0 1 0 0,1 0-1 0 0,0 0 1 0 0,-1 0-1 0 0,1-1 1 0 0,0 0-1 0 0,7 0 0 0 0,-5-1-3 0 0,-1 0 0 0 0,1-1-1 0 0,0 1 1 0 0,-1-1-1 0 0,1 0 1 0 0,-1-1 0 0 0,0 1-1 0 0,0-1 1 0 0,0 0-1 0 0,0-1 1 0 0,0 1-1 0 0,-1-1 1 0 0,1 0 0 0 0,-1 0-1 0 0,0 0 1 0 0,0 0-1 0 0,0-1 1 0 0,-1 0 0 0 0,0 0-1 0 0,0 0 1 0 0,3-6-1 0 0,0 1 6 0 0,-1-2 0 0 0,0 1 0 0 0,0 0 0 0 0,-1-1 0 0 0,0 0-1 0 0,-1 0 1 0 0,-1 0 0 0 0,0 0 0 0 0,0-15 0 0 0,-1 24 15 0 0,-1 0 1 0 0,-1 0-1 0 0,1 0 0 0 0,0 1 1 0 0,-1-1-1 0 0,1 0 1 0 0,-1 0-1 0 0,0 1 0 0 0,0-1 1 0 0,0 0-1 0 0,0 1 0 0 0,-3-5 1 0 0,3 7 12 0 0,1-1 0 0 0,0 1 0 0 0,-1-1 0 0 0,1 1 0 0 0,-1 0 0 0 0,1-1-1 0 0,-1 1 1 0 0,1 0 0 0 0,-1 0 0 0 0,1-1 0 0 0,-1 1 0 0 0,1 0 0 0 0,-1 0 0 0 0,1 0 0 0 0,-1 0 0 0 0,1-1 0 0 0,-1 1 0 0 0,1 0 0 0 0,-1 0 0 0 0,1 0 0 0 0,-1 0 0 0 0,0 0-1 0 0,1 1 1 0 0,-1-1 0 0 0,0 0 0 0 0,-19 17-363 0 0,14-7-103 0 0,0-1 0 0 0,1 1 0 0 0,0 0 0 0 0,1 0 0 0 0,0 1 0 0 0,0 0 1 0 0,1-1-1 0 0,-3 21 0 0 0,2 17-2747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2:56.604"/>
    </inkml:context>
    <inkml:brush xml:id="br0">
      <inkml:brushProperty name="width" value="0.05" units="cm"/>
      <inkml:brushProperty name="height" value="0.05" units="cm"/>
      <inkml:brushProperty name="color" value="#FF0066"/>
    </inkml:brush>
  </inkml:definitions>
  <inkml:trace contextRef="#ctx0" brushRef="#br0">0 10 1393 0 0,'0'0'4434'0'0,"6"-9"-1718"0"0,-2 13-2553 0 0,0 0 0 0 0,0 1 0 0 0,0 0 0 0 0,-1-1 0 0 0,0 1 0 0 0,0 0 0 0 0,0 1 0 0 0,0-1 0 0 0,-1 0 0 0 0,0 1 0 0 0,0-1 0 0 0,1 8 0 0 0,8 76 1119 0 0,-10-72-1305 0 0,0-1-1 0 0,1 1 1 0 0,1-1-1 0 0,5 18 1 0 0,-3-24-1525 0 0,-1-6-1592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5:02:24.732"/>
    </inkml:context>
    <inkml:brush xml:id="br0">
      <inkml:brushProperty name="width" value="0.05" units="cm"/>
      <inkml:brushProperty name="height" value="0.05" units="cm"/>
      <inkml:brushProperty name="color" value="#00A0D7"/>
    </inkml:brush>
  </inkml:definitions>
  <inkml:trace contextRef="#ctx0" brushRef="#br0">1 10 1521 0 0,'0'0'3817'0'0,"33"3"1042"0"0,50 3-2296 0 0,128-6 1 0 0,-78-3-1550 0 0,347 10 224 0 0,-214-15-1147 0 0,31-2 216 0 0,-233 9-225 0 0,-38-1 39 0 0,0 1-1 0 0,0 1 1 0 0,0 2-1 0 0,-1 1 0 0 0,1 0 1 0 0,39 12-1 0 0,-56-12-17 0 0,0-2 0 0 0,0 1-1 0 0,0-1 1 0 0,0 0 0 0 0,0-1 0 0 0,10-1-1 0 0,-1 1-47 0 0,-18 0 41 0 0,-22-12-1974 0 0,12 4-1702 0 0,2-1-2391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5:02:26.045"/>
    </inkml:context>
    <inkml:brush xml:id="br0">
      <inkml:brushProperty name="width" value="0.05" units="cm"/>
      <inkml:brushProperty name="height" value="0.05" units="cm"/>
      <inkml:brushProperty name="color" value="#00A0D7"/>
    </inkml:brush>
  </inkml:definitions>
  <inkml:trace contextRef="#ctx0" brushRef="#br0">0 3 3314 0 0,'0'0'8139'0'0,"6"0"-5325"0"0,25 2-2240 0 0,98-5 957 0 0,70 2-810 0 0,-67 13 165 0 0,-1 2-283 0 0,1-6-1 0 0,134-10 1 0 0,-85 0-221 0 0,-44 2-153 0 0,556-4 54 0 0,-710-1-8300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5:02:27.506"/>
    </inkml:context>
    <inkml:brush xml:id="br0">
      <inkml:brushProperty name="width" value="0.05" units="cm"/>
      <inkml:brushProperty name="height" value="0.05" units="cm"/>
      <inkml:brushProperty name="color" value="#00A0D7"/>
    </inkml:brush>
  </inkml:definitions>
  <inkml:trace contextRef="#ctx0" brushRef="#br0">1 4 2145 0 0,'10'1'13367'0'0,"39"1"-12269"0"0,221 4 290 0 0,0 0-1084 0 0,1 1 169 0 0,-109-1 78 0 0,-47-3-235 0 0,100 3 49 0 0,-109-7-240 0 0,110-14 0 0 0,4-1-66 0 0,-99 8 0 0 0,41 8 453 0 0,-162 0-317 0 0,40 0-10640 0 0,19 0 2177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5:02:28.990"/>
    </inkml:context>
    <inkml:brush xml:id="br0">
      <inkml:brushProperty name="width" value="0.05" units="cm"/>
      <inkml:brushProperty name="height" value="0.05" units="cm"/>
      <inkml:brushProperty name="color" value="#00A0D7"/>
    </inkml:brush>
  </inkml:definitions>
  <inkml:trace contextRef="#ctx0" brushRef="#br0">248 1 3025 0 0,'0'0'1382'0'0,"-54"2"7129"0"0,40 2-6961 0 0,0 0-1 0 0,0-1 1 0 0,-27 2 0 0 0,-43-2 401 0 0,74-3-1897 0 0,-7-2 119 0 0,31 0-388 0 0,31-3-15 0 0,253 19 41 0 0,-134-3 119 0 0,410 0 598 0 0,-189-13 28 0 0,5-1-266 0 0,-104 5 593 0 0,-286-2-715 0 0,-41 0-2137 0 0,-23 2-4735 0 0,15 9 701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5:07:10.406"/>
    </inkml:context>
    <inkml:brush xml:id="br0">
      <inkml:brushProperty name="width" value="0.05" units="cm"/>
      <inkml:brushProperty name="height" value="0.05" units="cm"/>
      <inkml:brushProperty name="color" value="#E71224"/>
    </inkml:brush>
  </inkml:definitions>
  <inkml:trace contextRef="#ctx0" brushRef="#br0">207 1 3538 0 0,'-6'-1'10138'0'0,"4"4"-10322"0"0,-8 451 2459 0 0,10-454-2262 0 0,0 0 0 0 0,0 1 0 0 0,0-1 0 0 0,0 1 0 0 0,0-1 0 0 0,0 0 0 0 0,0 1 0 0 0,0-1 1 0 0,0 1-1 0 0,0-1 0 0 0,0 0 0 0 0,0 1 0 0 0,0-1 0 0 0,-1 1 0 0 0,1-1 0 0 0,0 0 0 0 0,0 1 0 0 0,0-1 0 0 0,0 0 0 0 0,-1 1 0 0 0,1-1 0 0 0,0 0 0 0 0,0 1 0 0 0,-1-1 0 0 0,1 0 0 0 0,0 1 0 0 0,-1-1 0 0 0,1 0 0 0 0,0 0 0 0 0,-1 1 0 0 0,1-1 0 0 0,0 0 0 0 0,-1 0 0 0 0,1 0 0 0 0,-1 0 0 0 0,1 1 0 0 0,0-1 1 0 0,-1 0-1 0 0,1 0 0 0 0,-1 0 0 0 0,0 0 0 0 0,-19-10 362 0 0,-15-22-172 0 0,9-3-145 0 0,-1 2 0 0 0,-43-42-1 0 0,69 74-49 0 0,8 17-54 0 0,13 18-102 0 0,-20-33 148 0 0,36 43 36 0 0,64 60 0 0 0,-99-103-37 0 0,0 0 1 0 0,0 0 0 0 0,0-1 0 0 0,0 1-1 0 0,0-1 1 0 0,0 1 0 0 0,0-1 0 0 0,0 1-1 0 0,0-1 1 0 0,1 1 0 0 0,-1-1 0 0 0,0 0-1 0 0,0 0 1 0 0,0 0 0 0 0,1 1 0 0 0,-1-1-1 0 0,0 0 1 0 0,0-1 0 0 0,0 1 0 0 0,1 0-1 0 0,-1 0 1 0 0,0 0 0 0 0,0-1-1 0 0,0 1 1 0 0,0-1 0 0 0,0 1 0 0 0,0-1-1 0 0,1 1 1 0 0,-1-1 0 0 0,0 1 0 0 0,1-2-1 0 0,33-34 100 0 0,-16 15-61 0 0,11-8-24 0 0,-17 16-8 0 0,0-1 0 0 0,1 2 0 0 0,1 0 0 0 0,0 1 0 0 0,25-15 1 0 0,-39 26 211 0 0,-12-2-6754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3T19:59:14.006"/>
    </inkml:context>
    <inkml:brush xml:id="br0">
      <inkml:brushProperty name="width" value="0.05" units="cm"/>
      <inkml:brushProperty name="height" value="0.05" units="cm"/>
      <inkml:brushProperty name="color" value="#FF0066"/>
    </inkml:brush>
  </inkml:definitions>
  <inkml:trace contextRef="#ctx0" brushRef="#br0">138 2 6515 0 0,'0'0'5474'0'0,"-4"0"-3889"0"0,-6 0-954 0 0,9 0-542 0 0,0-1-1 0 0,0 1 1 0 0,0 0-1 0 0,0 0 1 0 0,0-1-1 0 0,-1 1 1 0 0,1 0-1 0 0,0 0 1 0 0,0 0-1 0 0,0 0 1 0 0,0 0-1 0 0,0 1 1 0 0,0-1-1 0 0,0 0 1 0 0,0 0-1 0 0,0 1 1 0 0,0-1-1 0 0,0 0 1 0 0,0 1-1 0 0,0-1 1 0 0,0 1-1 0 0,0 0 1 0 0,0-1-1 0 0,1 1 1 0 0,-1 0-1 0 0,0-1 1 0 0,0 1-1 0 0,1 0 1 0 0,-1 0-1 0 0,0 0 1 0 0,1-1-1 0 0,-1 1 1 0 0,1 0-1 0 0,-1 0 1 0 0,1 0-1 0 0,-1 0 1 0 0,1 0-1 0 0,0 0 0 0 0,-1 0 1 0 0,1 0-1 0 0,0 0 1 0 0,0 0-1 0 0,0 1 1 0 0,0-1-1 0 0,0 0 1 0 0,0 0-1 0 0,0 0 1 0 0,0 0-1 0 0,1 1 1 0 0,-2 140 143 0 0,6 296 1585 0 0,6 154-1477 0 0,-13-197-54 0 0,0-4-13 0 0,-11-85-34 0 0,0 0-65 0 0,11-137 6 0 0,-1-20 238 0 0,19 173 1 0 0,-7-270-13 0 0,-4-32-173 0 0,-5-27-224 0 0,-2-4-477 0 0,-1 0 0 0 0,0 0 0 0 0,0 0 0 0 0,-1 0 0 0 0,-1 1-1 0 0,-5-10 1 0 0,-11-26-1791 0 0,-8-50-3992 0 0,8-27-5618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3T19:59:17.605"/>
    </inkml:context>
    <inkml:brush xml:id="br0">
      <inkml:brushProperty name="width" value="0.05" units="cm"/>
      <inkml:brushProperty name="height" value="0.05" units="cm"/>
      <inkml:brushProperty name="color" value="#FF0066"/>
    </inkml:brush>
  </inkml:definitions>
  <inkml:trace contextRef="#ctx0" brushRef="#br0">519 245 6083 0 0,'0'0'3455'0'0,"0"-4"-1996"0"0,0-14 2129 0 0,12 18-2296 0 0,31-3-372 0 0,0-1 0 0 0,66-16 0 0 0,20-3-538 0 0,145-11 129 0 0,308-35 731 0 0,28 36-515 0 0,-141 11-645 0 0,-172 7 126 0 0,348 28 0 0 0,-378-1-166 0 0,133-12-115 0 0,-88 0 82 0 0,96 1 63 0 0,434 10-42 0 0,-740-6-33 0 0,347 22 115 0 0,24-13-26 0 0,-73-7-105 0 0,-127 8 26 0 0,254 21 93 0 0,-136-11-68 0 0,124 15-48 0 0,-337-17 42 0 0,89 1 5 0 0,128 16 24 0 0,-130-13-72 0 0,-87-21 180 0 0,155-15-352 0 0,-254 3 188 0 0,1 4 0 0 0,82 7 0 0 0,-161-5 6 0 0,0 0-1 0 0,0 0 1 0 0,0 0-1 0 0,0 0 0 0 0,0 1 1 0 0,0-1-1 0 0,1 0 1 0 0,-1 0-1 0 0,0 1 1 0 0,0-1-1 0 0,0 1 0 0 0,0-1 1 0 0,0 1-1 0 0,0-1 1 0 0,0 1-1 0 0,0-1 1 0 0,0 1-1 0 0,0 0 1 0 0,-1 0-1 0 0,1-1 0 0 0,0 1 1 0 0,0 0-1 0 0,-1 0 1 0 0,1 0-1 0 0,0 0 1 0 0,-1 0-1 0 0,1 0 0 0 0,-1 0 1 0 0,1 0-1 0 0,-1 0 1 0 0,0 0-1 0 0,1 0 1 0 0,-1 0-1 0 0,0 1 0 0 0,0 0 1 0 0,0 4 22 0 0,-1-1 0 0 0,0 1 0 0 0,-1-1 0 0 0,1 0-1 0 0,-1 1 1 0 0,-3 6 0 0 0,-6 20-140 0 0,-27 241 303 0 0,19-120 388 0 0,-2 55 16 0 0,8 238 0 0 0,19-329-600 0 0,22 130 1 0 0,4 39 69 0 0,-26-107 62 0 0,-4-69-62 0 0,26 183-1 0 0,-11-204-79 0 0,-5 1 0 0 0,2 117 0 0 0,-13-153 32 0 0,1-30 13 0 0,-2 0 1 0 0,0 0-1 0 0,-2 0 1 0 0,0 0-1 0 0,-11 41 0 0 0,11-63-9 0 0,1-1 0 0 0,-1 1 0 0 0,1-1-1 0 0,-1 1 1 0 0,0-1 0 0 0,0 0-1 0 0,0 0 1 0 0,1 0 0 0 0,-1 0 0 0 0,0 0-1 0 0,0 0 1 0 0,-1 0 0 0 0,1-1-1 0 0,0 1 1 0 0,0-1 0 0 0,0 1 0 0 0,0-1-1 0 0,0 0 1 0 0,-1 0 0 0 0,1 0-1 0 0,-4 0 1 0 0,-23 4-72 0 0,-56 38-241 0 0,73-34 239 0 0,-1-1 0 0 0,1 0-1 0 0,-2-1 1 0 0,1 0 0 0 0,-1-1 0 0 0,0 0 0 0 0,0-2 0 0 0,0 1 0 0 0,0-2 0 0 0,-17 2 0 0 0,-346 22 620 0 0,109-2-257 0 0,-23-5-104 0 0,-145 21-48 0 0,247-22 9 0 0,-755 38 206 0 0,446-34-299 0 0,-858 6 26 0 0,768-7-5 0 0,-2-1 234 0 0,-191-2-144 0 0,-321-11 315 0 0,1004-8-481 0 0,-296-13 110 0 0,96 1-37 0 0,-492-13-162 0 0,-445-10 249 0 0,1185 35-165 0 0,-370 1 518 0 0,384 4-1218 0 0,31 1-1424 0 0,22 2-517 0 0,62 12-7137 0 0,-20-5 1978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3T19:59:18.328"/>
    </inkml:context>
    <inkml:brush xml:id="br0">
      <inkml:brushProperty name="width" value="0.05" units="cm"/>
      <inkml:brushProperty name="height" value="0.05" units="cm"/>
      <inkml:brushProperty name="color" value="#FF0066"/>
    </inkml:brush>
  </inkml:definitions>
  <inkml:trace contextRef="#ctx0" brushRef="#br0">1 1 7748 0 0,'3'8'6615'0'0,"-2"17"-5339"0"0,0-13-427 0 0,28 190 1958 0 0,-13-115-1975 0 0,6 160 0 0 0,-22-245-781 0 0,0-6-3 0 0,0-14-197 0 0,1-1 1 0 0,0 1 0 0 0,1-1-1 0 0,2 1 1 0 0,-1 0 0 0 0,2 0-1 0 0,8-20 1 0 0,-12 34 126 0 0,1 0-1 0 0,0 0 0 0 0,0 0 1 0 0,0 0-1 0 0,0 0 1 0 0,1 1-1 0 0,0 0 1 0 0,-1-1-1 0 0,1 1 1 0 0,0 0-1 0 0,1 0 0 0 0,-1 0 1 0 0,0 1-1 0 0,1-1 1 0 0,0 1-1 0 0,-1 0 1 0 0,1 0-1 0 0,0 0 1 0 0,0 0-1 0 0,0 1 0 0 0,0 0 1 0 0,1 0-1 0 0,-1 0 1 0 0,0 0-1 0 0,0 0 1 0 0,1 1-1 0 0,-1 0 1 0 0,0 0-1 0 0,1 0 0 0 0,-1 1 1 0 0,0-1-1 0 0,0 1 1 0 0,1 0-1 0 0,-1 0 1 0 0,0 0-1 0 0,0 1 1 0 0,6 3-1 0 0,-6-4 78 0 0,-1 0 0 0 0,0 0 1 0 0,1 1-1 0 0,-1-1 0 0 0,0 1 0 0 0,0 0 1 0 0,0 0-1 0 0,0 0 0 0 0,0 0 0 0 0,-1 0 0 0 0,1 1 1 0 0,0-1-1 0 0,-1 1 0 0 0,0 0 0 0 0,0 0 1 0 0,0 0-1 0 0,0 0 0 0 0,0 0 0 0 0,-1 0 0 0 0,1 0 1 0 0,-1 1-1 0 0,0-1 0 0 0,0 1 0 0 0,0-1 1 0 0,0 1-1 0 0,-1-1 0 0 0,1 1 0 0 0,-1-1 0 0 0,0 1 1 0 0,0-1-1 0 0,0 1 0 0 0,0 0 0 0 0,-1-1 1 0 0,0 1-1 0 0,0-1 0 0 0,0 1 0 0 0,0-1 0 0 0,0 0 1 0 0,0 1-1 0 0,-1-1 0 0 0,0 0 0 0 0,0 0 1 0 0,0 0-1 0 0,0 0 0 0 0,0 0 0 0 0,0-1 0 0 0,-1 1 1 0 0,1-1-1 0 0,-1 1 0 0 0,0-1 0 0 0,0 0 1 0 0,-5 3-1 0 0,0 0-30 0 0,0 0 1 0 0,-1-1 0 0 0,0 0-1 0 0,0 0 1 0 0,0-1 0 0 0,0-1-1 0 0,-1 1 1 0 0,1-1 0 0 0,-1-1-1 0 0,1 0 1 0 0,-1 0 0 0 0,-9-1-1 0 0,18 0-104 0 0,-1 0 0 0 0,1 0 1 0 0,0 0-1 0 0,0 0 0 0 0,0-1 0 0 0,0 1 0 0 0,0 0 0 0 0,0-1 0 0 0,0 1 1 0 0,0-1-1 0 0,0 1 0 0 0,0-1 0 0 0,0 1 0 0 0,0-1 0 0 0,0 0 0 0 0,0 1 1 0 0,0-1-1 0 0,0 0 0 0 0,0 0 0 0 0,1 0 0 0 0,-1 1 0 0 0,0-1 0 0 0,1 0 1 0 0,-1 0-1 0 0,0 0 0 0 0,0-2 0 0 0,0 0-244 0 0,1 0-1 0 0,0 0 1 0 0,-1 1 0 0 0,1-1-1 0 0,0 0 1 0 0,0 0 0 0 0,0 0-1 0 0,1 0 1 0 0,-1 1 0 0 0,2-6 0 0 0,1-2-1231 0 0,0 1 1 0 0,1 0 0 0 0,0 0 0 0 0,0 0 0 0 0,11-15 0 0 0,16-17-5317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3T19:59:18.698"/>
    </inkml:context>
    <inkml:brush xml:id="br0">
      <inkml:brushProperty name="width" value="0.05" units="cm"/>
      <inkml:brushProperty name="height" value="0.05" units="cm"/>
      <inkml:brushProperty name="color" value="#FF0066"/>
    </inkml:brush>
  </inkml:definitions>
  <inkml:trace contextRef="#ctx0" brushRef="#br0">0 86 12806 0 0,'0'0'5042'0'0,"29"96"-3233"0"0,-22-56-352 0 0,1-2-769 0 0,-1-4-592 0 0,-3-5-32 0 0,-1-9-272 0 0,4-12-1441 0 0,-3-8-944 0 0,3-12-897 0 0,-3-25-2032 0 0,0-14 800 0 0</inkml:trace>
  <inkml:trace contextRef="#ctx0" brushRef="#br0" timeOffset="1">138 0 8724 0 0,'0'0'6099'0'0,"47"86"-3762"0"0,-32-41-672 0 0,-1 3-113 0 0,-3 0-959 0 0,3-8-529 0 0,-3-16-2465 0 0,15-18-3954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3T19:59:19.221"/>
    </inkml:context>
    <inkml:brush xml:id="br0">
      <inkml:brushProperty name="width" value="0.05" units="cm"/>
      <inkml:brushProperty name="height" value="0.05" units="cm"/>
      <inkml:brushProperty name="color" value="#FF0066"/>
    </inkml:brush>
  </inkml:definitions>
  <inkml:trace contextRef="#ctx0" brushRef="#br0">0 1 9652 0 0,'5'11'2583'0'0,"21"60"1843"0"0,29 130 0 0 0,-10-27-2876 0 0,-41-168-1409 0 0,-2-15-137 0 0,-1-13-170 0 0,-1 4-25 0 0,0 0 0 0 0,1 0 0 0 0,1 0 0 0 0,1 1 0 0 0,9-32 0 0 0,-10 44 157 0 0,0-1 1 0 0,0 1 0 0 0,0 0-1 0 0,1 0 1 0 0,0 0-1 0 0,0 1 1 0 0,0-1-1 0 0,1 1 1 0 0,0 0-1 0 0,0 0 1 0 0,0 0-1 0 0,0 0 1 0 0,0 0-1 0 0,1 1 1 0 0,-1 0-1 0 0,1 0 1 0 0,0 0-1 0 0,0 1 1 0 0,0-1 0 0 0,0 1-1 0 0,1 1 1 0 0,9-3-1 0 0,-7 2-16 0 0,0 1 1 0 0,0 0-1 0 0,0 0 0 0 0,0 1 1 0 0,1 0-1 0 0,-1 0 0 0 0,0 1 0 0 0,0 0 1 0 0,1 1-1 0 0,7 2 0 0 0,-12-2 67 0 0,-1-1 0 0 0,0 0-1 0 0,0 1 1 0 0,0-1 0 0 0,0 1-1 0 0,0 0 1 0 0,0 0 0 0 0,0 0 0 0 0,-1 0-1 0 0,1 1 1 0 0,-1-1 0 0 0,0 1-1 0 0,0-1 1 0 0,1 1 0 0 0,-2 0-1 0 0,1 0 1 0 0,0 0 0 0 0,-1 0 0 0 0,1 0-1 0 0,-1 0 1 0 0,0 1 0 0 0,0-1-1 0 0,0 0 1 0 0,0 0 0 0 0,-1 1-1 0 0,1 5 1 0 0,0-4 45 0 0,-1 0 1 0 0,0 0-1 0 0,0 0 0 0 0,0 0 0 0 0,0 0 1 0 0,-1 0-1 0 0,0-1 0 0 0,0 1 1 0 0,0 0-1 0 0,-1 0 0 0 0,0-1 0 0 0,0 1 1 0 0,0 0-1 0 0,0-1 0 0 0,-1 0 0 0 0,1 0 1 0 0,-1 1-1 0 0,0-2 0 0 0,-1 1 1 0 0,1 0-1 0 0,0-1 0 0 0,-1 1 0 0 0,0-1 1 0 0,0 0-1 0 0,0 0 0 0 0,0-1 0 0 0,-1 1 1 0 0,1-1-1 0 0,-1 0 0 0 0,1 0 1 0 0,-1 0-1 0 0,0-1 0 0 0,1 1 0 0 0,-1-1 1 0 0,0-1-1 0 0,0 1 0 0 0,0-1 0 0 0,0 1 1 0 0,0-1-1 0 0,-5-1 0 0 0,7 1-187 0 0,1 0-1 0 0,0-1 1 0 0,-1 1 0 0 0,1 0-1 0 0,0-1 1 0 0,-1 0-1 0 0,1 1 1 0 0,0-1-1 0 0,0 0 1 0 0,-1 0 0 0 0,1 0-1 0 0,0-1 1 0 0,0 1-1 0 0,0-1 1 0 0,0 1-1 0 0,1-1 1 0 0,-1 1 0 0 0,0-1-1 0 0,1 0 1 0 0,-1 0-1 0 0,1 0 1 0 0,-1 0-1 0 0,1 0 1 0 0,0 0 0 0 0,0 0-1 0 0,-1-3 1 0 0,-1-3-889 0 0,1 0 0 0 0,0-1 0 0 0,1 1 0 0 0,0 0 0 0 0,0-1 0 0 0,1-11-1 0 0,0-27-5238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2:57.357"/>
    </inkml:context>
    <inkml:brush xml:id="br0">
      <inkml:brushProperty name="width" value="0.05" units="cm"/>
      <inkml:brushProperty name="height" value="0.05" units="cm"/>
      <inkml:brushProperty name="color" value="#FF0066"/>
    </inkml:brush>
  </inkml:definitions>
  <inkml:trace contextRef="#ctx0" brushRef="#br0">4 40 5458 0 0,'0'0'5376'0'0,"-4"29"-1843"0"0,4-23-3418 0 0,0 1 0 0 0,1-1 1 0 0,-1 1-1 0 0,1-1 1 0 0,1 0-1 0 0,-1 1 1 0 0,1-1-1 0 0,0 0 1 0 0,4 9-1 0 0,-5-13-132 0 0,0 0 0 0 0,1 0 0 0 0,0 0 0 0 0,-1 0-1 0 0,1 0 1 0 0,0-1 0 0 0,0 1 0 0 0,0 0 0 0 0,0-1 0 0 0,0 0 0 0 0,0 1 0 0 0,0-1-1 0 0,0 0 1 0 0,1 0 0 0 0,-1 0 0 0 0,0 0 0 0 0,1 0 0 0 0,-1-1 0 0 0,1 1 0 0 0,-1-1-1 0 0,1 0 1 0 0,-1 1 0 0 0,1-1 0 0 0,-1 0 0 0 0,1-1 0 0 0,-1 1 0 0 0,4-1 0 0 0,-2 0-41 0 0,-1 0 1 0 0,0 0-1 0 0,0-1 1 0 0,0 1-1 0 0,0-1 0 0 0,0 1 1 0 0,-1-1-1 0 0,1 0 1 0 0,0 0-1 0 0,-1 0 1 0 0,1-1-1 0 0,-1 1 1 0 0,0-1-1 0 0,0 1 1 0 0,0-1-1 0 0,0 0 1 0 0,0 1-1 0 0,0-1 1 0 0,-1 0-1 0 0,0 0 1 0 0,1-1-1 0 0,-1 1 1 0 0,0 0-1 0 0,-1 0 1 0 0,1 0-1 0 0,0-6 1 0 0,2-10-46 0 0,0 0 0 0 0,-1-1 0 0 0,-2-20 1 0 0,0 40 105 0 0,1 7 208 0 0,0 0 1 0 0,1 0-1 0 0,0 1 1 0 0,0-1-1 0 0,0 0 1 0 0,1 0-1 0 0,6 10 1 0 0,36 62-116 0 0,-12-21-2375 0 0,-26-41-2884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3T19:59:19.621"/>
    </inkml:context>
    <inkml:brush xml:id="br0">
      <inkml:brushProperty name="width" value="0.05" units="cm"/>
      <inkml:brushProperty name="height" value="0.05" units="cm"/>
      <inkml:brushProperty name="color" value="#FF0066"/>
    </inkml:brush>
  </inkml:definitions>
  <inkml:trace contextRef="#ctx0" brushRef="#br0">0 1 14102 0 0,'0'0'3170'0'0,"0"78"-593"0"0,0-38-528 0 0,0-5-1553 0 0,0-3-416 0 0,0-10-96 0 0,0-7-720 0 0,7-52-13863 0 0,-3 7 10485 0 0</inkml:trace>
  <inkml:trace contextRef="#ctx0" brushRef="#br0" timeOffset="1">120 15 6147 0 0,'0'0'6323'0'0,"18"82"-3714"0"0,-18-50 0 0 0,0-5-400 0 0,0-5-1441 0 0,0-6-720 0 0,0-11-96 0 0,0-13-3873 0 0,4-19-177 0 0,10-8-913 0 0,4-2 49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3T19:59:19.991"/>
    </inkml:context>
    <inkml:brush xml:id="br0">
      <inkml:brushProperty name="width" value="0.05" units="cm"/>
      <inkml:brushProperty name="height" value="0.05" units="cm"/>
      <inkml:brushProperty name="color" value="#FF0066"/>
    </inkml:brush>
  </inkml:definitions>
  <inkml:trace contextRef="#ctx0" brushRef="#br0">0 1 5122 0 0,'0'0'7172'0'0,"29"92"-4371"0"0,-22-52-656 0 0,1 0-288 0 0,-1-1-657 0 0,-3-7-1088 0 0,-1-13-800 0 0,4-15-2930 0 0,12-4-6738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3T19:59:20.391"/>
    </inkml:context>
    <inkml:brush xml:id="br0">
      <inkml:brushProperty name="width" value="0.05" units="cm"/>
      <inkml:brushProperty name="height" value="0.05" units="cm"/>
      <inkml:brushProperty name="color" value="#FF0066"/>
    </inkml:brush>
  </inkml:definitions>
  <inkml:trace contextRef="#ctx0" brushRef="#br0">1 0 12710 0 0,'4'17'1582'0'0,"8"40"631"0"0,-2 1 1 0 0,3 102-1 0 0,-13-129-1876 0 0,1 68 242 0 0,0-77-1023 0 0,4-44 27 0 0,1 1 0 0 0,1 0-1 0 0,0 0 1 0 0,2 1-1 0 0,19-35 1 0 0,-20 43 239 0 0,-1-1-1 0 0,2 1 1 0 0,0 1 0 0 0,0-1-1 0 0,1 2 1 0 0,0-1 0 0 0,1 1 0 0 0,0 1-1 0 0,23-15 1 0 0,-31 22 156 0 0,0 0 0 0 0,1 0-1 0 0,-1 1 1 0 0,1-1 0 0 0,0 1 0 0 0,0 0 0 0 0,-1 0-1 0 0,1 0 1 0 0,0 0 0 0 0,0 1 0 0 0,0-1-1 0 0,0 1 1 0 0,0 0 0 0 0,0 0 0 0 0,0 0 0 0 0,0 1-1 0 0,0 0 1 0 0,0 0 0 0 0,0 0 0 0 0,3 1-1 0 0,-4 0 56 0 0,-1-1-1 0 0,1 1 0 0 0,-1 0 0 0 0,0 0 0 0 0,0 1 0 0 0,0-1 0 0 0,0 0 0 0 0,0 0 0 0 0,0 1 0 0 0,-1 0 1 0 0,1-1-1 0 0,-1 1 0 0 0,0 0 0 0 0,0-1 0 0 0,0 1 0 0 0,0 0 0 0 0,0 0 0 0 0,0 0 0 0 0,-1 0 1 0 0,1 0-1 0 0,-1 0 0 0 0,0 0 0 0 0,0 0 0 0 0,0 0 0 0 0,-1 0 0 0 0,0 4 0 0 0,-1 3 162 0 0,0 0 1 0 0,-1-1-1 0 0,0 1 0 0 0,-1-1 0 0 0,0 1 0 0 0,-1-1 0 0 0,0-1 0 0 0,0 1 0 0 0,-1-1 0 0 0,0 1 0 0 0,0-2 0 0 0,-1 1 0 0 0,-14 12 1 0 0,12-12-205 0 0,-1 1 1 0 0,0-1 0 0 0,-1 0-1 0 0,1-1 1 0 0,-2 0 0 0 0,1-1-1 0 0,-1 0 1 0 0,0-1 0 0 0,0 0-1 0 0,-18 4 1 0 0,28-9-128 0 0,0 1 0 0 0,1-1 0 0 0,-1 0 0 0 0,0 0 0 0 0,1 0 0 0 0,-1 0 0 0 0,0 0 0 0 0,1 0 0 0 0,-1 0 0 0 0,0 0 0 0 0,1-1 0 0 0,-1 1 0 0 0,0-1 0 0 0,1 1 0 0 0,-1-1 0 0 0,1 0 0 0 0,-1 1 0 0 0,1-1 0 0 0,-1 0 0 0 0,1 0 0 0 0,-1 0 0 0 0,1 0 0 0 0,0 0 0 0 0,0-1 0 0 0,0 1 0 0 0,-1 0 0 0 0,1 0 0 0 0,0-1 0 0 0,1 1 0 0 0,-1-1 0 0 0,-1-1 0 0 0,-1-4-751 0 0,1 0 0 0 0,0-1-1 0 0,1 1 1 0 0,0 0-1 0 0,0 0 1 0 0,0-10 0 0 0,0-49-7345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3T19:59:20.807"/>
    </inkml:context>
    <inkml:brush xml:id="br0">
      <inkml:brushProperty name="width" value="0.05" units="cm"/>
      <inkml:brushProperty name="height" value="0.05" units="cm"/>
      <inkml:brushProperty name="color" value="#FF0066"/>
    </inkml:brush>
  </inkml:definitions>
  <inkml:trace contextRef="#ctx0" brushRef="#br0">1 0 10213 0 0,'0'0'4626'0'0,"18"115"-1953"0"0,-18-45 32 0 0,0 7-960 0 0,0-8-1473 0 0,7-17-896 0 0,26-23-5315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3T19:59:21.144"/>
    </inkml:context>
    <inkml:brush xml:id="br0">
      <inkml:brushProperty name="width" value="0.05" units="cm"/>
      <inkml:brushProperty name="height" value="0.05" units="cm"/>
      <inkml:brushProperty name="color" value="#FF0066"/>
    </inkml:brush>
  </inkml:definitions>
  <inkml:trace contextRef="#ctx0" brushRef="#br0">1 1 8212 0 0,'1'11'3564'0'0,"7"170"3422"0"0,-12 11-4049 0 0,-1 5-2383 0 0,15-213-2919 0 0,8-22 1657 0 0,-15 32 507 0 0,5-12 40 0 0,1 1-1 0 0,1 0 1 0 0,0 1-1 0 0,1 0 1 0 0,26-27-1 0 0,-31 36 134 0 0,0 1-1 0 0,1 0 1 0 0,-1 1 0 0 0,2-1 0 0 0,-1 1-1 0 0,0 1 1 0 0,1-1 0 0 0,0 1-1 0 0,0 1 1 0 0,0 0 0 0 0,1 0 0 0 0,-1 0-1 0 0,1 1 1 0 0,-1 0 0 0 0,12 0-1 0 0,-17 1 41 0 0,0 1-1 0 0,0 0 0 0 0,0 1 1 0 0,0-1-1 0 0,0 0 0 0 0,0 1 1 0 0,0 0-1 0 0,0-1 0 0 0,0 1 1 0 0,0 0-1 0 0,0 1 0 0 0,0-1 0 0 0,0 1 1 0 0,-1-1-1 0 0,1 1 0 0 0,-1 0 1 0 0,1 0-1 0 0,-1 0 0 0 0,0 0 1 0 0,1 0-1 0 0,-1 0 0 0 0,0 1 1 0 0,-1-1-1 0 0,1 1 0 0 0,0-1 1 0 0,-1 1-1 0 0,1 0 0 0 0,-1 0 1 0 0,0 0-1 0 0,0-1 0 0 0,0 1 0 0 0,0 0 1 0 0,-1 0-1 0 0,1 6 0 0 0,0-1 203 0 0,0-1 0 0 0,-1 1 0 0 0,0-1 0 0 0,0 1 0 0 0,-1-1 0 0 0,0 1 0 0 0,-1-1 0 0 0,1 0 0 0 0,-1 1 0 0 0,-1-1 0 0 0,1 0-1 0 0,-1 0 1 0 0,-7 11 0 0 0,5-9-93 0 0,-1-1 0 0 0,0 1 0 0 0,-1-1 0 0 0,0 0-1 0 0,0-1 1 0 0,0 1 0 0 0,-1-2 0 0 0,0 1 0 0 0,-1-1 0 0 0,1 0 0 0 0,-1-1-1 0 0,0 0 1 0 0,0 0 0 0 0,-1-1 0 0 0,0 0 0 0 0,-14 4 0 0 0,22-8-163 0 0,1 0 0 0 0,-1 1 0 0 0,0-1 1 0 0,1 0-1 0 0,-1 0 0 0 0,0 0 0 0 0,1 0 1 0 0,-1-1-1 0 0,0 1 0 0 0,1 0 0 0 0,-1-1 1 0 0,1 1-1 0 0,-1-1 0 0 0,0 1 1 0 0,1-1-1 0 0,-1 0 0 0 0,1 0 0 0 0,0 0 1 0 0,-1 0-1 0 0,1 0 0 0 0,0 0 0 0 0,-3-2 1 0 0,3 0-164 0 0,-1 1 0 0 0,0-1-1 0 0,0 0 1 0 0,1 0 0 0 0,0 0 0 0 0,0 0 0 0 0,-1 0 0 0 0,2-1 0 0 0,-1 1 0 0 0,-1-6 0 0 0,1-8-1176 0 0,1 1 0 0 0,0-1 0 0 0,4-26 0 0 0,14-34-4433 0 0,12-4-2635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3T19:59:21.483"/>
    </inkml:context>
    <inkml:brush xml:id="br0">
      <inkml:brushProperty name="width" value="0.05" units="cm"/>
      <inkml:brushProperty name="height" value="0.05" units="cm"/>
      <inkml:brushProperty name="color" value="#FF0066"/>
    </inkml:brush>
  </inkml:definitions>
  <inkml:trace contextRef="#ctx0" brushRef="#br0">26 0 10997 0 0,'0'0'3201'0'0,"0"67"-399"0"0,0-20-529 0 0,-4 2-240 0 0,-3 1-785 0 0,0-7-719 0 0,3-6-353 0 0,1-9-144 0 0,3-12-144 0 0,0-8-1073 0 0,7-36-10260 0 0,7-6 6435 0 0</inkml:trace>
  <inkml:trace contextRef="#ctx0" brushRef="#br0" timeOffset="1">272 61 8788 0 0,'0'0'8132'0'0,"29"99"-5203"0"0,-25-61-352 0 0,-4 5-1312 0 0,0 1-1089 0 0,-18 0-160 0 0,-11 3-1201 0 0,-7 4-3937 0 0,-8 8-10661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3T19:59:22.021"/>
    </inkml:context>
    <inkml:brush xml:id="br0">
      <inkml:brushProperty name="width" value="0.05" units="cm"/>
      <inkml:brushProperty name="height" value="0.05" units="cm"/>
      <inkml:brushProperty name="color" value="#FF0066"/>
    </inkml:brush>
  </inkml:definitions>
  <inkml:trace contextRef="#ctx0" brushRef="#br0">1522 92 9780 0 0,'-16'-10'2380'0'0,"-8"-2"-1564"0"0,0 0-1 0 0,-1 1 0 0 0,0 1 1 0 0,-1 2-1 0 0,0 0 0 0 0,-1 2 1 0 0,-27-3-1 0 0,-3 5-501 0 0,1 3 0 0 0,-1 2-1 0 0,0 3 1 0 0,1 3 0 0 0,0 1-1 0 0,0 4 1 0 0,-77 25 0 0 0,72-15-406 0 0,0 2 1 0 0,2 3 0 0 0,1 3-1 0 0,1 2 1 0 0,2 3 0 0 0,-61 49-1 0 0,89-61 42 0 0,0 0-1 0 0,2 1 0 0 0,1 2 0 0 0,2 0 0 0 0,0 2 0 0 0,2 0 0 0 0,0 2 0 0 0,2 0 0 0 0,-22 53 1 0 0,33-66 32 0 0,1 1 0 0 0,0 0-1 0 0,2 0 1 0 0,0 0 0 0 0,1 1 0 0 0,1 0 0 0 0,0-1 0 0 0,2 1 0 0 0,0 0 0 0 0,1 0 0 0 0,1-1 0 0 0,0 1 0 0 0,2-1 0 0 0,0 1 0 0 0,1-1 0 0 0,1 0 0 0 0,1-1 0 0 0,0 0 0 0 0,16 26 0 0 0,-9-20-2 0 0,1-1 0 0 0,1-1 1 0 0,1-1-1 0 0,1 0 0 0 0,1-2 1 0 0,0 0-1 0 0,34 24 1 0 0,-23-22 0 0 0,2-1 0 0 0,0-1 1 0 0,2-1-1 0 0,65 22 1 0 0,-41-23 9 0 0,0-2 1 0 0,1-2-1 0 0,1-3 1 0 0,0-3-1 0 0,0-2 1 0 0,92-6-1 0 0,-91-4 4 0 0,-1-1 0 0 0,0-4 0 0 0,-1-2 1 0 0,0-3-1 0 0,-1-2 0 0 0,82-38 0 0 0,-99 37-18 0 0,0-3-1 0 0,-2-1 1 0 0,-1-1 0 0 0,0-3 0 0 0,-2-1-1 0 0,-2-1 1 0 0,0-2 0 0 0,-2-2 0 0 0,34-44-1 0 0,-54 61 61 0 0,-1 0 0 0 0,0-1 0 0 0,-2-1 0 0 0,0 0 0 0 0,-1 0 0 0 0,0-1 0 0 0,8-34 0 0 0,-14 40 32 0 0,0 0 1 0 0,0 0 0 0 0,-1-1 0 0 0,-1 1 0 0 0,0 0 0 0 0,-1-1 0 0 0,0 1-1 0 0,-1 0 1 0 0,-1 0 0 0 0,0 0 0 0 0,0 0 0 0 0,-10-20 0 0 0,2 12 15 0 0,-1 0 0 0 0,-2 1 0 0 0,0 0 0 0 0,0 1-1 0 0,-2 0 1 0 0,-1 2 0 0 0,0 0 0 0 0,-1 0 0 0 0,0 2 0 0 0,-2 0 0 0 0,0 2 0 0 0,0 0 0 0 0,-26-12 0 0 0,-9-1-366 0 0,0 2-1 0 0,-1 3 0 0 0,-1 2 1 0 0,-75-15-1 0 0,49 18-1458 0 0,-95-5 1 0 0,-99 12-4108 0 0,274 9 5790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3T19:59:22.682"/>
    </inkml:context>
    <inkml:brush xml:id="br0">
      <inkml:brushProperty name="width" value="0.05" units="cm"/>
      <inkml:brushProperty name="height" value="0.05" units="cm"/>
      <inkml:brushProperty name="color" value="#FF0066"/>
    </inkml:brush>
  </inkml:definitions>
  <inkml:trace contextRef="#ctx0" brushRef="#br0">2533 156 3906 0 0,'-55'-26'1795'0'0,"-2"3"0"0"0,0 2 0 0 0,-2 3 0 0 0,0 3 0 0 0,-71-10 0 0 0,1 10 490 0 0,-179 3 0 0 0,215 13-2077 0 0,0 5-1 0 0,0 4 1 0 0,1 3 0 0 0,0 5-1 0 0,2 4 1 0 0,0 3 0 0 0,-88 39-1 0 0,114-36-236 0 0,1 2 0 0 0,1 2 0 0 0,2 4-1 0 0,2 2 1 0 0,1 2 0 0 0,2 3-1 0 0,2 2 1 0 0,2 3 0 0 0,2 1 0 0 0,-44 59-1 0 0,68-74-6 0 0,1 1 0 0 0,2 1 1 0 0,1 1-1 0 0,2 1 0 0 0,1 0 0 0 0,2 2 0 0 0,-20 78 0 0 0,32-96-1 0 0,1 0 1 0 0,0-1-1 0 0,2 1 1 0 0,0 0-1 0 0,2 0 1 0 0,0 0 0 0 0,6 29-1 0 0,-3-35 0 0 0,0 0-1 0 0,2 0 0 0 0,-1-1 1 0 0,2 1-1 0 0,0-1 1 0 0,1-1-1 0 0,0 1 1 0 0,1-2-1 0 0,1 1 1 0 0,18 19-1 0 0,-10-15-25 0 0,1-1-1 0 0,1 0 1 0 0,1-2-1 0 0,0 0 1 0 0,1-2-1 0 0,0 0 1 0 0,1-2 0 0 0,0 0-1 0 0,1-2 1 0 0,0 0-1 0 0,1-2 1 0 0,41 7 0 0 0,3-4-113 0 0,0-3 1 0 0,1-3-1 0 0,109-7 1 0 0,-62-8 151 0 0,0-4 0 0 0,0-6 1 0 0,-2-4-1 0 0,-1-6 0 0 0,-1-5 0 0 0,-2-4 1 0 0,-2-5-1 0 0,-2-5 0 0 0,173-110 0 0 0,-214 117 37 0 0,65-56 0 0 0,-104 75 27 0 0,-1-1 0 0 0,-1-1-1 0 0,-1 0 1 0 0,29-42 0 0 0,-46 58-17 0 0,-1 0 0 0 0,0-1 0 0 0,0 1 0 0 0,-1-1 1 0 0,0 0-1 0 0,-1-1 0 0 0,0 1 0 0 0,-1-1 0 0 0,0 1 0 0 0,-1-1 1 0 0,0 0-1 0 0,-1 0 0 0 0,0 0 0 0 0,-1 0 0 0 0,0 0 1 0 0,-3-13-1 0 0,0 14-10 0 0,0-1-1 0 0,-1 1 1 0 0,-1 0 0 0 0,0 0 0 0 0,0 1 0 0 0,-1-1 0 0 0,0 1 0 0 0,-1 0 0 0 0,0 1 0 0 0,-1 0-1 0 0,0 0 1 0 0,0 0 0 0 0,-1 1 0 0 0,0 0 0 0 0,-20-12 0 0 0,-12-5-265 0 0,-1 1 1 0 0,-1 2-1 0 0,-1 3 1 0 0,-1 1-1 0 0,0 2 1 0 0,-76-16-1 0 0,-113-9-4780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2:58.829"/>
    </inkml:context>
    <inkml:brush xml:id="br0">
      <inkml:brushProperty name="width" value="0.05" units="cm"/>
      <inkml:brushProperty name="height" value="0.05" units="cm"/>
      <inkml:brushProperty name="color" value="#FF0066"/>
    </inkml:brush>
  </inkml:definitions>
  <inkml:trace contextRef="#ctx0" brushRef="#br0">1 0 32 0 0,'0'12'13068'0'0,"0"-8"-14315"0"0,8 47 1832 0 0,0 1-5033 0 0,-5-46 366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2:59.228"/>
    </inkml:context>
    <inkml:brush xml:id="br0">
      <inkml:brushProperty name="width" value="0.05" units="cm"/>
      <inkml:brushProperty name="height" value="0.05" units="cm"/>
      <inkml:brushProperty name="color" value="#FF0066"/>
    </inkml:brush>
  </inkml:definitions>
  <inkml:trace contextRef="#ctx0" brushRef="#br0">46 1 2577 0 0,'0'0'2868'0'0,"-36"41"-643"0"0,35-40-2160 0 0,0-1-1 0 0,1 1 1 0 0,-1 0-1 0 0,0 0 1 0 0,0 0-1 0 0,1 0 1 0 0,-1 0-1 0 0,1 0 1 0 0,-1 0-1 0 0,1 0 1 0 0,-1 0 0 0 0,1 0-1 0 0,0 0 1 0 0,-1 0-1 0 0,1 0 1 0 0,0 0-1 0 0,0 0 1 0 0,0 0-1 0 0,0 0 1 0 0,0 1-1 0 0,0-1 1 0 0,0 0-1 0 0,0 0 1 0 0,0 0-1 0 0,0 0 1 0 0,1 1 0 0 0,1 0 3 0 0,1 0 0 0 0,-1 0 0 0 0,1 0 1 0 0,0-1-1 0 0,-1 1 0 0 0,1-1 0 0 0,0 0 1 0 0,0 0-1 0 0,4 1 0 0 0,14 5 13 0 0,0-2-1 0 0,36 5 1 0 0,-4-2-4106 0 0,-30-3-2095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3:00.150"/>
    </inkml:context>
    <inkml:brush xml:id="br0">
      <inkml:brushProperty name="width" value="0.05" units="cm"/>
      <inkml:brushProperty name="height" value="0.05" units="cm"/>
      <inkml:brushProperty name="color" value="#FF0066"/>
    </inkml:brush>
  </inkml:definitions>
  <inkml:trace contextRef="#ctx0" brushRef="#br0">1 1 3922 0 0,'0'0'4466'0'0,"0"38"-3698"0"0,0-19-128 0 0,0 4-319 0 0,3-5-161 0 0,0 1-64 0 0,1-5-16 0 0,-4-2-64 0 0,0-5-16 0 0,3-4-256 0 0,-3-15-6659 0 0,0 5 3841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3:00.477"/>
    </inkml:context>
    <inkml:brush xml:id="br0">
      <inkml:brushProperty name="width" value="0.05" units="cm"/>
      <inkml:brushProperty name="height" value="0.05" units="cm"/>
      <inkml:brushProperty name="color" value="#FF0066"/>
    </inkml:brush>
  </inkml:definitions>
  <inkml:trace contextRef="#ctx0" brushRef="#br0">1 62 3730 0 0,'0'0'5250'0'0,"22"-15"-5122"0"0,-9 7-32 0 0,0-2-80 0 0,0 2 16 0 0,-3-1-16 0 0,-3 3-32 0 0,-4 2-688 0 0,0 3-497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3:00.799"/>
    </inkml:context>
    <inkml:brush xml:id="br0">
      <inkml:brushProperty name="width" value="0.05" units="cm"/>
      <inkml:brushProperty name="height" value="0.05" units="cm"/>
      <inkml:brushProperty name="color" value="#FF0066"/>
    </inkml:brush>
  </inkml:definitions>
  <inkml:trace contextRef="#ctx0" brushRef="#br0">1 12 4642 0 0,'39'-11'1361'0'0,"-39"15"1232"0"0,0-1-1393 0 0,6 1-319 0 0,7-1-337 0 0,-3 4-16 0 0,0-2-175 0 0,-1 2-97 0 0,1-2-192 0 0,0 1-48 0 0,-4 1-32 0 0,1-2-256 0 0,-7-1-1089 0 0,3-1-768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3:01.146"/>
    </inkml:context>
    <inkml:brush xml:id="br0">
      <inkml:brushProperty name="width" value="0.05" units="cm"/>
      <inkml:brushProperty name="height" value="0.05" units="cm"/>
      <inkml:brushProperty name="color" value="#FF0066"/>
    </inkml:brush>
  </inkml:definitions>
  <inkml:trace contextRef="#ctx0" brushRef="#br0">1 32 5330 0 0,'0'0'3714'0'0,"19"0"-3058"0"0,-9 0-335 0 0,0 0-257 0 0,3 0-32 0 0,0-3-16 0 0,3-4 0 0 0,0-2-481 0 0,0 2-1055 0 0,-3 4-993 0 0,-6 0-2290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3:01.472"/>
    </inkml:context>
    <inkml:brush xml:id="br0">
      <inkml:brushProperty name="width" value="0.05" units="cm"/>
      <inkml:brushProperty name="height" value="0.05" units="cm"/>
      <inkml:brushProperty name="color" value="#FF0066"/>
    </inkml:brush>
  </inkml:definitions>
  <inkml:trace contextRef="#ctx0" brushRef="#br0">7 1 3025 0 0,'0'0'4610'0'0,"-7"7"-2083"0"0,7 8-2137 0 0,1 1 0 0 0,1-1 0 0 0,0 1 0 0 0,1-1 0 0 0,9 27 0 0 0,-12-42-575 0 0,1 0 0 0 0,-1 1 0 0 0,0-1 0 0 0,0 0 0 0 0,1 0 0 0 0,-1 1 1 0 0,0-1-1 0 0,0 0 0 0 0,1 0 0 0 0,-1 1 0 0 0,0-1 0 0 0,1 0 0 0 0,-1 0 0 0 0,1 0 0 0 0,-1 1 1 0 0,0-1-1 0 0,1 0 0 0 0,-1 0 0 0 0,0 0 0 0 0,1 0 0 0 0,-1 0 0 0 0,1 0 0 0 0,-1 0 0 0 0,0 0 1 0 0,1 0-1 0 0,-1 0 0 0 0,1 0 0 0 0,0 0 0 0 0,1 0-696 0 0,4 0-4001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3T19:59:18.328"/>
    </inkml:context>
    <inkml:brush xml:id="br0">
      <inkml:brushProperty name="width" value="0.05" units="cm"/>
      <inkml:brushProperty name="height" value="0.05" units="cm"/>
      <inkml:brushProperty name="color" value="#FF0066"/>
    </inkml:brush>
  </inkml:definitions>
  <inkml:trace contextRef="#ctx0" brushRef="#br0">1 1 7748 0 0,'3'8'6615'0'0,"-2"17"-5339"0"0,0-13-427 0 0,28 190 1958 0 0,-13-115-1975 0 0,6 160 0 0 0,-22-245-781 0 0,0-6-3 0 0,0-14-197 0 0,1-1 1 0 0,0 1 0 0 0,1-1-1 0 0,2 1 1 0 0,-1 0 0 0 0,2 0-1 0 0,8-20 1 0 0,-12 34 126 0 0,1 0-1 0 0,0 0 0 0 0,0 0 1 0 0,0 0-1 0 0,0 0 1 0 0,1 1-1 0 0,0 0 1 0 0,-1-1-1 0 0,1 1 1 0 0,0 0-1 0 0,1 0 0 0 0,-1 0 1 0 0,0 1-1 0 0,1-1 1 0 0,0 1-1 0 0,-1 0 1 0 0,1 0-1 0 0,0 0 1 0 0,0 0-1 0 0,0 1 0 0 0,0 0 1 0 0,1 0-1 0 0,-1 0 1 0 0,0 0-1 0 0,0 0 1 0 0,1 1-1 0 0,-1 0 1 0 0,0 0-1 0 0,1 0 0 0 0,-1 1 1 0 0,0-1-1 0 0,0 1 1 0 0,1 0-1 0 0,-1 0 1 0 0,0 0-1 0 0,0 1 1 0 0,6 3-1 0 0,-6-4 78 0 0,-1 0 0 0 0,0 0 1 0 0,1 1-1 0 0,-1-1 0 0 0,0 1 0 0 0,0 0 1 0 0,0 0-1 0 0,0 0 0 0 0,0 0 0 0 0,-1 0 0 0 0,1 1 1 0 0,0-1-1 0 0,-1 1 0 0 0,0 0 0 0 0,0 0 1 0 0,0 0-1 0 0,0 0 0 0 0,0 0 0 0 0,-1 0 0 0 0,1 0 1 0 0,-1 1-1 0 0,0-1 0 0 0,0 1 0 0 0,0-1 1 0 0,0 1-1 0 0,-1-1 0 0 0,1 1 0 0 0,-1-1 0 0 0,0 1 1 0 0,0-1-1 0 0,0 1 0 0 0,0 0 0 0 0,-1-1 1 0 0,0 1-1 0 0,0-1 0 0 0,0 1 0 0 0,0-1 0 0 0,0 0 1 0 0,0 1-1 0 0,-1-1 0 0 0,0 0 0 0 0,0 0 1 0 0,0 0-1 0 0,0 0 0 0 0,0 0 0 0 0,0-1 0 0 0,-1 1 1 0 0,1-1-1 0 0,-1 1 0 0 0,0-1 0 0 0,0 0 1 0 0,-5 3-1 0 0,0 0-30 0 0,0 0 1 0 0,-1-1 0 0 0,0 0-1 0 0,0 0 1 0 0,0-1 0 0 0,0-1-1 0 0,-1 1 1 0 0,1-1 0 0 0,-1-1-1 0 0,1 0 1 0 0,-1 0 0 0 0,-9-1-1 0 0,18 0-104 0 0,-1 0 0 0 0,1 0 1 0 0,0 0-1 0 0,0 0 0 0 0,0-1 0 0 0,0 1 0 0 0,0 0 0 0 0,0-1 0 0 0,0 1 1 0 0,0-1-1 0 0,0 1 0 0 0,0-1 0 0 0,0 1 0 0 0,0-1 0 0 0,0 0 0 0 0,0 1 1 0 0,0-1-1 0 0,0 0 0 0 0,0 0 0 0 0,1 0 0 0 0,-1 1 0 0 0,0-1 0 0 0,1 0 1 0 0,-1 0-1 0 0,0 0 0 0 0,0-2 0 0 0,0 0-244 0 0,1 0-1 0 0,0 0 1 0 0,-1 1 0 0 0,1-1-1 0 0,0 0 1 0 0,0 0 0 0 0,0 0-1 0 0,1 0 1 0 0,-1 1 0 0 0,2-6 0 0 0,1-2-1231 0 0,0 1 1 0 0,1 0 0 0 0,0 0 0 0 0,0 0 0 0 0,11-15 0 0 0,16-17-5317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3:01.786"/>
    </inkml:context>
    <inkml:brush xml:id="br0">
      <inkml:brushProperty name="width" value="0.05" units="cm"/>
      <inkml:brushProperty name="height" value="0.05" units="cm"/>
      <inkml:brushProperty name="color" value="#FF0066"/>
    </inkml:brush>
  </inkml:definitions>
  <inkml:trace contextRef="#ctx0" brushRef="#br0">7 1 3554 0 0,'0'0'5714'0'0,"-6"41"-5057"0"0,6-22-17 0 0,0 3-128 0 0,0 0-160 0 0,3 3-160 0 0,0-1-160 0 0,0 0-656 0 0,1 1-2321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3:06.633"/>
    </inkml:context>
    <inkml:brush xml:id="br0">
      <inkml:brushProperty name="width" value="0.05" units="cm"/>
      <inkml:brushProperty name="height" value="0.05" units="cm"/>
      <inkml:brushProperty name="color" value="#FF0066"/>
    </inkml:brush>
  </inkml:definitions>
  <inkml:trace contextRef="#ctx0" brushRef="#br0">118 1 1953 0 0,'-10'13'1473'0'0,"-6"4"-513"0"0,-1 3-496 0 0,1 3-224 0 0,0-2-96 0 0,0 1-32 0 0,6-4-80 0 0,0-2-16 0 0,7-5-16 0 0,0-5-48 0 0,3-4-128 0 0,9-10-1040 0 0,4-7 560 0 0,0-4-225 0 0,4-1-640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3:06.949"/>
    </inkml:context>
    <inkml:brush xml:id="br0">
      <inkml:brushProperty name="width" value="0.05" units="cm"/>
      <inkml:brushProperty name="height" value="0.05" units="cm"/>
      <inkml:brushProperty name="color" value="#FF0066"/>
    </inkml:brush>
  </inkml:definitions>
  <inkml:trace contextRef="#ctx0" brushRef="#br0">88 3 1569 0 0</inkml:trace>
  <inkml:trace contextRef="#ctx0" brushRef="#br0" timeOffset="1">88 3 1569 0 0,'46'-3'1547'0'0,"-46"3"-1499"0"0,0 0 0 0 0,1 1 0 0 0,-1-1 0 0 0,1 0 0 0 0,-1 0 0 0 0,0 0 0 0 0,1 0 1 0 0,-1 0-1 0 0,0 1 0 0 0,1-1 0 0 0,-1 0 0 0 0,0 0 0 0 0,1 1 0 0 0,-1-1 0 0 0,0 0 0 0 0,0 1 0 0 0,1-1 0 0 0,-1 0 0 0 0,0 1 0 0 0,0-1 0 0 0,1 0 0 0 0,-1 1 0 0 0,0-1 0 0 0,0 0 0 0 0,0 1 0 0 0,0-1 1 0 0,0 1-1 0 0,0-1 0 0 0,1 0 0 0 0,-1 1 0 0 0,0-1 0 0 0,0 1 0 0 0,0-1 0 0 0,0 0 0 0 0,-1 1 0 0 0,1-1 0 0 0,0 1 0 0 0,0-1 0 0 0,0 0 0 0 0,0 1 0 0 0,0-1 0 0 0,0 1 0 0 0,-1-1 0 0 0,1 0 0 0 0,0 1 0 0 0,0-1 1 0 0,0 0-1 0 0,-1 1 0 0 0,1-1 0 0 0,0 0 0 0 0,0 0 0 0 0,-1 1 0 0 0,1-1 0 0 0,0 0 0 0 0,-1 1 0 0 0,-17 22 878 0 0,16-21-648 0 0,-19 23-56 0 0,2 1-1 0 0,1 0 1 0 0,1 1-1 0 0,-25 53 0 0 0,47-88-5420 0 0,6-5 3144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3:07.265"/>
    </inkml:context>
    <inkml:brush xml:id="br0">
      <inkml:brushProperty name="width" value="0.05" units="cm"/>
      <inkml:brushProperty name="height" value="0.05" units="cm"/>
      <inkml:brushProperty name="color" value="#FF0066"/>
    </inkml:brush>
  </inkml:definitions>
  <inkml:trace contextRef="#ctx0" brushRef="#br0">205 1 3249 0 0,'0'0'2097'0'0,"-52"73"-1552"0"0,33-43-65 0 0,-4 1-240 0 0,3 4 0 0 0,-2-2-112 0 0,2-2-112 0 0,4-2 0 0 0,3-6 0 0 0,3-5-16 0 0,0-8-16 0 0,10-5-160 0 0,13-21-3602 0 0,7-6 1938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3:07.649"/>
    </inkml:context>
    <inkml:brush xml:id="br0">
      <inkml:brushProperty name="width" value="0.05" units="cm"/>
      <inkml:brushProperty name="height" value="0.05" units="cm"/>
      <inkml:brushProperty name="color" value="#FF0066"/>
    </inkml:brush>
  </inkml:definitions>
  <inkml:trace contextRef="#ctx0" brushRef="#br0">243 0 992 0 0,'0'0'2647'0'0,"-9"13"-1628"0"0,-176 246 1398 0 0,136-182-2438 0 0,91-118-2794 0 0,23-36-319 0 0,-43 52 2093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3:07.963"/>
    </inkml:context>
    <inkml:brush xml:id="br0">
      <inkml:brushProperty name="width" value="0.05" units="cm"/>
      <inkml:brushProperty name="height" value="0.05" units="cm"/>
      <inkml:brushProperty name="color" value="#FF0066"/>
    </inkml:brush>
  </inkml:definitions>
  <inkml:trace contextRef="#ctx0" brushRef="#br0">129 0 1697 0 0,'0'0'1368'0'0,"-7"12"-116"0"0,-115 194 1757 0 0,122-206-3033 0 0,0 0 1 0 0,0 0-1 0 0,1 0 0 0 0,-1 0 0 0 0,0 0 1 0 0,0 0-1 0 0,0 0 0 0 0,0 0 1 0 0,0 0-1 0 0,0 0 0 0 0,0 0 0 0 0,1 0 1 0 0,-1 0-1 0 0,0 0 0 0 0,0 0 1 0 0,0 0-1 0 0,0 0 0 0 0,0 0 0 0 0,0 0 1 0 0,0 1-1 0 0,0-1 0 0 0,1 0 0 0 0,-1 0 1 0 0,0 0-1 0 0,0 0 0 0 0,0 0 1 0 0,0 0-1 0 0,0 0 0 0 0,0 0 0 0 0,0 0 1 0 0,0 0-1 0 0,0 0 0 0 0,0 1 1 0 0,0-1-1 0 0,0 0 0 0 0,0 0 0 0 0,0 0 1 0 0,1 0-1 0 0,-1 0 0 0 0,0 0 1 0 0,0 0-1 0 0,0 1 0 0 0,0-1 0 0 0,19-15-1175 0 0,22-23-1499 0 0,-9 5 908 0 0,-19 21 1211 0 0</inkml:trace>
  <inkml:trace contextRef="#ctx0" brushRef="#br0" timeOffset="1">126 115 96 0 0,'0'0'5379'0'0,"-17"71"-4643"0"0,8-52-208 0 0,2-2 80 0 0,4-1-175 0 0,0-8-305 0 0,-1-2-128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3:31.356"/>
    </inkml:context>
    <inkml:brush xml:id="br0">
      <inkml:brushProperty name="width" value="0.05" units="cm"/>
      <inkml:brushProperty name="height" value="0.05" units="cm"/>
      <inkml:brushProperty name="color" value="#00A0D7"/>
    </inkml:brush>
  </inkml:definitions>
  <inkml:trace contextRef="#ctx0" brushRef="#br0">20 1 2817 0 0,'0'0'2879'0'0,"0"7"-2599"0"0,0 167 1454 0 0,0-174-1990 0 0,-16-8-2839 0 0,15 6 3082 0 0,0-1 0 0 0,1 1 0 0 0,-1 0-1 0 0,1-1 1 0 0,0 1 0 0 0,-1 0 0 0 0,1-1-1 0 0,0 1 1 0 0,0 0 0 0 0,1-1 0 0 0,-1 1 0 0 0,0 0-1 0 0,1-1 1 0 0,0 1 0 0 0,-1 0 0 0 0,1 0-1 0 0,0-1 1 0 0,0 1 0 0 0,0 0 0 0 0,0 0-1 0 0,3-4 1 0 0,0 4 189 0 0,-1-1 0 0 0,0 0 0 0 0,1 0 0 0 0,-1 1 0 0 0,1 0 0 0 0,0 0 0 0 0,-1 0 0 0 0,1 0 0 0 0,0 1 0 0 0,0-1 0 0 0,7 0 0 0 0,11-3 567 0 0,1 2 0 0 0,0 1 0 0 0,39 2 0 0 0,-47 0-1310 0 0,204 6 1138 0 0,-2 1-75 0 0,83-11-424 0 0,-120 1-14 0 0,-60 2-41 0 0,35 16 82 0 0,-154-15 160 0 0,-1-36-3730 0 0,3 22 1511 0 0,-3-10 3135 0 0,-1 17 1075 0 0,3 26-1266 0 0,11 46-537 0 0,-8-47-2 0 0,-1 1 0 0 0,-1-1 0 0 0,1 25 1 0 0,-4-43-636 0 0,-1-12-3278 0 0,-1-6-603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3:33.067"/>
    </inkml:context>
    <inkml:brush xml:id="br0">
      <inkml:brushProperty name="width" value="0.05" units="cm"/>
      <inkml:brushProperty name="height" value="0.05" units="cm"/>
      <inkml:brushProperty name="color" value="#00A0D7"/>
    </inkml:brush>
  </inkml:definitions>
  <inkml:trace contextRef="#ctx0" brushRef="#br0">99 124 1761 0 0,'0'-2'337'0'0,"0"0"-1"0"0,0 0 1 0 0,0 0 0 0 0,0 0 0 0 0,0 0-1 0 0,-1 0 1 0 0,1 0 0 0 0,-1 0 0 0 0,1 0-1 0 0,-1 0 1 0 0,0 0 0 0 0,1 1 0 0 0,-1-1-1 0 0,0 0 1 0 0,0 0 0 0 0,-1 1 0 0 0,1-1-1 0 0,0 1 1 0 0,-2-3 0 0 0,1 3-240 0 0,0 0 0 0 0,0 1 1 0 0,0-1-1 0 0,0 0 0 0 0,0 1 0 0 0,0-1 1 0 0,1 1-1 0 0,-1 0 0 0 0,0 0 0 0 0,-1-1 1 0 0,1 1-1 0 0,0 0 0 0 0,0 1 0 0 0,0-1 1 0 0,0 0-1 0 0,0 1 0 0 0,1-1 0 0 0,-1 1 1 0 0,0-1-1 0 0,-3 3 0 0 0,1 0-110 0 0,0 1 0 0 0,1-1 0 0 0,-1 1 0 0 0,1 0 0 0 0,0 0 0 0 0,1 1-1 0 0,-1-1 1 0 0,1 1 0 0 0,-1-1 0 0 0,2 1 0 0 0,-1 0 0 0 0,0-1 0 0 0,1 1 0 0 0,0 0 0 0 0,0 0-1 0 0,0 0 1 0 0,1 0 0 0 0,-1 1 0 0 0,1-1 0 0 0,1 0 0 0 0,-1 0 0 0 0,2 6 0 0 0,-2-10-5 0 0,1-1 0 0 0,-1 1 1 0 0,1 0-1 0 0,0-1 1 0 0,-1 1-1 0 0,1-1 1 0 0,0 1-1 0 0,0-1 0 0 0,-1 0 1 0 0,1 1-1 0 0,0-1 1 0 0,0 1-1 0 0,0-1 0 0 0,-1 0 1 0 0,1 0-1 0 0,0 0 1 0 0,0 0-1 0 0,0 1 0 0 0,0-1 1 0 0,0 0-1 0 0,-1 0 1 0 0,1 0-1 0 0,0-1 0 0 0,0 1 1 0 0,0 0-1 0 0,0 0 1 0 0,0 0-1 0 0,-1-1 0 0 0,3 0 1 0 0,-2 1-16 0 0,1-1 1 0 0,-1 1 0 0 0,1-1-1 0 0,-1 0 1 0 0,1 1 0 0 0,-1-1-1 0 0,0 0 1 0 0,1 0-1 0 0,-1 0 1 0 0,0 0 0 0 0,0 0-1 0 0,0-1 1 0 0,0 1 0 0 0,0 0-1 0 0,2-3 1 0 0,3-16-231 0 0,0 0 0 0 0,-1 0 0 0 0,-1-1 0 0 0,-2 1 0 0 0,1-1 0 0 0,-3-41 0 0 0,0 74 427 0 0,-1-3-100 0 0,1 1-1 0 0,0 0 1 0 0,0-1-1 0 0,1 1 1 0 0,0-1-1 0 0,1 0 1 0 0,0 1 0 0 0,0-1-1 0 0,1 0 1 0 0,0 0-1 0 0,1 0 1 0 0,0 0-1 0 0,8 11 1 0 0,-10-16-78 0 0,1-1 1 0 0,-1 0-1 0 0,1 1 1 0 0,0-1-1 0 0,0-1 1 0 0,0 1-1 0 0,1 0 1 0 0,-1-1 0 0 0,1 1-1 0 0,-1-1 1 0 0,1 0-1 0 0,0-1 1 0 0,0 1-1 0 0,0 0 1 0 0,0-1-1 0 0,0 0 1 0 0,0 0-1 0 0,6 0 1 0 0,-9-1-89 0 0,-1 0-1 0 0,1 0 1 0 0,-1-1 0 0 0,1 1 0 0 0,-1 0 0 0 0,1-1 0 0 0,-1 1 0 0 0,1-1 0 0 0,-1 1-1 0 0,0-1 1 0 0,1 1 0 0 0,-1-1 0 0 0,0 1 0 0 0,1-1 0 0 0,-1 1 0 0 0,0-1 0 0 0,0 1-1 0 0,1-1 1 0 0,-1 1 0 0 0,0-1 0 0 0,0 0 0 0 0,0 1 0 0 0,0-1 0 0 0,0 1 0 0 0,0-1-1 0 0,0 0 1 0 0,0 1 0 0 0,0-1 0 0 0,0 1 0 0 0,0-1 0 0 0,0 0 0 0 0,0 1 0 0 0,0-1-1 0 0,-1 0 1 0 0,1-5-1061 0 0,0-10-2247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3:33.407"/>
    </inkml:context>
    <inkml:brush xml:id="br0">
      <inkml:brushProperty name="width" value="0.05" units="cm"/>
      <inkml:brushProperty name="height" value="0.05" units="cm"/>
      <inkml:brushProperty name="color" value="#00A0D7"/>
    </inkml:brush>
  </inkml:definitions>
  <inkml:trace contextRef="#ctx0" brushRef="#br0">1 1 3265 0 0,'0'0'5779'0'0,"6"74"-5347"0"0,1-57-336 0 0,-1-1-64 0 0,1-5-16 0 0,-4-1-16 0 0,0-5-16 0 0,0-5-320 0 0,1 0-800 0 0,-4-6-289 0 0,0-11-480 0 0,0-5-1712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3:33.752"/>
    </inkml:context>
    <inkml:brush xml:id="br0">
      <inkml:brushProperty name="width" value="0.05" units="cm"/>
      <inkml:brushProperty name="height" value="0.05" units="cm"/>
      <inkml:brushProperty name="color" value="#00A0D7"/>
    </inkml:brush>
  </inkml:definitions>
  <inkml:trace contextRef="#ctx0" brushRef="#br0">1 1 4658 0 0,'0'0'4194'0'0,"13"17"-6323"0"0,-4 0-2209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3T19:59:18.698"/>
    </inkml:context>
    <inkml:brush xml:id="br0">
      <inkml:brushProperty name="width" value="0.05" units="cm"/>
      <inkml:brushProperty name="height" value="0.05" units="cm"/>
      <inkml:brushProperty name="color" value="#FF0066"/>
    </inkml:brush>
  </inkml:definitions>
  <inkml:trace contextRef="#ctx0" brushRef="#br0">0 86 12806 0 0,'0'0'5042'0'0,"29"96"-3233"0"0,-22-56-352 0 0,1-2-769 0 0,-1-4-592 0 0,-3-5-32 0 0,-1-9-272 0 0,4-12-1441 0 0,-3-8-944 0 0,3-12-897 0 0,-3-25-2032 0 0,0-14 800 0 0</inkml:trace>
  <inkml:trace contextRef="#ctx0" brushRef="#br0" timeOffset="1">138 0 8724 0 0,'0'0'6099'0'0,"47"86"-3762"0"0,-32-41-672 0 0,-1 3-113 0 0,-3 0-959 0 0,3-8-529 0 0,-3-16-2465 0 0,15-18-3954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3:34.089"/>
    </inkml:context>
    <inkml:brush xml:id="br0">
      <inkml:brushProperty name="width" value="0.05" units="cm"/>
      <inkml:brushProperty name="height" value="0.05" units="cm"/>
      <inkml:brushProperty name="color" value="#00A0D7"/>
    </inkml:brush>
  </inkml:definitions>
  <inkml:trace contextRef="#ctx0" brushRef="#br0">72 249 2145 0 0,'0'0'3964'0'0,"-2"-6"-3515"0"0,-3-8 217 0 0,0 0 0 0 0,-15-26 0 0 0,15 32-526 0 0,0-1-1 0 0,0 1 0 0 0,1-1 0 0 0,0 0 1 0 0,0-1-1 0 0,1 1 0 0 0,0-1 0 0 0,1 1 1 0 0,0-1-1 0 0,1 0 0 0 0,0 0 1 0 0,1 1-1 0 0,0-16 0 0 0,1 23-178 0 0,-1 1 0 0 0,1-1 1 0 0,0 0-1 0 0,0 1 0 0 0,0-1 0 0 0,0 0 0 0 0,0 1 0 0 0,1-1 0 0 0,-1 1 0 0 0,0 0 1 0 0,1-1-1 0 0,-1 1 0 0 0,1 0 0 0 0,-1 0 0 0 0,1 0 0 0 0,0 0 0 0 0,-1 0 1 0 0,3-1-1 0 0,-3 2-159 0 0,0-1 1 0 0,0 1-1 0 0,1 0 0 0 0,-1-1 1 0 0,0 1-1 0 0,0 0 1 0 0,0 0-1 0 0,0 0 1 0 0,0 0-1 0 0,0 0 0 0 0,0 0 1 0 0,0 0-1 0 0,0 0 1 0 0,0 0-1 0 0,0 0 1 0 0,0 1-1 0 0,1-1 0 0 0,-1 0 1 0 0,0 1-1 0 0,0-1 1 0 0,1 1-1 0 0,2 5-2758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3:34.456"/>
    </inkml:context>
    <inkml:brush xml:id="br0">
      <inkml:brushProperty name="width" value="0.05" units="cm"/>
      <inkml:brushProperty name="height" value="0.05" units="cm"/>
      <inkml:brushProperty name="color" value="#00A0D7"/>
    </inkml:brush>
  </inkml:definitions>
  <inkml:trace contextRef="#ctx0" brushRef="#br0">59 270 896 0 0,'0'0'3060'0'0,"0"-9"-2483"0"0,3-45 525 0 0,-4 48-768 0 0,-1-1 0 0 0,0 1 0 0 0,0 0 0 0 0,-1-1 0 0 0,0 1 0 0 0,0 0 1 0 0,-6-8-1 0 0,-5-12 434 0 0,10 15-591 0 0,0 1-1 0 0,0-1 0 0 0,1 0 1 0 0,1 0-1 0 0,0 0 1 0 0,0-1-1 0 0,0-21 0 0 0,3 32-211 0 0,-1 0-1 0 0,0 1 0 0 0,1-1 0 0 0,-1 0 1 0 0,0 1-1 0 0,1-1 0 0 0,-1 0 0 0 0,1 1 1 0 0,-1-1-1 0 0,1 1 0 0 0,-1-1 1 0 0,1 1-1 0 0,0-1 0 0 0,-1 1 0 0 0,1-1 1 0 0,0 1-1 0 0,-1-1 0 0 0,1 1 0 0 0,0 0 1 0 0,-1-1-1 0 0,1 1 0 0 0,0 0 0 0 0,0 0 1 0 0,-1 0-1 0 0,1-1 0 0 0,0 1 0 0 0,0 0 1 0 0,-1 0-1 0 0,1 0 0 0 0,0 0 0 0 0,0 0 1 0 0,0 1-1 0 0,-1-1 0 0 0,1 0 0 0 0,1 1 1 0 0,0-1-245 0 0,0 0-1 0 0,-1 0 1 0 0,1 0 0 0 0,0 0 0 0 0,0 1 0 0 0,-1-1 0 0 0,1 1 0 0 0,0 0 0 0 0,-1-1 0 0 0,1 1 0 0 0,0 0 0 0 0,-1 0 0 0 0,1 0 0 0 0,-1 0 0 0 0,2 2-1 0 0,4 9-3173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3:34.978"/>
    </inkml:context>
    <inkml:brush xml:id="br0">
      <inkml:brushProperty name="width" value="0.05" units="cm"/>
      <inkml:brushProperty name="height" value="0.05" units="cm"/>
      <inkml:brushProperty name="color" value="#00A0D7"/>
    </inkml:brush>
  </inkml:definitions>
  <inkml:trace contextRef="#ctx0" brushRef="#br0">1 29 4578 0 0,'0'0'5731'0'0,"26"-6"-4755"0"0,-10 3-368 0 0,3-1-383 0 0,7 0-161 0 0,3 0-48 0 0,4-1 0 0 0,3 4 16 0 0,-4-1-433 0 0,-3 2-1391 0 0,-3 0-1698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4:11.969"/>
    </inkml:context>
    <inkml:brush xml:id="br0">
      <inkml:brushProperty name="width" value="0.05" units="cm"/>
      <inkml:brushProperty name="height" value="0.05" units="cm"/>
      <inkml:brushProperty name="color" value="#5B2D90"/>
    </inkml:brush>
  </inkml:definitions>
  <inkml:trace contextRef="#ctx0" brushRef="#br0">4 1 1008 0 0,'0'0'4517'0'0,"-1"14"3661"0"0,0 13-7800 0 0,0 4-666 0 0,1-20 288 0 0,-1-8-1 0 0,1 1-1 0 0,0-1 1 0 0,0 1-1 0 0,1 0 1 0 0,-1-1-1 0 0,1 1 1 0 0,-1-1-1 0 0,3 6 1 0 0,-2-8-12 0 0,-1 0 0 0 0,1 0 0 0 0,0 0 0 0 0,0-1 0 0 0,0 1 0 0 0,0 0 0 0 0,0 0 0 0 0,0-1 0 0 0,0 1 0 0 0,0 0 0 0 0,0-1 0 0 0,0 0 0 0 0,0 1 0 0 0,0-1 0 0 0,0 1 0 0 0,0-1 0 0 0,0 0 0 0 0,1 0 0 0 0,-1 0 0 0 0,0 0 0 0 0,0 1 0 0 0,0-2 0 0 0,0 1 0 0 0,1 0 0 0 0,-1 0 0 0 0,0 0-1 0 0,0 0 1 0 0,0-1 0 0 0,0 1 0 0 0,0-1 0 0 0,2 0 0 0 0,-1 0-26 0 0,0 0 0 0 0,0 0 0 0 0,-1 0-1 0 0,1-1 1 0 0,0 1 0 0 0,-1 0 0 0 0,1-1-1 0 0,-1 1 1 0 0,0-1 0 0 0,1 0-1 0 0,-1 1 1 0 0,0-1 0 0 0,0 0 0 0 0,0 0-1 0 0,0 0 1 0 0,0 0 0 0 0,-1 0-1 0 0,1 0 1 0 0,-1 0 0 0 0,1 0 0 0 0,0-3-1 0 0,-1 2-429 0 0,1 0 0 0 0,-1 0-1 0 0,1 0 1 0 0,-1-1-1 0 0,0 1 1 0 0,0 0 0 0 0,0 0-1 0 0,-1 0 1 0 0,1 0-1 0 0,-1 0 1 0 0,1 0 0 0 0,-1 0-1 0 0,0 0 1 0 0,-2-4 0 0 0,-3 1-2925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4:12.356"/>
    </inkml:context>
    <inkml:brush xml:id="br0">
      <inkml:brushProperty name="width" value="0.05" units="cm"/>
      <inkml:brushProperty name="height" value="0.05" units="cm"/>
      <inkml:brushProperty name="color" value="#5B2D90"/>
    </inkml:brush>
  </inkml:definitions>
  <inkml:trace contextRef="#ctx0" brushRef="#br0">7 0 5170 0 0,'0'0'8804'0'0,"-3"0"-8275"0"0,0 0-513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4:12.919"/>
    </inkml:context>
    <inkml:brush xml:id="br0">
      <inkml:brushProperty name="width" value="0.05" units="cm"/>
      <inkml:brushProperty name="height" value="0.05" units="cm"/>
      <inkml:brushProperty name="color" value="#5B2D90"/>
    </inkml:brush>
  </inkml:definitions>
  <inkml:trace contextRef="#ctx0" brushRef="#br0">1 2 1793 0 0,'0'0'5381'0'0,"39"-1"-4317"0"0,-37 1-1044 0 0,-1-1 0 0 0,1 1 0 0 0,-1 0 0 0 0,0 0 0 0 0,1 0-1 0 0,-1 0 1 0 0,1 0 0 0 0,-1 1 0 0 0,0-1 0 0 0,1 0-1 0 0,-1 1 1 0 0,1-1 0 0 0,-1 0 0 0 0,0 1 0 0 0,0 0 0 0 0,1-1-1 0 0,-1 1 1 0 0,0 0 0 0 0,0 0 0 0 0,0 0 0 0 0,0-1-1 0 0,0 1 1 0 0,0 0 0 0 0,0 0 0 0 0,0 1 0 0 0,0-1 0 0 0,0 0-1 0 0,0 0 1 0 0,-1 0 0 0 0,1 1 0 0 0,0-1 0 0 0,-1 0-1 0 0,0 0 1 0 0,1 1 0 0 0,-1-1 0 0 0,1 1 0 0 0,-1-1 0 0 0,0 0-1 0 0,0 1 1 0 0,0-1 0 0 0,0 1 0 0 0,0-1 0 0 0,0 0-1 0 0,0 1 1 0 0,-1-1 0 0 0,1 1 0 0 0,0-1 0 0 0,-2 2 0 0 0,1 2-26 0 0,-1 0 0 0 0,1-1 1 0 0,-2 1-1 0 0,1-1 1 0 0,0 1-1 0 0,-1-1 1 0 0,0 0-1 0 0,0 0 1 0 0,0 0-1 0 0,0 0 1 0 0,-1-1-1 0 0,-6 7 1 0 0,-5-3-1871 0 0,7-5-1992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4:15.890"/>
    </inkml:context>
    <inkml:brush xml:id="br0">
      <inkml:brushProperty name="width" value="0.05" units="cm"/>
      <inkml:brushProperty name="height" value="0.05" units="cm"/>
      <inkml:brushProperty name="color" value="#5B2D90"/>
    </inkml:brush>
  </inkml:definitions>
  <inkml:trace contextRef="#ctx0" brushRef="#br0">98 1 1841 0 0,'0'0'6947'0'0,"2"5"-3706"0"0,7 20-2197 0 0,0-4-750 0 0,20 45-66 0 0,-28-62-215 0 0,0 1 0 0 0,1-1 0 0 0,-2 1 1 0 0,1-1-1 0 0,0 1 0 0 0,-1-1 0 0 0,0 1 0 0 0,0-1 1 0 0,0 1-1 0 0,0-1 0 0 0,-1 1 0 0 0,-2 8 0 0 0,2-12-8 0 0,0 1-1 0 0,0-1 1 0 0,0 1-1 0 0,-1-1 1 0 0,1 1-1 0 0,0-1 1 0 0,-1 0-1 0 0,1 0 1 0 0,-1 1 0 0 0,1-1-1 0 0,-1 0 1 0 0,0-1-1 0 0,0 1 1 0 0,1 0-1 0 0,-1 0 1 0 0,0-1-1 0 0,0 1 1 0 0,0-1-1 0 0,0 1 1 0 0,1-1-1 0 0,-1 0 1 0 0,-3 0-1 0 0,-52 0-504 0 0,37-1 16 0 0,16 1 77 0 0,-16 1-260 0 0,12-3-3990 0 0,8-5-497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4:16.419"/>
    </inkml:context>
    <inkml:brush xml:id="br0">
      <inkml:brushProperty name="width" value="0.05" units="cm"/>
      <inkml:brushProperty name="height" value="0.05" units="cm"/>
      <inkml:brushProperty name="color" value="#5B2D90"/>
    </inkml:brush>
  </inkml:definitions>
  <inkml:trace contextRef="#ctx0" brushRef="#br0">0 0 6563 0 0,'0'0'6707'0'0,"4"12"-5987"0"0,-4-9-544 0 0,0-1-127 0 0,0 4-98 0 0,3-3-1119 0 0,-3 1-2066 0 0,6-1-1136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4:16.910"/>
    </inkml:context>
    <inkml:brush xml:id="br0">
      <inkml:brushProperty name="width" value="0.05" units="cm"/>
      <inkml:brushProperty name="height" value="0.05" units="cm"/>
      <inkml:brushProperty name="color" value="#5B2D90"/>
    </inkml:brush>
  </inkml:definitions>
  <inkml:trace contextRef="#ctx0" brushRef="#br0">1 0 3217 0 0,'0'0'3714'0'0,"29"0"-3362"0"0,-19 0-32 0 0,3 0 129 0 0,-4 5 47 0 0,-2 9-160 0 0,-7 3 16 0 0,0 6-48 0 0,0 4-176 0 0,-10 3-384 0 0,-13-4-1424 0 0,4-4-3347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4:20.796"/>
    </inkml:context>
    <inkml:brush xml:id="br0">
      <inkml:brushProperty name="width" value="0.05" units="cm"/>
      <inkml:brushProperty name="height" value="0.05" units="cm"/>
      <inkml:brushProperty name="color" value="#5B2D90"/>
    </inkml:brush>
  </inkml:definitions>
  <inkml:trace contextRef="#ctx0" brushRef="#br0">0 0 1777 0 0,'0'2'4432'0'0,"0"12"-3579"0"0,2 27-329 0 0,1 0 0 0 0,3 0 1 0 0,1 0-1 0 0,1 0 0 0 0,27 72 0 0 0,-33-108-710 0 0,8 14 221 0 0,1-15-3603 0 0,-10-15-1527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3T19:59:19.221"/>
    </inkml:context>
    <inkml:brush xml:id="br0">
      <inkml:brushProperty name="width" value="0.05" units="cm"/>
      <inkml:brushProperty name="height" value="0.05" units="cm"/>
      <inkml:brushProperty name="color" value="#FF0066"/>
    </inkml:brush>
  </inkml:definitions>
  <inkml:trace contextRef="#ctx0" brushRef="#br0">0 1 9652 0 0,'5'11'2583'0'0,"21"60"1843"0"0,29 130 0 0 0,-10-27-2876 0 0,-41-168-1409 0 0,-2-15-137 0 0,-1-13-170 0 0,-1 4-25 0 0,0 0 0 0 0,1 0 0 0 0,1 0 0 0 0,1 1 0 0 0,9-32 0 0 0,-10 44 157 0 0,0-1 1 0 0,0 1 0 0 0,0 0-1 0 0,1 0 1 0 0,0 0-1 0 0,0 1 1 0 0,0-1-1 0 0,1 1 1 0 0,0 0-1 0 0,0 0 1 0 0,0 0-1 0 0,0 0 1 0 0,0 0-1 0 0,1 1 1 0 0,-1 0-1 0 0,1 0 1 0 0,0 0-1 0 0,0 1 1 0 0,0-1 0 0 0,0 1-1 0 0,1 1 1 0 0,9-3-1 0 0,-7 2-16 0 0,0 1 1 0 0,0 0-1 0 0,0 0 0 0 0,0 1 1 0 0,1 0-1 0 0,-1 0 0 0 0,0 1 0 0 0,0 0 1 0 0,1 1-1 0 0,7 2 0 0 0,-12-2 67 0 0,-1-1 0 0 0,0 0-1 0 0,0 1 1 0 0,0-1 0 0 0,0 1-1 0 0,0 0 1 0 0,0 0 0 0 0,0 0 0 0 0,-1 0-1 0 0,1 1 1 0 0,-1-1 0 0 0,0 1-1 0 0,0-1 1 0 0,1 1 0 0 0,-2 0-1 0 0,1 0 1 0 0,0 0 0 0 0,-1 0 0 0 0,1 0-1 0 0,-1 0 1 0 0,0 1 0 0 0,0-1-1 0 0,0 0 1 0 0,0 0 0 0 0,-1 1-1 0 0,1 5 1 0 0,0-4 45 0 0,-1 0 1 0 0,0 0-1 0 0,0 0 0 0 0,0 0 0 0 0,0 0 1 0 0,-1 0-1 0 0,0-1 0 0 0,0 1 1 0 0,0 0-1 0 0,-1 0 0 0 0,0-1 0 0 0,0 1 1 0 0,0 0-1 0 0,0-1 0 0 0,-1 0 0 0 0,1 0 1 0 0,-1 1-1 0 0,0-2 0 0 0,-1 1 1 0 0,1 0-1 0 0,0-1 0 0 0,-1 1 0 0 0,0-1 1 0 0,0 0-1 0 0,0 0 0 0 0,0-1 0 0 0,-1 1 1 0 0,1-1-1 0 0,-1 0 0 0 0,1 0 1 0 0,-1 0-1 0 0,0-1 0 0 0,1 1 0 0 0,-1-1 1 0 0,0-1-1 0 0,0 1 0 0 0,0-1 0 0 0,0 1 1 0 0,0-1-1 0 0,-5-1 0 0 0,7 1-187 0 0,1 0-1 0 0,0-1 1 0 0,-1 1 0 0 0,1 0-1 0 0,0-1 1 0 0,-1 0-1 0 0,1 1 1 0 0,0-1-1 0 0,0 0 1 0 0,-1 0 0 0 0,1 0-1 0 0,0-1 1 0 0,0 1-1 0 0,0-1 1 0 0,0 1-1 0 0,1-1 1 0 0,-1 1 0 0 0,0-1-1 0 0,1 0 1 0 0,-1 0-1 0 0,1 0 1 0 0,-1 0-1 0 0,1 0 1 0 0,0 0 0 0 0,0 0-1 0 0,-1-3 1 0 0,-1-3-889 0 0,1 0 0 0 0,0-1 0 0 0,1 1 0 0 0,0 0 0 0 0,0-1 0 0 0,1-11-1 0 0,0-27-5238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4:22.943"/>
    </inkml:context>
    <inkml:brush xml:id="br0">
      <inkml:brushProperty name="width" value="0.05" units="cm"/>
      <inkml:brushProperty name="height" value="0.05" units="cm"/>
      <inkml:brushProperty name="color" value="#5B2D90"/>
    </inkml:brush>
  </inkml:definitions>
  <inkml:trace contextRef="#ctx0" brushRef="#br0">1 109 1249 0 0,'0'0'4751'0'0,"52"3"-1870"0"0,257 17-1754 0 0,-99-3-858 0 0,-75-14-183 0 0,68-6 528 0 0,-15 0-47 0 0,-139 1-517 0 0,91-17-1 0 0,-91 10-1 0 0,93-4 0 0 0,-128 13-27 0 0,15 0 28 0 0,0 1 1 0 0,0 1-1 0 0,29 6 0 0 0,-13-2 244 0 0,0-2 0 0 0,-1-1 0 0 0,75-6 0 0 0,-25 1-301 0 0,201 14 322 0 0,-103-2-15 0 0,760 2-24 0 0,-494-23-216 0 0,22-1 24 0 0,1 1-36 0 0,-274-1 111 0 0,-71-6-89 0 0,-136 17 191 0 0,-5-10-1662 0 0,1 1 0 0 0,0 0 0 0 0,1-1 0 0 0,-3-13 1 0 0,12-1 6861 0 0,-2 41-5235 0 0,1 7-253 0 0,12 58 806 0 0,-13-25-4658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4:24.121"/>
    </inkml:context>
    <inkml:brush xml:id="br0">
      <inkml:brushProperty name="width" value="0.05" units="cm"/>
      <inkml:brushProperty name="height" value="0.05" units="cm"/>
      <inkml:brushProperty name="color" value="#5B2D90"/>
    </inkml:brush>
  </inkml:definitions>
  <inkml:trace contextRef="#ctx0" brushRef="#br0">0 0 2817 0 0,'3'6'7588'0'0,"11"23"-7015"0"0,32 68 1231 0 0,-50-106-1904 0 0,0-2 1 0 0,1 1 0 0 0,0 0-1 0 0,1-1 1 0 0,0 1 0 0 0,1-1-1 0 0,0-20 1 0 0,2 30-127 0 0,-1-1 1 0 0,1 1-1 0 0,0 0 1 0 0,0-1-1 0 0,0 1 0 0 0,0 0 1 0 0,0-1-1 0 0,0 1 1 0 0,0 0-1 0 0,0 0 1 0 0,0 0-1 0 0,1 0 0 0 0,-1 0 1 0 0,0 0-1 0 0,1 0 1 0 0,-1 1-1 0 0,1-1 0 0 0,-1 0 1 0 0,1 1-1 0 0,-1-1 1 0 0,1 1-1 0 0,-1 0 1 0 0,1-1-1 0 0,0 1 0 0 0,-1 0 1 0 0,1 0-1 0 0,-1 0 1 0 0,3 0-1 0 0,8 0-3106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4:24.692"/>
    </inkml:context>
    <inkml:brush xml:id="br0">
      <inkml:brushProperty name="width" value="0.05" units="cm"/>
      <inkml:brushProperty name="height" value="0.05" units="cm"/>
      <inkml:brushProperty name="color" value="#5B2D90"/>
    </inkml:brush>
  </inkml:definitions>
  <inkml:trace contextRef="#ctx0" brushRef="#br0">0 0 2577 0 0,'0'0'5915'0'0,"4"35"-2217"0"0,0-26-3445 0 0,17 40 532 0 0,-20-47-778 0 0,0-1-1 0 0,0 1 0 0 0,1 0 0 0 0,-1 0 0 0 0,0-1 0 0 0,1 1 0 0 0,-1-1 1 0 0,1 1-1 0 0,-1-1 0 0 0,1 0 0 0 0,0 0 0 0 0,-1 0 0 0 0,1 0 0 0 0,0 0 0 0 0,0 0 1 0 0,0 0-1 0 0,0 0 0 0 0,0-1 0 0 0,0 1 0 0 0,0-1 0 0 0,3 1 0 0 0,-4-1-18 0 0,-1-1 0 0 0,1 1 0 0 0,0-1 0 0 0,-1 1 0 0 0,1-1 0 0 0,0 1 0 0 0,-1-1 0 0 0,1 1 0 0 0,-1-1 0 0 0,1 0 0 0 0,-1 1 0 0 0,1-1 0 0 0,-1 0 0 0 0,0 1 0 0 0,1-1 0 0 0,-1 0 0 0 0,0 1-1 0 0,1-1 1 0 0,-1 0 0 0 0,0 0 0 0 0,0 0 0 0 0,0 1 0 0 0,0-1 0 0 0,0 0 0 0 0,0 0 0 0 0,0 0 0 0 0,0-1 0 0 0,0-28-347 0 0,0 25 228 0 0,0-59-271 0 0,17 92 983 0 0,-6-7-566 0 0,16 24 928 0 0,-26-43-1247 0 0,0 0 0 0 0,0-1 1 0 0,1 1-1 0 0,-1 0 1 0 0,1-1-1 0 0,-1 1 1 0 0,1-1-1 0 0,0 0 1 0 0,-1 1-1 0 0,1-1 0 0 0,0 0 1 0 0,0 0-1 0 0,0 0 1 0 0,0 0-1 0 0,0-1 1 0 0,0 1-1 0 0,0 0 1 0 0,4 0-1 0 0,1-1-3359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4:25.328"/>
    </inkml:context>
    <inkml:brush xml:id="br0">
      <inkml:brushProperty name="width" value="0.05" units="cm"/>
      <inkml:brushProperty name="height" value="0.05" units="cm"/>
      <inkml:brushProperty name="color" value="#5B2D90"/>
    </inkml:brush>
  </inkml:definitions>
  <inkml:trace contextRef="#ctx0" brushRef="#br0">0 21 1713 0 0,'0'0'8790'0'0,"2"6"-7432"0"0,44 104 1097 0 0,-54-128-2093 0 0,-14-31-576 0 0,21 46 184 0 0,0 0 0 0 0,0 0-1 0 0,1 0 1 0 0,-1 0 0 0 0,1 0-1 0 0,-1-1 1 0 0,1 1 0 0 0,0 0-1 0 0,0 0 1 0 0,1 0-1 0 0,-1-1 1 0 0,1 1 0 0 0,-1 0-1 0 0,3-5 1 0 0,-3 7 26 0 0,1 0-1 0 0,0 0 1 0 0,0-1-1 0 0,0 1 1 0 0,1 0 0 0 0,-1 0-1 0 0,0 0 1 0 0,0 0-1 0 0,0 0 1 0 0,1 0 0 0 0,-1 0-1 0 0,1 1 1 0 0,-1-1-1 0 0,1 0 1 0 0,-1 1 0 0 0,1-1-1 0 0,-1 1 1 0 0,1 0-1 0 0,-1-1 1 0 0,1 1 0 0 0,-1 0-1 0 0,1 0 1 0 0,0 0-1 0 0,-1 0 1 0 0,3 0 0 0 0,-2 0 13 0 0,1 1 1 0 0,-1-1 0 0 0,1 0-1 0 0,-1 1 1 0 0,1-1 0 0 0,-1 1-1 0 0,0 0 1 0 0,1 0 0 0 0,-1 0-1 0 0,0 0 1 0 0,1 0-1 0 0,-1 0 1 0 0,0 1 0 0 0,0-1-1 0 0,2 3 1 0 0,30 53 374 0 0,-32-50-322 0 0,1 0 0 0 0,1 0 0 0 0,-1 0 0 0 0,1-1 0 0 0,1 1 0 0 0,-1-1 0 0 0,1 0 0 0 0,0 0 0 0 0,0-1 0 0 0,1 0 0 0 0,-1 0 0 0 0,8 5 0 0 0,-12-9-115 0 0,1-1 0 0 0,-1 1 0 0 0,0 0 0 0 0,1-1 0 0 0,-1 1 0 0 0,1-1 0 0 0,0 0 0 0 0,-1 1 0 0 0,1-1 0 0 0,-1 0 0 0 0,1 0 0 0 0,-1 0 1 0 0,1 0-1 0 0,0 0 0 0 0,-1-1 0 0 0,1 1 0 0 0,-1 0 0 0 0,1-1 0 0 0,-1 1 0 0 0,1-1 0 0 0,-1 0 0 0 0,1 1 0 0 0,-1-1 0 0 0,0 0 0 0 0,1 0 0 0 0,1-1 0 0 0,15-21-5598 0 0,-10 6-138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4:27.999"/>
    </inkml:context>
    <inkml:brush xml:id="br0">
      <inkml:brushProperty name="width" value="0.05" units="cm"/>
      <inkml:brushProperty name="height" value="0.05" units="cm"/>
      <inkml:brushProperty name="color" value="#5B2D90"/>
    </inkml:brush>
  </inkml:definitions>
  <inkml:trace contextRef="#ctx0" brushRef="#br0">138 22 1008 0 0,'-2'-2'470'0'0,"1"0"-1"0"0,-1 0 0 0 0,1 1 0 0 0,-1-1 0 0 0,1 1 1 0 0,-1 0-1 0 0,0-1 0 0 0,0 1 0 0 0,0 0 1 0 0,0 0-1 0 0,0 0 0 0 0,0 0 0 0 0,-3-1 0 0 0,1 2-166 0 0,1-1-1 0 0,0 1 1 0 0,0 0-1 0 0,0-1 1 0 0,0 2-1 0 0,0-1 1 0 0,-1 0-1 0 0,1 0 1 0 0,-3 2-1 0 0,2-1-244 0 0,-1 0 0 0 0,1 1-1 0 0,-1 0 1 0 0,1-1 0 0 0,0 2 0 0 0,0-1-1 0 0,0 0 1 0 0,0 1 0 0 0,0 0 0 0 0,0 0-1 0 0,1 0 1 0 0,-1 0 0 0 0,-2 5 0 0 0,5-7-68 0 0,1-1 1 0 0,-1 1-1 0 0,1 0 1 0 0,0-1-1 0 0,-1 1 1 0 0,1 0-1 0 0,0-1 1 0 0,-1 1-1 0 0,1 0 1 0 0,0 0-1 0 0,0-1 1 0 0,0 1-1 0 0,0 0 1 0 0,0 0 0 0 0,0-1-1 0 0,0 1 1 0 0,0 0-1 0 0,0 0 1 0 0,0-1-1 0 0,0 1 1 0 0,1 0-1 0 0,-1 0 1 0 0,0-1-1 0 0,0 1 1 0 0,1 0-1 0 0,-1-1 1 0 0,1 1-1 0 0,-1 0 1 0 0,1 0 0 0 0,21 21-119 0 0,-19-21 128 0 0,-1 1-1 0 0,0 0 1 0 0,0-1 0 0 0,0 1 0 0 0,0 0 0 0 0,0 0 0 0 0,-1 0 0 0 0,1 0-1 0 0,0 1 1 0 0,-1-1 0 0 0,3 5 0 0 0,-4-5 14 0 0,0 1 0 0 0,1-1 0 0 0,-1 1 0 0 0,0-1 0 0 0,0 1 0 0 0,-1-1 0 0 0,1 1 0 0 0,0-1 0 0 0,-1 1 1 0 0,0-1-1 0 0,1 0 0 0 0,-1 1 0 0 0,0-1 0 0 0,0 0 0 0 0,-1 1 0 0 0,1-1 0 0 0,-2 3 0 0 0,1-4-40 0 0,1 0-1 0 0,0 0 1 0 0,0 0-1 0 0,-1 0 1 0 0,1 0 0 0 0,-1 0-1 0 0,1 0 1 0 0,0-1-1 0 0,-1 1 1 0 0,0-1 0 0 0,1 1-1 0 0,-1-1 1 0 0,1 1 0 0 0,-1-1-1 0 0,0 0 1 0 0,1 0-1 0 0,-1 0 1 0 0,1 0 0 0 0,-1 0-1 0 0,0 0 1 0 0,1 0-1 0 0,-1 0 1 0 0,0-1 0 0 0,1 1-1 0 0,-1-1 1 0 0,1 1 0 0 0,-1-1-1 0 0,-2-1 1 0 0,4 1-295 0 0,-1 0 0 0 0,0 0 0 0 0,1-1 0 0 0,-1 1 0 0 0,1 0 0 0 0,0 0 0 0 0,-1-1 0 0 0,1 1-1 0 0,0 0 1 0 0,0 0 0 0 0,0-1 0 0 0,0 1 0 0 0,0 0 0 0 0,0 0 0 0 0,0-1 0 0 0,0 1 0 0 0,0 0 0 0 0,0-1 0 0 0,1 1 0 0 0,0-2 0 0 0,7-6-1869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4:28.331"/>
    </inkml:context>
    <inkml:brush xml:id="br0">
      <inkml:brushProperty name="width" value="0.05" units="cm"/>
      <inkml:brushProperty name="height" value="0.05" units="cm"/>
      <inkml:brushProperty name="color" value="#5B2D90"/>
    </inkml:brush>
  </inkml:definitions>
  <inkml:trace contextRef="#ctx0" brushRef="#br0">1 1 592 0 0,'0'0'4624'0'0,"13"33"295"0"0,2 13-3715 0 0,9 29-693 0 0,-18-27-4341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4:28.659"/>
    </inkml:context>
    <inkml:brush xml:id="br0">
      <inkml:brushProperty name="width" value="0.05" units="cm"/>
      <inkml:brushProperty name="height" value="0.05" units="cm"/>
      <inkml:brushProperty name="color" value="#5B2D90"/>
    </inkml:brush>
  </inkml:definitions>
  <inkml:trace contextRef="#ctx0" brushRef="#br0">0 41 2577 0 0,'0'0'4866'0'0,"43"-32"-4770"0"0,-24 28-64 0 0,-3 3 0 0 0,4-2-304 0 0,-1 3-944 0 0,1 0-1153 0 0,-4 0-1041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4:28.997"/>
    </inkml:context>
    <inkml:brush xml:id="br0">
      <inkml:brushProperty name="width" value="0.05" units="cm"/>
      <inkml:brushProperty name="height" value="0.05" units="cm"/>
      <inkml:brushProperty name="color" value="#5B2D90"/>
    </inkml:brush>
  </inkml:definitions>
  <inkml:trace contextRef="#ctx0" brushRef="#br0">66 0 912 0 0,'0'0'6163'0'0,"-9"1"-5378"0"0,-26 5-222 0 0,33-5-540 0 0,1-1 1 0 0,0 1-1 0 0,-1 0 1 0 0,1-1-1 0 0,0 1 1 0 0,0 0-1 0 0,0 0 1 0 0,0 0-1 0 0,0 0 1 0 0,0 0-1 0 0,0 0 1 0 0,0 0-1 0 0,1 0 1 0 0,-1 1-1 0 0,0-1 1 0 0,1 0-1 0 0,-1 1 1 0 0,0-1-1 0 0,1 0 1 0 0,0 1-1 0 0,-1-1 1 0 0,1 0-1 0 0,0 1 1 0 0,-1 1-1 0 0,1 36 263 0 0,0-29-162 0 0,0-6-93 0 0,3 28 109 0 0,-3-31-146 0 0,0 0 1 0 0,0 0-1 0 0,1-1 0 0 0,-1 1 1 0 0,0 0-1 0 0,0 0 1 0 0,1-1-1 0 0,-1 1 1 0 0,1 0-1 0 0,-1-1 1 0 0,1 1-1 0 0,-1 0 1 0 0,1-1-1 0 0,-1 1 1 0 0,1-1-1 0 0,-1 1 1 0 0,1-1-1 0 0,0 1 0 0 0,-1-1 1 0 0,1 0-1 0 0,0 1 1 0 0,-1-1-1 0 0,1 0 1 0 0,0 1-1 0 0,0-1 1 0 0,-1 0-1 0 0,1 0 1 0 0,0 1-1 0 0,0-1 1 0 0,0 0-1 0 0,-1 0 1 0 0,1 0-1 0 0,0 0 0 0 0,0 0 1 0 0,-1 0-1 0 0,1-1 1 0 0,1 1-1 0 0,-1-1-44 0 0,-1 0 0 0 0,1 0 0 0 0,-1 0 0 0 0,1 0 0 0 0,-1 0 0 0 0,1 0 0 0 0,-1 0-1 0 0,1 0 1 0 0,-1 0 0 0 0,0 0 0 0 0,0 0 0 0 0,1 0 0 0 0,-1 0 0 0 0,0-1 0 0 0,0 1 0 0 0,0 0-1 0 0,0 0 1 0 0,-1 0 0 0 0,1 0 0 0 0,0 0 0 0 0,0 0 0 0 0,-1 0 0 0 0,0-2 0 0 0,1-21-312 0 0,0 23 357 0 0,0 1 0 0 0,0-1-1 0 0,0 1 1 0 0,0-1-1 0 0,0 1 1 0 0,0-1 0 0 0,0 1-1 0 0,0 0 1 0 0,0-1-1 0 0,0 1 1 0 0,1-1 0 0 0,-1 1-1 0 0,0-1 1 0 0,0 1-1 0 0,1 0 1 0 0,-1-1 0 0 0,0 1-1 0 0,1 0 1 0 0,-1-1-1 0 0,0 1 1 0 0,1 0 0 0 0,-1-1-1 0 0,1 1 1 0 0,-1 0-1 0 0,0 0 1 0 0,1-1 0 0 0,-1 1-1 0 0,1 0 1 0 0,-1 0 0 0 0,1 0-1 0 0,-1 0 1 0 0,1-1-1 0 0,-1 1 1 0 0,0 0 0 0 0,1 0-1 0 0,2 1 153 0 0,-1-1-1 0 0,0 1 0 0 0,1-1 1 0 0,-1 1-1 0 0,0 0 0 0 0,0 0 1 0 0,0 0-1 0 0,0 0 0 0 0,0 0 1 0 0,0 1-1 0 0,0-1 0 0 0,0 0 1 0 0,0 1-1 0 0,2 3 0 0 0,12 8-686 0 0,2-8-4268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4:29.323"/>
    </inkml:context>
    <inkml:brush xml:id="br0">
      <inkml:brushProperty name="width" value="0.05" units="cm"/>
      <inkml:brushProperty name="height" value="0.05" units="cm"/>
      <inkml:brushProperty name="color" value="#5B2D90"/>
    </inkml:brush>
  </inkml:definitions>
  <inkml:trace contextRef="#ctx0" brushRef="#br0">1 92 1329 0 0,'0'0'5621'0'0,"2"4"-5005"0"0,5 9-280 0 0,-3-13 498 0 0,-3-23 1156 0 0,-1 17-2100 0 0,0-1 0 0 0,0 1 0 0 0,0 0 0 0 0,1 0 0 0 0,0-1 1 0 0,2-6-1 0 0,10-13-4394 0 0,-6 17 300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4:29.649"/>
    </inkml:context>
    <inkml:brush xml:id="br0">
      <inkml:brushProperty name="width" value="0.05" units="cm"/>
      <inkml:brushProperty name="height" value="0.05" units="cm"/>
      <inkml:brushProperty name="color" value="#5B2D90"/>
    </inkml:brush>
  </inkml:definitions>
  <inkml:trace contextRef="#ctx0" brushRef="#br0">1 0 3073 0 0,'0'0'7161'0'0,"1"7"-6707"0"0,27 164 1240 0 0,-27-163-1639 0 0,1 0-1 0 0,0 1 0 0 0,0 0 0 0 0,1-1 0 0 0,0 0 0 0 0,6 10 0 0 0,-9-17-75 0 0,1 0 0 0 0,-1 0 0 0 0,1 0 0 0 0,0 0 0 0 0,0 0 0 0 0,0 0 0 0 0,-1 0 0 0 0,1 0 0 0 0,0 0 0 0 0,0 0 0 0 0,0-1 0 0 0,0 1 0 0 0,1 0-1 0 0,-1-1 1 0 0,0 1 0 0 0,0 0 0 0 0,0-1 0 0 0,0 0 0 0 0,1 1 0 0 0,-1-1 0 0 0,0 0 0 0 0,0 1 0 0 0,1-1 0 0 0,-1 0 0 0 0,0 0 0 0 0,1 0 0 0 0,-1 0 0 0 0,0 0-1 0 0,0-1 1 0 0,1 1 0 0 0,-1 0 0 0 0,0-1 0 0 0,0 1 0 0 0,1 0 0 0 0,-1-1 0 0 0,0 0 0 0 0,0 1 0 0 0,0-1 0 0 0,0 0 0 0 0,0 1 0 0 0,0-1 0 0 0,0 0 0 0 0,0 0-1 0 0,2-2 1 0 0,1 0-319 0 0,20-19-1163 0 0,-17 4-5223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3T19:59:19.621"/>
    </inkml:context>
    <inkml:brush xml:id="br0">
      <inkml:brushProperty name="width" value="0.05" units="cm"/>
      <inkml:brushProperty name="height" value="0.05" units="cm"/>
      <inkml:brushProperty name="color" value="#FF0066"/>
    </inkml:brush>
  </inkml:definitions>
  <inkml:trace contextRef="#ctx0" brushRef="#br0">0 1 14102 0 0,'0'0'3170'0'0,"0"78"-593"0"0,0-38-528 0 0,0-5-1553 0 0,0-3-416 0 0,0-10-96 0 0,0-7-720 0 0,7-52-13863 0 0,-3 7 10485 0 0</inkml:trace>
  <inkml:trace contextRef="#ctx0" brushRef="#br0" timeOffset="1">120 15 6147 0 0,'0'0'6323'0'0,"18"82"-3714"0"0,-18-50 0 0 0,0-5-400 0 0,0-5-1441 0 0,0-6-720 0 0,0-11-96 0 0,0-13-3873 0 0,4-19-177 0 0,10-8-913 0 0,4-2 49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4:29.994"/>
    </inkml:context>
    <inkml:brush xml:id="br0">
      <inkml:brushProperty name="width" value="0.05" units="cm"/>
      <inkml:brushProperty name="height" value="0.05" units="cm"/>
      <inkml:brushProperty name="color" value="#5B2D90"/>
    </inkml:brush>
  </inkml:definitions>
  <inkml:trace contextRef="#ctx0" brushRef="#br0">0 21 3346 0 0,'0'0'7235'0'0,"75"-16"-6995"0"0,-56 12-176 0 0,7 4-576 0 0,7 0-2578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4:31.667"/>
    </inkml:context>
    <inkml:brush xml:id="br0">
      <inkml:brushProperty name="width" value="0.05" units="cm"/>
      <inkml:brushProperty name="height" value="0.05" units="cm"/>
      <inkml:brushProperty name="color" value="#5B2D90"/>
    </inkml:brush>
  </inkml:definitions>
  <inkml:trace contextRef="#ctx0" brushRef="#br0">0 1 400 0 0,'13'7'13460'0'0,"-12"4"-13472"0"0,0 1 0 0 0,1-1 1 0 0,6 22-1 0 0,2 22-5314 0 0,-9-36 569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4:33.041"/>
    </inkml:context>
    <inkml:brush xml:id="br0">
      <inkml:brushProperty name="width" value="0.05" units="cm"/>
      <inkml:brushProperty name="height" value="0.05" units="cm"/>
      <inkml:brushProperty name="color" value="#5B2D90"/>
    </inkml:brush>
  </inkml:definitions>
  <inkml:trace contextRef="#ctx0" brushRef="#br0">1 109 3201 0 0,'0'0'2314'0'0,"35"-11"249"0"0,-32 9-2468 0 0,0-1 1 0 0,-1 1-1 0 0,0 0 0 0 0,1-1 0 0 0,-1 1 0 0 0,0-1 0 0 0,0 1 0 0 0,0-1 0 0 0,-1 0 0 0 0,2-3 0 0 0,0 0-68 0 0,-1 0 0 0 0,0 0 0 0 0,0 0 0 0 0,0-1 0 0 0,-1 1 0 0 0,0 0 0 0 0,0-12 0 0 0,-3 17-13 0 0,-1 0 1 0 0,0 0-1 0 0,1 1 0 0 0,-1-1 0 0 0,0 1 0 0 0,0-1 0 0 0,1 1 0 0 0,-1 0 0 0 0,0 0 1 0 0,0 0-1 0 0,0 0 0 0 0,1 1 0 0 0,-1-1 0 0 0,0 1 0 0 0,1 0 0 0 0,-4 1 0 0 0,4 0-10 0 0,0 0-1 0 0,0 1 1 0 0,0-1-1 0 0,0 1 1 0 0,1-1-1 0 0,-1 1 1 0 0,1 0-1 0 0,0-1 0 0 0,-1 1 1 0 0,1 0-1 0 0,1 0 1 0 0,-1 0-1 0 0,0 0 1 0 0,1 0-1 0 0,-1 4 1 0 0,0 49 610 0 0,2-55-599 0 0,0 1 0 0 0,0 0 0 0 0,0 0 0 0 0,0-1 0 0 0,0 1 0 0 0,0 0 0 0 0,0-1 0 0 0,0 1 0 0 0,1-1 0 0 0,-1 0 0 0 0,0 1 0 0 0,1-1 0 0 0,-1 0 0 0 0,1 0 0 0 0,0 0 0 0 0,-1 0 0 0 0,1 0 0 0 0,0 0 0 0 0,0-1 0 0 0,0 1 0 0 0,-1 0 0 0 0,1-1 0 0 0,0 1 0 0 0,0-1 0 0 0,0 0 0 0 0,0 0 0 0 0,0 0 0 0 0,0 0 0 0 0,0 0 0 0 0,0 0 0 0 0,3-1 0 0 0,33-6-888 0 0,-36 6 478 0 0,0 1 1 0 0,0-1-1 0 0,0 0 1 0 0,0 0-1 0 0,0-1 1 0 0,0 1-1 0 0,0 0 1 0 0,0 0-1 0 0,0-1 0 0 0,-1 1 1 0 0,3-4-1 0 0,0-2-4359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4:33.532"/>
    </inkml:context>
    <inkml:brush xml:id="br0">
      <inkml:brushProperty name="width" value="0.05" units="cm"/>
      <inkml:brushProperty name="height" value="0.05" units="cm"/>
      <inkml:brushProperty name="color" value="#5B2D90"/>
    </inkml:brush>
  </inkml:definitions>
  <inkml:trace contextRef="#ctx0" brushRef="#br0">1 87 4882 0 0,'0'0'5139'0'0,"2"11"-4798"0"0,-1-3-297 0 0,1 2 0 0 0,0 0 0 0 0,0-1 1 0 0,1 0-1 0 0,0 1 0 0 0,7 14 1 0 0,-12-34-29 0 0,1-1 0 0 0,1 0 1 0 0,-1 0-1 0 0,2-11 0 0 0,-1 8 57 0 0,0 4-60 0 0,1 1 0 0 0,0 0-1 0 0,0 0 1 0 0,0-1-1 0 0,4-11 1 0 0,-4 20-4 0 0,-1-1 0 0 0,1 1 0 0 0,-1-1 0 0 0,1 1 0 0 0,-1-1 0 0 0,1 1 0 0 0,0-1 0 0 0,0 1 0 0 0,0-1 0 0 0,0 1 0 0 0,0 0 0 0 0,0 0 0 0 0,0-1 0 0 0,0 1 0 0 0,0 0 0 0 0,0 0 0 0 0,1 0 0 0 0,-1 0 0 0 0,1 0 0 0 0,-1 1 0 0 0,0-1 0 0 0,1 0 0 0 0,-1 1-1 0 0,1-1 1 0 0,0 1 0 0 0,-1-1 0 0 0,1 1 0 0 0,-1 0 0 0 0,1 0 0 0 0,0-1 0 0 0,-1 1 0 0 0,1 0 0 0 0,0 1 0 0 0,-1-1 0 0 0,1 0 0 0 0,-1 0 0 0 0,1 1 0 0 0,0-1 0 0 0,2 2 0 0 0,-1 1 112 0 0,0 0 0 0 0,0 1 0 0 0,-1 0 0 0 0,1-1-1 0 0,-1 1 1 0 0,0 0 0 0 0,0 0 0 0 0,0 0 0 0 0,0 1 0 0 0,-1-1-1 0 0,1 0 1 0 0,-1 1 0 0 0,1 5 0 0 0,1 1 39 0 0,-2-6-376 0 0,22 52 1132 0 0,-3-35-2233 0 0,-19-21 887 0 0,1 0 0 0 0,0 0-1 0 0,0 0 1 0 0,0 0 0 0 0,0 0-1 0 0,0-1 1 0 0,-1 1 0 0 0,1-1-1 0 0,0 1 1 0 0,0-1 0 0 0,0 0-1 0 0,4 1 1 0 0,6-1-4807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4:33.985"/>
    </inkml:context>
    <inkml:brush xml:id="br0">
      <inkml:brushProperty name="width" value="0.05" units="cm"/>
      <inkml:brushProperty name="height" value="0.05" units="cm"/>
      <inkml:brushProperty name="color" value="#5B2D90"/>
    </inkml:brush>
  </inkml:definitions>
  <inkml:trace contextRef="#ctx0" brushRef="#br0">96 46 2977 0 0,'0'0'5406'0'0,"0"-6"-4345"0"0,1 5-965 0 0,-1-1-1 0 0,0 1 0 0 0,-1-1 1 0 0,1 0-1 0 0,0 1 1 0 0,0-1-1 0 0,-1 1 0 0 0,1-1 1 0 0,-1 1-1 0 0,1-1 1 0 0,-1 1-1 0 0,1-1 0 0 0,-1 1 1 0 0,0-1-1 0 0,0 1 1 0 0,0 0-1 0 0,0 0 0 0 0,0-1 1 0 0,0 1-1 0 0,0 0 1 0 0,0 0-1 0 0,-1 0 0 0 0,1 0 1 0 0,0 0-1 0 0,-1 0 0 0 0,1 0 1 0 0,0 1-1 0 0,-1-1 1 0 0,1 1-1 0 0,-1-1 0 0 0,1 1 1 0 0,-1-1-1 0 0,1 1 1 0 0,-1 0-1 0 0,0-1 0 0 0,1 1 1 0 0,-1 0-1 0 0,1 0 1 0 0,-1 0-1 0 0,0 0 0 0 0,1 1 1 0 0,-1-1-1 0 0,1 0 1 0 0,-1 1-1 0 0,1-1 0 0 0,-1 1 1 0 0,1 0-1 0 0,-3 0 0 0 0,2 1-84 0 0,-1-1 0 0 0,0 1 0 0 0,1 0 0 0 0,0 0 0 0 0,-1 0 0 0 0,1 0 0 0 0,0 0 0 0 0,0 1 0 0 0,0-1 0 0 0,1 0 0 0 0,-1 1 0 0 0,0 0 0 0 0,1-1 0 0 0,0 1 0 0 0,-1 0 0 0 0,1 0 0 0 0,0 0 0 0 0,1-1 0 0 0,-1 1 0 0 0,0 0 0 0 0,0 6 0 0 0,0 1-9 0 0,0-1 0 0 0,0 1 0 0 0,1-1 0 0 0,0 1 0 0 0,2 16 0 0 0,-1-23-8 0 0,0 0 1 0 0,0-1-1 0 0,0 1 0 0 0,0-1 1 0 0,0 1-1 0 0,1-1 0 0 0,-1 0 0 0 0,1 0 1 0 0,-1 1-1 0 0,1-1 0 0 0,0 0 1 0 0,0 0-1 0 0,0-1 0 0 0,0 1 1 0 0,0 0-1 0 0,0-1 0 0 0,1 1 1 0 0,-1-1-1 0 0,0 0 0 0 0,3 2 1 0 0,-3-3-83 0 0,-1 1 1 0 0,0-1 0 0 0,1 1 0 0 0,-1-1 0 0 0,1 0 0 0 0,-1 0 0 0 0,0 1 0 0 0,1-1 0 0 0,-1 0 0 0 0,1 0-1 0 0,-1-1 1 0 0,1 1 0 0 0,-1 0 0 0 0,0 0 0 0 0,1-1 0 0 0,-1 1 0 0 0,0-1 0 0 0,1 1 0 0 0,-1-1 0 0 0,0 1-1 0 0,1-1 1 0 0,-1 0 0 0 0,0 0 0 0 0,0 1 0 0 0,0-1 0 0 0,0 0 0 0 0,0 0 0 0 0,0 0 0 0 0,0 0 0 0 0,0-1-1 0 0,0 1 1 0 0,0 0 0 0 0,-1 0 0 0 0,1 0 0 0 0,0-1 0 0 0,-1 1 0 0 0,1 0 0 0 0,0-2 0 0 0,3-12-1235 0 0,0 1 1 0 0,0-1 0 0 0,-1 0 0 0 0,1-24 0 0 0,-4 10-1552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4:34.316"/>
    </inkml:context>
    <inkml:brush xml:id="br0">
      <inkml:brushProperty name="width" value="0.05" units="cm"/>
      <inkml:brushProperty name="height" value="0.05" units="cm"/>
      <inkml:brushProperty name="color" value="#5B2D90"/>
    </inkml:brush>
  </inkml:definitions>
  <inkml:trace contextRef="#ctx0" brushRef="#br0">18 9 1345 0 0,'0'0'4682'0'0,"0"0"-4578"0"0,0-1 1 0 0,0 1-1 0 0,0 0 1 0 0,0-1-1 0 0,0 1 0 0 0,0 0 1 0 0,0-1-1 0 0,0 1 1 0 0,0 0-1 0 0,0-1 1 0 0,0 1-1 0 0,0 0 0 0 0,-1-1 1 0 0,1 1-1 0 0,0 0 1 0 0,0-1-1 0 0,0 1 1 0 0,-1 0-1 0 0,1 0 1 0 0,0-1-1 0 0,0 1 0 0 0,0 0 1 0 0,-1 0-1 0 0,1-1 1 0 0,0 1-1 0 0,-1 0 1 0 0,1 0-1 0 0,0 0 1 0 0,-1 0-1 0 0,1-1 0 0 0,0 1 1 0 0,-1 0-1 0 0,1 0 1 0 0,-4 12 327 0 0,2 1 0 0 0,0-1 0 0 0,0 0 0 0 0,1 1 0 0 0,1 0 0 0 0,0-1 0 0 0,0 1 0 0 0,2-1 0 0 0,-1 1 0 0 0,2-1 0 0 0,5 18-1 0 0,-2-9-423 0 0,2 0-1 0 0,0-1 0 0 0,2 0 0 0 0,0-1 0 0 0,23 33 0 0 0,-2-21-943 0 0,-5-20-5067 0 0,-15-10 971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4:35.688"/>
    </inkml:context>
    <inkml:brush xml:id="br0">
      <inkml:brushProperty name="width" value="0.05" units="cm"/>
      <inkml:brushProperty name="height" value="0.05" units="cm"/>
      <inkml:brushProperty name="color" value="#5B2D90"/>
    </inkml:brush>
  </inkml:definitions>
  <inkml:trace contextRef="#ctx0" brushRef="#br0">7 55 7219 0 0,'0'0'2866'0'0,"-3"-14"-2898"0"0,-1 2-417 0 0,4 2-975 0 0,0 0-977 0 0,0 2-2273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4:36.018"/>
    </inkml:context>
    <inkml:brush xml:id="br0">
      <inkml:brushProperty name="width" value="0.05" units="cm"/>
      <inkml:brushProperty name="height" value="0.05" units="cm"/>
      <inkml:brushProperty name="color" value="#5B2D90"/>
    </inkml:brush>
  </inkml:definitions>
  <inkml:trace contextRef="#ctx0" brushRef="#br0">27 39 6259 0 0,'0'0'3634'0'0,"-26"-39"-8325"0"0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4:36.351"/>
    </inkml:context>
    <inkml:brush xml:id="br0">
      <inkml:brushProperty name="width" value="0.05" units="cm"/>
      <inkml:brushProperty name="height" value="0.05" units="cm"/>
      <inkml:brushProperty name="color" value="#5B2D90"/>
    </inkml:brush>
  </inkml:definitions>
  <inkml:trace contextRef="#ctx0" brushRef="#br0">33 376 5010 0 0,'0'0'1921'0'0,"-23"-53"-4898"0"0,20 45 1152 0 0,3 0 560 0 0</inkml:trace>
  <inkml:trace contextRef="#ctx0" brushRef="#br0" timeOffset="1">7 261 944 0 0,'0'0'8100'0'0,"-7"-30"-7924"0"0,7 23-224 0 0,0-5-352 0 0,0 0-720 0 0,0-4-625 0 0,4-3-2017 0 0</inkml:trace>
  <inkml:trace contextRef="#ctx0" brushRef="#br0" timeOffset="2">26 46 2833 0 0,'0'0'4098'0'0,"-6"-32"-4994"0"0,3 24-881 0 0,3 3-1761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4:36.674"/>
    </inkml:context>
    <inkml:brush xml:id="br0">
      <inkml:brushProperty name="width" value="0.05" units="cm"/>
      <inkml:brushProperty name="height" value="0.05" units="cm"/>
      <inkml:brushProperty name="color" value="#5B2D90"/>
    </inkml:brush>
  </inkml:definitions>
  <inkml:trace contextRef="#ctx0" brushRef="#br0">30 214 3538 0 0,'0'0'3697'0'0,"0"-48"-5361"0"0,-3 33-145 0 0,0-1-688 0 0</inkml:trace>
  <inkml:trace contextRef="#ctx0" brushRef="#br0" timeOffset="1">7 40 5378 0 0,'0'0'2241'0'0,"-3"-29"-5442"0"0,0 19-1217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3T19:59:19.991"/>
    </inkml:context>
    <inkml:brush xml:id="br0">
      <inkml:brushProperty name="width" value="0.05" units="cm"/>
      <inkml:brushProperty name="height" value="0.05" units="cm"/>
      <inkml:brushProperty name="color" value="#FF0066"/>
    </inkml:brush>
  </inkml:definitions>
  <inkml:trace contextRef="#ctx0" brushRef="#br0">0 1 5122 0 0,'0'0'7172'0'0,"29"92"-4371"0"0,-22-52-656 0 0,1 0-288 0 0,-1-1-657 0 0,-3-7-1088 0 0,-1-13-800 0 0,4-15-2930 0 0,12-4-6738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4:36.993"/>
    </inkml:context>
    <inkml:brush xml:id="br0">
      <inkml:brushProperty name="width" value="0.05" units="cm"/>
      <inkml:brushProperty name="height" value="0.05" units="cm"/>
      <inkml:brushProperty name="color" value="#5B2D90"/>
    </inkml:brush>
  </inkml:definitions>
  <inkml:trace contextRef="#ctx0" brushRef="#br0">0 0 6163 0 0,'0'0'848'0'0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4:37.691"/>
    </inkml:context>
    <inkml:brush xml:id="br0">
      <inkml:brushProperty name="width" value="0.05" units="cm"/>
      <inkml:brushProperty name="height" value="0.05" units="cm"/>
      <inkml:brushProperty name="color" value="#5B2D90"/>
    </inkml:brush>
  </inkml:definitions>
  <inkml:trace contextRef="#ctx0" brushRef="#br0">23 42 3554 0 0,'0'0'7267'0'0,"0"-2"-6611"0"0,0-1-512 0 0,0-1-544 0 0,-3 0-912 0 0,-4-2-337 0 0,4-1-464 0 0,0-2-785 0 0,-3 2-79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4:38.019"/>
    </inkml:context>
    <inkml:brush xml:id="br0">
      <inkml:brushProperty name="width" value="0.05" units="cm"/>
      <inkml:brushProperty name="height" value="0.05" units="cm"/>
      <inkml:brushProperty name="color" value="#5B2D90"/>
    </inkml:brush>
  </inkml:definitions>
  <inkml:trace contextRef="#ctx0" brushRef="#br0">14 47 5234 0 0,'0'0'4931'0'0,"-10"-30"-7380"0"0,10 22-289 0 0,-3 0-1312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4:38.334"/>
    </inkml:context>
    <inkml:brush xml:id="br0">
      <inkml:brushProperty name="width" value="0.05" units="cm"/>
      <inkml:brushProperty name="height" value="0.05" units="cm"/>
      <inkml:brushProperty name="color" value="#5B2D90"/>
    </inkml:brush>
  </inkml:definitions>
  <inkml:trace contextRef="#ctx0" brushRef="#br0">17 189 3346 0 0,'0'0'3329'0'0,"-13"-41"-7203"0"0</inkml:trace>
  <inkml:trace contextRef="#ctx0" brushRef="#br0" timeOffset="1">1 64 1601 0 0,'0'0'6051'0'0,"0"-42"-6564"0"0,0 32-1071 0 0,0-1-2322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4:38.665"/>
    </inkml:context>
    <inkml:brush xml:id="br0">
      <inkml:brushProperty name="width" value="0.05" units="cm"/>
      <inkml:brushProperty name="height" value="0.05" units="cm"/>
      <inkml:brushProperty name="color" value="#5B2D90"/>
    </inkml:brush>
  </inkml:definitions>
  <inkml:trace contextRef="#ctx0" brushRef="#br0">7 217 4370 0 0,'0'0'3570'0'0,"-7"-46"-6996"0"0,7 36-816 0 0</inkml:trace>
  <inkml:trace contextRef="#ctx0" brushRef="#br0" timeOffset="1">7 75 2625 0 0,'0'0'5795'0'0,"3"-60"-7828"0"0,-3 46-1601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4:38.985"/>
    </inkml:context>
    <inkml:brush xml:id="br0">
      <inkml:brushProperty name="width" value="0.05" units="cm"/>
      <inkml:brushProperty name="height" value="0.05" units="cm"/>
      <inkml:brushProperty name="color" value="#5B2D90"/>
    </inkml:brush>
  </inkml:definitions>
  <inkml:trace contextRef="#ctx0" brushRef="#br0">10 28 6115 0 0,'0'0'2737'0'0,"-10"-27"-11525"0"0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5:04.843"/>
    </inkml:context>
    <inkml:brush xml:id="br0">
      <inkml:brushProperty name="width" value="0.05" units="cm"/>
      <inkml:brushProperty name="height" value="0.05" units="cm"/>
      <inkml:brushProperty name="color" value="#E71224"/>
    </inkml:brush>
  </inkml:definitions>
  <inkml:trace contextRef="#ctx0" brushRef="#br0">9 1 1617 0 0,'0'0'5872'0'0,"0"18"-3794"0"0,-4 59-1391 0 0,1-51-1080 0 0,2 0 0 0 0,1 0-1 0 0,5 42 1 0 0,0-61-3697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5:05.342"/>
    </inkml:context>
    <inkml:brush xml:id="br0">
      <inkml:brushProperty name="width" value="0.05" units="cm"/>
      <inkml:brushProperty name="height" value="0.05" units="cm"/>
      <inkml:brushProperty name="color" value="#E71224"/>
    </inkml:brush>
  </inkml:definitions>
  <inkml:trace contextRef="#ctx0" brushRef="#br0">0 29 1056 0 0,'0'0'2876'0'0,"14"-5"-2505"0"0,17-2 107 0 0,1 1-1 0 0,-1 1 1 0 0,56-1 0 0 0,191 17 7 0 0,-2 0-704 0 0,-207-11-38 0 0,154 0-4397 0 0,-222-1 4638 0 0,-1 1 1 0 0,1 0 0 0 0,0 0-1 0 0,-1 0 1 0 0,1 0 0 0 0,0 0-1 0 0,-1 0 1 0 0,1 0 0 0 0,0 0-1 0 0,-1 0 1 0 0,1 0 0 0 0,0 0-1 0 0,-1 0 1 0 0,1 0 0 0 0,0 1-1 0 0,-1-1 1 0 0,1 0 0 0 0,0 1-1 0 0,-1-1 1 0 0,1 0 0 0 0,-1 1-1 0 0,1-1 1 0 0,-1 0 0 0 0,1 1-1 0 0,-1-1 1 0 0,1 1 0 0 0,-1-1-1 0 0,1 1 1 0 0,-1-1 0 0 0,0 1-1 0 0,1 0 1 0 0,-1-1-1 0 0,0 1 1 0 0,1-1 0 0 0,-1 1-1 0 0,0 0 1 0 0,0-1 0 0 0,0 1-1 0 0,1 0 1 0 0,-1-1 0 0 0,0 1-1 0 0,0 0 1 0 0,0 0 0 0 0,0 6-879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5:05.910"/>
    </inkml:context>
    <inkml:brush xml:id="br0">
      <inkml:brushProperty name="width" value="0.05" units="cm"/>
      <inkml:brushProperty name="height" value="0.05" units="cm"/>
      <inkml:brushProperty name="color" value="#E71224"/>
    </inkml:brush>
  </inkml:definitions>
  <inkml:trace contextRef="#ctx0" brushRef="#br0">4 0 752 0 0,'0'0'5203'0'0,"0"3"-4339"0"0,0 7 145 0 0,0 3-209 0 0,-4 4-384 0 0,4 5-144 0 0,0 3-80 0 0,0 4-80 0 0,0-2-144 0 0,0-1-1008 0 0,0-5-1553 0 0,0-5-1345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5:06.769"/>
    </inkml:context>
    <inkml:brush xml:id="br0">
      <inkml:brushProperty name="width" value="0.05" units="cm"/>
      <inkml:brushProperty name="height" value="0.05" units="cm"/>
      <inkml:brushProperty name="color" value="#E71224"/>
    </inkml:brush>
  </inkml:definitions>
  <inkml:trace contextRef="#ctx0" brushRef="#br0">4 1 3025 0 0,'0'0'3805'0'0,"0"5"-3064"0"0,-1-1-613 0 0,0 8 101 0 0,0 1-1 0 0,1 0 1 0 0,0 0-1 0 0,2 15 0 0 0,-1-25-228 0 0,-1-1-1 0 0,0 0 0 0 0,0 1 0 0 0,1-1 1 0 0,0 0-1 0 0,-1 0 0 0 0,1 0 0 0 0,0 1 0 0 0,0-1 1 0 0,0 0-1 0 0,0 0 0 0 0,0 0 0 0 0,1 0 0 0 0,-1-1 1 0 0,1 1-1 0 0,-1 0 0 0 0,1-1 0 0 0,0 1 1 0 0,-1-1-1 0 0,1 1 0 0 0,0-1 0 0 0,0 0 0 0 0,0 1 1 0 0,0-1-1 0 0,0 0 0 0 0,0-1 0 0 0,1 1 0 0 0,-1 0 1 0 0,0-1-1 0 0,0 1 0 0 0,1-1 0 0 0,-1 1 0 0 0,3-1 1 0 0,-4 0-24 0 0,0-1 0 0 0,1 1 1 0 0,-1-1-1 0 0,1 1 1 0 0,-1-1-1 0 0,0 1 0 0 0,1-1 1 0 0,-1 0-1 0 0,0 0 0 0 0,1 0 1 0 0,-1 0-1 0 0,0 0 0 0 0,0 0 1 0 0,0 0-1 0 0,0 0 1 0 0,0 0-1 0 0,0 0 0 0 0,0-1 1 0 0,-1 1-1 0 0,1 0 0 0 0,0 0 1 0 0,-1-1-1 0 0,1 1 0 0 0,-1-1 1 0 0,1 1-1 0 0,-1-1 1 0 0,1 1-1 0 0,-1-1 0 0 0,0 1 1 0 0,0-1-1 0 0,0-1 0 0 0,2-58 13 0 0,-3 48 26 0 0,3-7-5 0 0,2 18 320 0 0,9 31 702 0 0,-5-10-584 0 0,-6-14-293 0 0,1 1 0 0 0,0 0 1 0 0,0-1-1 0 0,0 0 0 0 0,1 1 1 0 0,0-1-1 0 0,7 7 0 0 0,-8-9-283 0 0,0-1 0 0 0,0 0 0 0 0,0 0 0 0 0,1 0-1 0 0,-1-1 1 0 0,0 1 0 0 0,1-1 0 0 0,-1 0 0 0 0,1 0 0 0 0,-1 0-1 0 0,1 0 1 0 0,0-1 0 0 0,-1 0 0 0 0,1 1 0 0 0,4-1-1 0 0,26 0-4270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3T19:59:20.391"/>
    </inkml:context>
    <inkml:brush xml:id="br0">
      <inkml:brushProperty name="width" value="0.05" units="cm"/>
      <inkml:brushProperty name="height" value="0.05" units="cm"/>
      <inkml:brushProperty name="color" value="#FF0066"/>
    </inkml:brush>
  </inkml:definitions>
  <inkml:trace contextRef="#ctx0" brushRef="#br0">1 0 12710 0 0,'4'17'1582'0'0,"8"40"631"0"0,-2 1 1 0 0,3 102-1 0 0,-13-129-1876 0 0,1 68 242 0 0,0-77-1023 0 0,4-44 27 0 0,1 1 0 0 0,1 0-1 0 0,0 0 1 0 0,2 1-1 0 0,19-35 1 0 0,-20 43 239 0 0,-1-1-1 0 0,2 1 1 0 0,0 1 0 0 0,0-1-1 0 0,1 2 1 0 0,0-1 0 0 0,1 1 0 0 0,0 1-1 0 0,23-15 1 0 0,-31 22 156 0 0,0 0 0 0 0,1 0-1 0 0,-1 1 1 0 0,1-1 0 0 0,0 1 0 0 0,0 0 0 0 0,-1 0-1 0 0,1 0 1 0 0,0 0 0 0 0,0 1 0 0 0,0-1-1 0 0,0 1 1 0 0,0 0 0 0 0,0 0 0 0 0,0 0 0 0 0,0 1-1 0 0,0 0 1 0 0,0 0 0 0 0,0 0 0 0 0,3 1-1 0 0,-4 0 56 0 0,-1-1-1 0 0,1 1 0 0 0,-1 0 0 0 0,0 0 0 0 0,0 1 0 0 0,0-1 0 0 0,0 0 0 0 0,0 0 0 0 0,0 1 0 0 0,-1 0 1 0 0,1-1-1 0 0,-1 1 0 0 0,0 0 0 0 0,0-1 0 0 0,0 1 0 0 0,0 0 0 0 0,0 0 0 0 0,0 0 0 0 0,-1 0 1 0 0,1 0-1 0 0,-1 0 0 0 0,0 0 0 0 0,0 0 0 0 0,0 0 0 0 0,-1 0 0 0 0,0 4 0 0 0,-1 3 162 0 0,0 0 1 0 0,-1-1-1 0 0,0 1 0 0 0,-1-1 0 0 0,0 1 0 0 0,-1-1 0 0 0,0-1 0 0 0,0 1 0 0 0,-1-1 0 0 0,0 1 0 0 0,0-2 0 0 0,-1 1 0 0 0,-14 12 1 0 0,12-12-205 0 0,-1 1 1 0 0,0-1 0 0 0,-1 0-1 0 0,1-1 1 0 0,-2 0 0 0 0,1-1-1 0 0,-1 0 1 0 0,0-1 0 0 0,0 0-1 0 0,-18 4 1 0 0,28-9-128 0 0,0 1 0 0 0,1-1 0 0 0,-1 0 0 0 0,0 0 0 0 0,1 0 0 0 0,-1 0 0 0 0,0 0 0 0 0,1 0 0 0 0,-1 0 0 0 0,0 0 0 0 0,1-1 0 0 0,-1 1 0 0 0,0-1 0 0 0,1 1 0 0 0,-1-1 0 0 0,1 0 0 0 0,-1 1 0 0 0,1-1 0 0 0,-1 0 0 0 0,1 0 0 0 0,-1 0 0 0 0,1 0 0 0 0,0 0 0 0 0,0-1 0 0 0,0 1 0 0 0,-1 0 0 0 0,1 0 0 0 0,0-1 0 0 0,1 1 0 0 0,-1-1 0 0 0,-1-1 0 0 0,-1-4-751 0 0,1 0 0 0 0,0-1-1 0 0,1 1 1 0 0,0 0-1 0 0,0 0 1 0 0,0-10 0 0 0,0-49-7345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5:08.265"/>
    </inkml:context>
    <inkml:brush xml:id="br0">
      <inkml:brushProperty name="width" value="0.05" units="cm"/>
      <inkml:brushProperty name="height" value="0.05" units="cm"/>
      <inkml:brushProperty name="color" value="#E71224"/>
    </inkml:brush>
  </inkml:definitions>
  <inkml:trace contextRef="#ctx0" brushRef="#br0">0 1 3057 0 0,'0'0'2145'0'0,"3"0"-1520"0"0,1 5-337 0 0,2 5 16 0 0,1 3 416 0 0,-1 9 1 0 0,1 0-65 0 0,-1 4-208 0 0,4 3-16 0 0,-4-2-256 0 0,1-4-144 0 0,-1-4-32 0 0,1-5-112 0 0,-1-7-720 0 0,-2-7-1409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5:08.687"/>
    </inkml:context>
    <inkml:brush xml:id="br0">
      <inkml:brushProperty name="width" value="0.05" units="cm"/>
      <inkml:brushProperty name="height" value="0.05" units="cm"/>
      <inkml:brushProperty name="color" value="#E71224"/>
    </inkml:brush>
  </inkml:definitions>
  <inkml:trace contextRef="#ctx0" brushRef="#br0">0 28 1665 0 0,'0'0'3529'0'0,"15"0"-2998"0"0,193 5 527 0 0,216 9 320 0 0,-108-5-1575 0 0,-188-13-751 0 0,215-33-1 0 0,-295 29-452 0 0,-10 1-832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5:09.232"/>
    </inkml:context>
    <inkml:brush xml:id="br0">
      <inkml:brushProperty name="width" value="0.05" units="cm"/>
      <inkml:brushProperty name="height" value="0.05" units="cm"/>
      <inkml:brushProperty name="color" value="#E71224"/>
    </inkml:brush>
  </inkml:definitions>
  <inkml:trace contextRef="#ctx0" brushRef="#br0">10 0 4066 0 0,'0'0'3890'0'0,"-10"19"-3762"0"0,10-8-48 0 0,0 1 64 0 0,0 4 0 0 0,7 1-16 0 0,-1 3 240 0 0,1 1 160 0 0,-4 2-95 0 0,0 2-241 0 0,1-4-160 0 0,-4 2-48 0 0,0-4-705 0 0,0-2-2624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5:10.429"/>
    </inkml:context>
    <inkml:brush xml:id="br0">
      <inkml:brushProperty name="width" value="0.05" units="cm"/>
      <inkml:brushProperty name="height" value="0.05" units="cm"/>
      <inkml:brushProperty name="color" value="#E71224"/>
    </inkml:brush>
  </inkml:definitions>
  <inkml:trace contextRef="#ctx0" brushRef="#br0">0 34 352 0 0,'0'-1'10138'0'0,"0"10"-10061"0"0,1 0 0 0 0,-1 0-1 0 0,1 0 1 0 0,1 0 0 0 0,0 0 0 0 0,0 0 0 0 0,5 11-1 0 0,-6-17-64 0 0,0-1-1 0 0,0 0 0 0 0,0 1 1 0 0,1-1-1 0 0,-1 0 1 0 0,1 0-1 0 0,-1 0 0 0 0,1 0 1 0 0,0 0-1 0 0,0 0 0 0 0,0-1 1 0 0,0 1-1 0 0,0 0 0 0 0,0-1 1 0 0,0 0-1 0 0,1 1 1 0 0,-1-1-1 0 0,0 0 0 0 0,1 0 1 0 0,-1 0-1 0 0,1-1 0 0 0,-1 1 1 0 0,1 0-1 0 0,-1-1 0 0 0,1 0 1 0 0,-1 0-1 0 0,1 1 1 0 0,0-2-1 0 0,4 1 0 0 0,-5-1-26 0 0,0 0 0 0 0,0 0 0 0 0,0 0 0 0 0,0 0 0 0 0,0 0 0 0 0,0-1 0 0 0,-1 1 0 0 0,1-1 0 0 0,0 1 0 0 0,-1-1 0 0 0,1 1-1 0 0,-1-1 1 0 0,0 0 0 0 0,1 0 0 0 0,-1 0 0 0 0,0 0 0 0 0,0 0 0 0 0,0 0 0 0 0,-1 0 0 0 0,1 0 0 0 0,0 0 0 0 0,-1 0 0 0 0,1-4 0 0 0,9-55-663 0 0,-10 58 621 0 0,7-44 278 0 0,-5 49-137 0 0,0 0-1 0 0,1 0 1 0 0,-1 1-1 0 0,0-1 0 0 0,-1 1 1 0 0,1 0-1 0 0,0-1 1 0 0,-1 1-1 0 0,1 0 1 0 0,-1 0-1 0 0,1 4 1 0 0,5 7 45 0 0,11 17-133 0 0,-9-15-425 0 0,0 0 0 0 0,1-1 0 0 0,18 22 0 0 0,-15-25-3021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5:21.662"/>
    </inkml:context>
    <inkml:brush xml:id="br0">
      <inkml:brushProperty name="width" value="0.05" units="cm"/>
      <inkml:brushProperty name="height" value="0.05" units="cm"/>
      <inkml:brushProperty name="color" value="#66CC00"/>
    </inkml:brush>
  </inkml:definitions>
  <inkml:trace contextRef="#ctx0" brushRef="#br0">0 508 2129 0 0,'0'0'4106'0'0,"2"-6"-3256"0"0,7-12-798 0 0,25-17-14 0 0,3 2 0 0 0,1 1 0 0 0,1 3 0 0 0,59-35 0 0 0,-10 15 99 0 0,106-42 0 0 0,-136 69-93 0 0,1 2 1 0 0,122-24-1 0 0,127 2-22 0 0,-264 37-20 0 0,158-13-11 0 0,279 23 48 0 0,-158 26 1 0 0,-150-10-59 0 0,179 25 241 0 0,-244-27 429 0 0,132 42-1 0 0,142 83 1186 0 0,-137-24-273 0 0,-190-93-1257 0 0,39 22-116 0 0,-19-20-99 0 0,-75-29-92 0 0,0 1 1 0 0,0-1-1 0 0,0 0 1 0 0,1 0-1 0 0,-1 0 0 0 0,0 1 1 0 0,0-1-1 0 0,0 0 0 0 0,0 0 1 0 0,1 0-1 0 0,-1 0 0 0 0,0 0 1 0 0,0 1-1 0 0,0-1 0 0 0,1 0 1 0 0,-1 0-1 0 0,0 0 0 0 0,0 0 1 0 0,1 0-1 0 0,-1 0 1 0 0,0 0-1 0 0,0 0 0 0 0,1 0 1 0 0,-1 0-1 0 0,0 0 0 0 0,0 0 1 0 0,0 0-1 0 0,1 0 0 0 0,-1 0 1 0 0,0 0-1 0 0,0 0 0 0 0,1 0 1 0 0,-1 0-1 0 0,0 0 1 0 0,0 0-1 0 0,0-1 0 0 0,1 1 1 0 0,-1 0-1 0 0,0 0 0 0 0,0 0 1 0 0,0 0-1 0 0,1 0 0 0 0,-1-1 1 0 0,0 1-1 0 0,0 0 0 0 0,0 0 1 0 0,0 0-1 0 0,0-1 1 0 0,1 1-1 0 0,-1 0 0 0 0,0 0 1 0 0,0 0-1 0 0,0-1 0 0 0,0 1 1 0 0,0 0-1 0 0,0 0 0 0 0,0-1 1 0 0,0 1-1 0 0,0 0 0 0 0,-4-24-205 0 0,-16-27-248 0 0,3 16 510 0 0,-10-17 64 0 0,34 93-197 0 0,-2-34 57 0 0,0 0 0 0 0,0-1 0 0 0,1 0 1 0 0,0-1-1 0 0,1 1 0 0 0,8 6 0 0 0,22 18 4 0 0,-37-29 28 0 0,0 0-1 0 0,1-1 1 0 0,-1 1-1 0 0,1 0 1 0 0,-1 0-1 0 0,0-1 1 0 0,0 1-1 0 0,1 0 1 0 0,-1 0-1 0 0,0-1 1 0 0,0 1-1 0 0,0 0 1 0 0,0 0-1 0 0,0 0 1 0 0,0-1-1 0 0,0 1 1 0 0,0 0-1 0 0,0 0 1 0 0,-1 0-1 0 0,1-1 1 0 0,0 1-1 0 0,0 0 1 0 0,-1 0-1 0 0,1-1 1 0 0,0 1-1 0 0,-1 0 1 0 0,1-1-1 0 0,-1 1 1 0 0,1 0-1 0 0,-1-1 1 0 0,1 1-1 0 0,-1-1 1 0 0,1 1-1 0 0,-1-1 1 0 0,0 1-1 0 0,1-1 1 0 0,-1 1-1 0 0,0-1 1 0 0,1 0-1 0 0,-1 1 0 0 0,-1 0 1 0 0,-30 14 297 0 0,-56 13 465 0 0,-12 4-4661 0 0,77-24-240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5:22.880"/>
    </inkml:context>
    <inkml:brush xml:id="br0">
      <inkml:brushProperty name="width" value="0.05" units="cm"/>
      <inkml:brushProperty name="height" value="0.05" units="cm"/>
      <inkml:brushProperty name="color" value="#66CC00"/>
    </inkml:brush>
  </inkml:definitions>
  <inkml:trace contextRef="#ctx0" brushRef="#br0">1 1 2993 0 0,'0'26'3349'0'0,"5"9"-2646"0"0,17 60 0 0 0,-11-56-645 0 0,-9-36-2015 0 0,-1-9 741 0 0,0-12-682 0 0,-1 1-309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5:23.193"/>
    </inkml:context>
    <inkml:brush xml:id="br0">
      <inkml:brushProperty name="width" value="0.05" units="cm"/>
      <inkml:brushProperty name="height" value="0.05" units="cm"/>
      <inkml:brushProperty name="color" value="#66CC00"/>
    </inkml:brush>
  </inkml:definitions>
  <inkml:trace contextRef="#ctx0" brushRef="#br0">56 0 3121 0 0,'0'0'5139'0'0,"-8"11"-4734"0"0,-39 56 366 0 0,47-66-767 0 0,0 0 1 0 0,0-1-1 0 0,0 1 0 0 0,0 0 0 0 0,0 0 0 0 0,0-1 0 0 0,0 1 0 0 0,0 0 0 0 0,1 0 0 0 0,-1-1 0 0 0,0 1 0 0 0,0 0 1 0 0,1 0-1 0 0,-1-1 0 0 0,1 1 0 0 0,-1 0 0 0 0,0-1 0 0 0,1 1 0 0 0,-1-1 0 0 0,1 1 0 0 0,-1 0 0 0 0,1-1 0 0 0,0 1 1 0 0,-1-1-1 0 0,1 0 0 0 0,0 1 0 0 0,-1-1 0 0 0,1 1 0 0 0,0-1 0 0 0,27 18 95 0 0,-22-14-54 0 0,-1 0-136 0 0,1 0-1 0 0,0 0 1 0 0,0-1-1 0 0,0 0 1 0 0,0 0-1 0 0,1-1 1 0 0,-1 1 0 0 0,1-1-1 0 0,0 0 1 0 0,11 1-1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5:23.507"/>
    </inkml:context>
    <inkml:brush xml:id="br0">
      <inkml:brushProperty name="width" value="0.05" units="cm"/>
      <inkml:brushProperty name="height" value="0.05" units="cm"/>
      <inkml:brushProperty name="color" value="#66CC00"/>
    </inkml:brush>
  </inkml:definitions>
  <inkml:trace contextRef="#ctx0" brushRef="#br0">1 53 3362 0 0,'0'0'3857'0'0,"52"-3"-3408"0"0,-39-2-241 0 0,3-2-128 0 0,-3-1-16 0 0,3 0-48 0 0,-6 1 0 0 0,-1 1-144 0 0,-5 3-705 0 0,-1 0-591 0 0,-3 0-945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5:23.859"/>
    </inkml:context>
    <inkml:brush xml:id="br0">
      <inkml:brushProperty name="width" value="0.05" units="cm"/>
      <inkml:brushProperty name="height" value="0.05" units="cm"/>
      <inkml:brushProperty name="color" value="#66CC00"/>
    </inkml:brush>
  </inkml:definitions>
  <inkml:trace contextRef="#ctx0" brushRef="#br0">1 1 4514 0 0,'0'0'5827'0'0,"19"68"-5427"0"0,-16-53-192 0 0,0-1-144 0 0,1 0-48 0 0,-4-4-64 0 0,0-4-784 0 0,0-3-1185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00:15:25.144"/>
    </inkml:context>
    <inkml:brush xml:id="br0">
      <inkml:brushProperty name="width" value="0.05" units="cm"/>
      <inkml:brushProperty name="height" value="0.05" units="cm"/>
      <inkml:brushProperty name="color" value="#66CC00"/>
    </inkml:brush>
  </inkml:definitions>
  <inkml:trace contextRef="#ctx0" brushRef="#br0">26 68 1105 0 0,'0'0'2638'0'0,"-13"13"3608"0"0,12-14-6214 0 0,1 1 1 0 0,-1-1 0 0 0,0 1 0 0 0,0 0-1 0 0,1-1 1 0 0,-1 1 0 0 0,0-1 0 0 0,0 0 0 0 0,1 1-1 0 0,-1-1 1 0 0,1 0 0 0 0,-1 1 0 0 0,1-1 0 0 0,-1 0-1 0 0,1 1 1 0 0,-1-1 0 0 0,1 0 0 0 0,0 0-1 0 0,-1 0 1 0 0,1 1 0 0 0,0-1 0 0 0,0 0 0 0 0,-1 0-1 0 0,1 0 1 0 0,0 0 0 0 0,0 0 0 0 0,0 0 0 0 0,0 1-1 0 0,0-1 1 0 0,0 0 0 0 0,0 0 0 0 0,1 0-1 0 0,-1 0 1 0 0,0 0 0 0 0,0 1 0 0 0,1-1 0 0 0,0-1-1 0 0,-1 0-67 0 0,0-1 0 0 0,1 0-1 0 0,0 1 1 0 0,-1 0-1 0 0,1-1 1 0 0,0 1-1 0 0,0-1 1 0 0,0 1-1 0 0,1 0 1 0 0,-1 0 0 0 0,1 0-1 0 0,-1 0 1 0 0,4-4-1 0 0,-2 4 23 0 0,-1 0 0 0 0,1 1 0 0 0,0-1 0 0 0,0 1 0 0 0,0-1 0 0 0,0 1 1 0 0,0 0-1 0 0,0 0 0 0 0,0 1 0 0 0,0-1 0 0 0,0 0 0 0 0,0 1 0 0 0,1 0 0 0 0,-1 0 0 0 0,6 0 0 0 0,-7 1 12 0 0,-1 0 0 0 0,1 0 1 0 0,-1-1-1 0 0,1 1 0 0 0,-1 0 0 0 0,0 0 1 0 0,1 1-1 0 0,-1-1 0 0 0,0 0 1 0 0,0 0-1 0 0,0 1 0 0 0,0-1 0 0 0,0 0 1 0 0,0 1-1 0 0,0-1 0 0 0,0 1 0 0 0,-1-1 1 0 0,1 1-1 0 0,0 0 0 0 0,-1-1 0 0 0,0 1 1 0 0,1 0-1 0 0,-1-1 0 0 0,0 1 0 0 0,0 0 1 0 0,0-1-1 0 0,0 1 0 0 0,0 0 1 0 0,0 2-1 0 0,-2 9 25 0 0,0-1 1 0 0,-1-1 0 0 0,-1 1 0 0 0,1 0-1 0 0,-2-1 1 0 0,1 0 0 0 0,-2 1-1 0 0,0-2 1 0 0,0 1 0 0 0,0-1-1 0 0,-16 17 1 0 0,22-27-44 0 0,0 0 0 0 0,0 0-1 0 0,-1 0 1 0 0,1 0 0 0 0,0 0 0 0 0,-1 0 0 0 0,1 0-1 0 0,0 0 1 0 0,0 0 0 0 0,-1 0 0 0 0,1 0 0 0 0,0-1 0 0 0,0 1-1 0 0,-1 0 1 0 0,1 0 0 0 0,0 0 0 0 0,0 0 0 0 0,-1-1-1 0 0,1 1 1 0 0,0 0 0 0 0,0 0 0 0 0,0 0 0 0 0,-1-1 0 0 0,1 1-1 0 0,0 0 1 0 0,0 0 0 0 0,0-1 0 0 0,0 1 0 0 0,0 0-1 0 0,0 0 1 0 0,-1-1 0 0 0,1 1 0 0 0,0 0 0 0 0,0-1-1 0 0,0 1 1 0 0,0 0 0 0 0,0 0 0 0 0,0-1 0 0 0,0 1 0 0 0,0 0-1 0 0,0-1 1 0 0,0 1 0 0 0,1 0 0 0 0,-1 0 0 0 0,0-1-1 0 0,0 0 12 0 0,0 0-1 0 0,0 0 0 0 0,0 1 1 0 0,0-1-1 0 0,0 0 0 0 0,0 0 1 0 0,0 0-1 0 0,0 1 0 0 0,0-1 1 0 0,0 0-1 0 0,0 0 0 0 0,1 1 1 0 0,-1-1-1 0 0,0 0 0 0 0,1 0 1 0 0,-1 1-1 0 0,1-1 0 0 0,-1 0 1 0 0,0 1-1 0 0,1-1 0 0 0,-1 1 1 0 0,1-1-1 0 0,0 0 0 0 0,0 0 1 0 0,5-1 12 0 0,0 0 0 0 0,0 0 0 0 0,1 0 0 0 0,-1 1 0 0 0,0 0 0 0 0,0 0 0 0 0,1 1 0 0 0,-1 0-1 0 0,1 0 1 0 0,9 1 0 0 0,-8 0 34 0 0,0 0 1 0 0,0-1-1 0 0,0-1 0 0 0,0 1 0 0 0,15-4 0 0 0,-20 0-1791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3T19:59:20.807"/>
    </inkml:context>
    <inkml:brush xml:id="br0">
      <inkml:brushProperty name="width" value="0.05" units="cm"/>
      <inkml:brushProperty name="height" value="0.05" units="cm"/>
      <inkml:brushProperty name="color" value="#FF0066"/>
    </inkml:brush>
  </inkml:definitions>
  <inkml:trace contextRef="#ctx0" brushRef="#br0">1 0 10213 0 0,'0'0'4626'0'0,"18"115"-1953"0"0,-18-45 32 0 0,0 7-960 0 0,0-8-1473 0 0,7-17-896 0 0,26-23-5315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4:43:29.390"/>
    </inkml:context>
    <inkml:brush xml:id="br0">
      <inkml:brushProperty name="width" value="0.05" units="cm"/>
      <inkml:brushProperty name="height" value="0.05" units="cm"/>
      <inkml:brushProperty name="color" value="#E71224"/>
    </inkml:brush>
  </inkml:definitions>
  <inkml:trace contextRef="#ctx0" brushRef="#br0">1 124 2305 0 0,'0'0'3479'0'0,"0"30"6136"0"0,-1-53-9577 0 0,4-45-115 0 0,-3 64 72 0 0,1 0 0 0 0,0-1 0 0 0,0 2 0 0 0,0-1 0 0 0,0 0 0 0 0,1 0-1 0 0,0 0 1 0 0,-1 1 0 0 0,2-1 0 0 0,-1 0 0 0 0,0 1 0 0 0,1 0 0 0 0,-1 0 0 0 0,4-3 0 0 0,-6 5 2 0 0,1 1-1 0 0,-1-1 1 0 0,1 1-1 0 0,-1 0 1 0 0,1-1-1 0 0,-1 1 1 0 0,1 0-1 0 0,-1 0 1 0 0,1 0-1 0 0,-1-1 0 0 0,1 1 1 0 0,-1 0-1 0 0,1 0 1 0 0,-1 0-1 0 0,1 0 1 0 0,-1 0-1 0 0,1 0 1 0 0,0 0-1 0 0,-1 0 1 0 0,1 0-1 0 0,-1 0 1 0 0,1 0-1 0 0,-1 0 1 0 0,1 0-1 0 0,-1 0 0 0 0,1 1 1 0 0,-1-1-1 0 0,1 0 1 0 0,-1 0-1 0 0,2 1 1 0 0,13 18 44 0 0,8 35 142 0 0,-19-45-183 0 0,3 9 11 0 0,-3-5 0 0 0,0 0 0 0 0,2 0 0 0 0,-1 0 1 0 0,2-1-1 0 0,-1 0 0 0 0,2 0 1 0 0,0-1-1 0 0,18 20 0 0 0,-23-28-23 0 0,1-1 0 0 0,0 0-1 0 0,1-1 1 0 0,-1 1 0 0 0,0-1 0 0 0,0 1 0 0 0,1-1-1 0 0,-1-1 1 0 0,1 1 0 0 0,-1 0 0 0 0,1-1 0 0 0,-1 0-1 0 0,0 0 1 0 0,1-1 0 0 0,4 0 0 0 0,-6 1 3 0 0,-1 0 1 0 0,0 0-1 0 0,0-1 1 0 0,0 1-1 0 0,0 0 1 0 0,1-1-1 0 0,-1 0 1 0 0,0 1-1 0 0,0-1 1 0 0,0 0-1 0 0,0 0 1 0 0,-1 0-1 0 0,1 0 1 0 0,0-1-1 0 0,0 1 1 0 0,-1 0-1 0 0,1-1 1 0 0,0 0-1 0 0,-1 1 1 0 0,1-1 0 0 0,-1 0-1 0 0,0 1 1 0 0,0-1-1 0 0,0 0 1 0 0,0 0-1 0 0,0 0 1 0 0,0 0-1 0 0,0 0 1 0 0,-1 0-1 0 0,1 0 1 0 0,0-3-1 0 0,-1 0-117 0 0,0 1-164 0 0,1 1 0 0 0,-1 0 1 0 0,0 0-1 0 0,-1 0 1 0 0,1 0-1 0 0,-1 0 1 0 0,1-1-1 0 0,-1 1 1 0 0,0 0-1 0 0,-2-5 1 0 0,2 6-157 0 0,-1 1 0 0 0,1-1 1 0 0,-1 1-1 0 0,1-1 0 0 0,-1 1 0 0 0,1 0 1 0 0,-1-1-1 0 0,0 1 0 0 0,0 0 1 0 0,0 0-1 0 0,-3-1 0 0 0,-6-3-4962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4:43:29.726"/>
    </inkml:context>
    <inkml:brush xml:id="br0">
      <inkml:brushProperty name="width" value="0.05" units="cm"/>
      <inkml:brushProperty name="height" value="0.05" units="cm"/>
      <inkml:brushProperty name="color" value="#E71224"/>
    </inkml:brush>
  </inkml:definitions>
  <inkml:trace contextRef="#ctx0" brushRef="#br0">85 1 3602 0 0,'0'0'8243'0'0,"-19"37"-7282"0"0,8-14-193 0 0,0 2-272 0 0,0 1-303 0 0,4-1-145 0 0,-4-1 0 0 0,3-3-32 0 0,5-5-96 0 0,3-6-737 0 0,-4-5-1904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4:43:50.116"/>
    </inkml:context>
    <inkml:brush xml:id="br0">
      <inkml:brushProperty name="width" value="0.05" units="cm"/>
      <inkml:brushProperty name="height" value="0.05" units="cm"/>
      <inkml:brushProperty name="color" value="#E71224"/>
    </inkml:brush>
  </inkml:definitions>
  <inkml:trace contextRef="#ctx0" brushRef="#br0">34 6 4178 0 0,'-20'3'5857'0'0,"10"5"-3434"0"0,6 22-1865 0 0,4-21-307 0 0,1-8-251 0 0,-1 1-1 0 0,0-1 1 0 0,1 1-1 0 0,-1-1 0 0 0,1 0 1 0 0,-1 1-1 0 0,1-1 0 0 0,-1 1 1 0 0,1-1-1 0 0,0 0 1 0 0,0 0-1 0 0,0 0 0 0 0,0 1 1 0 0,0-1-1 0 0,0 0 0 0 0,0 0 1 0 0,0 0-1 0 0,0 0 1 0 0,0-1-1 0 0,1 1 0 0 0,-1 0 1 0 0,0 0-1 0 0,1-1 0 0 0,-1 1 1 0 0,0-1-1 0 0,1 1 1 0 0,-1-1-1 0 0,3 1 0 0 0,-3-1-6 0 0,0 0 0 0 0,0 1 0 0 0,0-1-1 0 0,0 0 1 0 0,0 0 0 0 0,0 0 0 0 0,0 0-1 0 0,0 0 1 0 0,0 0 0 0 0,0 0 0 0 0,0-1 0 0 0,0 1-1 0 0,0 0 1 0 0,-1 0 0 0 0,1-1 0 0 0,0 1-1 0 0,0-1 1 0 0,0 1 0 0 0,0-1 0 0 0,0 1-1 0 0,0-1 1 0 0,-1 1 0 0 0,1-1 0 0 0,0 0 0 0 0,-1 1-1 0 0,1-1 1 0 0,0 0 0 0 0,-1 0 0 0 0,1 0-1 0 0,-1 1 1 0 0,1-1 0 0 0,-1 0 0 0 0,1 0 0 0 0,-1 0-1 0 0,0 0 1 0 0,1 0 0 0 0,-1 0 0 0 0,0 0-1 0 0,0 0 1 0 0,0 0 0 0 0,0 0 0 0 0,0 0-1 0 0,0-1 1 0 0,0-1 83 0 0,1 1-1 0 0,-1 0 0 0 0,0 0 1 0 0,-1 0-1 0 0,1 0 1 0 0,0-1-1 0 0,-1 1 0 0 0,1 0 1 0 0,-1 0-1 0 0,1 0 1 0 0,-1 0-1 0 0,0 0 0 0 0,0 0 1 0 0,-2-3-1 0 0,2 4 13 0 0,-1 0-1 0 0,1 0 1 0 0,-1 1-1 0 0,1-1 1 0 0,0 0 0 0 0,-1 1-1 0 0,1-1 1 0 0,-1 1-1 0 0,0 0 1 0 0,1-1-1 0 0,-1 1 1 0 0,1 0 0 0 0,-1 0-1 0 0,1 0 1 0 0,-1 0-1 0 0,0 0 1 0 0,1 0-1 0 0,-1 1 1 0 0,1-1 0 0 0,-1 0-1 0 0,-2 2 1 0 0,3-1-50 0 0,0 0 0 0 0,0 0 1 0 0,0 0-1 0 0,0 0 1 0 0,0 0-1 0 0,0 0 1 0 0,0 0-1 0 0,1 1 0 0 0,-1-1 1 0 0,0 0-1 0 0,1 1 1 0 0,-1-1-1 0 0,1 0 1 0 0,0 1-1 0 0,-1-1 0 0 0,1 1 1 0 0,0-1-1 0 0,0 1 1 0 0,0-1-1 0 0,0 1 1 0 0,0 1-1 0 0,3 34 16 0 0,-1-34-65 0 0,-1 0 0 0 0,1-1 0 0 0,0 1 0 0 0,0-1 0 0 0,0 0 0 0 0,0 0 0 0 0,1 0 1 0 0,-1 0-1 0 0,0 0 0 0 0,1 0 0 0 0,0-1 0 0 0,-1 1 0 0 0,1-1 0 0 0,0 1 0 0 0,0-1 0 0 0,0 0 0 0 0,0 0 0 0 0,0-1 1 0 0,0 1-1 0 0,0-1 0 0 0,4 1 0 0 0,-6-1-1 0 0,1 1 0 0 0,0-1 0 0 0,-1 0 1 0 0,1 0-1 0 0,0 0 0 0 0,-1 0 0 0 0,1 0 0 0 0,0-1 1 0 0,-1 1-1 0 0,1 0 0 0 0,-1-1 0 0 0,1 0 0 0 0,-1 1 0 0 0,1-1 1 0 0,-1 0-1 0 0,1 1 0 0 0,-1-1 0 0 0,1 0 0 0 0,-1 0 1 0 0,0 0-1 0 0,1 0 0 0 0,-1 0 0 0 0,0-1 0 0 0,0 1 1 0 0,0 0-1 0 0,0-1 0 0 0,0 1 0 0 0,0 0 0 0 0,0-1 1 0 0,-1 1-1 0 0,1-1 0 0 0,0 1 0 0 0,-1-1 0 0 0,1 0 0 0 0,-1 1 1 0 0,0-1-1 0 0,0 1 0 0 0,1-1 0 0 0,-1-3 0 0 0,0 0 17 0 0,0 1 0 0 0,0-1-1 0 0,0 0 1 0 0,-1 1 0 0 0,1-1-1 0 0,-1 0 1 0 0,0 1-1 0 0,-1-1 1 0 0,-2-7 0 0 0,2 10 24 0 0,1 0 0 0 0,-1 1 1 0 0,1-1-1 0 0,-1 0 0 0 0,0 1 0 0 0,0 0 1 0 0,0-1-1 0 0,1 1 0 0 0,-1 0 1 0 0,0 0-1 0 0,-1 0 0 0 0,1 0 1 0 0,0 1-1 0 0,0-1 0 0 0,0 0 1 0 0,0 1-1 0 0,-1 0 0 0 0,1-1 0 0 0,0 1 1 0 0,-1 0-1 0 0,1 0 0 0 0,-4 1 1 0 0,4-1-12 0 0,0 1 1 0 0,1-1 0 0 0,-1 1-1 0 0,0 0 1 0 0,1 0-1 0 0,-1-1 1 0 0,1 1 0 0 0,-1 0-1 0 0,1 0 1 0 0,-1 1-1 0 0,1-1 1 0 0,0 0 0 0 0,-1 0-1 0 0,1 1 1 0 0,0-1-1 0 0,0 1 1 0 0,0-1 0 0 0,0 1-1 0 0,0 0 1 0 0,0-1-1 0 0,1 1 1 0 0,-1 0 0 0 0,0-1-1 0 0,1 1 1 0 0,0 0 0 0 0,-1 0-1 0 0,1-1 1 0 0,0 1-1 0 0,0 2 1 0 0,-5 57 476 0 0,5-60-494 0 0,0 1-8 0 0,0 0 0 0 0,0 1 1 0 0,0-1-1 0 0,0 0 1 0 0,0 0-1 0 0,0 0 1 0 0,1 0-1 0 0,-1 1 1 0 0,1-1-1 0 0,0 0 1 0 0,0 0-1 0 0,-1 0 1 0 0,1 0-1 0 0,0 0 0 0 0,1-1 1 0 0,-1 1-1 0 0,0 0 1 0 0,0 0-1 0 0,1-1 1 0 0,-1 1-1 0 0,1-1 1 0 0,0 1-1 0 0,-1-1 1 0 0,1 1-1 0 0,0-1 1 0 0,0 0-1 0 0,0 0 0 0 0,0 0 1 0 0,0 0-1 0 0,0 0 1 0 0,0-1-1 0 0,0 1 1 0 0,0-1-1 0 0,0 1 1 0 0,0-1-1 0 0,0 0 1 0 0,1 1-1 0 0,-1-1 1 0 0,0 0-1 0 0,0-1 0 0 0,0 1 1 0 0,0 0-1 0 0,1-1 1 0 0,-1 1-1 0 0,0-1 1 0 0,0 1-1 0 0,0-1 1 0 0,0 0-1 0 0,0 0 1 0 0,2-1-1 0 0,0-1-14 0 0,-1 0 1 0 0,1 0-1 0 0,-1-1 0 0 0,1 1 0 0 0,-1-1 1 0 0,0 1-1 0 0,0-1 0 0 0,-1 0 0 0 0,1 0 1 0 0,-1-1-1 0 0,0 1 0 0 0,0 0 0 0 0,0-1 0 0 0,-1 1 1 0 0,1-1-1 0 0,-1 1 0 0 0,0-1 0 0 0,0-8 1 0 0,0 9 17 0 0,-1 0 1 0 0,0-1-1 0 0,0 1 1 0 0,0 0-1 0 0,0-1 0 0 0,-1 1 1 0 0,0 0-1 0 0,1 0 1 0 0,-4-8-1 0 0,3 10 9 0 0,0 0 0 0 0,0 1 0 0 0,1-1 0 0 0,-2 0 0 0 0,1 1-1 0 0,0-1 1 0 0,0 1 0 0 0,0-1 0 0 0,-1 1 0 0 0,1 0 0 0 0,-1-1 0 0 0,1 1-1 0 0,-1 0 1 0 0,1 0 0 0 0,-1 0 0 0 0,0 0 0 0 0,0 0 0 0 0,1 1 0 0 0,-1-1 0 0 0,0 0-1 0 0,-3 0 1 0 0,2 0 31 0 0,1 1 0 0 0,-1-1 0 0 0,0 1 0 0 0,0-1 0 0 0,0 1 0 0 0,1 0 0 0 0,-1 0 0 0 0,0 0 0 0 0,0 1 0 0 0,0-1 0 0 0,1 1 0 0 0,-1-1 0 0 0,0 1 0 0 0,1 0 0 0 0,-1 0 0 0 0,0 0 0 0 0,1 1 0 0 0,-1-1 0 0 0,1 0 0 0 0,0 1 0 0 0,-1 0 0 0 0,1-1 0 0 0,0 1 0 0 0,-4 4 0 0 0,4-1-15 0 0,-1-1 0 0 0,1 1 0 0 0,0 0 0 0 0,0 0 0 0 0,0 0 0 0 0,0 0 0 0 0,1 0 0 0 0,0 0 0 0 0,0 0 0 0 0,1 1 0 0 0,-1-1 0 0 0,1 9 0 0 0,0-13-28 0 0,0 0-1 0 0,0 1 1 0 0,0-1-1 0 0,0 0 1 0 0,0 1-1 0 0,0-1 1 0 0,0 0-1 0 0,1 1 1 0 0,-1-1-1 0 0,0 0 1 0 0,1 0-1 0 0,-1 1 0 0 0,1-1 1 0 0,-1 0-1 0 0,1 0 1 0 0,0 0-1 0 0,-1 0 1 0 0,1 0-1 0 0,0 0 1 0 0,0 0-1 0 0,0 0 1 0 0,0 0-1 0 0,0 0 1 0 0,0 0-1 0 0,0 0 0 0 0,0-1 1 0 0,0 1-1 0 0,0 0 1 0 0,0-1-1 0 0,1 1 1 0 0,-1-1-1 0 0,0 1 1 0 0,0-1-1 0 0,1 0 1 0 0,-1 0-1 0 0,0 1 0 0 0,0-1 1 0 0,1 0-1 0 0,-1 0 1 0 0,0 0-1 0 0,1 0 1 0 0,-1 0-1 0 0,0-1 1 0 0,0 1-1 0 0,1 0 1 0 0,1-1-1 0 0,0 0-20 0 0,1 0 1 0 0,0 0-1 0 0,-1-1 1 0 0,1 1-1 0 0,-1-1 0 0 0,1 0 1 0 0,-1 0-1 0 0,0 0 0 0 0,0-1 1 0 0,0 1-1 0 0,0-1 0 0 0,0 1 1 0 0,-1-1-1 0 0,1 0 0 0 0,3-6 1 0 0,-4 4 7 0 0,0 1 1 0 0,0-1-1 0 0,-1 0 1 0 0,0 1 0 0 0,0-1-1 0 0,0 0 1 0 0,0 0-1 0 0,-1-6 1 0 0,0 10 21 0 0,0 0 1 0 0,1-1 0 0 0,-1 1-1 0 0,0 0 1 0 0,0 0-1 0 0,0-1 1 0 0,-1 1 0 0 0,1 0-1 0 0,0 0 1 0 0,0-1 0 0 0,-1 1-1 0 0,1 0 1 0 0,0 0 0 0 0,-1 0-1 0 0,0 0 1 0 0,1 0-1 0 0,-1-1 1 0 0,1 1 0 0 0,-1 0-1 0 0,0 0 1 0 0,0 1 0 0 0,0-1-1 0 0,0 0 1 0 0,0 0-1 0 0,0 0 1 0 0,0 0 0 0 0,0 1-1 0 0,0-1 1 0 0,0 0 0 0 0,0 1-1 0 0,0-1 1 0 0,0 1 0 0 0,-2-1-1 0 0,1 1 17 0 0,-1 0 1 0 0,1 0-1 0 0,0 1 0 0 0,-1-1 0 0 0,1 0 1 0 0,0 1-1 0 0,-1 0 0 0 0,1-1 0 0 0,0 1 1 0 0,0 0-1 0 0,0 0 0 0 0,0 1 1 0 0,0-1-1 0 0,0 0 0 0 0,0 1 0 0 0,0-1 1 0 0,0 1-1 0 0,0-1 0 0 0,1 1 0 0 0,-1 0 1 0 0,1 0-1 0 0,-1 0 0 0 0,1 0 0 0 0,0 0 1 0 0,0 0-1 0 0,0 0 0 0 0,0 0 0 0 0,0 0 1 0 0,-1 5-1 0 0,0-2-27 0 0,1 1 0 0 0,-1 0 0 0 0,1 0 1 0 0,1 0-1 0 0,-1 0 0 0 0,1 0 0 0 0,0 0 0 0 0,0 0 0 0 0,1 0 0 0 0,-1 0 1 0 0,3 6-1 0 0,-3-11-57 0 0,1-1 0 0 0,-1 1 0 0 0,0 0 1 0 0,1-1-1 0 0,-1 1 0 0 0,1-1 0 0 0,-1 1 1 0 0,1-1-1 0 0,-1 1 0 0 0,1-1 0 0 0,-1 1 0 0 0,1-1 1 0 0,0 0-1 0 0,-1 1 0 0 0,1-1 0 0 0,0 0 1 0 0,-1 1-1 0 0,1-1 0 0 0,0 0 0 0 0,-1 0 1 0 0,1 0-1 0 0,0 0 0 0 0,0 0 0 0 0,-1 0 1 0 0,1 0-1 0 0,0 0 0 0 0,-1 0 0 0 0,1 0 0 0 0,0 0 1 0 0,1 0-1 0 0,24-7-6382 0 0,-24 7 5083 0 0,19-6-5728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4:43:51.742"/>
    </inkml:context>
    <inkml:brush xml:id="br0">
      <inkml:brushProperty name="width" value="0.05" units="cm"/>
      <inkml:brushProperty name="height" value="0.05" units="cm"/>
      <inkml:brushProperty name="color" value="#E71224"/>
    </inkml:brush>
  </inkml:definitions>
  <inkml:trace contextRef="#ctx0" brushRef="#br0">63 69 2353 0 0,'-4'-21'9975'0'0,"1"21"-9639"0"0,0 0 0 0 0,0 1-1 0 0,0 0 1 0 0,0-1-1 0 0,0 1 1 0 0,0 0 0 0 0,0 0-1 0 0,0 1 1 0 0,0-1-1 0 0,0 0 1 0 0,0 1 0 0 0,1 0-1 0 0,-5 4 1 0 0,5-5-325 0 0,1 0 0 0 0,0 0 0 0 0,0 0 0 0 0,0 0 0 0 0,0 0 0 0 0,0 1 0 0 0,0-1 0 0 0,1 0 0 0 0,-1 1 1 0 0,0-1-1 0 0,1 1 0 0 0,-1-1 0 0 0,1 1 0 0 0,-1-1 0 0 0,1 1 0 0 0,0 0 0 0 0,-1-1 0 0 0,1 1 0 0 0,0-1 0 0 0,0 1 0 0 0,0-1 0 0 0,0 1 1 0 0,1 0-1 0 0,-1-1 0 0 0,0 1 0 0 0,1-1 0 0 0,-1 1 0 0 0,1-1 0 0 0,-1 1 0 0 0,1-1 0 0 0,1 2 0 0 0,0-1-24 0 0,0 0 0 0 0,0-1-1 0 0,0 0 1 0 0,0 1 0 0 0,0-1 0 0 0,0 0-1 0 0,0 0 1 0 0,0 0 0 0 0,1 0-1 0 0,-1-1 1 0 0,0 1 0 0 0,1-1 0 0 0,-1 1-1 0 0,1-1 1 0 0,-1 0 0 0 0,1 0-1 0 0,-1 0 1 0 0,1 0 0 0 0,-1 0-1 0 0,4-1 1 0 0,0 1-30 0 0,-1-1 0 0 0,1 0 0 0 0,0 0 0 0 0,-1 0-1 0 0,1-1 1 0 0,-1 0 0 0 0,10-4 0 0 0,-12 4 20 0 0,0-1 1 0 0,0 0-1 0 0,0-1 1 0 0,0 1-1 0 0,0 0 0 0 0,0-1 1 0 0,-1 0-1 0 0,0 1 0 0 0,0-1 1 0 0,0 0-1 0 0,0 0 1 0 0,0 0-1 0 0,-1-1 0 0 0,0 1 1 0 0,0 0-1 0 0,0 0 0 0 0,0-1 1 0 0,-1 1-1 0 0,0-1 1 0 0,0 1-1 0 0,0 0 0 0 0,-1-9 1 0 0,0 12 52 0 0,1 0-1 0 0,-1 0 1 0 0,0 0 0 0 0,0 0 0 0 0,0 0 0 0 0,0 0 0 0 0,0 0-1 0 0,0 0 1 0 0,0 0 0 0 0,0 0 0 0 0,0 0 0 0 0,0 1 0 0 0,0-1-1 0 0,-1 0 1 0 0,1 1 0 0 0,0-1 0 0 0,0 1 0 0 0,-1-1 0 0 0,1 1 0 0 0,0 0-1 0 0,-1 0 1 0 0,1 0 0 0 0,0-1 0 0 0,-1 1 0 0 0,1 0 0 0 0,-1 1-1 0 0,1-1 1 0 0,0 0 0 0 0,-3 1 0 0 0,-1-1 136 0 0,-1 0 1 0 0,1 0-1 0 0,0 1 0 0 0,-1 0 1 0 0,1 0-1 0 0,-10 3 0 0 0,12-2-126 0 0,1 0-1 0 0,-1 0 0 0 0,1 0 1 0 0,-1 1-1 0 0,1-1 0 0 0,0 1 1 0 0,0-1-1 0 0,0 1 0 0 0,0 0 0 0 0,0-1 1 0 0,1 1-1 0 0,-1 0 0 0 0,1 0 1 0 0,0 0-1 0 0,0 1 0 0 0,0-1 1 0 0,0 0-1 0 0,0 0 0 0 0,1 0 0 0 0,-1 1 1 0 0,1-1-1 0 0,0 4 0 0 0,0-5-47 0 0,0 0 0 0 0,0 0 0 0 0,1 0 0 0 0,-1 0 0 0 0,0 0 0 0 0,1 0 0 0 0,-1 0 0 0 0,1 0 0 0 0,0 0 0 0 0,0 0 0 0 0,0 0 0 0 0,0 0 0 0 0,0-1 0 0 0,0 1 1 0 0,0 0-1 0 0,0-1 0 0 0,1 1 0 0 0,-1-1 0 0 0,0 1 0 0 0,1-1 0 0 0,0 0 0 0 0,-1 0 0 0 0,1 1 0 0 0,0-1 0 0 0,-1 0 0 0 0,1-1 0 0 0,0 1 0 0 0,0 0 0 0 0,0 0 0 0 0,0-1 0 0 0,0 1 0 0 0,0-1 0 0 0,0 0 0 0 0,0 1 0 0 0,0-1 0 0 0,2 0 0 0 0,-2 0-4 0 0,-1 0 0 0 0,0 0-1 0 0,1 0 1 0 0,-1-1 0 0 0,0 1 0 0 0,1 0 0 0 0,-1 0 0 0 0,1-1 0 0 0,-1 1 0 0 0,0-1 0 0 0,0 1 0 0 0,1-1 0 0 0,-1 0 0 0 0,0 0 0 0 0,0 1 0 0 0,0-1 0 0 0,0 0 0 0 0,0 0 0 0 0,0 0 0 0 0,0 0 0 0 0,0 0 0 0 0,0 0-1 0 0,0 0 1 0 0,0-1 0 0 0,-1 1 0 0 0,1 0 0 0 0,0 0 0 0 0,-1-1 0 0 0,1-1 0 0 0,0 0-6 0 0,0 1 0 0 0,-1-1-1 0 0,0 1 1 0 0,0-1 0 0 0,0 1-1 0 0,0-1 1 0 0,0 1 0 0 0,0-1-1 0 0,-1 0 1 0 0,0-4 0 0 0,0 6 29 0 0,0 0 0 0 0,0 0 0 0 0,0 0 0 0 0,0 0 1 0 0,0 0-1 0 0,-1 0 0 0 0,1 0 0 0 0,0 0 0 0 0,0 0 0 0 0,-1 1 1 0 0,1-1-1 0 0,0 0 0 0 0,-1 1 0 0 0,1-1 0 0 0,0 1 0 0 0,-1-1 1 0 0,1 1-1 0 0,-1 0 0 0 0,1 0 0 0 0,-1 0 0 0 0,-2 0 0 0 0,3-1 11 0 0,0 1-1 0 0,0 0 1 0 0,0 0-1 0 0,0 0 1 0 0,0 0-1 0 0,0 0 1 0 0,0 0-1 0 0,0 0 1 0 0,0 0-1 0 0,0 0 1 0 0,1 0-1 0 0,-1 1 1 0 0,0-1-1 0 0,0 0 1 0 0,0 0-1 0 0,0 1 1 0 0,0-1-1 0 0,0 1 1 0 0,1-1-1 0 0,-1 1 1 0 0,0-1-1 0 0,0 1 1 0 0,1 0-1 0 0,-1-1 0 0 0,0 1 1 0 0,1 0-1 0 0,-1-1 1 0 0,1 1-1 0 0,-1 0 1 0 0,1 0-1 0 0,-1 0 1 0 0,1-1-1 0 0,-1 1 1 0 0,1 0-1 0 0,-1 2 1 0 0,1-1-19 0 0,0-1 0 0 0,1 1-1 0 0,-1 0 1 0 0,0 0 0 0 0,0 0 0 0 0,1-1 0 0 0,-1 1 0 0 0,1 0-1 0 0,0-1 1 0 0,-1 1 0 0 0,1 0 0 0 0,0-1 0 0 0,0 1 0 0 0,0-1-1 0 0,0 1 1 0 0,0-1 0 0 0,0 0 0 0 0,1 1 0 0 0,-1-1 0 0 0,0 0-1 0 0,1 0 1 0 0,-1 0 0 0 0,1 0 0 0 0,-1 0 0 0 0,1 0-1 0 0,2 1 1 0 0,-1-1-39 0 0,1 0-1 0 0,-1 0 0 0 0,1 0 1 0 0,0-1-1 0 0,-1 1 0 0 0,1-1 1 0 0,-1 0-1 0 0,1 0 0 0 0,0 0 1 0 0,-1 0-1 0 0,1-1 0 0 0,6-1 1 0 0,-7 0 16 0 0,0 1 0 0 0,-1-1 0 0 0,1 0-1 0 0,-1 0 1 0 0,1 0 0 0 0,-1-1 0 0 0,0 1 0 0 0,0-1 0 0 0,0 1 0 0 0,0-1 0 0 0,0 1 0 0 0,-1-1 0 0 0,1 0 0 0 0,-1 0 0 0 0,0 0 0 0 0,1 0 0 0 0,-1 0 0 0 0,-1 0 0 0 0,1 0 0 0 0,0-1-1 0 0,-1 1 1 0 0,0 0 0 0 0,1 0 0 0 0,-1-1 0 0 0,-1 1 0 0 0,0-5 0 0 0,0 7 33 0 0,0-1 0 0 0,0 1 0 0 0,-1 0 0 0 0,1 0 0 0 0,-1 0 0 0 0,1 0-1 0 0,-1 0 1 0 0,1 0 0 0 0,-1 0 0 0 0,1 1 0 0 0,-1-1 0 0 0,0 1 0 0 0,1-1 0 0 0,-1 1 0 0 0,0-1 0 0 0,0 1-1 0 0,1 0 1 0 0,-1 0 0 0 0,0 0 0 0 0,0 0 0 0 0,0 0 0 0 0,-2 1 0 0 0,-44 5 568 0 0,45-4-531 0 0,0 0 0 0 0,0 0 0 0 0,-1 0 0 0 0,1 1 0 0 0,1-1 0 0 0,-1 1 1 0 0,0 0-1 0 0,1 0 0 0 0,-1 0 0 0 0,1 0 0 0 0,-4 7 0 0 0,5-9-42 0 0,0 1 0 0 0,0 0 0 0 0,0 0-1 0 0,0 0 1 0 0,0 0 0 0 0,1 0 0 0 0,-1 0 0 0 0,1 0 0 0 0,-1 1 0 0 0,1-1-1 0 0,0 0 1 0 0,0 0 0 0 0,0 0 0 0 0,0 0 0 0 0,0 0 0 0 0,0 1 0 0 0,1-1-1 0 0,-1 0 1 0 0,1 0 0 0 0,-1 0 0 0 0,1 0 0 0 0,0 0 0 0 0,1 3 0 0 0,0-4-27 0 0,0 0 0 0 0,-1 1 1 0 0,1-1-1 0 0,0 0 1 0 0,0 0-1 0 0,0 0 1 0 0,0 0-1 0 0,1 0 1 0 0,-1 0-1 0 0,0-1 0 0 0,0 1 1 0 0,0-1-1 0 0,1 1 1 0 0,-1-1-1 0 0,0 0 1 0 0,0 0-1 0 0,1 0 1 0 0,-1 0-1 0 0,0 0 0 0 0,0-1 1 0 0,3 0-1 0 0,-3 1 4 0 0,0 0 0 0 0,-1 0-1 0 0,1 0 1 0 0,-1-1-1 0 0,1 1 1 0 0,0-1 0 0 0,-1 1-1 0 0,1-1 1 0 0,-1 1-1 0 0,1-1 1 0 0,-1 0 0 0 0,1 0-1 0 0,-1 0 1 0 0,0 0 0 0 0,1 0-1 0 0,-1 0 1 0 0,0 0-1 0 0,0 0 1 0 0,0-1 0 0 0,0 1-1 0 0,0 0 1 0 0,0-1-1 0 0,0 1 1 0 0,0 0 0 0 0,0-1-1 0 0,-1 0 1 0 0,1 1 0 0 0,0-1-1 0 0,0-2 1 0 0,-2 3 11 0 0,0 1 1 0 0,0-1-1 0 0,1 1 0 0 0,-1-1 1 0 0,0 1-1 0 0,0-1 1 0 0,1 1-1 0 0,-1 0 0 0 0,0-1 1 0 0,0 1-1 0 0,0 0 1 0 0,0-1-1 0 0,0 1 0 0 0,0 0 1 0 0,0 0-1 0 0,0 0 1 0 0,1 0-1 0 0,-1 0 0 0 0,0 0 1 0 0,0 0-1 0 0,0 0 1 0 0,0 0-1 0 0,0 1 0 0 0,-1-1 1 0 0,-5 0-5435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4:43:53.385"/>
    </inkml:context>
    <inkml:brush xml:id="br0">
      <inkml:brushProperty name="width" value="0.05" units="cm"/>
      <inkml:brushProperty name="height" value="0.05" units="cm"/>
      <inkml:brushProperty name="color" value="#E71224"/>
    </inkml:brush>
  </inkml:definitions>
  <inkml:trace contextRef="#ctx0" brushRef="#br0">52 67 640 0 0,'0'0'1300'0'0,"-12"1"6239"0"0,-12 3-3572 0 0,22-2-3866 0 0,1 0 0 0 0,0-1 0 0 0,-1 1-1 0 0,1 0 1 0 0,0 0 0 0 0,0 0 0 0 0,1 0 0 0 0,-1 0 0 0 0,0 0-1 0 0,1 0 1 0 0,-1 0 0 0 0,1 0 0 0 0,-1 0 0 0 0,1 0 0 0 0,0 0-1 0 0,0 1 1 0 0,0-1 0 0 0,0 0 0 0 0,1 3 0 0 0,0-4-108 0 0,0 0 0 0 0,0 1 0 0 0,1-1 0 0 0,-1 0 0 0 0,0 0 0 0 0,1 0 0 0 0,-1 0 0 0 0,1 0 0 0 0,-1 0 0 0 0,1-1 1 0 0,-1 1-1 0 0,1 0 0 0 0,0-1 0 0 0,-1 1 0 0 0,1-1 0 0 0,0 0 0 0 0,0 1 0 0 0,-1-1 0 0 0,1 0 0 0 0,0 0 0 0 0,-1 0 0 0 0,1 0 0 0 0,0-1 1 0 0,3 0-1 0 0,-2 1-7 0 0,1-1 0 0 0,0 0 0 0 0,-1 0 0 0 0,1 0 0 0 0,0 0 0 0 0,-1 0 0 0 0,1-1 0 0 0,-1 0 0 0 0,0 0 0 0 0,0 0 0 0 0,0 0 0 0 0,0 0 0 0 0,0-1 0 0 0,0 1 0 0 0,0-1 0 0 0,-1 0 0 0 0,1 0 0 0 0,-1 0 0 0 0,0 0 0 0 0,0 0 0 0 0,0 0 1 0 0,0-1-1 0 0,-1 1 0 0 0,1-1 0 0 0,-1 1 0 0 0,0-1 0 0 0,0 1 0 0 0,0-1 0 0 0,0-6 0 0 0,-1 9 50 0 0,-1 0 1 0 0,1-1-1 0 0,-1 1 1 0 0,0 0-1 0 0,0 0 1 0 0,1 0-1 0 0,-1 0 1 0 0,0 0-1 0 0,0 1 1 0 0,0-1-1 0 0,0 0 1 0 0,0 0-1 0 0,0 1 1 0 0,0-1-1 0 0,-1 0 1 0 0,1 1-1 0 0,0-1 1 0 0,0 1-1 0 0,0-1 1 0 0,-1 1-1 0 0,1 0 1 0 0,0 0-1 0 0,0-1 0 0 0,-1 1 1 0 0,1 0-1 0 0,0 0 1 0 0,-3 0-1 0 0,-45-1 1784 0 0,42 1-1417 0 0,5 0-355 0 0,1 0-1 0 0,-1 1 1 0 0,1-1 0 0 0,0 0 0 0 0,-1 1-1 0 0,1-1 1 0 0,0 1 0 0 0,-1-1-1 0 0,1 1 1 0 0,0 0 0 0 0,-1 0 0 0 0,1-1-1 0 0,0 1 1 0 0,0 0 0 0 0,0 0-1 0 0,0 0 1 0 0,0 0 0 0 0,0 0-1 0 0,0 1 1 0 0,0-1 0 0 0,1 0 0 0 0,-1 0-1 0 0,0 0 1 0 0,1 1 0 0 0,-1-1-1 0 0,0 2 1 0 0,0 0-21 0 0,0 1 0 0 0,0-1 1 0 0,1 0-1 0 0,-1 0 0 0 0,1 0 0 0 0,-1 0 0 0 0,1 0 0 0 0,0 1 1 0 0,0-1-1 0 0,1 0 0 0 0,0 4 0 0 0,0-6-42 0 0,0 0 0 0 0,0 0 1 0 0,0 0-1 0 0,1 0 0 0 0,-1 0 0 0 0,0 0 1 0 0,1 0-1 0 0,-1 0 0 0 0,1 0 0 0 0,-1-1 0 0 0,1 1 1 0 0,0-1-1 0 0,-1 1 0 0 0,1-1 0 0 0,-1 1 1 0 0,1-1-1 0 0,0 0 0 0 0,-1 0 0 0 0,1 0 1 0 0,0 0-1 0 0,2 0 0 0 0,37-2-322 0 0,-39 1 315 0 0,0 0 0 0 0,0 0-1 0 0,0 0 1 0 0,0 0 0 0 0,0 0-1 0 0,0 0 1 0 0,0 0-1 0 0,0-1 1 0 0,-1 1 0 0 0,1-1-1 0 0,0 1 1 0 0,-1-1 0 0 0,1 0-1 0 0,-1 1 1 0 0,0-1-1 0 0,1 0 1 0 0,-1 0 0 0 0,0 0-1 0 0,0 0 1 0 0,0 0-1 0 0,-1 0 1 0 0,1 0 0 0 0,0-1-1 0 0,-1 1 1 0 0,1 0 0 0 0,-1-3-1 0 0,0 3 24 0 0,0 1 1 0 0,1-1-1 0 0,-2 1 0 0 0,1-1 0 0 0,0 0 1 0 0,0 1-1 0 0,0-1 0 0 0,-1 1 0 0 0,1-1 0 0 0,-1 1 1 0 0,1-1-1 0 0,-1 1 0 0 0,0-1 0 0 0,0 1 1 0 0,1 0-1 0 0,-1-1 0 0 0,0 1 0 0 0,0 0 1 0 0,0 0-1 0 0,0-1 0 0 0,-1 1 0 0 0,1 0 0 0 0,0 0 1 0 0,0 0-1 0 0,-1 0 0 0 0,1 1 0 0 0,0-1 1 0 0,-1 0-1 0 0,1 1 0 0 0,-1-1 0 0 0,1 0 0 0 0,-1 1 1 0 0,1 0-1 0 0,-1-1 0 0 0,0 1 0 0 0,1 0 1 0 0,-3 0-1 0 0,3 0 25 0 0,0-1 0 0 0,0 1 0 0 0,-1 0-1 0 0,1 0 1 0 0,0 0 0 0 0,0 0 0 0 0,-1 0 0 0 0,1 1 0 0 0,0-1 0 0 0,0 0 0 0 0,0 0 0 0 0,0 1 0 0 0,-1-1-1 0 0,1 1 1 0 0,0-1 0 0 0,0 1 0 0 0,0-1 0 0 0,0 1 0 0 0,0 0 0 0 0,0-1 0 0 0,0 1 0 0 0,0 0 0 0 0,0 0-1 0 0,1 0 1 0 0,-1 0 0 0 0,0 0 0 0 0,0 0 0 0 0,1 0 0 0 0,-1 0 0 0 0,1 0 0 0 0,-1 2 0 0 0,0 0-6 0 0,0 1-1 0 0,1 0 1 0 0,-1 0 0 0 0,1 0 0 0 0,0 0 0 0 0,0 0-1 0 0,0-1 1 0 0,1 1 0 0 0,1 5 0 0 0,-2-9-29 0 0,0 1 0 0 0,1 0 0 0 0,-1 0 1 0 0,1 0-1 0 0,-1 0 0 0 0,0-1 0 0 0,1 1 0 0 0,0 0 0 0 0,-1-1 1 0 0,1 1-1 0 0,-1 0 0 0 0,1-1 0 0 0,0 1 0 0 0,0-1 1 0 0,-1 1-1 0 0,1-1 0 0 0,0 1 0 0 0,0-1 0 0 0,0 1 0 0 0,-1-1 1 0 0,1 0-1 0 0,0 0 0 0 0,0 1 0 0 0,0-1 0 0 0,0 0 0 0 0,0 0 1 0 0,0 0-1 0 0,0 0 0 0 0,-1 0 0 0 0,1 0 0 0 0,0 0 0 0 0,0 0 1 0 0,0 0-1 0 0,0-1 0 0 0,0 1 0 0 0,0 0 0 0 0,1-1 0 0 0,0 0-15 0 0,1 1-1 0 0,-1-1 1 0 0,0 0-1 0 0,0 0 0 0 0,1 0 1 0 0,-1 0-1 0 0,0 0 0 0 0,0 0 1 0 0,0-1-1 0 0,0 1 1 0 0,0-1-1 0 0,-1 1 0 0 0,3-3 1 0 0,-2 2 12 0 0,-1-1 0 0 0,0 1 0 0 0,0 0 0 0 0,0 0 0 0 0,0 0 0 0 0,0-1 0 0 0,-1 1 0 0 0,1-1 1 0 0,-1 1-1 0 0,0 0 0 0 0,1-1 0 0 0,-1 1 0 0 0,0-1 0 0 0,0 1 0 0 0,-1-1 0 0 0,1 1 0 0 0,0 0 1 0 0,-1-1-1 0 0,1 1 0 0 0,-1 0 0 0 0,0-1 0 0 0,-2-2 0 0 0,2 3 38 0 0,0 1 1 0 0,0 0-1 0 0,0-1 1 0 0,-1 1-1 0 0,1 0 0 0 0,-1 0 1 0 0,1 0-1 0 0,-1 0 0 0 0,1 0 1 0 0,-1 0-1 0 0,0 0 1 0 0,1 1-1 0 0,-1-1 0 0 0,0 1 1 0 0,0-1-1 0 0,1 1 1 0 0,-1 0-1 0 0,0-1 0 0 0,0 1 1 0 0,0 0-1 0 0,1 0 0 0 0,-1 0 1 0 0,0 0-1 0 0,0 1 1 0 0,0-1-1 0 0,1 1 0 0 0,-1-1 1 0 0,0 1-1 0 0,1-1 1 0 0,-4 2-1 0 0,2 0 3 0 0,0 0 1 0 0,0 1-1 0 0,0-1 1 0 0,0 0-1 0 0,1 1 1 0 0,-1 0-1 0 0,1 0 0 0 0,0-1 1 0 0,-1 2-1 0 0,1-1 1 0 0,1 0-1 0 0,-1 0 1 0 0,0 0-1 0 0,1 1 1 0 0,-1-1-1 0 0,1 1 1 0 0,0-1-1 0 0,0 1 0 0 0,1 0 1 0 0,-1-1-1 0 0,1 1 1 0 0,0 0-1 0 0,0-1 1 0 0,0 1-1 0 0,1 4 1 0 0,-1-8-59 0 0,1 1 0 0 0,-1-1 0 0 0,1 0 0 0 0,-1 1 0 0 0,1-1 0 0 0,-1 0 1 0 0,1 1-1 0 0,0-1 0 0 0,-1 0 0 0 0,1 1 0 0 0,-1-1 0 0 0,1 0 1 0 0,0 0-1 0 0,-1 0 0 0 0,1 0 0 0 0,0 0 0 0 0,-1 0 0 0 0,1 0 0 0 0,0 0 1 0 0,-1 0-1 0 0,1 0 0 0 0,0 0 0 0 0,-1 0 0 0 0,1 0 0 0 0,0-1 1 0 0,-1 1-1 0 0,1 0 0 0 0,-1 0 0 0 0,1-1 0 0 0,0 1 0 0 0,-1 0 0 0 0,1-1 1 0 0,-1 1-1 0 0,1-1 0 0 0,-1 1 0 0 0,1 0 0 0 0,-1-1 0 0 0,0 1 1 0 0,1-1-1 0 0,-1 0 0 0 0,1 1 0 0 0,-1-1 0 0 0,0 1 0 0 0,1-1 0 0 0,-1 1 1 0 0,0-1-1 0 0,0-1 0 0 0,-1-9 326 0 0,1-3-2083 0 0,0 14 1663 0 0,0 0 0 0 0,0-1 0 0 0,0 1 0 0 0,1 0 0 0 0,-1 0 0 0 0,0-1 0 0 0,0 1 0 0 0,0 0 0 0 0,1 0 0 0 0,-1 0 0 0 0,0 0 0 0 0,0-1 0 0 0,1 1 1 0 0,-1 0-1 0 0,0 0 0 0 0,1 0 0 0 0,-1 0 0 0 0,0 0 0 0 0,0 0 0 0 0,1 0 0 0 0,-1 0 0 0 0,0 0 0 0 0,1 0 0 0 0,-1-1 0 0 0,0 2 0 0 0,0-1 0 0 0,1 0 0 0 0,-1 0 0 0 0,0 0 0 0 0,1 0 0 0 0,-1 0 0 0 0,0 0 0 0 0,1 0 0 0 0,-1 0 0 0 0,0 0 0 0 0,0 0 0 0 0,1 1 0 0 0,-1-1 0 0 0,0 0 0 0 0,1 0 0 0 0,19 11-4781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4:43:54.950"/>
    </inkml:context>
    <inkml:brush xml:id="br0">
      <inkml:brushProperty name="width" value="0.05" units="cm"/>
      <inkml:brushProperty name="height" value="0.05" units="cm"/>
      <inkml:brushProperty name="color" value="#E71224"/>
    </inkml:brush>
  </inkml:definitions>
  <inkml:trace contextRef="#ctx0" brushRef="#br0">75 34 2801 0 0,'0'0'1574'0'0,"0"-1"-1141"0"0,0 0 0 0 0,0 1 0 0 0,0-1 1 0 0,0 1-1 0 0,0-1 0 0 0,0 0 0 0 0,0 1 0 0 0,0-1 0 0 0,0 1 0 0 0,0-1 0 0 0,-1 0 0 0 0,1 1 0 0 0,0-1 0 0 0,0 1 0 0 0,0-1 0 0 0,-2-1 1732 0 0,1 1-1732 0 0,-1 1-292 0 0,0 0-1 0 0,-1 0 1 0 0,1 0-1 0 0,0 0 1 0 0,0 1-1 0 0,0-1 0 0 0,0 1 1 0 0,0 0-1 0 0,0 0 1 0 0,0 0-1 0 0,0 0 1 0 0,0 0-1 0 0,0 0 0 0 0,0 0 1 0 0,0 0-1 0 0,1 1 1 0 0,-1-1-1 0 0,1 1 1 0 0,-1-1-1 0 0,1 1 0 0 0,-1 0 1 0 0,1-1-1 0 0,0 1 1 0 0,0 0-1 0 0,0 0 1 0 0,-2 4-1 0 0,1 1-109 0 0,0 0 0 0 0,0 0 1 0 0,1 0-1 0 0,0 0 0 0 0,0 0 0 0 0,0 14 0 0 0,1-20-37 0 0,1 0-1 0 0,-1 0 1 0 0,1 0 0 0 0,-1 0-1 0 0,1 0 1 0 0,-1 0-1 0 0,1 0 1 0 0,-1-1 0 0 0,1 1-1 0 0,0 0 1 0 0,-1 0-1 0 0,1-1 1 0 0,0 1-1 0 0,0 0 1 0 0,-1-1 0 0 0,1 1-1 0 0,0-1 1 0 0,0 1-1 0 0,0-1 1 0 0,0 1 0 0 0,0-1-1 0 0,0 0 1 0 0,0 0-1 0 0,0 1 1 0 0,0-1 0 0 0,0 0-1 0 0,0 0 1 0 0,0 0-1 0 0,0 0 1 0 0,0 0-1 0 0,0 0 1 0 0,0 0 0 0 0,1-1-1 0 0,1 1-21 0 0,0 0 0 0 0,0 0-1 0 0,0 0 1 0 0,0-1 0 0 0,0 1-1 0 0,0-1 1 0 0,-1 0 0 0 0,1 1 0 0 0,0-2-1 0 0,-1 1 1 0 0,6-3 0 0 0,-4 0-9 0 0,0-1 0 0 0,0 1 0 0 0,-1-1 0 0 0,1 0 0 0 0,-1 0 0 0 0,-1 0 1 0 0,1-1-1 0 0,-1 1 0 0 0,1-1 0 0 0,2-10 0 0 0,-5 14 59 0 0,1 1-1 0 0,-1-1 1 0 0,0 1-1 0 0,1 0 1 0 0,-1-1-1 0 0,0 1 1 0 0,0-1-1 0 0,0 1 1 0 0,0-1-1 0 0,0 1 1 0 0,0-1-1 0 0,0 1 1 0 0,0-1-1 0 0,-1 1 1 0 0,1-1-1 0 0,-1 1 1 0 0,1-1-1 0 0,-1 1 1 0 0,1 0-1 0 0,-1-1 1 0 0,0 1-1 0 0,0 0 1 0 0,0 0-1 0 0,0-1 1 0 0,0 1-1 0 0,0 0 1 0 0,0 0 0 0 0,0 0-1 0 0,0 0 1 0 0,0 0-1 0 0,0 0 1 0 0,-1 1-1 0 0,1-1 1 0 0,0 0-1 0 0,-1 1 1 0 0,1-1-1 0 0,0 1 1 0 0,-1-1-1 0 0,1 1 1 0 0,-1-1-1 0 0,1 1 1 0 0,-1 0-1 0 0,1 0 1 0 0,-1 0-1 0 0,1 0 1 0 0,-3 0-1 0 0,2 0 63 0 0,-1 0 0 0 0,1 0 0 0 0,0 1 0 0 0,-1-1 0 0 0,1 0 0 0 0,0 1 0 0 0,0-1 0 0 0,-1 1 0 0 0,1 0 0 0 0,0 0 0 0 0,0 0 0 0 0,0 0 0 0 0,0 0 0 0 0,0 1 0 0 0,0-1 0 0 0,0 0 0 0 0,0 1 0 0 0,1-1 0 0 0,-1 1 0 0 0,1 0 0 0 0,-1 0 0 0 0,1-1 0 0 0,-1 1 0 0 0,1 0 0 0 0,0 0 0 0 0,-2 4 0 0 0,1 2-68 0 0,0-1 1 0 0,0 0-1 0 0,0 0 0 0 0,1 1 1 0 0,0-1-1 0 0,1 1 0 0 0,0 8 1 0 0,0-16-29 0 0,1 1 1 0 0,-1-1-1 0 0,0 1 1 0 0,1-1 0 0 0,-1 1-1 0 0,1-1 1 0 0,-1 1 0 0 0,1-1-1 0 0,-1 1 1 0 0,1-1-1 0 0,-1 1 1 0 0,1-1 0 0 0,0 0-1 0 0,-1 1 1 0 0,1-1-1 0 0,0 0 1 0 0,-1 0 0 0 0,1 1-1 0 0,0-1 1 0 0,-1 0-1 0 0,1 0 1 0 0,0 0 0 0 0,-1 0-1 0 0,1 0 1 0 0,0 0-1 0 0,0 0 1 0 0,-1 0 0 0 0,1 0-1 0 0,0 0 1 0 0,-1-1-1 0 0,1 1 1 0 0,0 0 0 0 0,-1 0-1 0 0,1-1 1 0 0,0 1 0 0 0,-1 0-1 0 0,1-1 1 0 0,27-12-346 0 0,-26 12 344 0 0,-1-1 0 0 0,1 0 1 0 0,-1 0-1 0 0,0 0 0 0 0,0 1 0 0 0,0-1 1 0 0,0 0-1 0 0,0-1 0 0 0,0 1 0 0 0,-1 0 1 0 0,1 0-1 0 0,0 0 0 0 0,-1 0 0 0 0,0 0 1 0 0,0-1-1 0 0,1 1 0 0 0,-1 0 0 0 0,-1 0 0 0 0,1-1 1 0 0,0-1-1 0 0,-1 2 45 0 0,0 1 0 0 0,0 0 0 0 0,0-1 0 0 0,0 1 0 0 0,0 0 0 0 0,0 0 0 0 0,0 0 0 0 0,0 0 0 0 0,-1 0 0 0 0,1 0 0 0 0,0 0-1 0 0,-1 0 1 0 0,1 0 0 0 0,-1 0 0 0 0,1 1 0 0 0,0-1 0 0 0,-1 1 0 0 0,0-1 0 0 0,1 1 0 0 0,-1-1 0 0 0,1 1 0 0 0,-1 0 0 0 0,1 0 0 0 0,-1 0 0 0 0,0 0 0 0 0,-2 0 0 0 0,2 0 17 0 0,1 0 1 0 0,-1 0 0 0 0,1 0-1 0 0,-1 0 1 0 0,1 0-1 0 0,-1 1 1 0 0,1-1 0 0 0,-1 0-1 0 0,1 1 1 0 0,-1-1-1 0 0,1 1 1 0 0,0-1 0 0 0,-1 1-1 0 0,1 0 1 0 0,0 0-1 0 0,-1-1 1 0 0,1 1 0 0 0,0 0-1 0 0,0 0 1 0 0,0 0-1 0 0,0 0 1 0 0,0 0-1 0 0,0 1 1 0 0,-1 1 0 0 0,0 1-22 0 0,1 0 1 0 0,0-1-1 0 0,0 1 1 0 0,0 0-1 0 0,1 0 1 0 0,-1 0-1 0 0,1 0 1 0 0,0 6 0 0 0,1-9-44 0 0,-1 0 0 0 0,1 0 1 0 0,0 0-1 0 0,0 0 1 0 0,0 0-1 0 0,-1 0 0 0 0,1 0 1 0 0,0-1-1 0 0,0 1 0 0 0,0 0 1 0 0,0-1-1 0 0,1 1 1 0 0,-1 0-1 0 0,0-1 0 0 0,0 0 1 0 0,0 1-1 0 0,0-1 1 0 0,0 1-1 0 0,1-1 0 0 0,-1 0 1 0 0,0 0-1 0 0,0 0 0 0 0,1 0 1 0 0,-1 0-1 0 0,0 0 1 0 0,0 0-1 0 0,1 0 0 0 0,-1 0 1 0 0,2-1-1 0 0,1 1-51 0 0,0-1-1 0 0,1 1 0 0 0,-1-1 1 0 0,0 1-1 0 0,0-1 1 0 0,0-1-1 0 0,0 1 0 0 0,6-3 1 0 0,-7 1 36 0 0,0 1 1 0 0,0-1-1 0 0,-1 0 1 0 0,1 0 0 0 0,-1 0-1 0 0,0 0 1 0 0,0 0-1 0 0,0 0 1 0 0,0-1-1 0 0,-1 1 1 0 0,1-1-1 0 0,1-6 1 0 0,-3 9 39 0 0,0 0 1 0 0,1-1-1 0 0,-1 1 0 0 0,0 0 1 0 0,0 0-1 0 0,0 0 0 0 0,0 0 1 0 0,0-1-1 0 0,0 1 0 0 0,0 0 1 0 0,-1 0-1 0 0,1 0 1 0 0,0 0-1 0 0,-1 0 0 0 0,1 0 1 0 0,-1-1-1 0 0,1 1 0 0 0,-1 0 1 0 0,1 0-1 0 0,-1 0 0 0 0,0 1 1 0 0,1-1-1 0 0,-1 0 0 0 0,0 0 1 0 0,0 0-1 0 0,0 0 0 0 0,0 1 1 0 0,0-1-1 0 0,0 0 0 0 0,0 1 1 0 0,0-1-1 0 0,0 1 0 0 0,0-1 1 0 0,0 1-1 0 0,0-1 0 0 0,0 1 1 0 0,0 0-1 0 0,0 0 0 0 0,0 0 1 0 0,-1-1-1 0 0,1 1 0 0 0,0 0 1 0 0,0 0-1 0 0,-2 1 0 0 0,1-2 51 0 0,-1 1-1 0 0,0 0 0 0 0,0-1 0 0 0,1 1 0 0 0,-1 0 0 0 0,0 1 0 0 0,0-1 1 0 0,1 1-1 0 0,-1-1 0 0 0,0 1 0 0 0,1 0 0 0 0,-1 0 0 0 0,0 0 0 0 0,1 0 0 0 0,-5 3 1 0 0,6-2-38 0 0,-1 0 0 0 0,1 0 0 0 0,0 0 0 0 0,-1 1 0 0 0,1-1 0 0 0,0 1 0 0 0,1-1 1 0 0,-1 1-1 0 0,0-1 0 0 0,1 1 0 0 0,-1-1 0 0 0,1 1 0 0 0,0 0 0 0 0,0-1 1 0 0,0 1-1 0 0,0 3 0 0 0,1-5-32 0 0,-1-1 1 0 0,0 1-1 0 0,0-1 1 0 0,0 1-1 0 0,0-1 0 0 0,0 1 1 0 0,0-1-1 0 0,1 1 1 0 0,-1-1-1 0 0,0 1 1 0 0,0-1-1 0 0,1 0 0 0 0,-1 1 1 0 0,0-1-1 0 0,1 1 1 0 0,-1-1-1 0 0,0 0 1 0 0,1 1-1 0 0,-1-1 0 0 0,1 0 1 0 0,-1 1-1 0 0,0-1 1 0 0,1 0-1 0 0,-1 0 1 0 0,1 0-1 0 0,-1 1 1 0 0,1-1-1 0 0,-1 0 0 0 0,1 0 1 0 0,-1 0-1 0 0,1 0 1 0 0,-1 0-1 0 0,1 0 1 0 0,-1 0-1 0 0,1 0 0 0 0,-1 0 1 0 0,1 0-1 0 0,-1 0 1 0 0,1 0-1 0 0,-1 0 1 0 0,1 0-1 0 0,-1 0 1 0 0,1-1-1 0 0,-1 1 0 0 0,1 0 1 0 0,-1 0-1 0 0,1 0 1 0 0,-1-1-1 0 0,0 1 1 0 0,1-1-1 0 0,24-15-296 0 0,-22 13 292 0 0,-1-1-1 0 0,1 0 1 0 0,-1 1 0 0 0,0-1-1 0 0,0 0 1 0 0,-1 0 0 0 0,1 0-1 0 0,-1 0 1 0 0,0-1 0 0 0,0 1-1 0 0,0 0 1 0 0,-1 0 0 0 0,1-6-1 0 0,-3 10 130 0 0,1-1 0 0 0,0 1 0 0 0,0 0 0 0 0,-1-1 0 0 0,1 1 0 0 0,-1 0 0 0 0,1 0 0 0 0,0 0 0 0 0,-1 0 0 0 0,1 0 0 0 0,0 0 0 0 0,-1 0 0 0 0,1 0 0 0 0,0 0-1 0 0,-1 1 1 0 0,1-1 0 0 0,0 1 0 0 0,-1-1 0 0 0,1 1 0 0 0,0-1 0 0 0,0 1 0 0 0,0 0 0 0 0,-2 1 0 0 0,-1 15-1229 0 0,0 10-9513 0 0,4-8 2756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4:44:39.853"/>
    </inkml:context>
    <inkml:brush xml:id="br0">
      <inkml:brushProperty name="width" value="0.05" units="cm"/>
      <inkml:brushProperty name="height" value="0.05" units="cm"/>
      <inkml:brushProperty name="color" value="#E71224"/>
    </inkml:brush>
  </inkml:definitions>
  <inkml:trace contextRef="#ctx0" brushRef="#br0">1 52 4178 0 0,'1'3'8638'0'0,"5"8"-8856"0"0,-2-3 549 0 0,20 51 99 0 0,-16-35-293 0 0,-7-21-87 0 0,-5-8-14 0 0,0-4-151 0 0,1 1-1 0 0,-1-1 1 0 0,2-1 0 0 0,-1 1-1 0 0,1 0 1 0 0,-1-13-1 0 0,2 18-190 0 0,1 0 0 0 0,-1 0-1 0 0,1 0 1 0 0,0 0-1 0 0,0 0 1 0 0,0 0 0 0 0,1 0-1 0 0,-1 0 1 0 0,1 0 0 0 0,0 0-1 0 0,0 1 1 0 0,0-1 0 0 0,1 0-1 0 0,-1 0 1 0 0,1 1-1 0 0,4-7 1 0 0,4 4-2506 0 0,-2 5-1398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4:44:40.712"/>
    </inkml:context>
    <inkml:brush xml:id="br0">
      <inkml:brushProperty name="width" value="0.05" units="cm"/>
      <inkml:brushProperty name="height" value="0.05" units="cm"/>
      <inkml:brushProperty name="color" value="#E71224"/>
    </inkml:brush>
  </inkml:definitions>
  <inkml:trace contextRef="#ctx0" brushRef="#br0">0 62 4338 0 0,'0'0'4349'0'0,"3"7"-3546"0"0,2 8-414 0 0,3 3-152 0 0,-2 0-1 0 0,-1 0 0 0 0,0 1 1 0 0,4 31-1 0 0,-9-50-233 0 0,0-11-524 0 0,-8-129-255 0 0,8 139 777 0 0,0 1 0 0 0,0 0-1 0 0,1-1 1 0 0,-1 1 0 0 0,0 0-1 0 0,0-1 1 0 0,0 1 0 0 0,0 0-1 0 0,0-1 1 0 0,0 1 0 0 0,0 0 0 0 0,1-1-1 0 0,-1 1 1 0 0,0 0 0 0 0,0 0-1 0 0,1-1 1 0 0,-1 1 0 0 0,0 0-1 0 0,0 0 1 0 0,1 0 0 0 0,-1-1 0 0 0,0 1-1 0 0,0 0 1 0 0,1 0 0 0 0,-1 0-1 0 0,0 0 1 0 0,1-1 0 0 0,-1 1-1 0 0,0 0 1 0 0,1 0 0 0 0,-1 0 0 0 0,0 0-1 0 0,1 0 1 0 0,-1 0 0 0 0,0 0-1 0 0,1 0 1 0 0,-1 0 0 0 0,0 0-1 0 0,1 0 1 0 0,-1 0 0 0 0,0 0 0 0 0,1 0-1 0 0,-1 0 1 0 0,0 1 0 0 0,1-1-1 0 0,-1 0 1 0 0,0 0 0 0 0,0 0-1 0 0,1 0 1 0 0,-1 1 0 0 0,0-1 0 0 0,0 0-1 0 0,1 0 1 0 0,-1 1 0 0 0,0-1-1 0 0,0 0 1 0 0,1 0 0 0 0,-1 1-1 0 0,0-1 1 0 0,0 0 0 0 0,0 1 0 0 0,0-1-1 0 0,1 1 1 0 0,16 17 549 0 0,-8 13 280 0 0,-8-26-715 0 0,0 0 1 0 0,0 0 0 0 0,0-1 0 0 0,1 1 0 0 0,0 0 0 0 0,4 7 0 0 0,-3-81-447 0 0,-3 61 279 0 0,1 0-1 0 0,0 0 1 0 0,0 0-1 0 0,5-13 1 0 0,-6 20 56 0 0,0 0 0 0 0,0 0 0 0 0,0 0 0 0 0,0 0 0 0 0,1 0 0 0 0,-1 0 0 0 0,0 0 0 0 0,1 0 0 0 0,-1 1 0 0 0,1-1 0 0 0,-1 0 0 0 0,1 0 0 0 0,-1 0 0 0 0,1 1 0 0 0,-1-1 0 0 0,1 0 0 0 0,0 0 0 0 0,0 1 0 0 0,-1-1 0 0 0,1 1 0 0 0,0-1 0 0 0,0 1 0 0 0,0-1 0 0 0,-1 1 0 0 0,1-1 0 0 0,0 1 0 0 0,0 0 0 0 0,0-1 0 0 0,0 1 0 0 0,0 0 0 0 0,0 0 0 0 0,0 0 0 0 0,0 0 0 0 0,0 0 0 0 0,0 0-1 0 0,0 0 1 0 0,0 0 0 0 0,0 0 0 0 0,-1 0 0 0 0,1 0 0 0 0,0 1 0 0 0,0-1 0 0 0,0 0 0 0 0,0 1 0 0 0,0-1 0 0 0,0 0 0 0 0,0 1 0 0 0,-1 0 0 0 0,1-1 0 0 0,0 1 0 0 0,0-1 0 0 0,-1 1 0 0 0,1 0 0 0 0,1 1 0 0 0,2 3 174 0 0,1 1 0 0 0,-1-1 0 0 0,0 1 0 0 0,0 0 0 0 0,-1 1 0 0 0,0-1 0 0 0,0 1 0 0 0,3 9 1 0 0,-4-9-129 0 0,1-1 1 0 0,-1 1-1 0 0,1-1 1 0 0,0 0-1 0 0,1 0 1 0 0,0 0-1 0 0,0 0 1 0 0,6 7-1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4:44:49.648"/>
    </inkml:context>
    <inkml:brush xml:id="br0">
      <inkml:brushProperty name="width" value="0.05" units="cm"/>
      <inkml:brushProperty name="height" value="0.05" units="cm"/>
      <inkml:brushProperty name="color" value="#E71224"/>
    </inkml:brush>
  </inkml:definitions>
  <inkml:trace contextRef="#ctx0" brushRef="#br0">1 113 464 0 0,'1'1'324'0'0,"0"1"0"0"0,0 0 0 0 0,0 0 0 0 0,0-1 1 0 0,1 1-1 0 0,-1 0 0 0 0,1-1 0 0 0,-1 0 0 0 0,1 1 0 0 0,-1-1 0 0 0,1 0 0 0 0,3 2 0 0 0,-4-4-164 0 0,-1-1 0 0 0,1 1 0 0 0,0 0 0 0 0,-1-1 0 0 0,1 1 0 0 0,-1-1-1 0 0,1 1 1 0 0,-1 0 0 0 0,0-1 0 0 0,0 1 0 0 0,0-1 0 0 0,1 1 0 0 0,-1-1 0 0 0,-1 1 0 0 0,1-1 0 0 0,0 1 0 0 0,-1-3-1 0 0,1-18-103 0 0,2-24 20 0 0,-2 44-58 0 0,1-1-1 0 0,0 1 1 0 0,0 0 0 0 0,0 0-1 0 0,0 0 1 0 0,0 0 0 0 0,1 1 0 0 0,-1-1-1 0 0,0 0 1 0 0,1 0 0 0 0,-1 1-1 0 0,1-1 1 0 0,0 1 0 0 0,0-1-1 0 0,-1 1 1 0 0,1 0 0 0 0,0 0 0 0 0,0 0-1 0 0,3-2 1 0 0,20 0 656 0 0,-13 4-2215 0 0,-12 2-639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14T14:44:51.883"/>
    </inkml:context>
    <inkml:brush xml:id="br0">
      <inkml:brushProperty name="width" value="0.05" units="cm"/>
      <inkml:brushProperty name="height" value="0.05" units="cm"/>
      <inkml:brushProperty name="color" value="#E71224"/>
    </inkml:brush>
  </inkml:definitions>
  <inkml:trace contextRef="#ctx0" brushRef="#br0">0 88 2033 0 0,'0'0'5947'0'0,"8"29"-3605"0"0,-3-23-2138 0 0,1-1 1 0 0,-1 1-1 0 0,0 1 1 0 0,-1-1-1 0 0,1 1 0 0 0,-1 0 1 0 0,-1 0-1 0 0,1 0 0 0 0,2 10 1 0 0,-8-18-212 0 0,0 0 0 0 0,1 1 1 0 0,-1-1-1 0 0,0 0 0 0 0,0 0 1 0 0,0 0-1 0 0,1 0 0 0 0,-1 0 1 0 0,0-1-1 0 0,1 1 0 0 0,-1 0 1 0 0,1-1-1 0 0,-2-1 0 0 0,0-4-17 0 0,-1 0 0 0 0,1 0-1 0 0,1 0 1 0 0,-1-1 0 0 0,1 1 0 0 0,1-1-1 0 0,-1 0 1 0 0,1 1 0 0 0,1-1-1 0 0,-1-15 1 0 0,1 20 15 0 0,1 0 0 0 0,-1-1 0 0 0,0 1 0 0 0,1 0-1 0 0,0 0 1 0 0,0 0 0 0 0,0 0 0 0 0,0 0 0 0 0,0 0 0 0 0,0 0 0 0 0,1 0 0 0 0,0 0-1 0 0,-1 1 1 0 0,1-1 0 0 0,0 1 0 0 0,0-1 0 0 0,1 1 0 0 0,-1 0 0 0 0,0 0-1 0 0,1-1 1 0 0,-1 2 0 0 0,1-1 0 0 0,0 0 0 0 0,-1 0 0 0 0,1 1 0 0 0,0 0 0 0 0,6-2-1 0 0,46-4-184 0 0,-54 19-3736 0 0,-1-3 1283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5C8BD-9D21-4819-9C67-EA09BE1B37DE}" type="datetimeFigureOut">
              <a:rPr lang="en-CA" smtClean="0"/>
              <a:t>2023-08-28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B02A6-F4EE-4144-BD05-4F2C79C59782}" type="slidenum">
              <a:rPr lang="en-CA" smtClean="0"/>
              <a:t>‹#›</a:t>
            </a:fld>
            <a:endParaRPr lang="en-CA"/>
          </a:p>
        </p:txBody>
      </p:sp>
    </p:spTree>
    <p:extLst>
      <p:ext uri="{BB962C8B-B14F-4D97-AF65-F5344CB8AC3E}">
        <p14:creationId xmlns:p14="http://schemas.microsoft.com/office/powerpoint/2010/main" val="3379180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Footer Placeholder 3"/>
          <p:cNvSpPr>
            <a:spLocks noGrp="1"/>
          </p:cNvSpPr>
          <p:nvPr>
            <p:ph type="ftr" sz="quarter" idx="4"/>
          </p:nvPr>
        </p:nvSpPr>
        <p:spPr/>
        <p:txBody>
          <a:bodyPr/>
          <a:lstStyle/>
          <a:p>
            <a:endParaRPr lang="en-CA"/>
          </a:p>
        </p:txBody>
      </p:sp>
      <p:sp>
        <p:nvSpPr>
          <p:cNvPr id="5" name="Slide Number Placeholder 4"/>
          <p:cNvSpPr>
            <a:spLocks noGrp="1"/>
          </p:cNvSpPr>
          <p:nvPr>
            <p:ph type="sldNum" sz="quarter" idx="5"/>
          </p:nvPr>
        </p:nvSpPr>
        <p:spPr/>
        <p:txBody>
          <a:bodyPr/>
          <a:lstStyle/>
          <a:p>
            <a:fld id="{F42DC93C-6E67-4DAF-9F08-184E0A0CE7D7}" type="slidenum">
              <a:rPr lang="en-CA" smtClean="0"/>
              <a:t>2</a:t>
            </a:fld>
            <a:endParaRPr lang="en-CA"/>
          </a:p>
        </p:txBody>
      </p:sp>
    </p:spTree>
    <p:extLst>
      <p:ext uri="{BB962C8B-B14F-4D97-AF65-F5344CB8AC3E}">
        <p14:creationId xmlns:p14="http://schemas.microsoft.com/office/powerpoint/2010/main" val="4025263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eca72a038b_0_5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eca72a038b_0_5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eca72a038b_0_5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eca72a038b_0_5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eca72a038b_0_5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eca72a038b_0_5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eef2934a40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eef2934a40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a:t>Thus, it is essential to identify </a:t>
            </a:r>
            <a:br>
              <a:rPr lang="en-US" sz="1200" b="0"/>
            </a:br>
            <a:r>
              <a:rPr lang="en-US" sz="1200"/>
              <a:t>string types and their uses</a:t>
            </a:r>
            <a:r>
              <a:rPr lang="en-US" sz="1200" b="0"/>
              <a:t> </a:t>
            </a:r>
            <a:br>
              <a:rPr lang="en-US" sz="1200" b="0"/>
            </a:br>
            <a:r>
              <a:rPr lang="en-US" sz="1200" b="0"/>
              <a:t>as well as optimize the algorithms </a:t>
            </a:r>
          </a:p>
          <a:p>
            <a:r>
              <a:rPr lang="en-US" sz="1200" b="0"/>
              <a:t>that compute them.</a:t>
            </a:r>
            <a:endParaRPr lang="en-CA"/>
          </a:p>
        </p:txBody>
      </p:sp>
      <p:sp>
        <p:nvSpPr>
          <p:cNvPr id="4" name="Slide Number Placeholder 3"/>
          <p:cNvSpPr>
            <a:spLocks noGrp="1"/>
          </p:cNvSpPr>
          <p:nvPr>
            <p:ph type="sldNum" sz="quarter" idx="5"/>
          </p:nvPr>
        </p:nvSpPr>
        <p:spPr/>
        <p:txBody>
          <a:bodyPr/>
          <a:lstStyle/>
          <a:p>
            <a:fld id="{6A5B02A6-F4EE-4144-BD05-4F2C79C59782}" type="slidenum">
              <a:rPr lang="en-CA" smtClean="0"/>
              <a:t>56</a:t>
            </a:fld>
            <a:endParaRPr lang="en-CA"/>
          </a:p>
        </p:txBody>
      </p:sp>
    </p:spTree>
    <p:extLst>
      <p:ext uri="{BB962C8B-B14F-4D97-AF65-F5344CB8AC3E}">
        <p14:creationId xmlns:p14="http://schemas.microsoft.com/office/powerpoint/2010/main" val="3324199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eef2934a40_1_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eef2934a40_1_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Footer Placeholder 3"/>
          <p:cNvSpPr>
            <a:spLocks noGrp="1"/>
          </p:cNvSpPr>
          <p:nvPr>
            <p:ph type="ftr" sz="quarter" idx="4"/>
          </p:nvPr>
        </p:nvSpPr>
        <p:spPr/>
        <p:txBody>
          <a:bodyPr/>
          <a:lstStyle/>
          <a:p>
            <a:endParaRPr lang="en-CA"/>
          </a:p>
        </p:txBody>
      </p:sp>
      <p:sp>
        <p:nvSpPr>
          <p:cNvPr id="5" name="Slide Number Placeholder 4"/>
          <p:cNvSpPr>
            <a:spLocks noGrp="1"/>
          </p:cNvSpPr>
          <p:nvPr>
            <p:ph type="sldNum" sz="quarter" idx="5"/>
          </p:nvPr>
        </p:nvSpPr>
        <p:spPr/>
        <p:txBody>
          <a:bodyPr/>
          <a:lstStyle/>
          <a:p>
            <a:fld id="{F42DC93C-6E67-4DAF-9F08-184E0A0CE7D7}" type="slidenum">
              <a:rPr lang="en-CA" smtClean="0"/>
              <a:t>69</a:t>
            </a:fld>
            <a:endParaRPr lang="en-CA"/>
          </a:p>
        </p:txBody>
      </p:sp>
    </p:spTree>
    <p:extLst>
      <p:ext uri="{BB962C8B-B14F-4D97-AF65-F5344CB8AC3E}">
        <p14:creationId xmlns:p14="http://schemas.microsoft.com/office/powerpoint/2010/main" val="1270714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Footer Placeholder 3"/>
          <p:cNvSpPr>
            <a:spLocks noGrp="1"/>
          </p:cNvSpPr>
          <p:nvPr>
            <p:ph type="ftr" sz="quarter" idx="4"/>
          </p:nvPr>
        </p:nvSpPr>
        <p:spPr/>
        <p:txBody>
          <a:bodyPr/>
          <a:lstStyle/>
          <a:p>
            <a:endParaRPr lang="en-CA"/>
          </a:p>
        </p:txBody>
      </p:sp>
      <p:sp>
        <p:nvSpPr>
          <p:cNvPr id="5" name="Slide Number Placeholder 4"/>
          <p:cNvSpPr>
            <a:spLocks noGrp="1"/>
          </p:cNvSpPr>
          <p:nvPr>
            <p:ph type="sldNum" sz="quarter" idx="5"/>
          </p:nvPr>
        </p:nvSpPr>
        <p:spPr/>
        <p:txBody>
          <a:bodyPr/>
          <a:lstStyle/>
          <a:p>
            <a:fld id="{F42DC93C-6E67-4DAF-9F08-184E0A0CE7D7}" type="slidenum">
              <a:rPr lang="en-CA" smtClean="0"/>
              <a:t>70</a:t>
            </a:fld>
            <a:endParaRPr lang="en-CA"/>
          </a:p>
        </p:txBody>
      </p:sp>
    </p:spTree>
    <p:extLst>
      <p:ext uri="{BB962C8B-B14F-4D97-AF65-F5344CB8AC3E}">
        <p14:creationId xmlns:p14="http://schemas.microsoft.com/office/powerpoint/2010/main" val="3808596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eef2934a40_1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eef2934a40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a:p>
        </p:txBody>
      </p:sp>
      <p:sp>
        <p:nvSpPr>
          <p:cNvPr id="4" name="Footer Placeholder 3"/>
          <p:cNvSpPr>
            <a:spLocks noGrp="1"/>
          </p:cNvSpPr>
          <p:nvPr>
            <p:ph type="ftr" sz="quarter" idx="4"/>
          </p:nvPr>
        </p:nvSpPr>
        <p:spPr/>
        <p:txBody>
          <a:bodyPr/>
          <a:lstStyle/>
          <a:p>
            <a:endParaRPr lang="en-CA"/>
          </a:p>
        </p:txBody>
      </p:sp>
      <p:sp>
        <p:nvSpPr>
          <p:cNvPr id="5" name="Slide Number Placeholder 4"/>
          <p:cNvSpPr>
            <a:spLocks noGrp="1"/>
          </p:cNvSpPr>
          <p:nvPr>
            <p:ph type="sldNum" sz="quarter" idx="5"/>
          </p:nvPr>
        </p:nvSpPr>
        <p:spPr/>
        <p:txBody>
          <a:bodyPr/>
          <a:lstStyle/>
          <a:p>
            <a:fld id="{F42DC93C-6E67-4DAF-9F08-184E0A0CE7D7}" type="slidenum">
              <a:rPr lang="en-CA" smtClean="0"/>
              <a:t>76</a:t>
            </a:fld>
            <a:endParaRPr lang="en-CA"/>
          </a:p>
        </p:txBody>
      </p:sp>
    </p:spTree>
    <p:extLst>
      <p:ext uri="{BB962C8B-B14F-4D97-AF65-F5344CB8AC3E}">
        <p14:creationId xmlns:p14="http://schemas.microsoft.com/office/powerpoint/2010/main" val="2295905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eef2934a40_1_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eef2934a40_1_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58805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eca72a038b_0_5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eca72a038b_0_5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6331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eca72a038b_0_5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eca72a038b_0_5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29039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eef2934a40_1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eef2934a40_1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Footer Placeholder 3"/>
          <p:cNvSpPr>
            <a:spLocks noGrp="1"/>
          </p:cNvSpPr>
          <p:nvPr>
            <p:ph type="ftr" sz="quarter" idx="4"/>
          </p:nvPr>
        </p:nvSpPr>
        <p:spPr/>
        <p:txBody>
          <a:bodyPr/>
          <a:lstStyle/>
          <a:p>
            <a:endParaRPr lang="en-CA"/>
          </a:p>
        </p:txBody>
      </p:sp>
      <p:sp>
        <p:nvSpPr>
          <p:cNvPr id="5" name="Slide Number Placeholder 4"/>
          <p:cNvSpPr>
            <a:spLocks noGrp="1"/>
          </p:cNvSpPr>
          <p:nvPr>
            <p:ph type="sldNum" sz="quarter" idx="5"/>
          </p:nvPr>
        </p:nvSpPr>
        <p:spPr/>
        <p:txBody>
          <a:bodyPr/>
          <a:lstStyle/>
          <a:p>
            <a:fld id="{F42DC93C-6E67-4DAF-9F08-184E0A0CE7D7}" type="slidenum">
              <a:rPr lang="en-CA" smtClean="0"/>
              <a:t>110</a:t>
            </a:fld>
            <a:endParaRPr lang="en-CA"/>
          </a:p>
        </p:txBody>
      </p:sp>
    </p:spTree>
    <p:extLst>
      <p:ext uri="{BB962C8B-B14F-4D97-AF65-F5344CB8AC3E}">
        <p14:creationId xmlns:p14="http://schemas.microsoft.com/office/powerpoint/2010/main" val="2416111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A5B02A6-F4EE-4144-BD05-4F2C79C59782}" type="slidenum">
              <a:rPr lang="en-CA" smtClean="0"/>
              <a:t>111</a:t>
            </a:fld>
            <a:endParaRPr lang="en-CA"/>
          </a:p>
        </p:txBody>
      </p:sp>
    </p:spTree>
    <p:extLst>
      <p:ext uri="{BB962C8B-B14F-4D97-AF65-F5344CB8AC3E}">
        <p14:creationId xmlns:p14="http://schemas.microsoft.com/office/powerpoint/2010/main" val="3763854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Most applied areas of string algorithms. Initially an application area, last 20-25 years developed into it’s own area. Research developed in string algorithms were applied to bioinformatics. Very closely tied</a:t>
            </a:r>
          </a:p>
          <a:p>
            <a:endParaRPr lang="en-CA"/>
          </a:p>
          <a:p>
            <a:r>
              <a:rPr lang="en-CA"/>
              <a:t>What Bioinformatics is; define. Studying different kinds of data found in biology. E.g. human genome, other </a:t>
            </a:r>
            <a:r>
              <a:rPr lang="en-CA" err="1"/>
              <a:t>dna</a:t>
            </a:r>
            <a:r>
              <a:rPr lang="en-CA"/>
              <a:t>, protein sequences, etc. essentially strings identify repeats and patterns to identify similarity and occurrence of a disease. Useful to construct the genome itself. Very long genome, so hard to analyze. Stored in certain lengths (“Reads”). When assembling these reads, using an aligner. Aligners are essentially BWT. Most prime application area for string algorithms.</a:t>
            </a:r>
          </a:p>
          <a:p>
            <a:endParaRPr lang="en-CA"/>
          </a:p>
          <a:p>
            <a:r>
              <a:rPr lang="en-CA"/>
              <a:t>a lot of proposed data structures (SA, suffix tree), give a theoretical bound (suffix tree, so huge memory), SA LCP (practical application).</a:t>
            </a:r>
          </a:p>
          <a:p>
            <a:endParaRPr lang="en-CA"/>
          </a:p>
          <a:p>
            <a:r>
              <a:rPr lang="en-CA"/>
              <a:t>aligners, BWT. Why BWT is used as apposed to SA and suffix tree</a:t>
            </a:r>
          </a:p>
          <a:p>
            <a:endParaRPr lang="en-CA"/>
          </a:p>
        </p:txBody>
      </p:sp>
      <p:sp>
        <p:nvSpPr>
          <p:cNvPr id="4" name="Footer Placeholder 3"/>
          <p:cNvSpPr>
            <a:spLocks noGrp="1"/>
          </p:cNvSpPr>
          <p:nvPr>
            <p:ph type="ftr" sz="quarter" idx="4"/>
          </p:nvPr>
        </p:nvSpPr>
        <p:spPr/>
        <p:txBody>
          <a:bodyPr/>
          <a:lstStyle/>
          <a:p>
            <a:endParaRPr lang="en-CA"/>
          </a:p>
        </p:txBody>
      </p:sp>
      <p:sp>
        <p:nvSpPr>
          <p:cNvPr id="5" name="Slide Number Placeholder 4"/>
          <p:cNvSpPr>
            <a:spLocks noGrp="1"/>
          </p:cNvSpPr>
          <p:nvPr>
            <p:ph type="sldNum" sz="quarter" idx="5"/>
          </p:nvPr>
        </p:nvSpPr>
        <p:spPr/>
        <p:txBody>
          <a:bodyPr/>
          <a:lstStyle/>
          <a:p>
            <a:fld id="{F42DC93C-6E67-4DAF-9F08-184E0A0CE7D7}" type="slidenum">
              <a:rPr lang="en-CA" smtClean="0"/>
              <a:t>112</a:t>
            </a:fld>
            <a:endParaRPr lang="en-CA"/>
          </a:p>
        </p:txBody>
      </p:sp>
    </p:spTree>
    <p:extLst>
      <p:ext uri="{BB962C8B-B14F-4D97-AF65-F5344CB8AC3E}">
        <p14:creationId xmlns:p14="http://schemas.microsoft.com/office/powerpoint/2010/main" val="6756062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A5B02A6-F4EE-4144-BD05-4F2C79C59782}" type="slidenum">
              <a:rPr lang="en-CA" smtClean="0"/>
              <a:t>113</a:t>
            </a:fld>
            <a:endParaRPr lang="en-CA"/>
          </a:p>
        </p:txBody>
      </p:sp>
    </p:spTree>
    <p:extLst>
      <p:ext uri="{BB962C8B-B14F-4D97-AF65-F5344CB8AC3E}">
        <p14:creationId xmlns:p14="http://schemas.microsoft.com/office/powerpoint/2010/main" val="3432667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A5B02A6-F4EE-4144-BD05-4F2C79C59782}" type="slidenum">
              <a:rPr lang="en-CA" smtClean="0"/>
              <a:t>114</a:t>
            </a:fld>
            <a:endParaRPr lang="en-CA"/>
          </a:p>
        </p:txBody>
      </p:sp>
    </p:spTree>
    <p:extLst>
      <p:ext uri="{BB962C8B-B14F-4D97-AF65-F5344CB8AC3E}">
        <p14:creationId xmlns:p14="http://schemas.microsoft.com/office/powerpoint/2010/main" val="22486084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eef2934a40_1_6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eef2934a40_1_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eef2934a40_1_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eef2934a40_1_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A5B02A6-F4EE-4144-BD05-4F2C79C59782}" type="slidenum">
              <a:rPr lang="en-CA" smtClean="0"/>
              <a:t>28</a:t>
            </a:fld>
            <a:endParaRPr lang="en-CA"/>
          </a:p>
        </p:txBody>
      </p:sp>
    </p:spTree>
    <p:extLst>
      <p:ext uri="{BB962C8B-B14F-4D97-AF65-F5344CB8AC3E}">
        <p14:creationId xmlns:p14="http://schemas.microsoft.com/office/powerpoint/2010/main" val="1728258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A5B02A6-F4EE-4144-BD05-4F2C79C59782}" type="slidenum">
              <a:rPr lang="en-CA" smtClean="0"/>
              <a:t>29</a:t>
            </a:fld>
            <a:endParaRPr lang="en-CA"/>
          </a:p>
        </p:txBody>
      </p:sp>
    </p:spTree>
    <p:extLst>
      <p:ext uri="{BB962C8B-B14F-4D97-AF65-F5344CB8AC3E}">
        <p14:creationId xmlns:p14="http://schemas.microsoft.com/office/powerpoint/2010/main" val="1496489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A5B02A6-F4EE-4144-BD05-4F2C79C59782}" type="slidenum">
              <a:rPr lang="en-CA" smtClean="0"/>
              <a:t>30</a:t>
            </a:fld>
            <a:endParaRPr lang="en-CA"/>
          </a:p>
        </p:txBody>
      </p:sp>
    </p:spTree>
    <p:extLst>
      <p:ext uri="{BB962C8B-B14F-4D97-AF65-F5344CB8AC3E}">
        <p14:creationId xmlns:p14="http://schemas.microsoft.com/office/powerpoint/2010/main" val="3020969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A5B02A6-F4EE-4144-BD05-4F2C79C59782}" type="slidenum">
              <a:rPr lang="en-CA" smtClean="0"/>
              <a:t>31</a:t>
            </a:fld>
            <a:endParaRPr lang="en-CA"/>
          </a:p>
        </p:txBody>
      </p:sp>
    </p:spTree>
    <p:extLst>
      <p:ext uri="{BB962C8B-B14F-4D97-AF65-F5344CB8AC3E}">
        <p14:creationId xmlns:p14="http://schemas.microsoft.com/office/powerpoint/2010/main" val="469496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Most applied areas of string algorithms. Initially an application area, last 20-25 years developed into it’s own area. Research developed in string algorithms were applied to bioinformatics. Very closely tied</a:t>
            </a:r>
          </a:p>
          <a:p>
            <a:endParaRPr lang="en-CA"/>
          </a:p>
          <a:p>
            <a:r>
              <a:rPr lang="en-CA"/>
              <a:t>What Bioinformatics is; define. Studying different kinds of data found in biology. E.g. human genome, other </a:t>
            </a:r>
            <a:r>
              <a:rPr lang="en-CA" err="1"/>
              <a:t>dna</a:t>
            </a:r>
            <a:r>
              <a:rPr lang="en-CA"/>
              <a:t>, protein sequences, etc. essentially strings identify repeats and patterns to identify similarity and occurrence of a disease. Useful to construct the genome itself. Very long genome, so hard to analyze. Stored in certain lengths (“Reads”). When assembling these reads, using an aligner. Aligners are essentially BWT. Most prime application area for string algorithms.</a:t>
            </a:r>
          </a:p>
          <a:p>
            <a:endParaRPr lang="en-CA"/>
          </a:p>
          <a:p>
            <a:r>
              <a:rPr lang="en-CA"/>
              <a:t>a lot of proposed data structures (SA, suffix tree), give a theoretical bound (suffix tree, so huge memory), SA LCP (practical application).</a:t>
            </a:r>
          </a:p>
          <a:p>
            <a:endParaRPr lang="en-CA"/>
          </a:p>
          <a:p>
            <a:r>
              <a:rPr lang="en-CA"/>
              <a:t>aligners, BWT. Why BWT is used as apposed to SA and suffix tree</a:t>
            </a:r>
          </a:p>
          <a:p>
            <a:endParaRPr lang="en-CA"/>
          </a:p>
        </p:txBody>
      </p:sp>
      <p:sp>
        <p:nvSpPr>
          <p:cNvPr id="4" name="Footer Placeholder 3"/>
          <p:cNvSpPr>
            <a:spLocks noGrp="1"/>
          </p:cNvSpPr>
          <p:nvPr>
            <p:ph type="ftr" sz="quarter" idx="4"/>
          </p:nvPr>
        </p:nvSpPr>
        <p:spPr/>
        <p:txBody>
          <a:bodyPr/>
          <a:lstStyle/>
          <a:p>
            <a:endParaRPr lang="en-CA"/>
          </a:p>
        </p:txBody>
      </p:sp>
      <p:sp>
        <p:nvSpPr>
          <p:cNvPr id="5" name="Slide Number Placeholder 4"/>
          <p:cNvSpPr>
            <a:spLocks noGrp="1"/>
          </p:cNvSpPr>
          <p:nvPr>
            <p:ph type="sldNum" sz="quarter" idx="5"/>
          </p:nvPr>
        </p:nvSpPr>
        <p:spPr/>
        <p:txBody>
          <a:bodyPr/>
          <a:lstStyle/>
          <a:p>
            <a:fld id="{F42DC93C-6E67-4DAF-9F08-184E0A0CE7D7}" type="slidenum">
              <a:rPr lang="en-CA" smtClean="0"/>
              <a:t>46</a:t>
            </a:fld>
            <a:endParaRPr lang="en-CA"/>
          </a:p>
        </p:txBody>
      </p:sp>
    </p:spTree>
    <p:extLst>
      <p:ext uri="{BB962C8B-B14F-4D97-AF65-F5344CB8AC3E}">
        <p14:creationId xmlns:p14="http://schemas.microsoft.com/office/powerpoint/2010/main" val="2352979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eef2934a40_1_8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eef2934a40_1_8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eef2934a40_1_8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eef2934a40_1_8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4630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latin typeface="+mn-lt"/>
              </a:defRPr>
            </a:lvl1pPr>
          </a:lstStyle>
          <a:p>
            <a:fld id="{8C14E6C3-ACD1-463C-A14F-C1C010354CCA}" type="datetime1">
              <a:rPr lang="en-US" smtClean="0"/>
              <a:t>8/28/2023</a:t>
            </a:fld>
            <a:endParaRPr lang="en-US"/>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latin typeface="+mn-lt"/>
              </a:defRPr>
            </a:lvl1pPr>
          </a:lstStyle>
          <a:p>
            <a:r>
              <a:rPr lang="en-US"/>
              <a:t>2 T. A. Runkler, “Introduction,” In Data Analytics. Vieweg+teubner Verlag, 2012, Ch.1, pp.1–3. [Online]. http://Link.Springer.Com/10.1007/978-3-8348-2589-6{\}1</a:t>
            </a: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728819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3ADEA3C3-AA08-478C-88B7-3653E6F386E8}" type="datetime1">
              <a:rPr lang="en-US" smtClean="0"/>
              <a:t>8/28/2023</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r>
              <a:rPr lang="en-US"/>
              <a:t>2 T. A. Runkler, “Introduction,” In Data Analytics. Vieweg+teubner Verlag, 2012, Ch.1, pp.1–3. [Online]. http://Link.Springer.Com/10.1007/978-3-8348-2589-6{\}1</a:t>
            </a:r>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872868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277EC07A-C93D-4642-8DFA-B03B4B81E65A}" type="datetime1">
              <a:rPr lang="en-US" smtClean="0"/>
              <a:t>8/28/2023</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r>
              <a:rPr lang="en-US"/>
              <a:t>2 T. A. Runkler, “Introduction,” In Data Analytics. Vieweg+teubner Verlag, 2012, Ch.1, pp.1–3. [Online]. http://Link.Springer.Com/10.1007/978-3-8348-2589-6{\}1</a:t>
            </a:r>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207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6" name="Google Shape;26;p4"/>
          <p:cNvSpPr/>
          <p:nvPr/>
        </p:nvSpPr>
        <p:spPr>
          <a:xfrm>
            <a:off x="-100" y="6727600"/>
            <a:ext cx="12192000" cy="1304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4"/>
          <p:cNvSpPr txBox="1">
            <a:spLocks noGrp="1"/>
          </p:cNvSpPr>
          <p:nvPr>
            <p:ph type="title"/>
          </p:nvPr>
        </p:nvSpPr>
        <p:spPr>
          <a:xfrm>
            <a:off x="415600" y="593367"/>
            <a:ext cx="11360800" cy="9432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415600" y="1688433"/>
            <a:ext cx="11360800" cy="44036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57006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415600" y="593367"/>
            <a:ext cx="11360800" cy="9432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415600" y="1688233"/>
            <a:ext cx="5333200" cy="44036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3" name="Google Shape;33;p5"/>
          <p:cNvSpPr txBox="1">
            <a:spLocks noGrp="1"/>
          </p:cNvSpPr>
          <p:nvPr>
            <p:ph type="body" idx="2"/>
          </p:nvPr>
        </p:nvSpPr>
        <p:spPr>
          <a:xfrm>
            <a:off x="6443200" y="1688233"/>
            <a:ext cx="5333200" cy="44036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4" name="Google Shape;3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72361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839B4A13-6E8F-4528-93CE-85944C76F31E}" type="datetime1">
              <a:rPr lang="en-US" smtClean="0"/>
              <a:t>8/28/2023</a:t>
            </a:fld>
            <a:endParaRPr lang="en-US"/>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r>
              <a:rPr lang="en-US"/>
              <a:t>2 T. A. Runkler, “Introduction,” In Data Analytics. Vieweg+teubner Verlag, 2012, Ch.1, pp.1–3. [Online]. http://Link.Springer.Com/10.1007/978-3-8348-2589-6{\}1</a:t>
            </a:r>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93406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97ADAC9-2DE5-406B-8355-A42C9B88891A}" type="datetime1">
              <a:rPr lang="en-US" smtClean="0"/>
              <a:t>8/28/2023</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r>
              <a:rPr lang="en-US"/>
              <a:t>2 T. A. Runkler, “Introduction,” In Data Analytics. Vieweg+teubner Verlag, 2012, Ch.1, pp.1–3. [Online]. http://Link.Springer.Com/10.1007/978-3-8348-2589-6{\}1</a:t>
            </a:r>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64083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18C95B28-3A20-4A09-B13B-DC98984D5679}" type="datetime1">
              <a:rPr lang="en-US" smtClean="0"/>
              <a:t>8/28/2023</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r>
              <a:rPr lang="en-US"/>
              <a:t>2 T. A. Runkler, “Introduction,” In Data Analytics. Vieweg+teubner Verlag, 2012, Ch.1, pp.1–3. [Online]. http://Link.Springer.Com/10.1007/978-3-8348-2589-6{\}1</a:t>
            </a:r>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19947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839788" y="17526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839788" y="2666999"/>
            <a:ext cx="5157787"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183188"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D85C8C84-035F-43BE-B748-7954DE82A60D}" type="datetime1">
              <a:rPr lang="en-US" smtClean="0"/>
              <a:t>8/28/2023</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r>
              <a:rPr lang="en-US"/>
              <a:t>2 T. A. Runkler, “Introduction,” In Data Analytics. Vieweg+teubner Verlag, 2012, Ch.1, pp.1–3. [Online]. http://Link.Springer.Com/10.1007/978-3-8348-2589-6{\}1</a:t>
            </a:r>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24541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p:txBody>
          <a:bodyPr/>
          <a:lstStyle/>
          <a:p>
            <a:fld id="{2B845256-CDFC-4A1A-9AC0-302B6F44F5DE}" type="datetime1">
              <a:rPr lang="en-US" smtClean="0"/>
              <a:t>8/28/2023</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r>
              <a:rPr lang="en-US"/>
              <a:t>2 T. A. Runkler, “Introduction,” In Data Analytics. Vieweg+teubner Verlag, 2012, Ch.1, pp.1–3. [Online]. http://Link.Springer.Com/10.1007/978-3-8348-2589-6{\}1</a:t>
            </a:r>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35354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A9AB8220-4E8F-4591-9E43-9503FA0AF4FC}" type="datetime1">
              <a:rPr lang="en-US" smtClean="0"/>
              <a:t>8/28/2023</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r>
              <a:rPr lang="en-US"/>
              <a:t>2 T. A. Runkler, “Introduction,” In Data Analytics. Vieweg+teubner Verlag, 2012, Ch.1, pp.1–3. [Online]. http://Link.Springer.Com/10.1007/978-3-8348-2589-6{\}1</a:t>
            </a:r>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197212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28E49F9A-D7E9-42A5-AF05-4CFFC089437A}" type="datetime1">
              <a:rPr lang="en-US" smtClean="0"/>
              <a:t>8/28/2023</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r>
              <a:rPr lang="en-US"/>
              <a:t>2 T. A. Runkler, “Introduction,” In Data Analytics. Vieweg+teubner Verlag, 2012, Ch.1, pp.1–3. [Online]. http://Link.Springer.Com/10.1007/978-3-8348-2589-6{\}1</a:t>
            </a:r>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726798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57F27C27-FF3C-4420-AA39-8B095D9FA38C}" type="datetime1">
              <a:rPr lang="en-US" smtClean="0"/>
              <a:t>8/28/2023</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r>
              <a:rPr lang="en-US"/>
              <a:t>2 T. A. Runkler, “Introduction,” In Data Analytics. Vieweg+teubner Verlag, 2012, Ch.1, pp.1–3. [Online]. http://Link.Springer.Com/10.1007/978-3-8348-2589-6{\}1</a:t>
            </a:r>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656986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a16="http://schemas.microsoft.com/office/drawing/2014/main" id="{1CB7E8AE-A3AC-4BB7-A5C6-F00EC697B265}"/>
              </a:ext>
            </a:extLst>
          </p:cNvPr>
          <p:cNvPicPr>
            <a:picLocks noChangeAspect="1"/>
          </p:cNvPicPr>
          <p:nvPr/>
        </p:nvPicPr>
        <p:blipFill>
          <a:blip r:embed="rId15">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838200" y="42545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838200" y="1949450"/>
            <a:ext cx="10515600" cy="4195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838200" y="6324600"/>
            <a:ext cx="2743200" cy="365125"/>
          </a:xfrm>
          <a:prstGeom prst="rect">
            <a:avLst/>
          </a:prstGeom>
        </p:spPr>
        <p:txBody>
          <a:bodyPr vert="horz" lIns="91440" tIns="45720" rIns="91440" bIns="45720" rtlCol="0" anchor="ctr"/>
          <a:lstStyle>
            <a:lvl1pPr algn="l">
              <a:defRPr sz="900">
                <a:solidFill>
                  <a:schemeClr val="bg1">
                    <a:alpha val="60000"/>
                  </a:schemeClr>
                </a:solidFill>
                <a:latin typeface="+mn-lt"/>
              </a:defRPr>
            </a:lvl1pPr>
          </a:lstStyle>
          <a:p>
            <a:fld id="{16A5E830-0865-46E1-BE4E-9B0B9B909ED5}" type="datetime1">
              <a:rPr lang="en-US" smtClean="0"/>
              <a:t>8/28/2023</a:t>
            </a:fld>
            <a:endParaRPr lang="en-US"/>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324600"/>
            <a:ext cx="4114800" cy="365125"/>
          </a:xfrm>
          <a:prstGeom prst="rect">
            <a:avLst/>
          </a:prstGeom>
        </p:spPr>
        <p:txBody>
          <a:bodyPr vert="horz" lIns="91440" tIns="45720" rIns="91440" bIns="45720" rtlCol="0" anchor="ctr"/>
          <a:lstStyle>
            <a:lvl1pPr algn="ctr">
              <a:defRPr sz="900">
                <a:solidFill>
                  <a:schemeClr val="bg1">
                    <a:alpha val="60000"/>
                  </a:schemeClr>
                </a:solidFill>
                <a:latin typeface="+mn-lt"/>
              </a:defRPr>
            </a:lvl1pPr>
          </a:lstStyle>
          <a:p>
            <a:r>
              <a:rPr lang="en-US"/>
              <a:t>2 T. A. Runkler, “Introduction,” In Data Analytics. Vieweg+teubner Verlag, 2012, Ch.1, pp.1–3. [Online]. http://Link.Springer.Com/10.1007/978-3-8348-2589-6{\}1</a:t>
            </a: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610600" y="6324600"/>
            <a:ext cx="2743200" cy="365125"/>
          </a:xfrm>
          <a:prstGeom prst="rect">
            <a:avLst/>
          </a:prstGeom>
        </p:spPr>
        <p:txBody>
          <a:bodyPr vert="horz" lIns="91440" tIns="45720" rIns="91440" bIns="45720" rtlCol="0" anchor="ctr"/>
          <a:lstStyle>
            <a:lvl1pPr algn="r">
              <a:defRPr sz="900">
                <a:solidFill>
                  <a:schemeClr val="bg1">
                    <a:alpha val="60000"/>
                  </a:schemeClr>
                </a:solidFill>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137308740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56" r:id="rId12"/>
    <p:sldLayoutId id="2147483757" r:id="rId13"/>
  </p:sldLayoutIdLst>
  <p:hf hdr="0" ftr="0" dt="0"/>
  <p:txStyles>
    <p:title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2.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301.png"/></Relationships>
</file>

<file path=ppt/slides/_rels/slide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9.png"/><Relationship Id="rId1" Type="http://schemas.openxmlformats.org/officeDocument/2006/relationships/slideLayout" Target="../slideLayouts/slideLayout2.xml"/><Relationship Id="rId4" Type="http://schemas.openxmlformats.org/officeDocument/2006/relationships/image" Target="../media/image301.png"/></Relationships>
</file>

<file path=ppt/slides/_rels/slide10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png"/><Relationship Id="rId7" Type="http://schemas.openxmlformats.org/officeDocument/2006/relationships/image" Target="../media/image29.png"/><Relationship Id="rId2" Type="http://schemas.openxmlformats.org/officeDocument/2006/relationships/image" Target="../media/image303.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0.png"/><Relationship Id="rId9" Type="http://schemas.openxmlformats.org/officeDocument/2006/relationships/image" Target="../media/image35.png"/></Relationships>
</file>

<file path=ppt/slides/_rels/slide10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png"/><Relationship Id="rId7" Type="http://schemas.openxmlformats.org/officeDocument/2006/relationships/image" Target="../media/image29.png"/><Relationship Id="rId2" Type="http://schemas.openxmlformats.org/officeDocument/2006/relationships/image" Target="../media/image304.png"/><Relationship Id="rId1" Type="http://schemas.openxmlformats.org/officeDocument/2006/relationships/slideLayout" Target="../slideLayouts/slideLayout2.xml"/><Relationship Id="rId6" Type="http://schemas.openxmlformats.org/officeDocument/2006/relationships/image" Target="../media/image305.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0.png"/><Relationship Id="rId9" Type="http://schemas.openxmlformats.org/officeDocument/2006/relationships/image" Target="../media/image35.png"/></Relationships>
</file>

<file path=ppt/slides/_rels/slide10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png"/><Relationship Id="rId7" Type="http://schemas.openxmlformats.org/officeDocument/2006/relationships/image" Target="../media/image30.png"/><Relationship Id="rId2" Type="http://schemas.openxmlformats.org/officeDocument/2006/relationships/image" Target="../media/image304.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20.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0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png"/><Relationship Id="rId7" Type="http://schemas.openxmlformats.org/officeDocument/2006/relationships/image" Target="../media/image30.png"/><Relationship Id="rId2" Type="http://schemas.openxmlformats.org/officeDocument/2006/relationships/image" Target="../media/image304.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20.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0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png"/><Relationship Id="rId7" Type="http://schemas.openxmlformats.org/officeDocument/2006/relationships/image" Target="../media/image30.png"/><Relationship Id="rId2" Type="http://schemas.openxmlformats.org/officeDocument/2006/relationships/image" Target="../media/image306.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20.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48.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1.png"/><Relationship Id="rId7" Type="http://schemas.openxmlformats.org/officeDocument/2006/relationships/diagramQuickStyle" Target="../diagrams/quickStyle14.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Layout" Target="../diagrams/layout14.xml"/><Relationship Id="rId5" Type="http://schemas.openxmlformats.org/officeDocument/2006/relationships/diagramData" Target="../diagrams/data23.xml"/><Relationship Id="rId4" Type="http://schemas.openxmlformats.org/officeDocument/2006/relationships/image" Target="../media/image4.png"/><Relationship Id="rId9" Type="http://schemas.microsoft.com/office/2007/relationships/diagramDrawing" Target="../diagrams/drawing14.xml"/></Relationships>
</file>

<file path=ppt/slides/_rels/slide112.xml.rels><?xml version="1.0" encoding="UTF-8" standalone="yes"?>
<Relationships xmlns="http://schemas.openxmlformats.org/package/2006/relationships"><Relationship Id="rId3" Type="http://schemas.openxmlformats.org/officeDocument/2006/relationships/image" Target="../media/image24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8" Type="http://schemas.openxmlformats.org/officeDocument/2006/relationships/diagramColors" Target="../diagrams/colors15.xml"/><Relationship Id="rId13" Type="http://schemas.openxmlformats.org/officeDocument/2006/relationships/diagramColors" Target="../diagrams/colors160.xml"/><Relationship Id="rId3" Type="http://schemas.openxmlformats.org/officeDocument/2006/relationships/image" Target="../media/image1.png"/><Relationship Id="rId7" Type="http://schemas.openxmlformats.org/officeDocument/2006/relationships/diagramQuickStyle" Target="../diagrams/quickStyle15.xml"/><Relationship Id="rId12" Type="http://schemas.openxmlformats.org/officeDocument/2006/relationships/diagramQuickStyle" Target="../diagrams/quickStyle160.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Layout" Target="../diagrams/layout15.xml"/><Relationship Id="rId11" Type="http://schemas.openxmlformats.org/officeDocument/2006/relationships/diagramLayout" Target="../diagrams/layout160.xml"/><Relationship Id="rId5" Type="http://schemas.openxmlformats.org/officeDocument/2006/relationships/diagramData" Target="../diagrams/data24.xml"/><Relationship Id="rId10" Type="http://schemas.openxmlformats.org/officeDocument/2006/relationships/diagramData" Target="../diagrams/data25.xml"/><Relationship Id="rId4" Type="http://schemas.openxmlformats.org/officeDocument/2006/relationships/image" Target="../media/image4.png"/><Relationship Id="rId9" Type="http://schemas.microsoft.com/office/2007/relationships/diagramDrawing" Target="../diagrams/drawing15.xml"/><Relationship Id="rId14" Type="http://schemas.openxmlformats.org/officeDocument/2006/relationships/image" Target="../media/image308.png"/></Relationships>
</file>

<file path=ppt/slides/_rels/slide114.xml.rels><?xml version="1.0" encoding="UTF-8" standalone="yes"?>
<Relationships xmlns="http://schemas.openxmlformats.org/package/2006/relationships"><Relationship Id="rId8" Type="http://schemas.openxmlformats.org/officeDocument/2006/relationships/diagramColors" Target="../diagrams/colors16.xml"/><Relationship Id="rId13" Type="http://schemas.openxmlformats.org/officeDocument/2006/relationships/diagramColors" Target="../diagrams/colors170.xml"/><Relationship Id="rId3" Type="http://schemas.openxmlformats.org/officeDocument/2006/relationships/image" Target="../media/image1.png"/><Relationship Id="rId7" Type="http://schemas.openxmlformats.org/officeDocument/2006/relationships/diagramQuickStyle" Target="../diagrams/quickStyle16.xml"/><Relationship Id="rId12" Type="http://schemas.openxmlformats.org/officeDocument/2006/relationships/diagramQuickStyle" Target="../diagrams/quickStyle170.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Layout" Target="../diagrams/layout16.xml"/><Relationship Id="rId11" Type="http://schemas.openxmlformats.org/officeDocument/2006/relationships/diagramLayout" Target="../diagrams/layout170.xml"/><Relationship Id="rId5" Type="http://schemas.openxmlformats.org/officeDocument/2006/relationships/diagramData" Target="../diagrams/data26.xml"/><Relationship Id="rId15" Type="http://schemas.openxmlformats.org/officeDocument/2006/relationships/image" Target="../media/image21.png"/><Relationship Id="rId10" Type="http://schemas.openxmlformats.org/officeDocument/2006/relationships/diagramData" Target="../diagrams/data27.xml"/><Relationship Id="rId4" Type="http://schemas.openxmlformats.org/officeDocument/2006/relationships/image" Target="../media/image4.png"/><Relationship Id="rId9" Type="http://schemas.microsoft.com/office/2007/relationships/diagramDrawing" Target="../diagrams/drawing16.xml"/><Relationship Id="rId14" Type="http://schemas.openxmlformats.org/officeDocument/2006/relationships/image" Target="../media/image309.png"/></Relationships>
</file>

<file path=ppt/slides/_rels/slide115.xml.rels><?xml version="1.0" encoding="UTF-8" standalone="yes"?>
<Relationships xmlns="http://schemas.openxmlformats.org/package/2006/relationships"><Relationship Id="rId3" Type="http://schemas.openxmlformats.org/officeDocument/2006/relationships/image" Target="../media/image311.png"/><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12.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281.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3" Type="http://schemas.openxmlformats.org/officeDocument/2006/relationships/image" Target="../media/image281.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4.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15.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2.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2.png"/><Relationship Id="rId1" Type="http://schemas.openxmlformats.org/officeDocument/2006/relationships/slideLayout" Target="../slideLayouts/slideLayout2.xml"/><Relationship Id="rId5" Type="http://schemas.openxmlformats.org/officeDocument/2006/relationships/image" Target="../media/image316.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png"/><Relationship Id="rId7" Type="http://schemas.openxmlformats.org/officeDocument/2006/relationships/image" Target="../media/image3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png"/><Relationship Id="rId7" Type="http://schemas.openxmlformats.org/officeDocument/2006/relationships/image" Target="../media/image3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7"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1.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42.png"/><Relationship Id="rId18" Type="http://schemas.openxmlformats.org/officeDocument/2006/relationships/customXml" Target="../ink/ink7.xml"/><Relationship Id="rId26" Type="http://schemas.openxmlformats.org/officeDocument/2006/relationships/customXml" Target="../ink/ink11.xml"/><Relationship Id="rId3" Type="http://schemas.openxmlformats.org/officeDocument/2006/relationships/image" Target="../media/image37.png"/><Relationship Id="rId21" Type="http://schemas.openxmlformats.org/officeDocument/2006/relationships/image" Target="../media/image46.png"/><Relationship Id="rId7" Type="http://schemas.openxmlformats.org/officeDocument/2006/relationships/image" Target="../media/image39.png"/><Relationship Id="rId12" Type="http://schemas.openxmlformats.org/officeDocument/2006/relationships/customXml" Target="../ink/ink4.xml"/><Relationship Id="rId17" Type="http://schemas.openxmlformats.org/officeDocument/2006/relationships/image" Target="../media/image44.png"/><Relationship Id="rId25" Type="http://schemas.openxmlformats.org/officeDocument/2006/relationships/image" Target="../media/image48.png"/><Relationship Id="rId2" Type="http://schemas.openxmlformats.org/officeDocument/2006/relationships/image" Target="../media/image13.png"/><Relationship Id="rId16" Type="http://schemas.openxmlformats.org/officeDocument/2006/relationships/customXml" Target="../ink/ink6.xml"/><Relationship Id="rId20" Type="http://schemas.openxmlformats.org/officeDocument/2006/relationships/customXml" Target="../ink/ink8.xml"/><Relationship Id="rId29"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customXml" Target="../ink/ink1.xml"/><Relationship Id="rId11" Type="http://schemas.openxmlformats.org/officeDocument/2006/relationships/image" Target="../media/image41.png"/><Relationship Id="rId24" Type="http://schemas.openxmlformats.org/officeDocument/2006/relationships/customXml" Target="../ink/ink10.xml"/><Relationship Id="rId5" Type="http://schemas.openxmlformats.org/officeDocument/2006/relationships/image" Target="../media/image15.png"/><Relationship Id="rId15" Type="http://schemas.openxmlformats.org/officeDocument/2006/relationships/image" Target="../media/image43.png"/><Relationship Id="rId23" Type="http://schemas.openxmlformats.org/officeDocument/2006/relationships/image" Target="../media/image47.png"/><Relationship Id="rId28" Type="http://schemas.openxmlformats.org/officeDocument/2006/relationships/customXml" Target="../ink/ink12.xml"/><Relationship Id="rId10" Type="http://schemas.openxmlformats.org/officeDocument/2006/relationships/customXml" Target="../ink/ink3.xml"/><Relationship Id="rId19" Type="http://schemas.openxmlformats.org/officeDocument/2006/relationships/image" Target="../media/image45.png"/><Relationship Id="rId31" Type="http://schemas.openxmlformats.org/officeDocument/2006/relationships/image" Target="../media/image51.png"/><Relationship Id="rId4" Type="http://schemas.openxmlformats.org/officeDocument/2006/relationships/image" Target="../media/image20.png"/><Relationship Id="rId9" Type="http://schemas.openxmlformats.org/officeDocument/2006/relationships/image" Target="../media/image40.png"/><Relationship Id="rId14" Type="http://schemas.openxmlformats.org/officeDocument/2006/relationships/customXml" Target="../ink/ink5.xml"/><Relationship Id="rId22" Type="http://schemas.openxmlformats.org/officeDocument/2006/relationships/customXml" Target="../ink/ink9.xml"/><Relationship Id="rId27" Type="http://schemas.openxmlformats.org/officeDocument/2006/relationships/image" Target="../media/image49.png"/><Relationship Id="rId30" Type="http://schemas.openxmlformats.org/officeDocument/2006/relationships/customXml" Target="../ink/ink13.xml"/></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png"/><Relationship Id="rId7" Type="http://schemas.openxmlformats.org/officeDocument/2006/relationships/image" Target="../media/image29.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0.png"/><Relationship Id="rId9" Type="http://schemas.openxmlformats.org/officeDocument/2006/relationships/image" Target="../media/image35.png"/></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png"/><Relationship Id="rId7" Type="http://schemas.openxmlformats.org/officeDocument/2006/relationships/image" Target="../media/image29.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0.png"/><Relationship Id="rId9" Type="http://schemas.openxmlformats.org/officeDocument/2006/relationships/image" Target="../media/image35.png"/></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png"/><Relationship Id="rId7"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0.png"/><Relationship Id="rId9" Type="http://schemas.openxmlformats.org/officeDocument/2006/relationships/image" Target="../media/image35.png"/></Relationships>
</file>

<file path=ppt/slides/_rels/slide25.xml.rels><?xml version="1.0" encoding="UTF-8" standalone="yes"?>
<Relationships xmlns="http://schemas.openxmlformats.org/package/2006/relationships"><Relationship Id="rId117" Type="http://schemas.openxmlformats.org/officeDocument/2006/relationships/customXml" Target="../ink/ink63.xml"/><Relationship Id="rId21" Type="http://schemas.openxmlformats.org/officeDocument/2006/relationships/customXml" Target="../ink/ink15.xml"/><Relationship Id="rId42" Type="http://schemas.openxmlformats.org/officeDocument/2006/relationships/image" Target="../media/image66.png"/><Relationship Id="rId63" Type="http://schemas.openxmlformats.org/officeDocument/2006/relationships/customXml" Target="../ink/ink36.xml"/><Relationship Id="rId84" Type="http://schemas.openxmlformats.org/officeDocument/2006/relationships/image" Target="../media/image87.png"/><Relationship Id="rId138" Type="http://schemas.openxmlformats.org/officeDocument/2006/relationships/image" Target="../media/image114.png"/><Relationship Id="rId159" Type="http://schemas.openxmlformats.org/officeDocument/2006/relationships/customXml" Target="../ink/ink84.xml"/><Relationship Id="rId170" Type="http://schemas.openxmlformats.org/officeDocument/2006/relationships/image" Target="../media/image130.png"/><Relationship Id="rId191" Type="http://schemas.openxmlformats.org/officeDocument/2006/relationships/customXml" Target="../ink/ink100.xml"/><Relationship Id="rId107" Type="http://schemas.openxmlformats.org/officeDocument/2006/relationships/customXml" Target="../ink/ink58.xml"/><Relationship Id="rId11" Type="http://schemas.openxmlformats.org/officeDocument/2006/relationships/image" Target="../media/image4.png"/><Relationship Id="rId32" Type="http://schemas.openxmlformats.org/officeDocument/2006/relationships/image" Target="../media/image61.png"/><Relationship Id="rId53" Type="http://schemas.openxmlformats.org/officeDocument/2006/relationships/customXml" Target="../ink/ink31.xml"/><Relationship Id="rId74" Type="http://schemas.openxmlformats.org/officeDocument/2006/relationships/image" Target="../media/image82.png"/><Relationship Id="rId128" Type="http://schemas.openxmlformats.org/officeDocument/2006/relationships/image" Target="../media/image109.png"/><Relationship Id="rId149" Type="http://schemas.openxmlformats.org/officeDocument/2006/relationships/customXml" Target="../ink/ink79.xml"/><Relationship Id="rId5" Type="http://schemas.openxmlformats.org/officeDocument/2006/relationships/diagramColors" Target="../diagrams/colors2.xml"/><Relationship Id="rId95" Type="http://schemas.openxmlformats.org/officeDocument/2006/relationships/customXml" Target="../ink/ink52.xml"/><Relationship Id="rId160" Type="http://schemas.openxmlformats.org/officeDocument/2006/relationships/image" Target="../media/image125.png"/><Relationship Id="rId181" Type="http://schemas.openxmlformats.org/officeDocument/2006/relationships/customXml" Target="../ink/ink95.xml"/><Relationship Id="rId22" Type="http://schemas.openxmlformats.org/officeDocument/2006/relationships/image" Target="../media/image56.png"/><Relationship Id="rId43" Type="http://schemas.openxmlformats.org/officeDocument/2006/relationships/customXml" Target="../ink/ink26.xml"/><Relationship Id="rId64" Type="http://schemas.openxmlformats.org/officeDocument/2006/relationships/image" Target="../media/image77.png"/><Relationship Id="rId118" Type="http://schemas.openxmlformats.org/officeDocument/2006/relationships/image" Target="../media/image104.png"/><Relationship Id="rId139" Type="http://schemas.openxmlformats.org/officeDocument/2006/relationships/customXml" Target="../ink/ink74.xml"/><Relationship Id="rId85" Type="http://schemas.openxmlformats.org/officeDocument/2006/relationships/customXml" Target="../ink/ink47.xml"/><Relationship Id="rId150" Type="http://schemas.openxmlformats.org/officeDocument/2006/relationships/image" Target="../media/image120.png"/><Relationship Id="rId171" Type="http://schemas.openxmlformats.org/officeDocument/2006/relationships/customXml" Target="../ink/ink90.xml"/><Relationship Id="rId192" Type="http://schemas.openxmlformats.org/officeDocument/2006/relationships/image" Target="../media/image141.png"/><Relationship Id="rId12" Type="http://schemas.openxmlformats.org/officeDocument/2006/relationships/image" Target="../media/image27.png"/><Relationship Id="rId33" Type="http://schemas.openxmlformats.org/officeDocument/2006/relationships/customXml" Target="../ink/ink21.xml"/><Relationship Id="rId108" Type="http://schemas.openxmlformats.org/officeDocument/2006/relationships/image" Target="../media/image99.png"/><Relationship Id="rId129" Type="http://schemas.openxmlformats.org/officeDocument/2006/relationships/customXml" Target="../ink/ink69.xml"/><Relationship Id="rId54" Type="http://schemas.openxmlformats.org/officeDocument/2006/relationships/image" Target="../media/image72.png"/><Relationship Id="rId75" Type="http://schemas.openxmlformats.org/officeDocument/2006/relationships/customXml" Target="../ink/ink42.xml"/><Relationship Id="rId96" Type="http://schemas.openxmlformats.org/officeDocument/2006/relationships/image" Target="../media/image93.png"/><Relationship Id="rId140" Type="http://schemas.openxmlformats.org/officeDocument/2006/relationships/image" Target="../media/image115.png"/><Relationship Id="rId161" Type="http://schemas.openxmlformats.org/officeDocument/2006/relationships/customXml" Target="../ink/ink85.xml"/><Relationship Id="rId182" Type="http://schemas.openxmlformats.org/officeDocument/2006/relationships/image" Target="../media/image136.png"/><Relationship Id="rId6" Type="http://schemas.microsoft.com/office/2007/relationships/diagramDrawing" Target="../diagrams/drawing2.xml"/><Relationship Id="rId23" Type="http://schemas.openxmlformats.org/officeDocument/2006/relationships/customXml" Target="../ink/ink16.xml"/><Relationship Id="rId119" Type="http://schemas.openxmlformats.org/officeDocument/2006/relationships/customXml" Target="../ink/ink64.xml"/><Relationship Id="rId44" Type="http://schemas.openxmlformats.org/officeDocument/2006/relationships/image" Target="../media/image67.png"/><Relationship Id="rId65" Type="http://schemas.openxmlformats.org/officeDocument/2006/relationships/customXml" Target="../ink/ink37.xml"/><Relationship Id="rId86" Type="http://schemas.openxmlformats.org/officeDocument/2006/relationships/image" Target="../media/image88.png"/><Relationship Id="rId130" Type="http://schemas.openxmlformats.org/officeDocument/2006/relationships/image" Target="../media/image110.png"/><Relationship Id="rId151" Type="http://schemas.openxmlformats.org/officeDocument/2006/relationships/customXml" Target="../ink/ink80.xml"/><Relationship Id="rId172" Type="http://schemas.openxmlformats.org/officeDocument/2006/relationships/image" Target="../media/image131.png"/><Relationship Id="rId13" Type="http://schemas.openxmlformats.org/officeDocument/2006/relationships/image" Target="../media/image28.png"/><Relationship Id="rId18" Type="http://schemas.openxmlformats.org/officeDocument/2006/relationships/image" Target="../media/image33.png"/><Relationship Id="rId39" Type="http://schemas.openxmlformats.org/officeDocument/2006/relationships/customXml" Target="../ink/ink24.xml"/><Relationship Id="rId109" Type="http://schemas.openxmlformats.org/officeDocument/2006/relationships/customXml" Target="../ink/ink59.xml"/><Relationship Id="rId34" Type="http://schemas.openxmlformats.org/officeDocument/2006/relationships/image" Target="../media/image62.png"/><Relationship Id="rId50" Type="http://schemas.openxmlformats.org/officeDocument/2006/relationships/image" Target="../media/image70.png"/><Relationship Id="rId55" Type="http://schemas.openxmlformats.org/officeDocument/2006/relationships/customXml" Target="../ink/ink32.xml"/><Relationship Id="rId76" Type="http://schemas.openxmlformats.org/officeDocument/2006/relationships/image" Target="../media/image83.png"/><Relationship Id="rId97" Type="http://schemas.openxmlformats.org/officeDocument/2006/relationships/customXml" Target="../ink/ink53.xml"/><Relationship Id="rId104" Type="http://schemas.openxmlformats.org/officeDocument/2006/relationships/image" Target="../media/image97.png"/><Relationship Id="rId120" Type="http://schemas.openxmlformats.org/officeDocument/2006/relationships/image" Target="../media/image105.png"/><Relationship Id="rId125" Type="http://schemas.openxmlformats.org/officeDocument/2006/relationships/customXml" Target="../ink/ink67.xml"/><Relationship Id="rId141" Type="http://schemas.openxmlformats.org/officeDocument/2006/relationships/customXml" Target="../ink/ink75.xml"/><Relationship Id="rId146" Type="http://schemas.openxmlformats.org/officeDocument/2006/relationships/image" Target="../media/image118.png"/><Relationship Id="rId167" Type="http://schemas.openxmlformats.org/officeDocument/2006/relationships/customXml" Target="../ink/ink88.xml"/><Relationship Id="rId188" Type="http://schemas.openxmlformats.org/officeDocument/2006/relationships/image" Target="../media/image139.png"/><Relationship Id="rId7" Type="http://schemas.openxmlformats.org/officeDocument/2006/relationships/diagramData" Target="../diagrams/data3.xml"/><Relationship Id="rId71" Type="http://schemas.openxmlformats.org/officeDocument/2006/relationships/customXml" Target="../ink/ink40.xml"/><Relationship Id="rId92" Type="http://schemas.openxmlformats.org/officeDocument/2006/relationships/image" Target="../media/image91.png"/><Relationship Id="rId162" Type="http://schemas.openxmlformats.org/officeDocument/2006/relationships/image" Target="../media/image126.png"/><Relationship Id="rId183" Type="http://schemas.openxmlformats.org/officeDocument/2006/relationships/customXml" Target="../ink/ink96.xml"/><Relationship Id="rId2" Type="http://schemas.openxmlformats.org/officeDocument/2006/relationships/diagramData" Target="../diagrams/data2.xml"/><Relationship Id="rId29" Type="http://schemas.openxmlformats.org/officeDocument/2006/relationships/customXml" Target="../ink/ink19.xml"/><Relationship Id="rId24" Type="http://schemas.openxmlformats.org/officeDocument/2006/relationships/image" Target="../media/image57.png"/><Relationship Id="rId40" Type="http://schemas.openxmlformats.org/officeDocument/2006/relationships/image" Target="../media/image65.png"/><Relationship Id="rId45" Type="http://schemas.openxmlformats.org/officeDocument/2006/relationships/customXml" Target="../ink/ink27.xml"/><Relationship Id="rId66" Type="http://schemas.openxmlformats.org/officeDocument/2006/relationships/image" Target="../media/image78.png"/><Relationship Id="rId87" Type="http://schemas.openxmlformats.org/officeDocument/2006/relationships/customXml" Target="../ink/ink48.xml"/><Relationship Id="rId110" Type="http://schemas.openxmlformats.org/officeDocument/2006/relationships/image" Target="../media/image100.png"/><Relationship Id="rId115" Type="http://schemas.openxmlformats.org/officeDocument/2006/relationships/customXml" Target="../ink/ink62.xml"/><Relationship Id="rId131" Type="http://schemas.openxmlformats.org/officeDocument/2006/relationships/customXml" Target="../ink/ink70.xml"/><Relationship Id="rId136" Type="http://schemas.openxmlformats.org/officeDocument/2006/relationships/image" Target="../media/image113.png"/><Relationship Id="rId157" Type="http://schemas.openxmlformats.org/officeDocument/2006/relationships/customXml" Target="../ink/ink83.xml"/><Relationship Id="rId178" Type="http://schemas.openxmlformats.org/officeDocument/2006/relationships/image" Target="../media/image134.png"/><Relationship Id="rId61" Type="http://schemas.openxmlformats.org/officeDocument/2006/relationships/customXml" Target="../ink/ink35.xml"/><Relationship Id="rId82" Type="http://schemas.openxmlformats.org/officeDocument/2006/relationships/image" Target="../media/image86.png"/><Relationship Id="rId152" Type="http://schemas.openxmlformats.org/officeDocument/2006/relationships/image" Target="../media/image121.png"/><Relationship Id="rId173" Type="http://schemas.openxmlformats.org/officeDocument/2006/relationships/customXml" Target="../ink/ink91.xml"/><Relationship Id="rId19" Type="http://schemas.openxmlformats.org/officeDocument/2006/relationships/customXml" Target="../ink/ink14.xml"/><Relationship Id="rId14" Type="http://schemas.openxmlformats.org/officeDocument/2006/relationships/image" Target="../media/image29.png"/><Relationship Id="rId30" Type="http://schemas.openxmlformats.org/officeDocument/2006/relationships/image" Target="../media/image60.png"/><Relationship Id="rId35" Type="http://schemas.openxmlformats.org/officeDocument/2006/relationships/customXml" Target="../ink/ink22.xml"/><Relationship Id="rId56" Type="http://schemas.openxmlformats.org/officeDocument/2006/relationships/image" Target="../media/image73.png"/><Relationship Id="rId77" Type="http://schemas.openxmlformats.org/officeDocument/2006/relationships/customXml" Target="../ink/ink43.xml"/><Relationship Id="rId100" Type="http://schemas.openxmlformats.org/officeDocument/2006/relationships/image" Target="../media/image95.png"/><Relationship Id="rId105" Type="http://schemas.openxmlformats.org/officeDocument/2006/relationships/customXml" Target="../ink/ink57.xml"/><Relationship Id="rId126" Type="http://schemas.openxmlformats.org/officeDocument/2006/relationships/image" Target="../media/image108.png"/><Relationship Id="rId147" Type="http://schemas.openxmlformats.org/officeDocument/2006/relationships/customXml" Target="../ink/ink78.xml"/><Relationship Id="rId168" Type="http://schemas.openxmlformats.org/officeDocument/2006/relationships/image" Target="../media/image129.png"/><Relationship Id="rId8" Type="http://schemas.openxmlformats.org/officeDocument/2006/relationships/diagramLayout" Target="../diagrams/layout20.xml"/><Relationship Id="rId51" Type="http://schemas.openxmlformats.org/officeDocument/2006/relationships/customXml" Target="../ink/ink30.xml"/><Relationship Id="rId72" Type="http://schemas.openxmlformats.org/officeDocument/2006/relationships/image" Target="../media/image81.png"/><Relationship Id="rId93" Type="http://schemas.openxmlformats.org/officeDocument/2006/relationships/customXml" Target="../ink/ink51.xml"/><Relationship Id="rId98" Type="http://schemas.openxmlformats.org/officeDocument/2006/relationships/image" Target="../media/image94.png"/><Relationship Id="rId121" Type="http://schemas.openxmlformats.org/officeDocument/2006/relationships/customXml" Target="../ink/ink65.xml"/><Relationship Id="rId142" Type="http://schemas.openxmlformats.org/officeDocument/2006/relationships/image" Target="../media/image116.png"/><Relationship Id="rId163" Type="http://schemas.openxmlformats.org/officeDocument/2006/relationships/customXml" Target="../ink/ink86.xml"/><Relationship Id="rId184" Type="http://schemas.openxmlformats.org/officeDocument/2006/relationships/image" Target="../media/image137.png"/><Relationship Id="rId189" Type="http://schemas.openxmlformats.org/officeDocument/2006/relationships/customXml" Target="../ink/ink99.xml"/><Relationship Id="rId3" Type="http://schemas.openxmlformats.org/officeDocument/2006/relationships/diagramLayout" Target="../diagrams/layout2.xml"/><Relationship Id="rId25" Type="http://schemas.openxmlformats.org/officeDocument/2006/relationships/customXml" Target="../ink/ink17.xml"/><Relationship Id="rId46" Type="http://schemas.openxmlformats.org/officeDocument/2006/relationships/image" Target="../media/image68.png"/><Relationship Id="rId67" Type="http://schemas.openxmlformats.org/officeDocument/2006/relationships/customXml" Target="../ink/ink38.xml"/><Relationship Id="rId116" Type="http://schemas.openxmlformats.org/officeDocument/2006/relationships/image" Target="../media/image103.png"/><Relationship Id="rId137" Type="http://schemas.openxmlformats.org/officeDocument/2006/relationships/customXml" Target="../ink/ink73.xml"/><Relationship Id="rId158" Type="http://schemas.openxmlformats.org/officeDocument/2006/relationships/image" Target="../media/image124.png"/><Relationship Id="rId20" Type="http://schemas.openxmlformats.org/officeDocument/2006/relationships/image" Target="../media/image55.png"/><Relationship Id="rId41" Type="http://schemas.openxmlformats.org/officeDocument/2006/relationships/customXml" Target="../ink/ink25.xml"/><Relationship Id="rId62" Type="http://schemas.openxmlformats.org/officeDocument/2006/relationships/image" Target="../media/image76.png"/><Relationship Id="rId83" Type="http://schemas.openxmlformats.org/officeDocument/2006/relationships/customXml" Target="../ink/ink46.xml"/><Relationship Id="rId88" Type="http://schemas.openxmlformats.org/officeDocument/2006/relationships/image" Target="../media/image89.png"/><Relationship Id="rId111" Type="http://schemas.openxmlformats.org/officeDocument/2006/relationships/customXml" Target="../ink/ink60.xml"/><Relationship Id="rId132" Type="http://schemas.openxmlformats.org/officeDocument/2006/relationships/image" Target="../media/image111.png"/><Relationship Id="rId153" Type="http://schemas.openxmlformats.org/officeDocument/2006/relationships/customXml" Target="../ink/ink81.xml"/><Relationship Id="rId174" Type="http://schemas.openxmlformats.org/officeDocument/2006/relationships/image" Target="../media/image132.png"/><Relationship Id="rId179" Type="http://schemas.openxmlformats.org/officeDocument/2006/relationships/customXml" Target="../ink/ink94.xml"/><Relationship Id="rId190" Type="http://schemas.openxmlformats.org/officeDocument/2006/relationships/image" Target="../media/image140.png"/><Relationship Id="rId15" Type="http://schemas.openxmlformats.org/officeDocument/2006/relationships/image" Target="../media/image30.png"/><Relationship Id="rId36" Type="http://schemas.openxmlformats.org/officeDocument/2006/relationships/image" Target="../media/image63.png"/><Relationship Id="rId57" Type="http://schemas.openxmlformats.org/officeDocument/2006/relationships/customXml" Target="../ink/ink33.xml"/><Relationship Id="rId106" Type="http://schemas.openxmlformats.org/officeDocument/2006/relationships/image" Target="../media/image98.png"/><Relationship Id="rId127" Type="http://schemas.openxmlformats.org/officeDocument/2006/relationships/customXml" Target="../ink/ink68.xml"/><Relationship Id="rId10" Type="http://schemas.openxmlformats.org/officeDocument/2006/relationships/diagramColors" Target="../diagrams/colors20.xml"/><Relationship Id="rId31" Type="http://schemas.openxmlformats.org/officeDocument/2006/relationships/customXml" Target="../ink/ink20.xml"/><Relationship Id="rId52" Type="http://schemas.openxmlformats.org/officeDocument/2006/relationships/image" Target="../media/image71.png"/><Relationship Id="rId73" Type="http://schemas.openxmlformats.org/officeDocument/2006/relationships/customXml" Target="../ink/ink41.xml"/><Relationship Id="rId78" Type="http://schemas.openxmlformats.org/officeDocument/2006/relationships/image" Target="../media/image84.png"/><Relationship Id="rId94" Type="http://schemas.openxmlformats.org/officeDocument/2006/relationships/image" Target="../media/image92.png"/><Relationship Id="rId99" Type="http://schemas.openxmlformats.org/officeDocument/2006/relationships/customXml" Target="../ink/ink54.xml"/><Relationship Id="rId101" Type="http://schemas.openxmlformats.org/officeDocument/2006/relationships/customXml" Target="../ink/ink55.xml"/><Relationship Id="rId122" Type="http://schemas.openxmlformats.org/officeDocument/2006/relationships/image" Target="../media/image106.png"/><Relationship Id="rId143" Type="http://schemas.openxmlformats.org/officeDocument/2006/relationships/customXml" Target="../ink/ink76.xml"/><Relationship Id="rId148" Type="http://schemas.openxmlformats.org/officeDocument/2006/relationships/image" Target="../media/image119.png"/><Relationship Id="rId164" Type="http://schemas.openxmlformats.org/officeDocument/2006/relationships/image" Target="../media/image127.png"/><Relationship Id="rId169" Type="http://schemas.openxmlformats.org/officeDocument/2006/relationships/customXml" Target="../ink/ink89.xml"/><Relationship Id="rId185" Type="http://schemas.openxmlformats.org/officeDocument/2006/relationships/customXml" Target="../ink/ink97.xml"/><Relationship Id="rId4" Type="http://schemas.openxmlformats.org/officeDocument/2006/relationships/diagramQuickStyle" Target="../diagrams/quickStyle2.xml"/><Relationship Id="rId9" Type="http://schemas.openxmlformats.org/officeDocument/2006/relationships/diagramQuickStyle" Target="../diagrams/quickStyle20.xml"/><Relationship Id="rId180" Type="http://schemas.openxmlformats.org/officeDocument/2006/relationships/image" Target="../media/image135.png"/><Relationship Id="rId26" Type="http://schemas.openxmlformats.org/officeDocument/2006/relationships/image" Target="../media/image58.png"/><Relationship Id="rId47" Type="http://schemas.openxmlformats.org/officeDocument/2006/relationships/customXml" Target="../ink/ink28.xml"/><Relationship Id="rId68" Type="http://schemas.openxmlformats.org/officeDocument/2006/relationships/image" Target="../media/image79.png"/><Relationship Id="rId89" Type="http://schemas.openxmlformats.org/officeDocument/2006/relationships/customXml" Target="../ink/ink49.xml"/><Relationship Id="rId112" Type="http://schemas.openxmlformats.org/officeDocument/2006/relationships/image" Target="../media/image101.png"/><Relationship Id="rId133" Type="http://schemas.openxmlformats.org/officeDocument/2006/relationships/customXml" Target="../ink/ink71.xml"/><Relationship Id="rId154" Type="http://schemas.openxmlformats.org/officeDocument/2006/relationships/image" Target="../media/image122.png"/><Relationship Id="rId175" Type="http://schemas.openxmlformats.org/officeDocument/2006/relationships/customXml" Target="../ink/ink92.xml"/><Relationship Id="rId16" Type="http://schemas.openxmlformats.org/officeDocument/2006/relationships/image" Target="../media/image31.png"/><Relationship Id="rId37" Type="http://schemas.openxmlformats.org/officeDocument/2006/relationships/customXml" Target="../ink/ink23.xml"/><Relationship Id="rId58" Type="http://schemas.openxmlformats.org/officeDocument/2006/relationships/image" Target="../media/image74.png"/><Relationship Id="rId79" Type="http://schemas.openxmlformats.org/officeDocument/2006/relationships/customXml" Target="../ink/ink44.xml"/><Relationship Id="rId102" Type="http://schemas.openxmlformats.org/officeDocument/2006/relationships/image" Target="../media/image96.png"/><Relationship Id="rId123" Type="http://schemas.openxmlformats.org/officeDocument/2006/relationships/customXml" Target="../ink/ink66.xml"/><Relationship Id="rId144" Type="http://schemas.openxmlformats.org/officeDocument/2006/relationships/image" Target="../media/image117.png"/><Relationship Id="rId90" Type="http://schemas.openxmlformats.org/officeDocument/2006/relationships/image" Target="../media/image90.png"/><Relationship Id="rId165" Type="http://schemas.openxmlformats.org/officeDocument/2006/relationships/customXml" Target="../ink/ink87.xml"/><Relationship Id="rId186" Type="http://schemas.openxmlformats.org/officeDocument/2006/relationships/image" Target="../media/image138.png"/><Relationship Id="rId27" Type="http://schemas.openxmlformats.org/officeDocument/2006/relationships/customXml" Target="../ink/ink18.xml"/><Relationship Id="rId48" Type="http://schemas.openxmlformats.org/officeDocument/2006/relationships/image" Target="../media/image69.png"/><Relationship Id="rId69" Type="http://schemas.openxmlformats.org/officeDocument/2006/relationships/customXml" Target="../ink/ink39.xml"/><Relationship Id="rId113" Type="http://schemas.openxmlformats.org/officeDocument/2006/relationships/customXml" Target="../ink/ink61.xml"/><Relationship Id="rId134" Type="http://schemas.openxmlformats.org/officeDocument/2006/relationships/image" Target="../media/image112.png"/><Relationship Id="rId80" Type="http://schemas.openxmlformats.org/officeDocument/2006/relationships/image" Target="../media/image85.png"/><Relationship Id="rId155" Type="http://schemas.openxmlformats.org/officeDocument/2006/relationships/customXml" Target="../ink/ink82.xml"/><Relationship Id="rId176" Type="http://schemas.openxmlformats.org/officeDocument/2006/relationships/image" Target="../media/image133.png"/><Relationship Id="rId17" Type="http://schemas.openxmlformats.org/officeDocument/2006/relationships/image" Target="../media/image32.png"/><Relationship Id="rId38" Type="http://schemas.openxmlformats.org/officeDocument/2006/relationships/image" Target="../media/image64.png"/><Relationship Id="rId59" Type="http://schemas.openxmlformats.org/officeDocument/2006/relationships/customXml" Target="../ink/ink34.xml"/><Relationship Id="rId103" Type="http://schemas.openxmlformats.org/officeDocument/2006/relationships/customXml" Target="../ink/ink56.xml"/><Relationship Id="rId124" Type="http://schemas.openxmlformats.org/officeDocument/2006/relationships/image" Target="../media/image107.png"/><Relationship Id="rId70" Type="http://schemas.openxmlformats.org/officeDocument/2006/relationships/image" Target="../media/image80.png"/><Relationship Id="rId91" Type="http://schemas.openxmlformats.org/officeDocument/2006/relationships/customXml" Target="../ink/ink50.xml"/><Relationship Id="rId145" Type="http://schemas.openxmlformats.org/officeDocument/2006/relationships/customXml" Target="../ink/ink77.xml"/><Relationship Id="rId166" Type="http://schemas.openxmlformats.org/officeDocument/2006/relationships/image" Target="../media/image128.png"/><Relationship Id="rId187" Type="http://schemas.openxmlformats.org/officeDocument/2006/relationships/customXml" Target="../ink/ink98.xml"/><Relationship Id="rId1" Type="http://schemas.openxmlformats.org/officeDocument/2006/relationships/slideLayout" Target="../slideLayouts/slideLayout2.xml"/><Relationship Id="rId28" Type="http://schemas.openxmlformats.org/officeDocument/2006/relationships/image" Target="../media/image59.png"/><Relationship Id="rId49" Type="http://schemas.openxmlformats.org/officeDocument/2006/relationships/customXml" Target="../ink/ink29.xml"/><Relationship Id="rId114" Type="http://schemas.openxmlformats.org/officeDocument/2006/relationships/image" Target="../media/image102.png"/><Relationship Id="rId60" Type="http://schemas.openxmlformats.org/officeDocument/2006/relationships/image" Target="../media/image75.png"/><Relationship Id="rId81" Type="http://schemas.openxmlformats.org/officeDocument/2006/relationships/customXml" Target="../ink/ink45.xml"/><Relationship Id="rId135" Type="http://schemas.openxmlformats.org/officeDocument/2006/relationships/customXml" Target="../ink/ink72.xml"/><Relationship Id="rId156" Type="http://schemas.openxmlformats.org/officeDocument/2006/relationships/image" Target="../media/image123.png"/><Relationship Id="rId177" Type="http://schemas.openxmlformats.org/officeDocument/2006/relationships/customXml" Target="../ink/ink93.xml"/></Relationships>
</file>

<file path=ppt/slides/_rels/slide26.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3" Type="http://schemas.openxmlformats.org/officeDocument/2006/relationships/diagramColors" Target="../diagrams/colors30.xml"/><Relationship Id="rId18" Type="http://schemas.microsoft.com/office/2007/relationships/diagramDrawing" Target="../diagrams/drawing4.xml"/><Relationship Id="rId26" Type="http://schemas.openxmlformats.org/officeDocument/2006/relationships/image" Target="../media/image146.png"/><Relationship Id="rId39" Type="http://schemas.openxmlformats.org/officeDocument/2006/relationships/customXml" Target="../ink/ink109.xml"/><Relationship Id="rId21" Type="http://schemas.openxmlformats.org/officeDocument/2006/relationships/diagramQuickStyle" Target="../diagrams/quickStyle40.xml"/><Relationship Id="rId34" Type="http://schemas.openxmlformats.org/officeDocument/2006/relationships/image" Target="../media/image150.png"/><Relationship Id="rId42" Type="http://schemas.openxmlformats.org/officeDocument/2006/relationships/image" Target="../media/image154.png"/><Relationship Id="rId47" Type="http://schemas.openxmlformats.org/officeDocument/2006/relationships/customXml" Target="../ink/ink113.xml"/><Relationship Id="rId50" Type="http://schemas.openxmlformats.org/officeDocument/2006/relationships/image" Target="../media/image158.png"/><Relationship Id="rId55" Type="http://schemas.openxmlformats.org/officeDocument/2006/relationships/customXml" Target="../ink/ink117.xml"/><Relationship Id="rId7" Type="http://schemas.openxmlformats.org/officeDocument/2006/relationships/diagramQuickStyle" Target="../diagrams/quickStyle3.xml"/><Relationship Id="rId2" Type="http://schemas.openxmlformats.org/officeDocument/2006/relationships/notesSlide" Target="../notesSlides/notesSlide3.xml"/><Relationship Id="rId16" Type="http://schemas.openxmlformats.org/officeDocument/2006/relationships/diagramQuickStyle" Target="../diagrams/quickStyle4.xml"/><Relationship Id="rId29" Type="http://schemas.openxmlformats.org/officeDocument/2006/relationships/customXml" Target="../ink/ink104.xml"/><Relationship Id="rId11" Type="http://schemas.openxmlformats.org/officeDocument/2006/relationships/diagramLayout" Target="../diagrams/layout30.xml"/><Relationship Id="rId24" Type="http://schemas.openxmlformats.org/officeDocument/2006/relationships/image" Target="../media/image145.png"/><Relationship Id="rId32" Type="http://schemas.openxmlformats.org/officeDocument/2006/relationships/image" Target="../media/image149.png"/><Relationship Id="rId37" Type="http://schemas.openxmlformats.org/officeDocument/2006/relationships/customXml" Target="../ink/ink108.xml"/><Relationship Id="rId40" Type="http://schemas.openxmlformats.org/officeDocument/2006/relationships/image" Target="../media/image153.png"/><Relationship Id="rId45" Type="http://schemas.openxmlformats.org/officeDocument/2006/relationships/customXml" Target="../ink/ink112.xml"/><Relationship Id="rId53" Type="http://schemas.openxmlformats.org/officeDocument/2006/relationships/customXml" Target="../ink/ink116.xml"/><Relationship Id="rId58" Type="http://schemas.openxmlformats.org/officeDocument/2006/relationships/image" Target="../media/image162.png"/><Relationship Id="rId5" Type="http://schemas.openxmlformats.org/officeDocument/2006/relationships/diagramData" Target="../diagrams/data4.xml"/><Relationship Id="rId19" Type="http://schemas.openxmlformats.org/officeDocument/2006/relationships/diagramData" Target="../diagrams/data7.xml"/><Relationship Id="rId4" Type="http://schemas.openxmlformats.org/officeDocument/2006/relationships/image" Target="../media/image4.png"/><Relationship Id="rId9" Type="http://schemas.microsoft.com/office/2007/relationships/diagramDrawing" Target="../diagrams/drawing3.xml"/><Relationship Id="rId14" Type="http://schemas.openxmlformats.org/officeDocument/2006/relationships/diagramData" Target="../diagrams/data6.xml"/><Relationship Id="rId22" Type="http://schemas.openxmlformats.org/officeDocument/2006/relationships/diagramColors" Target="../diagrams/colors40.xml"/><Relationship Id="rId27" Type="http://schemas.openxmlformats.org/officeDocument/2006/relationships/customXml" Target="../ink/ink103.xml"/><Relationship Id="rId30" Type="http://schemas.openxmlformats.org/officeDocument/2006/relationships/image" Target="../media/image148.png"/><Relationship Id="rId35" Type="http://schemas.openxmlformats.org/officeDocument/2006/relationships/customXml" Target="../ink/ink107.xml"/><Relationship Id="rId43" Type="http://schemas.openxmlformats.org/officeDocument/2006/relationships/customXml" Target="../ink/ink111.xml"/><Relationship Id="rId48" Type="http://schemas.openxmlformats.org/officeDocument/2006/relationships/image" Target="../media/image157.png"/><Relationship Id="rId56" Type="http://schemas.openxmlformats.org/officeDocument/2006/relationships/image" Target="../media/image161.png"/><Relationship Id="rId8" Type="http://schemas.openxmlformats.org/officeDocument/2006/relationships/diagramColors" Target="../diagrams/colors3.xml"/><Relationship Id="rId51" Type="http://schemas.openxmlformats.org/officeDocument/2006/relationships/customXml" Target="../ink/ink115.xml"/><Relationship Id="rId3" Type="http://schemas.openxmlformats.org/officeDocument/2006/relationships/image" Target="../media/image1.png"/><Relationship Id="rId12" Type="http://schemas.openxmlformats.org/officeDocument/2006/relationships/diagramQuickStyle" Target="../diagrams/quickStyle30.xml"/><Relationship Id="rId17" Type="http://schemas.openxmlformats.org/officeDocument/2006/relationships/diagramColors" Target="../diagrams/colors4.xml"/><Relationship Id="rId25" Type="http://schemas.openxmlformats.org/officeDocument/2006/relationships/customXml" Target="../ink/ink102.xml"/><Relationship Id="rId33" Type="http://schemas.openxmlformats.org/officeDocument/2006/relationships/customXml" Target="../ink/ink106.xml"/><Relationship Id="rId38" Type="http://schemas.openxmlformats.org/officeDocument/2006/relationships/image" Target="../media/image152.png"/><Relationship Id="rId46" Type="http://schemas.openxmlformats.org/officeDocument/2006/relationships/image" Target="../media/image156.png"/><Relationship Id="rId20" Type="http://schemas.openxmlformats.org/officeDocument/2006/relationships/diagramLayout" Target="../diagrams/layout40.xml"/><Relationship Id="rId41" Type="http://schemas.openxmlformats.org/officeDocument/2006/relationships/customXml" Target="../ink/ink110.xml"/><Relationship Id="rId54" Type="http://schemas.openxmlformats.org/officeDocument/2006/relationships/image" Target="../media/image160.png"/><Relationship Id="rId1" Type="http://schemas.openxmlformats.org/officeDocument/2006/relationships/slideLayout" Target="../slideLayouts/slideLayout4.xml"/><Relationship Id="rId6" Type="http://schemas.openxmlformats.org/officeDocument/2006/relationships/diagramLayout" Target="../diagrams/layout3.xml"/><Relationship Id="rId15" Type="http://schemas.openxmlformats.org/officeDocument/2006/relationships/diagramLayout" Target="../diagrams/layout4.xml"/><Relationship Id="rId23" Type="http://schemas.openxmlformats.org/officeDocument/2006/relationships/customXml" Target="../ink/ink101.xml"/><Relationship Id="rId28" Type="http://schemas.openxmlformats.org/officeDocument/2006/relationships/image" Target="../media/image147.png"/><Relationship Id="rId36" Type="http://schemas.openxmlformats.org/officeDocument/2006/relationships/image" Target="../media/image151.png"/><Relationship Id="rId49" Type="http://schemas.openxmlformats.org/officeDocument/2006/relationships/customXml" Target="../ink/ink114.xml"/><Relationship Id="rId57" Type="http://schemas.openxmlformats.org/officeDocument/2006/relationships/customXml" Target="../ink/ink118.xml"/><Relationship Id="rId10" Type="http://schemas.openxmlformats.org/officeDocument/2006/relationships/diagramData" Target="../diagrams/data5.xml"/><Relationship Id="rId31" Type="http://schemas.openxmlformats.org/officeDocument/2006/relationships/customXml" Target="../ink/ink105.xml"/><Relationship Id="rId44" Type="http://schemas.openxmlformats.org/officeDocument/2006/relationships/image" Target="../media/image155.png"/><Relationship Id="rId52" Type="http://schemas.openxmlformats.org/officeDocument/2006/relationships/image" Target="../media/image159.png"/></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diagramColors" Target="../diagrams/colors50.xml"/><Relationship Id="rId3" Type="http://schemas.openxmlformats.org/officeDocument/2006/relationships/image" Target="../media/image1.png"/><Relationship Id="rId7" Type="http://schemas.openxmlformats.org/officeDocument/2006/relationships/diagramQuickStyle" Target="../diagrams/quickStyle5.xml"/><Relationship Id="rId12" Type="http://schemas.openxmlformats.org/officeDocument/2006/relationships/diagramQuickStyle" Target="../diagrams/quickStyle50.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Layout" Target="../diagrams/layout5.xml"/><Relationship Id="rId11" Type="http://schemas.openxmlformats.org/officeDocument/2006/relationships/diagramLayout" Target="../diagrams/layout50.xml"/><Relationship Id="rId5" Type="http://schemas.openxmlformats.org/officeDocument/2006/relationships/diagramData" Target="../diagrams/data8.xml"/><Relationship Id="rId10" Type="http://schemas.openxmlformats.org/officeDocument/2006/relationships/diagramData" Target="../diagrams/data9.xml"/><Relationship Id="rId4" Type="http://schemas.openxmlformats.org/officeDocument/2006/relationships/image" Target="../media/image4.png"/><Relationship Id="rId9" Type="http://schemas.microsoft.com/office/2007/relationships/diagramDrawing" Target="../diagrams/drawing5.xml"/><Relationship Id="rId14" Type="http://schemas.openxmlformats.org/officeDocument/2006/relationships/image" Target="../media/image163.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3" Type="http://schemas.openxmlformats.org/officeDocument/2006/relationships/diagramColors" Target="../diagrams/colors60.xml"/><Relationship Id="rId18" Type="http://schemas.openxmlformats.org/officeDocument/2006/relationships/customXml" Target="../ink/ink120.xml"/><Relationship Id="rId26" Type="http://schemas.openxmlformats.org/officeDocument/2006/relationships/customXml" Target="../ink/ink124.xml"/><Relationship Id="rId39" Type="http://schemas.openxmlformats.org/officeDocument/2006/relationships/image" Target="../media/image177.png"/><Relationship Id="rId21" Type="http://schemas.openxmlformats.org/officeDocument/2006/relationships/image" Target="../media/image168.png"/><Relationship Id="rId34" Type="http://schemas.openxmlformats.org/officeDocument/2006/relationships/customXml" Target="../ink/ink128.xml"/><Relationship Id="rId42" Type="http://schemas.openxmlformats.org/officeDocument/2006/relationships/customXml" Target="../ink/ink132.xml"/><Relationship Id="rId47" Type="http://schemas.openxmlformats.org/officeDocument/2006/relationships/image" Target="../media/image181.png"/><Relationship Id="rId50" Type="http://schemas.openxmlformats.org/officeDocument/2006/relationships/customXml" Target="../ink/ink136.xml"/><Relationship Id="rId55" Type="http://schemas.openxmlformats.org/officeDocument/2006/relationships/image" Target="../media/image185.png"/><Relationship Id="rId7" Type="http://schemas.openxmlformats.org/officeDocument/2006/relationships/diagramQuickStyle" Target="../diagrams/quickStyle6.xml"/><Relationship Id="rId2" Type="http://schemas.openxmlformats.org/officeDocument/2006/relationships/notesSlide" Target="../notesSlides/notesSlide5.xml"/><Relationship Id="rId16" Type="http://schemas.openxmlformats.org/officeDocument/2006/relationships/customXml" Target="../ink/ink119.xml"/><Relationship Id="rId29" Type="http://schemas.openxmlformats.org/officeDocument/2006/relationships/image" Target="../media/image172.png"/><Relationship Id="rId11" Type="http://schemas.openxmlformats.org/officeDocument/2006/relationships/diagramLayout" Target="../diagrams/layout60.xml"/><Relationship Id="rId24" Type="http://schemas.openxmlformats.org/officeDocument/2006/relationships/customXml" Target="../ink/ink123.xml"/><Relationship Id="rId32" Type="http://schemas.openxmlformats.org/officeDocument/2006/relationships/customXml" Target="../ink/ink127.xml"/><Relationship Id="rId37" Type="http://schemas.openxmlformats.org/officeDocument/2006/relationships/image" Target="../media/image176.png"/><Relationship Id="rId40" Type="http://schemas.openxmlformats.org/officeDocument/2006/relationships/customXml" Target="../ink/ink131.xml"/><Relationship Id="rId45" Type="http://schemas.openxmlformats.org/officeDocument/2006/relationships/image" Target="../media/image180.png"/><Relationship Id="rId53" Type="http://schemas.openxmlformats.org/officeDocument/2006/relationships/image" Target="../media/image184.png"/><Relationship Id="rId5" Type="http://schemas.openxmlformats.org/officeDocument/2006/relationships/diagramData" Target="../diagrams/data10.xml"/><Relationship Id="rId10" Type="http://schemas.openxmlformats.org/officeDocument/2006/relationships/diagramData" Target="../diagrams/data11.xml"/><Relationship Id="rId19" Type="http://schemas.openxmlformats.org/officeDocument/2006/relationships/image" Target="../media/image167.png"/><Relationship Id="rId31" Type="http://schemas.openxmlformats.org/officeDocument/2006/relationships/image" Target="../media/image173.png"/><Relationship Id="rId44" Type="http://schemas.openxmlformats.org/officeDocument/2006/relationships/customXml" Target="../ink/ink133.xml"/><Relationship Id="rId52" Type="http://schemas.openxmlformats.org/officeDocument/2006/relationships/customXml" Target="../ink/ink137.xml"/><Relationship Id="rId4" Type="http://schemas.openxmlformats.org/officeDocument/2006/relationships/image" Target="../media/image4.png"/><Relationship Id="rId9" Type="http://schemas.microsoft.com/office/2007/relationships/diagramDrawing" Target="../diagrams/drawing6.xml"/><Relationship Id="rId14" Type="http://schemas.openxmlformats.org/officeDocument/2006/relationships/image" Target="../media/image164.png"/><Relationship Id="rId22" Type="http://schemas.openxmlformats.org/officeDocument/2006/relationships/customXml" Target="../ink/ink122.xml"/><Relationship Id="rId27" Type="http://schemas.openxmlformats.org/officeDocument/2006/relationships/image" Target="../media/image171.png"/><Relationship Id="rId30" Type="http://schemas.openxmlformats.org/officeDocument/2006/relationships/customXml" Target="../ink/ink126.xml"/><Relationship Id="rId35" Type="http://schemas.openxmlformats.org/officeDocument/2006/relationships/image" Target="../media/image175.png"/><Relationship Id="rId43" Type="http://schemas.openxmlformats.org/officeDocument/2006/relationships/image" Target="../media/image179.png"/><Relationship Id="rId48" Type="http://schemas.openxmlformats.org/officeDocument/2006/relationships/customXml" Target="../ink/ink135.xml"/><Relationship Id="rId8" Type="http://schemas.openxmlformats.org/officeDocument/2006/relationships/diagramColors" Target="../diagrams/colors6.xml"/><Relationship Id="rId51" Type="http://schemas.openxmlformats.org/officeDocument/2006/relationships/image" Target="../media/image183.png"/><Relationship Id="rId3" Type="http://schemas.openxmlformats.org/officeDocument/2006/relationships/image" Target="../media/image1.png"/><Relationship Id="rId12" Type="http://schemas.openxmlformats.org/officeDocument/2006/relationships/diagramQuickStyle" Target="../diagrams/quickStyle60.xml"/><Relationship Id="rId17" Type="http://schemas.openxmlformats.org/officeDocument/2006/relationships/image" Target="../media/image166.png"/><Relationship Id="rId25" Type="http://schemas.openxmlformats.org/officeDocument/2006/relationships/image" Target="../media/image170.png"/><Relationship Id="rId33" Type="http://schemas.openxmlformats.org/officeDocument/2006/relationships/image" Target="../media/image174.png"/><Relationship Id="rId38" Type="http://schemas.openxmlformats.org/officeDocument/2006/relationships/customXml" Target="../ink/ink130.xml"/><Relationship Id="rId46" Type="http://schemas.openxmlformats.org/officeDocument/2006/relationships/customXml" Target="../ink/ink134.xml"/><Relationship Id="rId20" Type="http://schemas.openxmlformats.org/officeDocument/2006/relationships/customXml" Target="../ink/ink121.xml"/><Relationship Id="rId41" Type="http://schemas.openxmlformats.org/officeDocument/2006/relationships/image" Target="../media/image178.png"/><Relationship Id="rId54" Type="http://schemas.openxmlformats.org/officeDocument/2006/relationships/customXml" Target="../ink/ink138.xml"/><Relationship Id="rId1" Type="http://schemas.openxmlformats.org/officeDocument/2006/relationships/slideLayout" Target="../slideLayouts/slideLayout4.xml"/><Relationship Id="rId6" Type="http://schemas.openxmlformats.org/officeDocument/2006/relationships/diagramLayout" Target="../diagrams/layout6.xml"/><Relationship Id="rId15" Type="http://schemas.openxmlformats.org/officeDocument/2006/relationships/image" Target="../media/image21.png"/><Relationship Id="rId23" Type="http://schemas.openxmlformats.org/officeDocument/2006/relationships/image" Target="../media/image169.png"/><Relationship Id="rId28" Type="http://schemas.openxmlformats.org/officeDocument/2006/relationships/customXml" Target="../ink/ink125.xml"/><Relationship Id="rId36" Type="http://schemas.openxmlformats.org/officeDocument/2006/relationships/customXml" Target="../ink/ink129.xml"/><Relationship Id="rId49" Type="http://schemas.openxmlformats.org/officeDocument/2006/relationships/image" Target="../media/image182.png"/></Relationships>
</file>

<file path=ppt/slides/_rels/slide31.xml.rels><?xml version="1.0" encoding="UTF-8" standalone="yes"?>
<Relationships xmlns="http://schemas.openxmlformats.org/package/2006/relationships"><Relationship Id="rId26" Type="http://schemas.openxmlformats.org/officeDocument/2006/relationships/customXml" Target="../ink/ink144.xml"/><Relationship Id="rId117" Type="http://schemas.openxmlformats.org/officeDocument/2006/relationships/image" Target="../media/image240.png"/><Relationship Id="rId21" Type="http://schemas.openxmlformats.org/officeDocument/2006/relationships/image" Target="../media/image192.png"/><Relationship Id="rId42" Type="http://schemas.openxmlformats.org/officeDocument/2006/relationships/customXml" Target="../ink/ink152.xml"/><Relationship Id="rId47" Type="http://schemas.openxmlformats.org/officeDocument/2006/relationships/image" Target="../media/image205.png"/><Relationship Id="rId63" Type="http://schemas.openxmlformats.org/officeDocument/2006/relationships/image" Target="../media/image213.png"/><Relationship Id="rId68" Type="http://schemas.openxmlformats.org/officeDocument/2006/relationships/customXml" Target="../ink/ink165.xml"/><Relationship Id="rId84" Type="http://schemas.openxmlformats.org/officeDocument/2006/relationships/customXml" Target="../ink/ink173.xml"/><Relationship Id="rId89" Type="http://schemas.openxmlformats.org/officeDocument/2006/relationships/image" Target="../media/image226.png"/><Relationship Id="rId112" Type="http://schemas.openxmlformats.org/officeDocument/2006/relationships/customXml" Target="../ink/ink187.xml"/><Relationship Id="rId16" Type="http://schemas.openxmlformats.org/officeDocument/2006/relationships/customXml" Target="../ink/ink139.xml"/><Relationship Id="rId107" Type="http://schemas.openxmlformats.org/officeDocument/2006/relationships/image" Target="../media/image235.png"/><Relationship Id="rId11" Type="http://schemas.openxmlformats.org/officeDocument/2006/relationships/diagramLayout" Target="../diagrams/layout70.xml"/><Relationship Id="rId32" Type="http://schemas.openxmlformats.org/officeDocument/2006/relationships/customXml" Target="../ink/ink147.xml"/><Relationship Id="rId37" Type="http://schemas.openxmlformats.org/officeDocument/2006/relationships/image" Target="../media/image200.png"/><Relationship Id="rId53" Type="http://schemas.openxmlformats.org/officeDocument/2006/relationships/image" Target="../media/image208.png"/><Relationship Id="rId58" Type="http://schemas.openxmlformats.org/officeDocument/2006/relationships/customXml" Target="../ink/ink160.xml"/><Relationship Id="rId74" Type="http://schemas.openxmlformats.org/officeDocument/2006/relationships/customXml" Target="../ink/ink168.xml"/><Relationship Id="rId79" Type="http://schemas.openxmlformats.org/officeDocument/2006/relationships/image" Target="../media/image221.png"/><Relationship Id="rId102" Type="http://schemas.openxmlformats.org/officeDocument/2006/relationships/customXml" Target="../ink/ink182.xml"/><Relationship Id="rId5" Type="http://schemas.openxmlformats.org/officeDocument/2006/relationships/diagramData" Target="../diagrams/data12.xml"/><Relationship Id="rId90" Type="http://schemas.openxmlformats.org/officeDocument/2006/relationships/customXml" Target="../ink/ink176.xml"/><Relationship Id="rId95" Type="http://schemas.openxmlformats.org/officeDocument/2006/relationships/image" Target="../media/image229.png"/><Relationship Id="rId22" Type="http://schemas.openxmlformats.org/officeDocument/2006/relationships/customXml" Target="../ink/ink142.xml"/><Relationship Id="rId27" Type="http://schemas.openxmlformats.org/officeDocument/2006/relationships/image" Target="../media/image195.png"/><Relationship Id="rId43" Type="http://schemas.openxmlformats.org/officeDocument/2006/relationships/image" Target="../media/image203.png"/><Relationship Id="rId48" Type="http://schemas.openxmlformats.org/officeDocument/2006/relationships/customXml" Target="../ink/ink155.xml"/><Relationship Id="rId64" Type="http://schemas.openxmlformats.org/officeDocument/2006/relationships/customXml" Target="../ink/ink163.xml"/><Relationship Id="rId69" Type="http://schemas.openxmlformats.org/officeDocument/2006/relationships/image" Target="../media/image216.png"/><Relationship Id="rId113" Type="http://schemas.openxmlformats.org/officeDocument/2006/relationships/image" Target="../media/image238.png"/><Relationship Id="rId80" Type="http://schemas.openxmlformats.org/officeDocument/2006/relationships/customXml" Target="../ink/ink171.xml"/><Relationship Id="rId85" Type="http://schemas.openxmlformats.org/officeDocument/2006/relationships/image" Target="../media/image224.png"/><Relationship Id="rId12" Type="http://schemas.openxmlformats.org/officeDocument/2006/relationships/diagramQuickStyle" Target="../diagrams/quickStyle70.xml"/><Relationship Id="rId17" Type="http://schemas.openxmlformats.org/officeDocument/2006/relationships/image" Target="../media/image190.png"/><Relationship Id="rId33" Type="http://schemas.openxmlformats.org/officeDocument/2006/relationships/image" Target="../media/image198.png"/><Relationship Id="rId38" Type="http://schemas.openxmlformats.org/officeDocument/2006/relationships/customXml" Target="../ink/ink150.xml"/><Relationship Id="rId59" Type="http://schemas.openxmlformats.org/officeDocument/2006/relationships/image" Target="../media/image211.png"/><Relationship Id="rId103" Type="http://schemas.openxmlformats.org/officeDocument/2006/relationships/image" Target="../media/image233.png"/><Relationship Id="rId108" Type="http://schemas.openxmlformats.org/officeDocument/2006/relationships/customXml" Target="../ink/ink185.xml"/><Relationship Id="rId54" Type="http://schemas.openxmlformats.org/officeDocument/2006/relationships/customXml" Target="../ink/ink158.xml"/><Relationship Id="rId70" Type="http://schemas.openxmlformats.org/officeDocument/2006/relationships/customXml" Target="../ink/ink166.xml"/><Relationship Id="rId75" Type="http://schemas.openxmlformats.org/officeDocument/2006/relationships/image" Target="../media/image219.png"/><Relationship Id="rId91" Type="http://schemas.openxmlformats.org/officeDocument/2006/relationships/image" Target="../media/image227.png"/><Relationship Id="rId96" Type="http://schemas.openxmlformats.org/officeDocument/2006/relationships/customXml" Target="../ink/ink179.xml"/><Relationship Id="rId1" Type="http://schemas.openxmlformats.org/officeDocument/2006/relationships/slideLayout" Target="../slideLayouts/slideLayout4.xml"/><Relationship Id="rId6" Type="http://schemas.openxmlformats.org/officeDocument/2006/relationships/diagramLayout" Target="../diagrams/layout7.xml"/><Relationship Id="rId23" Type="http://schemas.openxmlformats.org/officeDocument/2006/relationships/image" Target="../media/image193.png"/><Relationship Id="rId28" Type="http://schemas.openxmlformats.org/officeDocument/2006/relationships/customXml" Target="../ink/ink145.xml"/><Relationship Id="rId49" Type="http://schemas.openxmlformats.org/officeDocument/2006/relationships/image" Target="../media/image206.png"/><Relationship Id="rId114" Type="http://schemas.openxmlformats.org/officeDocument/2006/relationships/customXml" Target="../ink/ink188.xml"/><Relationship Id="rId10" Type="http://schemas.openxmlformats.org/officeDocument/2006/relationships/diagramData" Target="../diagrams/data13.xml"/><Relationship Id="rId31" Type="http://schemas.openxmlformats.org/officeDocument/2006/relationships/image" Target="../media/image197.png"/><Relationship Id="rId44" Type="http://schemas.openxmlformats.org/officeDocument/2006/relationships/customXml" Target="../ink/ink153.xml"/><Relationship Id="rId52" Type="http://schemas.openxmlformats.org/officeDocument/2006/relationships/customXml" Target="../ink/ink157.xml"/><Relationship Id="rId60" Type="http://schemas.openxmlformats.org/officeDocument/2006/relationships/customXml" Target="../ink/ink161.xml"/><Relationship Id="rId65" Type="http://schemas.openxmlformats.org/officeDocument/2006/relationships/image" Target="../media/image214.png"/><Relationship Id="rId73" Type="http://schemas.openxmlformats.org/officeDocument/2006/relationships/image" Target="../media/image218.png"/><Relationship Id="rId78" Type="http://schemas.openxmlformats.org/officeDocument/2006/relationships/customXml" Target="../ink/ink170.xml"/><Relationship Id="rId81" Type="http://schemas.openxmlformats.org/officeDocument/2006/relationships/image" Target="../media/image222.png"/><Relationship Id="rId86" Type="http://schemas.openxmlformats.org/officeDocument/2006/relationships/customXml" Target="../ink/ink174.xml"/><Relationship Id="rId94" Type="http://schemas.openxmlformats.org/officeDocument/2006/relationships/customXml" Target="../ink/ink178.xml"/><Relationship Id="rId99" Type="http://schemas.openxmlformats.org/officeDocument/2006/relationships/image" Target="../media/image231.png"/><Relationship Id="rId101" Type="http://schemas.openxmlformats.org/officeDocument/2006/relationships/image" Target="../media/image232.png"/><Relationship Id="rId4" Type="http://schemas.openxmlformats.org/officeDocument/2006/relationships/image" Target="../media/image4.png"/><Relationship Id="rId9" Type="http://schemas.microsoft.com/office/2007/relationships/diagramDrawing" Target="../diagrams/drawing7.xml"/><Relationship Id="rId13" Type="http://schemas.openxmlformats.org/officeDocument/2006/relationships/diagramColors" Target="../diagrams/colors70.xml"/><Relationship Id="rId18" Type="http://schemas.openxmlformats.org/officeDocument/2006/relationships/customXml" Target="../ink/ink140.xml"/><Relationship Id="rId39" Type="http://schemas.openxmlformats.org/officeDocument/2006/relationships/image" Target="../media/image201.png"/><Relationship Id="rId109" Type="http://schemas.openxmlformats.org/officeDocument/2006/relationships/image" Target="../media/image236.png"/><Relationship Id="rId34" Type="http://schemas.openxmlformats.org/officeDocument/2006/relationships/customXml" Target="../ink/ink148.xml"/><Relationship Id="rId50" Type="http://schemas.openxmlformats.org/officeDocument/2006/relationships/customXml" Target="../ink/ink156.xml"/><Relationship Id="rId55" Type="http://schemas.openxmlformats.org/officeDocument/2006/relationships/image" Target="../media/image209.png"/><Relationship Id="rId76" Type="http://schemas.openxmlformats.org/officeDocument/2006/relationships/customXml" Target="../ink/ink169.xml"/><Relationship Id="rId97" Type="http://schemas.openxmlformats.org/officeDocument/2006/relationships/image" Target="../media/image230.png"/><Relationship Id="rId104" Type="http://schemas.openxmlformats.org/officeDocument/2006/relationships/customXml" Target="../ink/ink183.xml"/><Relationship Id="rId7" Type="http://schemas.openxmlformats.org/officeDocument/2006/relationships/diagramQuickStyle" Target="../diagrams/quickStyle7.xml"/><Relationship Id="rId71" Type="http://schemas.openxmlformats.org/officeDocument/2006/relationships/image" Target="../media/image217.png"/><Relationship Id="rId92" Type="http://schemas.openxmlformats.org/officeDocument/2006/relationships/customXml" Target="../ink/ink177.xml"/><Relationship Id="rId2" Type="http://schemas.openxmlformats.org/officeDocument/2006/relationships/notesSlide" Target="../notesSlides/notesSlide6.xml"/><Relationship Id="rId29" Type="http://schemas.openxmlformats.org/officeDocument/2006/relationships/image" Target="../media/image196.png"/><Relationship Id="rId24" Type="http://schemas.openxmlformats.org/officeDocument/2006/relationships/customXml" Target="../ink/ink143.xml"/><Relationship Id="rId40" Type="http://schemas.openxmlformats.org/officeDocument/2006/relationships/customXml" Target="../ink/ink151.xml"/><Relationship Id="rId45" Type="http://schemas.openxmlformats.org/officeDocument/2006/relationships/image" Target="../media/image204.png"/><Relationship Id="rId66" Type="http://schemas.openxmlformats.org/officeDocument/2006/relationships/customXml" Target="../ink/ink164.xml"/><Relationship Id="rId87" Type="http://schemas.openxmlformats.org/officeDocument/2006/relationships/image" Target="../media/image225.png"/><Relationship Id="rId110" Type="http://schemas.openxmlformats.org/officeDocument/2006/relationships/customXml" Target="../ink/ink186.xml"/><Relationship Id="rId115" Type="http://schemas.openxmlformats.org/officeDocument/2006/relationships/image" Target="../media/image239.png"/><Relationship Id="rId61" Type="http://schemas.openxmlformats.org/officeDocument/2006/relationships/image" Target="../media/image212.png"/><Relationship Id="rId82" Type="http://schemas.openxmlformats.org/officeDocument/2006/relationships/customXml" Target="../ink/ink172.xml"/><Relationship Id="rId19" Type="http://schemas.openxmlformats.org/officeDocument/2006/relationships/image" Target="../media/image191.png"/><Relationship Id="rId14" Type="http://schemas.openxmlformats.org/officeDocument/2006/relationships/image" Target="../media/image26.png"/><Relationship Id="rId30" Type="http://schemas.openxmlformats.org/officeDocument/2006/relationships/customXml" Target="../ink/ink146.xml"/><Relationship Id="rId35" Type="http://schemas.openxmlformats.org/officeDocument/2006/relationships/image" Target="../media/image199.png"/><Relationship Id="rId56" Type="http://schemas.openxmlformats.org/officeDocument/2006/relationships/customXml" Target="../ink/ink159.xml"/><Relationship Id="rId77" Type="http://schemas.openxmlformats.org/officeDocument/2006/relationships/image" Target="../media/image220.png"/><Relationship Id="rId100" Type="http://schemas.openxmlformats.org/officeDocument/2006/relationships/customXml" Target="../ink/ink181.xml"/><Relationship Id="rId105" Type="http://schemas.openxmlformats.org/officeDocument/2006/relationships/image" Target="../media/image234.png"/><Relationship Id="rId8" Type="http://schemas.openxmlformats.org/officeDocument/2006/relationships/diagramColors" Target="../diagrams/colors7.xml"/><Relationship Id="rId51" Type="http://schemas.openxmlformats.org/officeDocument/2006/relationships/image" Target="../media/image207.png"/><Relationship Id="rId72" Type="http://schemas.openxmlformats.org/officeDocument/2006/relationships/customXml" Target="../ink/ink167.xml"/><Relationship Id="rId93" Type="http://schemas.openxmlformats.org/officeDocument/2006/relationships/image" Target="../media/image228.png"/><Relationship Id="rId98" Type="http://schemas.openxmlformats.org/officeDocument/2006/relationships/customXml" Target="../ink/ink180.xml"/><Relationship Id="rId3" Type="http://schemas.openxmlformats.org/officeDocument/2006/relationships/image" Target="../media/image1.png"/><Relationship Id="rId25" Type="http://schemas.openxmlformats.org/officeDocument/2006/relationships/image" Target="../media/image194.png"/><Relationship Id="rId46" Type="http://schemas.openxmlformats.org/officeDocument/2006/relationships/customXml" Target="../ink/ink154.xml"/><Relationship Id="rId67" Type="http://schemas.openxmlformats.org/officeDocument/2006/relationships/image" Target="../media/image215.png"/><Relationship Id="rId116" Type="http://schemas.openxmlformats.org/officeDocument/2006/relationships/customXml" Target="../ink/ink189.xml"/><Relationship Id="rId20" Type="http://schemas.openxmlformats.org/officeDocument/2006/relationships/customXml" Target="../ink/ink141.xml"/><Relationship Id="rId41" Type="http://schemas.openxmlformats.org/officeDocument/2006/relationships/image" Target="../media/image202.png"/><Relationship Id="rId62" Type="http://schemas.openxmlformats.org/officeDocument/2006/relationships/customXml" Target="../ink/ink162.xml"/><Relationship Id="rId83" Type="http://schemas.openxmlformats.org/officeDocument/2006/relationships/image" Target="../media/image223.png"/><Relationship Id="rId88" Type="http://schemas.openxmlformats.org/officeDocument/2006/relationships/customXml" Target="../ink/ink175.xml"/><Relationship Id="rId111" Type="http://schemas.openxmlformats.org/officeDocument/2006/relationships/image" Target="../media/image237.png"/><Relationship Id="rId15" Type="http://schemas.openxmlformats.org/officeDocument/2006/relationships/image" Target="../media/image21.png"/><Relationship Id="rId36" Type="http://schemas.openxmlformats.org/officeDocument/2006/relationships/customXml" Target="../ink/ink149.xml"/><Relationship Id="rId57" Type="http://schemas.openxmlformats.org/officeDocument/2006/relationships/image" Target="../media/image210.png"/><Relationship Id="rId106" Type="http://schemas.openxmlformats.org/officeDocument/2006/relationships/customXml" Target="../ink/ink18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customXml" Target="../ink/ink191.xml"/><Relationship Id="rId3" Type="http://schemas.openxmlformats.org/officeDocument/2006/relationships/image" Target="../media/image54.png"/><Relationship Id="rId7" Type="http://schemas.openxmlformats.org/officeDocument/2006/relationships/image" Target="../media/image241.png"/><Relationship Id="rId12" Type="http://schemas.openxmlformats.org/officeDocument/2006/relationships/image" Target="../media/image24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customXml" Target="../ink/ink190.xml"/><Relationship Id="rId11" Type="http://schemas.openxmlformats.org/officeDocument/2006/relationships/customXml" Target="../ink/ink192.xml"/><Relationship Id="rId5" Type="http://schemas.openxmlformats.org/officeDocument/2006/relationships/image" Target="../media/image15.png"/><Relationship Id="rId10" Type="http://schemas.openxmlformats.org/officeDocument/2006/relationships/image" Target="../media/image144.png"/><Relationship Id="rId4" Type="http://schemas.openxmlformats.org/officeDocument/2006/relationships/image" Target="../media/image143.png"/><Relationship Id="rId9" Type="http://schemas.openxmlformats.org/officeDocument/2006/relationships/image" Target="../media/image242.png"/></Relationships>
</file>

<file path=ppt/slides/_rels/slide35.xml.rels><?xml version="1.0" encoding="UTF-8" standalone="yes"?>
<Relationships xmlns="http://schemas.openxmlformats.org/package/2006/relationships"><Relationship Id="rId8" Type="http://schemas.openxmlformats.org/officeDocument/2006/relationships/image" Target="../media/image189.png"/><Relationship Id="rId3" Type="http://schemas.openxmlformats.org/officeDocument/2006/relationships/image" Target="../media/image15.png"/><Relationship Id="rId7" Type="http://schemas.openxmlformats.org/officeDocument/2006/relationships/image" Target="../media/image18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87.png"/><Relationship Id="rId5" Type="http://schemas.openxmlformats.org/officeDocument/2006/relationships/image" Target="../media/image186.png"/><Relationship Id="rId10" Type="http://schemas.openxmlformats.org/officeDocument/2006/relationships/image" Target="../media/image245.png"/><Relationship Id="rId4" Type="http://schemas.openxmlformats.org/officeDocument/2006/relationships/image" Target="../media/image165.png"/><Relationship Id="rId9" Type="http://schemas.openxmlformats.org/officeDocument/2006/relationships/image" Target="../media/image243.png"/></Relationships>
</file>

<file path=ppt/slides/_rels/slide36.xml.rels><?xml version="1.0" encoding="UTF-8" standalone="yes"?>
<Relationships xmlns="http://schemas.openxmlformats.org/package/2006/relationships"><Relationship Id="rId2" Type="http://schemas.openxmlformats.org/officeDocument/2006/relationships/image" Target="../media/image2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5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microsoft.com/office/2018/10/relationships/comments" Target="../comments/modernComment_11F_CB7FB8B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48.png"/><Relationship Id="rId2" Type="http://schemas.microsoft.com/office/2018/10/relationships/comments" Target="../comments/modernComment_119_A0E961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4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5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56.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48.png"/></Relationships>
</file>

<file path=ppt/slides/_rels/slide53.xml.rels><?xml version="1.0" encoding="UTF-8" standalone="yes"?>
<Relationships xmlns="http://schemas.openxmlformats.org/package/2006/relationships"><Relationship Id="rId13" Type="http://schemas.openxmlformats.org/officeDocument/2006/relationships/customXml" Target="../ink/ink197.xml"/><Relationship Id="rId18" Type="http://schemas.openxmlformats.org/officeDocument/2006/relationships/image" Target="../media/image265.png"/><Relationship Id="rId26" Type="http://schemas.openxmlformats.org/officeDocument/2006/relationships/image" Target="../media/image269.png"/><Relationship Id="rId39" Type="http://schemas.openxmlformats.org/officeDocument/2006/relationships/customXml" Target="../ink/ink210.xml"/><Relationship Id="rId21" Type="http://schemas.openxmlformats.org/officeDocument/2006/relationships/customXml" Target="../ink/ink201.xml"/><Relationship Id="rId34" Type="http://schemas.openxmlformats.org/officeDocument/2006/relationships/image" Target="../media/image273.png"/><Relationship Id="rId42" Type="http://schemas.openxmlformats.org/officeDocument/2006/relationships/image" Target="../media/image277.png"/><Relationship Id="rId47" Type="http://schemas.openxmlformats.org/officeDocument/2006/relationships/customXml" Target="../ink/ink214.xml"/><Relationship Id="rId7" Type="http://schemas.openxmlformats.org/officeDocument/2006/relationships/customXml" Target="../ink/ink194.xml"/><Relationship Id="rId2" Type="http://schemas.openxmlformats.org/officeDocument/2006/relationships/notesSlide" Target="../notesSlides/notesSlide11.xml"/><Relationship Id="rId16" Type="http://schemas.openxmlformats.org/officeDocument/2006/relationships/image" Target="../media/image264.png"/><Relationship Id="rId29" Type="http://schemas.openxmlformats.org/officeDocument/2006/relationships/customXml" Target="../ink/ink205.xml"/><Relationship Id="rId1" Type="http://schemas.openxmlformats.org/officeDocument/2006/relationships/slideLayout" Target="../slideLayouts/slideLayout13.xml"/><Relationship Id="rId6" Type="http://schemas.openxmlformats.org/officeDocument/2006/relationships/image" Target="../media/image259.png"/><Relationship Id="rId11" Type="http://schemas.openxmlformats.org/officeDocument/2006/relationships/customXml" Target="../ink/ink196.xml"/><Relationship Id="rId24" Type="http://schemas.openxmlformats.org/officeDocument/2006/relationships/image" Target="../media/image268.png"/><Relationship Id="rId32" Type="http://schemas.openxmlformats.org/officeDocument/2006/relationships/image" Target="../media/image272.png"/><Relationship Id="rId37" Type="http://schemas.openxmlformats.org/officeDocument/2006/relationships/customXml" Target="../ink/ink209.xml"/><Relationship Id="rId40" Type="http://schemas.openxmlformats.org/officeDocument/2006/relationships/image" Target="../media/image276.png"/><Relationship Id="rId45" Type="http://schemas.openxmlformats.org/officeDocument/2006/relationships/customXml" Target="../ink/ink213.xml"/><Relationship Id="rId5" Type="http://schemas.openxmlformats.org/officeDocument/2006/relationships/customXml" Target="../ink/ink193.xml"/><Relationship Id="rId15" Type="http://schemas.openxmlformats.org/officeDocument/2006/relationships/customXml" Target="../ink/ink198.xml"/><Relationship Id="rId23" Type="http://schemas.openxmlformats.org/officeDocument/2006/relationships/customXml" Target="../ink/ink202.xml"/><Relationship Id="rId28" Type="http://schemas.openxmlformats.org/officeDocument/2006/relationships/image" Target="../media/image270.png"/><Relationship Id="rId36" Type="http://schemas.openxmlformats.org/officeDocument/2006/relationships/image" Target="../media/image274.png"/><Relationship Id="rId10" Type="http://schemas.openxmlformats.org/officeDocument/2006/relationships/image" Target="../media/image261.png"/><Relationship Id="rId19" Type="http://schemas.openxmlformats.org/officeDocument/2006/relationships/customXml" Target="../ink/ink200.xml"/><Relationship Id="rId31" Type="http://schemas.openxmlformats.org/officeDocument/2006/relationships/customXml" Target="../ink/ink206.xml"/><Relationship Id="rId44" Type="http://schemas.openxmlformats.org/officeDocument/2006/relationships/image" Target="../media/image278.png"/><Relationship Id="rId4" Type="http://schemas.openxmlformats.org/officeDocument/2006/relationships/image" Target="../media/image251.png"/><Relationship Id="rId9" Type="http://schemas.openxmlformats.org/officeDocument/2006/relationships/customXml" Target="../ink/ink195.xml"/><Relationship Id="rId14" Type="http://schemas.openxmlformats.org/officeDocument/2006/relationships/image" Target="../media/image263.png"/><Relationship Id="rId22" Type="http://schemas.openxmlformats.org/officeDocument/2006/relationships/image" Target="../media/image267.png"/><Relationship Id="rId27" Type="http://schemas.openxmlformats.org/officeDocument/2006/relationships/customXml" Target="../ink/ink204.xml"/><Relationship Id="rId30" Type="http://schemas.openxmlformats.org/officeDocument/2006/relationships/image" Target="../media/image271.png"/><Relationship Id="rId35" Type="http://schemas.openxmlformats.org/officeDocument/2006/relationships/customXml" Target="../ink/ink208.xml"/><Relationship Id="rId43" Type="http://schemas.openxmlformats.org/officeDocument/2006/relationships/customXml" Target="../ink/ink212.xml"/><Relationship Id="rId48" Type="http://schemas.openxmlformats.org/officeDocument/2006/relationships/image" Target="../media/image280.png"/><Relationship Id="rId8" Type="http://schemas.openxmlformats.org/officeDocument/2006/relationships/image" Target="../media/image260.png"/><Relationship Id="rId3" Type="http://schemas.openxmlformats.org/officeDocument/2006/relationships/image" Target="../media/image250.png"/><Relationship Id="rId12" Type="http://schemas.openxmlformats.org/officeDocument/2006/relationships/image" Target="../media/image262.png"/><Relationship Id="rId17" Type="http://schemas.openxmlformats.org/officeDocument/2006/relationships/customXml" Target="../ink/ink199.xml"/><Relationship Id="rId25" Type="http://schemas.openxmlformats.org/officeDocument/2006/relationships/customXml" Target="../ink/ink203.xml"/><Relationship Id="rId33" Type="http://schemas.openxmlformats.org/officeDocument/2006/relationships/customXml" Target="../ink/ink207.xml"/><Relationship Id="rId38" Type="http://schemas.openxmlformats.org/officeDocument/2006/relationships/image" Target="../media/image275.png"/><Relationship Id="rId46" Type="http://schemas.openxmlformats.org/officeDocument/2006/relationships/image" Target="../media/image279.png"/><Relationship Id="rId20" Type="http://schemas.openxmlformats.org/officeDocument/2006/relationships/image" Target="../media/image266.png"/><Relationship Id="rId41" Type="http://schemas.openxmlformats.org/officeDocument/2006/relationships/customXml" Target="../ink/ink211.xml"/></Relationships>
</file>

<file path=ppt/slides/_rels/slide54.xml.rels><?xml version="1.0" encoding="UTF-8" standalone="yes"?>
<Relationships xmlns="http://schemas.openxmlformats.org/package/2006/relationships"><Relationship Id="rId3" Type="http://schemas.openxmlformats.org/officeDocument/2006/relationships/image" Target="../media/image25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image" Target="../media/image4.png"/><Relationship Id="rId7" Type="http://schemas.openxmlformats.org/officeDocument/2006/relationships/diagramData" Target="../diagrams/data1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5.gif"/><Relationship Id="rId11" Type="http://schemas.microsoft.com/office/2007/relationships/diagramDrawing" Target="../diagrams/drawing8.xml"/><Relationship Id="rId5" Type="http://schemas.openxmlformats.org/officeDocument/2006/relationships/image" Target="../media/image254.gif"/><Relationship Id="rId10" Type="http://schemas.openxmlformats.org/officeDocument/2006/relationships/diagramColors" Target="../diagrams/colors8.xml"/><Relationship Id="rId4" Type="http://schemas.openxmlformats.org/officeDocument/2006/relationships/image" Target="../media/image253.png"/><Relationship Id="rId9" Type="http://schemas.openxmlformats.org/officeDocument/2006/relationships/diagramQuickStyle" Target="../diagrams/quickStyle8.xml"/></Relationships>
</file>

<file path=ppt/slides/_rels/slide57.xml.rels><?xml version="1.0" encoding="UTF-8" standalone="yes"?>
<Relationships xmlns="http://schemas.openxmlformats.org/package/2006/relationships"><Relationship Id="rId3" Type="http://schemas.openxmlformats.org/officeDocument/2006/relationships/image" Target="../media/image248.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24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4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28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610.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85.png"/></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9.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4.xml.rels><?xml version="1.0" encoding="UTF-8" standalone="yes"?>
<Relationships xmlns="http://schemas.openxmlformats.org/package/2006/relationships"><Relationship Id="rId8" Type="http://schemas.openxmlformats.org/officeDocument/2006/relationships/diagramLayout" Target="../diagrams/layout110.xml"/><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diagramLayout" Target="../diagrams/layout10.xml"/><Relationship Id="rId7" Type="http://schemas.openxmlformats.org/officeDocument/2006/relationships/diagramData" Target="../diagrams/data17.xml"/><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diagramData" Target="../diagrams/data16.xml"/><Relationship Id="rId16" Type="http://schemas.openxmlformats.org/officeDocument/2006/relationships/image" Target="../media/image31.png"/><Relationship Id="rId1" Type="http://schemas.openxmlformats.org/officeDocument/2006/relationships/slideLayout" Target="../slideLayouts/slideLayout2.xml"/><Relationship Id="rId6" Type="http://schemas.microsoft.com/office/2007/relationships/diagramDrawing" Target="../diagrams/drawing10.xml"/><Relationship Id="rId11" Type="http://schemas.openxmlformats.org/officeDocument/2006/relationships/image" Target="../media/image4.png"/><Relationship Id="rId5" Type="http://schemas.openxmlformats.org/officeDocument/2006/relationships/diagramColors" Target="../diagrams/colors10.xml"/><Relationship Id="rId15" Type="http://schemas.openxmlformats.org/officeDocument/2006/relationships/image" Target="../media/image30.png"/><Relationship Id="rId10" Type="http://schemas.openxmlformats.org/officeDocument/2006/relationships/diagramColors" Target="../diagrams/colors110.xml"/><Relationship Id="rId4" Type="http://schemas.openxmlformats.org/officeDocument/2006/relationships/diagramQuickStyle" Target="../diagrams/quickStyle10.xml"/><Relationship Id="rId9" Type="http://schemas.openxmlformats.org/officeDocument/2006/relationships/diagramQuickStyle" Target="../diagrams/quickStyle110.xml"/><Relationship Id="rId14" Type="http://schemas.openxmlformats.org/officeDocument/2006/relationships/image" Target="../media/image29.png"/></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1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1610.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85.png"/></Relationships>
</file>

<file path=ppt/slides/_rels/slide75.xml.rels><?xml version="1.0" encoding="UTF-8" standalone="yes"?>
<Relationships xmlns="http://schemas.openxmlformats.org/package/2006/relationships"><Relationship Id="rId8" Type="http://schemas.openxmlformats.org/officeDocument/2006/relationships/diagramLayout" Target="../diagrams/layout120.xml"/><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diagramLayout" Target="../diagrams/layout11.xml"/><Relationship Id="rId7" Type="http://schemas.openxmlformats.org/officeDocument/2006/relationships/diagramData" Target="../diagrams/data19.xml"/><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diagramData" Target="../diagrams/data18.xml"/><Relationship Id="rId16" Type="http://schemas.openxmlformats.org/officeDocument/2006/relationships/image" Target="../media/image31.png"/><Relationship Id="rId1" Type="http://schemas.openxmlformats.org/officeDocument/2006/relationships/slideLayout" Target="../slideLayouts/slideLayout2.xml"/><Relationship Id="rId6" Type="http://schemas.microsoft.com/office/2007/relationships/diagramDrawing" Target="../diagrams/drawing11.xml"/><Relationship Id="rId11" Type="http://schemas.openxmlformats.org/officeDocument/2006/relationships/image" Target="../media/image4.png"/><Relationship Id="rId5" Type="http://schemas.openxmlformats.org/officeDocument/2006/relationships/diagramColors" Target="../diagrams/colors11.xml"/><Relationship Id="rId15" Type="http://schemas.openxmlformats.org/officeDocument/2006/relationships/image" Target="../media/image30.png"/><Relationship Id="rId10" Type="http://schemas.openxmlformats.org/officeDocument/2006/relationships/diagramColors" Target="../diagrams/colors120.xml"/><Relationship Id="rId4" Type="http://schemas.openxmlformats.org/officeDocument/2006/relationships/diagramQuickStyle" Target="../diagrams/quickStyle11.xml"/><Relationship Id="rId9" Type="http://schemas.openxmlformats.org/officeDocument/2006/relationships/diagramQuickStyle" Target="../diagrams/quickStyle120.xml"/><Relationship Id="rId14" Type="http://schemas.openxmlformats.org/officeDocument/2006/relationships/image" Target="../media/image29.png"/></Relationships>
</file>

<file path=ppt/slides/_rels/slide76.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91.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2.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8" Type="http://schemas.openxmlformats.org/officeDocument/2006/relationships/diagramLayout" Target="../diagrams/layout130.xml"/><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diagramLayout" Target="../diagrams/layout12.xml"/><Relationship Id="rId7" Type="http://schemas.openxmlformats.org/officeDocument/2006/relationships/diagramData" Target="../diagrams/data21.xml"/><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diagramData" Target="../diagrams/data20.xml"/><Relationship Id="rId16" Type="http://schemas.openxmlformats.org/officeDocument/2006/relationships/image" Target="../media/image31.png"/><Relationship Id="rId1" Type="http://schemas.openxmlformats.org/officeDocument/2006/relationships/slideLayout" Target="../slideLayouts/slideLayout2.xml"/><Relationship Id="rId6" Type="http://schemas.microsoft.com/office/2007/relationships/diagramDrawing" Target="../diagrams/drawing12.xml"/><Relationship Id="rId11" Type="http://schemas.openxmlformats.org/officeDocument/2006/relationships/image" Target="../media/image4.png"/><Relationship Id="rId5" Type="http://schemas.openxmlformats.org/officeDocument/2006/relationships/diagramColors" Target="../diagrams/colors12.xml"/><Relationship Id="rId15" Type="http://schemas.openxmlformats.org/officeDocument/2006/relationships/image" Target="../media/image30.png"/><Relationship Id="rId10" Type="http://schemas.openxmlformats.org/officeDocument/2006/relationships/diagramColors" Target="../diagrams/colors130.xml"/><Relationship Id="rId4" Type="http://schemas.openxmlformats.org/officeDocument/2006/relationships/diagramQuickStyle" Target="../diagrams/quickStyle12.xml"/><Relationship Id="rId9" Type="http://schemas.openxmlformats.org/officeDocument/2006/relationships/diagramQuickStyle" Target="../diagrams/quickStyle130.xml"/><Relationship Id="rId14" Type="http://schemas.openxmlformats.org/officeDocument/2006/relationships/image" Target="../media/image29.png"/></Relationships>
</file>

<file path=ppt/slides/_rels/slide81.xml.rels><?xml version="1.0" encoding="UTF-8" standalone="yes"?>
<Relationships xmlns="http://schemas.openxmlformats.org/package/2006/relationships"><Relationship Id="rId3" Type="http://schemas.openxmlformats.org/officeDocument/2006/relationships/image" Target="../media/image252.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1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294.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1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0.png"/><Relationship Id="rId7"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92.xml.rels><?xml version="1.0" encoding="UTF-8" standalone="yes"?>
<Relationships xmlns="http://schemas.openxmlformats.org/package/2006/relationships"><Relationship Id="rId3" Type="http://schemas.openxmlformats.org/officeDocument/2006/relationships/image" Target="../media/image29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96.png"/></Relationships>
</file>

<file path=ppt/slides/_rels/slide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7.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8" Type="http://schemas.openxmlformats.org/officeDocument/2006/relationships/customXml" Target="../ink/ink216.xml"/><Relationship Id="rId13" Type="http://schemas.openxmlformats.org/officeDocument/2006/relationships/image" Target="../media/image42.png"/><Relationship Id="rId18" Type="http://schemas.openxmlformats.org/officeDocument/2006/relationships/customXml" Target="../ink/ink221.xml"/><Relationship Id="rId26" Type="http://schemas.openxmlformats.org/officeDocument/2006/relationships/customXml" Target="../ink/ink225.xml"/><Relationship Id="rId3" Type="http://schemas.openxmlformats.org/officeDocument/2006/relationships/image" Target="../media/image298.png"/><Relationship Id="rId21" Type="http://schemas.openxmlformats.org/officeDocument/2006/relationships/image" Target="../media/image46.png"/><Relationship Id="rId7" Type="http://schemas.openxmlformats.org/officeDocument/2006/relationships/image" Target="../media/image39.png"/><Relationship Id="rId12" Type="http://schemas.openxmlformats.org/officeDocument/2006/relationships/customXml" Target="../ink/ink218.xml"/><Relationship Id="rId17" Type="http://schemas.openxmlformats.org/officeDocument/2006/relationships/image" Target="../media/image44.png"/><Relationship Id="rId25" Type="http://schemas.openxmlformats.org/officeDocument/2006/relationships/image" Target="../media/image48.png"/><Relationship Id="rId2" Type="http://schemas.openxmlformats.org/officeDocument/2006/relationships/image" Target="../media/image13.png"/><Relationship Id="rId16" Type="http://schemas.openxmlformats.org/officeDocument/2006/relationships/customXml" Target="../ink/ink220.xml"/><Relationship Id="rId20" Type="http://schemas.openxmlformats.org/officeDocument/2006/relationships/customXml" Target="../ink/ink222.xml"/><Relationship Id="rId29"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customXml" Target="../ink/ink215.xml"/><Relationship Id="rId11" Type="http://schemas.openxmlformats.org/officeDocument/2006/relationships/image" Target="../media/image41.png"/><Relationship Id="rId24" Type="http://schemas.openxmlformats.org/officeDocument/2006/relationships/customXml" Target="../ink/ink224.xml"/><Relationship Id="rId5" Type="http://schemas.openxmlformats.org/officeDocument/2006/relationships/image" Target="../media/image15.png"/><Relationship Id="rId15" Type="http://schemas.openxmlformats.org/officeDocument/2006/relationships/image" Target="../media/image43.png"/><Relationship Id="rId23" Type="http://schemas.openxmlformats.org/officeDocument/2006/relationships/image" Target="../media/image47.png"/><Relationship Id="rId28" Type="http://schemas.openxmlformats.org/officeDocument/2006/relationships/customXml" Target="../ink/ink226.xml"/><Relationship Id="rId10" Type="http://schemas.openxmlformats.org/officeDocument/2006/relationships/customXml" Target="../ink/ink217.xml"/><Relationship Id="rId19" Type="http://schemas.openxmlformats.org/officeDocument/2006/relationships/image" Target="../media/image45.png"/><Relationship Id="rId31" Type="http://schemas.openxmlformats.org/officeDocument/2006/relationships/image" Target="../media/image51.png"/><Relationship Id="rId4" Type="http://schemas.openxmlformats.org/officeDocument/2006/relationships/image" Target="../media/image20.png"/><Relationship Id="rId9" Type="http://schemas.openxmlformats.org/officeDocument/2006/relationships/image" Target="../media/image40.png"/><Relationship Id="rId14" Type="http://schemas.openxmlformats.org/officeDocument/2006/relationships/customXml" Target="../ink/ink219.xml"/><Relationship Id="rId22" Type="http://schemas.openxmlformats.org/officeDocument/2006/relationships/customXml" Target="../ink/ink223.xml"/><Relationship Id="rId27" Type="http://schemas.openxmlformats.org/officeDocument/2006/relationships/image" Target="../media/image49.png"/><Relationship Id="rId30" Type="http://schemas.openxmlformats.org/officeDocument/2006/relationships/customXml" Target="../ink/ink227.xml"/></Relationships>
</file>

<file path=ppt/slides/_rels/slide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9.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0.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30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56307-7CB0-453B-B833-A9AA6E1459B2}"/>
              </a:ext>
            </a:extLst>
          </p:cNvPr>
          <p:cNvSpPr>
            <a:spLocks noGrp="1"/>
          </p:cNvSpPr>
          <p:nvPr>
            <p:ph type="ctrTitle"/>
          </p:nvPr>
        </p:nvSpPr>
        <p:spPr>
          <a:xfrm>
            <a:off x="1524000" y="1600201"/>
            <a:ext cx="9144000" cy="2387600"/>
          </a:xfrm>
        </p:spPr>
        <p:txBody>
          <a:bodyPr>
            <a:normAutofit/>
          </a:bodyPr>
          <a:lstStyle/>
          <a:p>
            <a:br>
              <a:rPr lang="en-US" sz="2800" b="1" dirty="0">
                <a:solidFill>
                  <a:schemeClr val="bg1"/>
                </a:solidFill>
                <a:latin typeface="+mj-lt"/>
              </a:rPr>
            </a:br>
            <a:r>
              <a:rPr lang="en-US" dirty="0"/>
              <a:t>Improved Practical Algorithms to Compute Maximal Covers</a:t>
            </a:r>
            <a:endParaRPr lang="en-CA" dirty="0"/>
          </a:p>
        </p:txBody>
      </p:sp>
      <p:sp>
        <p:nvSpPr>
          <p:cNvPr id="3" name="Subtitle 2">
            <a:extLst>
              <a:ext uri="{FF2B5EF4-FFF2-40B4-BE49-F238E27FC236}">
                <a16:creationId xmlns:a16="http://schemas.microsoft.com/office/drawing/2014/main" id="{31609EC4-BD91-479A-BD38-88E922DB3F88}"/>
              </a:ext>
            </a:extLst>
          </p:cNvPr>
          <p:cNvSpPr>
            <a:spLocks noGrp="1"/>
          </p:cNvSpPr>
          <p:nvPr>
            <p:ph type="subTitle" idx="1"/>
          </p:nvPr>
        </p:nvSpPr>
        <p:spPr>
          <a:xfrm>
            <a:off x="1524000" y="4114024"/>
            <a:ext cx="9144000" cy="1621613"/>
          </a:xfrm>
        </p:spPr>
        <p:txBody>
          <a:bodyPr>
            <a:normAutofit/>
          </a:bodyPr>
          <a:lstStyle/>
          <a:p>
            <a:r>
              <a:rPr lang="en-CA" dirty="0"/>
              <a:t>Holly Koponen, Neerja Mhaskar, and W. F. Smyth</a:t>
            </a:r>
          </a:p>
          <a:p>
            <a:r>
              <a:rPr lang="en-CA" sz="1600" dirty="0"/>
              <a:t>McMaster University, Canada</a:t>
            </a:r>
          </a:p>
          <a:p>
            <a:endParaRPr lang="en-CA" sz="1600" dirty="0"/>
          </a:p>
        </p:txBody>
      </p:sp>
      <p:sp>
        <p:nvSpPr>
          <p:cNvPr id="9" name="TextBox 8">
            <a:extLst>
              <a:ext uri="{FF2B5EF4-FFF2-40B4-BE49-F238E27FC236}">
                <a16:creationId xmlns:a16="http://schemas.microsoft.com/office/drawing/2014/main" id="{BC5B714B-0C57-5404-3B34-E50267BB089A}"/>
              </a:ext>
            </a:extLst>
          </p:cNvPr>
          <p:cNvSpPr txBox="1"/>
          <p:nvPr/>
        </p:nvSpPr>
        <p:spPr>
          <a:xfrm>
            <a:off x="9784862" y="5735637"/>
            <a:ext cx="2297721" cy="954107"/>
          </a:xfrm>
          <a:prstGeom prst="rect">
            <a:avLst/>
          </a:prstGeom>
          <a:noFill/>
        </p:spPr>
        <p:txBody>
          <a:bodyPr wrap="square">
            <a:spAutoFit/>
          </a:bodyPr>
          <a:lstStyle/>
          <a:p>
            <a:pPr algn="r"/>
            <a:endParaRPr lang="en-CA" sz="1400" dirty="0">
              <a:solidFill>
                <a:schemeClr val="bg1"/>
              </a:solidFill>
            </a:endParaRPr>
          </a:p>
          <a:p>
            <a:pPr algn="r"/>
            <a:r>
              <a:rPr lang="en-CA" sz="1400" dirty="0">
                <a:solidFill>
                  <a:schemeClr val="bg1"/>
                </a:solidFill>
              </a:rPr>
              <a:t>koponeh@mcmaster.ca </a:t>
            </a:r>
          </a:p>
          <a:p>
            <a:pPr algn="r"/>
            <a:r>
              <a:rPr lang="en-CA" sz="1400" dirty="0">
                <a:solidFill>
                  <a:schemeClr val="bg1"/>
                </a:solidFill>
              </a:rPr>
              <a:t>pophlin@mcmaster.ca </a:t>
            </a:r>
          </a:p>
          <a:p>
            <a:pPr algn="r"/>
            <a:r>
              <a:rPr lang="en-CA" sz="1400" dirty="0">
                <a:solidFill>
                  <a:schemeClr val="bg1"/>
                </a:solidFill>
              </a:rPr>
              <a:t>smyth@mcmaster.ca</a:t>
            </a:r>
          </a:p>
        </p:txBody>
      </p:sp>
      <p:pic>
        <p:nvPicPr>
          <p:cNvPr id="13" name="Graphic 12" descr="Envelope outline">
            <a:extLst>
              <a:ext uri="{FF2B5EF4-FFF2-40B4-BE49-F238E27FC236}">
                <a16:creationId xmlns:a16="http://schemas.microsoft.com/office/drawing/2014/main" id="{33B7E315-7329-1A54-CE54-D90D2D6E04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76539" y="5609413"/>
            <a:ext cx="386862" cy="386862"/>
          </a:xfrm>
          <a:prstGeom prst="rect">
            <a:avLst/>
          </a:prstGeom>
        </p:spPr>
      </p:pic>
      <p:sp>
        <p:nvSpPr>
          <p:cNvPr id="15" name="TextBox 14">
            <a:extLst>
              <a:ext uri="{FF2B5EF4-FFF2-40B4-BE49-F238E27FC236}">
                <a16:creationId xmlns:a16="http://schemas.microsoft.com/office/drawing/2014/main" id="{A887DFF2-9AAD-F4C3-AE82-E298D56287BE}"/>
              </a:ext>
            </a:extLst>
          </p:cNvPr>
          <p:cNvSpPr txBox="1"/>
          <p:nvPr/>
        </p:nvSpPr>
        <p:spPr>
          <a:xfrm>
            <a:off x="2528277" y="1864865"/>
            <a:ext cx="7135446" cy="461665"/>
          </a:xfrm>
          <a:prstGeom prst="rect">
            <a:avLst/>
          </a:prstGeom>
          <a:noFill/>
        </p:spPr>
        <p:txBody>
          <a:bodyPr wrap="square">
            <a:spAutoFit/>
          </a:bodyPr>
          <a:lstStyle/>
          <a:p>
            <a:pPr algn="ctr"/>
            <a:r>
              <a:rPr lang="en-US" sz="2400" dirty="0">
                <a:solidFill>
                  <a:schemeClr val="bg1"/>
                </a:solidFill>
                <a:latin typeface="+mj-lt"/>
              </a:rPr>
              <a:t>The Prague Stringology Conference 2023:</a:t>
            </a:r>
            <a:endParaRPr lang="en-CA" sz="2400" dirty="0"/>
          </a:p>
        </p:txBody>
      </p:sp>
    </p:spTree>
    <p:extLst>
      <p:ext uri="{BB962C8B-B14F-4D97-AF65-F5344CB8AC3E}">
        <p14:creationId xmlns:p14="http://schemas.microsoft.com/office/powerpoint/2010/main" val="1582551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45" name="Picture 44">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47" name="Rectangle 46">
            <a:extLst>
              <a:ext uri="{FF2B5EF4-FFF2-40B4-BE49-F238E27FC236}">
                <a16:creationId xmlns:a16="http://schemas.microsoft.com/office/drawing/2014/main" id="{43A9B7B3-F171-4C25-99FC-C54250F06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49" name="Rectangle 48">
            <a:extLst>
              <a:ext uri="{FF2B5EF4-FFF2-40B4-BE49-F238E27FC236}">
                <a16:creationId xmlns:a16="http://schemas.microsoft.com/office/drawing/2014/main" id="{D2D5C7C5-9C27-4A61-9F57-1857D4532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1" name="Rectangle 50">
            <a:extLst>
              <a:ext uri="{FF2B5EF4-FFF2-40B4-BE49-F238E27FC236}">
                <a16:creationId xmlns:a16="http://schemas.microsoft.com/office/drawing/2014/main" id="{84B9546E-20BE-462C-8BE8-4EBDB46F8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2567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FE5D2E8-C366-48AC-97AE-18C67E4EF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2225674"/>
          </a:xfrm>
          <a:prstGeom prst="rect">
            <a:avLst/>
          </a:prstGeom>
          <a:blipFill dpi="0" rotWithShape="1">
            <a:blip r:embed="rId3">
              <a:alphaModFix amt="24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2BF30F-2584-4455-BD11-BA40ED252CAA}"/>
              </a:ext>
            </a:extLst>
          </p:cNvPr>
          <p:cNvSpPr>
            <a:spLocks noGrp="1"/>
          </p:cNvSpPr>
          <p:nvPr>
            <p:ph type="title"/>
          </p:nvPr>
        </p:nvSpPr>
        <p:spPr>
          <a:xfrm>
            <a:off x="1198182" y="381000"/>
            <a:ext cx="10003218" cy="1600124"/>
          </a:xfrm>
        </p:spPr>
        <p:txBody>
          <a:bodyPr vert="horz" lIns="91440" tIns="45720" rIns="91440" bIns="45720" rtlCol="0" anchor="ctr">
            <a:normAutofit/>
          </a:bodyPr>
          <a:lstStyle/>
          <a:p>
            <a:pPr>
              <a:spcBef>
                <a:spcPct val="0"/>
              </a:spcBef>
            </a:pPr>
            <a:r>
              <a:rPr lang="en-US"/>
              <a:t>Maximal Cover </a:t>
            </a:r>
            <a:br>
              <a:rPr lang="en-US"/>
            </a:br>
            <a:r>
              <a:rPr lang="en-US" sz="2200" b="0"/>
              <a:t>Previous Solutions</a:t>
            </a:r>
          </a:p>
        </p:txBody>
      </p:sp>
      <p:sp>
        <p:nvSpPr>
          <p:cNvPr id="3" name="Text Placeholder 2">
            <a:extLst>
              <a:ext uri="{FF2B5EF4-FFF2-40B4-BE49-F238E27FC236}">
                <a16:creationId xmlns:a16="http://schemas.microsoft.com/office/drawing/2014/main" id="{646BD783-AF85-4DF3-A64D-5A5BEB1768B5}"/>
              </a:ext>
            </a:extLst>
          </p:cNvPr>
          <p:cNvSpPr>
            <a:spLocks noGrp="1"/>
          </p:cNvSpPr>
          <p:nvPr>
            <p:ph type="body" idx="1"/>
          </p:nvPr>
        </p:nvSpPr>
        <p:spPr>
          <a:xfrm>
            <a:off x="1185756" y="2362200"/>
            <a:ext cx="8796444" cy="3935986"/>
          </a:xfrm>
        </p:spPr>
        <p:txBody>
          <a:bodyPr vert="horz" lIns="91440" tIns="45720" rIns="91440" bIns="45720" rtlCol="0" anchor="ctr">
            <a:normAutofit/>
          </a:bodyPr>
          <a:lstStyle/>
          <a:p>
            <a:pPr indent="-228600">
              <a:spcAft>
                <a:spcPts val="600"/>
              </a:spcAft>
              <a:buFont typeface="Arial" panose="020B0604020202020204" pitchFamily="34" charset="0"/>
              <a:buChar char="•"/>
            </a:pPr>
            <a:r>
              <a:rPr lang="en-US" sz="1800" dirty="0">
                <a:solidFill>
                  <a:schemeClr val="tx1">
                    <a:alpha val="80000"/>
                  </a:schemeClr>
                </a:solidFill>
              </a:rPr>
              <a:t>In 2015, </a:t>
            </a:r>
            <a:r>
              <a:rPr lang="en-US" sz="1800" dirty="0" err="1">
                <a:solidFill>
                  <a:schemeClr val="tx1">
                    <a:alpha val="80000"/>
                  </a:schemeClr>
                </a:solidFill>
              </a:rPr>
              <a:t>Kociumaka</a:t>
            </a:r>
            <a:r>
              <a:rPr lang="en-US" sz="1800" dirty="0">
                <a:solidFill>
                  <a:schemeClr val="tx1">
                    <a:alpha val="80000"/>
                  </a:schemeClr>
                </a:solidFill>
              </a:rPr>
              <a:t> et al. introduced </a:t>
            </a:r>
            <a:r>
              <a:rPr lang="en-US" sz="1800" b="1" i="1" dirty="0">
                <a:solidFill>
                  <a:schemeClr val="tx1">
                    <a:alpha val="80000"/>
                  </a:schemeClr>
                </a:solidFill>
              </a:rPr>
              <a:t>α-partial covers </a:t>
            </a:r>
            <a:br>
              <a:rPr lang="en-US" sz="1800" i="1" dirty="0">
                <a:solidFill>
                  <a:schemeClr val="tx1">
                    <a:alpha val="80000"/>
                  </a:schemeClr>
                </a:solidFill>
              </a:rPr>
            </a:br>
            <a:r>
              <a:rPr lang="en-US" sz="1800" i="1" dirty="0">
                <a:solidFill>
                  <a:schemeClr val="tx1">
                    <a:alpha val="80000"/>
                  </a:schemeClr>
                </a:solidFill>
              </a:rPr>
              <a:t>(where at least α positions are covered)</a:t>
            </a:r>
            <a:br>
              <a:rPr lang="en-US" sz="1800" dirty="0">
                <a:solidFill>
                  <a:schemeClr val="tx1">
                    <a:alpha val="80000"/>
                  </a:schemeClr>
                </a:solidFill>
              </a:rPr>
            </a:br>
            <a:endParaRPr lang="en-US" sz="1800" dirty="0">
              <a:solidFill>
                <a:schemeClr val="tx1">
                  <a:alpha val="80000"/>
                </a:schemeClr>
              </a:solidFill>
            </a:endParaRPr>
          </a:p>
          <a:p>
            <a:pPr indent="-228600">
              <a:spcAft>
                <a:spcPts val="600"/>
              </a:spcAft>
              <a:buFont typeface="Arial" panose="020B0604020202020204" pitchFamily="34" charset="0"/>
              <a:buChar char="•"/>
            </a:pPr>
            <a:r>
              <a:rPr lang="en-US" sz="1800" dirty="0">
                <a:solidFill>
                  <a:schemeClr val="tx1">
                    <a:alpha val="80000"/>
                  </a:schemeClr>
                </a:solidFill>
              </a:rPr>
              <a:t>They presented the </a:t>
            </a:r>
            <a:r>
              <a:rPr lang="en-US" sz="1800" b="1" i="1" dirty="0" err="1">
                <a:solidFill>
                  <a:schemeClr val="tx1">
                    <a:alpha val="80000"/>
                  </a:schemeClr>
                </a:solidFill>
              </a:rPr>
              <a:t>AllPartialCovers</a:t>
            </a:r>
            <a:r>
              <a:rPr lang="en-US" sz="1800" dirty="0">
                <a:solidFill>
                  <a:schemeClr val="tx1">
                    <a:alpha val="80000"/>
                  </a:schemeClr>
                </a:solidFill>
              </a:rPr>
              <a:t> problem, </a:t>
            </a:r>
            <a:br>
              <a:rPr lang="en-US" sz="1800" dirty="0">
                <a:solidFill>
                  <a:schemeClr val="tx1">
                    <a:alpha val="80000"/>
                  </a:schemeClr>
                </a:solidFill>
              </a:rPr>
            </a:br>
            <a:r>
              <a:rPr lang="en-US" sz="1800" dirty="0">
                <a:solidFill>
                  <a:schemeClr val="tx1">
                    <a:alpha val="80000"/>
                  </a:schemeClr>
                </a:solidFill>
              </a:rPr>
              <a:t>which solves computing the </a:t>
            </a:r>
            <a:r>
              <a:rPr lang="en-US" sz="1800" i="1" dirty="0">
                <a:solidFill>
                  <a:schemeClr val="tx1">
                    <a:alpha val="80000"/>
                  </a:schemeClr>
                </a:solidFill>
              </a:rPr>
              <a:t>shortest </a:t>
            </a:r>
            <a:r>
              <a:rPr lang="en-US" sz="1800" dirty="0">
                <a:solidFill>
                  <a:schemeClr val="tx1">
                    <a:alpha val="80000"/>
                  </a:schemeClr>
                </a:solidFill>
              </a:rPr>
              <a:t>maximal covers </a:t>
            </a:r>
            <a:r>
              <a:rPr lang="en-US" sz="1800" b="1" i="1" dirty="0">
                <a:solidFill>
                  <a:schemeClr val="tx1">
                    <a:alpha val="80000"/>
                  </a:schemeClr>
                </a:solidFill>
              </a:rPr>
              <a:t>μ</a:t>
            </a:r>
          </a:p>
          <a:p>
            <a:pPr lvl="1" indent="-228600">
              <a:spcAft>
                <a:spcPts val="600"/>
              </a:spcAft>
              <a:buFont typeface="Arial" panose="020B0604020202020204" pitchFamily="34" charset="0"/>
              <a:buChar char="•"/>
            </a:pPr>
            <a:r>
              <a:rPr lang="en-US" sz="1800" dirty="0">
                <a:solidFill>
                  <a:schemeClr val="tx1">
                    <a:alpha val="80000"/>
                  </a:schemeClr>
                </a:solidFill>
              </a:rPr>
              <a:t>However, uses </a:t>
            </a:r>
            <a:r>
              <a:rPr lang="en-US" sz="1800" b="1" i="1" dirty="0">
                <a:solidFill>
                  <a:schemeClr val="tx1">
                    <a:alpha val="80000"/>
                  </a:schemeClr>
                </a:solidFill>
              </a:rPr>
              <a:t>suffix trees</a:t>
            </a:r>
            <a:r>
              <a:rPr lang="en-US" sz="1800" i="1" dirty="0">
                <a:solidFill>
                  <a:schemeClr val="tx1">
                    <a:alpha val="80000"/>
                  </a:schemeClr>
                </a:solidFill>
              </a:rPr>
              <a:t> </a:t>
            </a:r>
            <a:r>
              <a:rPr lang="en-US" sz="1800" dirty="0">
                <a:solidFill>
                  <a:schemeClr val="tx1">
                    <a:alpha val="80000"/>
                  </a:schemeClr>
                </a:solidFill>
              </a:rPr>
              <a:t>– not ideal for computing long strings</a:t>
            </a:r>
          </a:p>
          <a:p>
            <a:pPr indent="-228600">
              <a:spcAft>
                <a:spcPts val="600"/>
              </a:spcAft>
              <a:buFont typeface="Arial" panose="020B0604020202020204" pitchFamily="34" charset="0"/>
              <a:buChar char="•"/>
            </a:pPr>
            <a:endParaRPr lang="en-US" sz="1800" dirty="0">
              <a:solidFill>
                <a:schemeClr val="tx1">
                  <a:alpha val="80000"/>
                </a:schemeClr>
              </a:solidFill>
            </a:endParaRPr>
          </a:p>
          <a:p>
            <a:pPr indent="-228600">
              <a:spcAft>
                <a:spcPts val="600"/>
              </a:spcAft>
              <a:buFont typeface="Arial" panose="020B0604020202020204" pitchFamily="34" charset="0"/>
              <a:buChar char="•"/>
            </a:pPr>
            <a:r>
              <a:rPr lang="en-US" sz="1800" dirty="0">
                <a:solidFill>
                  <a:schemeClr val="tx1">
                    <a:alpha val="80000"/>
                  </a:schemeClr>
                </a:solidFill>
              </a:rPr>
              <a:t>In 2018, Mhaskar and Smyth overcame this concern by using </a:t>
            </a:r>
            <a:r>
              <a:rPr lang="en-US" sz="1800" b="1" i="1" dirty="0">
                <a:solidFill>
                  <a:schemeClr val="tx1">
                    <a:alpha val="80000"/>
                  </a:schemeClr>
                </a:solidFill>
              </a:rPr>
              <a:t>suffix arrays </a:t>
            </a:r>
            <a:r>
              <a:rPr lang="en-US" sz="1800" dirty="0">
                <a:solidFill>
                  <a:schemeClr val="tx1">
                    <a:alpha val="80000"/>
                  </a:schemeClr>
                </a:solidFill>
              </a:rPr>
              <a:t>instead – the basis for OLP-1,2,3 algorithms.</a:t>
            </a:r>
          </a:p>
        </p:txBody>
      </p:sp>
      <p:sp>
        <p:nvSpPr>
          <p:cNvPr id="4" name="Slide Number Placeholder 3">
            <a:extLst>
              <a:ext uri="{FF2B5EF4-FFF2-40B4-BE49-F238E27FC236}">
                <a16:creationId xmlns:a16="http://schemas.microsoft.com/office/drawing/2014/main" id="{B8711EF4-0A80-493C-A19E-653457ADC734}"/>
              </a:ext>
            </a:extLst>
          </p:cNvPr>
          <p:cNvSpPr>
            <a:spLocks noGrp="1"/>
          </p:cNvSpPr>
          <p:nvPr>
            <p:ph type="sldNum" idx="12"/>
          </p:nvPr>
        </p:nvSpPr>
        <p:spPr>
          <a:xfrm>
            <a:off x="10186908" y="6327648"/>
            <a:ext cx="1166892" cy="365125"/>
          </a:xfrm>
        </p:spPr>
        <p:txBody>
          <a:bodyPr vert="horz" lIns="91440" tIns="45720" rIns="91440" bIns="45720" rtlCol="0" anchor="ctr">
            <a:normAutofit/>
          </a:bodyPr>
          <a:lstStyle/>
          <a:p>
            <a:pPr>
              <a:spcAft>
                <a:spcPts val="600"/>
              </a:spcAft>
            </a:pPr>
            <a:fld id="{00000000-1234-1234-1234-123412341234}" type="slidenum">
              <a:rPr lang="en-US">
                <a:solidFill>
                  <a:schemeClr val="tx1">
                    <a:alpha val="60000"/>
                  </a:schemeClr>
                </a:solidFill>
              </a:rPr>
              <a:pPr>
                <a:spcAft>
                  <a:spcPts val="600"/>
                </a:spcAft>
              </a:pPr>
              <a:t>10</a:t>
            </a:fld>
            <a:endParaRPr lang="en-US">
              <a:solidFill>
                <a:schemeClr val="tx1">
                  <a:alpha val="60000"/>
                </a:schemeClr>
              </a:solidFill>
            </a:endParaRPr>
          </a:p>
        </p:txBody>
      </p:sp>
    </p:spTree>
    <p:extLst>
      <p:ext uri="{BB962C8B-B14F-4D97-AF65-F5344CB8AC3E}">
        <p14:creationId xmlns:p14="http://schemas.microsoft.com/office/powerpoint/2010/main" val="264655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 name="Title 4">
            <a:extLst>
              <a:ext uri="{FF2B5EF4-FFF2-40B4-BE49-F238E27FC236}">
                <a16:creationId xmlns:a16="http://schemas.microsoft.com/office/drawing/2014/main" id="{6C87958C-AB57-4D4B-B090-C77E611748E3}"/>
              </a:ext>
            </a:extLst>
          </p:cNvPr>
          <p:cNvSpPr>
            <a:spLocks noGrp="1"/>
          </p:cNvSpPr>
          <p:nvPr>
            <p:ph type="title"/>
          </p:nvPr>
        </p:nvSpPr>
        <p:spPr>
          <a:xfrm>
            <a:off x="838200" y="586992"/>
            <a:ext cx="4953000" cy="1664573"/>
          </a:xfrm>
        </p:spPr>
        <p:txBody>
          <a:bodyPr>
            <a:normAutofit/>
          </a:bodyPr>
          <a:lstStyle/>
          <a:p>
            <a:pPr>
              <a:lnSpc>
                <a:spcPct val="90000"/>
              </a:lnSpc>
            </a:pPr>
            <a:r>
              <a:rPr lang="en-CA" sz="4000">
                <a:solidFill>
                  <a:schemeClr val="tx2"/>
                </a:solidFill>
              </a:rPr>
              <a:t>MAXCOVER</a:t>
            </a:r>
            <a:br>
              <a:rPr lang="en-CA" sz="3700">
                <a:solidFill>
                  <a:schemeClr val="tx2"/>
                </a:solidFill>
              </a:rPr>
            </a:br>
            <a:r>
              <a:rPr lang="en-CA" sz="2000" b="0">
                <a:solidFill>
                  <a:schemeClr val="tx2"/>
                </a:solidFill>
              </a:rPr>
              <a:t>Data Structures</a:t>
            </a:r>
          </a:p>
        </p:txBody>
      </p:sp>
      <p:sp>
        <p:nvSpPr>
          <p:cNvPr id="2" name="Rectangle 1">
            <a:extLst>
              <a:ext uri="{FF2B5EF4-FFF2-40B4-BE49-F238E27FC236}">
                <a16:creationId xmlns:a16="http://schemas.microsoft.com/office/drawing/2014/main" id="{EC84B4FB-95FA-48A3-A32A-19219E8F6B34}"/>
              </a:ext>
            </a:extLst>
          </p:cNvPr>
          <p:cNvSpPr/>
          <p:nvPr/>
        </p:nvSpPr>
        <p:spPr>
          <a:xfrm>
            <a:off x="2160813" y="3575616"/>
            <a:ext cx="1187347" cy="39256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2377EF59-30F4-DCE6-9B5A-0ECD90E1272F}"/>
                  </a:ext>
                </a:extLst>
              </p:cNvPr>
              <p:cNvSpPr>
                <a:spLocks noGrp="1"/>
              </p:cNvSpPr>
              <p:nvPr>
                <p:ph idx="1"/>
              </p:nvPr>
            </p:nvSpPr>
            <p:spPr>
              <a:xfrm>
                <a:off x="838200" y="2644336"/>
                <a:ext cx="4952681" cy="3683311"/>
              </a:xfrm>
            </p:spPr>
            <p:txBody>
              <a:bodyPr anchor="ctr">
                <a:normAutofit/>
              </a:bodyPr>
              <a:lstStyle/>
              <a:p>
                <a:r>
                  <a:rPr lang="en-US" sz="1800">
                    <a:solidFill>
                      <a:schemeClr val="tx2"/>
                    </a:solidFill>
                    <a:cs typeface="Courier New" panose="02070309020205020404" pitchFamily="49" charset="0"/>
                  </a:rPr>
                  <a:t>We can determine the</a:t>
                </a:r>
                <a:r>
                  <a:rPr lang="en-US" sz="1800" b="1">
                    <a:solidFill>
                      <a:schemeClr val="tx2"/>
                    </a:solidFill>
                    <a:cs typeface="Courier New" panose="02070309020205020404" pitchFamily="49" charset="0"/>
                  </a:rPr>
                  <a:t> eligible run</a:t>
                </a:r>
                <a:r>
                  <a:rPr lang="en-US" sz="1800">
                    <a:solidFill>
                      <a:schemeClr val="tx2"/>
                    </a:solidFill>
                    <a:cs typeface="Courier New" panose="02070309020205020404" pitchFamily="49" charset="0"/>
                  </a:rPr>
                  <a:t> of </a:t>
                </a:r>
                <a14:m>
                  <m:oMath xmlns:m="http://schemas.openxmlformats.org/officeDocument/2006/math">
                    <m:r>
                      <a:rPr lang="en-US" sz="1800" b="1" i="1" dirty="0" smtClean="0">
                        <a:solidFill>
                          <a:schemeClr val="tx2"/>
                        </a:solidFill>
                        <a:latin typeface="Cambria Math" panose="02040503050406030204" pitchFamily="18" charset="0"/>
                        <a:cs typeface="Courier New" panose="02070309020205020404" pitchFamily="49" charset="0"/>
                      </a:rPr>
                      <m:t>𝒖</m:t>
                    </m:r>
                  </m:oMath>
                </a14:m>
                <a:r>
                  <a:rPr lang="en-US" sz="1800">
                    <a:solidFill>
                      <a:schemeClr val="tx2"/>
                    </a:solidFill>
                    <a:cs typeface="Courier New" panose="02070309020205020404" pitchFamily="49" charset="0"/>
                  </a:rPr>
                  <a:t> using the </a:t>
                </a:r>
                <a14:m>
                  <m:oMath xmlns:m="http://schemas.openxmlformats.org/officeDocument/2006/math">
                    <m:r>
                      <a:rPr lang="en-US" sz="1800" i="1" dirty="0" smtClean="0">
                        <a:solidFill>
                          <a:schemeClr val="tx2"/>
                        </a:solidFill>
                        <a:latin typeface="Cambria Math" panose="02040503050406030204" pitchFamily="18" charset="0"/>
                        <a:cs typeface="Courier New" panose="02070309020205020404" pitchFamily="49" charset="0"/>
                      </a:rPr>
                      <m:t>𝑒𝑥𝑟𝑢𝑛</m:t>
                    </m:r>
                    <m:r>
                      <a:rPr lang="en-US" sz="1800" i="1" dirty="0" smtClean="0">
                        <a:solidFill>
                          <a:schemeClr val="tx2"/>
                        </a:solidFill>
                        <a:latin typeface="Cambria Math" panose="02040503050406030204" pitchFamily="18" charset="0"/>
                        <a:cs typeface="Courier New" panose="02070309020205020404" pitchFamily="49" charset="0"/>
                      </a:rPr>
                      <m:t>(</m:t>
                    </m:r>
                    <m:r>
                      <a:rPr lang="en-US" sz="1800" i="1" dirty="0" err="1" smtClean="0">
                        <a:solidFill>
                          <a:schemeClr val="tx2"/>
                        </a:solidFill>
                        <a:latin typeface="Cambria Math" panose="02040503050406030204" pitchFamily="18" charset="0"/>
                        <a:cs typeface="Courier New" panose="02070309020205020404" pitchFamily="49" charset="0"/>
                      </a:rPr>
                      <m:t>𝑖</m:t>
                    </m:r>
                    <m:r>
                      <a:rPr lang="en-US" sz="1800" i="1" dirty="0" smtClean="0">
                        <a:solidFill>
                          <a:schemeClr val="tx2"/>
                        </a:solidFill>
                        <a:latin typeface="Cambria Math" panose="02040503050406030204" pitchFamily="18" charset="0"/>
                        <a:cs typeface="Courier New" panose="02070309020205020404" pitchFamily="49" charset="0"/>
                      </a:rPr>
                      <m:t>′,</m:t>
                    </m:r>
                    <m:r>
                      <a:rPr lang="en-US" sz="1800" i="1" dirty="0" smtClean="0">
                        <a:solidFill>
                          <a:schemeClr val="tx2"/>
                        </a:solidFill>
                        <a:latin typeface="Cambria Math" panose="02040503050406030204" pitchFamily="18" charset="0"/>
                        <a:cs typeface="Courier New" panose="02070309020205020404" pitchFamily="49" charset="0"/>
                      </a:rPr>
                      <m:t>𝑗</m:t>
                    </m:r>
                    <m:r>
                      <a:rPr lang="en-US" sz="1800" i="1" dirty="0" smtClean="0">
                        <a:solidFill>
                          <a:schemeClr val="tx2"/>
                        </a:solidFill>
                        <a:latin typeface="Cambria Math" panose="02040503050406030204" pitchFamily="18" charset="0"/>
                        <a:cs typeface="Courier New" panose="02070309020205020404" pitchFamily="49" charset="0"/>
                      </a:rPr>
                      <m:t>′)</m:t>
                    </m:r>
                  </m:oMath>
                </a14:m>
                <a:r>
                  <a:rPr lang="en-US" sz="1800">
                    <a:solidFill>
                      <a:schemeClr val="tx2"/>
                    </a:solidFill>
                    <a:cs typeface="Courier New" panose="02070309020205020404" pitchFamily="49" charset="0"/>
                  </a:rPr>
                  <a:t> function </a:t>
                </a:r>
              </a:p>
              <a:p>
                <a:pPr lvl="1"/>
                <a:r>
                  <a:rPr lang="en-US" sz="1400" b="1">
                    <a:solidFill>
                      <a:schemeClr val="tx2"/>
                    </a:solidFill>
                    <a:cs typeface="Courier New" panose="02070309020205020404" pitchFamily="49" charset="0"/>
                  </a:rPr>
                  <a:t>Input:</a:t>
                </a:r>
                <a:r>
                  <a:rPr lang="en-US" sz="1400">
                    <a:solidFill>
                      <a:schemeClr val="tx2"/>
                    </a:solidFill>
                    <a:cs typeface="Courier New" panose="02070309020205020404" pitchFamily="49" charset="0"/>
                  </a:rPr>
                  <a:t> </a:t>
                </a:r>
                <a14:m>
                  <m:oMath xmlns:m="http://schemas.openxmlformats.org/officeDocument/2006/math">
                    <m:r>
                      <a:rPr lang="en-US" sz="1400" b="1" i="1" dirty="0" smtClean="0">
                        <a:solidFill>
                          <a:schemeClr val="tx2"/>
                        </a:solidFill>
                        <a:latin typeface="Cambria Math" panose="02040503050406030204" pitchFamily="18" charset="0"/>
                        <a:cs typeface="Courier New" panose="02070309020205020404" pitchFamily="49" charset="0"/>
                      </a:rPr>
                      <m:t>𝒙</m:t>
                    </m:r>
                    <m:r>
                      <a:rPr lang="en-US" sz="1400" i="1" dirty="0" smtClean="0">
                        <a:solidFill>
                          <a:schemeClr val="tx2"/>
                        </a:solidFill>
                        <a:latin typeface="Cambria Math" panose="02040503050406030204" pitchFamily="18" charset="0"/>
                        <a:cs typeface="Courier New" panose="02070309020205020404" pitchFamily="49" charset="0"/>
                      </a:rPr>
                      <m:t>[</m:t>
                    </m:r>
                    <m:r>
                      <a:rPr lang="en-US" sz="1400" i="1" dirty="0" err="1" smtClean="0">
                        <a:solidFill>
                          <a:schemeClr val="tx2"/>
                        </a:solidFill>
                        <a:latin typeface="Cambria Math" panose="02040503050406030204" pitchFamily="18" charset="0"/>
                        <a:cs typeface="Courier New" panose="02070309020205020404" pitchFamily="49" charset="0"/>
                      </a:rPr>
                      <m:t>𝑖</m:t>
                    </m:r>
                    <m:r>
                      <a:rPr lang="en-US" sz="1400" i="1" dirty="0" smtClean="0">
                        <a:solidFill>
                          <a:schemeClr val="tx2"/>
                        </a:solidFill>
                        <a:latin typeface="Cambria Math" panose="02040503050406030204" pitchFamily="18" charset="0"/>
                        <a:cs typeface="Courier New" panose="02070309020205020404" pitchFamily="49" charset="0"/>
                      </a:rPr>
                      <m:t>′..</m:t>
                    </m:r>
                    <m:r>
                      <a:rPr lang="en-US" sz="1400" i="1" dirty="0" smtClean="0">
                        <a:solidFill>
                          <a:schemeClr val="tx2"/>
                        </a:solidFill>
                        <a:latin typeface="Cambria Math" panose="02040503050406030204" pitchFamily="18" charset="0"/>
                        <a:cs typeface="Courier New" panose="02070309020205020404" pitchFamily="49" charset="0"/>
                      </a:rPr>
                      <m:t>𝑗</m:t>
                    </m:r>
                    <m:r>
                      <a:rPr lang="en-US" sz="1400" i="1" dirty="0" smtClean="0">
                        <a:solidFill>
                          <a:schemeClr val="tx2"/>
                        </a:solidFill>
                        <a:latin typeface="Cambria Math" panose="02040503050406030204" pitchFamily="18" charset="0"/>
                        <a:cs typeface="Courier New" panose="02070309020205020404" pitchFamily="49" charset="0"/>
                      </a:rPr>
                      <m:t>′] </m:t>
                    </m:r>
                  </m:oMath>
                </a14:m>
                <a:r>
                  <a:rPr lang="en-US" sz="1400">
                    <a:solidFill>
                      <a:schemeClr val="tx2"/>
                    </a:solidFill>
                    <a:cs typeface="Courier New" panose="02070309020205020404" pitchFamily="49" charset="0"/>
                  </a:rPr>
                  <a:t>where </a:t>
                </a:r>
                <a14:m>
                  <m:oMath xmlns:m="http://schemas.openxmlformats.org/officeDocument/2006/math">
                    <m:r>
                      <a:rPr lang="en-US" sz="1400" b="1" i="1" dirty="0">
                        <a:solidFill>
                          <a:schemeClr val="tx2"/>
                        </a:solidFill>
                        <a:latin typeface="Cambria Math" panose="02040503050406030204" pitchFamily="18" charset="0"/>
                        <a:cs typeface="Courier New" panose="02070309020205020404" pitchFamily="49" charset="0"/>
                      </a:rPr>
                      <m:t>𝒖</m:t>
                    </m:r>
                  </m:oMath>
                </a14:m>
                <a:r>
                  <a:rPr lang="en-US" sz="1400">
                    <a:solidFill>
                      <a:schemeClr val="tx2"/>
                    </a:solidFill>
                    <a:cs typeface="Courier New" panose="02070309020205020404" pitchFamily="49" charset="0"/>
                  </a:rPr>
                  <a:t> appears at least twice;</a:t>
                </a:r>
                <a:br>
                  <a:rPr lang="en-US" sz="1400">
                    <a:solidFill>
                      <a:schemeClr val="tx2"/>
                    </a:solidFill>
                    <a:cs typeface="Courier New" panose="02070309020205020404" pitchFamily="49" charset="0"/>
                  </a:rPr>
                </a:br>
                <a:r>
                  <a:rPr lang="en-US" sz="1400">
                    <a:solidFill>
                      <a:schemeClr val="tx2"/>
                    </a:solidFill>
                    <a:cs typeface="Courier New" panose="02070309020205020404" pitchFamily="49" charset="0"/>
                  </a:rPr>
                  <a:t>	ensuring </a:t>
                </a:r>
                <a14:m>
                  <m:oMath xmlns:m="http://schemas.openxmlformats.org/officeDocument/2006/math">
                    <m:r>
                      <a:rPr lang="en-US" sz="1400" i="1" dirty="0" smtClean="0">
                        <a:solidFill>
                          <a:schemeClr val="tx2"/>
                        </a:solidFill>
                        <a:latin typeface="Cambria Math" panose="02040503050406030204" pitchFamily="18" charset="0"/>
                        <a:cs typeface="Courier New" panose="02070309020205020404" pitchFamily="49" charset="0"/>
                      </a:rPr>
                      <m:t>|</m:t>
                    </m:r>
                    <m:r>
                      <a:rPr lang="en-US" sz="1400" b="1" i="1" dirty="0" smtClean="0">
                        <a:solidFill>
                          <a:schemeClr val="tx2"/>
                        </a:solidFill>
                        <a:latin typeface="Cambria Math" panose="02040503050406030204" pitchFamily="18" charset="0"/>
                        <a:cs typeface="Courier New" panose="02070309020205020404" pitchFamily="49" charset="0"/>
                      </a:rPr>
                      <m:t>𝒖</m:t>
                    </m:r>
                    <m:r>
                      <a:rPr lang="en-US" sz="1400" i="1" dirty="0" smtClean="0">
                        <a:solidFill>
                          <a:schemeClr val="tx2"/>
                        </a:solidFill>
                        <a:latin typeface="Cambria Math" panose="02040503050406030204" pitchFamily="18" charset="0"/>
                        <a:cs typeface="Courier New" panose="02070309020205020404" pitchFamily="49" charset="0"/>
                      </a:rPr>
                      <m:t>|&gt;</m:t>
                    </m:r>
                    <m:r>
                      <a:rPr lang="en-US" sz="1400" i="1" dirty="0" smtClean="0">
                        <a:solidFill>
                          <a:schemeClr val="tx2"/>
                        </a:solidFill>
                        <a:latin typeface="Cambria Math" panose="02040503050406030204" pitchFamily="18" charset="0"/>
                        <a:cs typeface="Courier New" panose="02070309020205020404" pitchFamily="49" charset="0"/>
                      </a:rPr>
                      <m:t>𝑝</m:t>
                    </m:r>
                  </m:oMath>
                </a14:m>
                <a:r>
                  <a:rPr lang="en-US" sz="1400">
                    <a:solidFill>
                      <a:schemeClr val="tx2"/>
                    </a:solidFill>
                    <a:cs typeface="Courier New" panose="02070309020205020404" pitchFamily="49" charset="0"/>
                  </a:rPr>
                  <a:t>.</a:t>
                </a:r>
                <a:br>
                  <a:rPr lang="en-US" sz="1400">
                    <a:solidFill>
                      <a:schemeClr val="tx2"/>
                    </a:solidFill>
                    <a:cs typeface="Courier New" panose="02070309020205020404" pitchFamily="49" charset="0"/>
                  </a:rPr>
                </a:br>
                <a:endParaRPr lang="en-US" sz="1400">
                  <a:solidFill>
                    <a:schemeClr val="tx2"/>
                  </a:solidFill>
                  <a:cs typeface="Courier New" panose="02070309020205020404" pitchFamily="49" charset="0"/>
                </a:endParaRPr>
              </a:p>
              <a:p>
                <a14:m>
                  <m:oMath xmlns:m="http://schemas.openxmlformats.org/officeDocument/2006/math">
                    <m:r>
                      <a:rPr lang="en-US" sz="1800" i="1" dirty="0" smtClean="0">
                        <a:solidFill>
                          <a:schemeClr val="tx2"/>
                        </a:solidFill>
                        <a:latin typeface="Cambria Math" panose="02040503050406030204" pitchFamily="18" charset="0"/>
                        <a:cs typeface="Courier New" panose="02070309020205020404" pitchFamily="49" charset="0"/>
                      </a:rPr>
                      <m:t>(</m:t>
                    </m:r>
                    <m:r>
                      <a:rPr lang="en-US" sz="1800" i="1" dirty="0" err="1" smtClean="0">
                        <a:solidFill>
                          <a:schemeClr val="tx2"/>
                        </a:solidFill>
                        <a:latin typeface="Cambria Math" panose="02040503050406030204" pitchFamily="18" charset="0"/>
                        <a:cs typeface="Courier New" panose="02070309020205020404" pitchFamily="49" charset="0"/>
                      </a:rPr>
                      <m:t>𝑖</m:t>
                    </m:r>
                    <m:r>
                      <a:rPr lang="en-US" sz="1800" i="1" dirty="0" smtClean="0">
                        <a:solidFill>
                          <a:schemeClr val="tx2"/>
                        </a:solidFill>
                        <a:latin typeface="Cambria Math" panose="02040503050406030204" pitchFamily="18" charset="0"/>
                        <a:cs typeface="Courier New" panose="02070309020205020404" pitchFamily="49" charset="0"/>
                      </a:rPr>
                      <m:t>′, </m:t>
                    </m:r>
                    <m:r>
                      <a:rPr lang="en-US" sz="1800" i="1" dirty="0" smtClean="0">
                        <a:solidFill>
                          <a:schemeClr val="tx2"/>
                        </a:solidFill>
                        <a:latin typeface="Cambria Math" panose="02040503050406030204" pitchFamily="18" charset="0"/>
                        <a:cs typeface="Courier New" panose="02070309020205020404" pitchFamily="49" charset="0"/>
                      </a:rPr>
                      <m:t>𝑗</m:t>
                    </m:r>
                    <m:r>
                      <a:rPr lang="en-US" sz="1800" i="1" dirty="0" smtClean="0">
                        <a:solidFill>
                          <a:schemeClr val="tx2"/>
                        </a:solidFill>
                        <a:latin typeface="Cambria Math" panose="02040503050406030204" pitchFamily="18" charset="0"/>
                        <a:cs typeface="Courier New" panose="02070309020205020404" pitchFamily="49" charset="0"/>
                      </a:rPr>
                      <m:t>′)</m:t>
                    </m:r>
                  </m:oMath>
                </a14:m>
                <a:r>
                  <a:rPr lang="en-CA" sz="1800">
                    <a:solidFill>
                      <a:schemeClr val="tx2"/>
                    </a:solidFill>
                    <a:cs typeface="Courier New" panose="02070309020205020404" pitchFamily="49" charset="0"/>
                  </a:rPr>
                  <a:t> is the range </a:t>
                </a:r>
                <a14:m>
                  <m:oMath xmlns:m="http://schemas.openxmlformats.org/officeDocument/2006/math">
                    <m:r>
                      <a:rPr lang="en-US" sz="1800" b="1" i="1" dirty="0">
                        <a:solidFill>
                          <a:schemeClr val="tx2"/>
                        </a:solidFill>
                        <a:latin typeface="Cambria Math" panose="02040503050406030204" pitchFamily="18" charset="0"/>
                        <a:cs typeface="Courier New" panose="02070309020205020404" pitchFamily="49" charset="0"/>
                      </a:rPr>
                      <m:t>𝒖</m:t>
                    </m:r>
                  </m:oMath>
                </a14:m>
                <a:r>
                  <a:rPr lang="en-US" sz="1800">
                    <a:solidFill>
                      <a:schemeClr val="tx2"/>
                    </a:solidFill>
                    <a:cs typeface="Courier New" panose="02070309020205020404" pitchFamily="49" charset="0"/>
                  </a:rPr>
                  <a:t> occurs consecutively (</a:t>
                </a:r>
                <a:r>
                  <a:rPr lang="en-US" sz="1800">
                    <a:solidFill>
                      <a:schemeClr val="tx2"/>
                    </a:solidFill>
                    <a:latin typeface="Lobster" panose="00000500000000000000" pitchFamily="2" charset="0"/>
                    <a:cs typeface="Courier New" panose="02070309020205020404" pitchFamily="49" charset="0"/>
                  </a:rPr>
                  <a:t>SA</a:t>
                </a:r>
                <a14:m>
                  <m:oMath xmlns:m="http://schemas.openxmlformats.org/officeDocument/2006/math">
                    <m:r>
                      <a:rPr lang="en-US" sz="1800" i="1" dirty="0" smtClean="0">
                        <a:solidFill>
                          <a:schemeClr val="tx2"/>
                        </a:solidFill>
                        <a:latin typeface="Cambria Math" panose="02040503050406030204" pitchFamily="18" charset="0"/>
                        <a:cs typeface="Courier New" panose="02070309020205020404" pitchFamily="49" charset="0"/>
                      </a:rPr>
                      <m:t>[</m:t>
                    </m:r>
                    <m:r>
                      <a:rPr lang="en-US" sz="1800" i="1" dirty="0" smtClean="0">
                        <a:solidFill>
                          <a:schemeClr val="tx2"/>
                        </a:solidFill>
                        <a:latin typeface="Cambria Math" panose="02040503050406030204" pitchFamily="18" charset="0"/>
                        <a:cs typeface="Courier New" panose="02070309020205020404" pitchFamily="49" charset="0"/>
                      </a:rPr>
                      <m:t>𝑟</m:t>
                    </m:r>
                    <m:r>
                      <a:rPr lang="en-US" sz="1800" i="1" baseline="-25000" dirty="0">
                        <a:solidFill>
                          <a:schemeClr val="tx2"/>
                        </a:solidFill>
                        <a:latin typeface="Cambria Math" panose="02040503050406030204" pitchFamily="18" charset="0"/>
                        <a:cs typeface="Courier New" panose="02070309020205020404" pitchFamily="49" charset="0"/>
                      </a:rPr>
                      <m:t>1..</m:t>
                    </m:r>
                    <m:r>
                      <a:rPr lang="en-US" sz="1800" i="1" dirty="0">
                        <a:solidFill>
                          <a:schemeClr val="tx2"/>
                        </a:solidFill>
                        <a:latin typeface="Cambria Math" panose="02040503050406030204" pitchFamily="18" charset="0"/>
                        <a:cs typeface="Courier New" panose="02070309020205020404" pitchFamily="49" charset="0"/>
                      </a:rPr>
                      <m:t>𝑟</m:t>
                    </m:r>
                    <m:r>
                      <a:rPr lang="en-US" sz="1800" i="1" baseline="-25000" dirty="0">
                        <a:solidFill>
                          <a:schemeClr val="tx2"/>
                        </a:solidFill>
                        <a:latin typeface="Cambria Math" panose="02040503050406030204" pitchFamily="18" charset="0"/>
                        <a:cs typeface="Courier New" panose="02070309020205020404" pitchFamily="49" charset="0"/>
                      </a:rPr>
                      <m:t>𝑚</m:t>
                    </m:r>
                    <m:r>
                      <a:rPr lang="en-US" sz="1800" i="1" dirty="0" smtClean="0">
                        <a:solidFill>
                          <a:schemeClr val="tx2"/>
                        </a:solidFill>
                        <a:latin typeface="Cambria Math" panose="02040503050406030204" pitchFamily="18" charset="0"/>
                        <a:cs typeface="Courier New" panose="02070309020205020404" pitchFamily="49" charset="0"/>
                      </a:rPr>
                      <m:t>]</m:t>
                    </m:r>
                  </m:oMath>
                </a14:m>
                <a:r>
                  <a:rPr lang="en-US" sz="1800">
                    <a:solidFill>
                      <a:schemeClr val="tx2"/>
                    </a:solidFill>
                    <a:cs typeface="Courier New" panose="02070309020205020404" pitchFamily="49" charset="0"/>
                  </a:rPr>
                  <a:t>)</a:t>
                </a:r>
              </a:p>
              <a:p>
                <a:pPr lvl="1"/>
                <a:r>
                  <a:rPr lang="en-US" sz="1400">
                    <a:solidFill>
                      <a:schemeClr val="tx2"/>
                    </a:solidFill>
                    <a:cs typeface="Courier New" panose="02070309020205020404" pitchFamily="49" charset="0"/>
                  </a:rPr>
                  <a:t>Use </a:t>
                </a:r>
                <a:r>
                  <a:rPr lang="en-US" sz="1400">
                    <a:solidFill>
                      <a:schemeClr val="tx2"/>
                    </a:solidFill>
                    <a:latin typeface="Lobster" panose="00000500000000000000" pitchFamily="2" charset="0"/>
                    <a:cs typeface="Courier New" panose="02070309020205020404" pitchFamily="49" charset="0"/>
                  </a:rPr>
                  <a:t>SA</a:t>
                </a:r>
                <a:r>
                  <a:rPr lang="en-US" sz="1400">
                    <a:solidFill>
                      <a:schemeClr val="tx2"/>
                    </a:solidFill>
                    <a:cs typeface="Courier New" panose="02070309020205020404" pitchFamily="49" charset="0"/>
                  </a:rPr>
                  <a:t> values that refer to </a:t>
                </a:r>
                <a14:m>
                  <m:oMath xmlns:m="http://schemas.openxmlformats.org/officeDocument/2006/math">
                    <m:r>
                      <a:rPr lang="en-US" sz="1400" b="1" i="1" dirty="0">
                        <a:solidFill>
                          <a:schemeClr val="tx2"/>
                        </a:solidFill>
                        <a:latin typeface="Cambria Math" panose="02040503050406030204" pitchFamily="18" charset="0"/>
                        <a:cs typeface="Courier New" panose="02070309020205020404" pitchFamily="49" charset="0"/>
                      </a:rPr>
                      <m:t>𝒖</m:t>
                    </m:r>
                  </m:oMath>
                </a14:m>
                <a:r>
                  <a:rPr lang="en-US" sz="1400">
                    <a:solidFill>
                      <a:schemeClr val="tx2"/>
                    </a:solidFill>
                    <a:cs typeface="Courier New" panose="02070309020205020404" pitchFamily="49" charset="0"/>
                  </a:rPr>
                  <a:t>.  (</a:t>
                </a:r>
                <a14:m>
                  <m:oMath xmlns:m="http://schemas.openxmlformats.org/officeDocument/2006/math">
                    <m:r>
                      <a:rPr lang="en-US" sz="1400" i="1" dirty="0" smtClean="0">
                        <a:solidFill>
                          <a:schemeClr val="tx2"/>
                        </a:solidFill>
                        <a:latin typeface="Cambria Math" panose="02040503050406030204" pitchFamily="18" charset="0"/>
                        <a:cs typeface="Courier New" panose="02070309020205020404" pitchFamily="49" charset="0"/>
                      </a:rPr>
                      <m:t>𝑅</m:t>
                    </m:r>
                    <m:r>
                      <a:rPr lang="en-US" sz="1400" i="1" baseline="-25000" dirty="0" smtClean="0">
                        <a:solidFill>
                          <a:schemeClr val="tx2"/>
                        </a:solidFill>
                        <a:latin typeface="Cambria Math" panose="02040503050406030204" pitchFamily="18" charset="0"/>
                        <a:cs typeface="Courier New" panose="02070309020205020404" pitchFamily="49" charset="0"/>
                      </a:rPr>
                      <m:t>1</m:t>
                    </m:r>
                  </m:oMath>
                </a14:m>
                <a:r>
                  <a:rPr lang="en-US" sz="1400">
                    <a:solidFill>
                      <a:schemeClr val="tx2"/>
                    </a:solidFill>
                    <a:cs typeface="Courier New" panose="02070309020205020404" pitchFamily="49" charset="0"/>
                  </a:rPr>
                  <a:t> &amp; </a:t>
                </a:r>
                <a14:m>
                  <m:oMath xmlns:m="http://schemas.openxmlformats.org/officeDocument/2006/math">
                    <m:r>
                      <a:rPr lang="en-US" sz="1400" i="1" dirty="0" smtClean="0">
                        <a:solidFill>
                          <a:schemeClr val="tx2"/>
                        </a:solidFill>
                        <a:latin typeface="Cambria Math" panose="02040503050406030204" pitchFamily="18" charset="0"/>
                        <a:cs typeface="Courier New" panose="02070309020205020404" pitchFamily="49" charset="0"/>
                      </a:rPr>
                      <m:t>𝑅</m:t>
                    </m:r>
                    <m:r>
                      <a:rPr lang="en-US" sz="1400" i="1" baseline="-25000" dirty="0" smtClean="0">
                        <a:solidFill>
                          <a:schemeClr val="tx2"/>
                        </a:solidFill>
                        <a:latin typeface="Cambria Math" panose="02040503050406030204" pitchFamily="18" charset="0"/>
                        <a:cs typeface="Courier New" panose="02070309020205020404" pitchFamily="49" charset="0"/>
                      </a:rPr>
                      <m:t>𝑚</m:t>
                    </m:r>
                  </m:oMath>
                </a14:m>
                <a:r>
                  <a:rPr lang="en-US" sz="1400">
                    <a:solidFill>
                      <a:schemeClr val="tx2"/>
                    </a:solidFill>
                    <a:cs typeface="Courier New" panose="02070309020205020404" pitchFamily="49" charset="0"/>
                  </a:rPr>
                  <a:t> arrays.)</a:t>
                </a:r>
              </a:p>
            </p:txBody>
          </p:sp>
        </mc:Choice>
        <mc:Fallback xmlns="">
          <p:sp>
            <p:nvSpPr>
              <p:cNvPr id="12" name="Content Placeholder 11">
                <a:extLst>
                  <a:ext uri="{FF2B5EF4-FFF2-40B4-BE49-F238E27FC236}">
                    <a16:creationId xmlns:a16="http://schemas.microsoft.com/office/drawing/2014/main" id="{2377EF59-30F4-DCE6-9B5A-0ECD90E1272F}"/>
                  </a:ext>
                </a:extLst>
              </p:cNvPr>
              <p:cNvSpPr>
                <a:spLocks noGrp="1" noRot="1" noChangeAspect="1" noMove="1" noResize="1" noEditPoints="1" noAdjustHandles="1" noChangeArrowheads="1" noChangeShapeType="1" noTextEdit="1"/>
              </p:cNvSpPr>
              <p:nvPr>
                <p:ph idx="1"/>
              </p:nvPr>
            </p:nvSpPr>
            <p:spPr>
              <a:xfrm>
                <a:off x="838200" y="2644336"/>
                <a:ext cx="4952681" cy="3683311"/>
              </a:xfrm>
              <a:blipFill>
                <a:blip r:embed="rId2"/>
                <a:stretch>
                  <a:fillRect l="-862"/>
                </a:stretch>
              </a:blipFill>
            </p:spPr>
            <p:txBody>
              <a:bodyPr/>
              <a:lstStyle/>
              <a:p>
                <a:r>
                  <a:rPr lang="en-CA">
                    <a:noFill/>
                  </a:rPr>
                  <a:t> </a:t>
                </a:r>
              </a:p>
            </p:txBody>
          </p:sp>
        </mc:Fallback>
      </mc:AlternateContent>
      <p:sp>
        <p:nvSpPr>
          <p:cNvPr id="19" name="Rectangle 18">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96875" y="0"/>
            <a:ext cx="5992075"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4F5CB7-A3D1-44A9-8B58-DB497DD7DD92}"/>
              </a:ext>
            </a:extLst>
          </p:cNvPr>
          <p:cNvSpPr>
            <a:spLocks noGrp="1"/>
          </p:cNvSpPr>
          <p:nvPr>
            <p:ph type="sldNum" sz="quarter" idx="12"/>
          </p:nvPr>
        </p:nvSpPr>
        <p:spPr>
          <a:xfrm>
            <a:off x="8610600" y="6327648"/>
            <a:ext cx="2743200" cy="365125"/>
          </a:xfrm>
        </p:spPr>
        <p:txBody>
          <a:bodyPr>
            <a:normAutofit/>
          </a:bodyPr>
          <a:lstStyle/>
          <a:p>
            <a:pPr>
              <a:spcAft>
                <a:spcPts val="600"/>
              </a:spcAft>
            </a:pPr>
            <a:fld id="{73B850FF-6169-4056-8077-06FFA93A5366}" type="slidenum">
              <a:rPr lang="en-US" smtClean="0"/>
              <a:pPr>
                <a:spcAft>
                  <a:spcPts val="600"/>
                </a:spcAft>
              </a:pPr>
              <a:t>100</a:t>
            </a:fld>
            <a:endParaRPr lang="en-US"/>
          </a:p>
        </p:txBody>
      </p:sp>
      <p:grpSp>
        <p:nvGrpSpPr>
          <p:cNvPr id="82" name="Group 81">
            <a:extLst>
              <a:ext uri="{FF2B5EF4-FFF2-40B4-BE49-F238E27FC236}">
                <a16:creationId xmlns:a16="http://schemas.microsoft.com/office/drawing/2014/main" id="{6DB9645E-E411-433E-B8E9-322B75B8CBDE}"/>
              </a:ext>
            </a:extLst>
          </p:cNvPr>
          <p:cNvGrpSpPr/>
          <p:nvPr/>
        </p:nvGrpSpPr>
        <p:grpSpPr>
          <a:xfrm>
            <a:off x="6844238" y="600168"/>
            <a:ext cx="5083946" cy="5657664"/>
            <a:chOff x="6844238" y="600168"/>
            <a:chExt cx="5083946" cy="5657664"/>
          </a:xfrm>
        </p:grpSpPr>
        <p:grpSp>
          <p:nvGrpSpPr>
            <p:cNvPr id="83" name="Group 82">
              <a:extLst>
                <a:ext uri="{FF2B5EF4-FFF2-40B4-BE49-F238E27FC236}">
                  <a16:creationId xmlns:a16="http://schemas.microsoft.com/office/drawing/2014/main" id="{826CBD1F-6BDF-4525-A527-71B5626B2501}"/>
                </a:ext>
              </a:extLst>
            </p:cNvPr>
            <p:cNvGrpSpPr/>
            <p:nvPr/>
          </p:nvGrpSpPr>
          <p:grpSpPr>
            <a:xfrm>
              <a:off x="6844238" y="600168"/>
              <a:ext cx="2601964" cy="5657664"/>
              <a:chOff x="7380236" y="590624"/>
              <a:chExt cx="2601964" cy="5657664"/>
            </a:xfrm>
          </p:grpSpPr>
          <p:sp>
            <p:nvSpPr>
              <p:cNvPr id="95" name="Oval 94">
                <a:extLst>
                  <a:ext uri="{FF2B5EF4-FFF2-40B4-BE49-F238E27FC236}">
                    <a16:creationId xmlns:a16="http://schemas.microsoft.com/office/drawing/2014/main" id="{5CD26C58-E76E-4F09-BABD-FEA5F1A93406}"/>
                  </a:ext>
                </a:extLst>
              </p:cNvPr>
              <p:cNvSpPr/>
              <p:nvPr/>
            </p:nvSpPr>
            <p:spPr>
              <a:xfrm>
                <a:off x="8144008" y="590624"/>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Main()</a:t>
                </a:r>
              </a:p>
            </p:txBody>
          </p:sp>
          <p:sp>
            <p:nvSpPr>
              <p:cNvPr id="96" name="Rectangle 95">
                <a:extLst>
                  <a:ext uri="{FF2B5EF4-FFF2-40B4-BE49-F238E27FC236}">
                    <a16:creationId xmlns:a16="http://schemas.microsoft.com/office/drawing/2014/main" id="{C4A2609E-206D-4814-B486-4D9E6D8602A7}"/>
                  </a:ext>
                </a:extLst>
              </p:cNvPr>
              <p:cNvSpPr/>
              <p:nvPr/>
            </p:nvSpPr>
            <p:spPr>
              <a:xfrm>
                <a:off x="8029708" y="1493828"/>
                <a:ext cx="1303020"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latin typeface="Courier New" panose="02070309020205020404" pitchFamily="49" charset="0"/>
                    <a:cs typeface="Courier New" panose="02070309020205020404" pitchFamily="49" charset="0"/>
                  </a:rPr>
                  <a:t>Compute_MC</a:t>
                </a:r>
                <a:r>
                  <a:rPr lang="en-CA" sz="1200">
                    <a:latin typeface="Courier New" panose="02070309020205020404" pitchFamily="49" charset="0"/>
                    <a:cs typeface="Courier New" panose="02070309020205020404" pitchFamily="49" charset="0"/>
                  </a:rPr>
                  <a:t>()</a:t>
                </a:r>
              </a:p>
            </p:txBody>
          </p:sp>
          <p:sp>
            <p:nvSpPr>
              <p:cNvPr id="97" name="Rectangle: Rounded Corners 96">
                <a:extLst>
                  <a:ext uri="{FF2B5EF4-FFF2-40B4-BE49-F238E27FC236}">
                    <a16:creationId xmlns:a16="http://schemas.microsoft.com/office/drawing/2014/main" id="{DA938540-45BF-42AA-A51B-95BDDE4A858D}"/>
                  </a:ext>
                </a:extLst>
              </p:cNvPr>
              <p:cNvSpPr/>
              <p:nvPr/>
            </p:nvSpPr>
            <p:spPr>
              <a:xfrm>
                <a:off x="8302309" y="4202756"/>
                <a:ext cx="757818" cy="4648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Lobster" panose="00000500000000000000" pitchFamily="2" charset="0"/>
                  </a:rPr>
                  <a:t>OLP</a:t>
                </a:r>
              </a:p>
            </p:txBody>
          </p:sp>
          <p:sp>
            <p:nvSpPr>
              <p:cNvPr id="98" name="Oval 97">
                <a:extLst>
                  <a:ext uri="{FF2B5EF4-FFF2-40B4-BE49-F238E27FC236}">
                    <a16:creationId xmlns:a16="http://schemas.microsoft.com/office/drawing/2014/main" id="{6F36F082-EE06-48C0-B3A9-6F82FD144258}"/>
                  </a:ext>
                </a:extLst>
              </p:cNvPr>
              <p:cNvSpPr/>
              <p:nvPr/>
            </p:nvSpPr>
            <p:spPr>
              <a:xfrm>
                <a:off x="8144008" y="5556409"/>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Output</a:t>
                </a:r>
              </a:p>
            </p:txBody>
          </p:sp>
          <p:cxnSp>
            <p:nvCxnSpPr>
              <p:cNvPr id="99" name="Connector: Elbow 60">
                <a:extLst>
                  <a:ext uri="{FF2B5EF4-FFF2-40B4-BE49-F238E27FC236}">
                    <a16:creationId xmlns:a16="http://schemas.microsoft.com/office/drawing/2014/main" id="{6F932234-B7D3-4829-923D-FD32B73B2F04}"/>
                  </a:ext>
                </a:extLst>
              </p:cNvPr>
              <p:cNvCxnSpPr>
                <a:cxnSpLocks/>
                <a:endCxn id="96" idx="0"/>
              </p:cNvCxnSpPr>
              <p:nvPr/>
            </p:nvCxnSpPr>
            <p:spPr>
              <a:xfrm>
                <a:off x="8681218" y="1282503"/>
                <a:ext cx="0" cy="21132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61">
                <a:extLst>
                  <a:ext uri="{FF2B5EF4-FFF2-40B4-BE49-F238E27FC236}">
                    <a16:creationId xmlns:a16="http://schemas.microsoft.com/office/drawing/2014/main" id="{C358997F-BCB1-40F5-8943-C02FC1AE7C97}"/>
                  </a:ext>
                </a:extLst>
              </p:cNvPr>
              <p:cNvCxnSpPr>
                <a:cxnSpLocks/>
                <a:stCxn id="114" idx="3"/>
                <a:endCxn id="98" idx="2"/>
              </p:cNvCxnSpPr>
              <p:nvPr/>
            </p:nvCxnSpPr>
            <p:spPr>
              <a:xfrm flipH="1">
                <a:off x="8144008" y="5112677"/>
                <a:ext cx="1448773" cy="789672"/>
              </a:xfrm>
              <a:prstGeom prst="bentConnector5">
                <a:avLst>
                  <a:gd name="adj1" fmla="val -15779"/>
                  <a:gd name="adj2" fmla="val 42812"/>
                  <a:gd name="adj3" fmla="val 115779"/>
                </a:avLst>
              </a:prstGeom>
              <a:ln w="12700">
                <a:solidFill>
                  <a:schemeClr val="bg2"/>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63">
                <a:extLst>
                  <a:ext uri="{FF2B5EF4-FFF2-40B4-BE49-F238E27FC236}">
                    <a16:creationId xmlns:a16="http://schemas.microsoft.com/office/drawing/2014/main" id="{A5048A87-CFEF-4B81-AEE3-B68A873A7D45}"/>
                  </a:ext>
                </a:extLst>
              </p:cNvPr>
              <p:cNvCxnSpPr>
                <a:cxnSpLocks/>
                <a:stCxn id="96" idx="3"/>
                <a:endCxn id="116" idx="1"/>
              </p:cNvCxnSpPr>
              <p:nvPr/>
            </p:nvCxnSpPr>
            <p:spPr>
              <a:xfrm flipH="1">
                <a:off x="7380236" y="1726238"/>
                <a:ext cx="1952492" cy="680493"/>
              </a:xfrm>
              <a:prstGeom prst="bentConnector5">
                <a:avLst>
                  <a:gd name="adj1" fmla="val -11708"/>
                  <a:gd name="adj2" fmla="val 50000"/>
                  <a:gd name="adj3" fmla="val 11170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102" name="Group 101">
                <a:extLst>
                  <a:ext uri="{FF2B5EF4-FFF2-40B4-BE49-F238E27FC236}">
                    <a16:creationId xmlns:a16="http://schemas.microsoft.com/office/drawing/2014/main" id="{2A054157-FA8C-429C-97D1-766D35E651D1}"/>
                  </a:ext>
                </a:extLst>
              </p:cNvPr>
              <p:cNvGrpSpPr/>
              <p:nvPr/>
            </p:nvGrpSpPr>
            <p:grpSpPr>
              <a:xfrm>
                <a:off x="7380236" y="2169973"/>
                <a:ext cx="2601964" cy="469168"/>
                <a:chOff x="7012720" y="2013573"/>
                <a:chExt cx="2601964" cy="469168"/>
              </a:xfrm>
            </p:grpSpPr>
            <p:sp>
              <p:nvSpPr>
                <p:cNvPr id="116" name="Rectangle: Rounded Corners 115">
                  <a:extLst>
                    <a:ext uri="{FF2B5EF4-FFF2-40B4-BE49-F238E27FC236}">
                      <a16:creationId xmlns:a16="http://schemas.microsoft.com/office/drawing/2014/main" id="{EC2FE08B-7A32-4E49-8DB4-C2BD5D800968}"/>
                    </a:ext>
                  </a:extLst>
                </p:cNvPr>
                <p:cNvSpPr/>
                <p:nvPr/>
              </p:nvSpPr>
              <p:spPr>
                <a:xfrm>
                  <a:off x="7012720" y="2017921"/>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SA</a:t>
                  </a:r>
                </a:p>
              </p:txBody>
            </p:sp>
            <p:sp>
              <p:nvSpPr>
                <p:cNvPr id="117" name="Rectangle: Rounded Corners 116">
                  <a:extLst>
                    <a:ext uri="{FF2B5EF4-FFF2-40B4-BE49-F238E27FC236}">
                      <a16:creationId xmlns:a16="http://schemas.microsoft.com/office/drawing/2014/main" id="{0EF33BF8-E85B-44ED-BB4D-02A37892E150}"/>
                    </a:ext>
                  </a:extLst>
                </p:cNvPr>
                <p:cNvSpPr/>
                <p:nvPr/>
              </p:nvSpPr>
              <p:spPr>
                <a:xfrm>
                  <a:off x="7936318" y="201357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LCP</a:t>
                  </a:r>
                </a:p>
              </p:txBody>
            </p:sp>
            <p:sp>
              <p:nvSpPr>
                <p:cNvPr id="118" name="Rectangle: Rounded Corners 117">
                  <a:extLst>
                    <a:ext uri="{FF2B5EF4-FFF2-40B4-BE49-F238E27FC236}">
                      <a16:creationId xmlns:a16="http://schemas.microsoft.com/office/drawing/2014/main" id="{4E574F4D-104D-418B-B7BC-80A06FD99DD8}"/>
                    </a:ext>
                  </a:extLst>
                </p:cNvPr>
                <p:cNvSpPr/>
                <p:nvPr/>
              </p:nvSpPr>
              <p:spPr>
                <a:xfrm>
                  <a:off x="8859916" y="2013573"/>
                  <a:ext cx="75476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RSF</a:t>
                  </a:r>
                </a:p>
              </p:txBody>
            </p:sp>
            <p:cxnSp>
              <p:nvCxnSpPr>
                <p:cNvPr id="119" name="Straight Arrow Connector 118">
                  <a:extLst>
                    <a:ext uri="{FF2B5EF4-FFF2-40B4-BE49-F238E27FC236}">
                      <a16:creationId xmlns:a16="http://schemas.microsoft.com/office/drawing/2014/main" id="{02035312-D7CC-406F-BE2F-19104C8DD832}"/>
                    </a:ext>
                  </a:extLst>
                </p:cNvPr>
                <p:cNvCxnSpPr>
                  <a:cxnSpLocks/>
                  <a:stCxn id="116" idx="3"/>
                  <a:endCxn id="117" idx="1"/>
                </p:cNvCxnSpPr>
                <p:nvPr/>
              </p:nvCxnSpPr>
              <p:spPr>
                <a:xfrm flipV="1">
                  <a:off x="7787336" y="2245983"/>
                  <a:ext cx="148982" cy="434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D773C78C-CC24-4F88-B827-B4B496F3C9DF}"/>
                    </a:ext>
                  </a:extLst>
                </p:cNvPr>
                <p:cNvCxnSpPr>
                  <a:cxnSpLocks/>
                  <a:stCxn id="117" idx="3"/>
                  <a:endCxn id="118" idx="1"/>
                </p:cNvCxnSpPr>
                <p:nvPr/>
              </p:nvCxnSpPr>
              <p:spPr>
                <a:xfrm>
                  <a:off x="8710934" y="2245983"/>
                  <a:ext cx="148982"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3" name="Straight Arrow Connector 69">
                <a:extLst>
                  <a:ext uri="{FF2B5EF4-FFF2-40B4-BE49-F238E27FC236}">
                    <a16:creationId xmlns:a16="http://schemas.microsoft.com/office/drawing/2014/main" id="{2FA51E2E-5494-4E15-975E-A76A2BC09455}"/>
                  </a:ext>
                </a:extLst>
              </p:cNvPr>
              <p:cNvCxnSpPr>
                <a:cxnSpLocks/>
                <a:stCxn id="118" idx="3"/>
                <a:endCxn id="110" idx="1"/>
              </p:cNvCxnSpPr>
              <p:nvPr/>
            </p:nvCxnSpPr>
            <p:spPr>
              <a:xfrm flipH="1">
                <a:off x="7840383" y="2402383"/>
                <a:ext cx="2141817" cy="680493"/>
              </a:xfrm>
              <a:prstGeom prst="bentConnector5">
                <a:avLst>
                  <a:gd name="adj1" fmla="val -10673"/>
                  <a:gd name="adj2" fmla="val 50000"/>
                  <a:gd name="adj3" fmla="val 110673"/>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71">
                <a:extLst>
                  <a:ext uri="{FF2B5EF4-FFF2-40B4-BE49-F238E27FC236}">
                    <a16:creationId xmlns:a16="http://schemas.microsoft.com/office/drawing/2014/main" id="{3EBAA780-CC43-4364-A9AA-DF662BD865E7}"/>
                  </a:ext>
                </a:extLst>
              </p:cNvPr>
              <p:cNvCxnSpPr>
                <a:cxnSpLocks/>
                <a:stCxn id="97" idx="2"/>
                <a:endCxn id="113" idx="1"/>
              </p:cNvCxnSpPr>
              <p:nvPr/>
            </p:nvCxnSpPr>
            <p:spPr>
              <a:xfrm rot="5400000">
                <a:off x="8003570" y="4433662"/>
                <a:ext cx="443735" cy="911562"/>
              </a:xfrm>
              <a:prstGeom prst="bentConnector4">
                <a:avLst>
                  <a:gd name="adj1" fmla="val 23812"/>
                  <a:gd name="adj2" fmla="val 12507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105" name="Group 104">
                <a:extLst>
                  <a:ext uri="{FF2B5EF4-FFF2-40B4-BE49-F238E27FC236}">
                    <a16:creationId xmlns:a16="http://schemas.microsoft.com/office/drawing/2014/main" id="{37A800BE-A288-4C08-BA4B-FDB914D1C290}"/>
                  </a:ext>
                </a:extLst>
              </p:cNvPr>
              <p:cNvGrpSpPr/>
              <p:nvPr/>
            </p:nvGrpSpPr>
            <p:grpSpPr>
              <a:xfrm>
                <a:off x="7769656" y="4878901"/>
                <a:ext cx="1823125" cy="466186"/>
                <a:chOff x="8352079" y="4990218"/>
                <a:chExt cx="1823125" cy="466186"/>
              </a:xfrm>
            </p:grpSpPr>
            <p:sp>
              <p:nvSpPr>
                <p:cNvPr id="113" name="Rectangle: Rounded Corners 112">
                  <a:extLst>
                    <a:ext uri="{FF2B5EF4-FFF2-40B4-BE49-F238E27FC236}">
                      <a16:creationId xmlns:a16="http://schemas.microsoft.com/office/drawing/2014/main" id="{EAD6207D-77C7-4C30-9787-D09A2DAC5A79}"/>
                    </a:ext>
                  </a:extLst>
                </p:cNvPr>
                <p:cNvSpPr/>
                <p:nvPr/>
              </p:nvSpPr>
              <p:spPr>
                <a:xfrm>
                  <a:off x="8352079" y="4990218"/>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RSPC</a:t>
                  </a:r>
                </a:p>
              </p:txBody>
            </p:sp>
            <p:sp>
              <p:nvSpPr>
                <p:cNvPr id="114" name="Rectangle: Rounded Corners 113">
                  <a:extLst>
                    <a:ext uri="{FF2B5EF4-FFF2-40B4-BE49-F238E27FC236}">
                      <a16:creationId xmlns:a16="http://schemas.microsoft.com/office/drawing/2014/main" id="{15FE2A2F-7640-420B-BCC4-FF9834D0D25E}"/>
                    </a:ext>
                  </a:extLst>
                </p:cNvPr>
                <p:cNvSpPr/>
                <p:nvPr/>
              </p:nvSpPr>
              <p:spPr>
                <a:xfrm>
                  <a:off x="9271955" y="4991584"/>
                  <a:ext cx="903249" cy="464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latin typeface="Courier New" panose="02070309020205020404" pitchFamily="49" charset="0"/>
                      <a:cs typeface="Courier New" panose="02070309020205020404" pitchFamily="49" charset="0"/>
                    </a:rPr>
                    <a:t>MC_List</a:t>
                  </a:r>
                  <a:endParaRPr lang="en-CA" sz="1200" baseline="-25000">
                    <a:latin typeface="Courier New" panose="02070309020205020404" pitchFamily="49" charset="0"/>
                    <a:cs typeface="Courier New" panose="02070309020205020404" pitchFamily="49" charset="0"/>
                  </a:endParaRPr>
                </a:p>
              </p:txBody>
            </p:sp>
            <p:cxnSp>
              <p:nvCxnSpPr>
                <p:cNvPr id="115" name="Straight Arrow Connector 114">
                  <a:extLst>
                    <a:ext uri="{FF2B5EF4-FFF2-40B4-BE49-F238E27FC236}">
                      <a16:creationId xmlns:a16="http://schemas.microsoft.com/office/drawing/2014/main" id="{DBE46557-50CD-49F9-A18A-7B8C6676709A}"/>
                    </a:ext>
                  </a:extLst>
                </p:cNvPr>
                <p:cNvCxnSpPr>
                  <a:cxnSpLocks/>
                  <a:stCxn id="113" idx="3"/>
                  <a:endCxn id="114" idx="1"/>
                </p:cNvCxnSpPr>
                <p:nvPr/>
              </p:nvCxnSpPr>
              <p:spPr>
                <a:xfrm>
                  <a:off x="9109897" y="5222628"/>
                  <a:ext cx="162058" cy="136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82B781EE-F4E8-4F43-8D07-5F9B8F149108}"/>
                  </a:ext>
                </a:extLst>
              </p:cNvPr>
              <p:cNvGrpSpPr/>
              <p:nvPr/>
            </p:nvGrpSpPr>
            <p:grpSpPr>
              <a:xfrm>
                <a:off x="7840383" y="2850466"/>
                <a:ext cx="1681671" cy="464820"/>
                <a:chOff x="7464789" y="2647963"/>
                <a:chExt cx="1681671" cy="464820"/>
              </a:xfrm>
              <a:solidFill>
                <a:srgbClr val="FFFF00"/>
              </a:solidFill>
            </p:grpSpPr>
            <p:sp>
              <p:nvSpPr>
                <p:cNvPr id="110" name="Rectangle: Rounded Corners 109">
                  <a:extLst>
                    <a:ext uri="{FF2B5EF4-FFF2-40B4-BE49-F238E27FC236}">
                      <a16:creationId xmlns:a16="http://schemas.microsoft.com/office/drawing/2014/main" id="{A19E77E9-2B51-44DE-A9F1-EF0F5B5E58AE}"/>
                    </a:ext>
                  </a:extLst>
                </p:cNvPr>
                <p:cNvSpPr/>
                <p:nvPr/>
              </p:nvSpPr>
              <p:spPr>
                <a:xfrm>
                  <a:off x="7464789" y="264796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bg2"/>
                      </a:solidFill>
                      <a:latin typeface="Lobster" panose="00000500000000000000" pitchFamily="2" charset="0"/>
                    </a:rPr>
                    <a:t>R</a:t>
                  </a:r>
                  <a:r>
                    <a:rPr lang="en-CA" baseline="-25000">
                      <a:solidFill>
                        <a:schemeClr val="bg2"/>
                      </a:solidFill>
                      <a:latin typeface="Lobster" panose="00000500000000000000" pitchFamily="2" charset="0"/>
                    </a:rPr>
                    <a:t>1</a:t>
                  </a:r>
                </a:p>
              </p:txBody>
            </p:sp>
            <p:sp>
              <p:nvSpPr>
                <p:cNvPr id="111" name="Rectangle: Rounded Corners 110">
                  <a:extLst>
                    <a:ext uri="{FF2B5EF4-FFF2-40B4-BE49-F238E27FC236}">
                      <a16:creationId xmlns:a16="http://schemas.microsoft.com/office/drawing/2014/main" id="{48C013A6-C596-4C55-A919-F9F84068D493}"/>
                    </a:ext>
                  </a:extLst>
                </p:cNvPr>
                <p:cNvSpPr/>
                <p:nvPr/>
              </p:nvSpPr>
              <p:spPr>
                <a:xfrm>
                  <a:off x="8371844" y="264796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bg2"/>
                      </a:solidFill>
                      <a:latin typeface="Lobster" panose="00000500000000000000" pitchFamily="2" charset="0"/>
                    </a:rPr>
                    <a:t>R</a:t>
                  </a:r>
                  <a:r>
                    <a:rPr lang="en-CA" baseline="-25000">
                      <a:solidFill>
                        <a:schemeClr val="bg2"/>
                      </a:solidFill>
                      <a:latin typeface="Lobster" panose="00000500000000000000" pitchFamily="2" charset="0"/>
                    </a:rPr>
                    <a:t>m</a:t>
                  </a:r>
                </a:p>
              </p:txBody>
            </p:sp>
            <p:cxnSp>
              <p:nvCxnSpPr>
                <p:cNvPr id="112" name="Straight Arrow Connector 111">
                  <a:extLst>
                    <a:ext uri="{FF2B5EF4-FFF2-40B4-BE49-F238E27FC236}">
                      <a16:creationId xmlns:a16="http://schemas.microsoft.com/office/drawing/2014/main" id="{40D1C827-BCE0-4955-95A7-2E67A08AAECE}"/>
                    </a:ext>
                  </a:extLst>
                </p:cNvPr>
                <p:cNvCxnSpPr>
                  <a:cxnSpLocks/>
                  <a:stCxn id="110" idx="3"/>
                  <a:endCxn id="111" idx="1"/>
                </p:cNvCxnSpPr>
                <p:nvPr/>
              </p:nvCxnSpPr>
              <p:spPr>
                <a:xfrm>
                  <a:off x="8239405" y="2880373"/>
                  <a:ext cx="132439" cy="0"/>
                </a:xfrm>
                <a:prstGeom prst="straightConnector1">
                  <a:avLst/>
                </a:prstGeom>
                <a:grpFill/>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7" name="Straight Arrow Connector 35">
                <a:extLst>
                  <a:ext uri="{FF2B5EF4-FFF2-40B4-BE49-F238E27FC236}">
                    <a16:creationId xmlns:a16="http://schemas.microsoft.com/office/drawing/2014/main" id="{CFB20E05-E3CC-4382-B5C4-EEBE2C1D274C}"/>
                  </a:ext>
                </a:extLst>
              </p:cNvPr>
              <p:cNvCxnSpPr>
                <a:cxnSpLocks/>
                <a:stCxn id="111" idx="3"/>
                <a:endCxn id="108" idx="1"/>
              </p:cNvCxnSpPr>
              <p:nvPr/>
            </p:nvCxnSpPr>
            <p:spPr>
              <a:xfrm flipH="1">
                <a:off x="7822454" y="3082876"/>
                <a:ext cx="1699600" cy="676145"/>
              </a:xfrm>
              <a:prstGeom prst="bentConnector5">
                <a:avLst>
                  <a:gd name="adj1" fmla="val -13450"/>
                  <a:gd name="adj2" fmla="val 50000"/>
                  <a:gd name="adj3" fmla="val 113450"/>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08" name="Rectangle 107">
                <a:extLst>
                  <a:ext uri="{FF2B5EF4-FFF2-40B4-BE49-F238E27FC236}">
                    <a16:creationId xmlns:a16="http://schemas.microsoft.com/office/drawing/2014/main" id="{B04B4EC6-C5DE-4600-8E53-41A33844FC94}"/>
                  </a:ext>
                </a:extLst>
              </p:cNvPr>
              <p:cNvSpPr/>
              <p:nvPr/>
            </p:nvSpPr>
            <p:spPr>
              <a:xfrm>
                <a:off x="7822454" y="3526611"/>
                <a:ext cx="1717528" cy="46482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solidFill>
                      <a:schemeClr val="bg2"/>
                    </a:solidFill>
                    <a:latin typeface="Courier New" panose="02070309020205020404" pitchFamily="49" charset="0"/>
                    <a:cs typeface="Courier New" panose="02070309020205020404" pitchFamily="49" charset="0"/>
                  </a:rPr>
                  <a:t>Compute_Runs</a:t>
                </a:r>
                <a:r>
                  <a:rPr lang="en-CA" sz="1200">
                    <a:solidFill>
                      <a:schemeClr val="bg2"/>
                    </a:solidFill>
                    <a:latin typeface="Courier New" panose="02070309020205020404" pitchFamily="49" charset="0"/>
                    <a:cs typeface="Courier New" panose="02070309020205020404" pitchFamily="49" charset="0"/>
                  </a:rPr>
                  <a:t>()</a:t>
                </a:r>
              </a:p>
            </p:txBody>
          </p:sp>
          <p:cxnSp>
            <p:nvCxnSpPr>
              <p:cNvPr id="109" name="Straight Arrow Connector 108">
                <a:extLst>
                  <a:ext uri="{FF2B5EF4-FFF2-40B4-BE49-F238E27FC236}">
                    <a16:creationId xmlns:a16="http://schemas.microsoft.com/office/drawing/2014/main" id="{E6030422-8727-413D-9ABD-C6C47BB94790}"/>
                  </a:ext>
                </a:extLst>
              </p:cNvPr>
              <p:cNvCxnSpPr>
                <a:cxnSpLocks/>
                <a:stCxn id="108" idx="2"/>
                <a:endCxn id="97" idx="0"/>
              </p:cNvCxnSpPr>
              <p:nvPr/>
            </p:nvCxnSpPr>
            <p:spPr>
              <a:xfrm>
                <a:off x="8681218" y="3991431"/>
                <a:ext cx="0" cy="21132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0C9D05F7-197F-4558-9033-AE7BB5BF67DC}"/>
                </a:ext>
              </a:extLst>
            </p:cNvPr>
            <p:cNvSpPr/>
            <p:nvPr/>
          </p:nvSpPr>
          <p:spPr>
            <a:xfrm>
              <a:off x="9138902" y="4212300"/>
              <a:ext cx="872284" cy="46482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solidFill>
                    <a:schemeClr val="bg2"/>
                  </a:solidFill>
                  <a:latin typeface="Courier New" panose="02070309020205020404" pitchFamily="49" charset="0"/>
                  <a:cs typeface="Courier New" panose="02070309020205020404" pitchFamily="49" charset="0"/>
                </a:rPr>
                <a:t>OLP</a:t>
              </a:r>
              <a:r>
                <a:rPr lang="en-CA" sz="1200" baseline="-25000" err="1">
                  <a:solidFill>
                    <a:schemeClr val="bg2"/>
                  </a:solidFill>
                  <a:latin typeface="Courier New" panose="02070309020205020404" pitchFamily="49" charset="0"/>
                  <a:cs typeface="Courier New" panose="02070309020205020404" pitchFamily="49" charset="0"/>
                </a:rPr>
                <a:t>i</a:t>
              </a:r>
              <a:r>
                <a:rPr lang="en-CA" sz="1200">
                  <a:solidFill>
                    <a:schemeClr val="bg2"/>
                  </a:solidFill>
                  <a:latin typeface="Courier New" panose="02070309020205020404" pitchFamily="49" charset="0"/>
                  <a:cs typeface="Courier New" panose="02070309020205020404" pitchFamily="49" charset="0"/>
                </a:rPr>
                <a:t>()</a:t>
              </a:r>
            </a:p>
          </p:txBody>
        </p:sp>
        <p:cxnSp>
          <p:nvCxnSpPr>
            <p:cNvPr id="85" name="Straight Arrow Connector 35">
              <a:extLst>
                <a:ext uri="{FF2B5EF4-FFF2-40B4-BE49-F238E27FC236}">
                  <a16:creationId xmlns:a16="http://schemas.microsoft.com/office/drawing/2014/main" id="{FC165C66-EB1D-4AB2-88E0-75FF61F8F833}"/>
                </a:ext>
              </a:extLst>
            </p:cNvPr>
            <p:cNvCxnSpPr>
              <a:cxnSpLocks/>
              <a:stCxn id="84" idx="3"/>
              <a:endCxn id="92" idx="0"/>
            </p:cNvCxnSpPr>
            <p:nvPr/>
          </p:nvCxnSpPr>
          <p:spPr>
            <a:xfrm flipV="1">
              <a:off x="10011186" y="3660628"/>
              <a:ext cx="1146147" cy="784082"/>
            </a:xfrm>
            <a:prstGeom prst="curvedConnector4">
              <a:avLst>
                <a:gd name="adj1" fmla="val 30907"/>
                <a:gd name="adj2" fmla="val 129155"/>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35">
              <a:extLst>
                <a:ext uri="{FF2B5EF4-FFF2-40B4-BE49-F238E27FC236}">
                  <a16:creationId xmlns:a16="http://schemas.microsoft.com/office/drawing/2014/main" id="{63AD42B1-1CDF-42CB-86B3-C5A8499502A4}"/>
                </a:ext>
              </a:extLst>
            </p:cNvPr>
            <p:cNvCxnSpPr>
              <a:cxnSpLocks/>
              <a:stCxn id="94" idx="2"/>
              <a:endCxn id="84" idx="3"/>
            </p:cNvCxnSpPr>
            <p:nvPr/>
          </p:nvCxnSpPr>
          <p:spPr>
            <a:xfrm rot="5400000" flipH="1">
              <a:off x="10192219" y="4263678"/>
              <a:ext cx="784082" cy="1146147"/>
            </a:xfrm>
            <a:prstGeom prst="curvedConnector4">
              <a:avLst>
                <a:gd name="adj1" fmla="val -29155"/>
                <a:gd name="adj2" fmla="val 8362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35">
              <a:extLst>
                <a:ext uri="{FF2B5EF4-FFF2-40B4-BE49-F238E27FC236}">
                  <a16:creationId xmlns:a16="http://schemas.microsoft.com/office/drawing/2014/main" id="{EFEA3848-F0DE-4956-A076-BBC98D9DB84F}"/>
                </a:ext>
              </a:extLst>
            </p:cNvPr>
            <p:cNvCxnSpPr>
              <a:cxnSpLocks/>
              <a:stCxn id="97" idx="3"/>
              <a:endCxn id="84" idx="0"/>
            </p:cNvCxnSpPr>
            <p:nvPr/>
          </p:nvCxnSpPr>
          <p:spPr>
            <a:xfrm flipV="1">
              <a:off x="8524129" y="4212300"/>
              <a:ext cx="1050915" cy="232410"/>
            </a:xfrm>
            <a:prstGeom prst="curvedConnector4">
              <a:avLst>
                <a:gd name="adj1" fmla="val 29249"/>
                <a:gd name="adj2" fmla="val 19836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35">
              <a:extLst>
                <a:ext uri="{FF2B5EF4-FFF2-40B4-BE49-F238E27FC236}">
                  <a16:creationId xmlns:a16="http://schemas.microsoft.com/office/drawing/2014/main" id="{F209E724-F606-4160-9E57-609B245062E6}"/>
                </a:ext>
              </a:extLst>
            </p:cNvPr>
            <p:cNvCxnSpPr>
              <a:cxnSpLocks/>
              <a:stCxn id="84" idx="2"/>
              <a:endCxn id="97" idx="3"/>
            </p:cNvCxnSpPr>
            <p:nvPr/>
          </p:nvCxnSpPr>
          <p:spPr>
            <a:xfrm rot="5400000" flipH="1">
              <a:off x="8933382" y="4035458"/>
              <a:ext cx="232410" cy="1050915"/>
            </a:xfrm>
            <a:prstGeom prst="curvedConnector4">
              <a:avLst>
                <a:gd name="adj1" fmla="val -98361"/>
                <a:gd name="adj2" fmla="val 7075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id="{44B2B71A-F6C8-452D-8D13-AF425738EAD8}"/>
                </a:ext>
              </a:extLst>
            </p:cNvPr>
            <p:cNvGrpSpPr/>
            <p:nvPr/>
          </p:nvGrpSpPr>
          <p:grpSpPr>
            <a:xfrm>
              <a:off x="10386481" y="3660628"/>
              <a:ext cx="1541703" cy="1568164"/>
              <a:chOff x="10345032" y="3856033"/>
              <a:chExt cx="1541703" cy="1568164"/>
            </a:xfrm>
          </p:grpSpPr>
          <p:sp>
            <p:nvSpPr>
              <p:cNvPr id="92" name="Rectangle 91">
                <a:extLst>
                  <a:ext uri="{FF2B5EF4-FFF2-40B4-BE49-F238E27FC236}">
                    <a16:creationId xmlns:a16="http://schemas.microsoft.com/office/drawing/2014/main" id="{E8E997A1-3A27-4F25-92B8-75192AD3BE59}"/>
                  </a:ext>
                </a:extLst>
              </p:cNvPr>
              <p:cNvSpPr/>
              <p:nvPr/>
            </p:nvSpPr>
            <p:spPr>
              <a:xfrm>
                <a:off x="10678222" y="3856033"/>
                <a:ext cx="875324" cy="39256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err="1">
                    <a:solidFill>
                      <a:schemeClr val="tx2"/>
                    </a:solidFill>
                    <a:latin typeface="Courier New" panose="02070309020205020404" pitchFamily="49" charset="0"/>
                    <a:cs typeface="Courier New" panose="02070309020205020404" pitchFamily="49" charset="0"/>
                  </a:rPr>
                  <a:t>Exrun</a:t>
                </a:r>
                <a:r>
                  <a:rPr lang="en-CA" sz="1000">
                    <a:solidFill>
                      <a:schemeClr val="tx2"/>
                    </a:solidFill>
                    <a:latin typeface="Courier New" panose="02070309020205020404" pitchFamily="49" charset="0"/>
                    <a:cs typeface="Courier New" panose="02070309020205020404" pitchFamily="49" charset="0"/>
                  </a:rPr>
                  <a:t>()</a:t>
                </a:r>
              </a:p>
            </p:txBody>
          </p:sp>
          <p:sp>
            <p:nvSpPr>
              <p:cNvPr id="93" name="Rectangle 92">
                <a:extLst>
                  <a:ext uri="{FF2B5EF4-FFF2-40B4-BE49-F238E27FC236}">
                    <a16:creationId xmlns:a16="http://schemas.microsoft.com/office/drawing/2014/main" id="{7D4B6580-F1D2-4921-BE0D-034D725462F2}"/>
                  </a:ext>
                </a:extLst>
              </p:cNvPr>
              <p:cNvSpPr/>
              <p:nvPr/>
            </p:nvSpPr>
            <p:spPr>
              <a:xfrm>
                <a:off x="10580006" y="4390669"/>
                <a:ext cx="1071757" cy="39256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a:solidFill>
                      <a:schemeClr val="bg2"/>
                    </a:solidFill>
                    <a:latin typeface="Courier New" panose="02070309020205020404" pitchFamily="49" charset="0"/>
                    <a:cs typeface="Courier New" panose="02070309020205020404" pitchFamily="49" charset="0"/>
                  </a:rPr>
                  <a:t>Frequency()</a:t>
                </a:r>
              </a:p>
            </p:txBody>
          </p:sp>
          <mc:AlternateContent xmlns:mc="http://schemas.openxmlformats.org/markup-compatibility/2006" xmlns:a14="http://schemas.microsoft.com/office/drawing/2010/main">
            <mc:Choice Requires="a14">
              <p:sp>
                <p:nvSpPr>
                  <p:cNvPr id="94" name="Rectangle 93">
                    <a:extLst>
                      <a:ext uri="{FF2B5EF4-FFF2-40B4-BE49-F238E27FC236}">
                        <a16:creationId xmlns:a16="http://schemas.microsoft.com/office/drawing/2014/main" id="{C68D8B68-89B9-439B-BA26-605AA0A1B99D}"/>
                      </a:ext>
                    </a:extLst>
                  </p:cNvPr>
                  <p:cNvSpPr/>
                  <p:nvPr/>
                </p:nvSpPr>
                <p:spPr>
                  <a:xfrm>
                    <a:off x="10345032" y="4945340"/>
                    <a:ext cx="1541703" cy="47885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b="0" i="1" dirty="0" smtClean="0">
                              <a:solidFill>
                                <a:schemeClr val="bg2"/>
                              </a:solidFill>
                              <a:latin typeface="Cambria Math" panose="02040503050406030204" pitchFamily="18" charset="0"/>
                              <a:cs typeface="Courier New" panose="02070309020205020404" pitchFamily="49" charset="0"/>
                            </a:rPr>
                            <m:t>𝑆𝑢𝑚</m:t>
                          </m:r>
                          <m:r>
                            <a:rPr lang="en-CA" sz="1200" i="1" dirty="0" smtClean="0">
                              <a:solidFill>
                                <a:schemeClr val="bg2"/>
                              </a:solidFill>
                              <a:latin typeface="Cambria Math" panose="02040503050406030204" pitchFamily="18" charset="0"/>
                              <a:cs typeface="Courier New" panose="02070309020205020404" pitchFamily="49" charset="0"/>
                            </a:rPr>
                            <m:t> += </m:t>
                          </m:r>
                        </m:oMath>
                      </m:oMathPara>
                    </a14:m>
                    <a:endParaRPr lang="en-CA" sz="1200" i="1">
                      <a:solidFill>
                        <a:schemeClr val="bg2"/>
                      </a:solidFill>
                      <a:latin typeface="Cambria Math" panose="02040503050406030204" pitchFamily="18" charset="0"/>
                      <a:cs typeface="Courier New" panose="02070309020205020404" pitchFamily="49" charset="0"/>
                    </a:endParaRPr>
                  </a:p>
                  <a:p>
                    <a:pPr algn="ctr"/>
                    <a14:m>
                      <m:oMathPara xmlns:m="http://schemas.openxmlformats.org/officeDocument/2006/math">
                        <m:oMathParaPr>
                          <m:jc m:val="centerGroup"/>
                        </m:oMathParaPr>
                        <m:oMath xmlns:m="http://schemas.openxmlformats.org/officeDocument/2006/math">
                          <m:r>
                            <a:rPr lang="en-CA" sz="1000" i="1" dirty="0" smtClean="0">
                              <a:solidFill>
                                <a:schemeClr val="bg2"/>
                              </a:solidFill>
                              <a:latin typeface="Cambria Math" panose="02040503050406030204" pitchFamily="18" charset="0"/>
                              <a:cs typeface="Courier New" panose="02070309020205020404" pitchFamily="49" charset="0"/>
                            </a:rPr>
                            <m:t>(</m:t>
                          </m:r>
                          <m:r>
                            <a:rPr lang="en-CA" sz="1000" i="1" dirty="0" err="1" smtClean="0">
                              <a:solidFill>
                                <a:schemeClr val="bg2"/>
                              </a:solidFill>
                              <a:latin typeface="Cambria Math" panose="02040503050406030204" pitchFamily="18" charset="0"/>
                              <a:cs typeface="Courier New" panose="02070309020205020404" pitchFamily="49" charset="0"/>
                            </a:rPr>
                            <m:t>𝐿𝐶𝑃</m:t>
                          </m:r>
                          <m:r>
                            <a:rPr lang="en-CA" sz="1000" i="1" baseline="-25000" dirty="0" err="1" smtClean="0">
                              <a:solidFill>
                                <a:schemeClr val="bg2"/>
                              </a:solidFill>
                              <a:latin typeface="Cambria Math" panose="02040503050406030204" pitchFamily="18" charset="0"/>
                              <a:cs typeface="Courier New" panose="02070309020205020404" pitchFamily="49" charset="0"/>
                            </a:rPr>
                            <m:t>𝑖</m:t>
                          </m:r>
                          <m:r>
                            <a:rPr lang="en-CA" sz="1000" i="1" dirty="0" smtClean="0">
                              <a:solidFill>
                                <a:schemeClr val="bg2"/>
                              </a:solidFill>
                              <a:latin typeface="Cambria Math" panose="02040503050406030204" pitchFamily="18" charset="0"/>
                              <a:cs typeface="Courier New" panose="02070309020205020404" pitchFamily="49" charset="0"/>
                            </a:rPr>
                            <m:t> – </m:t>
                          </m:r>
                          <m:r>
                            <a:rPr lang="en-CA" sz="1000" i="1" dirty="0" smtClean="0">
                              <a:solidFill>
                                <a:schemeClr val="bg2"/>
                              </a:solidFill>
                              <a:latin typeface="Cambria Math" panose="02040503050406030204" pitchFamily="18" charset="0"/>
                              <a:cs typeface="Courier New" panose="02070309020205020404" pitchFamily="49" charset="0"/>
                            </a:rPr>
                            <m:t>𝑝</m:t>
                          </m:r>
                          <m:r>
                            <a:rPr lang="en-CA" sz="1000" i="1" dirty="0" smtClean="0">
                              <a:solidFill>
                                <a:schemeClr val="bg2"/>
                              </a:solidFill>
                              <a:latin typeface="Cambria Math" panose="02040503050406030204" pitchFamily="18" charset="0"/>
                              <a:cs typeface="Courier New" panose="02070309020205020404" pitchFamily="49" charset="0"/>
                            </a:rPr>
                            <m:t>)	∗ (</m:t>
                          </m:r>
                          <m:r>
                            <a:rPr lang="en-CA" sz="1000" i="1" dirty="0" err="1" smtClean="0">
                              <a:solidFill>
                                <a:schemeClr val="bg2"/>
                              </a:solidFill>
                              <a:latin typeface="Cambria Math" panose="02040503050406030204" pitchFamily="18" charset="0"/>
                              <a:cs typeface="Courier New" panose="02070309020205020404" pitchFamily="49" charset="0"/>
                            </a:rPr>
                            <m:t>𝑓</m:t>
                          </m:r>
                          <m:r>
                            <a:rPr lang="en-CA" sz="1000" i="1" baseline="-25000" dirty="0" err="1" smtClean="0">
                              <a:solidFill>
                                <a:schemeClr val="bg2"/>
                              </a:solidFill>
                              <a:latin typeface="Cambria Math" panose="02040503050406030204" pitchFamily="18" charset="0"/>
                              <a:cs typeface="Courier New" panose="02070309020205020404" pitchFamily="49" charset="0"/>
                            </a:rPr>
                            <m:t>𝑟</m:t>
                          </m:r>
                          <m:r>
                            <a:rPr lang="en-CA" sz="1000" i="1" baseline="-25000" dirty="0" err="1" smtClean="0">
                              <a:solidFill>
                                <a:schemeClr val="bg2"/>
                              </a:solidFill>
                              <a:latin typeface="Cambria Math" panose="02040503050406030204" pitchFamily="18" charset="0"/>
                              <a:cs typeface="Courier New" panose="02070309020205020404" pitchFamily="49" charset="0"/>
                            </a:rPr>
                            <m:t>,</m:t>
                          </m:r>
                          <m:r>
                            <a:rPr lang="en-CA" sz="1000" i="1" baseline="-25000" dirty="0" err="1" smtClean="0">
                              <a:solidFill>
                                <a:schemeClr val="bg2"/>
                              </a:solidFill>
                              <a:latin typeface="Cambria Math" panose="02040503050406030204" pitchFamily="18" charset="0"/>
                              <a:cs typeface="Courier New" panose="02070309020205020404" pitchFamily="49" charset="0"/>
                            </a:rPr>
                            <m:t>𝑢</m:t>
                          </m:r>
                          <m:r>
                            <a:rPr lang="en-CA" sz="1000" i="1" dirty="0" smtClean="0">
                              <a:solidFill>
                                <a:schemeClr val="bg2"/>
                              </a:solidFill>
                              <a:latin typeface="Cambria Math" panose="02040503050406030204" pitchFamily="18" charset="0"/>
                              <a:cs typeface="Courier New" panose="02070309020205020404" pitchFamily="49" charset="0"/>
                            </a:rPr>
                            <m:t> − 1)</m:t>
                          </m:r>
                        </m:oMath>
                      </m:oMathPara>
                    </a14:m>
                    <a:endParaRPr lang="en-CA" sz="1000" baseline="-25000">
                      <a:solidFill>
                        <a:schemeClr val="bg2"/>
                      </a:solidFill>
                      <a:latin typeface="Courier New" panose="02070309020205020404" pitchFamily="49" charset="0"/>
                      <a:cs typeface="Courier New" panose="02070309020205020404" pitchFamily="49" charset="0"/>
                    </a:endParaRPr>
                  </a:p>
                </p:txBody>
              </p:sp>
            </mc:Choice>
            <mc:Fallback xmlns="">
              <p:sp>
                <p:nvSpPr>
                  <p:cNvPr id="94" name="Rectangle 93">
                    <a:extLst>
                      <a:ext uri="{FF2B5EF4-FFF2-40B4-BE49-F238E27FC236}">
                        <a16:creationId xmlns:a16="http://schemas.microsoft.com/office/drawing/2014/main" id="{C68D8B68-89B9-439B-BA26-605AA0A1B99D}"/>
                      </a:ext>
                    </a:extLst>
                  </p:cNvPr>
                  <p:cNvSpPr>
                    <a:spLocks noRot="1" noChangeAspect="1" noMove="1" noResize="1" noEditPoints="1" noAdjustHandles="1" noChangeArrowheads="1" noChangeShapeType="1" noTextEdit="1"/>
                  </p:cNvSpPr>
                  <p:nvPr/>
                </p:nvSpPr>
                <p:spPr>
                  <a:xfrm>
                    <a:off x="10345032" y="4945340"/>
                    <a:ext cx="1541703" cy="478857"/>
                  </a:xfrm>
                  <a:prstGeom prst="rect">
                    <a:avLst/>
                  </a:prstGeom>
                  <a:blipFill>
                    <a:blip r:embed="rId4"/>
                    <a:stretch>
                      <a:fillRect/>
                    </a:stretch>
                  </a:blipFill>
                </p:spPr>
                <p:txBody>
                  <a:bodyPr/>
                  <a:lstStyle/>
                  <a:p>
                    <a:r>
                      <a:rPr lang="en-CA">
                        <a:noFill/>
                      </a:rPr>
                      <a:t> </a:t>
                    </a:r>
                  </a:p>
                </p:txBody>
              </p:sp>
            </mc:Fallback>
          </mc:AlternateContent>
        </p:grpSp>
        <p:cxnSp>
          <p:nvCxnSpPr>
            <p:cNvPr id="90" name="Straight Arrow Connector 89">
              <a:extLst>
                <a:ext uri="{FF2B5EF4-FFF2-40B4-BE49-F238E27FC236}">
                  <a16:creationId xmlns:a16="http://schemas.microsoft.com/office/drawing/2014/main" id="{44E0DF0D-40A7-4972-93F5-DBC0541C3C65}"/>
                </a:ext>
              </a:extLst>
            </p:cNvPr>
            <p:cNvCxnSpPr>
              <a:cxnSpLocks/>
              <a:stCxn id="92" idx="2"/>
              <a:endCxn id="93" idx="0"/>
            </p:cNvCxnSpPr>
            <p:nvPr/>
          </p:nvCxnSpPr>
          <p:spPr>
            <a:xfrm>
              <a:off x="11157333" y="4053196"/>
              <a:ext cx="1" cy="14206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254469ED-B676-467F-A1D2-78988C7D74AA}"/>
                </a:ext>
              </a:extLst>
            </p:cNvPr>
            <p:cNvCxnSpPr>
              <a:cxnSpLocks/>
              <a:stCxn id="93" idx="2"/>
              <a:endCxn id="94" idx="0"/>
            </p:cNvCxnSpPr>
            <p:nvPr/>
          </p:nvCxnSpPr>
          <p:spPr>
            <a:xfrm flipH="1">
              <a:off x="11157333" y="4587832"/>
              <a:ext cx="1" cy="162103"/>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pic>
        <p:nvPicPr>
          <p:cNvPr id="50" name="Picture 49">
            <a:extLst>
              <a:ext uri="{FF2B5EF4-FFF2-40B4-BE49-F238E27FC236}">
                <a16:creationId xmlns:a16="http://schemas.microsoft.com/office/drawing/2014/main" id="{9CF593FA-9857-413F-9B03-80DE91AEE0E1}"/>
              </a:ext>
            </a:extLst>
          </p:cNvPr>
          <p:cNvPicPr>
            <a:picLocks noChangeAspect="1"/>
          </p:cNvPicPr>
          <p:nvPr/>
        </p:nvPicPr>
        <p:blipFill>
          <a:blip r:embed="rId5">
            <a:extLst>
              <a:ext uri="{28A0092B-C50C-407E-A947-70E740481C1C}">
                <a14:useLocalDpi xmlns:a14="http://schemas.microsoft.com/office/drawing/2010/main" val="0"/>
              </a:ext>
            </a:extLst>
          </a:blip>
          <a:srcRect l="40" r="40"/>
          <a:stretch/>
        </p:blipFill>
        <p:spPr>
          <a:xfrm>
            <a:off x="1098123" y="2120076"/>
            <a:ext cx="3854204" cy="778733"/>
          </a:xfrm>
          <a:prstGeom prst="rect">
            <a:avLst/>
          </a:prstGeom>
        </p:spPr>
      </p:pic>
    </p:spTree>
    <p:extLst>
      <p:ext uri="{BB962C8B-B14F-4D97-AF65-F5344CB8AC3E}">
        <p14:creationId xmlns:p14="http://schemas.microsoft.com/office/powerpoint/2010/main" val="153874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 name="Title 4">
            <a:extLst>
              <a:ext uri="{FF2B5EF4-FFF2-40B4-BE49-F238E27FC236}">
                <a16:creationId xmlns:a16="http://schemas.microsoft.com/office/drawing/2014/main" id="{6C87958C-AB57-4D4B-B090-C77E611748E3}"/>
              </a:ext>
            </a:extLst>
          </p:cNvPr>
          <p:cNvSpPr>
            <a:spLocks noGrp="1"/>
          </p:cNvSpPr>
          <p:nvPr>
            <p:ph type="title"/>
          </p:nvPr>
        </p:nvSpPr>
        <p:spPr>
          <a:xfrm>
            <a:off x="838200" y="586992"/>
            <a:ext cx="4953000" cy="1664573"/>
          </a:xfrm>
        </p:spPr>
        <p:txBody>
          <a:bodyPr>
            <a:normAutofit/>
          </a:bodyPr>
          <a:lstStyle/>
          <a:p>
            <a:pPr>
              <a:lnSpc>
                <a:spcPct val="90000"/>
              </a:lnSpc>
            </a:pPr>
            <a:r>
              <a:rPr lang="en-CA" sz="4000">
                <a:solidFill>
                  <a:schemeClr val="tx2"/>
                </a:solidFill>
              </a:rPr>
              <a:t>MAXCOVER</a:t>
            </a:r>
            <a:br>
              <a:rPr lang="en-CA" sz="3700">
                <a:solidFill>
                  <a:schemeClr val="tx2"/>
                </a:solidFill>
              </a:rPr>
            </a:br>
            <a:r>
              <a:rPr lang="en-CA" sz="2000" b="0">
                <a:solidFill>
                  <a:schemeClr val="tx2"/>
                </a:solidFill>
              </a:rPr>
              <a:t>Data Structures</a:t>
            </a:r>
          </a:p>
        </p:txBody>
      </p:sp>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2377EF59-30F4-DCE6-9B5A-0ECD90E1272F}"/>
                  </a:ext>
                </a:extLst>
              </p:cNvPr>
              <p:cNvSpPr>
                <a:spLocks noGrp="1"/>
              </p:cNvSpPr>
              <p:nvPr>
                <p:ph idx="1"/>
              </p:nvPr>
            </p:nvSpPr>
            <p:spPr>
              <a:xfrm>
                <a:off x="838200" y="2411654"/>
                <a:ext cx="4952681" cy="3122036"/>
              </a:xfrm>
            </p:spPr>
            <p:txBody>
              <a:bodyPr anchor="ctr">
                <a:normAutofit/>
              </a:bodyPr>
              <a:lstStyle/>
              <a:p>
                <a:r>
                  <a:rPr lang="en-US" sz="1800">
                    <a:solidFill>
                      <a:schemeClr val="tx2"/>
                    </a:solidFill>
                    <a:cs typeface="Courier New" panose="02070309020205020404" pitchFamily="49" charset="0"/>
                  </a:rPr>
                  <a:t>We can determine the eligible run </a:t>
                </a:r>
                <a14:m>
                  <m:oMath xmlns:m="http://schemas.openxmlformats.org/officeDocument/2006/math">
                    <m:r>
                      <a:rPr lang="en-US" sz="1800" b="1" i="1" dirty="0" smtClean="0">
                        <a:solidFill>
                          <a:schemeClr val="tx2"/>
                        </a:solidFill>
                        <a:latin typeface="Cambria Math" panose="02040503050406030204" pitchFamily="18" charset="0"/>
                        <a:cs typeface="Courier New" panose="02070309020205020404" pitchFamily="49" charset="0"/>
                      </a:rPr>
                      <m:t>𝒓</m:t>
                    </m:r>
                  </m:oMath>
                </a14:m>
                <a:r>
                  <a:rPr lang="en-US" sz="1800">
                    <a:solidFill>
                      <a:schemeClr val="tx2"/>
                    </a:solidFill>
                    <a:cs typeface="Courier New" panose="02070309020205020404" pitchFamily="49" charset="0"/>
                  </a:rPr>
                  <a:t> of </a:t>
                </a:r>
                <a14:m>
                  <m:oMath xmlns:m="http://schemas.openxmlformats.org/officeDocument/2006/math">
                    <m:r>
                      <a:rPr lang="en-US" sz="1800" b="1" i="1" dirty="0" smtClean="0">
                        <a:solidFill>
                          <a:schemeClr val="tx2"/>
                        </a:solidFill>
                        <a:latin typeface="Cambria Math" panose="02040503050406030204" pitchFamily="18" charset="0"/>
                        <a:cs typeface="Courier New" panose="02070309020205020404" pitchFamily="49" charset="0"/>
                      </a:rPr>
                      <m:t>𝒖</m:t>
                    </m:r>
                  </m:oMath>
                </a14:m>
                <a:r>
                  <a:rPr lang="en-US" sz="1800">
                    <a:solidFill>
                      <a:schemeClr val="tx2"/>
                    </a:solidFill>
                    <a:cs typeface="Courier New" panose="02070309020205020404" pitchFamily="49" charset="0"/>
                  </a:rPr>
                  <a:t> using the </a:t>
                </a:r>
                <a14:m>
                  <m:oMath xmlns:m="http://schemas.openxmlformats.org/officeDocument/2006/math">
                    <m:r>
                      <a:rPr lang="en-US" sz="1800" i="1" dirty="0" smtClean="0">
                        <a:solidFill>
                          <a:schemeClr val="tx2"/>
                        </a:solidFill>
                        <a:latin typeface="Cambria Math" panose="02040503050406030204" pitchFamily="18" charset="0"/>
                        <a:cs typeface="Courier New" panose="02070309020205020404" pitchFamily="49" charset="0"/>
                      </a:rPr>
                      <m:t>𝑒𝑥𝑟𝑢𝑛</m:t>
                    </m:r>
                    <m:r>
                      <a:rPr lang="en-US" sz="1800" i="1" dirty="0" smtClean="0">
                        <a:solidFill>
                          <a:schemeClr val="tx2"/>
                        </a:solidFill>
                        <a:latin typeface="Cambria Math" panose="02040503050406030204" pitchFamily="18" charset="0"/>
                        <a:cs typeface="Courier New" panose="02070309020205020404" pitchFamily="49" charset="0"/>
                      </a:rPr>
                      <m:t>(</m:t>
                    </m:r>
                    <m:r>
                      <a:rPr lang="en-US" sz="1800" i="1" dirty="0" err="1" smtClean="0">
                        <a:solidFill>
                          <a:schemeClr val="tx2"/>
                        </a:solidFill>
                        <a:latin typeface="Cambria Math" panose="02040503050406030204" pitchFamily="18" charset="0"/>
                        <a:cs typeface="Courier New" panose="02070309020205020404" pitchFamily="49" charset="0"/>
                      </a:rPr>
                      <m:t>𝑖</m:t>
                    </m:r>
                    <m:r>
                      <a:rPr lang="en-US" sz="1800" i="1" dirty="0" smtClean="0">
                        <a:solidFill>
                          <a:schemeClr val="tx2"/>
                        </a:solidFill>
                        <a:latin typeface="Cambria Math" panose="02040503050406030204" pitchFamily="18" charset="0"/>
                        <a:cs typeface="Courier New" panose="02070309020205020404" pitchFamily="49" charset="0"/>
                      </a:rPr>
                      <m:t>′,</m:t>
                    </m:r>
                    <m:r>
                      <a:rPr lang="en-US" sz="1800" i="1" dirty="0" smtClean="0">
                        <a:solidFill>
                          <a:schemeClr val="tx2"/>
                        </a:solidFill>
                        <a:latin typeface="Cambria Math" panose="02040503050406030204" pitchFamily="18" charset="0"/>
                        <a:cs typeface="Courier New" panose="02070309020205020404" pitchFamily="49" charset="0"/>
                      </a:rPr>
                      <m:t>𝑗</m:t>
                    </m:r>
                    <m:r>
                      <a:rPr lang="en-US" sz="1800" i="1" dirty="0" smtClean="0">
                        <a:solidFill>
                          <a:schemeClr val="tx2"/>
                        </a:solidFill>
                        <a:latin typeface="Cambria Math" panose="02040503050406030204" pitchFamily="18" charset="0"/>
                        <a:cs typeface="Courier New" panose="02070309020205020404" pitchFamily="49" charset="0"/>
                      </a:rPr>
                      <m:t>′)</m:t>
                    </m:r>
                  </m:oMath>
                </a14:m>
                <a:r>
                  <a:rPr lang="en-US" sz="1800">
                    <a:solidFill>
                      <a:schemeClr val="tx2"/>
                    </a:solidFill>
                    <a:cs typeface="Courier New" panose="02070309020205020404" pitchFamily="49" charset="0"/>
                  </a:rPr>
                  <a:t> function by providing </a:t>
                </a:r>
                <a14:m>
                  <m:oMath xmlns:m="http://schemas.openxmlformats.org/officeDocument/2006/math">
                    <m:r>
                      <a:rPr lang="en-US" sz="1800" b="1" i="1" dirty="0" smtClean="0">
                        <a:solidFill>
                          <a:schemeClr val="tx2"/>
                        </a:solidFill>
                        <a:latin typeface="Cambria Math" panose="02040503050406030204" pitchFamily="18" charset="0"/>
                        <a:cs typeface="Courier New" panose="02070309020205020404" pitchFamily="49" charset="0"/>
                      </a:rPr>
                      <m:t>𝒙</m:t>
                    </m:r>
                    <m:r>
                      <a:rPr lang="en-US" sz="1800" i="1" dirty="0" smtClean="0">
                        <a:solidFill>
                          <a:schemeClr val="tx2"/>
                        </a:solidFill>
                        <a:latin typeface="Cambria Math" panose="02040503050406030204" pitchFamily="18" charset="0"/>
                        <a:cs typeface="Courier New" panose="02070309020205020404" pitchFamily="49" charset="0"/>
                      </a:rPr>
                      <m:t>[</m:t>
                    </m:r>
                    <m:r>
                      <a:rPr lang="en-US" sz="1800" i="1" dirty="0" err="1" smtClean="0">
                        <a:solidFill>
                          <a:schemeClr val="tx2"/>
                        </a:solidFill>
                        <a:latin typeface="Cambria Math" panose="02040503050406030204" pitchFamily="18" charset="0"/>
                        <a:cs typeface="Courier New" panose="02070309020205020404" pitchFamily="49" charset="0"/>
                      </a:rPr>
                      <m:t>𝑖</m:t>
                    </m:r>
                    <m:r>
                      <a:rPr lang="en-US" sz="1800" i="1" dirty="0" smtClean="0">
                        <a:solidFill>
                          <a:schemeClr val="tx2"/>
                        </a:solidFill>
                        <a:latin typeface="Cambria Math" panose="02040503050406030204" pitchFamily="18" charset="0"/>
                        <a:cs typeface="Courier New" panose="02070309020205020404" pitchFamily="49" charset="0"/>
                      </a:rPr>
                      <m:t>′..</m:t>
                    </m:r>
                    <m:r>
                      <a:rPr lang="en-US" sz="1800" i="1" dirty="0" smtClean="0">
                        <a:solidFill>
                          <a:schemeClr val="tx2"/>
                        </a:solidFill>
                        <a:latin typeface="Cambria Math" panose="02040503050406030204" pitchFamily="18" charset="0"/>
                        <a:cs typeface="Courier New" panose="02070309020205020404" pitchFamily="49" charset="0"/>
                      </a:rPr>
                      <m:t>𝑗</m:t>
                    </m:r>
                    <m:r>
                      <a:rPr lang="en-US" sz="1800" i="1" dirty="0" smtClean="0">
                        <a:solidFill>
                          <a:schemeClr val="tx2"/>
                        </a:solidFill>
                        <a:latin typeface="Cambria Math" panose="02040503050406030204" pitchFamily="18" charset="0"/>
                        <a:cs typeface="Courier New" panose="02070309020205020404" pitchFamily="49" charset="0"/>
                      </a:rPr>
                      <m:t>′] </m:t>
                    </m:r>
                  </m:oMath>
                </a14:m>
                <a:r>
                  <a:rPr lang="en-US" sz="1800">
                    <a:solidFill>
                      <a:schemeClr val="tx2"/>
                    </a:solidFill>
                    <a:cs typeface="Courier New" panose="02070309020205020404" pitchFamily="49" charset="0"/>
                  </a:rPr>
                  <a:t>where </a:t>
                </a:r>
                <a14:m>
                  <m:oMath xmlns:m="http://schemas.openxmlformats.org/officeDocument/2006/math">
                    <m:r>
                      <a:rPr lang="en-US" sz="1800" b="1" i="1" dirty="0">
                        <a:solidFill>
                          <a:schemeClr val="tx2"/>
                        </a:solidFill>
                        <a:latin typeface="Cambria Math" panose="02040503050406030204" pitchFamily="18" charset="0"/>
                        <a:cs typeface="Courier New" panose="02070309020205020404" pitchFamily="49" charset="0"/>
                      </a:rPr>
                      <m:t>𝒖</m:t>
                    </m:r>
                  </m:oMath>
                </a14:m>
                <a:r>
                  <a:rPr lang="en-US" sz="1800">
                    <a:solidFill>
                      <a:schemeClr val="tx2"/>
                    </a:solidFill>
                    <a:cs typeface="Courier New" panose="02070309020205020404" pitchFamily="49" charset="0"/>
                  </a:rPr>
                  <a:t> appears at least twice and ensuring </a:t>
                </a:r>
                <a14:m>
                  <m:oMath xmlns:m="http://schemas.openxmlformats.org/officeDocument/2006/math">
                    <m:r>
                      <a:rPr lang="en-US" sz="1800" i="1" dirty="0" smtClean="0">
                        <a:solidFill>
                          <a:schemeClr val="tx2"/>
                        </a:solidFill>
                        <a:latin typeface="Cambria Math" panose="02040503050406030204" pitchFamily="18" charset="0"/>
                        <a:cs typeface="Courier New" panose="02070309020205020404" pitchFamily="49" charset="0"/>
                      </a:rPr>
                      <m:t>|</m:t>
                    </m:r>
                    <m:r>
                      <a:rPr lang="en-US" sz="1800" b="1" i="1" dirty="0" smtClean="0">
                        <a:solidFill>
                          <a:schemeClr val="tx2"/>
                        </a:solidFill>
                        <a:latin typeface="Cambria Math" panose="02040503050406030204" pitchFamily="18" charset="0"/>
                        <a:cs typeface="Courier New" panose="02070309020205020404" pitchFamily="49" charset="0"/>
                      </a:rPr>
                      <m:t>𝒖</m:t>
                    </m:r>
                    <m:r>
                      <a:rPr lang="en-US" sz="1800" i="1" dirty="0" smtClean="0">
                        <a:solidFill>
                          <a:schemeClr val="tx2"/>
                        </a:solidFill>
                        <a:latin typeface="Cambria Math" panose="02040503050406030204" pitchFamily="18" charset="0"/>
                        <a:cs typeface="Courier New" panose="02070309020205020404" pitchFamily="49" charset="0"/>
                      </a:rPr>
                      <m:t>|&gt;</m:t>
                    </m:r>
                    <m:r>
                      <a:rPr lang="en-US" sz="1800" i="1" dirty="0" smtClean="0">
                        <a:solidFill>
                          <a:schemeClr val="tx2"/>
                        </a:solidFill>
                        <a:latin typeface="Cambria Math" panose="02040503050406030204" pitchFamily="18" charset="0"/>
                        <a:cs typeface="Courier New" panose="02070309020205020404" pitchFamily="49" charset="0"/>
                      </a:rPr>
                      <m:t>𝑝</m:t>
                    </m:r>
                  </m:oMath>
                </a14:m>
                <a:r>
                  <a:rPr lang="en-US" sz="1800">
                    <a:solidFill>
                      <a:schemeClr val="tx2"/>
                    </a:solidFill>
                    <a:cs typeface="Courier New" panose="02070309020205020404" pitchFamily="49" charset="0"/>
                  </a:rPr>
                  <a:t>.</a:t>
                </a:r>
              </a:p>
              <a:p>
                <a:endParaRPr lang="en-US" sz="1800" i="1">
                  <a:solidFill>
                    <a:schemeClr val="tx2"/>
                  </a:solidFill>
                  <a:cs typeface="Courier New" panose="02070309020205020404" pitchFamily="49" charset="0"/>
                </a:endParaRPr>
              </a:p>
              <a:p>
                <a:r>
                  <a:rPr lang="en-US" sz="1800">
                    <a:solidFill>
                      <a:schemeClr val="tx2"/>
                    </a:solidFill>
                    <a:cs typeface="Courier New" panose="02070309020205020404" pitchFamily="49" charset="0"/>
                  </a:rPr>
                  <a:t>We can determine the range </a:t>
                </a:r>
                <a14:m>
                  <m:oMath xmlns:m="http://schemas.openxmlformats.org/officeDocument/2006/math">
                    <m:r>
                      <a:rPr lang="en-US" sz="1800" i="1" dirty="0" smtClean="0">
                        <a:solidFill>
                          <a:schemeClr val="tx2"/>
                        </a:solidFill>
                        <a:latin typeface="Cambria Math" panose="02040503050406030204" pitchFamily="18" charset="0"/>
                        <a:cs typeface="Courier New" panose="02070309020205020404" pitchFamily="49" charset="0"/>
                      </a:rPr>
                      <m:t>(</m:t>
                    </m:r>
                    <m:r>
                      <a:rPr lang="en-US" sz="1800" i="1" dirty="0" err="1" smtClean="0">
                        <a:solidFill>
                          <a:schemeClr val="tx2"/>
                        </a:solidFill>
                        <a:latin typeface="Cambria Math" panose="02040503050406030204" pitchFamily="18" charset="0"/>
                        <a:cs typeface="Courier New" panose="02070309020205020404" pitchFamily="49" charset="0"/>
                      </a:rPr>
                      <m:t>𝑖</m:t>
                    </m:r>
                    <m:r>
                      <a:rPr lang="en-US" sz="1800" i="1" dirty="0" smtClean="0">
                        <a:solidFill>
                          <a:schemeClr val="tx2"/>
                        </a:solidFill>
                        <a:latin typeface="Cambria Math" panose="02040503050406030204" pitchFamily="18" charset="0"/>
                        <a:cs typeface="Courier New" panose="02070309020205020404" pitchFamily="49" charset="0"/>
                      </a:rPr>
                      <m:t>′, </m:t>
                    </m:r>
                    <m:r>
                      <a:rPr lang="en-US" sz="1800" i="1" dirty="0" smtClean="0">
                        <a:solidFill>
                          <a:schemeClr val="tx2"/>
                        </a:solidFill>
                        <a:latin typeface="Cambria Math" panose="02040503050406030204" pitchFamily="18" charset="0"/>
                        <a:cs typeface="Courier New" panose="02070309020205020404" pitchFamily="49" charset="0"/>
                      </a:rPr>
                      <m:t>𝑗</m:t>
                    </m:r>
                    <m:r>
                      <a:rPr lang="en-US" sz="1800" i="1" dirty="0" smtClean="0">
                        <a:solidFill>
                          <a:schemeClr val="tx2"/>
                        </a:solidFill>
                        <a:latin typeface="Cambria Math" panose="02040503050406030204" pitchFamily="18" charset="0"/>
                        <a:cs typeface="Courier New" panose="02070309020205020404" pitchFamily="49" charset="0"/>
                      </a:rPr>
                      <m:t>′) </m:t>
                    </m:r>
                  </m:oMath>
                </a14:m>
                <a:r>
                  <a:rPr lang="en-US" sz="1800">
                    <a:solidFill>
                      <a:schemeClr val="tx2"/>
                    </a:solidFill>
                    <a:cs typeface="Courier New" panose="02070309020205020404" pitchFamily="49" charset="0"/>
                  </a:rPr>
                  <a:t>that </a:t>
                </a:r>
                <a14:m>
                  <m:oMath xmlns:m="http://schemas.openxmlformats.org/officeDocument/2006/math">
                    <m:r>
                      <a:rPr lang="en-US" sz="1800" b="1" i="1" dirty="0">
                        <a:solidFill>
                          <a:schemeClr val="tx2"/>
                        </a:solidFill>
                        <a:latin typeface="Cambria Math" panose="02040503050406030204" pitchFamily="18" charset="0"/>
                        <a:cs typeface="Courier New" panose="02070309020205020404" pitchFamily="49" charset="0"/>
                      </a:rPr>
                      <m:t>𝒖</m:t>
                    </m:r>
                  </m:oMath>
                </a14:m>
                <a:r>
                  <a:rPr lang="en-US" sz="1800">
                    <a:solidFill>
                      <a:schemeClr val="tx2"/>
                    </a:solidFill>
                    <a:cs typeface="Courier New" panose="02070309020205020404" pitchFamily="49" charset="0"/>
                  </a:rPr>
                  <a:t> occurs consecutively using the </a:t>
                </a:r>
                <a:r>
                  <a:rPr lang="en-US" sz="1800">
                    <a:solidFill>
                      <a:schemeClr val="tx2"/>
                    </a:solidFill>
                    <a:latin typeface="Lobster" panose="00000500000000000000" pitchFamily="2" charset="0"/>
                    <a:cs typeface="Courier New" panose="02070309020205020404" pitchFamily="49" charset="0"/>
                  </a:rPr>
                  <a:t>SA</a:t>
                </a:r>
                <a:r>
                  <a:rPr lang="en-US" sz="1800">
                    <a:solidFill>
                      <a:schemeClr val="tx2"/>
                    </a:solidFill>
                    <a:cs typeface="Courier New" panose="02070309020205020404" pitchFamily="49" charset="0"/>
                  </a:rPr>
                  <a:t> values that refer to </a:t>
                </a:r>
                <a14:m>
                  <m:oMath xmlns:m="http://schemas.openxmlformats.org/officeDocument/2006/math">
                    <m:r>
                      <a:rPr lang="en-US" sz="1800" b="1" i="1" dirty="0">
                        <a:solidFill>
                          <a:schemeClr val="tx2"/>
                        </a:solidFill>
                        <a:latin typeface="Cambria Math" panose="02040503050406030204" pitchFamily="18" charset="0"/>
                        <a:cs typeface="Courier New" panose="02070309020205020404" pitchFamily="49" charset="0"/>
                      </a:rPr>
                      <m:t>𝒖</m:t>
                    </m:r>
                  </m:oMath>
                </a14:m>
                <a:r>
                  <a:rPr lang="en-US" sz="1800">
                    <a:solidFill>
                      <a:schemeClr val="tx2"/>
                    </a:solidFill>
                    <a:cs typeface="Courier New" panose="02070309020205020404" pitchFamily="49" charset="0"/>
                  </a:rPr>
                  <a:t>.  (</a:t>
                </a:r>
                <a14:m>
                  <m:oMath xmlns:m="http://schemas.openxmlformats.org/officeDocument/2006/math">
                    <m:r>
                      <a:rPr lang="en-US" sz="1800" i="1" dirty="0" smtClean="0">
                        <a:solidFill>
                          <a:schemeClr val="tx2"/>
                        </a:solidFill>
                        <a:latin typeface="Cambria Math" panose="02040503050406030204" pitchFamily="18" charset="0"/>
                        <a:cs typeface="Courier New" panose="02070309020205020404" pitchFamily="49" charset="0"/>
                      </a:rPr>
                      <m:t>𝑅</m:t>
                    </m:r>
                    <m:r>
                      <a:rPr lang="en-US" sz="1800" i="1" baseline="-25000" dirty="0" smtClean="0">
                        <a:solidFill>
                          <a:schemeClr val="tx2"/>
                        </a:solidFill>
                        <a:latin typeface="Cambria Math" panose="02040503050406030204" pitchFamily="18" charset="0"/>
                        <a:cs typeface="Courier New" panose="02070309020205020404" pitchFamily="49" charset="0"/>
                      </a:rPr>
                      <m:t>1</m:t>
                    </m:r>
                  </m:oMath>
                </a14:m>
                <a:r>
                  <a:rPr lang="en-US" sz="1800">
                    <a:solidFill>
                      <a:schemeClr val="tx2"/>
                    </a:solidFill>
                    <a:cs typeface="Courier New" panose="02070309020205020404" pitchFamily="49" charset="0"/>
                  </a:rPr>
                  <a:t> &amp; </a:t>
                </a:r>
                <a14:m>
                  <m:oMath xmlns:m="http://schemas.openxmlformats.org/officeDocument/2006/math">
                    <m:r>
                      <a:rPr lang="en-US" sz="1800" i="1" dirty="0" smtClean="0">
                        <a:solidFill>
                          <a:schemeClr val="tx2"/>
                        </a:solidFill>
                        <a:latin typeface="Cambria Math" panose="02040503050406030204" pitchFamily="18" charset="0"/>
                        <a:cs typeface="Courier New" panose="02070309020205020404" pitchFamily="49" charset="0"/>
                      </a:rPr>
                      <m:t>𝑅</m:t>
                    </m:r>
                    <m:r>
                      <a:rPr lang="en-US" sz="1800" i="1" baseline="-25000" dirty="0" smtClean="0">
                        <a:solidFill>
                          <a:schemeClr val="tx2"/>
                        </a:solidFill>
                        <a:latin typeface="Cambria Math" panose="02040503050406030204" pitchFamily="18" charset="0"/>
                        <a:cs typeface="Courier New" panose="02070309020205020404" pitchFamily="49" charset="0"/>
                      </a:rPr>
                      <m:t>𝑚</m:t>
                    </m:r>
                  </m:oMath>
                </a14:m>
                <a:r>
                  <a:rPr lang="en-US" sz="1800">
                    <a:solidFill>
                      <a:schemeClr val="tx2"/>
                    </a:solidFill>
                    <a:cs typeface="Courier New" panose="02070309020205020404" pitchFamily="49" charset="0"/>
                  </a:rPr>
                  <a:t> arrays.)</a:t>
                </a:r>
              </a:p>
            </p:txBody>
          </p:sp>
        </mc:Choice>
        <mc:Fallback xmlns="">
          <p:sp>
            <p:nvSpPr>
              <p:cNvPr id="12" name="Content Placeholder 11">
                <a:extLst>
                  <a:ext uri="{FF2B5EF4-FFF2-40B4-BE49-F238E27FC236}">
                    <a16:creationId xmlns:a16="http://schemas.microsoft.com/office/drawing/2014/main" id="{2377EF59-30F4-DCE6-9B5A-0ECD90E1272F}"/>
                  </a:ext>
                </a:extLst>
              </p:cNvPr>
              <p:cNvSpPr>
                <a:spLocks noGrp="1" noRot="1" noChangeAspect="1" noMove="1" noResize="1" noEditPoints="1" noAdjustHandles="1" noChangeArrowheads="1" noChangeShapeType="1" noTextEdit="1"/>
              </p:cNvSpPr>
              <p:nvPr>
                <p:ph idx="1"/>
              </p:nvPr>
            </p:nvSpPr>
            <p:spPr>
              <a:xfrm>
                <a:off x="838200" y="2411654"/>
                <a:ext cx="4952681" cy="3122036"/>
              </a:xfrm>
              <a:blipFill>
                <a:blip r:embed="rId2"/>
                <a:stretch>
                  <a:fillRect l="-862" r="-862"/>
                </a:stretch>
              </a:blipFill>
            </p:spPr>
            <p:txBody>
              <a:bodyPr/>
              <a:lstStyle/>
              <a:p>
                <a:r>
                  <a:rPr lang="en-CA">
                    <a:noFill/>
                  </a:rPr>
                  <a:t> </a:t>
                </a:r>
              </a:p>
            </p:txBody>
          </p:sp>
        </mc:Fallback>
      </mc:AlternateContent>
      <p:sp>
        <p:nvSpPr>
          <p:cNvPr id="19" name="Rectangle 18">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96875" y="0"/>
            <a:ext cx="5992075"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4F5CB7-A3D1-44A9-8B58-DB497DD7DD92}"/>
              </a:ext>
            </a:extLst>
          </p:cNvPr>
          <p:cNvSpPr>
            <a:spLocks noGrp="1"/>
          </p:cNvSpPr>
          <p:nvPr>
            <p:ph type="sldNum" sz="quarter" idx="12"/>
          </p:nvPr>
        </p:nvSpPr>
        <p:spPr>
          <a:xfrm>
            <a:off x="8610600" y="6327648"/>
            <a:ext cx="2743200" cy="365125"/>
          </a:xfrm>
        </p:spPr>
        <p:txBody>
          <a:bodyPr>
            <a:normAutofit/>
          </a:bodyPr>
          <a:lstStyle/>
          <a:p>
            <a:pPr>
              <a:spcAft>
                <a:spcPts val="600"/>
              </a:spcAft>
            </a:pPr>
            <a:fld id="{73B850FF-6169-4056-8077-06FFA93A5366}" type="slidenum">
              <a:rPr lang="en-US" smtClean="0"/>
              <a:pPr>
                <a:spcAft>
                  <a:spcPts val="600"/>
                </a:spcAft>
              </a:pPr>
              <a:t>101</a:t>
            </a:fld>
            <a:endParaRPr lang="en-US"/>
          </a:p>
        </p:txBody>
      </p:sp>
      <p:grpSp>
        <p:nvGrpSpPr>
          <p:cNvPr id="82" name="Group 81">
            <a:extLst>
              <a:ext uri="{FF2B5EF4-FFF2-40B4-BE49-F238E27FC236}">
                <a16:creationId xmlns:a16="http://schemas.microsoft.com/office/drawing/2014/main" id="{6DB9645E-E411-433E-B8E9-322B75B8CBDE}"/>
              </a:ext>
            </a:extLst>
          </p:cNvPr>
          <p:cNvGrpSpPr/>
          <p:nvPr/>
        </p:nvGrpSpPr>
        <p:grpSpPr>
          <a:xfrm>
            <a:off x="6844238" y="600168"/>
            <a:ext cx="5083946" cy="5657664"/>
            <a:chOff x="6844238" y="600168"/>
            <a:chExt cx="5083946" cy="5657664"/>
          </a:xfrm>
        </p:grpSpPr>
        <p:grpSp>
          <p:nvGrpSpPr>
            <p:cNvPr id="83" name="Group 82">
              <a:extLst>
                <a:ext uri="{FF2B5EF4-FFF2-40B4-BE49-F238E27FC236}">
                  <a16:creationId xmlns:a16="http://schemas.microsoft.com/office/drawing/2014/main" id="{826CBD1F-6BDF-4525-A527-71B5626B2501}"/>
                </a:ext>
              </a:extLst>
            </p:cNvPr>
            <p:cNvGrpSpPr/>
            <p:nvPr/>
          </p:nvGrpSpPr>
          <p:grpSpPr>
            <a:xfrm>
              <a:off x="6844238" y="600168"/>
              <a:ext cx="2601964" cy="5657664"/>
              <a:chOff x="7380236" y="590624"/>
              <a:chExt cx="2601964" cy="5657664"/>
            </a:xfrm>
          </p:grpSpPr>
          <p:sp>
            <p:nvSpPr>
              <p:cNvPr id="95" name="Oval 94">
                <a:extLst>
                  <a:ext uri="{FF2B5EF4-FFF2-40B4-BE49-F238E27FC236}">
                    <a16:creationId xmlns:a16="http://schemas.microsoft.com/office/drawing/2014/main" id="{5CD26C58-E76E-4F09-BABD-FEA5F1A93406}"/>
                  </a:ext>
                </a:extLst>
              </p:cNvPr>
              <p:cNvSpPr/>
              <p:nvPr/>
            </p:nvSpPr>
            <p:spPr>
              <a:xfrm>
                <a:off x="8144008" y="590624"/>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Main()</a:t>
                </a:r>
              </a:p>
            </p:txBody>
          </p:sp>
          <p:sp>
            <p:nvSpPr>
              <p:cNvPr id="96" name="Rectangle 95">
                <a:extLst>
                  <a:ext uri="{FF2B5EF4-FFF2-40B4-BE49-F238E27FC236}">
                    <a16:creationId xmlns:a16="http://schemas.microsoft.com/office/drawing/2014/main" id="{C4A2609E-206D-4814-B486-4D9E6D8602A7}"/>
                  </a:ext>
                </a:extLst>
              </p:cNvPr>
              <p:cNvSpPr/>
              <p:nvPr/>
            </p:nvSpPr>
            <p:spPr>
              <a:xfrm>
                <a:off x="8029708" y="1493828"/>
                <a:ext cx="1303020"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latin typeface="Courier New" panose="02070309020205020404" pitchFamily="49" charset="0"/>
                    <a:cs typeface="Courier New" panose="02070309020205020404" pitchFamily="49" charset="0"/>
                  </a:rPr>
                  <a:t>Compute_MC</a:t>
                </a:r>
                <a:r>
                  <a:rPr lang="en-CA" sz="1200">
                    <a:latin typeface="Courier New" panose="02070309020205020404" pitchFamily="49" charset="0"/>
                    <a:cs typeface="Courier New" panose="02070309020205020404" pitchFamily="49" charset="0"/>
                  </a:rPr>
                  <a:t>()</a:t>
                </a:r>
              </a:p>
            </p:txBody>
          </p:sp>
          <p:sp>
            <p:nvSpPr>
              <p:cNvPr id="97" name="Rectangle: Rounded Corners 96">
                <a:extLst>
                  <a:ext uri="{FF2B5EF4-FFF2-40B4-BE49-F238E27FC236}">
                    <a16:creationId xmlns:a16="http://schemas.microsoft.com/office/drawing/2014/main" id="{DA938540-45BF-42AA-A51B-95BDDE4A858D}"/>
                  </a:ext>
                </a:extLst>
              </p:cNvPr>
              <p:cNvSpPr/>
              <p:nvPr/>
            </p:nvSpPr>
            <p:spPr>
              <a:xfrm>
                <a:off x="8302309" y="4202756"/>
                <a:ext cx="757818" cy="4648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Lobster" panose="00000500000000000000" pitchFamily="2" charset="0"/>
                  </a:rPr>
                  <a:t>OLP</a:t>
                </a:r>
              </a:p>
            </p:txBody>
          </p:sp>
          <p:sp>
            <p:nvSpPr>
              <p:cNvPr id="98" name="Oval 97">
                <a:extLst>
                  <a:ext uri="{FF2B5EF4-FFF2-40B4-BE49-F238E27FC236}">
                    <a16:creationId xmlns:a16="http://schemas.microsoft.com/office/drawing/2014/main" id="{6F36F082-EE06-48C0-B3A9-6F82FD144258}"/>
                  </a:ext>
                </a:extLst>
              </p:cNvPr>
              <p:cNvSpPr/>
              <p:nvPr/>
            </p:nvSpPr>
            <p:spPr>
              <a:xfrm>
                <a:off x="8144008" y="5556409"/>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Output</a:t>
                </a:r>
              </a:p>
            </p:txBody>
          </p:sp>
          <p:cxnSp>
            <p:nvCxnSpPr>
              <p:cNvPr id="99" name="Connector: Elbow 60">
                <a:extLst>
                  <a:ext uri="{FF2B5EF4-FFF2-40B4-BE49-F238E27FC236}">
                    <a16:creationId xmlns:a16="http://schemas.microsoft.com/office/drawing/2014/main" id="{6F932234-B7D3-4829-923D-FD32B73B2F04}"/>
                  </a:ext>
                </a:extLst>
              </p:cNvPr>
              <p:cNvCxnSpPr>
                <a:cxnSpLocks/>
                <a:endCxn id="96" idx="0"/>
              </p:cNvCxnSpPr>
              <p:nvPr/>
            </p:nvCxnSpPr>
            <p:spPr>
              <a:xfrm>
                <a:off x="8681218" y="1282503"/>
                <a:ext cx="0" cy="21132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61">
                <a:extLst>
                  <a:ext uri="{FF2B5EF4-FFF2-40B4-BE49-F238E27FC236}">
                    <a16:creationId xmlns:a16="http://schemas.microsoft.com/office/drawing/2014/main" id="{C358997F-BCB1-40F5-8943-C02FC1AE7C97}"/>
                  </a:ext>
                </a:extLst>
              </p:cNvPr>
              <p:cNvCxnSpPr>
                <a:cxnSpLocks/>
                <a:stCxn id="114" idx="3"/>
                <a:endCxn id="98" idx="2"/>
              </p:cNvCxnSpPr>
              <p:nvPr/>
            </p:nvCxnSpPr>
            <p:spPr>
              <a:xfrm flipH="1">
                <a:off x="8144008" y="5112677"/>
                <a:ext cx="1448773" cy="789672"/>
              </a:xfrm>
              <a:prstGeom prst="bentConnector5">
                <a:avLst>
                  <a:gd name="adj1" fmla="val -15779"/>
                  <a:gd name="adj2" fmla="val 42812"/>
                  <a:gd name="adj3" fmla="val 115779"/>
                </a:avLst>
              </a:prstGeom>
              <a:ln w="12700">
                <a:solidFill>
                  <a:schemeClr val="bg2"/>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63">
                <a:extLst>
                  <a:ext uri="{FF2B5EF4-FFF2-40B4-BE49-F238E27FC236}">
                    <a16:creationId xmlns:a16="http://schemas.microsoft.com/office/drawing/2014/main" id="{A5048A87-CFEF-4B81-AEE3-B68A873A7D45}"/>
                  </a:ext>
                </a:extLst>
              </p:cNvPr>
              <p:cNvCxnSpPr>
                <a:cxnSpLocks/>
                <a:stCxn id="96" idx="3"/>
                <a:endCxn id="116" idx="1"/>
              </p:cNvCxnSpPr>
              <p:nvPr/>
            </p:nvCxnSpPr>
            <p:spPr>
              <a:xfrm flipH="1">
                <a:off x="7380236" y="1726238"/>
                <a:ext cx="1952492" cy="680493"/>
              </a:xfrm>
              <a:prstGeom prst="bentConnector5">
                <a:avLst>
                  <a:gd name="adj1" fmla="val -11708"/>
                  <a:gd name="adj2" fmla="val 50000"/>
                  <a:gd name="adj3" fmla="val 11170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102" name="Group 101">
                <a:extLst>
                  <a:ext uri="{FF2B5EF4-FFF2-40B4-BE49-F238E27FC236}">
                    <a16:creationId xmlns:a16="http://schemas.microsoft.com/office/drawing/2014/main" id="{2A054157-FA8C-429C-97D1-766D35E651D1}"/>
                  </a:ext>
                </a:extLst>
              </p:cNvPr>
              <p:cNvGrpSpPr/>
              <p:nvPr/>
            </p:nvGrpSpPr>
            <p:grpSpPr>
              <a:xfrm>
                <a:off x="7380236" y="2169973"/>
                <a:ext cx="2601964" cy="469168"/>
                <a:chOff x="7012720" y="2013573"/>
                <a:chExt cx="2601964" cy="469168"/>
              </a:xfrm>
            </p:grpSpPr>
            <p:sp>
              <p:nvSpPr>
                <p:cNvPr id="116" name="Rectangle: Rounded Corners 115">
                  <a:extLst>
                    <a:ext uri="{FF2B5EF4-FFF2-40B4-BE49-F238E27FC236}">
                      <a16:creationId xmlns:a16="http://schemas.microsoft.com/office/drawing/2014/main" id="{EC2FE08B-7A32-4E49-8DB4-C2BD5D800968}"/>
                    </a:ext>
                  </a:extLst>
                </p:cNvPr>
                <p:cNvSpPr/>
                <p:nvPr/>
              </p:nvSpPr>
              <p:spPr>
                <a:xfrm>
                  <a:off x="7012720" y="2017921"/>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SA</a:t>
                  </a:r>
                </a:p>
              </p:txBody>
            </p:sp>
            <p:sp>
              <p:nvSpPr>
                <p:cNvPr id="117" name="Rectangle: Rounded Corners 116">
                  <a:extLst>
                    <a:ext uri="{FF2B5EF4-FFF2-40B4-BE49-F238E27FC236}">
                      <a16:creationId xmlns:a16="http://schemas.microsoft.com/office/drawing/2014/main" id="{0EF33BF8-E85B-44ED-BB4D-02A37892E150}"/>
                    </a:ext>
                  </a:extLst>
                </p:cNvPr>
                <p:cNvSpPr/>
                <p:nvPr/>
              </p:nvSpPr>
              <p:spPr>
                <a:xfrm>
                  <a:off x="7936318" y="201357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LCP</a:t>
                  </a:r>
                </a:p>
              </p:txBody>
            </p:sp>
            <p:sp>
              <p:nvSpPr>
                <p:cNvPr id="118" name="Rectangle: Rounded Corners 117">
                  <a:extLst>
                    <a:ext uri="{FF2B5EF4-FFF2-40B4-BE49-F238E27FC236}">
                      <a16:creationId xmlns:a16="http://schemas.microsoft.com/office/drawing/2014/main" id="{4E574F4D-104D-418B-B7BC-80A06FD99DD8}"/>
                    </a:ext>
                  </a:extLst>
                </p:cNvPr>
                <p:cNvSpPr/>
                <p:nvPr/>
              </p:nvSpPr>
              <p:spPr>
                <a:xfrm>
                  <a:off x="8859916" y="2013573"/>
                  <a:ext cx="75476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RSF</a:t>
                  </a:r>
                </a:p>
              </p:txBody>
            </p:sp>
            <p:cxnSp>
              <p:nvCxnSpPr>
                <p:cNvPr id="119" name="Straight Arrow Connector 118">
                  <a:extLst>
                    <a:ext uri="{FF2B5EF4-FFF2-40B4-BE49-F238E27FC236}">
                      <a16:creationId xmlns:a16="http://schemas.microsoft.com/office/drawing/2014/main" id="{02035312-D7CC-406F-BE2F-19104C8DD832}"/>
                    </a:ext>
                  </a:extLst>
                </p:cNvPr>
                <p:cNvCxnSpPr>
                  <a:cxnSpLocks/>
                  <a:stCxn id="116" idx="3"/>
                  <a:endCxn id="117" idx="1"/>
                </p:cNvCxnSpPr>
                <p:nvPr/>
              </p:nvCxnSpPr>
              <p:spPr>
                <a:xfrm flipV="1">
                  <a:off x="7787336" y="2245983"/>
                  <a:ext cx="148982" cy="434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D773C78C-CC24-4F88-B827-B4B496F3C9DF}"/>
                    </a:ext>
                  </a:extLst>
                </p:cNvPr>
                <p:cNvCxnSpPr>
                  <a:cxnSpLocks/>
                  <a:stCxn id="117" idx="3"/>
                  <a:endCxn id="118" idx="1"/>
                </p:cNvCxnSpPr>
                <p:nvPr/>
              </p:nvCxnSpPr>
              <p:spPr>
                <a:xfrm>
                  <a:off x="8710934" y="2245983"/>
                  <a:ext cx="148982"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3" name="Straight Arrow Connector 69">
                <a:extLst>
                  <a:ext uri="{FF2B5EF4-FFF2-40B4-BE49-F238E27FC236}">
                    <a16:creationId xmlns:a16="http://schemas.microsoft.com/office/drawing/2014/main" id="{2FA51E2E-5494-4E15-975E-A76A2BC09455}"/>
                  </a:ext>
                </a:extLst>
              </p:cNvPr>
              <p:cNvCxnSpPr>
                <a:cxnSpLocks/>
                <a:stCxn id="118" idx="3"/>
                <a:endCxn id="110" idx="1"/>
              </p:cNvCxnSpPr>
              <p:nvPr/>
            </p:nvCxnSpPr>
            <p:spPr>
              <a:xfrm flipH="1">
                <a:off x="7840383" y="2402383"/>
                <a:ext cx="2141817" cy="680493"/>
              </a:xfrm>
              <a:prstGeom prst="bentConnector5">
                <a:avLst>
                  <a:gd name="adj1" fmla="val -10673"/>
                  <a:gd name="adj2" fmla="val 50000"/>
                  <a:gd name="adj3" fmla="val 110673"/>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71">
                <a:extLst>
                  <a:ext uri="{FF2B5EF4-FFF2-40B4-BE49-F238E27FC236}">
                    <a16:creationId xmlns:a16="http://schemas.microsoft.com/office/drawing/2014/main" id="{3EBAA780-CC43-4364-A9AA-DF662BD865E7}"/>
                  </a:ext>
                </a:extLst>
              </p:cNvPr>
              <p:cNvCxnSpPr>
                <a:cxnSpLocks/>
                <a:stCxn id="97" idx="2"/>
                <a:endCxn id="113" idx="1"/>
              </p:cNvCxnSpPr>
              <p:nvPr/>
            </p:nvCxnSpPr>
            <p:spPr>
              <a:xfrm rot="5400000">
                <a:off x="8003570" y="4433662"/>
                <a:ext cx="443735" cy="911562"/>
              </a:xfrm>
              <a:prstGeom prst="bentConnector4">
                <a:avLst>
                  <a:gd name="adj1" fmla="val 23812"/>
                  <a:gd name="adj2" fmla="val 12507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105" name="Group 104">
                <a:extLst>
                  <a:ext uri="{FF2B5EF4-FFF2-40B4-BE49-F238E27FC236}">
                    <a16:creationId xmlns:a16="http://schemas.microsoft.com/office/drawing/2014/main" id="{37A800BE-A288-4C08-BA4B-FDB914D1C290}"/>
                  </a:ext>
                </a:extLst>
              </p:cNvPr>
              <p:cNvGrpSpPr/>
              <p:nvPr/>
            </p:nvGrpSpPr>
            <p:grpSpPr>
              <a:xfrm>
                <a:off x="7769656" y="4878901"/>
                <a:ext cx="1823125" cy="466186"/>
                <a:chOff x="8352079" y="4990218"/>
                <a:chExt cx="1823125" cy="466186"/>
              </a:xfrm>
            </p:grpSpPr>
            <p:sp>
              <p:nvSpPr>
                <p:cNvPr id="113" name="Rectangle: Rounded Corners 112">
                  <a:extLst>
                    <a:ext uri="{FF2B5EF4-FFF2-40B4-BE49-F238E27FC236}">
                      <a16:creationId xmlns:a16="http://schemas.microsoft.com/office/drawing/2014/main" id="{EAD6207D-77C7-4C30-9787-D09A2DAC5A79}"/>
                    </a:ext>
                  </a:extLst>
                </p:cNvPr>
                <p:cNvSpPr/>
                <p:nvPr/>
              </p:nvSpPr>
              <p:spPr>
                <a:xfrm>
                  <a:off x="8352079" y="4990218"/>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RSPC</a:t>
                  </a:r>
                </a:p>
              </p:txBody>
            </p:sp>
            <p:sp>
              <p:nvSpPr>
                <p:cNvPr id="114" name="Rectangle: Rounded Corners 113">
                  <a:extLst>
                    <a:ext uri="{FF2B5EF4-FFF2-40B4-BE49-F238E27FC236}">
                      <a16:creationId xmlns:a16="http://schemas.microsoft.com/office/drawing/2014/main" id="{15FE2A2F-7640-420B-BCC4-FF9834D0D25E}"/>
                    </a:ext>
                  </a:extLst>
                </p:cNvPr>
                <p:cNvSpPr/>
                <p:nvPr/>
              </p:nvSpPr>
              <p:spPr>
                <a:xfrm>
                  <a:off x="9271955" y="4991584"/>
                  <a:ext cx="903249" cy="464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latin typeface="Courier New" panose="02070309020205020404" pitchFamily="49" charset="0"/>
                      <a:cs typeface="Courier New" panose="02070309020205020404" pitchFamily="49" charset="0"/>
                    </a:rPr>
                    <a:t>MC_List</a:t>
                  </a:r>
                  <a:endParaRPr lang="en-CA" sz="1200" baseline="-25000">
                    <a:latin typeface="Courier New" panose="02070309020205020404" pitchFamily="49" charset="0"/>
                    <a:cs typeface="Courier New" panose="02070309020205020404" pitchFamily="49" charset="0"/>
                  </a:endParaRPr>
                </a:p>
              </p:txBody>
            </p:sp>
            <p:cxnSp>
              <p:nvCxnSpPr>
                <p:cNvPr id="115" name="Straight Arrow Connector 114">
                  <a:extLst>
                    <a:ext uri="{FF2B5EF4-FFF2-40B4-BE49-F238E27FC236}">
                      <a16:creationId xmlns:a16="http://schemas.microsoft.com/office/drawing/2014/main" id="{DBE46557-50CD-49F9-A18A-7B8C6676709A}"/>
                    </a:ext>
                  </a:extLst>
                </p:cNvPr>
                <p:cNvCxnSpPr>
                  <a:cxnSpLocks/>
                  <a:stCxn id="113" idx="3"/>
                  <a:endCxn id="114" idx="1"/>
                </p:cNvCxnSpPr>
                <p:nvPr/>
              </p:nvCxnSpPr>
              <p:spPr>
                <a:xfrm>
                  <a:off x="9109897" y="5222628"/>
                  <a:ext cx="162058" cy="136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82B781EE-F4E8-4F43-8D07-5F9B8F149108}"/>
                  </a:ext>
                </a:extLst>
              </p:cNvPr>
              <p:cNvGrpSpPr/>
              <p:nvPr/>
            </p:nvGrpSpPr>
            <p:grpSpPr>
              <a:xfrm>
                <a:off x="7840383" y="2850466"/>
                <a:ext cx="1681671" cy="464820"/>
                <a:chOff x="7464789" y="2647963"/>
                <a:chExt cx="1681671" cy="464820"/>
              </a:xfrm>
              <a:solidFill>
                <a:srgbClr val="FFFF00"/>
              </a:solidFill>
            </p:grpSpPr>
            <p:sp>
              <p:nvSpPr>
                <p:cNvPr id="110" name="Rectangle: Rounded Corners 109">
                  <a:extLst>
                    <a:ext uri="{FF2B5EF4-FFF2-40B4-BE49-F238E27FC236}">
                      <a16:creationId xmlns:a16="http://schemas.microsoft.com/office/drawing/2014/main" id="{A19E77E9-2B51-44DE-A9F1-EF0F5B5E58AE}"/>
                    </a:ext>
                  </a:extLst>
                </p:cNvPr>
                <p:cNvSpPr/>
                <p:nvPr/>
              </p:nvSpPr>
              <p:spPr>
                <a:xfrm>
                  <a:off x="7464789" y="264796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bg2"/>
                      </a:solidFill>
                      <a:latin typeface="Lobster" panose="00000500000000000000" pitchFamily="2" charset="0"/>
                    </a:rPr>
                    <a:t>R</a:t>
                  </a:r>
                  <a:r>
                    <a:rPr lang="en-CA" baseline="-25000">
                      <a:solidFill>
                        <a:schemeClr val="bg2"/>
                      </a:solidFill>
                      <a:latin typeface="Lobster" panose="00000500000000000000" pitchFamily="2" charset="0"/>
                    </a:rPr>
                    <a:t>1</a:t>
                  </a:r>
                </a:p>
              </p:txBody>
            </p:sp>
            <p:sp>
              <p:nvSpPr>
                <p:cNvPr id="111" name="Rectangle: Rounded Corners 110">
                  <a:extLst>
                    <a:ext uri="{FF2B5EF4-FFF2-40B4-BE49-F238E27FC236}">
                      <a16:creationId xmlns:a16="http://schemas.microsoft.com/office/drawing/2014/main" id="{48C013A6-C596-4C55-A919-F9F84068D493}"/>
                    </a:ext>
                  </a:extLst>
                </p:cNvPr>
                <p:cNvSpPr/>
                <p:nvPr/>
              </p:nvSpPr>
              <p:spPr>
                <a:xfrm>
                  <a:off x="8371844" y="264796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bg2"/>
                      </a:solidFill>
                      <a:latin typeface="Lobster" panose="00000500000000000000" pitchFamily="2" charset="0"/>
                    </a:rPr>
                    <a:t>R</a:t>
                  </a:r>
                  <a:r>
                    <a:rPr lang="en-CA" baseline="-25000">
                      <a:solidFill>
                        <a:schemeClr val="bg2"/>
                      </a:solidFill>
                      <a:latin typeface="Lobster" panose="00000500000000000000" pitchFamily="2" charset="0"/>
                    </a:rPr>
                    <a:t>m</a:t>
                  </a:r>
                </a:p>
              </p:txBody>
            </p:sp>
            <p:cxnSp>
              <p:nvCxnSpPr>
                <p:cNvPr id="112" name="Straight Arrow Connector 111">
                  <a:extLst>
                    <a:ext uri="{FF2B5EF4-FFF2-40B4-BE49-F238E27FC236}">
                      <a16:creationId xmlns:a16="http://schemas.microsoft.com/office/drawing/2014/main" id="{40D1C827-BCE0-4955-95A7-2E67A08AAECE}"/>
                    </a:ext>
                  </a:extLst>
                </p:cNvPr>
                <p:cNvCxnSpPr>
                  <a:cxnSpLocks/>
                  <a:stCxn id="110" idx="3"/>
                  <a:endCxn id="111" idx="1"/>
                </p:cNvCxnSpPr>
                <p:nvPr/>
              </p:nvCxnSpPr>
              <p:spPr>
                <a:xfrm>
                  <a:off x="8239405" y="2880373"/>
                  <a:ext cx="132439" cy="0"/>
                </a:xfrm>
                <a:prstGeom prst="straightConnector1">
                  <a:avLst/>
                </a:prstGeom>
                <a:grpFill/>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7" name="Straight Arrow Connector 35">
                <a:extLst>
                  <a:ext uri="{FF2B5EF4-FFF2-40B4-BE49-F238E27FC236}">
                    <a16:creationId xmlns:a16="http://schemas.microsoft.com/office/drawing/2014/main" id="{CFB20E05-E3CC-4382-B5C4-EEBE2C1D274C}"/>
                  </a:ext>
                </a:extLst>
              </p:cNvPr>
              <p:cNvCxnSpPr>
                <a:cxnSpLocks/>
                <a:stCxn id="111" idx="3"/>
                <a:endCxn id="108" idx="1"/>
              </p:cNvCxnSpPr>
              <p:nvPr/>
            </p:nvCxnSpPr>
            <p:spPr>
              <a:xfrm flipH="1">
                <a:off x="7822454" y="3082876"/>
                <a:ext cx="1699600" cy="676145"/>
              </a:xfrm>
              <a:prstGeom prst="bentConnector5">
                <a:avLst>
                  <a:gd name="adj1" fmla="val -13450"/>
                  <a:gd name="adj2" fmla="val 50000"/>
                  <a:gd name="adj3" fmla="val 113450"/>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08" name="Rectangle 107">
                <a:extLst>
                  <a:ext uri="{FF2B5EF4-FFF2-40B4-BE49-F238E27FC236}">
                    <a16:creationId xmlns:a16="http://schemas.microsoft.com/office/drawing/2014/main" id="{B04B4EC6-C5DE-4600-8E53-41A33844FC94}"/>
                  </a:ext>
                </a:extLst>
              </p:cNvPr>
              <p:cNvSpPr/>
              <p:nvPr/>
            </p:nvSpPr>
            <p:spPr>
              <a:xfrm>
                <a:off x="7822454" y="3526611"/>
                <a:ext cx="1717528" cy="46482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solidFill>
                      <a:schemeClr val="bg2"/>
                    </a:solidFill>
                    <a:latin typeface="Courier New" panose="02070309020205020404" pitchFamily="49" charset="0"/>
                    <a:cs typeface="Courier New" panose="02070309020205020404" pitchFamily="49" charset="0"/>
                  </a:rPr>
                  <a:t>Compute_Runs</a:t>
                </a:r>
                <a:r>
                  <a:rPr lang="en-CA" sz="1200">
                    <a:solidFill>
                      <a:schemeClr val="bg2"/>
                    </a:solidFill>
                    <a:latin typeface="Courier New" panose="02070309020205020404" pitchFamily="49" charset="0"/>
                    <a:cs typeface="Courier New" panose="02070309020205020404" pitchFamily="49" charset="0"/>
                  </a:rPr>
                  <a:t>()</a:t>
                </a:r>
              </a:p>
            </p:txBody>
          </p:sp>
          <p:cxnSp>
            <p:nvCxnSpPr>
              <p:cNvPr id="109" name="Straight Arrow Connector 108">
                <a:extLst>
                  <a:ext uri="{FF2B5EF4-FFF2-40B4-BE49-F238E27FC236}">
                    <a16:creationId xmlns:a16="http://schemas.microsoft.com/office/drawing/2014/main" id="{E6030422-8727-413D-9ABD-C6C47BB94790}"/>
                  </a:ext>
                </a:extLst>
              </p:cNvPr>
              <p:cNvCxnSpPr>
                <a:cxnSpLocks/>
                <a:stCxn id="108" idx="2"/>
                <a:endCxn id="97" idx="0"/>
              </p:cNvCxnSpPr>
              <p:nvPr/>
            </p:nvCxnSpPr>
            <p:spPr>
              <a:xfrm>
                <a:off x="8681218" y="3991431"/>
                <a:ext cx="0" cy="21132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0C9D05F7-197F-4558-9033-AE7BB5BF67DC}"/>
                </a:ext>
              </a:extLst>
            </p:cNvPr>
            <p:cNvSpPr/>
            <p:nvPr/>
          </p:nvSpPr>
          <p:spPr>
            <a:xfrm>
              <a:off x="9138902" y="4212300"/>
              <a:ext cx="872284" cy="46482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solidFill>
                    <a:schemeClr val="bg2"/>
                  </a:solidFill>
                  <a:latin typeface="Courier New" panose="02070309020205020404" pitchFamily="49" charset="0"/>
                  <a:cs typeface="Courier New" panose="02070309020205020404" pitchFamily="49" charset="0"/>
                </a:rPr>
                <a:t>OLP</a:t>
              </a:r>
              <a:r>
                <a:rPr lang="en-CA" sz="1200" baseline="-25000" err="1">
                  <a:solidFill>
                    <a:schemeClr val="bg2"/>
                  </a:solidFill>
                  <a:latin typeface="Courier New" panose="02070309020205020404" pitchFamily="49" charset="0"/>
                  <a:cs typeface="Courier New" panose="02070309020205020404" pitchFamily="49" charset="0"/>
                </a:rPr>
                <a:t>i</a:t>
              </a:r>
              <a:r>
                <a:rPr lang="en-CA" sz="1200">
                  <a:solidFill>
                    <a:schemeClr val="bg2"/>
                  </a:solidFill>
                  <a:latin typeface="Courier New" panose="02070309020205020404" pitchFamily="49" charset="0"/>
                  <a:cs typeface="Courier New" panose="02070309020205020404" pitchFamily="49" charset="0"/>
                </a:rPr>
                <a:t>()</a:t>
              </a:r>
            </a:p>
          </p:txBody>
        </p:sp>
        <p:cxnSp>
          <p:nvCxnSpPr>
            <p:cNvPr id="85" name="Straight Arrow Connector 35">
              <a:extLst>
                <a:ext uri="{FF2B5EF4-FFF2-40B4-BE49-F238E27FC236}">
                  <a16:creationId xmlns:a16="http://schemas.microsoft.com/office/drawing/2014/main" id="{FC165C66-EB1D-4AB2-88E0-75FF61F8F833}"/>
                </a:ext>
              </a:extLst>
            </p:cNvPr>
            <p:cNvCxnSpPr>
              <a:cxnSpLocks/>
              <a:stCxn id="84" idx="3"/>
              <a:endCxn id="92" idx="0"/>
            </p:cNvCxnSpPr>
            <p:nvPr/>
          </p:nvCxnSpPr>
          <p:spPr>
            <a:xfrm flipV="1">
              <a:off x="10011186" y="3660628"/>
              <a:ext cx="1146147" cy="784082"/>
            </a:xfrm>
            <a:prstGeom prst="curvedConnector4">
              <a:avLst>
                <a:gd name="adj1" fmla="val 30907"/>
                <a:gd name="adj2" fmla="val 129155"/>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35">
              <a:extLst>
                <a:ext uri="{FF2B5EF4-FFF2-40B4-BE49-F238E27FC236}">
                  <a16:creationId xmlns:a16="http://schemas.microsoft.com/office/drawing/2014/main" id="{63AD42B1-1CDF-42CB-86B3-C5A8499502A4}"/>
                </a:ext>
              </a:extLst>
            </p:cNvPr>
            <p:cNvCxnSpPr>
              <a:cxnSpLocks/>
              <a:stCxn id="94" idx="2"/>
              <a:endCxn id="84" idx="3"/>
            </p:cNvCxnSpPr>
            <p:nvPr/>
          </p:nvCxnSpPr>
          <p:spPr>
            <a:xfrm rot="5400000" flipH="1">
              <a:off x="10192219" y="4263678"/>
              <a:ext cx="784082" cy="1146147"/>
            </a:xfrm>
            <a:prstGeom prst="curvedConnector4">
              <a:avLst>
                <a:gd name="adj1" fmla="val -29155"/>
                <a:gd name="adj2" fmla="val 8362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35">
              <a:extLst>
                <a:ext uri="{FF2B5EF4-FFF2-40B4-BE49-F238E27FC236}">
                  <a16:creationId xmlns:a16="http://schemas.microsoft.com/office/drawing/2014/main" id="{EFEA3848-F0DE-4956-A076-BBC98D9DB84F}"/>
                </a:ext>
              </a:extLst>
            </p:cNvPr>
            <p:cNvCxnSpPr>
              <a:cxnSpLocks/>
              <a:stCxn id="97" idx="3"/>
              <a:endCxn id="84" idx="0"/>
            </p:cNvCxnSpPr>
            <p:nvPr/>
          </p:nvCxnSpPr>
          <p:spPr>
            <a:xfrm flipV="1">
              <a:off x="8524129" y="4212300"/>
              <a:ext cx="1050915" cy="232410"/>
            </a:xfrm>
            <a:prstGeom prst="curvedConnector4">
              <a:avLst>
                <a:gd name="adj1" fmla="val 29249"/>
                <a:gd name="adj2" fmla="val 19836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35">
              <a:extLst>
                <a:ext uri="{FF2B5EF4-FFF2-40B4-BE49-F238E27FC236}">
                  <a16:creationId xmlns:a16="http://schemas.microsoft.com/office/drawing/2014/main" id="{F209E724-F606-4160-9E57-609B245062E6}"/>
                </a:ext>
              </a:extLst>
            </p:cNvPr>
            <p:cNvCxnSpPr>
              <a:cxnSpLocks/>
              <a:stCxn id="84" idx="2"/>
              <a:endCxn id="97" idx="3"/>
            </p:cNvCxnSpPr>
            <p:nvPr/>
          </p:nvCxnSpPr>
          <p:spPr>
            <a:xfrm rot="5400000" flipH="1">
              <a:off x="8933382" y="4035458"/>
              <a:ext cx="232410" cy="1050915"/>
            </a:xfrm>
            <a:prstGeom prst="curvedConnector4">
              <a:avLst>
                <a:gd name="adj1" fmla="val -98361"/>
                <a:gd name="adj2" fmla="val 7075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id="{44B2B71A-F6C8-452D-8D13-AF425738EAD8}"/>
                </a:ext>
              </a:extLst>
            </p:cNvPr>
            <p:cNvGrpSpPr/>
            <p:nvPr/>
          </p:nvGrpSpPr>
          <p:grpSpPr>
            <a:xfrm>
              <a:off x="10386481" y="3660628"/>
              <a:ext cx="1541703" cy="1568164"/>
              <a:chOff x="10345032" y="3856033"/>
              <a:chExt cx="1541703" cy="1568164"/>
            </a:xfrm>
          </p:grpSpPr>
          <p:sp>
            <p:nvSpPr>
              <p:cNvPr id="92" name="Rectangle 91">
                <a:extLst>
                  <a:ext uri="{FF2B5EF4-FFF2-40B4-BE49-F238E27FC236}">
                    <a16:creationId xmlns:a16="http://schemas.microsoft.com/office/drawing/2014/main" id="{E8E997A1-3A27-4F25-92B8-75192AD3BE59}"/>
                  </a:ext>
                </a:extLst>
              </p:cNvPr>
              <p:cNvSpPr/>
              <p:nvPr/>
            </p:nvSpPr>
            <p:spPr>
              <a:xfrm>
                <a:off x="10678222" y="3856033"/>
                <a:ext cx="875324" cy="39256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err="1">
                    <a:solidFill>
                      <a:schemeClr val="tx2"/>
                    </a:solidFill>
                    <a:latin typeface="Courier New" panose="02070309020205020404" pitchFamily="49" charset="0"/>
                    <a:cs typeface="Courier New" panose="02070309020205020404" pitchFamily="49" charset="0"/>
                  </a:rPr>
                  <a:t>Exrun</a:t>
                </a:r>
                <a:r>
                  <a:rPr lang="en-CA" sz="1000">
                    <a:solidFill>
                      <a:schemeClr val="tx2"/>
                    </a:solidFill>
                    <a:latin typeface="Courier New" panose="02070309020205020404" pitchFamily="49" charset="0"/>
                    <a:cs typeface="Courier New" panose="02070309020205020404" pitchFamily="49" charset="0"/>
                  </a:rPr>
                  <a:t>()</a:t>
                </a:r>
              </a:p>
            </p:txBody>
          </p:sp>
          <p:sp>
            <p:nvSpPr>
              <p:cNvPr id="93" name="Rectangle 92">
                <a:extLst>
                  <a:ext uri="{FF2B5EF4-FFF2-40B4-BE49-F238E27FC236}">
                    <a16:creationId xmlns:a16="http://schemas.microsoft.com/office/drawing/2014/main" id="{7D4B6580-F1D2-4921-BE0D-034D725462F2}"/>
                  </a:ext>
                </a:extLst>
              </p:cNvPr>
              <p:cNvSpPr/>
              <p:nvPr/>
            </p:nvSpPr>
            <p:spPr>
              <a:xfrm>
                <a:off x="10580006" y="4390669"/>
                <a:ext cx="1071757" cy="39256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a:solidFill>
                      <a:schemeClr val="bg2"/>
                    </a:solidFill>
                    <a:latin typeface="Courier New" panose="02070309020205020404" pitchFamily="49" charset="0"/>
                    <a:cs typeface="Courier New" panose="02070309020205020404" pitchFamily="49" charset="0"/>
                  </a:rPr>
                  <a:t>Frequency()</a:t>
                </a:r>
              </a:p>
            </p:txBody>
          </p:sp>
          <mc:AlternateContent xmlns:mc="http://schemas.openxmlformats.org/markup-compatibility/2006" xmlns:a14="http://schemas.microsoft.com/office/drawing/2010/main">
            <mc:Choice Requires="a14">
              <p:sp>
                <p:nvSpPr>
                  <p:cNvPr id="94" name="Rectangle 93">
                    <a:extLst>
                      <a:ext uri="{FF2B5EF4-FFF2-40B4-BE49-F238E27FC236}">
                        <a16:creationId xmlns:a16="http://schemas.microsoft.com/office/drawing/2014/main" id="{C68D8B68-89B9-439B-BA26-605AA0A1B99D}"/>
                      </a:ext>
                    </a:extLst>
                  </p:cNvPr>
                  <p:cNvSpPr/>
                  <p:nvPr/>
                </p:nvSpPr>
                <p:spPr>
                  <a:xfrm>
                    <a:off x="10345032" y="4945340"/>
                    <a:ext cx="1541703" cy="47885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b="0" i="1" dirty="0" smtClean="0">
                              <a:solidFill>
                                <a:schemeClr val="bg2"/>
                              </a:solidFill>
                              <a:latin typeface="Cambria Math" panose="02040503050406030204" pitchFamily="18" charset="0"/>
                              <a:cs typeface="Courier New" panose="02070309020205020404" pitchFamily="49" charset="0"/>
                            </a:rPr>
                            <m:t>𝑆𝑢𝑚</m:t>
                          </m:r>
                          <m:r>
                            <a:rPr lang="en-CA" sz="1200" i="1" dirty="0" smtClean="0">
                              <a:solidFill>
                                <a:schemeClr val="bg2"/>
                              </a:solidFill>
                              <a:latin typeface="Cambria Math" panose="02040503050406030204" pitchFamily="18" charset="0"/>
                              <a:cs typeface="Courier New" panose="02070309020205020404" pitchFamily="49" charset="0"/>
                            </a:rPr>
                            <m:t> += </m:t>
                          </m:r>
                        </m:oMath>
                      </m:oMathPara>
                    </a14:m>
                    <a:endParaRPr lang="en-CA" sz="1200" i="1">
                      <a:solidFill>
                        <a:schemeClr val="bg2"/>
                      </a:solidFill>
                      <a:latin typeface="Cambria Math" panose="02040503050406030204" pitchFamily="18" charset="0"/>
                      <a:cs typeface="Courier New" panose="02070309020205020404" pitchFamily="49" charset="0"/>
                    </a:endParaRPr>
                  </a:p>
                  <a:p>
                    <a:pPr algn="ctr"/>
                    <a14:m>
                      <m:oMathPara xmlns:m="http://schemas.openxmlformats.org/officeDocument/2006/math">
                        <m:oMathParaPr>
                          <m:jc m:val="centerGroup"/>
                        </m:oMathParaPr>
                        <m:oMath xmlns:m="http://schemas.openxmlformats.org/officeDocument/2006/math">
                          <m:r>
                            <a:rPr lang="en-CA" sz="1000" i="1" dirty="0" smtClean="0">
                              <a:solidFill>
                                <a:schemeClr val="bg2"/>
                              </a:solidFill>
                              <a:latin typeface="Cambria Math" panose="02040503050406030204" pitchFamily="18" charset="0"/>
                              <a:cs typeface="Courier New" panose="02070309020205020404" pitchFamily="49" charset="0"/>
                            </a:rPr>
                            <m:t>(</m:t>
                          </m:r>
                          <m:r>
                            <a:rPr lang="en-CA" sz="1000" i="1" dirty="0" err="1" smtClean="0">
                              <a:solidFill>
                                <a:schemeClr val="bg2"/>
                              </a:solidFill>
                              <a:latin typeface="Cambria Math" panose="02040503050406030204" pitchFamily="18" charset="0"/>
                              <a:cs typeface="Courier New" panose="02070309020205020404" pitchFamily="49" charset="0"/>
                            </a:rPr>
                            <m:t>𝐿𝐶𝑃</m:t>
                          </m:r>
                          <m:r>
                            <a:rPr lang="en-CA" sz="1000" i="1" baseline="-25000" dirty="0" err="1" smtClean="0">
                              <a:solidFill>
                                <a:schemeClr val="bg2"/>
                              </a:solidFill>
                              <a:latin typeface="Cambria Math" panose="02040503050406030204" pitchFamily="18" charset="0"/>
                              <a:cs typeface="Courier New" panose="02070309020205020404" pitchFamily="49" charset="0"/>
                            </a:rPr>
                            <m:t>𝑖</m:t>
                          </m:r>
                          <m:r>
                            <a:rPr lang="en-CA" sz="1000" i="1" dirty="0" smtClean="0">
                              <a:solidFill>
                                <a:schemeClr val="bg2"/>
                              </a:solidFill>
                              <a:latin typeface="Cambria Math" panose="02040503050406030204" pitchFamily="18" charset="0"/>
                              <a:cs typeface="Courier New" panose="02070309020205020404" pitchFamily="49" charset="0"/>
                            </a:rPr>
                            <m:t> – </m:t>
                          </m:r>
                          <m:r>
                            <a:rPr lang="en-CA" sz="1000" i="1" dirty="0" smtClean="0">
                              <a:solidFill>
                                <a:schemeClr val="bg2"/>
                              </a:solidFill>
                              <a:latin typeface="Cambria Math" panose="02040503050406030204" pitchFamily="18" charset="0"/>
                              <a:cs typeface="Courier New" panose="02070309020205020404" pitchFamily="49" charset="0"/>
                            </a:rPr>
                            <m:t>𝑝</m:t>
                          </m:r>
                          <m:r>
                            <a:rPr lang="en-CA" sz="1000" i="1" dirty="0" smtClean="0">
                              <a:solidFill>
                                <a:schemeClr val="bg2"/>
                              </a:solidFill>
                              <a:latin typeface="Cambria Math" panose="02040503050406030204" pitchFamily="18" charset="0"/>
                              <a:cs typeface="Courier New" panose="02070309020205020404" pitchFamily="49" charset="0"/>
                            </a:rPr>
                            <m:t>)	∗ (</m:t>
                          </m:r>
                          <m:r>
                            <a:rPr lang="en-CA" sz="1000" i="1" dirty="0" err="1" smtClean="0">
                              <a:solidFill>
                                <a:schemeClr val="bg2"/>
                              </a:solidFill>
                              <a:latin typeface="Cambria Math" panose="02040503050406030204" pitchFamily="18" charset="0"/>
                              <a:cs typeface="Courier New" panose="02070309020205020404" pitchFamily="49" charset="0"/>
                            </a:rPr>
                            <m:t>𝑓</m:t>
                          </m:r>
                          <m:r>
                            <a:rPr lang="en-CA" sz="1000" i="1" baseline="-25000" dirty="0" err="1" smtClean="0">
                              <a:solidFill>
                                <a:schemeClr val="bg2"/>
                              </a:solidFill>
                              <a:latin typeface="Cambria Math" panose="02040503050406030204" pitchFamily="18" charset="0"/>
                              <a:cs typeface="Courier New" panose="02070309020205020404" pitchFamily="49" charset="0"/>
                            </a:rPr>
                            <m:t>𝑟</m:t>
                          </m:r>
                          <m:r>
                            <a:rPr lang="en-CA" sz="1000" i="1" baseline="-25000" dirty="0" err="1" smtClean="0">
                              <a:solidFill>
                                <a:schemeClr val="bg2"/>
                              </a:solidFill>
                              <a:latin typeface="Cambria Math" panose="02040503050406030204" pitchFamily="18" charset="0"/>
                              <a:cs typeface="Courier New" panose="02070309020205020404" pitchFamily="49" charset="0"/>
                            </a:rPr>
                            <m:t>,</m:t>
                          </m:r>
                          <m:r>
                            <a:rPr lang="en-CA" sz="1000" i="1" baseline="-25000" dirty="0" err="1" smtClean="0">
                              <a:solidFill>
                                <a:schemeClr val="bg2"/>
                              </a:solidFill>
                              <a:latin typeface="Cambria Math" panose="02040503050406030204" pitchFamily="18" charset="0"/>
                              <a:cs typeface="Courier New" panose="02070309020205020404" pitchFamily="49" charset="0"/>
                            </a:rPr>
                            <m:t>𝑢</m:t>
                          </m:r>
                          <m:r>
                            <a:rPr lang="en-CA" sz="1000" i="1" dirty="0" smtClean="0">
                              <a:solidFill>
                                <a:schemeClr val="bg2"/>
                              </a:solidFill>
                              <a:latin typeface="Cambria Math" panose="02040503050406030204" pitchFamily="18" charset="0"/>
                              <a:cs typeface="Courier New" panose="02070309020205020404" pitchFamily="49" charset="0"/>
                            </a:rPr>
                            <m:t> − 1)</m:t>
                          </m:r>
                        </m:oMath>
                      </m:oMathPara>
                    </a14:m>
                    <a:endParaRPr lang="en-CA" sz="1000" baseline="-25000">
                      <a:solidFill>
                        <a:schemeClr val="bg2"/>
                      </a:solidFill>
                      <a:latin typeface="Courier New" panose="02070309020205020404" pitchFamily="49" charset="0"/>
                      <a:cs typeface="Courier New" panose="02070309020205020404" pitchFamily="49" charset="0"/>
                    </a:endParaRPr>
                  </a:p>
                </p:txBody>
              </p:sp>
            </mc:Choice>
            <mc:Fallback xmlns="">
              <p:sp>
                <p:nvSpPr>
                  <p:cNvPr id="94" name="Rectangle 93">
                    <a:extLst>
                      <a:ext uri="{FF2B5EF4-FFF2-40B4-BE49-F238E27FC236}">
                        <a16:creationId xmlns:a16="http://schemas.microsoft.com/office/drawing/2014/main" id="{C68D8B68-89B9-439B-BA26-605AA0A1B99D}"/>
                      </a:ext>
                    </a:extLst>
                  </p:cNvPr>
                  <p:cNvSpPr>
                    <a:spLocks noRot="1" noChangeAspect="1" noMove="1" noResize="1" noEditPoints="1" noAdjustHandles="1" noChangeArrowheads="1" noChangeShapeType="1" noTextEdit="1"/>
                  </p:cNvSpPr>
                  <p:nvPr/>
                </p:nvSpPr>
                <p:spPr>
                  <a:xfrm>
                    <a:off x="10345032" y="4945340"/>
                    <a:ext cx="1541703" cy="478857"/>
                  </a:xfrm>
                  <a:prstGeom prst="rect">
                    <a:avLst/>
                  </a:prstGeom>
                  <a:blipFill>
                    <a:blip r:embed="rId4"/>
                    <a:stretch>
                      <a:fillRect/>
                    </a:stretch>
                  </a:blipFill>
                </p:spPr>
                <p:txBody>
                  <a:bodyPr/>
                  <a:lstStyle/>
                  <a:p>
                    <a:r>
                      <a:rPr lang="en-CA">
                        <a:noFill/>
                      </a:rPr>
                      <a:t> </a:t>
                    </a:r>
                  </a:p>
                </p:txBody>
              </p:sp>
            </mc:Fallback>
          </mc:AlternateContent>
        </p:grpSp>
        <p:cxnSp>
          <p:nvCxnSpPr>
            <p:cNvPr id="90" name="Straight Arrow Connector 89">
              <a:extLst>
                <a:ext uri="{FF2B5EF4-FFF2-40B4-BE49-F238E27FC236}">
                  <a16:creationId xmlns:a16="http://schemas.microsoft.com/office/drawing/2014/main" id="{44E0DF0D-40A7-4972-93F5-DBC0541C3C65}"/>
                </a:ext>
              </a:extLst>
            </p:cNvPr>
            <p:cNvCxnSpPr>
              <a:cxnSpLocks/>
              <a:stCxn id="92" idx="2"/>
              <a:endCxn id="93" idx="0"/>
            </p:cNvCxnSpPr>
            <p:nvPr/>
          </p:nvCxnSpPr>
          <p:spPr>
            <a:xfrm>
              <a:off x="11157333" y="4053196"/>
              <a:ext cx="1" cy="14206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254469ED-B676-467F-A1D2-78988C7D74AA}"/>
                </a:ext>
              </a:extLst>
            </p:cNvPr>
            <p:cNvCxnSpPr>
              <a:cxnSpLocks/>
              <a:stCxn id="93" idx="2"/>
              <a:endCxn id="94" idx="0"/>
            </p:cNvCxnSpPr>
            <p:nvPr/>
          </p:nvCxnSpPr>
          <p:spPr>
            <a:xfrm flipH="1">
              <a:off x="11157333" y="4587832"/>
              <a:ext cx="1" cy="162103"/>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5729711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 name="Title 4">
            <a:extLst>
              <a:ext uri="{FF2B5EF4-FFF2-40B4-BE49-F238E27FC236}">
                <a16:creationId xmlns:a16="http://schemas.microsoft.com/office/drawing/2014/main" id="{6C87958C-AB57-4D4B-B090-C77E611748E3}"/>
              </a:ext>
            </a:extLst>
          </p:cNvPr>
          <p:cNvSpPr>
            <a:spLocks noGrp="1"/>
          </p:cNvSpPr>
          <p:nvPr>
            <p:ph type="title"/>
          </p:nvPr>
        </p:nvSpPr>
        <p:spPr>
          <a:xfrm>
            <a:off x="838200" y="586992"/>
            <a:ext cx="4953000" cy="1664573"/>
          </a:xfrm>
        </p:spPr>
        <p:txBody>
          <a:bodyPr>
            <a:normAutofit/>
          </a:bodyPr>
          <a:lstStyle/>
          <a:p>
            <a:pPr>
              <a:lnSpc>
                <a:spcPct val="90000"/>
              </a:lnSpc>
            </a:pPr>
            <a:r>
              <a:rPr lang="en-CA" sz="4000">
                <a:solidFill>
                  <a:schemeClr val="tx2"/>
                </a:solidFill>
              </a:rPr>
              <a:t>MAXCOVER</a:t>
            </a:r>
            <a:br>
              <a:rPr lang="en-CA" sz="3700">
                <a:solidFill>
                  <a:schemeClr val="tx2"/>
                </a:solidFill>
              </a:rPr>
            </a:br>
            <a:r>
              <a:rPr lang="en-CA" sz="2000" b="0">
                <a:solidFill>
                  <a:schemeClr val="tx2"/>
                </a:solidFill>
              </a:rPr>
              <a:t>Data Structures</a:t>
            </a:r>
          </a:p>
        </p:txBody>
      </p:sp>
      <p:sp>
        <p:nvSpPr>
          <p:cNvPr id="55" name="exrun() RECTANGLE">
            <a:extLst>
              <a:ext uri="{FF2B5EF4-FFF2-40B4-BE49-F238E27FC236}">
                <a16:creationId xmlns:a16="http://schemas.microsoft.com/office/drawing/2014/main" id="{9EFD0485-6CD1-4339-A7EC-6A83D815027A}"/>
              </a:ext>
            </a:extLst>
          </p:cNvPr>
          <p:cNvSpPr/>
          <p:nvPr/>
        </p:nvSpPr>
        <p:spPr>
          <a:xfrm>
            <a:off x="2154088" y="3464344"/>
            <a:ext cx="1187347" cy="39256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2377EF59-30F4-DCE6-9B5A-0ECD90E1272F}"/>
                  </a:ext>
                </a:extLst>
              </p:cNvPr>
              <p:cNvSpPr>
                <a:spLocks noGrp="1"/>
              </p:cNvSpPr>
              <p:nvPr>
                <p:ph idx="1"/>
              </p:nvPr>
            </p:nvSpPr>
            <p:spPr>
              <a:xfrm>
                <a:off x="838200" y="2898809"/>
                <a:ext cx="4952681" cy="3192901"/>
              </a:xfrm>
            </p:spPr>
            <p:txBody>
              <a:bodyPr anchor="ctr">
                <a:normAutofit/>
              </a:bodyPr>
              <a:lstStyle/>
              <a:p>
                <a:r>
                  <a:rPr lang="en-US" sz="1800">
                    <a:solidFill>
                      <a:schemeClr val="tx2"/>
                    </a:solidFill>
                    <a:cs typeface="Courier New" panose="02070309020205020404" pitchFamily="49" charset="0"/>
                  </a:rPr>
                  <a:t>We can determine the</a:t>
                </a:r>
                <a:r>
                  <a:rPr lang="en-US" sz="1800" b="1">
                    <a:solidFill>
                      <a:schemeClr val="tx2"/>
                    </a:solidFill>
                    <a:cs typeface="Courier New" panose="02070309020205020404" pitchFamily="49" charset="0"/>
                  </a:rPr>
                  <a:t> eligible run</a:t>
                </a:r>
                <a:r>
                  <a:rPr lang="en-US" sz="1800">
                    <a:solidFill>
                      <a:schemeClr val="tx2"/>
                    </a:solidFill>
                    <a:cs typeface="Courier New" panose="02070309020205020404" pitchFamily="49" charset="0"/>
                  </a:rPr>
                  <a:t> of </a:t>
                </a:r>
                <a14:m>
                  <m:oMath xmlns:m="http://schemas.openxmlformats.org/officeDocument/2006/math">
                    <m:r>
                      <a:rPr lang="en-US" sz="1800" b="1" i="1" dirty="0" smtClean="0">
                        <a:solidFill>
                          <a:schemeClr val="tx2"/>
                        </a:solidFill>
                        <a:latin typeface="Cambria Math" panose="02040503050406030204" pitchFamily="18" charset="0"/>
                        <a:cs typeface="Courier New" panose="02070309020205020404" pitchFamily="49" charset="0"/>
                      </a:rPr>
                      <m:t>𝒖</m:t>
                    </m:r>
                  </m:oMath>
                </a14:m>
                <a:r>
                  <a:rPr lang="en-US" sz="1800">
                    <a:solidFill>
                      <a:schemeClr val="tx2"/>
                    </a:solidFill>
                    <a:cs typeface="Courier New" panose="02070309020205020404" pitchFamily="49" charset="0"/>
                  </a:rPr>
                  <a:t> using the </a:t>
                </a:r>
                <a14:m>
                  <m:oMath xmlns:m="http://schemas.openxmlformats.org/officeDocument/2006/math">
                    <m:r>
                      <a:rPr lang="en-US" sz="1800" i="1" dirty="0" smtClean="0">
                        <a:solidFill>
                          <a:schemeClr val="tx2"/>
                        </a:solidFill>
                        <a:latin typeface="Cambria Math" panose="02040503050406030204" pitchFamily="18" charset="0"/>
                        <a:cs typeface="Courier New" panose="02070309020205020404" pitchFamily="49" charset="0"/>
                      </a:rPr>
                      <m:t>𝑒𝑥𝑟𝑢𝑛</m:t>
                    </m:r>
                    <m:r>
                      <a:rPr lang="en-US" sz="1800" i="1" dirty="0" smtClean="0">
                        <a:solidFill>
                          <a:schemeClr val="tx2"/>
                        </a:solidFill>
                        <a:latin typeface="Cambria Math" panose="02040503050406030204" pitchFamily="18" charset="0"/>
                        <a:cs typeface="Courier New" panose="02070309020205020404" pitchFamily="49" charset="0"/>
                      </a:rPr>
                      <m:t>(</m:t>
                    </m:r>
                    <m:r>
                      <a:rPr lang="en-US" sz="1800" i="1" dirty="0" err="1" smtClean="0">
                        <a:solidFill>
                          <a:schemeClr val="tx2"/>
                        </a:solidFill>
                        <a:latin typeface="Cambria Math" panose="02040503050406030204" pitchFamily="18" charset="0"/>
                        <a:cs typeface="Courier New" panose="02070309020205020404" pitchFamily="49" charset="0"/>
                      </a:rPr>
                      <m:t>𝑖</m:t>
                    </m:r>
                    <m:r>
                      <a:rPr lang="en-US" sz="1800" i="1" dirty="0" smtClean="0">
                        <a:solidFill>
                          <a:schemeClr val="tx2"/>
                        </a:solidFill>
                        <a:latin typeface="Cambria Math" panose="02040503050406030204" pitchFamily="18" charset="0"/>
                        <a:cs typeface="Courier New" panose="02070309020205020404" pitchFamily="49" charset="0"/>
                      </a:rPr>
                      <m:t>′,</m:t>
                    </m:r>
                    <m:r>
                      <a:rPr lang="en-US" sz="1800" i="1" dirty="0" smtClean="0">
                        <a:solidFill>
                          <a:schemeClr val="tx2"/>
                        </a:solidFill>
                        <a:latin typeface="Cambria Math" panose="02040503050406030204" pitchFamily="18" charset="0"/>
                        <a:cs typeface="Courier New" panose="02070309020205020404" pitchFamily="49" charset="0"/>
                      </a:rPr>
                      <m:t>𝑗</m:t>
                    </m:r>
                    <m:r>
                      <a:rPr lang="en-US" sz="1800" i="1" dirty="0" smtClean="0">
                        <a:solidFill>
                          <a:schemeClr val="tx2"/>
                        </a:solidFill>
                        <a:latin typeface="Cambria Math" panose="02040503050406030204" pitchFamily="18" charset="0"/>
                        <a:cs typeface="Courier New" panose="02070309020205020404" pitchFamily="49" charset="0"/>
                      </a:rPr>
                      <m:t>′)</m:t>
                    </m:r>
                  </m:oMath>
                </a14:m>
                <a:r>
                  <a:rPr lang="en-US" sz="1800">
                    <a:solidFill>
                      <a:schemeClr val="tx2"/>
                    </a:solidFill>
                    <a:cs typeface="Courier New" panose="02070309020205020404" pitchFamily="49" charset="0"/>
                  </a:rPr>
                  <a:t> function </a:t>
                </a:r>
              </a:p>
              <a:p>
                <a:r>
                  <a:rPr lang="en-US" sz="1800" b="1">
                    <a:solidFill>
                      <a:schemeClr val="tx2"/>
                    </a:solidFill>
                    <a:cs typeface="Courier New" panose="02070309020205020404" pitchFamily="49" charset="0"/>
                  </a:rPr>
                  <a:t>Input:</a:t>
                </a:r>
                <a:r>
                  <a:rPr lang="en-US" sz="1800">
                    <a:solidFill>
                      <a:schemeClr val="tx2"/>
                    </a:solidFill>
                    <a:cs typeface="Courier New" panose="02070309020205020404" pitchFamily="49" charset="0"/>
                  </a:rPr>
                  <a:t> </a:t>
                </a:r>
                <a14:m>
                  <m:oMath xmlns:m="http://schemas.openxmlformats.org/officeDocument/2006/math">
                    <m:r>
                      <a:rPr lang="en-US" sz="1800" b="1" i="1" dirty="0">
                        <a:solidFill>
                          <a:schemeClr val="tx2"/>
                        </a:solidFill>
                        <a:latin typeface="Cambria Math" panose="02040503050406030204" pitchFamily="18" charset="0"/>
                        <a:cs typeface="Courier New" panose="02070309020205020404" pitchFamily="49" charset="0"/>
                      </a:rPr>
                      <m:t>𝒙</m:t>
                    </m:r>
                    <m:r>
                      <a:rPr lang="en-US" sz="1800" i="1" dirty="0">
                        <a:solidFill>
                          <a:schemeClr val="tx2"/>
                        </a:solidFill>
                        <a:latin typeface="Cambria Math" panose="02040503050406030204" pitchFamily="18" charset="0"/>
                        <a:cs typeface="Courier New" panose="02070309020205020404" pitchFamily="49" charset="0"/>
                      </a:rPr>
                      <m:t>[</m:t>
                    </m:r>
                    <m:r>
                      <a:rPr lang="en-US" sz="1800" i="1" dirty="0" err="1">
                        <a:solidFill>
                          <a:schemeClr val="tx2"/>
                        </a:solidFill>
                        <a:latin typeface="Cambria Math" panose="02040503050406030204" pitchFamily="18" charset="0"/>
                        <a:cs typeface="Courier New" panose="02070309020205020404" pitchFamily="49" charset="0"/>
                      </a:rPr>
                      <m:t>𝑖</m:t>
                    </m:r>
                    <m:r>
                      <a:rPr lang="en-US" sz="1800" i="1" dirty="0">
                        <a:solidFill>
                          <a:schemeClr val="tx2"/>
                        </a:solidFill>
                        <a:latin typeface="Cambria Math" panose="02040503050406030204" pitchFamily="18" charset="0"/>
                        <a:cs typeface="Courier New" panose="02070309020205020404" pitchFamily="49" charset="0"/>
                      </a:rPr>
                      <m:t>′..</m:t>
                    </m:r>
                    <m:r>
                      <a:rPr lang="en-US" sz="1800" i="1" dirty="0">
                        <a:solidFill>
                          <a:schemeClr val="tx2"/>
                        </a:solidFill>
                        <a:latin typeface="Cambria Math" panose="02040503050406030204" pitchFamily="18" charset="0"/>
                        <a:cs typeface="Courier New" panose="02070309020205020404" pitchFamily="49" charset="0"/>
                      </a:rPr>
                      <m:t>𝑗</m:t>
                    </m:r>
                    <m:r>
                      <a:rPr lang="en-US" sz="1800" i="1" dirty="0">
                        <a:solidFill>
                          <a:schemeClr val="tx2"/>
                        </a:solidFill>
                        <a:latin typeface="Cambria Math" panose="02040503050406030204" pitchFamily="18" charset="0"/>
                        <a:cs typeface="Courier New" panose="02070309020205020404" pitchFamily="49" charset="0"/>
                      </a:rPr>
                      <m:t>′] </m:t>
                    </m:r>
                  </m:oMath>
                </a14:m>
                <a:r>
                  <a:rPr lang="en-CA" sz="1800">
                    <a:solidFill>
                      <a:schemeClr val="tx2"/>
                    </a:solidFill>
                    <a:cs typeface="Courier New" panose="02070309020205020404" pitchFamily="49" charset="0"/>
                  </a:rPr>
                  <a:t>is the range </a:t>
                </a:r>
                <a14:m>
                  <m:oMath xmlns:m="http://schemas.openxmlformats.org/officeDocument/2006/math">
                    <m:r>
                      <a:rPr lang="en-US" sz="1800" b="1" i="1" dirty="0">
                        <a:solidFill>
                          <a:schemeClr val="tx2"/>
                        </a:solidFill>
                        <a:latin typeface="Cambria Math" panose="02040503050406030204" pitchFamily="18" charset="0"/>
                        <a:cs typeface="Courier New" panose="02070309020205020404" pitchFamily="49" charset="0"/>
                      </a:rPr>
                      <m:t>𝒖</m:t>
                    </m:r>
                  </m:oMath>
                </a14:m>
                <a:r>
                  <a:rPr lang="en-US" sz="1800">
                    <a:solidFill>
                      <a:schemeClr val="tx2"/>
                    </a:solidFill>
                    <a:cs typeface="Courier New" panose="02070309020205020404" pitchFamily="49" charset="0"/>
                  </a:rPr>
                  <a:t> occurs consecutively </a:t>
                </a:r>
              </a:p>
              <a:p>
                <a:pPr lvl="1"/>
                <a:r>
                  <a:rPr lang="en-US" sz="1400">
                    <a:solidFill>
                      <a:schemeClr val="tx2"/>
                    </a:solidFill>
                    <a:latin typeface="Lobster" panose="00000500000000000000" pitchFamily="2" charset="0"/>
                    <a:cs typeface="Courier New" panose="02070309020205020404" pitchFamily="49" charset="0"/>
                  </a:rPr>
                  <a:t>SA</a:t>
                </a:r>
                <a14:m>
                  <m:oMath xmlns:m="http://schemas.openxmlformats.org/officeDocument/2006/math">
                    <m:r>
                      <a:rPr lang="en-US" sz="1400" i="1" dirty="0" smtClean="0">
                        <a:solidFill>
                          <a:schemeClr val="tx2"/>
                        </a:solidFill>
                        <a:latin typeface="Cambria Math" panose="02040503050406030204" pitchFamily="18" charset="0"/>
                        <a:cs typeface="Courier New" panose="02070309020205020404" pitchFamily="49" charset="0"/>
                      </a:rPr>
                      <m:t>[</m:t>
                    </m:r>
                    <m:r>
                      <a:rPr lang="en-US" sz="1400" i="1" dirty="0" smtClean="0">
                        <a:solidFill>
                          <a:schemeClr val="tx2"/>
                        </a:solidFill>
                        <a:latin typeface="Cambria Math" panose="02040503050406030204" pitchFamily="18" charset="0"/>
                        <a:cs typeface="Courier New" panose="02070309020205020404" pitchFamily="49" charset="0"/>
                      </a:rPr>
                      <m:t>𝑟</m:t>
                    </m:r>
                    <m:r>
                      <a:rPr lang="en-US" sz="1400" i="1" baseline="-25000" dirty="0">
                        <a:solidFill>
                          <a:schemeClr val="tx2"/>
                        </a:solidFill>
                        <a:latin typeface="Cambria Math" panose="02040503050406030204" pitchFamily="18" charset="0"/>
                        <a:cs typeface="Courier New" panose="02070309020205020404" pitchFamily="49" charset="0"/>
                      </a:rPr>
                      <m:t>1</m:t>
                    </m:r>
                    <m:r>
                      <a:rPr lang="en-US" sz="1400" i="1" dirty="0">
                        <a:solidFill>
                          <a:schemeClr val="tx2"/>
                        </a:solidFill>
                        <a:latin typeface="Cambria Math" panose="02040503050406030204" pitchFamily="18" charset="0"/>
                        <a:cs typeface="Courier New" panose="02070309020205020404" pitchFamily="49" charset="0"/>
                      </a:rPr>
                      <m:t>..</m:t>
                    </m:r>
                    <m:r>
                      <a:rPr lang="en-US" sz="1400" i="1" dirty="0">
                        <a:solidFill>
                          <a:schemeClr val="tx2"/>
                        </a:solidFill>
                        <a:latin typeface="Cambria Math" panose="02040503050406030204" pitchFamily="18" charset="0"/>
                        <a:cs typeface="Courier New" panose="02070309020205020404" pitchFamily="49" charset="0"/>
                      </a:rPr>
                      <m:t>𝑟𝑚</m:t>
                    </m:r>
                    <m:r>
                      <a:rPr lang="en-US" sz="1400" i="1" dirty="0" smtClean="0">
                        <a:solidFill>
                          <a:schemeClr val="tx2"/>
                        </a:solidFill>
                        <a:latin typeface="Cambria Math" panose="02040503050406030204" pitchFamily="18" charset="0"/>
                        <a:cs typeface="Courier New" panose="02070309020205020404" pitchFamily="49" charset="0"/>
                      </a:rPr>
                      <m:t>]</m:t>
                    </m:r>
                  </m:oMath>
                </a14:m>
                <a:r>
                  <a:rPr lang="en-US" sz="1400">
                    <a:solidFill>
                      <a:schemeClr val="tx2"/>
                    </a:solidFill>
                    <a:cs typeface="Courier New" panose="02070309020205020404" pitchFamily="49" charset="0"/>
                  </a:rPr>
                  <a:t> = the </a:t>
                </a:r>
                <a:r>
                  <a:rPr lang="en-US" sz="1400">
                    <a:solidFill>
                      <a:schemeClr val="tx2"/>
                    </a:solidFill>
                    <a:latin typeface="Lobster" panose="00000500000000000000" pitchFamily="2" charset="0"/>
                    <a:cs typeface="Courier New" panose="02070309020205020404" pitchFamily="49" charset="0"/>
                  </a:rPr>
                  <a:t>SA</a:t>
                </a:r>
                <a:r>
                  <a:rPr lang="en-US" sz="1400">
                    <a:solidFill>
                      <a:schemeClr val="tx2"/>
                    </a:solidFill>
                    <a:cs typeface="Courier New" panose="02070309020205020404" pitchFamily="49" charset="0"/>
                  </a:rPr>
                  <a:t> values that refer to </a:t>
                </a:r>
                <a14:m>
                  <m:oMath xmlns:m="http://schemas.openxmlformats.org/officeDocument/2006/math">
                    <m:r>
                      <a:rPr lang="en-US" sz="1400" b="1" i="1" dirty="0">
                        <a:solidFill>
                          <a:schemeClr val="tx2"/>
                        </a:solidFill>
                        <a:latin typeface="Cambria Math" panose="02040503050406030204" pitchFamily="18" charset="0"/>
                        <a:cs typeface="Courier New" panose="02070309020205020404" pitchFamily="49" charset="0"/>
                      </a:rPr>
                      <m:t>𝒖</m:t>
                    </m:r>
                  </m:oMath>
                </a14:m>
                <a:r>
                  <a:rPr lang="en-US" sz="1400">
                    <a:solidFill>
                      <a:schemeClr val="tx2"/>
                    </a:solidFill>
                    <a:cs typeface="Courier New" panose="02070309020205020404" pitchFamily="49" charset="0"/>
                  </a:rPr>
                  <a:t>.  </a:t>
                </a:r>
                <a:br>
                  <a:rPr lang="en-US" sz="1400">
                    <a:solidFill>
                      <a:schemeClr val="tx2"/>
                    </a:solidFill>
                    <a:cs typeface="Courier New" panose="02070309020205020404" pitchFamily="49" charset="0"/>
                  </a:rPr>
                </a:br>
                <a:r>
                  <a:rPr lang="en-US" sz="1400">
                    <a:solidFill>
                      <a:schemeClr val="tx2"/>
                    </a:solidFill>
                    <a:cs typeface="Courier New" panose="02070309020205020404" pitchFamily="49" charset="0"/>
                  </a:rPr>
                  <a:t>		(</a:t>
                </a:r>
                <a14:m>
                  <m:oMath xmlns:m="http://schemas.openxmlformats.org/officeDocument/2006/math">
                    <m:r>
                      <a:rPr lang="en-US" sz="1400" i="1" dirty="0" smtClean="0">
                        <a:solidFill>
                          <a:schemeClr val="tx2"/>
                        </a:solidFill>
                        <a:latin typeface="Cambria Math" panose="02040503050406030204" pitchFamily="18" charset="0"/>
                        <a:cs typeface="Courier New" panose="02070309020205020404" pitchFamily="49" charset="0"/>
                      </a:rPr>
                      <m:t>𝑅</m:t>
                    </m:r>
                    <m:r>
                      <a:rPr lang="en-US" sz="1400" i="1" baseline="-25000" dirty="0" smtClean="0">
                        <a:solidFill>
                          <a:schemeClr val="tx2"/>
                        </a:solidFill>
                        <a:latin typeface="Cambria Math" panose="02040503050406030204" pitchFamily="18" charset="0"/>
                        <a:cs typeface="Courier New" panose="02070309020205020404" pitchFamily="49" charset="0"/>
                      </a:rPr>
                      <m:t>1</m:t>
                    </m:r>
                  </m:oMath>
                </a14:m>
                <a:r>
                  <a:rPr lang="en-US" sz="1400">
                    <a:solidFill>
                      <a:schemeClr val="tx2"/>
                    </a:solidFill>
                    <a:cs typeface="Courier New" panose="02070309020205020404" pitchFamily="49" charset="0"/>
                  </a:rPr>
                  <a:t> &amp; </a:t>
                </a:r>
                <a14:m>
                  <m:oMath xmlns:m="http://schemas.openxmlformats.org/officeDocument/2006/math">
                    <m:r>
                      <a:rPr lang="en-US" sz="1400" i="1" dirty="0" smtClean="0">
                        <a:solidFill>
                          <a:schemeClr val="tx2"/>
                        </a:solidFill>
                        <a:latin typeface="Cambria Math" panose="02040503050406030204" pitchFamily="18" charset="0"/>
                        <a:cs typeface="Courier New" panose="02070309020205020404" pitchFamily="49" charset="0"/>
                      </a:rPr>
                      <m:t>𝑅</m:t>
                    </m:r>
                    <m:r>
                      <a:rPr lang="en-US" sz="1400" i="1" baseline="-25000" dirty="0" smtClean="0">
                        <a:solidFill>
                          <a:schemeClr val="tx2"/>
                        </a:solidFill>
                        <a:latin typeface="Cambria Math" panose="02040503050406030204" pitchFamily="18" charset="0"/>
                        <a:cs typeface="Courier New" panose="02070309020205020404" pitchFamily="49" charset="0"/>
                      </a:rPr>
                      <m:t>𝑚</m:t>
                    </m:r>
                  </m:oMath>
                </a14:m>
                <a:r>
                  <a:rPr lang="en-US" sz="1400">
                    <a:solidFill>
                      <a:schemeClr val="tx2"/>
                    </a:solidFill>
                    <a:cs typeface="Courier New" panose="02070309020205020404" pitchFamily="49" charset="0"/>
                  </a:rPr>
                  <a:t> arrays.)</a:t>
                </a:r>
              </a:p>
              <a:p>
                <a:r>
                  <a:rPr lang="en-US" sz="1800">
                    <a:solidFill>
                      <a:schemeClr val="tx2"/>
                    </a:solidFill>
                    <a:cs typeface="Courier New" panose="02070309020205020404" pitchFamily="49" charset="0"/>
                  </a:rPr>
                  <a:t>Parse through all the runs computed with </a:t>
                </a:r>
                <a14:m>
                  <m:oMath xmlns:m="http://schemas.openxmlformats.org/officeDocument/2006/math">
                    <m:r>
                      <a:rPr lang="en-CA" sz="1800" i="1" dirty="0" smtClean="0">
                        <a:solidFill>
                          <a:schemeClr val="tx2"/>
                        </a:solidFill>
                        <a:latin typeface="Cambria Math" panose="02040503050406030204" pitchFamily="18" charset="0"/>
                        <a:cs typeface="Courier New" panose="02070309020205020404" pitchFamily="49" charset="0"/>
                      </a:rPr>
                      <m:t>𝐶𝑜𝑚𝑝𝑢𝑡𝑒𝑅𝑢𝑛𝑠</m:t>
                    </m:r>
                    <m:r>
                      <a:rPr lang="en-US" sz="1800" i="1" dirty="0">
                        <a:solidFill>
                          <a:schemeClr val="tx2"/>
                        </a:solidFill>
                        <a:latin typeface="Cambria Math" panose="02040503050406030204" pitchFamily="18" charset="0"/>
                        <a:cs typeface="Courier New" panose="02070309020205020404" pitchFamily="49" charset="0"/>
                      </a:rPr>
                      <m:t>()</m:t>
                    </m:r>
                  </m:oMath>
                </a14:m>
                <a:r>
                  <a:rPr lang="en-US" sz="1800">
                    <a:solidFill>
                      <a:schemeClr val="tx2"/>
                    </a:solidFill>
                    <a:cs typeface="Courier New" panose="02070309020205020404" pitchFamily="49" charset="0"/>
                  </a:rPr>
                  <a:t> </a:t>
                </a:r>
                <a:r>
                  <a:rPr lang="en-US" sz="1800" b="1">
                    <a:solidFill>
                      <a:schemeClr val="tx2"/>
                    </a:solidFill>
                    <a:cs typeface="Courier New" panose="02070309020205020404" pitchFamily="49" charset="0"/>
                  </a:rPr>
                  <a:t>[Cro14]</a:t>
                </a:r>
                <a:endParaRPr lang="en-US" sz="1800">
                  <a:solidFill>
                    <a:schemeClr val="tx2"/>
                  </a:solidFill>
                  <a:cs typeface="Courier New" panose="02070309020205020404" pitchFamily="49" charset="0"/>
                </a:endParaRPr>
              </a:p>
            </p:txBody>
          </p:sp>
        </mc:Choice>
        <mc:Fallback xmlns="">
          <p:sp>
            <p:nvSpPr>
              <p:cNvPr id="12" name="Content Placeholder 11">
                <a:extLst>
                  <a:ext uri="{FF2B5EF4-FFF2-40B4-BE49-F238E27FC236}">
                    <a16:creationId xmlns:a16="http://schemas.microsoft.com/office/drawing/2014/main" id="{2377EF59-30F4-DCE6-9B5A-0ECD90E1272F}"/>
                  </a:ext>
                </a:extLst>
              </p:cNvPr>
              <p:cNvSpPr>
                <a:spLocks noGrp="1" noRot="1" noChangeAspect="1" noMove="1" noResize="1" noEditPoints="1" noAdjustHandles="1" noChangeArrowheads="1" noChangeShapeType="1" noTextEdit="1"/>
              </p:cNvSpPr>
              <p:nvPr>
                <p:ph idx="1"/>
              </p:nvPr>
            </p:nvSpPr>
            <p:spPr>
              <a:xfrm>
                <a:off x="838200" y="2898809"/>
                <a:ext cx="4952681" cy="3192901"/>
              </a:xfrm>
              <a:blipFill>
                <a:blip r:embed="rId2"/>
                <a:stretch>
                  <a:fillRect l="-862"/>
                </a:stretch>
              </a:blipFill>
            </p:spPr>
            <p:txBody>
              <a:bodyPr/>
              <a:lstStyle/>
              <a:p>
                <a:r>
                  <a:rPr lang="en-CA">
                    <a:noFill/>
                  </a:rPr>
                  <a:t> </a:t>
                </a:r>
              </a:p>
            </p:txBody>
          </p:sp>
        </mc:Fallback>
      </mc:AlternateContent>
      <p:sp>
        <p:nvSpPr>
          <p:cNvPr id="19" name="Rectangle 18">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96875" y="0"/>
            <a:ext cx="5992075"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4F5CB7-A3D1-44A9-8B58-DB497DD7DD92}"/>
              </a:ext>
            </a:extLst>
          </p:cNvPr>
          <p:cNvSpPr>
            <a:spLocks noGrp="1"/>
          </p:cNvSpPr>
          <p:nvPr>
            <p:ph type="sldNum" sz="quarter" idx="12"/>
          </p:nvPr>
        </p:nvSpPr>
        <p:spPr>
          <a:xfrm>
            <a:off x="8610600" y="6327648"/>
            <a:ext cx="2743200" cy="365125"/>
          </a:xfrm>
        </p:spPr>
        <p:txBody>
          <a:bodyPr>
            <a:normAutofit/>
          </a:bodyPr>
          <a:lstStyle/>
          <a:p>
            <a:pPr>
              <a:spcAft>
                <a:spcPts val="600"/>
              </a:spcAft>
            </a:pPr>
            <a:fld id="{73B850FF-6169-4056-8077-06FFA93A5366}" type="slidenum">
              <a:rPr lang="en-US" smtClean="0"/>
              <a:pPr>
                <a:spcAft>
                  <a:spcPts val="600"/>
                </a:spcAft>
              </a:pPr>
              <a:t>102</a:t>
            </a:fld>
            <a:endParaRPr lang="en-US"/>
          </a:p>
        </p:txBody>
      </p:sp>
      <p:pic>
        <p:nvPicPr>
          <p:cNvPr id="50" name="Picture 49">
            <a:extLst>
              <a:ext uri="{FF2B5EF4-FFF2-40B4-BE49-F238E27FC236}">
                <a16:creationId xmlns:a16="http://schemas.microsoft.com/office/drawing/2014/main" id="{9CF593FA-9857-413F-9B03-80DE91AEE0E1}"/>
              </a:ext>
            </a:extLst>
          </p:cNvPr>
          <p:cNvPicPr>
            <a:picLocks noChangeAspect="1"/>
          </p:cNvPicPr>
          <p:nvPr/>
        </p:nvPicPr>
        <p:blipFill>
          <a:blip r:embed="rId4">
            <a:extLst>
              <a:ext uri="{28A0092B-C50C-407E-A947-70E740481C1C}">
                <a14:useLocalDpi xmlns:a14="http://schemas.microsoft.com/office/drawing/2010/main" val="0"/>
              </a:ext>
            </a:extLst>
          </a:blip>
          <a:srcRect l="40" r="40"/>
          <a:stretch/>
        </p:blipFill>
        <p:spPr>
          <a:xfrm>
            <a:off x="1098123" y="2120076"/>
            <a:ext cx="3854204" cy="778733"/>
          </a:xfrm>
          <a:prstGeom prst="rect">
            <a:avLst/>
          </a:prstGeom>
        </p:spPr>
      </p:pic>
      <p:sp>
        <p:nvSpPr>
          <p:cNvPr id="54" name="TextBox 53">
            <a:extLst>
              <a:ext uri="{FF2B5EF4-FFF2-40B4-BE49-F238E27FC236}">
                <a16:creationId xmlns:a16="http://schemas.microsoft.com/office/drawing/2014/main" id="{5BED9C32-1EDD-4F44-927A-8FC9D6FF5F5F}"/>
              </a:ext>
            </a:extLst>
          </p:cNvPr>
          <p:cNvSpPr txBox="1"/>
          <p:nvPr/>
        </p:nvSpPr>
        <p:spPr>
          <a:xfrm>
            <a:off x="1143000" y="6197856"/>
            <a:ext cx="4953000" cy="553998"/>
          </a:xfrm>
          <a:prstGeom prst="rect">
            <a:avLst/>
          </a:prstGeom>
          <a:noFill/>
        </p:spPr>
        <p:txBody>
          <a:bodyPr wrap="square">
            <a:spAutoFit/>
          </a:bodyPr>
          <a:lstStyle/>
          <a:p>
            <a:pPr algn="r"/>
            <a:r>
              <a:rPr lang="en-CA" sz="1000" b="0" i="0" u="none" strike="noStrike" baseline="0">
                <a:latin typeface="LMRoman10-Regular"/>
              </a:rPr>
              <a:t>[Cro14]  M. </a:t>
            </a:r>
            <a:r>
              <a:rPr lang="en-CA" sz="1000" b="0" i="0" u="none" strike="noStrike" baseline="0" err="1">
                <a:latin typeface="LMRoman10-Regular"/>
              </a:rPr>
              <a:t>Crochemore</a:t>
            </a:r>
            <a:r>
              <a:rPr lang="en-CA" sz="1000" b="0" i="0" u="none" strike="noStrike" baseline="0">
                <a:latin typeface="LMRoman10-Regular"/>
              </a:rPr>
              <a:t>, C. S. Iliopoulos, M. Kubica, J. </a:t>
            </a:r>
            <a:r>
              <a:rPr lang="en-CA" sz="1000" b="0" i="0" u="none" strike="noStrike" baseline="0" err="1">
                <a:latin typeface="LMRoman10-Regular"/>
              </a:rPr>
              <a:t>Radoszewski</a:t>
            </a:r>
            <a:r>
              <a:rPr lang="en-CA" sz="1000" b="0" i="0" u="none" strike="noStrike" baseline="0">
                <a:latin typeface="LMRoman10-Regular"/>
              </a:rPr>
              <a:t>, W. </a:t>
            </a:r>
            <a:r>
              <a:rPr lang="en-CA" sz="1000" b="0" i="0" u="none" strike="noStrike" baseline="0" err="1">
                <a:latin typeface="LMRoman10-Regular"/>
              </a:rPr>
              <a:t>Rytter</a:t>
            </a:r>
            <a:r>
              <a:rPr lang="en-CA" sz="1000" b="0" i="0" u="none" strike="noStrike" baseline="0">
                <a:latin typeface="LMRoman10-Regular"/>
              </a:rPr>
              <a:t>, K. </a:t>
            </a:r>
            <a:r>
              <a:rPr lang="en-US" sz="1000" b="0" i="0" u="none" strike="noStrike" baseline="0" err="1">
                <a:latin typeface="LMRoman10-Regular"/>
              </a:rPr>
              <a:t>Stencel</a:t>
            </a:r>
            <a:r>
              <a:rPr lang="en-US" sz="1000" b="0" i="0" u="none" strike="noStrike" baseline="0">
                <a:latin typeface="LMRoman10-Regular"/>
              </a:rPr>
              <a:t>, and T. </a:t>
            </a:r>
            <a:r>
              <a:rPr lang="en-US" sz="1000" b="0" i="0" u="none" strike="noStrike" baseline="0" err="1">
                <a:latin typeface="LMRoman10-Regular"/>
              </a:rPr>
              <a:t>Waleń</a:t>
            </a:r>
            <a:r>
              <a:rPr lang="en-US" sz="1000" b="0" i="0" u="none" strike="noStrike" baseline="0">
                <a:latin typeface="LMRoman10-Regular"/>
              </a:rPr>
              <a:t>. New Simple Efficient Algorithms Computing Powers and Runs in Strings. </a:t>
            </a:r>
            <a:r>
              <a:rPr lang="en-US" sz="1000" b="0" i="1" u="none" strike="noStrike" baseline="0">
                <a:latin typeface="LMRoman10-Italic"/>
              </a:rPr>
              <a:t>Discrete Appl. Math. </a:t>
            </a:r>
            <a:r>
              <a:rPr lang="en-US" sz="1000" b="0" i="0" u="none" strike="noStrike" baseline="0">
                <a:latin typeface="LMRoman10-Regular"/>
              </a:rPr>
              <a:t>163 (Jan. 2014), 258–267. </a:t>
            </a:r>
            <a:r>
              <a:rPr lang="en-US" sz="1000" b="0" i="0" u="none" strike="noStrike" baseline="0" err="1">
                <a:latin typeface="LMRomanCaps10-Regular"/>
              </a:rPr>
              <a:t>issn</a:t>
            </a:r>
            <a:r>
              <a:rPr lang="en-US" sz="1000" b="0" i="0" u="none" strike="noStrike" baseline="0">
                <a:latin typeface="LMRoman10-Regular"/>
              </a:rPr>
              <a:t>: </a:t>
            </a:r>
            <a:r>
              <a:rPr lang="en-CA" sz="1000" b="0" i="0" u="none" strike="noStrike" baseline="0">
                <a:latin typeface="LMRoman10-Regular"/>
              </a:rPr>
              <a:t>0166-218X.</a:t>
            </a:r>
            <a:endParaRPr lang="en-CA" sz="1000"/>
          </a:p>
        </p:txBody>
      </p:sp>
      <p:grpSp>
        <p:nvGrpSpPr>
          <p:cNvPr id="56" name="Group 55">
            <a:extLst>
              <a:ext uri="{FF2B5EF4-FFF2-40B4-BE49-F238E27FC236}">
                <a16:creationId xmlns:a16="http://schemas.microsoft.com/office/drawing/2014/main" id="{892F03D4-E4DD-4C4C-80E3-69737BE1978C}"/>
              </a:ext>
            </a:extLst>
          </p:cNvPr>
          <p:cNvGrpSpPr/>
          <p:nvPr/>
        </p:nvGrpSpPr>
        <p:grpSpPr>
          <a:xfrm>
            <a:off x="6844238" y="600168"/>
            <a:ext cx="5083946" cy="5657664"/>
            <a:chOff x="6844238" y="600168"/>
            <a:chExt cx="5083946" cy="5657664"/>
          </a:xfrm>
        </p:grpSpPr>
        <p:grpSp>
          <p:nvGrpSpPr>
            <p:cNvPr id="57" name="Group 56">
              <a:extLst>
                <a:ext uri="{FF2B5EF4-FFF2-40B4-BE49-F238E27FC236}">
                  <a16:creationId xmlns:a16="http://schemas.microsoft.com/office/drawing/2014/main" id="{F85D5B6E-CC34-4259-9107-8CB0D6851F1C}"/>
                </a:ext>
              </a:extLst>
            </p:cNvPr>
            <p:cNvGrpSpPr/>
            <p:nvPr/>
          </p:nvGrpSpPr>
          <p:grpSpPr>
            <a:xfrm>
              <a:off x="6844238" y="600168"/>
              <a:ext cx="2601964" cy="5657664"/>
              <a:chOff x="7380236" y="590624"/>
              <a:chExt cx="2601964" cy="5657664"/>
            </a:xfrm>
          </p:grpSpPr>
          <p:sp>
            <p:nvSpPr>
              <p:cNvPr id="69" name="Oval 68">
                <a:extLst>
                  <a:ext uri="{FF2B5EF4-FFF2-40B4-BE49-F238E27FC236}">
                    <a16:creationId xmlns:a16="http://schemas.microsoft.com/office/drawing/2014/main" id="{C657CC75-0F91-4C4B-8E9D-065EE58D0FEB}"/>
                  </a:ext>
                </a:extLst>
              </p:cNvPr>
              <p:cNvSpPr/>
              <p:nvPr/>
            </p:nvSpPr>
            <p:spPr>
              <a:xfrm>
                <a:off x="8144008" y="590624"/>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Main()</a:t>
                </a:r>
              </a:p>
            </p:txBody>
          </p:sp>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9B9A1DB3-0734-487E-952D-86280A1D04B1}"/>
                      </a:ext>
                    </a:extLst>
                  </p:cNvPr>
                  <p:cNvSpPr/>
                  <p:nvPr/>
                </p:nvSpPr>
                <p:spPr>
                  <a:xfrm>
                    <a:off x="8029708" y="1493828"/>
                    <a:ext cx="1303020"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latin typeface="Cambria Math" panose="02040503050406030204" pitchFamily="18" charset="0"/>
                              <a:cs typeface="Courier New" panose="02070309020205020404" pitchFamily="49" charset="0"/>
                            </a:rPr>
                            <m:t>𝐶𝑜𝑚𝑝𝑢𝑡𝑒</m:t>
                          </m:r>
                          <m:r>
                            <a:rPr lang="en-CA" sz="1200" i="1" dirty="0" smtClean="0">
                              <a:latin typeface="Cambria Math" panose="02040503050406030204" pitchFamily="18" charset="0"/>
                              <a:cs typeface="Courier New" panose="02070309020205020404" pitchFamily="49" charset="0"/>
                            </a:rPr>
                            <m:t>_</m:t>
                          </m:r>
                          <m:r>
                            <a:rPr lang="en-CA" sz="1200" i="1" dirty="0" smtClean="0">
                              <a:latin typeface="Cambria Math" panose="02040503050406030204" pitchFamily="18" charset="0"/>
                              <a:cs typeface="Courier New" panose="02070309020205020404" pitchFamily="49" charset="0"/>
                            </a:rPr>
                            <m:t>𝑀𝐶</m:t>
                          </m:r>
                          <m:r>
                            <a:rPr lang="en-CA" sz="1200" i="1" dirty="0">
                              <a:latin typeface="Cambria Math" panose="02040503050406030204" pitchFamily="18" charset="0"/>
                              <a:cs typeface="Courier New" panose="02070309020205020404" pitchFamily="49" charset="0"/>
                            </a:rPr>
                            <m:t>()</m:t>
                          </m:r>
                        </m:oMath>
                      </m:oMathPara>
                    </a14:m>
                    <a:endParaRPr lang="en-CA" sz="1200">
                      <a:latin typeface="Courier New" panose="02070309020205020404" pitchFamily="49" charset="0"/>
                      <a:cs typeface="Courier New" panose="02070309020205020404" pitchFamily="49" charset="0"/>
                    </a:endParaRPr>
                  </a:p>
                </p:txBody>
              </p:sp>
            </mc:Choice>
            <mc:Fallback xmlns="">
              <p:sp>
                <p:nvSpPr>
                  <p:cNvPr id="70" name="Rectangle 69">
                    <a:extLst>
                      <a:ext uri="{FF2B5EF4-FFF2-40B4-BE49-F238E27FC236}">
                        <a16:creationId xmlns:a16="http://schemas.microsoft.com/office/drawing/2014/main" id="{9B9A1DB3-0734-487E-952D-86280A1D04B1}"/>
                      </a:ext>
                    </a:extLst>
                  </p:cNvPr>
                  <p:cNvSpPr>
                    <a:spLocks noRot="1" noChangeAspect="1" noMove="1" noResize="1" noEditPoints="1" noAdjustHandles="1" noChangeArrowheads="1" noChangeShapeType="1" noTextEdit="1"/>
                  </p:cNvSpPr>
                  <p:nvPr/>
                </p:nvSpPr>
                <p:spPr>
                  <a:xfrm>
                    <a:off x="8029708" y="1493828"/>
                    <a:ext cx="1303020" cy="464820"/>
                  </a:xfrm>
                  <a:prstGeom prst="rect">
                    <a:avLst/>
                  </a:prstGeom>
                  <a:blipFill>
                    <a:blip r:embed="rId5"/>
                    <a:stretch>
                      <a:fillRect/>
                    </a:stretch>
                  </a:blipFill>
                </p:spPr>
                <p:txBody>
                  <a:bodyPr/>
                  <a:lstStyle/>
                  <a:p>
                    <a:r>
                      <a:rPr lang="en-CA">
                        <a:noFill/>
                      </a:rPr>
                      <a:t> </a:t>
                    </a:r>
                  </a:p>
                </p:txBody>
              </p:sp>
            </mc:Fallback>
          </mc:AlternateContent>
          <p:sp>
            <p:nvSpPr>
              <p:cNvPr id="71" name="Rectangle: Rounded Corners 70">
                <a:extLst>
                  <a:ext uri="{FF2B5EF4-FFF2-40B4-BE49-F238E27FC236}">
                    <a16:creationId xmlns:a16="http://schemas.microsoft.com/office/drawing/2014/main" id="{BB46E8AF-BE0F-4DFF-9049-B9CFA64890C2}"/>
                  </a:ext>
                </a:extLst>
              </p:cNvPr>
              <p:cNvSpPr/>
              <p:nvPr/>
            </p:nvSpPr>
            <p:spPr>
              <a:xfrm>
                <a:off x="8302309" y="4202756"/>
                <a:ext cx="757818" cy="4648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Lobster" panose="00000500000000000000" pitchFamily="2" charset="0"/>
                  </a:rPr>
                  <a:t>OLP</a:t>
                </a:r>
              </a:p>
            </p:txBody>
          </p:sp>
          <p:sp>
            <p:nvSpPr>
              <p:cNvPr id="72" name="Oval 71">
                <a:extLst>
                  <a:ext uri="{FF2B5EF4-FFF2-40B4-BE49-F238E27FC236}">
                    <a16:creationId xmlns:a16="http://schemas.microsoft.com/office/drawing/2014/main" id="{5B1F82A9-F73E-4517-96DF-01296AA4CC36}"/>
                  </a:ext>
                </a:extLst>
              </p:cNvPr>
              <p:cNvSpPr/>
              <p:nvPr/>
            </p:nvSpPr>
            <p:spPr>
              <a:xfrm>
                <a:off x="8144008" y="5556409"/>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Output</a:t>
                </a:r>
              </a:p>
            </p:txBody>
          </p:sp>
          <p:cxnSp>
            <p:nvCxnSpPr>
              <p:cNvPr id="73" name="Connector: Elbow 60">
                <a:extLst>
                  <a:ext uri="{FF2B5EF4-FFF2-40B4-BE49-F238E27FC236}">
                    <a16:creationId xmlns:a16="http://schemas.microsoft.com/office/drawing/2014/main" id="{B0021E84-7F6E-4496-A2E1-99DD4A72FC60}"/>
                  </a:ext>
                </a:extLst>
              </p:cNvPr>
              <p:cNvCxnSpPr>
                <a:cxnSpLocks/>
                <a:endCxn id="70" idx="0"/>
              </p:cNvCxnSpPr>
              <p:nvPr/>
            </p:nvCxnSpPr>
            <p:spPr>
              <a:xfrm>
                <a:off x="8681218" y="1282503"/>
                <a:ext cx="0" cy="21132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61">
                <a:extLst>
                  <a:ext uri="{FF2B5EF4-FFF2-40B4-BE49-F238E27FC236}">
                    <a16:creationId xmlns:a16="http://schemas.microsoft.com/office/drawing/2014/main" id="{FDC43D76-F691-4D89-AF20-C794BDC7FA1A}"/>
                  </a:ext>
                </a:extLst>
              </p:cNvPr>
              <p:cNvCxnSpPr>
                <a:cxnSpLocks/>
                <a:stCxn id="127" idx="3"/>
                <a:endCxn id="72" idx="2"/>
              </p:cNvCxnSpPr>
              <p:nvPr/>
            </p:nvCxnSpPr>
            <p:spPr>
              <a:xfrm flipH="1">
                <a:off x="8144008" y="5112677"/>
                <a:ext cx="1448773" cy="789672"/>
              </a:xfrm>
              <a:prstGeom prst="bentConnector5">
                <a:avLst>
                  <a:gd name="adj1" fmla="val -15779"/>
                  <a:gd name="adj2" fmla="val 42812"/>
                  <a:gd name="adj3" fmla="val 115779"/>
                </a:avLst>
              </a:prstGeom>
              <a:ln w="12700">
                <a:solidFill>
                  <a:schemeClr val="bg2"/>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63">
                <a:extLst>
                  <a:ext uri="{FF2B5EF4-FFF2-40B4-BE49-F238E27FC236}">
                    <a16:creationId xmlns:a16="http://schemas.microsoft.com/office/drawing/2014/main" id="{6F5CF81E-070B-4486-A718-0A19F1576033}"/>
                  </a:ext>
                </a:extLst>
              </p:cNvPr>
              <p:cNvCxnSpPr>
                <a:cxnSpLocks/>
                <a:stCxn id="70" idx="3"/>
                <a:endCxn id="129" idx="1"/>
              </p:cNvCxnSpPr>
              <p:nvPr/>
            </p:nvCxnSpPr>
            <p:spPr>
              <a:xfrm flipH="1">
                <a:off x="7380236" y="1726238"/>
                <a:ext cx="1952492" cy="680493"/>
              </a:xfrm>
              <a:prstGeom prst="bentConnector5">
                <a:avLst>
                  <a:gd name="adj1" fmla="val -11708"/>
                  <a:gd name="adj2" fmla="val 50000"/>
                  <a:gd name="adj3" fmla="val 11170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A58CEEE2-05BC-4CE6-8F8A-64AD136B9C70}"/>
                  </a:ext>
                </a:extLst>
              </p:cNvPr>
              <p:cNvGrpSpPr/>
              <p:nvPr/>
            </p:nvGrpSpPr>
            <p:grpSpPr>
              <a:xfrm>
                <a:off x="7380236" y="2169973"/>
                <a:ext cx="2601964" cy="469168"/>
                <a:chOff x="7012720" y="2013573"/>
                <a:chExt cx="2601964" cy="469168"/>
              </a:xfrm>
            </p:grpSpPr>
            <p:sp>
              <p:nvSpPr>
                <p:cNvPr id="129" name="Rectangle: Rounded Corners 128">
                  <a:extLst>
                    <a:ext uri="{FF2B5EF4-FFF2-40B4-BE49-F238E27FC236}">
                      <a16:creationId xmlns:a16="http://schemas.microsoft.com/office/drawing/2014/main" id="{81D55C1A-57AB-470E-8D5C-89989D18FC89}"/>
                    </a:ext>
                  </a:extLst>
                </p:cNvPr>
                <p:cNvSpPr/>
                <p:nvPr/>
              </p:nvSpPr>
              <p:spPr>
                <a:xfrm>
                  <a:off x="7012720" y="2017921"/>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SA</a:t>
                  </a:r>
                </a:p>
              </p:txBody>
            </p:sp>
            <p:sp>
              <p:nvSpPr>
                <p:cNvPr id="130" name="Rectangle: Rounded Corners 129">
                  <a:extLst>
                    <a:ext uri="{FF2B5EF4-FFF2-40B4-BE49-F238E27FC236}">
                      <a16:creationId xmlns:a16="http://schemas.microsoft.com/office/drawing/2014/main" id="{B9A2DC7E-4A9D-44D0-BB54-644D0EDBA24E}"/>
                    </a:ext>
                  </a:extLst>
                </p:cNvPr>
                <p:cNvSpPr/>
                <p:nvPr/>
              </p:nvSpPr>
              <p:spPr>
                <a:xfrm>
                  <a:off x="7936318" y="201357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LCP</a:t>
                  </a:r>
                </a:p>
              </p:txBody>
            </p:sp>
            <p:sp>
              <p:nvSpPr>
                <p:cNvPr id="131" name="Rectangle: Rounded Corners 130">
                  <a:extLst>
                    <a:ext uri="{FF2B5EF4-FFF2-40B4-BE49-F238E27FC236}">
                      <a16:creationId xmlns:a16="http://schemas.microsoft.com/office/drawing/2014/main" id="{0F561BF9-B36A-457A-B824-FAB22781DC28}"/>
                    </a:ext>
                  </a:extLst>
                </p:cNvPr>
                <p:cNvSpPr/>
                <p:nvPr/>
              </p:nvSpPr>
              <p:spPr>
                <a:xfrm>
                  <a:off x="8859916" y="2013573"/>
                  <a:ext cx="75476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RSF</a:t>
                  </a:r>
                </a:p>
              </p:txBody>
            </p:sp>
            <p:cxnSp>
              <p:nvCxnSpPr>
                <p:cNvPr id="132" name="Straight Arrow Connector 131">
                  <a:extLst>
                    <a:ext uri="{FF2B5EF4-FFF2-40B4-BE49-F238E27FC236}">
                      <a16:creationId xmlns:a16="http://schemas.microsoft.com/office/drawing/2014/main" id="{1498BE1D-B871-4112-8E92-D2C3F5A4DD03}"/>
                    </a:ext>
                  </a:extLst>
                </p:cNvPr>
                <p:cNvCxnSpPr>
                  <a:cxnSpLocks/>
                  <a:stCxn id="129" idx="3"/>
                  <a:endCxn id="130" idx="1"/>
                </p:cNvCxnSpPr>
                <p:nvPr/>
              </p:nvCxnSpPr>
              <p:spPr>
                <a:xfrm flipV="1">
                  <a:off x="7787336" y="2245983"/>
                  <a:ext cx="148982" cy="434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81E0FF4C-F066-4D38-827D-8078A5931B9F}"/>
                    </a:ext>
                  </a:extLst>
                </p:cNvPr>
                <p:cNvCxnSpPr>
                  <a:cxnSpLocks/>
                  <a:stCxn id="130" idx="3"/>
                  <a:endCxn id="131" idx="1"/>
                </p:cNvCxnSpPr>
                <p:nvPr/>
              </p:nvCxnSpPr>
              <p:spPr>
                <a:xfrm>
                  <a:off x="8710934" y="2245983"/>
                  <a:ext cx="148982"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7" name="Straight Arrow Connector 69">
                <a:extLst>
                  <a:ext uri="{FF2B5EF4-FFF2-40B4-BE49-F238E27FC236}">
                    <a16:creationId xmlns:a16="http://schemas.microsoft.com/office/drawing/2014/main" id="{60045D54-A4FD-4825-82B1-1083E7B534CA}"/>
                  </a:ext>
                </a:extLst>
              </p:cNvPr>
              <p:cNvCxnSpPr>
                <a:cxnSpLocks/>
                <a:stCxn id="131" idx="3"/>
                <a:endCxn id="123" idx="1"/>
              </p:cNvCxnSpPr>
              <p:nvPr/>
            </p:nvCxnSpPr>
            <p:spPr>
              <a:xfrm flipH="1">
                <a:off x="7840383" y="2402383"/>
                <a:ext cx="2141817" cy="680493"/>
              </a:xfrm>
              <a:prstGeom prst="bentConnector5">
                <a:avLst>
                  <a:gd name="adj1" fmla="val -10673"/>
                  <a:gd name="adj2" fmla="val 50000"/>
                  <a:gd name="adj3" fmla="val 110673"/>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1">
                <a:extLst>
                  <a:ext uri="{FF2B5EF4-FFF2-40B4-BE49-F238E27FC236}">
                    <a16:creationId xmlns:a16="http://schemas.microsoft.com/office/drawing/2014/main" id="{AF78A307-34AE-4C86-9808-CF9E79AC8A45}"/>
                  </a:ext>
                </a:extLst>
              </p:cNvPr>
              <p:cNvCxnSpPr>
                <a:cxnSpLocks/>
                <a:stCxn id="71" idx="2"/>
                <a:endCxn id="126" idx="1"/>
              </p:cNvCxnSpPr>
              <p:nvPr/>
            </p:nvCxnSpPr>
            <p:spPr>
              <a:xfrm rot="5400000">
                <a:off x="8003570" y="4433662"/>
                <a:ext cx="443735" cy="911562"/>
              </a:xfrm>
              <a:prstGeom prst="bentConnector4">
                <a:avLst>
                  <a:gd name="adj1" fmla="val 23812"/>
                  <a:gd name="adj2" fmla="val 12507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5EC99E39-1353-4A2C-A931-99659EF24CD5}"/>
                  </a:ext>
                </a:extLst>
              </p:cNvPr>
              <p:cNvGrpSpPr/>
              <p:nvPr/>
            </p:nvGrpSpPr>
            <p:grpSpPr>
              <a:xfrm>
                <a:off x="7769656" y="4878901"/>
                <a:ext cx="1823125" cy="466186"/>
                <a:chOff x="8352079" y="4990218"/>
                <a:chExt cx="1823125" cy="466186"/>
              </a:xfrm>
            </p:grpSpPr>
            <p:sp>
              <p:nvSpPr>
                <p:cNvPr id="126" name="Rectangle: Rounded Corners 125">
                  <a:extLst>
                    <a:ext uri="{FF2B5EF4-FFF2-40B4-BE49-F238E27FC236}">
                      <a16:creationId xmlns:a16="http://schemas.microsoft.com/office/drawing/2014/main" id="{3BDF63E8-9EEA-4472-A432-92CBA535D39F}"/>
                    </a:ext>
                  </a:extLst>
                </p:cNvPr>
                <p:cNvSpPr/>
                <p:nvPr/>
              </p:nvSpPr>
              <p:spPr>
                <a:xfrm>
                  <a:off x="8352079" y="4990218"/>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RSPC</a:t>
                  </a:r>
                </a:p>
              </p:txBody>
            </p:sp>
            <mc:AlternateContent xmlns:mc="http://schemas.openxmlformats.org/markup-compatibility/2006" xmlns:a14="http://schemas.microsoft.com/office/drawing/2010/main">
              <mc:Choice Requires="a14">
                <p:sp>
                  <p:nvSpPr>
                    <p:cNvPr id="127" name="Rectangle: Rounded Corners 126">
                      <a:extLst>
                        <a:ext uri="{FF2B5EF4-FFF2-40B4-BE49-F238E27FC236}">
                          <a16:creationId xmlns:a16="http://schemas.microsoft.com/office/drawing/2014/main" id="{2E73A936-A63A-4C5C-8B07-25F20AC471AC}"/>
                        </a:ext>
                      </a:extLst>
                    </p:cNvPr>
                    <p:cNvSpPr/>
                    <p:nvPr/>
                  </p:nvSpPr>
                  <p:spPr>
                    <a:xfrm>
                      <a:off x="9271955" y="4991584"/>
                      <a:ext cx="903249"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latin typeface="Cambria Math" panose="02040503050406030204" pitchFamily="18" charset="0"/>
                                <a:cs typeface="Courier New" panose="02070309020205020404" pitchFamily="49" charset="0"/>
                              </a:rPr>
                              <m:t>𝑀𝐶</m:t>
                            </m:r>
                            <m:r>
                              <a:rPr lang="en-CA" sz="1200" i="1" dirty="0" smtClean="0">
                                <a:latin typeface="Cambria Math" panose="02040503050406030204" pitchFamily="18" charset="0"/>
                                <a:cs typeface="Courier New" panose="02070309020205020404" pitchFamily="49" charset="0"/>
                              </a:rPr>
                              <m:t>_</m:t>
                            </m:r>
                            <m:r>
                              <a:rPr lang="en-CA" sz="1200" i="1" dirty="0" smtClean="0">
                                <a:latin typeface="Cambria Math" panose="02040503050406030204" pitchFamily="18" charset="0"/>
                                <a:cs typeface="Courier New" panose="02070309020205020404" pitchFamily="49" charset="0"/>
                              </a:rPr>
                              <m:t>𝐿𝑖𝑠𝑡</m:t>
                            </m:r>
                          </m:oMath>
                        </m:oMathPara>
                      </a14:m>
                      <a:endParaRPr lang="en-CA" sz="1200" baseline="-25000">
                        <a:latin typeface="Courier New" panose="02070309020205020404" pitchFamily="49" charset="0"/>
                        <a:cs typeface="Courier New" panose="02070309020205020404" pitchFamily="49" charset="0"/>
                      </a:endParaRPr>
                    </a:p>
                  </p:txBody>
                </p:sp>
              </mc:Choice>
              <mc:Fallback xmlns="">
                <p:sp>
                  <p:nvSpPr>
                    <p:cNvPr id="127" name="Rectangle: Rounded Corners 126">
                      <a:extLst>
                        <a:ext uri="{FF2B5EF4-FFF2-40B4-BE49-F238E27FC236}">
                          <a16:creationId xmlns:a16="http://schemas.microsoft.com/office/drawing/2014/main" id="{2E73A936-A63A-4C5C-8B07-25F20AC471AC}"/>
                        </a:ext>
                      </a:extLst>
                    </p:cNvPr>
                    <p:cNvSpPr>
                      <a:spLocks noRot="1" noChangeAspect="1" noMove="1" noResize="1" noEditPoints="1" noAdjustHandles="1" noChangeArrowheads="1" noChangeShapeType="1" noTextEdit="1"/>
                    </p:cNvSpPr>
                    <p:nvPr/>
                  </p:nvSpPr>
                  <p:spPr>
                    <a:xfrm>
                      <a:off x="9271955" y="4991584"/>
                      <a:ext cx="903249" cy="464820"/>
                    </a:xfrm>
                    <a:prstGeom prst="roundRect">
                      <a:avLst/>
                    </a:prstGeom>
                    <a:blipFill>
                      <a:blip r:embed="rId6"/>
                      <a:stretch>
                        <a:fillRect/>
                      </a:stretch>
                    </a:blipFill>
                  </p:spPr>
                  <p:txBody>
                    <a:bodyPr/>
                    <a:lstStyle/>
                    <a:p>
                      <a:r>
                        <a:rPr lang="en-CA">
                          <a:noFill/>
                        </a:rPr>
                        <a:t> </a:t>
                      </a:r>
                    </a:p>
                  </p:txBody>
                </p:sp>
              </mc:Fallback>
            </mc:AlternateContent>
            <p:cxnSp>
              <p:nvCxnSpPr>
                <p:cNvPr id="128" name="Straight Arrow Connector 127">
                  <a:extLst>
                    <a:ext uri="{FF2B5EF4-FFF2-40B4-BE49-F238E27FC236}">
                      <a16:creationId xmlns:a16="http://schemas.microsoft.com/office/drawing/2014/main" id="{DF13116B-9009-42A3-B846-517E60328E31}"/>
                    </a:ext>
                  </a:extLst>
                </p:cNvPr>
                <p:cNvCxnSpPr>
                  <a:cxnSpLocks/>
                  <a:stCxn id="126" idx="3"/>
                  <a:endCxn id="127" idx="1"/>
                </p:cNvCxnSpPr>
                <p:nvPr/>
              </p:nvCxnSpPr>
              <p:spPr>
                <a:xfrm>
                  <a:off x="9109897" y="5222628"/>
                  <a:ext cx="162058" cy="136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01E49810-92CB-4526-823A-741C165DF226}"/>
                  </a:ext>
                </a:extLst>
              </p:cNvPr>
              <p:cNvGrpSpPr/>
              <p:nvPr/>
            </p:nvGrpSpPr>
            <p:grpSpPr>
              <a:xfrm>
                <a:off x="7840383" y="2850466"/>
                <a:ext cx="1681671" cy="464820"/>
                <a:chOff x="7464789" y="2647963"/>
                <a:chExt cx="1681671" cy="464820"/>
              </a:xfrm>
              <a:solidFill>
                <a:srgbClr val="FFFF00"/>
              </a:solidFill>
            </p:grpSpPr>
            <p:sp>
              <p:nvSpPr>
                <p:cNvPr id="123" name="Rectangle: Rounded Corners 122">
                  <a:extLst>
                    <a:ext uri="{FF2B5EF4-FFF2-40B4-BE49-F238E27FC236}">
                      <a16:creationId xmlns:a16="http://schemas.microsoft.com/office/drawing/2014/main" id="{6C8F140E-0B56-4583-A25E-40619809B05D}"/>
                    </a:ext>
                  </a:extLst>
                </p:cNvPr>
                <p:cNvSpPr/>
                <p:nvPr/>
              </p:nvSpPr>
              <p:spPr>
                <a:xfrm>
                  <a:off x="7464789" y="264796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bg2"/>
                      </a:solidFill>
                      <a:latin typeface="Lobster" panose="00000500000000000000" pitchFamily="2" charset="0"/>
                    </a:rPr>
                    <a:t>R</a:t>
                  </a:r>
                  <a:r>
                    <a:rPr lang="en-CA" baseline="-25000">
                      <a:solidFill>
                        <a:schemeClr val="bg2"/>
                      </a:solidFill>
                      <a:latin typeface="Lobster" panose="00000500000000000000" pitchFamily="2" charset="0"/>
                    </a:rPr>
                    <a:t>1</a:t>
                  </a:r>
                </a:p>
              </p:txBody>
            </p:sp>
            <p:sp>
              <p:nvSpPr>
                <p:cNvPr id="124" name="Rectangle: Rounded Corners 123">
                  <a:extLst>
                    <a:ext uri="{FF2B5EF4-FFF2-40B4-BE49-F238E27FC236}">
                      <a16:creationId xmlns:a16="http://schemas.microsoft.com/office/drawing/2014/main" id="{722D32FD-0886-422C-93CF-DBEB0F146FEF}"/>
                    </a:ext>
                  </a:extLst>
                </p:cNvPr>
                <p:cNvSpPr/>
                <p:nvPr/>
              </p:nvSpPr>
              <p:spPr>
                <a:xfrm>
                  <a:off x="8371844" y="264796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bg2"/>
                      </a:solidFill>
                      <a:latin typeface="Lobster" panose="00000500000000000000" pitchFamily="2" charset="0"/>
                    </a:rPr>
                    <a:t>R</a:t>
                  </a:r>
                  <a:r>
                    <a:rPr lang="en-CA" baseline="-25000">
                      <a:solidFill>
                        <a:schemeClr val="bg2"/>
                      </a:solidFill>
                      <a:latin typeface="Lobster" panose="00000500000000000000" pitchFamily="2" charset="0"/>
                    </a:rPr>
                    <a:t>m</a:t>
                  </a:r>
                </a:p>
              </p:txBody>
            </p:sp>
            <p:cxnSp>
              <p:nvCxnSpPr>
                <p:cNvPr id="125" name="Straight Arrow Connector 124">
                  <a:extLst>
                    <a:ext uri="{FF2B5EF4-FFF2-40B4-BE49-F238E27FC236}">
                      <a16:creationId xmlns:a16="http://schemas.microsoft.com/office/drawing/2014/main" id="{C3F8FCC8-3059-4972-8957-FC7609E54D48}"/>
                    </a:ext>
                  </a:extLst>
                </p:cNvPr>
                <p:cNvCxnSpPr>
                  <a:cxnSpLocks/>
                  <a:stCxn id="123" idx="3"/>
                  <a:endCxn id="124" idx="1"/>
                </p:cNvCxnSpPr>
                <p:nvPr/>
              </p:nvCxnSpPr>
              <p:spPr>
                <a:xfrm>
                  <a:off x="8239405" y="2880373"/>
                  <a:ext cx="132439" cy="0"/>
                </a:xfrm>
                <a:prstGeom prst="straightConnector1">
                  <a:avLst/>
                </a:prstGeom>
                <a:grpFill/>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81" name="Straight Arrow Connector 35">
                <a:extLst>
                  <a:ext uri="{FF2B5EF4-FFF2-40B4-BE49-F238E27FC236}">
                    <a16:creationId xmlns:a16="http://schemas.microsoft.com/office/drawing/2014/main" id="{CD61C46C-C761-4135-AA61-447BCEC5D3CA}"/>
                  </a:ext>
                </a:extLst>
              </p:cNvPr>
              <p:cNvCxnSpPr>
                <a:cxnSpLocks/>
                <a:stCxn id="124" idx="3"/>
                <a:endCxn id="121" idx="1"/>
              </p:cNvCxnSpPr>
              <p:nvPr/>
            </p:nvCxnSpPr>
            <p:spPr>
              <a:xfrm flipH="1">
                <a:off x="7822454" y="3082876"/>
                <a:ext cx="1699600" cy="676145"/>
              </a:xfrm>
              <a:prstGeom prst="bentConnector5">
                <a:avLst>
                  <a:gd name="adj1" fmla="val -13450"/>
                  <a:gd name="adj2" fmla="val 50000"/>
                  <a:gd name="adj3" fmla="val 113450"/>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1" name="Rectangle 120">
                    <a:extLst>
                      <a:ext uri="{FF2B5EF4-FFF2-40B4-BE49-F238E27FC236}">
                        <a16:creationId xmlns:a16="http://schemas.microsoft.com/office/drawing/2014/main" id="{81C27CFB-DF37-4520-9B71-08745534527C}"/>
                      </a:ext>
                    </a:extLst>
                  </p:cNvPr>
                  <p:cNvSpPr/>
                  <p:nvPr/>
                </p:nvSpPr>
                <p:spPr>
                  <a:xfrm>
                    <a:off x="7822454" y="3526611"/>
                    <a:ext cx="1717528" cy="46482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solidFill>
                                <a:schemeClr val="bg2"/>
                              </a:solidFill>
                              <a:latin typeface="Cambria Math" panose="02040503050406030204" pitchFamily="18" charset="0"/>
                              <a:cs typeface="Courier New" panose="02070309020205020404" pitchFamily="49" charset="0"/>
                            </a:rPr>
                            <m:t>𝐶𝑜𝑚𝑝𝑢𝑡𝑒</m:t>
                          </m:r>
                          <m:r>
                            <a:rPr lang="en-CA" sz="1200" i="1" dirty="0" smtClean="0">
                              <a:solidFill>
                                <a:schemeClr val="bg2"/>
                              </a:solidFill>
                              <a:latin typeface="Cambria Math" panose="02040503050406030204" pitchFamily="18" charset="0"/>
                              <a:cs typeface="Courier New" panose="02070309020205020404" pitchFamily="49" charset="0"/>
                            </a:rPr>
                            <m:t>_</m:t>
                          </m:r>
                          <m:r>
                            <a:rPr lang="en-CA" sz="1200" i="1" dirty="0" smtClean="0">
                              <a:solidFill>
                                <a:schemeClr val="bg2"/>
                              </a:solidFill>
                              <a:latin typeface="Cambria Math" panose="02040503050406030204" pitchFamily="18" charset="0"/>
                              <a:cs typeface="Courier New" panose="02070309020205020404" pitchFamily="49" charset="0"/>
                            </a:rPr>
                            <m:t>𝑅𝑢𝑛𝑠</m:t>
                          </m:r>
                          <m:r>
                            <a:rPr lang="en-CA" sz="1200" i="1" dirty="0">
                              <a:solidFill>
                                <a:schemeClr val="bg2"/>
                              </a:solidFill>
                              <a:latin typeface="Cambria Math" panose="02040503050406030204" pitchFamily="18" charset="0"/>
                              <a:cs typeface="Courier New" panose="02070309020205020404" pitchFamily="49" charset="0"/>
                            </a:rPr>
                            <m:t>()</m:t>
                          </m:r>
                        </m:oMath>
                      </m:oMathPara>
                    </a14:m>
                    <a:endParaRPr lang="en-CA" sz="1200">
                      <a:solidFill>
                        <a:schemeClr val="bg2"/>
                      </a:solidFill>
                      <a:latin typeface="Courier New" panose="02070309020205020404" pitchFamily="49" charset="0"/>
                      <a:cs typeface="Courier New" panose="02070309020205020404" pitchFamily="49" charset="0"/>
                    </a:endParaRPr>
                  </a:p>
                </p:txBody>
              </p:sp>
            </mc:Choice>
            <mc:Fallback xmlns="">
              <p:sp>
                <p:nvSpPr>
                  <p:cNvPr id="121" name="Rectangle 120">
                    <a:extLst>
                      <a:ext uri="{FF2B5EF4-FFF2-40B4-BE49-F238E27FC236}">
                        <a16:creationId xmlns:a16="http://schemas.microsoft.com/office/drawing/2014/main" id="{81C27CFB-DF37-4520-9B71-08745534527C}"/>
                      </a:ext>
                    </a:extLst>
                  </p:cNvPr>
                  <p:cNvSpPr>
                    <a:spLocks noRot="1" noChangeAspect="1" noMove="1" noResize="1" noEditPoints="1" noAdjustHandles="1" noChangeArrowheads="1" noChangeShapeType="1" noTextEdit="1"/>
                  </p:cNvSpPr>
                  <p:nvPr/>
                </p:nvSpPr>
                <p:spPr>
                  <a:xfrm>
                    <a:off x="7822454" y="3526611"/>
                    <a:ext cx="1717528" cy="464820"/>
                  </a:xfrm>
                  <a:prstGeom prst="rect">
                    <a:avLst/>
                  </a:prstGeom>
                  <a:blipFill>
                    <a:blip r:embed="rId7"/>
                    <a:stretch>
                      <a:fillRect/>
                    </a:stretch>
                  </a:blipFill>
                </p:spPr>
                <p:txBody>
                  <a:bodyPr/>
                  <a:lstStyle/>
                  <a:p>
                    <a:r>
                      <a:rPr lang="en-CA">
                        <a:noFill/>
                      </a:rPr>
                      <a:t> </a:t>
                    </a:r>
                  </a:p>
                </p:txBody>
              </p:sp>
            </mc:Fallback>
          </mc:AlternateContent>
          <p:cxnSp>
            <p:nvCxnSpPr>
              <p:cNvPr id="122" name="Straight Arrow Connector 121">
                <a:extLst>
                  <a:ext uri="{FF2B5EF4-FFF2-40B4-BE49-F238E27FC236}">
                    <a16:creationId xmlns:a16="http://schemas.microsoft.com/office/drawing/2014/main" id="{C8AB5B37-C23A-49C4-A8BF-48BC02145B42}"/>
                  </a:ext>
                </a:extLst>
              </p:cNvPr>
              <p:cNvCxnSpPr>
                <a:cxnSpLocks/>
                <a:stCxn id="121" idx="2"/>
                <a:endCxn id="71" idx="0"/>
              </p:cNvCxnSpPr>
              <p:nvPr/>
            </p:nvCxnSpPr>
            <p:spPr>
              <a:xfrm>
                <a:off x="8681218" y="3991431"/>
                <a:ext cx="0" cy="21132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id="{CD2D7788-D6A5-466A-B38F-8A737E0B37F2}"/>
                    </a:ext>
                  </a:extLst>
                </p:cNvPr>
                <p:cNvSpPr/>
                <p:nvPr/>
              </p:nvSpPr>
              <p:spPr>
                <a:xfrm>
                  <a:off x="9138902" y="4212300"/>
                  <a:ext cx="872284" cy="46482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solidFill>
                              <a:schemeClr val="bg2"/>
                            </a:solidFill>
                            <a:latin typeface="Cambria Math" panose="02040503050406030204" pitchFamily="18" charset="0"/>
                            <a:cs typeface="Courier New" panose="02070309020205020404" pitchFamily="49" charset="0"/>
                          </a:rPr>
                          <m:t>𝑂𝐿𝑃</m:t>
                        </m:r>
                        <m:r>
                          <a:rPr lang="en-CA" sz="1200" i="1" baseline="-25000" dirty="0" err="1">
                            <a:solidFill>
                              <a:schemeClr val="bg2"/>
                            </a:solidFill>
                            <a:latin typeface="Cambria Math" panose="02040503050406030204" pitchFamily="18" charset="0"/>
                            <a:cs typeface="Courier New" panose="02070309020205020404" pitchFamily="49" charset="0"/>
                          </a:rPr>
                          <m:t>𝑖</m:t>
                        </m:r>
                        <m:r>
                          <a:rPr lang="en-CA" sz="1200" i="1" dirty="0">
                            <a:solidFill>
                              <a:schemeClr val="bg2"/>
                            </a:solidFill>
                            <a:latin typeface="Cambria Math" panose="02040503050406030204" pitchFamily="18" charset="0"/>
                            <a:cs typeface="Courier New" panose="02070309020205020404" pitchFamily="49" charset="0"/>
                          </a:rPr>
                          <m:t>()</m:t>
                        </m:r>
                      </m:oMath>
                    </m:oMathPara>
                  </a14:m>
                  <a:endParaRPr lang="en-CA" sz="1200">
                    <a:solidFill>
                      <a:schemeClr val="bg2"/>
                    </a:solidFill>
                    <a:latin typeface="Courier New" panose="02070309020205020404" pitchFamily="49" charset="0"/>
                    <a:cs typeface="Courier New" panose="02070309020205020404" pitchFamily="49" charset="0"/>
                  </a:endParaRPr>
                </a:p>
              </p:txBody>
            </p:sp>
          </mc:Choice>
          <mc:Fallback xmlns="">
            <p:sp>
              <p:nvSpPr>
                <p:cNvPr id="58" name="Rectangle 57">
                  <a:extLst>
                    <a:ext uri="{FF2B5EF4-FFF2-40B4-BE49-F238E27FC236}">
                      <a16:creationId xmlns:a16="http://schemas.microsoft.com/office/drawing/2014/main" id="{CD2D7788-D6A5-466A-B38F-8A737E0B37F2}"/>
                    </a:ext>
                  </a:extLst>
                </p:cNvPr>
                <p:cNvSpPr>
                  <a:spLocks noRot="1" noChangeAspect="1" noMove="1" noResize="1" noEditPoints="1" noAdjustHandles="1" noChangeArrowheads="1" noChangeShapeType="1" noTextEdit="1"/>
                </p:cNvSpPr>
                <p:nvPr/>
              </p:nvSpPr>
              <p:spPr>
                <a:xfrm>
                  <a:off x="9138902" y="4212300"/>
                  <a:ext cx="872284" cy="464820"/>
                </a:xfrm>
                <a:prstGeom prst="rect">
                  <a:avLst/>
                </a:prstGeom>
                <a:blipFill>
                  <a:blip r:embed="rId8"/>
                  <a:stretch>
                    <a:fillRect/>
                  </a:stretch>
                </a:blipFill>
              </p:spPr>
              <p:txBody>
                <a:bodyPr/>
                <a:lstStyle/>
                <a:p>
                  <a:r>
                    <a:rPr lang="en-CA">
                      <a:noFill/>
                    </a:rPr>
                    <a:t> </a:t>
                  </a:r>
                </a:p>
              </p:txBody>
            </p:sp>
          </mc:Fallback>
        </mc:AlternateContent>
        <p:cxnSp>
          <p:nvCxnSpPr>
            <p:cNvPr id="59" name="Straight Arrow Connector 35">
              <a:extLst>
                <a:ext uri="{FF2B5EF4-FFF2-40B4-BE49-F238E27FC236}">
                  <a16:creationId xmlns:a16="http://schemas.microsoft.com/office/drawing/2014/main" id="{A00AF3F8-45F2-4339-854C-D3DD8F388483}"/>
                </a:ext>
              </a:extLst>
            </p:cNvPr>
            <p:cNvCxnSpPr>
              <a:cxnSpLocks/>
              <a:stCxn id="58" idx="3"/>
              <a:endCxn id="66" idx="0"/>
            </p:cNvCxnSpPr>
            <p:nvPr/>
          </p:nvCxnSpPr>
          <p:spPr>
            <a:xfrm flipV="1">
              <a:off x="10011186" y="3660628"/>
              <a:ext cx="1146147" cy="784082"/>
            </a:xfrm>
            <a:prstGeom prst="curvedConnector4">
              <a:avLst>
                <a:gd name="adj1" fmla="val 30907"/>
                <a:gd name="adj2" fmla="val 129155"/>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35">
              <a:extLst>
                <a:ext uri="{FF2B5EF4-FFF2-40B4-BE49-F238E27FC236}">
                  <a16:creationId xmlns:a16="http://schemas.microsoft.com/office/drawing/2014/main" id="{245C937B-8DAB-4715-973D-2CA0186D3AB0}"/>
                </a:ext>
              </a:extLst>
            </p:cNvPr>
            <p:cNvCxnSpPr>
              <a:cxnSpLocks/>
              <a:stCxn id="68" idx="2"/>
              <a:endCxn id="58" idx="3"/>
            </p:cNvCxnSpPr>
            <p:nvPr/>
          </p:nvCxnSpPr>
          <p:spPr>
            <a:xfrm rot="5400000" flipH="1">
              <a:off x="10192219" y="4263678"/>
              <a:ext cx="784082" cy="1146147"/>
            </a:xfrm>
            <a:prstGeom prst="curvedConnector4">
              <a:avLst>
                <a:gd name="adj1" fmla="val -29155"/>
                <a:gd name="adj2" fmla="val 8362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35">
              <a:extLst>
                <a:ext uri="{FF2B5EF4-FFF2-40B4-BE49-F238E27FC236}">
                  <a16:creationId xmlns:a16="http://schemas.microsoft.com/office/drawing/2014/main" id="{4B958672-D66B-43CA-B6BD-E1EF4DEB28BC}"/>
                </a:ext>
              </a:extLst>
            </p:cNvPr>
            <p:cNvCxnSpPr>
              <a:cxnSpLocks/>
              <a:stCxn id="71" idx="3"/>
              <a:endCxn id="58" idx="0"/>
            </p:cNvCxnSpPr>
            <p:nvPr/>
          </p:nvCxnSpPr>
          <p:spPr>
            <a:xfrm flipV="1">
              <a:off x="8524129" y="4212300"/>
              <a:ext cx="1050915" cy="232410"/>
            </a:xfrm>
            <a:prstGeom prst="curvedConnector4">
              <a:avLst>
                <a:gd name="adj1" fmla="val 29249"/>
                <a:gd name="adj2" fmla="val 19836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35">
              <a:extLst>
                <a:ext uri="{FF2B5EF4-FFF2-40B4-BE49-F238E27FC236}">
                  <a16:creationId xmlns:a16="http://schemas.microsoft.com/office/drawing/2014/main" id="{BAFE0323-6D3B-4CCB-B330-4038A8C2F899}"/>
                </a:ext>
              </a:extLst>
            </p:cNvPr>
            <p:cNvCxnSpPr>
              <a:cxnSpLocks/>
              <a:stCxn id="58" idx="2"/>
              <a:endCxn id="71" idx="3"/>
            </p:cNvCxnSpPr>
            <p:nvPr/>
          </p:nvCxnSpPr>
          <p:spPr>
            <a:xfrm rot="5400000" flipH="1">
              <a:off x="8933382" y="4035458"/>
              <a:ext cx="232410" cy="1050915"/>
            </a:xfrm>
            <a:prstGeom prst="curvedConnector4">
              <a:avLst>
                <a:gd name="adj1" fmla="val -98361"/>
                <a:gd name="adj2" fmla="val 7075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38C9C72E-5E35-49F8-8263-7BF96092A249}"/>
                </a:ext>
              </a:extLst>
            </p:cNvPr>
            <p:cNvGrpSpPr/>
            <p:nvPr/>
          </p:nvGrpSpPr>
          <p:grpSpPr>
            <a:xfrm>
              <a:off x="10386481" y="3660628"/>
              <a:ext cx="1541703" cy="1568164"/>
              <a:chOff x="10345032" y="3856033"/>
              <a:chExt cx="1541703" cy="1568164"/>
            </a:xfrm>
          </p:grpSpPr>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id="{66B33FCB-B0C7-428F-AA84-BF31DF53C4DC}"/>
                      </a:ext>
                    </a:extLst>
                  </p:cNvPr>
                  <p:cNvSpPr/>
                  <p:nvPr/>
                </p:nvSpPr>
                <p:spPr>
                  <a:xfrm>
                    <a:off x="10678222" y="3856033"/>
                    <a:ext cx="875324" cy="39256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000" i="1" dirty="0" smtClean="0">
                              <a:solidFill>
                                <a:schemeClr val="tx2"/>
                              </a:solidFill>
                              <a:latin typeface="Cambria Math" panose="02040503050406030204" pitchFamily="18" charset="0"/>
                              <a:cs typeface="Courier New" panose="02070309020205020404" pitchFamily="49" charset="0"/>
                            </a:rPr>
                            <m:t>𝐸𝑥𝑟𝑢𝑛</m:t>
                          </m:r>
                          <m:r>
                            <a:rPr lang="en-CA" sz="1000" i="1" dirty="0">
                              <a:solidFill>
                                <a:schemeClr val="tx2"/>
                              </a:solidFill>
                              <a:latin typeface="Cambria Math" panose="02040503050406030204" pitchFamily="18" charset="0"/>
                              <a:cs typeface="Courier New" panose="02070309020205020404" pitchFamily="49" charset="0"/>
                            </a:rPr>
                            <m:t>()</m:t>
                          </m:r>
                        </m:oMath>
                      </m:oMathPara>
                    </a14:m>
                    <a:endParaRPr lang="en-CA" sz="1000">
                      <a:solidFill>
                        <a:schemeClr val="tx2"/>
                      </a:solidFill>
                      <a:latin typeface="Courier New" panose="02070309020205020404" pitchFamily="49" charset="0"/>
                      <a:cs typeface="Courier New" panose="02070309020205020404" pitchFamily="49" charset="0"/>
                    </a:endParaRPr>
                  </a:p>
                </p:txBody>
              </p:sp>
            </mc:Choice>
            <mc:Fallback xmlns="">
              <p:sp>
                <p:nvSpPr>
                  <p:cNvPr id="66" name="Rectangle 65">
                    <a:extLst>
                      <a:ext uri="{FF2B5EF4-FFF2-40B4-BE49-F238E27FC236}">
                        <a16:creationId xmlns:a16="http://schemas.microsoft.com/office/drawing/2014/main" id="{66B33FCB-B0C7-428F-AA84-BF31DF53C4DC}"/>
                      </a:ext>
                    </a:extLst>
                  </p:cNvPr>
                  <p:cNvSpPr>
                    <a:spLocks noRot="1" noChangeAspect="1" noMove="1" noResize="1" noEditPoints="1" noAdjustHandles="1" noChangeArrowheads="1" noChangeShapeType="1" noTextEdit="1"/>
                  </p:cNvSpPr>
                  <p:nvPr/>
                </p:nvSpPr>
                <p:spPr>
                  <a:xfrm>
                    <a:off x="10678222" y="3856033"/>
                    <a:ext cx="875324" cy="392568"/>
                  </a:xfrm>
                  <a:prstGeom prst="rect">
                    <a:avLst/>
                  </a:prstGeom>
                  <a:blipFill>
                    <a:blip r:embed="rId9"/>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77342DF1-620E-46B9-B303-974CE2F5CEA6}"/>
                      </a:ext>
                    </a:extLst>
                  </p:cNvPr>
                  <p:cNvSpPr/>
                  <p:nvPr/>
                </p:nvSpPr>
                <p:spPr>
                  <a:xfrm>
                    <a:off x="10580006" y="4390669"/>
                    <a:ext cx="1071757" cy="39256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000" i="1" dirty="0" smtClean="0">
                              <a:solidFill>
                                <a:schemeClr val="bg2"/>
                              </a:solidFill>
                              <a:latin typeface="Cambria Math" panose="02040503050406030204" pitchFamily="18" charset="0"/>
                              <a:cs typeface="Courier New" panose="02070309020205020404" pitchFamily="49" charset="0"/>
                            </a:rPr>
                            <m:t>𝐹𝑟𝑒𝑞𝑢𝑒𝑛𝑐𝑦</m:t>
                          </m:r>
                          <m:r>
                            <a:rPr lang="en-CA" sz="1000" i="1" dirty="0" smtClean="0">
                              <a:solidFill>
                                <a:schemeClr val="bg2"/>
                              </a:solidFill>
                              <a:latin typeface="Cambria Math" panose="02040503050406030204" pitchFamily="18" charset="0"/>
                              <a:cs typeface="Courier New" panose="02070309020205020404" pitchFamily="49" charset="0"/>
                            </a:rPr>
                            <m:t>()</m:t>
                          </m:r>
                        </m:oMath>
                      </m:oMathPara>
                    </a14:m>
                    <a:endParaRPr lang="en-CA" sz="1000">
                      <a:solidFill>
                        <a:schemeClr val="bg2"/>
                      </a:solidFill>
                      <a:latin typeface="Courier New" panose="02070309020205020404" pitchFamily="49" charset="0"/>
                      <a:cs typeface="Courier New" panose="02070309020205020404" pitchFamily="49" charset="0"/>
                    </a:endParaRPr>
                  </a:p>
                </p:txBody>
              </p:sp>
            </mc:Choice>
            <mc:Fallback xmlns="">
              <p:sp>
                <p:nvSpPr>
                  <p:cNvPr id="67" name="Rectangle 66">
                    <a:extLst>
                      <a:ext uri="{FF2B5EF4-FFF2-40B4-BE49-F238E27FC236}">
                        <a16:creationId xmlns:a16="http://schemas.microsoft.com/office/drawing/2014/main" id="{77342DF1-620E-46B9-B303-974CE2F5CEA6}"/>
                      </a:ext>
                    </a:extLst>
                  </p:cNvPr>
                  <p:cNvSpPr>
                    <a:spLocks noRot="1" noChangeAspect="1" noMove="1" noResize="1" noEditPoints="1" noAdjustHandles="1" noChangeArrowheads="1" noChangeShapeType="1" noTextEdit="1"/>
                  </p:cNvSpPr>
                  <p:nvPr/>
                </p:nvSpPr>
                <p:spPr>
                  <a:xfrm>
                    <a:off x="10580006" y="4390669"/>
                    <a:ext cx="1071757" cy="392568"/>
                  </a:xfrm>
                  <a:prstGeom prst="rect">
                    <a:avLst/>
                  </a:prstGeom>
                  <a:blipFill>
                    <a:blip r:embed="rId10"/>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8" name="Rectangle 67">
                    <a:extLst>
                      <a:ext uri="{FF2B5EF4-FFF2-40B4-BE49-F238E27FC236}">
                        <a16:creationId xmlns:a16="http://schemas.microsoft.com/office/drawing/2014/main" id="{4CF4CE15-7B5E-49D4-B517-853BDDB1B8BE}"/>
                      </a:ext>
                    </a:extLst>
                  </p:cNvPr>
                  <p:cNvSpPr/>
                  <p:nvPr/>
                </p:nvSpPr>
                <p:spPr>
                  <a:xfrm>
                    <a:off x="10345032" y="4945340"/>
                    <a:ext cx="1541703" cy="47885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b="0" i="1" dirty="0" smtClean="0">
                              <a:solidFill>
                                <a:schemeClr val="bg2"/>
                              </a:solidFill>
                              <a:latin typeface="Cambria Math" panose="02040503050406030204" pitchFamily="18" charset="0"/>
                              <a:cs typeface="Courier New" panose="02070309020205020404" pitchFamily="49" charset="0"/>
                            </a:rPr>
                            <m:t>𝑆𝑢𝑚</m:t>
                          </m:r>
                          <m:r>
                            <a:rPr lang="en-CA" sz="1200" i="1" dirty="0" smtClean="0">
                              <a:solidFill>
                                <a:schemeClr val="bg2"/>
                              </a:solidFill>
                              <a:latin typeface="Cambria Math" panose="02040503050406030204" pitchFamily="18" charset="0"/>
                              <a:cs typeface="Courier New" panose="02070309020205020404" pitchFamily="49" charset="0"/>
                            </a:rPr>
                            <m:t> + </m:t>
                          </m:r>
                        </m:oMath>
                      </m:oMathPara>
                    </a14:m>
                    <a:endParaRPr lang="en-CA" sz="1200" i="1">
                      <a:solidFill>
                        <a:schemeClr val="bg2"/>
                      </a:solidFill>
                      <a:latin typeface="Cambria Math" panose="02040503050406030204" pitchFamily="18" charset="0"/>
                      <a:cs typeface="Courier New" panose="02070309020205020404" pitchFamily="49" charset="0"/>
                    </a:endParaRPr>
                  </a:p>
                  <a:p>
                    <a:pPr algn="ctr"/>
                    <a14:m>
                      <m:oMathPara xmlns:m="http://schemas.openxmlformats.org/officeDocument/2006/math">
                        <m:oMathParaPr>
                          <m:jc m:val="centerGroup"/>
                        </m:oMathParaPr>
                        <m:oMath xmlns:m="http://schemas.openxmlformats.org/officeDocument/2006/math">
                          <m:r>
                            <a:rPr lang="en-CA" sz="1000" i="1" dirty="0" smtClean="0">
                              <a:solidFill>
                                <a:schemeClr val="bg2"/>
                              </a:solidFill>
                              <a:latin typeface="Cambria Math" panose="02040503050406030204" pitchFamily="18" charset="0"/>
                              <a:cs typeface="Courier New" panose="02070309020205020404" pitchFamily="49" charset="0"/>
                            </a:rPr>
                            <m:t>(</m:t>
                          </m:r>
                          <m:r>
                            <a:rPr lang="en-CA" sz="1000" i="1" dirty="0" err="1" smtClean="0">
                              <a:solidFill>
                                <a:schemeClr val="bg2"/>
                              </a:solidFill>
                              <a:latin typeface="Cambria Math" panose="02040503050406030204" pitchFamily="18" charset="0"/>
                              <a:cs typeface="Courier New" panose="02070309020205020404" pitchFamily="49" charset="0"/>
                            </a:rPr>
                            <m:t>𝐿𝐶𝑃</m:t>
                          </m:r>
                          <m:r>
                            <a:rPr lang="en-CA" sz="1000" i="1" baseline="-25000" dirty="0" err="1" smtClean="0">
                              <a:solidFill>
                                <a:schemeClr val="bg2"/>
                              </a:solidFill>
                              <a:latin typeface="Cambria Math" panose="02040503050406030204" pitchFamily="18" charset="0"/>
                              <a:cs typeface="Courier New" panose="02070309020205020404" pitchFamily="49" charset="0"/>
                            </a:rPr>
                            <m:t>𝑖</m:t>
                          </m:r>
                          <m:r>
                            <a:rPr lang="en-CA" sz="1000" i="1" dirty="0" smtClean="0">
                              <a:solidFill>
                                <a:schemeClr val="bg2"/>
                              </a:solidFill>
                              <a:latin typeface="Cambria Math" panose="02040503050406030204" pitchFamily="18" charset="0"/>
                              <a:cs typeface="Courier New" panose="02070309020205020404" pitchFamily="49" charset="0"/>
                            </a:rPr>
                            <m:t> – </m:t>
                          </m:r>
                          <m:r>
                            <a:rPr lang="en-CA" sz="1000" i="1" dirty="0" smtClean="0">
                              <a:solidFill>
                                <a:schemeClr val="bg2"/>
                              </a:solidFill>
                              <a:latin typeface="Cambria Math" panose="02040503050406030204" pitchFamily="18" charset="0"/>
                              <a:cs typeface="Courier New" panose="02070309020205020404" pitchFamily="49" charset="0"/>
                            </a:rPr>
                            <m:t>𝑝</m:t>
                          </m:r>
                          <m:r>
                            <a:rPr lang="en-CA" sz="1000" i="1" dirty="0" smtClean="0">
                              <a:solidFill>
                                <a:schemeClr val="bg2"/>
                              </a:solidFill>
                              <a:latin typeface="Cambria Math" panose="02040503050406030204" pitchFamily="18" charset="0"/>
                              <a:cs typeface="Courier New" panose="02070309020205020404" pitchFamily="49" charset="0"/>
                            </a:rPr>
                            <m:t>)	∗ (</m:t>
                          </m:r>
                          <m:r>
                            <a:rPr lang="en-CA" sz="1000" i="1" dirty="0" err="1" smtClean="0">
                              <a:solidFill>
                                <a:schemeClr val="bg2"/>
                              </a:solidFill>
                              <a:latin typeface="Cambria Math" panose="02040503050406030204" pitchFamily="18" charset="0"/>
                              <a:cs typeface="Courier New" panose="02070309020205020404" pitchFamily="49" charset="0"/>
                            </a:rPr>
                            <m:t>𝑓</m:t>
                          </m:r>
                          <m:r>
                            <a:rPr lang="en-CA" sz="1000" i="1" baseline="-25000" dirty="0" err="1" smtClean="0">
                              <a:solidFill>
                                <a:schemeClr val="bg2"/>
                              </a:solidFill>
                              <a:latin typeface="Cambria Math" panose="02040503050406030204" pitchFamily="18" charset="0"/>
                              <a:cs typeface="Courier New" panose="02070309020205020404" pitchFamily="49" charset="0"/>
                            </a:rPr>
                            <m:t>𝑟</m:t>
                          </m:r>
                          <m:r>
                            <a:rPr lang="en-CA" sz="1000" i="1" baseline="-25000" dirty="0" err="1" smtClean="0">
                              <a:solidFill>
                                <a:schemeClr val="bg2"/>
                              </a:solidFill>
                              <a:latin typeface="Cambria Math" panose="02040503050406030204" pitchFamily="18" charset="0"/>
                              <a:cs typeface="Courier New" panose="02070309020205020404" pitchFamily="49" charset="0"/>
                            </a:rPr>
                            <m:t>,</m:t>
                          </m:r>
                          <m:r>
                            <a:rPr lang="en-CA" sz="1000" i="1" baseline="-25000" dirty="0" err="1" smtClean="0">
                              <a:solidFill>
                                <a:schemeClr val="bg2"/>
                              </a:solidFill>
                              <a:latin typeface="Cambria Math" panose="02040503050406030204" pitchFamily="18" charset="0"/>
                              <a:cs typeface="Courier New" panose="02070309020205020404" pitchFamily="49" charset="0"/>
                            </a:rPr>
                            <m:t>𝑢</m:t>
                          </m:r>
                          <m:r>
                            <a:rPr lang="en-CA" sz="1000" i="1" dirty="0" smtClean="0">
                              <a:solidFill>
                                <a:schemeClr val="bg2"/>
                              </a:solidFill>
                              <a:latin typeface="Cambria Math" panose="02040503050406030204" pitchFamily="18" charset="0"/>
                              <a:cs typeface="Courier New" panose="02070309020205020404" pitchFamily="49" charset="0"/>
                            </a:rPr>
                            <m:t> − 1)</m:t>
                          </m:r>
                        </m:oMath>
                      </m:oMathPara>
                    </a14:m>
                    <a:endParaRPr lang="en-CA" sz="1000" baseline="-25000">
                      <a:solidFill>
                        <a:schemeClr val="bg2"/>
                      </a:solidFill>
                      <a:latin typeface="Courier New" panose="02070309020205020404" pitchFamily="49" charset="0"/>
                      <a:cs typeface="Courier New" panose="02070309020205020404" pitchFamily="49" charset="0"/>
                    </a:endParaRPr>
                  </a:p>
                </p:txBody>
              </p:sp>
            </mc:Choice>
            <mc:Fallback xmlns="">
              <p:sp>
                <p:nvSpPr>
                  <p:cNvPr id="68" name="Rectangle 67">
                    <a:extLst>
                      <a:ext uri="{FF2B5EF4-FFF2-40B4-BE49-F238E27FC236}">
                        <a16:creationId xmlns:a16="http://schemas.microsoft.com/office/drawing/2014/main" id="{4CF4CE15-7B5E-49D4-B517-853BDDB1B8BE}"/>
                      </a:ext>
                    </a:extLst>
                  </p:cNvPr>
                  <p:cNvSpPr>
                    <a:spLocks noRot="1" noChangeAspect="1" noMove="1" noResize="1" noEditPoints="1" noAdjustHandles="1" noChangeArrowheads="1" noChangeShapeType="1" noTextEdit="1"/>
                  </p:cNvSpPr>
                  <p:nvPr/>
                </p:nvSpPr>
                <p:spPr>
                  <a:xfrm>
                    <a:off x="10345032" y="4945340"/>
                    <a:ext cx="1541703" cy="478857"/>
                  </a:xfrm>
                  <a:prstGeom prst="rect">
                    <a:avLst/>
                  </a:prstGeom>
                  <a:blipFill>
                    <a:blip r:embed="rId11"/>
                    <a:stretch>
                      <a:fillRect/>
                    </a:stretch>
                  </a:blipFill>
                </p:spPr>
                <p:txBody>
                  <a:bodyPr/>
                  <a:lstStyle/>
                  <a:p>
                    <a:r>
                      <a:rPr lang="en-CA">
                        <a:noFill/>
                      </a:rPr>
                      <a:t> </a:t>
                    </a:r>
                  </a:p>
                </p:txBody>
              </p:sp>
            </mc:Fallback>
          </mc:AlternateContent>
        </p:grpSp>
        <p:cxnSp>
          <p:nvCxnSpPr>
            <p:cNvPr id="64" name="Straight Arrow Connector 63">
              <a:extLst>
                <a:ext uri="{FF2B5EF4-FFF2-40B4-BE49-F238E27FC236}">
                  <a16:creationId xmlns:a16="http://schemas.microsoft.com/office/drawing/2014/main" id="{2198F8F1-E469-410F-9BB4-A15FE79B2974}"/>
                </a:ext>
              </a:extLst>
            </p:cNvPr>
            <p:cNvCxnSpPr>
              <a:cxnSpLocks/>
              <a:stCxn id="66" idx="2"/>
              <a:endCxn id="67" idx="0"/>
            </p:cNvCxnSpPr>
            <p:nvPr/>
          </p:nvCxnSpPr>
          <p:spPr>
            <a:xfrm>
              <a:off x="11157333" y="4053196"/>
              <a:ext cx="1" cy="14206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A9176D59-9BBA-4331-B99E-1C5128E9A20E}"/>
                </a:ext>
              </a:extLst>
            </p:cNvPr>
            <p:cNvCxnSpPr>
              <a:cxnSpLocks/>
              <a:stCxn id="67" idx="2"/>
              <a:endCxn id="68" idx="0"/>
            </p:cNvCxnSpPr>
            <p:nvPr/>
          </p:nvCxnSpPr>
          <p:spPr>
            <a:xfrm flipH="1">
              <a:off x="11157333" y="4587832"/>
              <a:ext cx="1" cy="162103"/>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
        <p:nvSpPr>
          <p:cNvPr id="134" name="Rectangle 133">
            <a:extLst>
              <a:ext uri="{FF2B5EF4-FFF2-40B4-BE49-F238E27FC236}">
                <a16:creationId xmlns:a16="http://schemas.microsoft.com/office/drawing/2014/main" id="{9BB2753C-961F-4555-B590-DAC5B4F4684F}"/>
              </a:ext>
            </a:extLst>
          </p:cNvPr>
          <p:cNvSpPr/>
          <p:nvPr/>
        </p:nvSpPr>
        <p:spPr>
          <a:xfrm>
            <a:off x="0" y="3959192"/>
            <a:ext cx="6182353" cy="2898808"/>
          </a:xfrm>
          <a:prstGeom prst="rect">
            <a:avLst/>
          </a:prstGeom>
          <a:solidFill>
            <a:srgbClr val="F6F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7509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 name="Title 4">
            <a:extLst>
              <a:ext uri="{FF2B5EF4-FFF2-40B4-BE49-F238E27FC236}">
                <a16:creationId xmlns:a16="http://schemas.microsoft.com/office/drawing/2014/main" id="{6C87958C-AB57-4D4B-B090-C77E611748E3}"/>
              </a:ext>
            </a:extLst>
          </p:cNvPr>
          <p:cNvSpPr>
            <a:spLocks noGrp="1"/>
          </p:cNvSpPr>
          <p:nvPr>
            <p:ph type="title"/>
          </p:nvPr>
        </p:nvSpPr>
        <p:spPr>
          <a:xfrm>
            <a:off x="838200" y="586992"/>
            <a:ext cx="4953000" cy="1664573"/>
          </a:xfrm>
        </p:spPr>
        <p:txBody>
          <a:bodyPr>
            <a:normAutofit/>
          </a:bodyPr>
          <a:lstStyle/>
          <a:p>
            <a:pPr>
              <a:lnSpc>
                <a:spcPct val="90000"/>
              </a:lnSpc>
            </a:pPr>
            <a:r>
              <a:rPr lang="en-CA" sz="4000">
                <a:solidFill>
                  <a:schemeClr val="tx2"/>
                </a:solidFill>
              </a:rPr>
              <a:t>MAXCOVER</a:t>
            </a:r>
            <a:br>
              <a:rPr lang="en-CA" sz="3700">
                <a:solidFill>
                  <a:schemeClr val="tx2"/>
                </a:solidFill>
              </a:rPr>
            </a:br>
            <a:r>
              <a:rPr lang="en-CA" sz="2000" b="0">
                <a:solidFill>
                  <a:schemeClr val="tx2"/>
                </a:solidFill>
              </a:rPr>
              <a:t>Data Structures</a:t>
            </a:r>
          </a:p>
        </p:txBody>
      </p:sp>
      <p:sp>
        <p:nvSpPr>
          <p:cNvPr id="52" name="R1-RM BLUE RECTANGLE">
            <a:extLst>
              <a:ext uri="{FF2B5EF4-FFF2-40B4-BE49-F238E27FC236}">
                <a16:creationId xmlns:a16="http://schemas.microsoft.com/office/drawing/2014/main" id="{ECB938CE-454F-4026-99D3-4CACC8356D12}"/>
              </a:ext>
            </a:extLst>
          </p:cNvPr>
          <p:cNvSpPr/>
          <p:nvPr/>
        </p:nvSpPr>
        <p:spPr>
          <a:xfrm>
            <a:off x="1559972" y="4987229"/>
            <a:ext cx="907563" cy="39256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x[i..j'] BLUE RECTANGLE">
            <a:extLst>
              <a:ext uri="{FF2B5EF4-FFF2-40B4-BE49-F238E27FC236}">
                <a16:creationId xmlns:a16="http://schemas.microsoft.com/office/drawing/2014/main" id="{C14A5537-AA04-429D-8A97-0537890079ED}"/>
              </a:ext>
            </a:extLst>
          </p:cNvPr>
          <p:cNvSpPr/>
          <p:nvPr/>
        </p:nvSpPr>
        <p:spPr>
          <a:xfrm>
            <a:off x="1837878" y="4357367"/>
            <a:ext cx="779077" cy="39256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exrun() RECTANGLE">
            <a:extLst>
              <a:ext uri="{FF2B5EF4-FFF2-40B4-BE49-F238E27FC236}">
                <a16:creationId xmlns:a16="http://schemas.microsoft.com/office/drawing/2014/main" id="{EC84B4FB-95FA-48A3-A32A-19219E8F6B34}"/>
              </a:ext>
            </a:extLst>
          </p:cNvPr>
          <p:cNvSpPr/>
          <p:nvPr/>
        </p:nvSpPr>
        <p:spPr>
          <a:xfrm>
            <a:off x="2160642" y="3727505"/>
            <a:ext cx="1187347" cy="39256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2377EF59-30F4-DCE6-9B5A-0ECD90E1272F}"/>
                  </a:ext>
                </a:extLst>
              </p:cNvPr>
              <p:cNvSpPr>
                <a:spLocks noGrp="1"/>
              </p:cNvSpPr>
              <p:nvPr>
                <p:ph idx="1"/>
              </p:nvPr>
            </p:nvSpPr>
            <p:spPr>
              <a:xfrm>
                <a:off x="838200" y="2644336"/>
                <a:ext cx="4952681" cy="3683311"/>
              </a:xfrm>
            </p:spPr>
            <p:txBody>
              <a:bodyPr anchor="ctr">
                <a:normAutofit/>
              </a:bodyPr>
              <a:lstStyle/>
              <a:p>
                <a:r>
                  <a:rPr lang="en-US" sz="1800">
                    <a:solidFill>
                      <a:schemeClr val="tx2"/>
                    </a:solidFill>
                    <a:cs typeface="Courier New" panose="02070309020205020404" pitchFamily="49" charset="0"/>
                  </a:rPr>
                  <a:t>We can determine the</a:t>
                </a:r>
                <a:r>
                  <a:rPr lang="en-US" sz="1800" b="1">
                    <a:solidFill>
                      <a:schemeClr val="tx2"/>
                    </a:solidFill>
                    <a:cs typeface="Courier New" panose="02070309020205020404" pitchFamily="49" charset="0"/>
                  </a:rPr>
                  <a:t> eligible run</a:t>
                </a:r>
                <a:r>
                  <a:rPr lang="en-US" sz="1800">
                    <a:solidFill>
                      <a:schemeClr val="tx2"/>
                    </a:solidFill>
                    <a:cs typeface="Courier New" panose="02070309020205020404" pitchFamily="49" charset="0"/>
                  </a:rPr>
                  <a:t> of </a:t>
                </a:r>
                <a14:m>
                  <m:oMath xmlns:m="http://schemas.openxmlformats.org/officeDocument/2006/math">
                    <m:r>
                      <a:rPr lang="en-US" sz="1800" b="1" i="1" dirty="0" smtClean="0">
                        <a:solidFill>
                          <a:schemeClr val="tx2"/>
                        </a:solidFill>
                        <a:latin typeface="Cambria Math" panose="02040503050406030204" pitchFamily="18" charset="0"/>
                        <a:cs typeface="Courier New" panose="02070309020205020404" pitchFamily="49" charset="0"/>
                      </a:rPr>
                      <m:t>𝒖</m:t>
                    </m:r>
                  </m:oMath>
                </a14:m>
                <a:r>
                  <a:rPr lang="en-US" sz="1800">
                    <a:solidFill>
                      <a:schemeClr val="tx2"/>
                    </a:solidFill>
                    <a:cs typeface="Courier New" panose="02070309020205020404" pitchFamily="49" charset="0"/>
                  </a:rPr>
                  <a:t> using the </a:t>
                </a:r>
                <a14:m>
                  <m:oMath xmlns:m="http://schemas.openxmlformats.org/officeDocument/2006/math">
                    <m:r>
                      <a:rPr lang="en-US" sz="1800" i="1" dirty="0" smtClean="0">
                        <a:solidFill>
                          <a:schemeClr val="tx2"/>
                        </a:solidFill>
                        <a:latin typeface="Cambria Math" panose="02040503050406030204" pitchFamily="18" charset="0"/>
                        <a:cs typeface="Courier New" panose="02070309020205020404" pitchFamily="49" charset="0"/>
                      </a:rPr>
                      <m:t>𝑒𝑥𝑟𝑢𝑛</m:t>
                    </m:r>
                    <m:r>
                      <a:rPr lang="en-US" sz="1800" i="1" dirty="0" smtClean="0">
                        <a:solidFill>
                          <a:schemeClr val="tx2"/>
                        </a:solidFill>
                        <a:latin typeface="Cambria Math" panose="02040503050406030204" pitchFamily="18" charset="0"/>
                        <a:cs typeface="Courier New" panose="02070309020205020404" pitchFamily="49" charset="0"/>
                      </a:rPr>
                      <m:t>(</m:t>
                    </m:r>
                    <m:r>
                      <a:rPr lang="en-US" sz="1800" i="1" dirty="0" err="1" smtClean="0">
                        <a:solidFill>
                          <a:schemeClr val="tx2"/>
                        </a:solidFill>
                        <a:latin typeface="Cambria Math" panose="02040503050406030204" pitchFamily="18" charset="0"/>
                        <a:cs typeface="Courier New" panose="02070309020205020404" pitchFamily="49" charset="0"/>
                      </a:rPr>
                      <m:t>𝑖</m:t>
                    </m:r>
                    <m:r>
                      <a:rPr lang="en-US" sz="1800" i="1" dirty="0" smtClean="0">
                        <a:solidFill>
                          <a:schemeClr val="tx2"/>
                        </a:solidFill>
                        <a:latin typeface="Cambria Math" panose="02040503050406030204" pitchFamily="18" charset="0"/>
                        <a:cs typeface="Courier New" panose="02070309020205020404" pitchFamily="49" charset="0"/>
                      </a:rPr>
                      <m:t>′,</m:t>
                    </m:r>
                    <m:r>
                      <a:rPr lang="en-US" sz="1800" i="1" dirty="0" smtClean="0">
                        <a:solidFill>
                          <a:schemeClr val="tx2"/>
                        </a:solidFill>
                        <a:latin typeface="Cambria Math" panose="02040503050406030204" pitchFamily="18" charset="0"/>
                        <a:cs typeface="Courier New" panose="02070309020205020404" pitchFamily="49" charset="0"/>
                      </a:rPr>
                      <m:t>𝑗</m:t>
                    </m:r>
                    <m:r>
                      <a:rPr lang="en-US" sz="1800" i="1" dirty="0" smtClean="0">
                        <a:solidFill>
                          <a:schemeClr val="tx2"/>
                        </a:solidFill>
                        <a:latin typeface="Cambria Math" panose="02040503050406030204" pitchFamily="18" charset="0"/>
                        <a:cs typeface="Courier New" panose="02070309020205020404" pitchFamily="49" charset="0"/>
                      </a:rPr>
                      <m:t>′)</m:t>
                    </m:r>
                  </m:oMath>
                </a14:m>
                <a:r>
                  <a:rPr lang="en-US" sz="1800">
                    <a:solidFill>
                      <a:schemeClr val="tx2"/>
                    </a:solidFill>
                    <a:cs typeface="Courier New" panose="02070309020205020404" pitchFamily="49" charset="0"/>
                  </a:rPr>
                  <a:t> function </a:t>
                </a:r>
                <a:br>
                  <a:rPr lang="en-US" sz="1800">
                    <a:solidFill>
                      <a:schemeClr val="tx2"/>
                    </a:solidFill>
                    <a:cs typeface="Courier New" panose="02070309020205020404" pitchFamily="49" charset="0"/>
                  </a:rPr>
                </a:br>
                <a:endParaRPr lang="en-US" sz="1400">
                  <a:solidFill>
                    <a:schemeClr val="tx2"/>
                  </a:solidFill>
                  <a:cs typeface="Courier New" panose="02070309020205020404" pitchFamily="49" charset="0"/>
                </a:endParaRPr>
              </a:p>
              <a:p>
                <a:r>
                  <a:rPr lang="en-US" sz="1800" b="1">
                    <a:solidFill>
                      <a:schemeClr val="tx2"/>
                    </a:solidFill>
                    <a:cs typeface="Courier New" panose="02070309020205020404" pitchFamily="49" charset="0"/>
                  </a:rPr>
                  <a:t>Input:</a:t>
                </a:r>
                <a:r>
                  <a:rPr lang="en-US" sz="1800">
                    <a:solidFill>
                      <a:schemeClr val="tx2"/>
                    </a:solidFill>
                    <a:cs typeface="Courier New" panose="02070309020205020404" pitchFamily="49" charset="0"/>
                  </a:rPr>
                  <a:t> </a:t>
                </a:r>
                <a14:m>
                  <m:oMath xmlns:m="http://schemas.openxmlformats.org/officeDocument/2006/math">
                    <m:r>
                      <a:rPr lang="en-US" sz="1800" b="1" i="1" dirty="0">
                        <a:solidFill>
                          <a:schemeClr val="tx2"/>
                        </a:solidFill>
                        <a:latin typeface="Cambria Math" panose="02040503050406030204" pitchFamily="18" charset="0"/>
                        <a:cs typeface="Courier New" panose="02070309020205020404" pitchFamily="49" charset="0"/>
                      </a:rPr>
                      <m:t>𝒙</m:t>
                    </m:r>
                    <m:r>
                      <a:rPr lang="en-US" sz="1800" i="1" dirty="0">
                        <a:solidFill>
                          <a:schemeClr val="tx2"/>
                        </a:solidFill>
                        <a:latin typeface="Cambria Math" panose="02040503050406030204" pitchFamily="18" charset="0"/>
                        <a:cs typeface="Courier New" panose="02070309020205020404" pitchFamily="49" charset="0"/>
                      </a:rPr>
                      <m:t>[</m:t>
                    </m:r>
                    <m:r>
                      <a:rPr lang="en-US" sz="1800" i="1" dirty="0" err="1">
                        <a:solidFill>
                          <a:schemeClr val="tx2"/>
                        </a:solidFill>
                        <a:latin typeface="Cambria Math" panose="02040503050406030204" pitchFamily="18" charset="0"/>
                        <a:cs typeface="Courier New" panose="02070309020205020404" pitchFamily="49" charset="0"/>
                      </a:rPr>
                      <m:t>𝑖</m:t>
                    </m:r>
                    <m:r>
                      <a:rPr lang="en-US" sz="1800" i="1" dirty="0">
                        <a:solidFill>
                          <a:schemeClr val="tx2"/>
                        </a:solidFill>
                        <a:latin typeface="Cambria Math" panose="02040503050406030204" pitchFamily="18" charset="0"/>
                        <a:cs typeface="Courier New" panose="02070309020205020404" pitchFamily="49" charset="0"/>
                      </a:rPr>
                      <m:t>′..</m:t>
                    </m:r>
                    <m:r>
                      <a:rPr lang="en-US" sz="1800" i="1" dirty="0">
                        <a:solidFill>
                          <a:schemeClr val="tx2"/>
                        </a:solidFill>
                        <a:latin typeface="Cambria Math" panose="02040503050406030204" pitchFamily="18" charset="0"/>
                        <a:cs typeface="Courier New" panose="02070309020205020404" pitchFamily="49" charset="0"/>
                      </a:rPr>
                      <m:t>𝑗</m:t>
                    </m:r>
                    <m:r>
                      <a:rPr lang="en-US" sz="1800" i="1" dirty="0">
                        <a:solidFill>
                          <a:schemeClr val="tx2"/>
                        </a:solidFill>
                        <a:latin typeface="Cambria Math" panose="02040503050406030204" pitchFamily="18" charset="0"/>
                        <a:cs typeface="Courier New" panose="02070309020205020404" pitchFamily="49" charset="0"/>
                      </a:rPr>
                      <m:t>′] </m:t>
                    </m:r>
                  </m:oMath>
                </a14:m>
                <a:r>
                  <a:rPr lang="en-CA" sz="1800">
                    <a:solidFill>
                      <a:schemeClr val="tx2"/>
                    </a:solidFill>
                    <a:cs typeface="Courier New" panose="02070309020205020404" pitchFamily="49" charset="0"/>
                  </a:rPr>
                  <a:t>is the range </a:t>
                </a:r>
                <a14:m>
                  <m:oMath xmlns:m="http://schemas.openxmlformats.org/officeDocument/2006/math">
                    <m:r>
                      <a:rPr lang="en-US" sz="1800" b="1" i="1" dirty="0">
                        <a:solidFill>
                          <a:schemeClr val="tx2"/>
                        </a:solidFill>
                        <a:latin typeface="Cambria Math" panose="02040503050406030204" pitchFamily="18" charset="0"/>
                        <a:cs typeface="Courier New" panose="02070309020205020404" pitchFamily="49" charset="0"/>
                      </a:rPr>
                      <m:t>𝒖</m:t>
                    </m:r>
                  </m:oMath>
                </a14:m>
                <a:r>
                  <a:rPr lang="en-US" sz="1800">
                    <a:solidFill>
                      <a:schemeClr val="tx2"/>
                    </a:solidFill>
                    <a:cs typeface="Courier New" panose="02070309020205020404" pitchFamily="49" charset="0"/>
                  </a:rPr>
                  <a:t> occurs consecutively </a:t>
                </a:r>
              </a:p>
              <a:p>
                <a:pPr lvl="1"/>
                <a:r>
                  <a:rPr lang="en-US" sz="1400">
                    <a:solidFill>
                      <a:schemeClr val="tx2"/>
                    </a:solidFill>
                    <a:latin typeface="Lobster" panose="00000500000000000000" pitchFamily="2" charset="0"/>
                    <a:cs typeface="Courier New" panose="02070309020205020404" pitchFamily="49" charset="0"/>
                  </a:rPr>
                  <a:t>SA</a:t>
                </a:r>
                <a14:m>
                  <m:oMath xmlns:m="http://schemas.openxmlformats.org/officeDocument/2006/math">
                    <m:r>
                      <a:rPr lang="en-US" sz="1400" i="1" dirty="0" smtClean="0">
                        <a:solidFill>
                          <a:schemeClr val="tx2"/>
                        </a:solidFill>
                        <a:latin typeface="Cambria Math" panose="02040503050406030204" pitchFamily="18" charset="0"/>
                        <a:cs typeface="Courier New" panose="02070309020205020404" pitchFamily="49" charset="0"/>
                      </a:rPr>
                      <m:t>[</m:t>
                    </m:r>
                    <m:r>
                      <a:rPr lang="en-US" sz="1400" i="1" dirty="0" smtClean="0">
                        <a:solidFill>
                          <a:schemeClr val="tx2"/>
                        </a:solidFill>
                        <a:latin typeface="Cambria Math" panose="02040503050406030204" pitchFamily="18" charset="0"/>
                        <a:cs typeface="Courier New" panose="02070309020205020404" pitchFamily="49" charset="0"/>
                      </a:rPr>
                      <m:t>𝑟</m:t>
                    </m:r>
                    <m:r>
                      <a:rPr lang="en-US" sz="1400" i="1" baseline="-25000" dirty="0">
                        <a:solidFill>
                          <a:schemeClr val="tx2"/>
                        </a:solidFill>
                        <a:latin typeface="Cambria Math" panose="02040503050406030204" pitchFamily="18" charset="0"/>
                        <a:cs typeface="Courier New" panose="02070309020205020404" pitchFamily="49" charset="0"/>
                      </a:rPr>
                      <m:t>1</m:t>
                    </m:r>
                    <m:r>
                      <a:rPr lang="en-US" sz="1400" i="1" dirty="0">
                        <a:solidFill>
                          <a:schemeClr val="tx2"/>
                        </a:solidFill>
                        <a:latin typeface="Cambria Math" panose="02040503050406030204" pitchFamily="18" charset="0"/>
                        <a:cs typeface="Courier New" panose="02070309020205020404" pitchFamily="49" charset="0"/>
                      </a:rPr>
                      <m:t>..</m:t>
                    </m:r>
                    <m:r>
                      <a:rPr lang="en-US" sz="1400" i="1" dirty="0">
                        <a:solidFill>
                          <a:schemeClr val="tx2"/>
                        </a:solidFill>
                        <a:latin typeface="Cambria Math" panose="02040503050406030204" pitchFamily="18" charset="0"/>
                        <a:cs typeface="Courier New" panose="02070309020205020404" pitchFamily="49" charset="0"/>
                      </a:rPr>
                      <m:t>𝑟𝑚</m:t>
                    </m:r>
                    <m:r>
                      <a:rPr lang="en-US" sz="1400" i="1" dirty="0" smtClean="0">
                        <a:solidFill>
                          <a:schemeClr val="tx2"/>
                        </a:solidFill>
                        <a:latin typeface="Cambria Math" panose="02040503050406030204" pitchFamily="18" charset="0"/>
                        <a:cs typeface="Courier New" panose="02070309020205020404" pitchFamily="49" charset="0"/>
                      </a:rPr>
                      <m:t>]</m:t>
                    </m:r>
                  </m:oMath>
                </a14:m>
                <a:r>
                  <a:rPr lang="en-US" sz="1400">
                    <a:solidFill>
                      <a:schemeClr val="tx2"/>
                    </a:solidFill>
                    <a:cs typeface="Courier New" panose="02070309020205020404" pitchFamily="49" charset="0"/>
                  </a:rPr>
                  <a:t> = the </a:t>
                </a:r>
                <a:r>
                  <a:rPr lang="en-US" sz="1400">
                    <a:solidFill>
                      <a:schemeClr val="tx2"/>
                    </a:solidFill>
                    <a:latin typeface="Lobster" panose="00000500000000000000" pitchFamily="2" charset="0"/>
                    <a:cs typeface="Courier New" panose="02070309020205020404" pitchFamily="49" charset="0"/>
                  </a:rPr>
                  <a:t>SA</a:t>
                </a:r>
                <a:r>
                  <a:rPr lang="en-US" sz="1400">
                    <a:solidFill>
                      <a:schemeClr val="tx2"/>
                    </a:solidFill>
                    <a:cs typeface="Courier New" panose="02070309020205020404" pitchFamily="49" charset="0"/>
                  </a:rPr>
                  <a:t> values that refer to </a:t>
                </a:r>
                <a14:m>
                  <m:oMath xmlns:m="http://schemas.openxmlformats.org/officeDocument/2006/math">
                    <m:r>
                      <a:rPr lang="en-US" sz="1400" b="1" i="1" dirty="0">
                        <a:solidFill>
                          <a:schemeClr val="tx2"/>
                        </a:solidFill>
                        <a:latin typeface="Cambria Math" panose="02040503050406030204" pitchFamily="18" charset="0"/>
                        <a:cs typeface="Courier New" panose="02070309020205020404" pitchFamily="49" charset="0"/>
                      </a:rPr>
                      <m:t>𝒖</m:t>
                    </m:r>
                  </m:oMath>
                </a14:m>
                <a:r>
                  <a:rPr lang="en-US" sz="1400">
                    <a:solidFill>
                      <a:schemeClr val="tx2"/>
                    </a:solidFill>
                    <a:cs typeface="Courier New" panose="02070309020205020404" pitchFamily="49" charset="0"/>
                  </a:rPr>
                  <a:t>.  </a:t>
                </a:r>
                <a:br>
                  <a:rPr lang="en-US" sz="1400">
                    <a:solidFill>
                      <a:schemeClr val="tx2"/>
                    </a:solidFill>
                    <a:cs typeface="Courier New" panose="02070309020205020404" pitchFamily="49" charset="0"/>
                  </a:rPr>
                </a:br>
                <a:r>
                  <a:rPr lang="en-US" sz="1400">
                    <a:solidFill>
                      <a:schemeClr val="tx2"/>
                    </a:solidFill>
                    <a:cs typeface="Courier New" panose="02070309020205020404" pitchFamily="49" charset="0"/>
                  </a:rPr>
                  <a:t>		(</a:t>
                </a:r>
                <a14:m>
                  <m:oMath xmlns:m="http://schemas.openxmlformats.org/officeDocument/2006/math">
                    <m:r>
                      <a:rPr lang="en-US" sz="1400" i="1" dirty="0" smtClean="0">
                        <a:solidFill>
                          <a:schemeClr val="tx2"/>
                        </a:solidFill>
                        <a:latin typeface="Cambria Math" panose="02040503050406030204" pitchFamily="18" charset="0"/>
                        <a:cs typeface="Courier New" panose="02070309020205020404" pitchFamily="49" charset="0"/>
                      </a:rPr>
                      <m:t>𝑅</m:t>
                    </m:r>
                    <m:r>
                      <a:rPr lang="en-US" sz="1400" i="1" baseline="-25000" dirty="0" smtClean="0">
                        <a:solidFill>
                          <a:schemeClr val="tx2"/>
                        </a:solidFill>
                        <a:latin typeface="Cambria Math" panose="02040503050406030204" pitchFamily="18" charset="0"/>
                        <a:cs typeface="Courier New" panose="02070309020205020404" pitchFamily="49" charset="0"/>
                      </a:rPr>
                      <m:t>1</m:t>
                    </m:r>
                  </m:oMath>
                </a14:m>
                <a:r>
                  <a:rPr lang="en-US" sz="1400">
                    <a:solidFill>
                      <a:schemeClr val="tx2"/>
                    </a:solidFill>
                    <a:cs typeface="Courier New" panose="02070309020205020404" pitchFamily="49" charset="0"/>
                  </a:rPr>
                  <a:t> &amp; </a:t>
                </a:r>
                <a14:m>
                  <m:oMath xmlns:m="http://schemas.openxmlformats.org/officeDocument/2006/math">
                    <m:r>
                      <a:rPr lang="en-US" sz="1400" i="1" dirty="0" smtClean="0">
                        <a:solidFill>
                          <a:schemeClr val="tx2"/>
                        </a:solidFill>
                        <a:latin typeface="Cambria Math" panose="02040503050406030204" pitchFamily="18" charset="0"/>
                        <a:cs typeface="Courier New" panose="02070309020205020404" pitchFamily="49" charset="0"/>
                      </a:rPr>
                      <m:t>𝑅</m:t>
                    </m:r>
                    <m:r>
                      <a:rPr lang="en-US" sz="1400" i="1" baseline="-25000" dirty="0" smtClean="0">
                        <a:solidFill>
                          <a:schemeClr val="tx2"/>
                        </a:solidFill>
                        <a:latin typeface="Cambria Math" panose="02040503050406030204" pitchFamily="18" charset="0"/>
                        <a:cs typeface="Courier New" panose="02070309020205020404" pitchFamily="49" charset="0"/>
                      </a:rPr>
                      <m:t>𝑚</m:t>
                    </m:r>
                  </m:oMath>
                </a14:m>
                <a:r>
                  <a:rPr lang="en-US" sz="1400">
                    <a:solidFill>
                      <a:schemeClr val="tx2"/>
                    </a:solidFill>
                    <a:cs typeface="Courier New" panose="02070309020205020404" pitchFamily="49" charset="0"/>
                  </a:rPr>
                  <a:t> arrays.)</a:t>
                </a:r>
              </a:p>
            </p:txBody>
          </p:sp>
        </mc:Choice>
        <mc:Fallback xmlns="">
          <p:sp>
            <p:nvSpPr>
              <p:cNvPr id="12" name="Content Placeholder 11">
                <a:extLst>
                  <a:ext uri="{FF2B5EF4-FFF2-40B4-BE49-F238E27FC236}">
                    <a16:creationId xmlns:a16="http://schemas.microsoft.com/office/drawing/2014/main" id="{2377EF59-30F4-DCE6-9B5A-0ECD90E1272F}"/>
                  </a:ext>
                </a:extLst>
              </p:cNvPr>
              <p:cNvSpPr>
                <a:spLocks noGrp="1" noRot="1" noChangeAspect="1" noMove="1" noResize="1" noEditPoints="1" noAdjustHandles="1" noChangeArrowheads="1" noChangeShapeType="1" noTextEdit="1"/>
              </p:cNvSpPr>
              <p:nvPr>
                <p:ph idx="1"/>
              </p:nvPr>
            </p:nvSpPr>
            <p:spPr>
              <a:xfrm>
                <a:off x="838200" y="2644336"/>
                <a:ext cx="4952681" cy="3683311"/>
              </a:xfrm>
              <a:blipFill>
                <a:blip r:embed="rId2"/>
                <a:stretch>
                  <a:fillRect l="-862"/>
                </a:stretch>
              </a:blipFill>
            </p:spPr>
            <p:txBody>
              <a:bodyPr/>
              <a:lstStyle/>
              <a:p>
                <a:r>
                  <a:rPr lang="en-CA">
                    <a:noFill/>
                  </a:rPr>
                  <a:t> </a:t>
                </a:r>
              </a:p>
            </p:txBody>
          </p:sp>
        </mc:Fallback>
      </mc:AlternateContent>
      <p:sp>
        <p:nvSpPr>
          <p:cNvPr id="19" name="Rectangle 18">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96875" y="0"/>
            <a:ext cx="5992075"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4F5CB7-A3D1-44A9-8B58-DB497DD7DD92}"/>
              </a:ext>
            </a:extLst>
          </p:cNvPr>
          <p:cNvSpPr>
            <a:spLocks noGrp="1"/>
          </p:cNvSpPr>
          <p:nvPr>
            <p:ph type="sldNum" sz="quarter" idx="12"/>
          </p:nvPr>
        </p:nvSpPr>
        <p:spPr>
          <a:xfrm>
            <a:off x="8610600" y="6327648"/>
            <a:ext cx="2743200" cy="365125"/>
          </a:xfrm>
        </p:spPr>
        <p:txBody>
          <a:bodyPr>
            <a:normAutofit/>
          </a:bodyPr>
          <a:lstStyle/>
          <a:p>
            <a:pPr>
              <a:spcAft>
                <a:spcPts val="600"/>
              </a:spcAft>
            </a:pPr>
            <a:fld id="{73B850FF-6169-4056-8077-06FFA93A5366}" type="slidenum">
              <a:rPr lang="en-US" smtClean="0"/>
              <a:pPr>
                <a:spcAft>
                  <a:spcPts val="600"/>
                </a:spcAft>
              </a:pPr>
              <a:t>103</a:t>
            </a:fld>
            <a:endParaRPr lang="en-US"/>
          </a:p>
        </p:txBody>
      </p:sp>
      <p:pic>
        <p:nvPicPr>
          <p:cNvPr id="50" name="Picture 49">
            <a:extLst>
              <a:ext uri="{FF2B5EF4-FFF2-40B4-BE49-F238E27FC236}">
                <a16:creationId xmlns:a16="http://schemas.microsoft.com/office/drawing/2014/main" id="{9CF593FA-9857-413F-9B03-80DE91AEE0E1}"/>
              </a:ext>
            </a:extLst>
          </p:cNvPr>
          <p:cNvPicPr>
            <a:picLocks noChangeAspect="1"/>
          </p:cNvPicPr>
          <p:nvPr/>
        </p:nvPicPr>
        <p:blipFill>
          <a:blip r:embed="rId4">
            <a:extLst>
              <a:ext uri="{28A0092B-C50C-407E-A947-70E740481C1C}">
                <a14:useLocalDpi xmlns:a14="http://schemas.microsoft.com/office/drawing/2010/main" val="0"/>
              </a:ext>
            </a:extLst>
          </a:blip>
          <a:srcRect l="40" r="40"/>
          <a:stretch/>
        </p:blipFill>
        <p:spPr>
          <a:xfrm>
            <a:off x="1098123" y="2120076"/>
            <a:ext cx="3854204" cy="778733"/>
          </a:xfrm>
          <a:prstGeom prst="rect">
            <a:avLst/>
          </a:prstGeom>
        </p:spPr>
      </p:pic>
      <p:sp>
        <p:nvSpPr>
          <p:cNvPr id="3" name="Rectangle 2">
            <a:extLst>
              <a:ext uri="{FF2B5EF4-FFF2-40B4-BE49-F238E27FC236}">
                <a16:creationId xmlns:a16="http://schemas.microsoft.com/office/drawing/2014/main" id="{795E820D-E42C-462F-96ED-4E26A7DCCEB7}"/>
              </a:ext>
            </a:extLst>
          </p:cNvPr>
          <p:cNvSpPr/>
          <p:nvPr/>
        </p:nvSpPr>
        <p:spPr>
          <a:xfrm>
            <a:off x="0" y="4280452"/>
            <a:ext cx="6182353" cy="2577548"/>
          </a:xfrm>
          <a:prstGeom prst="rect">
            <a:avLst/>
          </a:prstGeom>
          <a:solidFill>
            <a:srgbClr val="F6F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54" name="Group 53">
            <a:extLst>
              <a:ext uri="{FF2B5EF4-FFF2-40B4-BE49-F238E27FC236}">
                <a16:creationId xmlns:a16="http://schemas.microsoft.com/office/drawing/2014/main" id="{173D9880-F358-4F9A-AC5F-0957BF4B2A19}"/>
              </a:ext>
            </a:extLst>
          </p:cNvPr>
          <p:cNvGrpSpPr/>
          <p:nvPr/>
        </p:nvGrpSpPr>
        <p:grpSpPr>
          <a:xfrm>
            <a:off x="6844238" y="600168"/>
            <a:ext cx="5083946" cy="5657664"/>
            <a:chOff x="6844238" y="600168"/>
            <a:chExt cx="5083946" cy="5657664"/>
          </a:xfrm>
        </p:grpSpPr>
        <p:grpSp>
          <p:nvGrpSpPr>
            <p:cNvPr id="55" name="Group 54">
              <a:extLst>
                <a:ext uri="{FF2B5EF4-FFF2-40B4-BE49-F238E27FC236}">
                  <a16:creationId xmlns:a16="http://schemas.microsoft.com/office/drawing/2014/main" id="{9DA7A3C1-0A58-4C17-A86A-1E3D040BF504}"/>
                </a:ext>
              </a:extLst>
            </p:cNvPr>
            <p:cNvGrpSpPr/>
            <p:nvPr/>
          </p:nvGrpSpPr>
          <p:grpSpPr>
            <a:xfrm>
              <a:off x="6844238" y="600168"/>
              <a:ext cx="2601964" cy="5657664"/>
              <a:chOff x="7380236" y="590624"/>
              <a:chExt cx="2601964" cy="5657664"/>
            </a:xfrm>
          </p:grpSpPr>
          <p:sp>
            <p:nvSpPr>
              <p:cNvPr id="67" name="Oval 66">
                <a:extLst>
                  <a:ext uri="{FF2B5EF4-FFF2-40B4-BE49-F238E27FC236}">
                    <a16:creationId xmlns:a16="http://schemas.microsoft.com/office/drawing/2014/main" id="{844A30AC-7205-47C3-94C6-B24BE9DA7B54}"/>
                  </a:ext>
                </a:extLst>
              </p:cNvPr>
              <p:cNvSpPr/>
              <p:nvPr/>
            </p:nvSpPr>
            <p:spPr>
              <a:xfrm>
                <a:off x="8144008" y="590624"/>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Main()</a:t>
                </a:r>
              </a:p>
            </p:txBody>
          </p:sp>
          <mc:AlternateContent xmlns:mc="http://schemas.openxmlformats.org/markup-compatibility/2006" xmlns:a14="http://schemas.microsoft.com/office/drawing/2010/main">
            <mc:Choice Requires="a14">
              <p:sp>
                <p:nvSpPr>
                  <p:cNvPr id="68" name="Rectangle 67">
                    <a:extLst>
                      <a:ext uri="{FF2B5EF4-FFF2-40B4-BE49-F238E27FC236}">
                        <a16:creationId xmlns:a16="http://schemas.microsoft.com/office/drawing/2014/main" id="{7633F668-E2D2-4193-9207-3DDF4A671D20}"/>
                      </a:ext>
                    </a:extLst>
                  </p:cNvPr>
                  <p:cNvSpPr/>
                  <p:nvPr/>
                </p:nvSpPr>
                <p:spPr>
                  <a:xfrm>
                    <a:off x="8029708" y="1493828"/>
                    <a:ext cx="1303020"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latin typeface="Cambria Math" panose="02040503050406030204" pitchFamily="18" charset="0"/>
                              <a:cs typeface="Courier New" panose="02070309020205020404" pitchFamily="49" charset="0"/>
                            </a:rPr>
                            <m:t>𝐶𝑜𝑚𝑝𝑢𝑡𝑒</m:t>
                          </m:r>
                          <m:r>
                            <a:rPr lang="en-CA" sz="1200" i="1" dirty="0" smtClean="0">
                              <a:latin typeface="Cambria Math" panose="02040503050406030204" pitchFamily="18" charset="0"/>
                              <a:cs typeface="Courier New" panose="02070309020205020404" pitchFamily="49" charset="0"/>
                            </a:rPr>
                            <m:t>_</m:t>
                          </m:r>
                          <m:r>
                            <a:rPr lang="en-CA" sz="1200" i="1" dirty="0" smtClean="0">
                              <a:latin typeface="Cambria Math" panose="02040503050406030204" pitchFamily="18" charset="0"/>
                              <a:cs typeface="Courier New" panose="02070309020205020404" pitchFamily="49" charset="0"/>
                            </a:rPr>
                            <m:t>𝑀𝐶</m:t>
                          </m:r>
                          <m:r>
                            <a:rPr lang="en-CA" sz="1200" i="1" dirty="0">
                              <a:latin typeface="Cambria Math" panose="02040503050406030204" pitchFamily="18" charset="0"/>
                              <a:cs typeface="Courier New" panose="02070309020205020404" pitchFamily="49" charset="0"/>
                            </a:rPr>
                            <m:t>()</m:t>
                          </m:r>
                        </m:oMath>
                      </m:oMathPara>
                    </a14:m>
                    <a:endParaRPr lang="en-CA" sz="1200">
                      <a:latin typeface="Courier New" panose="02070309020205020404" pitchFamily="49" charset="0"/>
                      <a:cs typeface="Courier New" panose="02070309020205020404" pitchFamily="49" charset="0"/>
                    </a:endParaRPr>
                  </a:p>
                </p:txBody>
              </p:sp>
            </mc:Choice>
            <mc:Fallback xmlns="">
              <p:sp>
                <p:nvSpPr>
                  <p:cNvPr id="68" name="Rectangle 67">
                    <a:extLst>
                      <a:ext uri="{FF2B5EF4-FFF2-40B4-BE49-F238E27FC236}">
                        <a16:creationId xmlns:a16="http://schemas.microsoft.com/office/drawing/2014/main" id="{7633F668-E2D2-4193-9207-3DDF4A671D20}"/>
                      </a:ext>
                    </a:extLst>
                  </p:cNvPr>
                  <p:cNvSpPr>
                    <a:spLocks noRot="1" noChangeAspect="1" noMove="1" noResize="1" noEditPoints="1" noAdjustHandles="1" noChangeArrowheads="1" noChangeShapeType="1" noTextEdit="1"/>
                  </p:cNvSpPr>
                  <p:nvPr/>
                </p:nvSpPr>
                <p:spPr>
                  <a:xfrm>
                    <a:off x="8029708" y="1493828"/>
                    <a:ext cx="1303020" cy="464820"/>
                  </a:xfrm>
                  <a:prstGeom prst="rect">
                    <a:avLst/>
                  </a:prstGeom>
                  <a:blipFill>
                    <a:blip r:embed="rId5"/>
                    <a:stretch>
                      <a:fillRect/>
                    </a:stretch>
                  </a:blipFill>
                </p:spPr>
                <p:txBody>
                  <a:bodyPr/>
                  <a:lstStyle/>
                  <a:p>
                    <a:r>
                      <a:rPr lang="en-CA">
                        <a:noFill/>
                      </a:rPr>
                      <a:t> </a:t>
                    </a:r>
                  </a:p>
                </p:txBody>
              </p:sp>
            </mc:Fallback>
          </mc:AlternateContent>
          <p:sp>
            <p:nvSpPr>
              <p:cNvPr id="69" name="Rectangle: Rounded Corners 68">
                <a:extLst>
                  <a:ext uri="{FF2B5EF4-FFF2-40B4-BE49-F238E27FC236}">
                    <a16:creationId xmlns:a16="http://schemas.microsoft.com/office/drawing/2014/main" id="{B3954194-6394-4401-96A7-3D2370A33624}"/>
                  </a:ext>
                </a:extLst>
              </p:cNvPr>
              <p:cNvSpPr/>
              <p:nvPr/>
            </p:nvSpPr>
            <p:spPr>
              <a:xfrm>
                <a:off x="8302309" y="4202756"/>
                <a:ext cx="757818" cy="4648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Lobster" panose="00000500000000000000" pitchFamily="2" charset="0"/>
                  </a:rPr>
                  <a:t>OLP</a:t>
                </a:r>
              </a:p>
            </p:txBody>
          </p:sp>
          <p:sp>
            <p:nvSpPr>
              <p:cNvPr id="70" name="Oval 69">
                <a:extLst>
                  <a:ext uri="{FF2B5EF4-FFF2-40B4-BE49-F238E27FC236}">
                    <a16:creationId xmlns:a16="http://schemas.microsoft.com/office/drawing/2014/main" id="{512A8147-7E8F-41BC-A2F0-7BC750B45784}"/>
                  </a:ext>
                </a:extLst>
              </p:cNvPr>
              <p:cNvSpPr/>
              <p:nvPr/>
            </p:nvSpPr>
            <p:spPr>
              <a:xfrm>
                <a:off x="8144008" y="5556409"/>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Output</a:t>
                </a:r>
              </a:p>
            </p:txBody>
          </p:sp>
          <p:cxnSp>
            <p:nvCxnSpPr>
              <p:cNvPr id="71" name="Connector: Elbow 60">
                <a:extLst>
                  <a:ext uri="{FF2B5EF4-FFF2-40B4-BE49-F238E27FC236}">
                    <a16:creationId xmlns:a16="http://schemas.microsoft.com/office/drawing/2014/main" id="{23F1D8BB-DD71-47DF-BB23-463F257DDABF}"/>
                  </a:ext>
                </a:extLst>
              </p:cNvPr>
              <p:cNvCxnSpPr>
                <a:cxnSpLocks/>
                <a:endCxn id="68" idx="0"/>
              </p:cNvCxnSpPr>
              <p:nvPr/>
            </p:nvCxnSpPr>
            <p:spPr>
              <a:xfrm>
                <a:off x="8681218" y="1282503"/>
                <a:ext cx="0" cy="21132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61">
                <a:extLst>
                  <a:ext uri="{FF2B5EF4-FFF2-40B4-BE49-F238E27FC236}">
                    <a16:creationId xmlns:a16="http://schemas.microsoft.com/office/drawing/2014/main" id="{84F45DA6-BDDE-447B-BD72-0B60BF25303F}"/>
                  </a:ext>
                </a:extLst>
              </p:cNvPr>
              <p:cNvCxnSpPr>
                <a:cxnSpLocks/>
                <a:stCxn id="125" idx="3"/>
                <a:endCxn id="70" idx="2"/>
              </p:cNvCxnSpPr>
              <p:nvPr/>
            </p:nvCxnSpPr>
            <p:spPr>
              <a:xfrm flipH="1">
                <a:off x="8144008" y="5112677"/>
                <a:ext cx="1448773" cy="789672"/>
              </a:xfrm>
              <a:prstGeom prst="bentConnector5">
                <a:avLst>
                  <a:gd name="adj1" fmla="val -15779"/>
                  <a:gd name="adj2" fmla="val 42812"/>
                  <a:gd name="adj3" fmla="val 115779"/>
                </a:avLst>
              </a:prstGeom>
              <a:ln w="12700">
                <a:solidFill>
                  <a:schemeClr val="bg2"/>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63">
                <a:extLst>
                  <a:ext uri="{FF2B5EF4-FFF2-40B4-BE49-F238E27FC236}">
                    <a16:creationId xmlns:a16="http://schemas.microsoft.com/office/drawing/2014/main" id="{0B27D52B-8D69-41C4-9A49-8AE252E6198C}"/>
                  </a:ext>
                </a:extLst>
              </p:cNvPr>
              <p:cNvCxnSpPr>
                <a:cxnSpLocks/>
                <a:stCxn id="68" idx="3"/>
                <a:endCxn id="127" idx="1"/>
              </p:cNvCxnSpPr>
              <p:nvPr/>
            </p:nvCxnSpPr>
            <p:spPr>
              <a:xfrm flipH="1">
                <a:off x="7380236" y="1726238"/>
                <a:ext cx="1952492" cy="680493"/>
              </a:xfrm>
              <a:prstGeom prst="bentConnector5">
                <a:avLst>
                  <a:gd name="adj1" fmla="val -11708"/>
                  <a:gd name="adj2" fmla="val 50000"/>
                  <a:gd name="adj3" fmla="val 11170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43233DDB-6360-45B5-86FD-A02BEF13A468}"/>
                  </a:ext>
                </a:extLst>
              </p:cNvPr>
              <p:cNvGrpSpPr/>
              <p:nvPr/>
            </p:nvGrpSpPr>
            <p:grpSpPr>
              <a:xfrm>
                <a:off x="7380236" y="2169973"/>
                <a:ext cx="2601964" cy="469168"/>
                <a:chOff x="7012720" y="2013573"/>
                <a:chExt cx="2601964" cy="469168"/>
              </a:xfrm>
            </p:grpSpPr>
            <p:sp>
              <p:nvSpPr>
                <p:cNvPr id="127" name="Rectangle: Rounded Corners 126">
                  <a:extLst>
                    <a:ext uri="{FF2B5EF4-FFF2-40B4-BE49-F238E27FC236}">
                      <a16:creationId xmlns:a16="http://schemas.microsoft.com/office/drawing/2014/main" id="{08CD1B9D-8BA8-41BA-B21F-06B66F3F0F36}"/>
                    </a:ext>
                  </a:extLst>
                </p:cNvPr>
                <p:cNvSpPr/>
                <p:nvPr/>
              </p:nvSpPr>
              <p:spPr>
                <a:xfrm>
                  <a:off x="7012720" y="2017921"/>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SA</a:t>
                  </a:r>
                </a:p>
              </p:txBody>
            </p:sp>
            <p:sp>
              <p:nvSpPr>
                <p:cNvPr id="128" name="Rectangle: Rounded Corners 127">
                  <a:extLst>
                    <a:ext uri="{FF2B5EF4-FFF2-40B4-BE49-F238E27FC236}">
                      <a16:creationId xmlns:a16="http://schemas.microsoft.com/office/drawing/2014/main" id="{19CB3AFF-4F14-4710-A19B-68DB0AE7EA73}"/>
                    </a:ext>
                  </a:extLst>
                </p:cNvPr>
                <p:cNvSpPr/>
                <p:nvPr/>
              </p:nvSpPr>
              <p:spPr>
                <a:xfrm>
                  <a:off x="7936318" y="201357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LCP</a:t>
                  </a:r>
                </a:p>
              </p:txBody>
            </p:sp>
            <p:sp>
              <p:nvSpPr>
                <p:cNvPr id="129" name="Rectangle: Rounded Corners 128">
                  <a:extLst>
                    <a:ext uri="{FF2B5EF4-FFF2-40B4-BE49-F238E27FC236}">
                      <a16:creationId xmlns:a16="http://schemas.microsoft.com/office/drawing/2014/main" id="{B4AB4A57-8C72-4543-A51B-71E4D5A02C22}"/>
                    </a:ext>
                  </a:extLst>
                </p:cNvPr>
                <p:cNvSpPr/>
                <p:nvPr/>
              </p:nvSpPr>
              <p:spPr>
                <a:xfrm>
                  <a:off x="8859916" y="2013573"/>
                  <a:ext cx="75476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RSF</a:t>
                  </a:r>
                </a:p>
              </p:txBody>
            </p:sp>
            <p:cxnSp>
              <p:nvCxnSpPr>
                <p:cNvPr id="130" name="Straight Arrow Connector 129">
                  <a:extLst>
                    <a:ext uri="{FF2B5EF4-FFF2-40B4-BE49-F238E27FC236}">
                      <a16:creationId xmlns:a16="http://schemas.microsoft.com/office/drawing/2014/main" id="{FD050F7A-6D37-4FE2-9D7D-CBB47C8CD566}"/>
                    </a:ext>
                  </a:extLst>
                </p:cNvPr>
                <p:cNvCxnSpPr>
                  <a:cxnSpLocks/>
                  <a:stCxn id="127" idx="3"/>
                  <a:endCxn id="128" idx="1"/>
                </p:cNvCxnSpPr>
                <p:nvPr/>
              </p:nvCxnSpPr>
              <p:spPr>
                <a:xfrm flipV="1">
                  <a:off x="7787336" y="2245983"/>
                  <a:ext cx="148982" cy="434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19589D07-E80E-43B4-B34D-89EA1D376965}"/>
                    </a:ext>
                  </a:extLst>
                </p:cNvPr>
                <p:cNvCxnSpPr>
                  <a:cxnSpLocks/>
                  <a:stCxn id="128" idx="3"/>
                  <a:endCxn id="129" idx="1"/>
                </p:cNvCxnSpPr>
                <p:nvPr/>
              </p:nvCxnSpPr>
              <p:spPr>
                <a:xfrm>
                  <a:off x="8710934" y="2245983"/>
                  <a:ext cx="148982"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5" name="Straight Arrow Connector 69">
                <a:extLst>
                  <a:ext uri="{FF2B5EF4-FFF2-40B4-BE49-F238E27FC236}">
                    <a16:creationId xmlns:a16="http://schemas.microsoft.com/office/drawing/2014/main" id="{1DADB584-7254-4B71-B25F-E77C8E77E949}"/>
                  </a:ext>
                </a:extLst>
              </p:cNvPr>
              <p:cNvCxnSpPr>
                <a:cxnSpLocks/>
                <a:stCxn id="129" idx="3"/>
                <a:endCxn id="121" idx="1"/>
              </p:cNvCxnSpPr>
              <p:nvPr/>
            </p:nvCxnSpPr>
            <p:spPr>
              <a:xfrm flipH="1">
                <a:off x="7840383" y="2402383"/>
                <a:ext cx="2141817" cy="680493"/>
              </a:xfrm>
              <a:prstGeom prst="bentConnector5">
                <a:avLst>
                  <a:gd name="adj1" fmla="val -10673"/>
                  <a:gd name="adj2" fmla="val 50000"/>
                  <a:gd name="adj3" fmla="val 110673"/>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1">
                <a:extLst>
                  <a:ext uri="{FF2B5EF4-FFF2-40B4-BE49-F238E27FC236}">
                    <a16:creationId xmlns:a16="http://schemas.microsoft.com/office/drawing/2014/main" id="{E948F9BC-4E66-4A14-B812-341662A82F1D}"/>
                  </a:ext>
                </a:extLst>
              </p:cNvPr>
              <p:cNvCxnSpPr>
                <a:cxnSpLocks/>
                <a:stCxn id="69" idx="2"/>
                <a:endCxn id="124" idx="1"/>
              </p:cNvCxnSpPr>
              <p:nvPr/>
            </p:nvCxnSpPr>
            <p:spPr>
              <a:xfrm rot="5400000">
                <a:off x="8003570" y="4433662"/>
                <a:ext cx="443735" cy="911562"/>
              </a:xfrm>
              <a:prstGeom prst="bentConnector4">
                <a:avLst>
                  <a:gd name="adj1" fmla="val 23812"/>
                  <a:gd name="adj2" fmla="val 12507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77" name="Group 76">
                <a:extLst>
                  <a:ext uri="{FF2B5EF4-FFF2-40B4-BE49-F238E27FC236}">
                    <a16:creationId xmlns:a16="http://schemas.microsoft.com/office/drawing/2014/main" id="{35AC40B0-C72D-45C6-B5DB-502F658F5D13}"/>
                  </a:ext>
                </a:extLst>
              </p:cNvPr>
              <p:cNvGrpSpPr/>
              <p:nvPr/>
            </p:nvGrpSpPr>
            <p:grpSpPr>
              <a:xfrm>
                <a:off x="7769656" y="4878901"/>
                <a:ext cx="1823125" cy="466186"/>
                <a:chOff x="8352079" y="4990218"/>
                <a:chExt cx="1823125" cy="466186"/>
              </a:xfrm>
            </p:grpSpPr>
            <p:sp>
              <p:nvSpPr>
                <p:cNvPr id="124" name="Rectangle: Rounded Corners 123">
                  <a:extLst>
                    <a:ext uri="{FF2B5EF4-FFF2-40B4-BE49-F238E27FC236}">
                      <a16:creationId xmlns:a16="http://schemas.microsoft.com/office/drawing/2014/main" id="{F28AA3FA-9083-49B7-96F2-69033344586C}"/>
                    </a:ext>
                  </a:extLst>
                </p:cNvPr>
                <p:cNvSpPr/>
                <p:nvPr/>
              </p:nvSpPr>
              <p:spPr>
                <a:xfrm>
                  <a:off x="8352079" y="4990218"/>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RSPC</a:t>
                  </a:r>
                </a:p>
              </p:txBody>
            </p:sp>
            <mc:AlternateContent xmlns:mc="http://schemas.openxmlformats.org/markup-compatibility/2006" xmlns:a14="http://schemas.microsoft.com/office/drawing/2010/main">
              <mc:Choice Requires="a14">
                <p:sp>
                  <p:nvSpPr>
                    <p:cNvPr id="125" name="Rectangle: Rounded Corners 124">
                      <a:extLst>
                        <a:ext uri="{FF2B5EF4-FFF2-40B4-BE49-F238E27FC236}">
                          <a16:creationId xmlns:a16="http://schemas.microsoft.com/office/drawing/2014/main" id="{6533D9B9-CBA5-4C72-8618-F0EC86612E09}"/>
                        </a:ext>
                      </a:extLst>
                    </p:cNvPr>
                    <p:cNvSpPr/>
                    <p:nvPr/>
                  </p:nvSpPr>
                  <p:spPr>
                    <a:xfrm>
                      <a:off x="9271955" y="4991584"/>
                      <a:ext cx="903249" cy="464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latin typeface="Cambria Math" panose="02040503050406030204" pitchFamily="18" charset="0"/>
                                <a:cs typeface="Courier New" panose="02070309020205020404" pitchFamily="49" charset="0"/>
                              </a:rPr>
                              <m:t>𝑀𝐶</m:t>
                            </m:r>
                            <m:r>
                              <a:rPr lang="en-CA" sz="1200" i="1" dirty="0" smtClean="0">
                                <a:latin typeface="Cambria Math" panose="02040503050406030204" pitchFamily="18" charset="0"/>
                                <a:cs typeface="Courier New" panose="02070309020205020404" pitchFamily="49" charset="0"/>
                              </a:rPr>
                              <m:t>_</m:t>
                            </m:r>
                            <m:r>
                              <a:rPr lang="en-CA" sz="1200" i="1" dirty="0" smtClean="0">
                                <a:latin typeface="Cambria Math" panose="02040503050406030204" pitchFamily="18" charset="0"/>
                                <a:cs typeface="Courier New" panose="02070309020205020404" pitchFamily="49" charset="0"/>
                              </a:rPr>
                              <m:t>𝐿𝑖𝑠𝑡</m:t>
                            </m:r>
                          </m:oMath>
                        </m:oMathPara>
                      </a14:m>
                      <a:endParaRPr lang="en-CA" sz="1200" baseline="-25000">
                        <a:latin typeface="Courier New" panose="02070309020205020404" pitchFamily="49" charset="0"/>
                        <a:cs typeface="Courier New" panose="02070309020205020404" pitchFamily="49" charset="0"/>
                      </a:endParaRPr>
                    </a:p>
                  </p:txBody>
                </p:sp>
              </mc:Choice>
              <mc:Fallback xmlns="">
                <p:sp>
                  <p:nvSpPr>
                    <p:cNvPr id="125" name="Rectangle: Rounded Corners 124">
                      <a:extLst>
                        <a:ext uri="{FF2B5EF4-FFF2-40B4-BE49-F238E27FC236}">
                          <a16:creationId xmlns:a16="http://schemas.microsoft.com/office/drawing/2014/main" id="{6533D9B9-CBA5-4C72-8618-F0EC86612E09}"/>
                        </a:ext>
                      </a:extLst>
                    </p:cNvPr>
                    <p:cNvSpPr>
                      <a:spLocks noRot="1" noChangeAspect="1" noMove="1" noResize="1" noEditPoints="1" noAdjustHandles="1" noChangeArrowheads="1" noChangeShapeType="1" noTextEdit="1"/>
                    </p:cNvSpPr>
                    <p:nvPr/>
                  </p:nvSpPr>
                  <p:spPr>
                    <a:xfrm>
                      <a:off x="9271955" y="4991584"/>
                      <a:ext cx="903249" cy="464820"/>
                    </a:xfrm>
                    <a:prstGeom prst="roundRect">
                      <a:avLst/>
                    </a:prstGeom>
                    <a:blipFill>
                      <a:blip r:embed="rId6"/>
                      <a:stretch>
                        <a:fillRect/>
                      </a:stretch>
                    </a:blipFill>
                  </p:spPr>
                  <p:txBody>
                    <a:bodyPr/>
                    <a:lstStyle/>
                    <a:p>
                      <a:r>
                        <a:rPr lang="en-CA">
                          <a:noFill/>
                        </a:rPr>
                        <a:t> </a:t>
                      </a:r>
                    </a:p>
                  </p:txBody>
                </p:sp>
              </mc:Fallback>
            </mc:AlternateContent>
            <p:cxnSp>
              <p:nvCxnSpPr>
                <p:cNvPr id="126" name="Straight Arrow Connector 125">
                  <a:extLst>
                    <a:ext uri="{FF2B5EF4-FFF2-40B4-BE49-F238E27FC236}">
                      <a16:creationId xmlns:a16="http://schemas.microsoft.com/office/drawing/2014/main" id="{C4AA05AB-DC0E-4A73-90D0-E2A36E0E0885}"/>
                    </a:ext>
                  </a:extLst>
                </p:cNvPr>
                <p:cNvCxnSpPr>
                  <a:cxnSpLocks/>
                  <a:stCxn id="124" idx="3"/>
                  <a:endCxn id="125" idx="1"/>
                </p:cNvCxnSpPr>
                <p:nvPr/>
              </p:nvCxnSpPr>
              <p:spPr>
                <a:xfrm>
                  <a:off x="9109897" y="5222628"/>
                  <a:ext cx="162058" cy="136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FD9C677E-D509-4DCD-8958-157ADEE62469}"/>
                  </a:ext>
                </a:extLst>
              </p:cNvPr>
              <p:cNvGrpSpPr/>
              <p:nvPr/>
            </p:nvGrpSpPr>
            <p:grpSpPr>
              <a:xfrm>
                <a:off x="7840383" y="2850466"/>
                <a:ext cx="1681671" cy="464820"/>
                <a:chOff x="7464789" y="2647963"/>
                <a:chExt cx="1681671" cy="464820"/>
              </a:xfrm>
              <a:solidFill>
                <a:srgbClr val="FFFF00"/>
              </a:solidFill>
            </p:grpSpPr>
            <p:sp>
              <p:nvSpPr>
                <p:cNvPr id="121" name="Rectangle: Rounded Corners 120">
                  <a:extLst>
                    <a:ext uri="{FF2B5EF4-FFF2-40B4-BE49-F238E27FC236}">
                      <a16:creationId xmlns:a16="http://schemas.microsoft.com/office/drawing/2014/main" id="{DFB97957-AB78-4DC5-ABC3-E59AF576F059}"/>
                    </a:ext>
                  </a:extLst>
                </p:cNvPr>
                <p:cNvSpPr/>
                <p:nvPr/>
              </p:nvSpPr>
              <p:spPr>
                <a:xfrm>
                  <a:off x="7464789" y="264796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bg2"/>
                      </a:solidFill>
                      <a:latin typeface="Lobster" panose="00000500000000000000" pitchFamily="2" charset="0"/>
                    </a:rPr>
                    <a:t>R</a:t>
                  </a:r>
                  <a:r>
                    <a:rPr lang="en-CA" baseline="-25000">
                      <a:solidFill>
                        <a:schemeClr val="bg2"/>
                      </a:solidFill>
                      <a:latin typeface="Lobster" panose="00000500000000000000" pitchFamily="2" charset="0"/>
                    </a:rPr>
                    <a:t>1</a:t>
                  </a:r>
                </a:p>
              </p:txBody>
            </p:sp>
            <p:sp>
              <p:nvSpPr>
                <p:cNvPr id="122" name="Rectangle: Rounded Corners 121">
                  <a:extLst>
                    <a:ext uri="{FF2B5EF4-FFF2-40B4-BE49-F238E27FC236}">
                      <a16:creationId xmlns:a16="http://schemas.microsoft.com/office/drawing/2014/main" id="{AAF29C44-9300-480C-B1A2-9E22C1845064}"/>
                    </a:ext>
                  </a:extLst>
                </p:cNvPr>
                <p:cNvSpPr/>
                <p:nvPr/>
              </p:nvSpPr>
              <p:spPr>
                <a:xfrm>
                  <a:off x="8371844" y="264796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bg2"/>
                      </a:solidFill>
                      <a:latin typeface="Lobster" panose="00000500000000000000" pitchFamily="2" charset="0"/>
                    </a:rPr>
                    <a:t>R</a:t>
                  </a:r>
                  <a:r>
                    <a:rPr lang="en-CA" baseline="-25000">
                      <a:solidFill>
                        <a:schemeClr val="bg2"/>
                      </a:solidFill>
                      <a:latin typeface="Lobster" panose="00000500000000000000" pitchFamily="2" charset="0"/>
                    </a:rPr>
                    <a:t>m</a:t>
                  </a:r>
                </a:p>
              </p:txBody>
            </p:sp>
            <p:cxnSp>
              <p:nvCxnSpPr>
                <p:cNvPr id="123" name="Straight Arrow Connector 122">
                  <a:extLst>
                    <a:ext uri="{FF2B5EF4-FFF2-40B4-BE49-F238E27FC236}">
                      <a16:creationId xmlns:a16="http://schemas.microsoft.com/office/drawing/2014/main" id="{BEA548EB-C139-4E18-BD41-74A58A90E353}"/>
                    </a:ext>
                  </a:extLst>
                </p:cNvPr>
                <p:cNvCxnSpPr>
                  <a:cxnSpLocks/>
                  <a:stCxn id="121" idx="3"/>
                  <a:endCxn id="122" idx="1"/>
                </p:cNvCxnSpPr>
                <p:nvPr/>
              </p:nvCxnSpPr>
              <p:spPr>
                <a:xfrm>
                  <a:off x="8239405" y="2880373"/>
                  <a:ext cx="132439" cy="0"/>
                </a:xfrm>
                <a:prstGeom prst="straightConnector1">
                  <a:avLst/>
                </a:prstGeom>
                <a:grpFill/>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9" name="Straight Arrow Connector 35">
                <a:extLst>
                  <a:ext uri="{FF2B5EF4-FFF2-40B4-BE49-F238E27FC236}">
                    <a16:creationId xmlns:a16="http://schemas.microsoft.com/office/drawing/2014/main" id="{7E9C99C1-4348-4FE6-BA42-1E190E958951}"/>
                  </a:ext>
                </a:extLst>
              </p:cNvPr>
              <p:cNvCxnSpPr>
                <a:cxnSpLocks/>
                <a:stCxn id="122" idx="3"/>
                <a:endCxn id="80" idx="1"/>
              </p:cNvCxnSpPr>
              <p:nvPr/>
            </p:nvCxnSpPr>
            <p:spPr>
              <a:xfrm flipH="1">
                <a:off x="7822454" y="3082876"/>
                <a:ext cx="1699600" cy="676145"/>
              </a:xfrm>
              <a:prstGeom prst="bentConnector5">
                <a:avLst>
                  <a:gd name="adj1" fmla="val -13450"/>
                  <a:gd name="adj2" fmla="val 50000"/>
                  <a:gd name="adj3" fmla="val 113450"/>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0" name="Rectangle 79">
                    <a:extLst>
                      <a:ext uri="{FF2B5EF4-FFF2-40B4-BE49-F238E27FC236}">
                        <a16:creationId xmlns:a16="http://schemas.microsoft.com/office/drawing/2014/main" id="{EBD90D50-D621-40A2-B6DE-2D4527A0DAD5}"/>
                      </a:ext>
                    </a:extLst>
                  </p:cNvPr>
                  <p:cNvSpPr/>
                  <p:nvPr/>
                </p:nvSpPr>
                <p:spPr>
                  <a:xfrm>
                    <a:off x="7822454" y="3526611"/>
                    <a:ext cx="1717528" cy="46482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solidFill>
                                <a:schemeClr val="bg2"/>
                              </a:solidFill>
                              <a:latin typeface="Cambria Math" panose="02040503050406030204" pitchFamily="18" charset="0"/>
                              <a:cs typeface="Courier New" panose="02070309020205020404" pitchFamily="49" charset="0"/>
                            </a:rPr>
                            <m:t>𝐶𝑜𝑚𝑝𝑢𝑡𝑒</m:t>
                          </m:r>
                          <m:r>
                            <a:rPr lang="en-CA" sz="1200" i="1" dirty="0" smtClean="0">
                              <a:solidFill>
                                <a:schemeClr val="bg2"/>
                              </a:solidFill>
                              <a:latin typeface="Cambria Math" panose="02040503050406030204" pitchFamily="18" charset="0"/>
                              <a:cs typeface="Courier New" panose="02070309020205020404" pitchFamily="49" charset="0"/>
                            </a:rPr>
                            <m:t>_</m:t>
                          </m:r>
                          <m:r>
                            <a:rPr lang="en-CA" sz="1200" i="1" dirty="0" smtClean="0">
                              <a:solidFill>
                                <a:schemeClr val="bg2"/>
                              </a:solidFill>
                              <a:latin typeface="Cambria Math" panose="02040503050406030204" pitchFamily="18" charset="0"/>
                              <a:cs typeface="Courier New" panose="02070309020205020404" pitchFamily="49" charset="0"/>
                            </a:rPr>
                            <m:t>𝑅𝑢𝑛𝑠</m:t>
                          </m:r>
                          <m:r>
                            <a:rPr lang="en-CA" sz="1200" i="1" dirty="0">
                              <a:solidFill>
                                <a:schemeClr val="bg2"/>
                              </a:solidFill>
                              <a:latin typeface="Cambria Math" panose="02040503050406030204" pitchFamily="18" charset="0"/>
                              <a:cs typeface="Courier New" panose="02070309020205020404" pitchFamily="49" charset="0"/>
                            </a:rPr>
                            <m:t>()</m:t>
                          </m:r>
                        </m:oMath>
                      </m:oMathPara>
                    </a14:m>
                    <a:endParaRPr lang="en-CA" sz="1200">
                      <a:solidFill>
                        <a:schemeClr val="bg2"/>
                      </a:solidFill>
                      <a:latin typeface="Courier New" panose="02070309020205020404" pitchFamily="49" charset="0"/>
                      <a:cs typeface="Courier New" panose="02070309020205020404" pitchFamily="49" charset="0"/>
                    </a:endParaRPr>
                  </a:p>
                </p:txBody>
              </p:sp>
            </mc:Choice>
            <mc:Fallback xmlns="">
              <p:sp>
                <p:nvSpPr>
                  <p:cNvPr id="80" name="Rectangle 79">
                    <a:extLst>
                      <a:ext uri="{FF2B5EF4-FFF2-40B4-BE49-F238E27FC236}">
                        <a16:creationId xmlns:a16="http://schemas.microsoft.com/office/drawing/2014/main" id="{EBD90D50-D621-40A2-B6DE-2D4527A0DAD5}"/>
                      </a:ext>
                    </a:extLst>
                  </p:cNvPr>
                  <p:cNvSpPr>
                    <a:spLocks noRot="1" noChangeAspect="1" noMove="1" noResize="1" noEditPoints="1" noAdjustHandles="1" noChangeArrowheads="1" noChangeShapeType="1" noTextEdit="1"/>
                  </p:cNvSpPr>
                  <p:nvPr/>
                </p:nvSpPr>
                <p:spPr>
                  <a:xfrm>
                    <a:off x="7822454" y="3526611"/>
                    <a:ext cx="1717528" cy="464820"/>
                  </a:xfrm>
                  <a:prstGeom prst="rect">
                    <a:avLst/>
                  </a:prstGeom>
                  <a:blipFill>
                    <a:blip r:embed="rId7"/>
                    <a:stretch>
                      <a:fillRect/>
                    </a:stretch>
                  </a:blipFill>
                </p:spPr>
                <p:txBody>
                  <a:bodyPr/>
                  <a:lstStyle/>
                  <a:p>
                    <a:r>
                      <a:rPr lang="en-CA">
                        <a:noFill/>
                      </a:rPr>
                      <a:t> </a:t>
                    </a:r>
                  </a:p>
                </p:txBody>
              </p:sp>
            </mc:Fallback>
          </mc:AlternateContent>
          <p:cxnSp>
            <p:nvCxnSpPr>
              <p:cNvPr id="81" name="Straight Arrow Connector 80">
                <a:extLst>
                  <a:ext uri="{FF2B5EF4-FFF2-40B4-BE49-F238E27FC236}">
                    <a16:creationId xmlns:a16="http://schemas.microsoft.com/office/drawing/2014/main" id="{DCB86AE0-9FE9-44A3-9352-F85976283CD1}"/>
                  </a:ext>
                </a:extLst>
              </p:cNvPr>
              <p:cNvCxnSpPr>
                <a:cxnSpLocks/>
                <a:stCxn id="80" idx="2"/>
                <a:endCxn id="69" idx="0"/>
              </p:cNvCxnSpPr>
              <p:nvPr/>
            </p:nvCxnSpPr>
            <p:spPr>
              <a:xfrm>
                <a:off x="8681218" y="3991431"/>
                <a:ext cx="0" cy="21132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55376DC3-A030-4045-8C62-254F6B0FD4B8}"/>
                    </a:ext>
                  </a:extLst>
                </p:cNvPr>
                <p:cNvSpPr/>
                <p:nvPr/>
              </p:nvSpPr>
              <p:spPr>
                <a:xfrm>
                  <a:off x="9138902" y="4212300"/>
                  <a:ext cx="872284" cy="46482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solidFill>
                              <a:schemeClr val="bg2"/>
                            </a:solidFill>
                            <a:latin typeface="Cambria Math" panose="02040503050406030204" pitchFamily="18" charset="0"/>
                            <a:cs typeface="Courier New" panose="02070309020205020404" pitchFamily="49" charset="0"/>
                          </a:rPr>
                          <m:t>𝑂𝐿𝑃</m:t>
                        </m:r>
                        <m:r>
                          <a:rPr lang="en-CA" sz="1200" i="1" baseline="-25000" dirty="0" err="1">
                            <a:solidFill>
                              <a:schemeClr val="bg2"/>
                            </a:solidFill>
                            <a:latin typeface="Cambria Math" panose="02040503050406030204" pitchFamily="18" charset="0"/>
                            <a:cs typeface="Courier New" panose="02070309020205020404" pitchFamily="49" charset="0"/>
                          </a:rPr>
                          <m:t>𝑖</m:t>
                        </m:r>
                        <m:r>
                          <a:rPr lang="en-CA" sz="1200" i="1" dirty="0">
                            <a:solidFill>
                              <a:schemeClr val="bg2"/>
                            </a:solidFill>
                            <a:latin typeface="Cambria Math" panose="02040503050406030204" pitchFamily="18" charset="0"/>
                            <a:cs typeface="Courier New" panose="02070309020205020404" pitchFamily="49" charset="0"/>
                          </a:rPr>
                          <m:t>()</m:t>
                        </m:r>
                      </m:oMath>
                    </m:oMathPara>
                  </a14:m>
                  <a:endParaRPr lang="en-CA" sz="1200">
                    <a:solidFill>
                      <a:schemeClr val="bg2"/>
                    </a:solidFill>
                    <a:latin typeface="Courier New" panose="02070309020205020404" pitchFamily="49" charset="0"/>
                    <a:cs typeface="Courier New" panose="02070309020205020404" pitchFamily="49" charset="0"/>
                  </a:endParaRPr>
                </a:p>
              </p:txBody>
            </p:sp>
          </mc:Choice>
          <mc:Fallback xmlns="">
            <p:sp>
              <p:nvSpPr>
                <p:cNvPr id="56" name="Rectangle 55">
                  <a:extLst>
                    <a:ext uri="{FF2B5EF4-FFF2-40B4-BE49-F238E27FC236}">
                      <a16:creationId xmlns:a16="http://schemas.microsoft.com/office/drawing/2014/main" id="{55376DC3-A030-4045-8C62-254F6B0FD4B8}"/>
                    </a:ext>
                  </a:extLst>
                </p:cNvPr>
                <p:cNvSpPr>
                  <a:spLocks noRot="1" noChangeAspect="1" noMove="1" noResize="1" noEditPoints="1" noAdjustHandles="1" noChangeArrowheads="1" noChangeShapeType="1" noTextEdit="1"/>
                </p:cNvSpPr>
                <p:nvPr/>
              </p:nvSpPr>
              <p:spPr>
                <a:xfrm>
                  <a:off x="9138902" y="4212300"/>
                  <a:ext cx="872284" cy="464820"/>
                </a:xfrm>
                <a:prstGeom prst="rect">
                  <a:avLst/>
                </a:prstGeom>
                <a:blipFill>
                  <a:blip r:embed="rId8"/>
                  <a:stretch>
                    <a:fillRect/>
                  </a:stretch>
                </a:blipFill>
              </p:spPr>
              <p:txBody>
                <a:bodyPr/>
                <a:lstStyle/>
                <a:p>
                  <a:r>
                    <a:rPr lang="en-CA">
                      <a:noFill/>
                    </a:rPr>
                    <a:t> </a:t>
                  </a:r>
                </a:p>
              </p:txBody>
            </p:sp>
          </mc:Fallback>
        </mc:AlternateContent>
        <p:cxnSp>
          <p:nvCxnSpPr>
            <p:cNvPr id="57" name="Straight Arrow Connector 35">
              <a:extLst>
                <a:ext uri="{FF2B5EF4-FFF2-40B4-BE49-F238E27FC236}">
                  <a16:creationId xmlns:a16="http://schemas.microsoft.com/office/drawing/2014/main" id="{343D99AD-3A17-4F75-B9BF-AD1AF74748DD}"/>
                </a:ext>
              </a:extLst>
            </p:cNvPr>
            <p:cNvCxnSpPr>
              <a:cxnSpLocks/>
              <a:stCxn id="56" idx="3"/>
              <a:endCxn id="64" idx="0"/>
            </p:cNvCxnSpPr>
            <p:nvPr/>
          </p:nvCxnSpPr>
          <p:spPr>
            <a:xfrm flipV="1">
              <a:off x="10011186" y="3660628"/>
              <a:ext cx="1146147" cy="784082"/>
            </a:xfrm>
            <a:prstGeom prst="curvedConnector4">
              <a:avLst>
                <a:gd name="adj1" fmla="val 30907"/>
                <a:gd name="adj2" fmla="val 129155"/>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35">
              <a:extLst>
                <a:ext uri="{FF2B5EF4-FFF2-40B4-BE49-F238E27FC236}">
                  <a16:creationId xmlns:a16="http://schemas.microsoft.com/office/drawing/2014/main" id="{B5C2AD8A-27F1-47C5-804D-6BECEF17C9ED}"/>
                </a:ext>
              </a:extLst>
            </p:cNvPr>
            <p:cNvCxnSpPr>
              <a:cxnSpLocks/>
              <a:stCxn id="66" idx="2"/>
              <a:endCxn id="56" idx="3"/>
            </p:cNvCxnSpPr>
            <p:nvPr/>
          </p:nvCxnSpPr>
          <p:spPr>
            <a:xfrm rot="5400000" flipH="1">
              <a:off x="10192219" y="4263678"/>
              <a:ext cx="784082" cy="1146147"/>
            </a:xfrm>
            <a:prstGeom prst="curvedConnector4">
              <a:avLst>
                <a:gd name="adj1" fmla="val -29155"/>
                <a:gd name="adj2" fmla="val 8362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35">
              <a:extLst>
                <a:ext uri="{FF2B5EF4-FFF2-40B4-BE49-F238E27FC236}">
                  <a16:creationId xmlns:a16="http://schemas.microsoft.com/office/drawing/2014/main" id="{89CA8377-0AF1-40BB-8D34-C91154397602}"/>
                </a:ext>
              </a:extLst>
            </p:cNvPr>
            <p:cNvCxnSpPr>
              <a:cxnSpLocks/>
              <a:stCxn id="69" idx="3"/>
              <a:endCxn id="56" idx="0"/>
            </p:cNvCxnSpPr>
            <p:nvPr/>
          </p:nvCxnSpPr>
          <p:spPr>
            <a:xfrm flipV="1">
              <a:off x="8524129" y="4212300"/>
              <a:ext cx="1050915" cy="232410"/>
            </a:xfrm>
            <a:prstGeom prst="curvedConnector4">
              <a:avLst>
                <a:gd name="adj1" fmla="val 29249"/>
                <a:gd name="adj2" fmla="val 19836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35">
              <a:extLst>
                <a:ext uri="{FF2B5EF4-FFF2-40B4-BE49-F238E27FC236}">
                  <a16:creationId xmlns:a16="http://schemas.microsoft.com/office/drawing/2014/main" id="{ACC0B064-40C3-4033-A774-064064735EB7}"/>
                </a:ext>
              </a:extLst>
            </p:cNvPr>
            <p:cNvCxnSpPr>
              <a:cxnSpLocks/>
              <a:stCxn id="56" idx="2"/>
              <a:endCxn id="69" idx="3"/>
            </p:cNvCxnSpPr>
            <p:nvPr/>
          </p:nvCxnSpPr>
          <p:spPr>
            <a:xfrm rot="5400000" flipH="1">
              <a:off x="8933382" y="4035458"/>
              <a:ext cx="232410" cy="1050915"/>
            </a:xfrm>
            <a:prstGeom prst="curvedConnector4">
              <a:avLst>
                <a:gd name="adj1" fmla="val -98361"/>
                <a:gd name="adj2" fmla="val 7075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083D7FDB-EE78-4CDE-942F-539E6F019A1F}"/>
                </a:ext>
              </a:extLst>
            </p:cNvPr>
            <p:cNvGrpSpPr/>
            <p:nvPr/>
          </p:nvGrpSpPr>
          <p:grpSpPr>
            <a:xfrm>
              <a:off x="10386481" y="3660628"/>
              <a:ext cx="1541703" cy="1568164"/>
              <a:chOff x="10345032" y="3856033"/>
              <a:chExt cx="1541703" cy="1568164"/>
            </a:xfrm>
          </p:grpSpPr>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id="{F8CFAD69-4070-4552-A7DD-82D11F860DE7}"/>
                      </a:ext>
                    </a:extLst>
                  </p:cNvPr>
                  <p:cNvSpPr/>
                  <p:nvPr/>
                </p:nvSpPr>
                <p:spPr>
                  <a:xfrm>
                    <a:off x="10678222" y="3856033"/>
                    <a:ext cx="875324" cy="39256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000" i="1" dirty="0" smtClean="0">
                              <a:solidFill>
                                <a:schemeClr val="tx2"/>
                              </a:solidFill>
                              <a:latin typeface="Cambria Math" panose="02040503050406030204" pitchFamily="18" charset="0"/>
                              <a:cs typeface="Courier New" panose="02070309020205020404" pitchFamily="49" charset="0"/>
                            </a:rPr>
                            <m:t>𝐸𝑥𝑟𝑢𝑛</m:t>
                          </m:r>
                          <m:r>
                            <a:rPr lang="en-CA" sz="1000" i="1" dirty="0">
                              <a:solidFill>
                                <a:schemeClr val="tx2"/>
                              </a:solidFill>
                              <a:latin typeface="Cambria Math" panose="02040503050406030204" pitchFamily="18" charset="0"/>
                              <a:cs typeface="Courier New" panose="02070309020205020404" pitchFamily="49" charset="0"/>
                            </a:rPr>
                            <m:t>()</m:t>
                          </m:r>
                        </m:oMath>
                      </m:oMathPara>
                    </a14:m>
                    <a:endParaRPr lang="en-CA" sz="1000">
                      <a:solidFill>
                        <a:schemeClr val="tx2"/>
                      </a:solidFill>
                      <a:latin typeface="Courier New" panose="02070309020205020404" pitchFamily="49" charset="0"/>
                      <a:cs typeface="Courier New" panose="02070309020205020404" pitchFamily="49" charset="0"/>
                    </a:endParaRPr>
                  </a:p>
                </p:txBody>
              </p:sp>
            </mc:Choice>
            <mc:Fallback xmlns="">
              <p:sp>
                <p:nvSpPr>
                  <p:cNvPr id="64" name="Rectangle 63">
                    <a:extLst>
                      <a:ext uri="{FF2B5EF4-FFF2-40B4-BE49-F238E27FC236}">
                        <a16:creationId xmlns:a16="http://schemas.microsoft.com/office/drawing/2014/main" id="{F8CFAD69-4070-4552-A7DD-82D11F860DE7}"/>
                      </a:ext>
                    </a:extLst>
                  </p:cNvPr>
                  <p:cNvSpPr>
                    <a:spLocks noRot="1" noChangeAspect="1" noMove="1" noResize="1" noEditPoints="1" noAdjustHandles="1" noChangeArrowheads="1" noChangeShapeType="1" noTextEdit="1"/>
                  </p:cNvSpPr>
                  <p:nvPr/>
                </p:nvSpPr>
                <p:spPr>
                  <a:xfrm>
                    <a:off x="10678222" y="3856033"/>
                    <a:ext cx="875324" cy="392568"/>
                  </a:xfrm>
                  <a:prstGeom prst="rect">
                    <a:avLst/>
                  </a:prstGeom>
                  <a:blipFill>
                    <a:blip r:embed="rId9"/>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5" name="Rectangle 64">
                    <a:extLst>
                      <a:ext uri="{FF2B5EF4-FFF2-40B4-BE49-F238E27FC236}">
                        <a16:creationId xmlns:a16="http://schemas.microsoft.com/office/drawing/2014/main" id="{51CFDAF7-E8DC-4016-8AB7-AF570493CF3D}"/>
                      </a:ext>
                    </a:extLst>
                  </p:cNvPr>
                  <p:cNvSpPr/>
                  <p:nvPr/>
                </p:nvSpPr>
                <p:spPr>
                  <a:xfrm>
                    <a:off x="10580006" y="4390669"/>
                    <a:ext cx="1071757" cy="39256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000" i="1" dirty="0" smtClean="0">
                              <a:solidFill>
                                <a:schemeClr val="bg2"/>
                              </a:solidFill>
                              <a:latin typeface="Cambria Math" panose="02040503050406030204" pitchFamily="18" charset="0"/>
                              <a:cs typeface="Courier New" panose="02070309020205020404" pitchFamily="49" charset="0"/>
                            </a:rPr>
                            <m:t>𝐹𝑟𝑒𝑞𝑢𝑒𝑛𝑐𝑦</m:t>
                          </m:r>
                          <m:r>
                            <a:rPr lang="en-CA" sz="1000" i="1" dirty="0" smtClean="0">
                              <a:solidFill>
                                <a:schemeClr val="bg2"/>
                              </a:solidFill>
                              <a:latin typeface="Cambria Math" panose="02040503050406030204" pitchFamily="18" charset="0"/>
                              <a:cs typeface="Courier New" panose="02070309020205020404" pitchFamily="49" charset="0"/>
                            </a:rPr>
                            <m:t>()</m:t>
                          </m:r>
                        </m:oMath>
                      </m:oMathPara>
                    </a14:m>
                    <a:endParaRPr lang="en-CA" sz="1000">
                      <a:solidFill>
                        <a:schemeClr val="bg2"/>
                      </a:solidFill>
                      <a:latin typeface="Courier New" panose="02070309020205020404" pitchFamily="49" charset="0"/>
                      <a:cs typeface="Courier New" panose="02070309020205020404" pitchFamily="49" charset="0"/>
                    </a:endParaRPr>
                  </a:p>
                </p:txBody>
              </p:sp>
            </mc:Choice>
            <mc:Fallback xmlns="">
              <p:sp>
                <p:nvSpPr>
                  <p:cNvPr id="65" name="Rectangle 64">
                    <a:extLst>
                      <a:ext uri="{FF2B5EF4-FFF2-40B4-BE49-F238E27FC236}">
                        <a16:creationId xmlns:a16="http://schemas.microsoft.com/office/drawing/2014/main" id="{51CFDAF7-E8DC-4016-8AB7-AF570493CF3D}"/>
                      </a:ext>
                    </a:extLst>
                  </p:cNvPr>
                  <p:cNvSpPr>
                    <a:spLocks noRot="1" noChangeAspect="1" noMove="1" noResize="1" noEditPoints="1" noAdjustHandles="1" noChangeArrowheads="1" noChangeShapeType="1" noTextEdit="1"/>
                  </p:cNvSpPr>
                  <p:nvPr/>
                </p:nvSpPr>
                <p:spPr>
                  <a:xfrm>
                    <a:off x="10580006" y="4390669"/>
                    <a:ext cx="1071757" cy="392568"/>
                  </a:xfrm>
                  <a:prstGeom prst="rect">
                    <a:avLst/>
                  </a:prstGeom>
                  <a:blipFill>
                    <a:blip r:embed="rId10"/>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id="{419531A3-532E-4D30-AF96-3CF0B56CE942}"/>
                      </a:ext>
                    </a:extLst>
                  </p:cNvPr>
                  <p:cNvSpPr/>
                  <p:nvPr/>
                </p:nvSpPr>
                <p:spPr>
                  <a:xfrm>
                    <a:off x="10345032" y="4945340"/>
                    <a:ext cx="1541703" cy="47885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b="0" i="1" dirty="0" smtClean="0">
                              <a:solidFill>
                                <a:schemeClr val="bg2"/>
                              </a:solidFill>
                              <a:latin typeface="Cambria Math" panose="02040503050406030204" pitchFamily="18" charset="0"/>
                              <a:cs typeface="Courier New" panose="02070309020205020404" pitchFamily="49" charset="0"/>
                            </a:rPr>
                            <m:t>𝑆𝑢𝑚</m:t>
                          </m:r>
                          <m:r>
                            <a:rPr lang="en-CA" sz="1200" i="1" dirty="0" smtClean="0">
                              <a:solidFill>
                                <a:schemeClr val="bg2"/>
                              </a:solidFill>
                              <a:latin typeface="Cambria Math" panose="02040503050406030204" pitchFamily="18" charset="0"/>
                              <a:cs typeface="Courier New" panose="02070309020205020404" pitchFamily="49" charset="0"/>
                            </a:rPr>
                            <m:t> + </m:t>
                          </m:r>
                        </m:oMath>
                      </m:oMathPara>
                    </a14:m>
                    <a:endParaRPr lang="en-CA" sz="1200" i="1">
                      <a:solidFill>
                        <a:schemeClr val="bg2"/>
                      </a:solidFill>
                      <a:latin typeface="Cambria Math" panose="02040503050406030204" pitchFamily="18" charset="0"/>
                      <a:cs typeface="Courier New" panose="02070309020205020404" pitchFamily="49" charset="0"/>
                    </a:endParaRPr>
                  </a:p>
                  <a:p>
                    <a:pPr algn="ctr"/>
                    <a14:m>
                      <m:oMathPara xmlns:m="http://schemas.openxmlformats.org/officeDocument/2006/math">
                        <m:oMathParaPr>
                          <m:jc m:val="centerGroup"/>
                        </m:oMathParaPr>
                        <m:oMath xmlns:m="http://schemas.openxmlformats.org/officeDocument/2006/math">
                          <m:r>
                            <a:rPr lang="en-CA" sz="1000" i="1" dirty="0" smtClean="0">
                              <a:solidFill>
                                <a:schemeClr val="bg2"/>
                              </a:solidFill>
                              <a:latin typeface="Cambria Math" panose="02040503050406030204" pitchFamily="18" charset="0"/>
                              <a:cs typeface="Courier New" panose="02070309020205020404" pitchFamily="49" charset="0"/>
                            </a:rPr>
                            <m:t>(</m:t>
                          </m:r>
                          <m:r>
                            <a:rPr lang="en-CA" sz="1000" i="1" dirty="0" err="1" smtClean="0">
                              <a:solidFill>
                                <a:schemeClr val="bg2"/>
                              </a:solidFill>
                              <a:latin typeface="Cambria Math" panose="02040503050406030204" pitchFamily="18" charset="0"/>
                              <a:cs typeface="Courier New" panose="02070309020205020404" pitchFamily="49" charset="0"/>
                            </a:rPr>
                            <m:t>𝐿𝐶𝑃</m:t>
                          </m:r>
                          <m:r>
                            <a:rPr lang="en-CA" sz="1000" i="1" baseline="-25000" dirty="0" err="1" smtClean="0">
                              <a:solidFill>
                                <a:schemeClr val="bg2"/>
                              </a:solidFill>
                              <a:latin typeface="Cambria Math" panose="02040503050406030204" pitchFamily="18" charset="0"/>
                              <a:cs typeface="Courier New" panose="02070309020205020404" pitchFamily="49" charset="0"/>
                            </a:rPr>
                            <m:t>𝑖</m:t>
                          </m:r>
                          <m:r>
                            <a:rPr lang="en-CA" sz="1000" i="1" dirty="0" smtClean="0">
                              <a:solidFill>
                                <a:schemeClr val="bg2"/>
                              </a:solidFill>
                              <a:latin typeface="Cambria Math" panose="02040503050406030204" pitchFamily="18" charset="0"/>
                              <a:cs typeface="Courier New" panose="02070309020205020404" pitchFamily="49" charset="0"/>
                            </a:rPr>
                            <m:t> – </m:t>
                          </m:r>
                          <m:r>
                            <a:rPr lang="en-CA" sz="1000" i="1" dirty="0" smtClean="0">
                              <a:solidFill>
                                <a:schemeClr val="bg2"/>
                              </a:solidFill>
                              <a:latin typeface="Cambria Math" panose="02040503050406030204" pitchFamily="18" charset="0"/>
                              <a:cs typeface="Courier New" panose="02070309020205020404" pitchFamily="49" charset="0"/>
                            </a:rPr>
                            <m:t>𝑝</m:t>
                          </m:r>
                          <m:r>
                            <a:rPr lang="en-CA" sz="1000" i="1" dirty="0" smtClean="0">
                              <a:solidFill>
                                <a:schemeClr val="bg2"/>
                              </a:solidFill>
                              <a:latin typeface="Cambria Math" panose="02040503050406030204" pitchFamily="18" charset="0"/>
                              <a:cs typeface="Courier New" panose="02070309020205020404" pitchFamily="49" charset="0"/>
                            </a:rPr>
                            <m:t>)	∗ (</m:t>
                          </m:r>
                          <m:r>
                            <a:rPr lang="en-CA" sz="1000" i="1" dirty="0" err="1" smtClean="0">
                              <a:solidFill>
                                <a:schemeClr val="bg2"/>
                              </a:solidFill>
                              <a:latin typeface="Cambria Math" panose="02040503050406030204" pitchFamily="18" charset="0"/>
                              <a:cs typeface="Courier New" panose="02070309020205020404" pitchFamily="49" charset="0"/>
                            </a:rPr>
                            <m:t>𝑓</m:t>
                          </m:r>
                          <m:r>
                            <a:rPr lang="en-CA" sz="1000" i="1" baseline="-25000" dirty="0" err="1" smtClean="0">
                              <a:solidFill>
                                <a:schemeClr val="bg2"/>
                              </a:solidFill>
                              <a:latin typeface="Cambria Math" panose="02040503050406030204" pitchFamily="18" charset="0"/>
                              <a:cs typeface="Courier New" panose="02070309020205020404" pitchFamily="49" charset="0"/>
                            </a:rPr>
                            <m:t>𝑟</m:t>
                          </m:r>
                          <m:r>
                            <a:rPr lang="en-CA" sz="1000" i="1" baseline="-25000" dirty="0" err="1" smtClean="0">
                              <a:solidFill>
                                <a:schemeClr val="bg2"/>
                              </a:solidFill>
                              <a:latin typeface="Cambria Math" panose="02040503050406030204" pitchFamily="18" charset="0"/>
                              <a:cs typeface="Courier New" panose="02070309020205020404" pitchFamily="49" charset="0"/>
                            </a:rPr>
                            <m:t>,</m:t>
                          </m:r>
                          <m:r>
                            <a:rPr lang="en-CA" sz="1000" i="1" baseline="-25000" dirty="0" err="1" smtClean="0">
                              <a:solidFill>
                                <a:schemeClr val="bg2"/>
                              </a:solidFill>
                              <a:latin typeface="Cambria Math" panose="02040503050406030204" pitchFamily="18" charset="0"/>
                              <a:cs typeface="Courier New" panose="02070309020205020404" pitchFamily="49" charset="0"/>
                            </a:rPr>
                            <m:t>𝑢</m:t>
                          </m:r>
                          <m:r>
                            <a:rPr lang="en-CA" sz="1000" i="1" dirty="0" smtClean="0">
                              <a:solidFill>
                                <a:schemeClr val="bg2"/>
                              </a:solidFill>
                              <a:latin typeface="Cambria Math" panose="02040503050406030204" pitchFamily="18" charset="0"/>
                              <a:cs typeface="Courier New" panose="02070309020205020404" pitchFamily="49" charset="0"/>
                            </a:rPr>
                            <m:t> − 1)</m:t>
                          </m:r>
                        </m:oMath>
                      </m:oMathPara>
                    </a14:m>
                    <a:endParaRPr lang="en-CA" sz="1000" baseline="-25000">
                      <a:solidFill>
                        <a:schemeClr val="bg2"/>
                      </a:solidFill>
                      <a:latin typeface="Courier New" panose="02070309020205020404" pitchFamily="49" charset="0"/>
                      <a:cs typeface="Courier New" panose="02070309020205020404" pitchFamily="49" charset="0"/>
                    </a:endParaRPr>
                  </a:p>
                </p:txBody>
              </p:sp>
            </mc:Choice>
            <mc:Fallback xmlns="">
              <p:sp>
                <p:nvSpPr>
                  <p:cNvPr id="66" name="Rectangle 65">
                    <a:extLst>
                      <a:ext uri="{FF2B5EF4-FFF2-40B4-BE49-F238E27FC236}">
                        <a16:creationId xmlns:a16="http://schemas.microsoft.com/office/drawing/2014/main" id="{419531A3-532E-4D30-AF96-3CF0B56CE942}"/>
                      </a:ext>
                    </a:extLst>
                  </p:cNvPr>
                  <p:cNvSpPr>
                    <a:spLocks noRot="1" noChangeAspect="1" noMove="1" noResize="1" noEditPoints="1" noAdjustHandles="1" noChangeArrowheads="1" noChangeShapeType="1" noTextEdit="1"/>
                  </p:cNvSpPr>
                  <p:nvPr/>
                </p:nvSpPr>
                <p:spPr>
                  <a:xfrm>
                    <a:off x="10345032" y="4945340"/>
                    <a:ext cx="1541703" cy="478857"/>
                  </a:xfrm>
                  <a:prstGeom prst="rect">
                    <a:avLst/>
                  </a:prstGeom>
                  <a:blipFill>
                    <a:blip r:embed="rId11"/>
                    <a:stretch>
                      <a:fillRect/>
                    </a:stretch>
                  </a:blipFill>
                </p:spPr>
                <p:txBody>
                  <a:bodyPr/>
                  <a:lstStyle/>
                  <a:p>
                    <a:r>
                      <a:rPr lang="en-CA">
                        <a:noFill/>
                      </a:rPr>
                      <a:t> </a:t>
                    </a:r>
                  </a:p>
                </p:txBody>
              </p:sp>
            </mc:Fallback>
          </mc:AlternateContent>
        </p:grpSp>
        <p:cxnSp>
          <p:nvCxnSpPr>
            <p:cNvPr id="62" name="Straight Arrow Connector 61">
              <a:extLst>
                <a:ext uri="{FF2B5EF4-FFF2-40B4-BE49-F238E27FC236}">
                  <a16:creationId xmlns:a16="http://schemas.microsoft.com/office/drawing/2014/main" id="{B4D90082-A398-4FBD-974C-8D7585CB8AAA}"/>
                </a:ext>
              </a:extLst>
            </p:cNvPr>
            <p:cNvCxnSpPr>
              <a:cxnSpLocks/>
              <a:stCxn id="64" idx="2"/>
              <a:endCxn id="65" idx="0"/>
            </p:cNvCxnSpPr>
            <p:nvPr/>
          </p:nvCxnSpPr>
          <p:spPr>
            <a:xfrm>
              <a:off x="11157333" y="4053196"/>
              <a:ext cx="1" cy="14206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D7143C0B-5335-49C0-A01E-B150602F131D}"/>
                </a:ext>
              </a:extLst>
            </p:cNvPr>
            <p:cNvCxnSpPr>
              <a:cxnSpLocks/>
              <a:stCxn id="65" idx="2"/>
              <a:endCxn id="66" idx="0"/>
            </p:cNvCxnSpPr>
            <p:nvPr/>
          </p:nvCxnSpPr>
          <p:spPr>
            <a:xfrm flipH="1">
              <a:off x="11157333" y="4587832"/>
              <a:ext cx="1" cy="162103"/>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9072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 name="Title 4">
            <a:extLst>
              <a:ext uri="{FF2B5EF4-FFF2-40B4-BE49-F238E27FC236}">
                <a16:creationId xmlns:a16="http://schemas.microsoft.com/office/drawing/2014/main" id="{6C87958C-AB57-4D4B-B090-C77E611748E3}"/>
              </a:ext>
            </a:extLst>
          </p:cNvPr>
          <p:cNvSpPr>
            <a:spLocks noGrp="1"/>
          </p:cNvSpPr>
          <p:nvPr>
            <p:ph type="title"/>
          </p:nvPr>
        </p:nvSpPr>
        <p:spPr>
          <a:xfrm>
            <a:off x="838200" y="586992"/>
            <a:ext cx="4953000" cy="1664573"/>
          </a:xfrm>
        </p:spPr>
        <p:txBody>
          <a:bodyPr>
            <a:normAutofit/>
          </a:bodyPr>
          <a:lstStyle/>
          <a:p>
            <a:pPr>
              <a:lnSpc>
                <a:spcPct val="90000"/>
              </a:lnSpc>
            </a:pPr>
            <a:r>
              <a:rPr lang="en-CA" sz="4000">
                <a:solidFill>
                  <a:schemeClr val="tx2"/>
                </a:solidFill>
              </a:rPr>
              <a:t>MAXCOVER</a:t>
            </a:r>
            <a:br>
              <a:rPr lang="en-CA" sz="3700">
                <a:solidFill>
                  <a:schemeClr val="tx2"/>
                </a:solidFill>
              </a:rPr>
            </a:br>
            <a:r>
              <a:rPr lang="en-CA" sz="2000" b="0">
                <a:solidFill>
                  <a:schemeClr val="tx2"/>
                </a:solidFill>
              </a:rPr>
              <a:t>Data Structures</a:t>
            </a:r>
          </a:p>
        </p:txBody>
      </p:sp>
      <p:sp>
        <p:nvSpPr>
          <p:cNvPr id="53" name="R1-RM BLUE RECTANGLE">
            <a:extLst>
              <a:ext uri="{FF2B5EF4-FFF2-40B4-BE49-F238E27FC236}">
                <a16:creationId xmlns:a16="http://schemas.microsoft.com/office/drawing/2014/main" id="{69B7536F-8562-47E4-9FC0-E7089F041B8B}"/>
              </a:ext>
            </a:extLst>
          </p:cNvPr>
          <p:cNvSpPr/>
          <p:nvPr/>
        </p:nvSpPr>
        <p:spPr>
          <a:xfrm>
            <a:off x="2684146" y="5307532"/>
            <a:ext cx="1386504" cy="29337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1-RM BLUE RECTANGLE">
            <a:extLst>
              <a:ext uri="{FF2B5EF4-FFF2-40B4-BE49-F238E27FC236}">
                <a16:creationId xmlns:a16="http://schemas.microsoft.com/office/drawing/2014/main" id="{ECB938CE-454F-4026-99D3-4CACC8356D12}"/>
              </a:ext>
            </a:extLst>
          </p:cNvPr>
          <p:cNvSpPr/>
          <p:nvPr/>
        </p:nvSpPr>
        <p:spPr>
          <a:xfrm>
            <a:off x="1559972" y="4987229"/>
            <a:ext cx="941181" cy="39256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x[i..j'] BLUE RECTANGLE">
            <a:extLst>
              <a:ext uri="{FF2B5EF4-FFF2-40B4-BE49-F238E27FC236}">
                <a16:creationId xmlns:a16="http://schemas.microsoft.com/office/drawing/2014/main" id="{C14A5537-AA04-429D-8A97-0537890079ED}"/>
              </a:ext>
            </a:extLst>
          </p:cNvPr>
          <p:cNvSpPr/>
          <p:nvPr/>
        </p:nvSpPr>
        <p:spPr>
          <a:xfrm>
            <a:off x="1837878" y="4357367"/>
            <a:ext cx="779077" cy="39256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exrun() RECTANGLE">
            <a:extLst>
              <a:ext uri="{FF2B5EF4-FFF2-40B4-BE49-F238E27FC236}">
                <a16:creationId xmlns:a16="http://schemas.microsoft.com/office/drawing/2014/main" id="{EC84B4FB-95FA-48A3-A32A-19219E8F6B34}"/>
              </a:ext>
            </a:extLst>
          </p:cNvPr>
          <p:cNvSpPr/>
          <p:nvPr/>
        </p:nvSpPr>
        <p:spPr>
          <a:xfrm>
            <a:off x="2160642" y="3727505"/>
            <a:ext cx="1187347" cy="39256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2377EF59-30F4-DCE6-9B5A-0ECD90E1272F}"/>
                  </a:ext>
                </a:extLst>
              </p:cNvPr>
              <p:cNvSpPr>
                <a:spLocks noGrp="1"/>
              </p:cNvSpPr>
              <p:nvPr>
                <p:ph idx="1"/>
              </p:nvPr>
            </p:nvSpPr>
            <p:spPr>
              <a:xfrm>
                <a:off x="838200" y="2644336"/>
                <a:ext cx="4952681" cy="3683311"/>
              </a:xfrm>
            </p:spPr>
            <p:txBody>
              <a:bodyPr anchor="ctr">
                <a:normAutofit/>
              </a:bodyPr>
              <a:lstStyle/>
              <a:p>
                <a:r>
                  <a:rPr lang="en-US" sz="1800">
                    <a:solidFill>
                      <a:schemeClr val="tx2"/>
                    </a:solidFill>
                    <a:cs typeface="Courier New" panose="02070309020205020404" pitchFamily="49" charset="0"/>
                  </a:rPr>
                  <a:t>We can determine the</a:t>
                </a:r>
                <a:r>
                  <a:rPr lang="en-US" sz="1800" b="1">
                    <a:solidFill>
                      <a:schemeClr val="tx2"/>
                    </a:solidFill>
                    <a:cs typeface="Courier New" panose="02070309020205020404" pitchFamily="49" charset="0"/>
                  </a:rPr>
                  <a:t> eligible run</a:t>
                </a:r>
                <a:r>
                  <a:rPr lang="en-US" sz="1800">
                    <a:solidFill>
                      <a:schemeClr val="tx2"/>
                    </a:solidFill>
                    <a:cs typeface="Courier New" panose="02070309020205020404" pitchFamily="49" charset="0"/>
                  </a:rPr>
                  <a:t> of </a:t>
                </a:r>
                <a14:m>
                  <m:oMath xmlns:m="http://schemas.openxmlformats.org/officeDocument/2006/math">
                    <m:r>
                      <a:rPr lang="en-US" sz="1800" b="1" i="1" dirty="0" smtClean="0">
                        <a:solidFill>
                          <a:schemeClr val="tx2"/>
                        </a:solidFill>
                        <a:latin typeface="Cambria Math" panose="02040503050406030204" pitchFamily="18" charset="0"/>
                        <a:cs typeface="Courier New" panose="02070309020205020404" pitchFamily="49" charset="0"/>
                      </a:rPr>
                      <m:t>𝒖</m:t>
                    </m:r>
                  </m:oMath>
                </a14:m>
                <a:r>
                  <a:rPr lang="en-US" sz="1800">
                    <a:solidFill>
                      <a:schemeClr val="tx2"/>
                    </a:solidFill>
                    <a:cs typeface="Courier New" panose="02070309020205020404" pitchFamily="49" charset="0"/>
                  </a:rPr>
                  <a:t> using the </a:t>
                </a:r>
                <a14:m>
                  <m:oMath xmlns:m="http://schemas.openxmlformats.org/officeDocument/2006/math">
                    <m:r>
                      <a:rPr lang="en-US" sz="1800" i="1" dirty="0" smtClean="0">
                        <a:solidFill>
                          <a:schemeClr val="tx2"/>
                        </a:solidFill>
                        <a:latin typeface="Cambria Math" panose="02040503050406030204" pitchFamily="18" charset="0"/>
                        <a:cs typeface="Courier New" panose="02070309020205020404" pitchFamily="49" charset="0"/>
                      </a:rPr>
                      <m:t>𝑒𝑥𝑟𝑢𝑛</m:t>
                    </m:r>
                    <m:r>
                      <a:rPr lang="en-US" sz="1800" i="1" dirty="0" smtClean="0">
                        <a:solidFill>
                          <a:schemeClr val="tx2"/>
                        </a:solidFill>
                        <a:latin typeface="Cambria Math" panose="02040503050406030204" pitchFamily="18" charset="0"/>
                        <a:cs typeface="Courier New" panose="02070309020205020404" pitchFamily="49" charset="0"/>
                      </a:rPr>
                      <m:t>(</m:t>
                    </m:r>
                    <m:r>
                      <a:rPr lang="en-US" sz="1800" i="1" dirty="0" err="1" smtClean="0">
                        <a:solidFill>
                          <a:schemeClr val="tx2"/>
                        </a:solidFill>
                        <a:latin typeface="Cambria Math" panose="02040503050406030204" pitchFamily="18" charset="0"/>
                        <a:cs typeface="Courier New" panose="02070309020205020404" pitchFamily="49" charset="0"/>
                      </a:rPr>
                      <m:t>𝑖</m:t>
                    </m:r>
                    <m:r>
                      <a:rPr lang="en-US" sz="1800" i="1" dirty="0" smtClean="0">
                        <a:solidFill>
                          <a:schemeClr val="tx2"/>
                        </a:solidFill>
                        <a:latin typeface="Cambria Math" panose="02040503050406030204" pitchFamily="18" charset="0"/>
                        <a:cs typeface="Courier New" panose="02070309020205020404" pitchFamily="49" charset="0"/>
                      </a:rPr>
                      <m:t>′,</m:t>
                    </m:r>
                    <m:r>
                      <a:rPr lang="en-US" sz="1800" i="1" dirty="0" smtClean="0">
                        <a:solidFill>
                          <a:schemeClr val="tx2"/>
                        </a:solidFill>
                        <a:latin typeface="Cambria Math" panose="02040503050406030204" pitchFamily="18" charset="0"/>
                        <a:cs typeface="Courier New" panose="02070309020205020404" pitchFamily="49" charset="0"/>
                      </a:rPr>
                      <m:t>𝑗</m:t>
                    </m:r>
                    <m:r>
                      <a:rPr lang="en-US" sz="1800" i="1" dirty="0" smtClean="0">
                        <a:solidFill>
                          <a:schemeClr val="tx2"/>
                        </a:solidFill>
                        <a:latin typeface="Cambria Math" panose="02040503050406030204" pitchFamily="18" charset="0"/>
                        <a:cs typeface="Courier New" panose="02070309020205020404" pitchFamily="49" charset="0"/>
                      </a:rPr>
                      <m:t>′)</m:t>
                    </m:r>
                  </m:oMath>
                </a14:m>
                <a:r>
                  <a:rPr lang="en-US" sz="1800">
                    <a:solidFill>
                      <a:schemeClr val="tx2"/>
                    </a:solidFill>
                    <a:cs typeface="Courier New" panose="02070309020205020404" pitchFamily="49" charset="0"/>
                  </a:rPr>
                  <a:t> function </a:t>
                </a:r>
                <a:br>
                  <a:rPr lang="en-US" sz="1800">
                    <a:solidFill>
                      <a:schemeClr val="tx2"/>
                    </a:solidFill>
                    <a:cs typeface="Courier New" panose="02070309020205020404" pitchFamily="49" charset="0"/>
                  </a:rPr>
                </a:br>
                <a:endParaRPr lang="en-US" sz="1400">
                  <a:solidFill>
                    <a:schemeClr val="tx2"/>
                  </a:solidFill>
                  <a:cs typeface="Courier New" panose="02070309020205020404" pitchFamily="49" charset="0"/>
                </a:endParaRPr>
              </a:p>
              <a:p>
                <a:r>
                  <a:rPr lang="en-US" sz="1800" b="1">
                    <a:solidFill>
                      <a:schemeClr val="tx2"/>
                    </a:solidFill>
                    <a:cs typeface="Courier New" panose="02070309020205020404" pitchFamily="49" charset="0"/>
                  </a:rPr>
                  <a:t>Input:</a:t>
                </a:r>
                <a:r>
                  <a:rPr lang="en-US" sz="1800">
                    <a:solidFill>
                      <a:schemeClr val="tx2"/>
                    </a:solidFill>
                    <a:cs typeface="Courier New" panose="02070309020205020404" pitchFamily="49" charset="0"/>
                  </a:rPr>
                  <a:t> </a:t>
                </a:r>
                <a14:m>
                  <m:oMath xmlns:m="http://schemas.openxmlformats.org/officeDocument/2006/math">
                    <m:r>
                      <a:rPr lang="en-US" sz="1800" b="1" i="1" dirty="0">
                        <a:solidFill>
                          <a:schemeClr val="tx2"/>
                        </a:solidFill>
                        <a:latin typeface="Cambria Math" panose="02040503050406030204" pitchFamily="18" charset="0"/>
                        <a:cs typeface="Courier New" panose="02070309020205020404" pitchFamily="49" charset="0"/>
                      </a:rPr>
                      <m:t>𝒙</m:t>
                    </m:r>
                    <m:r>
                      <a:rPr lang="en-US" sz="1800" i="1" dirty="0">
                        <a:solidFill>
                          <a:schemeClr val="tx2"/>
                        </a:solidFill>
                        <a:latin typeface="Cambria Math" panose="02040503050406030204" pitchFamily="18" charset="0"/>
                        <a:cs typeface="Courier New" panose="02070309020205020404" pitchFamily="49" charset="0"/>
                      </a:rPr>
                      <m:t>[</m:t>
                    </m:r>
                    <m:r>
                      <a:rPr lang="en-US" sz="1800" i="1" dirty="0" err="1">
                        <a:solidFill>
                          <a:schemeClr val="tx2"/>
                        </a:solidFill>
                        <a:latin typeface="Cambria Math" panose="02040503050406030204" pitchFamily="18" charset="0"/>
                        <a:cs typeface="Courier New" panose="02070309020205020404" pitchFamily="49" charset="0"/>
                      </a:rPr>
                      <m:t>𝑖</m:t>
                    </m:r>
                    <m:r>
                      <a:rPr lang="en-US" sz="1800" i="1" dirty="0">
                        <a:solidFill>
                          <a:schemeClr val="tx2"/>
                        </a:solidFill>
                        <a:latin typeface="Cambria Math" panose="02040503050406030204" pitchFamily="18" charset="0"/>
                        <a:cs typeface="Courier New" panose="02070309020205020404" pitchFamily="49" charset="0"/>
                      </a:rPr>
                      <m:t>′..</m:t>
                    </m:r>
                    <m:r>
                      <a:rPr lang="en-US" sz="1800" i="1" dirty="0">
                        <a:solidFill>
                          <a:schemeClr val="tx2"/>
                        </a:solidFill>
                        <a:latin typeface="Cambria Math" panose="02040503050406030204" pitchFamily="18" charset="0"/>
                        <a:cs typeface="Courier New" panose="02070309020205020404" pitchFamily="49" charset="0"/>
                      </a:rPr>
                      <m:t>𝑗</m:t>
                    </m:r>
                    <m:r>
                      <a:rPr lang="en-US" sz="1800" i="1" dirty="0">
                        <a:solidFill>
                          <a:schemeClr val="tx2"/>
                        </a:solidFill>
                        <a:latin typeface="Cambria Math" panose="02040503050406030204" pitchFamily="18" charset="0"/>
                        <a:cs typeface="Courier New" panose="02070309020205020404" pitchFamily="49" charset="0"/>
                      </a:rPr>
                      <m:t>′] </m:t>
                    </m:r>
                  </m:oMath>
                </a14:m>
                <a:r>
                  <a:rPr lang="en-CA" sz="1800">
                    <a:solidFill>
                      <a:schemeClr val="tx2"/>
                    </a:solidFill>
                    <a:cs typeface="Courier New" panose="02070309020205020404" pitchFamily="49" charset="0"/>
                  </a:rPr>
                  <a:t>is the range </a:t>
                </a:r>
                <a14:m>
                  <m:oMath xmlns:m="http://schemas.openxmlformats.org/officeDocument/2006/math">
                    <m:r>
                      <a:rPr lang="en-US" sz="1800" b="1" i="1" dirty="0">
                        <a:solidFill>
                          <a:schemeClr val="tx2"/>
                        </a:solidFill>
                        <a:latin typeface="Cambria Math" panose="02040503050406030204" pitchFamily="18" charset="0"/>
                        <a:cs typeface="Courier New" panose="02070309020205020404" pitchFamily="49" charset="0"/>
                      </a:rPr>
                      <m:t>𝒖</m:t>
                    </m:r>
                  </m:oMath>
                </a14:m>
                <a:r>
                  <a:rPr lang="en-US" sz="1800">
                    <a:solidFill>
                      <a:schemeClr val="tx2"/>
                    </a:solidFill>
                    <a:cs typeface="Courier New" panose="02070309020205020404" pitchFamily="49" charset="0"/>
                  </a:rPr>
                  <a:t> occurs consecutively </a:t>
                </a:r>
              </a:p>
              <a:p>
                <a:pPr lvl="1"/>
                <a:r>
                  <a:rPr lang="en-US" sz="1400">
                    <a:solidFill>
                      <a:schemeClr val="tx2"/>
                    </a:solidFill>
                    <a:latin typeface="Lobster" panose="00000500000000000000" pitchFamily="2" charset="0"/>
                    <a:cs typeface="Courier New" panose="02070309020205020404" pitchFamily="49" charset="0"/>
                  </a:rPr>
                  <a:t>SA</a:t>
                </a:r>
                <a14:m>
                  <m:oMath xmlns:m="http://schemas.openxmlformats.org/officeDocument/2006/math">
                    <m:r>
                      <a:rPr lang="en-US" sz="1400" i="1" dirty="0" smtClean="0">
                        <a:solidFill>
                          <a:schemeClr val="tx2"/>
                        </a:solidFill>
                        <a:latin typeface="Cambria Math" panose="02040503050406030204" pitchFamily="18" charset="0"/>
                        <a:cs typeface="Courier New" panose="02070309020205020404" pitchFamily="49" charset="0"/>
                      </a:rPr>
                      <m:t>[</m:t>
                    </m:r>
                    <m:r>
                      <a:rPr lang="en-US" sz="1400" i="1" dirty="0" smtClean="0">
                        <a:solidFill>
                          <a:schemeClr val="tx2"/>
                        </a:solidFill>
                        <a:latin typeface="Cambria Math" panose="02040503050406030204" pitchFamily="18" charset="0"/>
                        <a:cs typeface="Courier New" panose="02070309020205020404" pitchFamily="49" charset="0"/>
                      </a:rPr>
                      <m:t>𝑟</m:t>
                    </m:r>
                    <m:r>
                      <a:rPr lang="en-US" sz="1400" i="1" baseline="-25000" dirty="0">
                        <a:solidFill>
                          <a:schemeClr val="tx2"/>
                        </a:solidFill>
                        <a:latin typeface="Cambria Math" panose="02040503050406030204" pitchFamily="18" charset="0"/>
                        <a:cs typeface="Courier New" panose="02070309020205020404" pitchFamily="49" charset="0"/>
                      </a:rPr>
                      <m:t>1</m:t>
                    </m:r>
                    <m:r>
                      <a:rPr lang="en-US" sz="1400" i="1" dirty="0">
                        <a:solidFill>
                          <a:schemeClr val="tx2"/>
                        </a:solidFill>
                        <a:latin typeface="Cambria Math" panose="02040503050406030204" pitchFamily="18" charset="0"/>
                        <a:cs typeface="Courier New" panose="02070309020205020404" pitchFamily="49" charset="0"/>
                      </a:rPr>
                      <m:t>..</m:t>
                    </m:r>
                    <m:r>
                      <a:rPr lang="en-US" sz="1400" i="1" dirty="0">
                        <a:solidFill>
                          <a:schemeClr val="tx2"/>
                        </a:solidFill>
                        <a:latin typeface="Cambria Math" panose="02040503050406030204" pitchFamily="18" charset="0"/>
                        <a:cs typeface="Courier New" panose="02070309020205020404" pitchFamily="49" charset="0"/>
                      </a:rPr>
                      <m:t>𝑟𝑚</m:t>
                    </m:r>
                    <m:r>
                      <a:rPr lang="en-US" sz="1400" i="1" dirty="0" smtClean="0">
                        <a:solidFill>
                          <a:schemeClr val="tx2"/>
                        </a:solidFill>
                        <a:latin typeface="Cambria Math" panose="02040503050406030204" pitchFamily="18" charset="0"/>
                        <a:cs typeface="Courier New" panose="02070309020205020404" pitchFamily="49" charset="0"/>
                      </a:rPr>
                      <m:t>]</m:t>
                    </m:r>
                  </m:oMath>
                </a14:m>
                <a:r>
                  <a:rPr lang="en-US" sz="1400">
                    <a:solidFill>
                      <a:schemeClr val="tx2"/>
                    </a:solidFill>
                    <a:cs typeface="Courier New" panose="02070309020205020404" pitchFamily="49" charset="0"/>
                  </a:rPr>
                  <a:t> = the </a:t>
                </a:r>
                <a:r>
                  <a:rPr lang="en-US" sz="1400">
                    <a:solidFill>
                      <a:schemeClr val="tx2"/>
                    </a:solidFill>
                    <a:latin typeface="Lobster" panose="00000500000000000000" pitchFamily="2" charset="0"/>
                    <a:cs typeface="Courier New" panose="02070309020205020404" pitchFamily="49" charset="0"/>
                  </a:rPr>
                  <a:t>SA</a:t>
                </a:r>
                <a:r>
                  <a:rPr lang="en-US" sz="1400">
                    <a:solidFill>
                      <a:schemeClr val="tx2"/>
                    </a:solidFill>
                    <a:cs typeface="Courier New" panose="02070309020205020404" pitchFamily="49" charset="0"/>
                  </a:rPr>
                  <a:t> values that refer to </a:t>
                </a:r>
                <a14:m>
                  <m:oMath xmlns:m="http://schemas.openxmlformats.org/officeDocument/2006/math">
                    <m:r>
                      <a:rPr lang="en-US" sz="1400" b="1" i="1" dirty="0">
                        <a:solidFill>
                          <a:schemeClr val="tx2"/>
                        </a:solidFill>
                        <a:latin typeface="Cambria Math" panose="02040503050406030204" pitchFamily="18" charset="0"/>
                        <a:cs typeface="Courier New" panose="02070309020205020404" pitchFamily="49" charset="0"/>
                      </a:rPr>
                      <m:t>𝒖</m:t>
                    </m:r>
                  </m:oMath>
                </a14:m>
                <a:r>
                  <a:rPr lang="en-US" sz="1400">
                    <a:solidFill>
                      <a:schemeClr val="tx2"/>
                    </a:solidFill>
                    <a:cs typeface="Courier New" panose="02070309020205020404" pitchFamily="49" charset="0"/>
                  </a:rPr>
                  <a:t>.  </a:t>
                </a:r>
                <a:br>
                  <a:rPr lang="en-US" sz="1400">
                    <a:solidFill>
                      <a:schemeClr val="tx2"/>
                    </a:solidFill>
                    <a:cs typeface="Courier New" panose="02070309020205020404" pitchFamily="49" charset="0"/>
                  </a:rPr>
                </a:br>
                <a:r>
                  <a:rPr lang="en-US" sz="1400">
                    <a:solidFill>
                      <a:schemeClr val="tx2"/>
                    </a:solidFill>
                    <a:cs typeface="Courier New" panose="02070309020205020404" pitchFamily="49" charset="0"/>
                  </a:rPr>
                  <a:t>		(</a:t>
                </a:r>
                <a14:m>
                  <m:oMath xmlns:m="http://schemas.openxmlformats.org/officeDocument/2006/math">
                    <m:r>
                      <a:rPr lang="en-US" sz="1400" i="1" dirty="0" smtClean="0">
                        <a:solidFill>
                          <a:schemeClr val="tx2"/>
                        </a:solidFill>
                        <a:latin typeface="Cambria Math" panose="02040503050406030204" pitchFamily="18" charset="0"/>
                        <a:cs typeface="Courier New" panose="02070309020205020404" pitchFamily="49" charset="0"/>
                      </a:rPr>
                      <m:t>𝑅</m:t>
                    </m:r>
                    <m:r>
                      <a:rPr lang="en-US" sz="1400" i="1" baseline="-25000" dirty="0" smtClean="0">
                        <a:solidFill>
                          <a:schemeClr val="tx2"/>
                        </a:solidFill>
                        <a:latin typeface="Cambria Math" panose="02040503050406030204" pitchFamily="18" charset="0"/>
                        <a:cs typeface="Courier New" panose="02070309020205020404" pitchFamily="49" charset="0"/>
                      </a:rPr>
                      <m:t>1</m:t>
                    </m:r>
                  </m:oMath>
                </a14:m>
                <a:r>
                  <a:rPr lang="en-US" sz="1400">
                    <a:solidFill>
                      <a:schemeClr val="tx2"/>
                    </a:solidFill>
                    <a:cs typeface="Courier New" panose="02070309020205020404" pitchFamily="49" charset="0"/>
                  </a:rPr>
                  <a:t> &amp; </a:t>
                </a:r>
                <a14:m>
                  <m:oMath xmlns:m="http://schemas.openxmlformats.org/officeDocument/2006/math">
                    <m:r>
                      <a:rPr lang="en-US" sz="1400" i="1" dirty="0" smtClean="0">
                        <a:solidFill>
                          <a:schemeClr val="tx2"/>
                        </a:solidFill>
                        <a:latin typeface="Cambria Math" panose="02040503050406030204" pitchFamily="18" charset="0"/>
                        <a:cs typeface="Courier New" panose="02070309020205020404" pitchFamily="49" charset="0"/>
                      </a:rPr>
                      <m:t>𝑅</m:t>
                    </m:r>
                    <m:r>
                      <a:rPr lang="en-US" sz="1400" i="1" baseline="-25000" dirty="0" smtClean="0">
                        <a:solidFill>
                          <a:schemeClr val="tx2"/>
                        </a:solidFill>
                        <a:latin typeface="Cambria Math" panose="02040503050406030204" pitchFamily="18" charset="0"/>
                        <a:cs typeface="Courier New" panose="02070309020205020404" pitchFamily="49" charset="0"/>
                      </a:rPr>
                      <m:t>𝑚</m:t>
                    </m:r>
                  </m:oMath>
                </a14:m>
                <a:r>
                  <a:rPr lang="en-US" sz="1400">
                    <a:solidFill>
                      <a:schemeClr val="tx2"/>
                    </a:solidFill>
                    <a:cs typeface="Courier New" panose="02070309020205020404" pitchFamily="49" charset="0"/>
                  </a:rPr>
                  <a:t> arrays.)</a:t>
                </a:r>
              </a:p>
            </p:txBody>
          </p:sp>
        </mc:Choice>
        <mc:Fallback xmlns="">
          <p:sp>
            <p:nvSpPr>
              <p:cNvPr id="12" name="Content Placeholder 11">
                <a:extLst>
                  <a:ext uri="{FF2B5EF4-FFF2-40B4-BE49-F238E27FC236}">
                    <a16:creationId xmlns:a16="http://schemas.microsoft.com/office/drawing/2014/main" id="{2377EF59-30F4-DCE6-9B5A-0ECD90E1272F}"/>
                  </a:ext>
                </a:extLst>
              </p:cNvPr>
              <p:cNvSpPr>
                <a:spLocks noGrp="1" noRot="1" noChangeAspect="1" noMove="1" noResize="1" noEditPoints="1" noAdjustHandles="1" noChangeArrowheads="1" noChangeShapeType="1" noTextEdit="1"/>
              </p:cNvSpPr>
              <p:nvPr>
                <p:ph idx="1"/>
              </p:nvPr>
            </p:nvSpPr>
            <p:spPr>
              <a:xfrm>
                <a:off x="838200" y="2644336"/>
                <a:ext cx="4952681" cy="3683311"/>
              </a:xfrm>
              <a:blipFill>
                <a:blip r:embed="rId2"/>
                <a:stretch>
                  <a:fillRect l="-862"/>
                </a:stretch>
              </a:blipFill>
            </p:spPr>
            <p:txBody>
              <a:bodyPr/>
              <a:lstStyle/>
              <a:p>
                <a:r>
                  <a:rPr lang="en-CA">
                    <a:noFill/>
                  </a:rPr>
                  <a:t> </a:t>
                </a:r>
              </a:p>
            </p:txBody>
          </p:sp>
        </mc:Fallback>
      </mc:AlternateContent>
      <p:sp>
        <p:nvSpPr>
          <p:cNvPr id="19" name="Rectangle 18">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96875" y="0"/>
            <a:ext cx="5992075"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4F5CB7-A3D1-44A9-8B58-DB497DD7DD92}"/>
              </a:ext>
            </a:extLst>
          </p:cNvPr>
          <p:cNvSpPr>
            <a:spLocks noGrp="1"/>
          </p:cNvSpPr>
          <p:nvPr>
            <p:ph type="sldNum" sz="quarter" idx="12"/>
          </p:nvPr>
        </p:nvSpPr>
        <p:spPr>
          <a:xfrm>
            <a:off x="8610600" y="6327648"/>
            <a:ext cx="2743200" cy="365125"/>
          </a:xfrm>
        </p:spPr>
        <p:txBody>
          <a:bodyPr>
            <a:normAutofit/>
          </a:bodyPr>
          <a:lstStyle/>
          <a:p>
            <a:pPr>
              <a:spcAft>
                <a:spcPts val="600"/>
              </a:spcAft>
            </a:pPr>
            <a:fld id="{73B850FF-6169-4056-8077-06FFA93A5366}" type="slidenum">
              <a:rPr lang="en-US" smtClean="0"/>
              <a:pPr>
                <a:spcAft>
                  <a:spcPts val="600"/>
                </a:spcAft>
              </a:pPr>
              <a:t>104</a:t>
            </a:fld>
            <a:endParaRPr lang="en-US"/>
          </a:p>
        </p:txBody>
      </p:sp>
      <p:grpSp>
        <p:nvGrpSpPr>
          <p:cNvPr id="82" name="Group 81">
            <a:extLst>
              <a:ext uri="{FF2B5EF4-FFF2-40B4-BE49-F238E27FC236}">
                <a16:creationId xmlns:a16="http://schemas.microsoft.com/office/drawing/2014/main" id="{6DB9645E-E411-433E-B8E9-322B75B8CBDE}"/>
              </a:ext>
            </a:extLst>
          </p:cNvPr>
          <p:cNvGrpSpPr/>
          <p:nvPr/>
        </p:nvGrpSpPr>
        <p:grpSpPr>
          <a:xfrm>
            <a:off x="6844238" y="600168"/>
            <a:ext cx="5083946" cy="5657664"/>
            <a:chOff x="6844238" y="600168"/>
            <a:chExt cx="5083946" cy="5657664"/>
          </a:xfrm>
        </p:grpSpPr>
        <p:grpSp>
          <p:nvGrpSpPr>
            <p:cNvPr id="83" name="Group 82">
              <a:extLst>
                <a:ext uri="{FF2B5EF4-FFF2-40B4-BE49-F238E27FC236}">
                  <a16:creationId xmlns:a16="http://schemas.microsoft.com/office/drawing/2014/main" id="{826CBD1F-6BDF-4525-A527-71B5626B2501}"/>
                </a:ext>
              </a:extLst>
            </p:cNvPr>
            <p:cNvGrpSpPr/>
            <p:nvPr/>
          </p:nvGrpSpPr>
          <p:grpSpPr>
            <a:xfrm>
              <a:off x="6844238" y="600168"/>
              <a:ext cx="2601964" cy="5657664"/>
              <a:chOff x="7380236" y="590624"/>
              <a:chExt cx="2601964" cy="5657664"/>
            </a:xfrm>
          </p:grpSpPr>
          <p:sp>
            <p:nvSpPr>
              <p:cNvPr id="95" name="Oval 94">
                <a:extLst>
                  <a:ext uri="{FF2B5EF4-FFF2-40B4-BE49-F238E27FC236}">
                    <a16:creationId xmlns:a16="http://schemas.microsoft.com/office/drawing/2014/main" id="{5CD26C58-E76E-4F09-BABD-FEA5F1A93406}"/>
                  </a:ext>
                </a:extLst>
              </p:cNvPr>
              <p:cNvSpPr/>
              <p:nvPr/>
            </p:nvSpPr>
            <p:spPr>
              <a:xfrm>
                <a:off x="8144008" y="590624"/>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Main()</a:t>
                </a:r>
              </a:p>
            </p:txBody>
          </p:sp>
          <mc:AlternateContent xmlns:mc="http://schemas.openxmlformats.org/markup-compatibility/2006" xmlns:a14="http://schemas.microsoft.com/office/drawing/2010/main">
            <mc:Choice Requires="a14">
              <p:sp>
                <p:nvSpPr>
                  <p:cNvPr id="96" name="Rectangle 95">
                    <a:extLst>
                      <a:ext uri="{FF2B5EF4-FFF2-40B4-BE49-F238E27FC236}">
                        <a16:creationId xmlns:a16="http://schemas.microsoft.com/office/drawing/2014/main" id="{C4A2609E-206D-4814-B486-4D9E6D8602A7}"/>
                      </a:ext>
                    </a:extLst>
                  </p:cNvPr>
                  <p:cNvSpPr/>
                  <p:nvPr/>
                </p:nvSpPr>
                <p:spPr>
                  <a:xfrm>
                    <a:off x="8029708" y="1493828"/>
                    <a:ext cx="1303020"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latin typeface="Cambria Math" panose="02040503050406030204" pitchFamily="18" charset="0"/>
                              <a:cs typeface="Courier New" panose="02070309020205020404" pitchFamily="49" charset="0"/>
                            </a:rPr>
                            <m:t>𝐶𝑜𝑚𝑝𝑢𝑡𝑒</m:t>
                          </m:r>
                          <m:r>
                            <a:rPr lang="en-CA" sz="1200" i="1" dirty="0" smtClean="0">
                              <a:latin typeface="Cambria Math" panose="02040503050406030204" pitchFamily="18" charset="0"/>
                              <a:cs typeface="Courier New" panose="02070309020205020404" pitchFamily="49" charset="0"/>
                            </a:rPr>
                            <m:t>_</m:t>
                          </m:r>
                          <m:r>
                            <a:rPr lang="en-CA" sz="1200" i="1" dirty="0" smtClean="0">
                              <a:latin typeface="Cambria Math" panose="02040503050406030204" pitchFamily="18" charset="0"/>
                              <a:cs typeface="Courier New" panose="02070309020205020404" pitchFamily="49" charset="0"/>
                            </a:rPr>
                            <m:t>𝑀𝐶</m:t>
                          </m:r>
                          <m:r>
                            <a:rPr lang="en-CA" sz="1200" i="1" dirty="0">
                              <a:latin typeface="Cambria Math" panose="02040503050406030204" pitchFamily="18" charset="0"/>
                              <a:cs typeface="Courier New" panose="02070309020205020404" pitchFamily="49" charset="0"/>
                            </a:rPr>
                            <m:t>()</m:t>
                          </m:r>
                        </m:oMath>
                      </m:oMathPara>
                    </a14:m>
                    <a:endParaRPr lang="en-CA" sz="1200">
                      <a:latin typeface="Courier New" panose="02070309020205020404" pitchFamily="49" charset="0"/>
                      <a:cs typeface="Courier New" panose="02070309020205020404" pitchFamily="49" charset="0"/>
                    </a:endParaRPr>
                  </a:p>
                </p:txBody>
              </p:sp>
            </mc:Choice>
            <mc:Fallback xmlns="">
              <p:sp>
                <p:nvSpPr>
                  <p:cNvPr id="96" name="Rectangle 95">
                    <a:extLst>
                      <a:ext uri="{FF2B5EF4-FFF2-40B4-BE49-F238E27FC236}">
                        <a16:creationId xmlns:a16="http://schemas.microsoft.com/office/drawing/2014/main" id="{C4A2609E-206D-4814-B486-4D9E6D8602A7}"/>
                      </a:ext>
                    </a:extLst>
                  </p:cNvPr>
                  <p:cNvSpPr>
                    <a:spLocks noRot="1" noChangeAspect="1" noMove="1" noResize="1" noEditPoints="1" noAdjustHandles="1" noChangeArrowheads="1" noChangeShapeType="1" noTextEdit="1"/>
                  </p:cNvSpPr>
                  <p:nvPr/>
                </p:nvSpPr>
                <p:spPr>
                  <a:xfrm>
                    <a:off x="8029708" y="1493828"/>
                    <a:ext cx="1303020" cy="464820"/>
                  </a:xfrm>
                  <a:prstGeom prst="rect">
                    <a:avLst/>
                  </a:prstGeom>
                  <a:blipFill>
                    <a:blip r:embed="rId4"/>
                    <a:stretch>
                      <a:fillRect/>
                    </a:stretch>
                  </a:blipFill>
                </p:spPr>
                <p:txBody>
                  <a:bodyPr/>
                  <a:lstStyle/>
                  <a:p>
                    <a:r>
                      <a:rPr lang="en-CA">
                        <a:noFill/>
                      </a:rPr>
                      <a:t> </a:t>
                    </a:r>
                  </a:p>
                </p:txBody>
              </p:sp>
            </mc:Fallback>
          </mc:AlternateContent>
          <p:sp>
            <p:nvSpPr>
              <p:cNvPr id="97" name="Rectangle: Rounded Corners 96">
                <a:extLst>
                  <a:ext uri="{FF2B5EF4-FFF2-40B4-BE49-F238E27FC236}">
                    <a16:creationId xmlns:a16="http://schemas.microsoft.com/office/drawing/2014/main" id="{DA938540-45BF-42AA-A51B-95BDDE4A858D}"/>
                  </a:ext>
                </a:extLst>
              </p:cNvPr>
              <p:cNvSpPr/>
              <p:nvPr/>
            </p:nvSpPr>
            <p:spPr>
              <a:xfrm>
                <a:off x="8302309" y="4202756"/>
                <a:ext cx="757818" cy="4648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Lobster" panose="00000500000000000000" pitchFamily="2" charset="0"/>
                  </a:rPr>
                  <a:t>OLP</a:t>
                </a:r>
              </a:p>
            </p:txBody>
          </p:sp>
          <p:sp>
            <p:nvSpPr>
              <p:cNvPr id="98" name="Oval 97">
                <a:extLst>
                  <a:ext uri="{FF2B5EF4-FFF2-40B4-BE49-F238E27FC236}">
                    <a16:creationId xmlns:a16="http://schemas.microsoft.com/office/drawing/2014/main" id="{6F36F082-EE06-48C0-B3A9-6F82FD144258}"/>
                  </a:ext>
                </a:extLst>
              </p:cNvPr>
              <p:cNvSpPr/>
              <p:nvPr/>
            </p:nvSpPr>
            <p:spPr>
              <a:xfrm>
                <a:off x="8144008" y="5556409"/>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Output</a:t>
                </a:r>
              </a:p>
            </p:txBody>
          </p:sp>
          <p:cxnSp>
            <p:nvCxnSpPr>
              <p:cNvPr id="99" name="Connector: Elbow 60">
                <a:extLst>
                  <a:ext uri="{FF2B5EF4-FFF2-40B4-BE49-F238E27FC236}">
                    <a16:creationId xmlns:a16="http://schemas.microsoft.com/office/drawing/2014/main" id="{6F932234-B7D3-4829-923D-FD32B73B2F04}"/>
                  </a:ext>
                </a:extLst>
              </p:cNvPr>
              <p:cNvCxnSpPr>
                <a:cxnSpLocks/>
                <a:endCxn id="96" idx="0"/>
              </p:cNvCxnSpPr>
              <p:nvPr/>
            </p:nvCxnSpPr>
            <p:spPr>
              <a:xfrm>
                <a:off x="8681218" y="1282503"/>
                <a:ext cx="0" cy="21132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61">
                <a:extLst>
                  <a:ext uri="{FF2B5EF4-FFF2-40B4-BE49-F238E27FC236}">
                    <a16:creationId xmlns:a16="http://schemas.microsoft.com/office/drawing/2014/main" id="{C358997F-BCB1-40F5-8943-C02FC1AE7C97}"/>
                  </a:ext>
                </a:extLst>
              </p:cNvPr>
              <p:cNvCxnSpPr>
                <a:cxnSpLocks/>
                <a:stCxn id="114" idx="3"/>
                <a:endCxn id="98" idx="2"/>
              </p:cNvCxnSpPr>
              <p:nvPr/>
            </p:nvCxnSpPr>
            <p:spPr>
              <a:xfrm flipH="1">
                <a:off x="8144008" y="5112677"/>
                <a:ext cx="1448773" cy="789672"/>
              </a:xfrm>
              <a:prstGeom prst="bentConnector5">
                <a:avLst>
                  <a:gd name="adj1" fmla="val -15779"/>
                  <a:gd name="adj2" fmla="val 42812"/>
                  <a:gd name="adj3" fmla="val 115779"/>
                </a:avLst>
              </a:prstGeom>
              <a:ln w="12700">
                <a:solidFill>
                  <a:schemeClr val="bg2"/>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63">
                <a:extLst>
                  <a:ext uri="{FF2B5EF4-FFF2-40B4-BE49-F238E27FC236}">
                    <a16:creationId xmlns:a16="http://schemas.microsoft.com/office/drawing/2014/main" id="{A5048A87-CFEF-4B81-AEE3-B68A873A7D45}"/>
                  </a:ext>
                </a:extLst>
              </p:cNvPr>
              <p:cNvCxnSpPr>
                <a:cxnSpLocks/>
                <a:stCxn id="96" idx="3"/>
                <a:endCxn id="116" idx="1"/>
              </p:cNvCxnSpPr>
              <p:nvPr/>
            </p:nvCxnSpPr>
            <p:spPr>
              <a:xfrm flipH="1">
                <a:off x="7380236" y="1726238"/>
                <a:ext cx="1952492" cy="680493"/>
              </a:xfrm>
              <a:prstGeom prst="bentConnector5">
                <a:avLst>
                  <a:gd name="adj1" fmla="val -11708"/>
                  <a:gd name="adj2" fmla="val 50000"/>
                  <a:gd name="adj3" fmla="val 11170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102" name="Group 101">
                <a:extLst>
                  <a:ext uri="{FF2B5EF4-FFF2-40B4-BE49-F238E27FC236}">
                    <a16:creationId xmlns:a16="http://schemas.microsoft.com/office/drawing/2014/main" id="{2A054157-FA8C-429C-97D1-766D35E651D1}"/>
                  </a:ext>
                </a:extLst>
              </p:cNvPr>
              <p:cNvGrpSpPr/>
              <p:nvPr/>
            </p:nvGrpSpPr>
            <p:grpSpPr>
              <a:xfrm>
                <a:off x="7380236" y="2169973"/>
                <a:ext cx="2601964" cy="469168"/>
                <a:chOff x="7012720" y="2013573"/>
                <a:chExt cx="2601964" cy="469168"/>
              </a:xfrm>
            </p:grpSpPr>
            <p:sp>
              <p:nvSpPr>
                <p:cNvPr id="116" name="Rectangle: Rounded Corners 115">
                  <a:extLst>
                    <a:ext uri="{FF2B5EF4-FFF2-40B4-BE49-F238E27FC236}">
                      <a16:creationId xmlns:a16="http://schemas.microsoft.com/office/drawing/2014/main" id="{EC2FE08B-7A32-4E49-8DB4-C2BD5D800968}"/>
                    </a:ext>
                  </a:extLst>
                </p:cNvPr>
                <p:cNvSpPr/>
                <p:nvPr/>
              </p:nvSpPr>
              <p:spPr>
                <a:xfrm>
                  <a:off x="7012720" y="2017921"/>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SA</a:t>
                  </a:r>
                </a:p>
              </p:txBody>
            </p:sp>
            <p:sp>
              <p:nvSpPr>
                <p:cNvPr id="117" name="Rectangle: Rounded Corners 116">
                  <a:extLst>
                    <a:ext uri="{FF2B5EF4-FFF2-40B4-BE49-F238E27FC236}">
                      <a16:creationId xmlns:a16="http://schemas.microsoft.com/office/drawing/2014/main" id="{0EF33BF8-E85B-44ED-BB4D-02A37892E150}"/>
                    </a:ext>
                  </a:extLst>
                </p:cNvPr>
                <p:cNvSpPr/>
                <p:nvPr/>
              </p:nvSpPr>
              <p:spPr>
                <a:xfrm>
                  <a:off x="7936318" y="201357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LCP</a:t>
                  </a:r>
                </a:p>
              </p:txBody>
            </p:sp>
            <p:sp>
              <p:nvSpPr>
                <p:cNvPr id="118" name="Rectangle: Rounded Corners 117">
                  <a:extLst>
                    <a:ext uri="{FF2B5EF4-FFF2-40B4-BE49-F238E27FC236}">
                      <a16:creationId xmlns:a16="http://schemas.microsoft.com/office/drawing/2014/main" id="{4E574F4D-104D-418B-B7BC-80A06FD99DD8}"/>
                    </a:ext>
                  </a:extLst>
                </p:cNvPr>
                <p:cNvSpPr/>
                <p:nvPr/>
              </p:nvSpPr>
              <p:spPr>
                <a:xfrm>
                  <a:off x="8859916" y="2013573"/>
                  <a:ext cx="75476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RSF</a:t>
                  </a:r>
                </a:p>
              </p:txBody>
            </p:sp>
            <p:cxnSp>
              <p:nvCxnSpPr>
                <p:cNvPr id="119" name="Straight Arrow Connector 118">
                  <a:extLst>
                    <a:ext uri="{FF2B5EF4-FFF2-40B4-BE49-F238E27FC236}">
                      <a16:creationId xmlns:a16="http://schemas.microsoft.com/office/drawing/2014/main" id="{02035312-D7CC-406F-BE2F-19104C8DD832}"/>
                    </a:ext>
                  </a:extLst>
                </p:cNvPr>
                <p:cNvCxnSpPr>
                  <a:cxnSpLocks/>
                  <a:stCxn id="116" idx="3"/>
                  <a:endCxn id="117" idx="1"/>
                </p:cNvCxnSpPr>
                <p:nvPr/>
              </p:nvCxnSpPr>
              <p:spPr>
                <a:xfrm flipV="1">
                  <a:off x="7787336" y="2245983"/>
                  <a:ext cx="148982" cy="434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D773C78C-CC24-4F88-B827-B4B496F3C9DF}"/>
                    </a:ext>
                  </a:extLst>
                </p:cNvPr>
                <p:cNvCxnSpPr>
                  <a:cxnSpLocks/>
                  <a:stCxn id="117" idx="3"/>
                  <a:endCxn id="118" idx="1"/>
                </p:cNvCxnSpPr>
                <p:nvPr/>
              </p:nvCxnSpPr>
              <p:spPr>
                <a:xfrm>
                  <a:off x="8710934" y="2245983"/>
                  <a:ext cx="148982"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3" name="Straight Arrow Connector 69">
                <a:extLst>
                  <a:ext uri="{FF2B5EF4-FFF2-40B4-BE49-F238E27FC236}">
                    <a16:creationId xmlns:a16="http://schemas.microsoft.com/office/drawing/2014/main" id="{2FA51E2E-5494-4E15-975E-A76A2BC09455}"/>
                  </a:ext>
                </a:extLst>
              </p:cNvPr>
              <p:cNvCxnSpPr>
                <a:cxnSpLocks/>
                <a:stCxn id="118" idx="3"/>
                <a:endCxn id="110" idx="1"/>
              </p:cNvCxnSpPr>
              <p:nvPr/>
            </p:nvCxnSpPr>
            <p:spPr>
              <a:xfrm flipH="1">
                <a:off x="7840383" y="2402383"/>
                <a:ext cx="2141817" cy="680493"/>
              </a:xfrm>
              <a:prstGeom prst="bentConnector5">
                <a:avLst>
                  <a:gd name="adj1" fmla="val -10673"/>
                  <a:gd name="adj2" fmla="val 50000"/>
                  <a:gd name="adj3" fmla="val 110673"/>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71">
                <a:extLst>
                  <a:ext uri="{FF2B5EF4-FFF2-40B4-BE49-F238E27FC236}">
                    <a16:creationId xmlns:a16="http://schemas.microsoft.com/office/drawing/2014/main" id="{3EBAA780-CC43-4364-A9AA-DF662BD865E7}"/>
                  </a:ext>
                </a:extLst>
              </p:cNvPr>
              <p:cNvCxnSpPr>
                <a:cxnSpLocks/>
                <a:stCxn id="97" idx="2"/>
                <a:endCxn id="113" idx="1"/>
              </p:cNvCxnSpPr>
              <p:nvPr/>
            </p:nvCxnSpPr>
            <p:spPr>
              <a:xfrm rot="5400000">
                <a:off x="8003570" y="4433662"/>
                <a:ext cx="443735" cy="911562"/>
              </a:xfrm>
              <a:prstGeom prst="bentConnector4">
                <a:avLst>
                  <a:gd name="adj1" fmla="val 23812"/>
                  <a:gd name="adj2" fmla="val 12507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105" name="Group 104">
                <a:extLst>
                  <a:ext uri="{FF2B5EF4-FFF2-40B4-BE49-F238E27FC236}">
                    <a16:creationId xmlns:a16="http://schemas.microsoft.com/office/drawing/2014/main" id="{37A800BE-A288-4C08-BA4B-FDB914D1C290}"/>
                  </a:ext>
                </a:extLst>
              </p:cNvPr>
              <p:cNvGrpSpPr/>
              <p:nvPr/>
            </p:nvGrpSpPr>
            <p:grpSpPr>
              <a:xfrm>
                <a:off x="7769656" y="4878901"/>
                <a:ext cx="1823125" cy="466186"/>
                <a:chOff x="8352079" y="4990218"/>
                <a:chExt cx="1823125" cy="466186"/>
              </a:xfrm>
            </p:grpSpPr>
            <p:sp>
              <p:nvSpPr>
                <p:cNvPr id="113" name="Rectangle: Rounded Corners 112">
                  <a:extLst>
                    <a:ext uri="{FF2B5EF4-FFF2-40B4-BE49-F238E27FC236}">
                      <a16:creationId xmlns:a16="http://schemas.microsoft.com/office/drawing/2014/main" id="{EAD6207D-77C7-4C30-9787-D09A2DAC5A79}"/>
                    </a:ext>
                  </a:extLst>
                </p:cNvPr>
                <p:cNvSpPr/>
                <p:nvPr/>
              </p:nvSpPr>
              <p:spPr>
                <a:xfrm>
                  <a:off x="8352079" y="4990218"/>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RSPC</a:t>
                  </a:r>
                </a:p>
              </p:txBody>
            </p:sp>
            <mc:AlternateContent xmlns:mc="http://schemas.openxmlformats.org/markup-compatibility/2006" xmlns:a14="http://schemas.microsoft.com/office/drawing/2010/main">
              <mc:Choice Requires="a14">
                <p:sp>
                  <p:nvSpPr>
                    <p:cNvPr id="114" name="Rectangle: Rounded Corners 113">
                      <a:extLst>
                        <a:ext uri="{FF2B5EF4-FFF2-40B4-BE49-F238E27FC236}">
                          <a16:creationId xmlns:a16="http://schemas.microsoft.com/office/drawing/2014/main" id="{15FE2A2F-7640-420B-BCC4-FF9834D0D25E}"/>
                        </a:ext>
                      </a:extLst>
                    </p:cNvPr>
                    <p:cNvSpPr/>
                    <p:nvPr/>
                  </p:nvSpPr>
                  <p:spPr>
                    <a:xfrm>
                      <a:off x="9271955" y="4991584"/>
                      <a:ext cx="903249"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latin typeface="Cambria Math" panose="02040503050406030204" pitchFamily="18" charset="0"/>
                                <a:cs typeface="Courier New" panose="02070309020205020404" pitchFamily="49" charset="0"/>
                              </a:rPr>
                              <m:t>𝑀𝐶</m:t>
                            </m:r>
                            <m:r>
                              <a:rPr lang="en-CA" sz="1200" i="1" dirty="0" smtClean="0">
                                <a:latin typeface="Cambria Math" panose="02040503050406030204" pitchFamily="18" charset="0"/>
                                <a:cs typeface="Courier New" panose="02070309020205020404" pitchFamily="49" charset="0"/>
                              </a:rPr>
                              <m:t>_</m:t>
                            </m:r>
                            <m:r>
                              <a:rPr lang="en-CA" sz="1200" i="1" dirty="0" smtClean="0">
                                <a:latin typeface="Cambria Math" panose="02040503050406030204" pitchFamily="18" charset="0"/>
                                <a:cs typeface="Courier New" panose="02070309020205020404" pitchFamily="49" charset="0"/>
                              </a:rPr>
                              <m:t>𝐿𝑖𝑠𝑡</m:t>
                            </m:r>
                          </m:oMath>
                        </m:oMathPara>
                      </a14:m>
                      <a:endParaRPr lang="en-CA" sz="1200" baseline="-25000">
                        <a:latin typeface="Courier New" panose="02070309020205020404" pitchFamily="49" charset="0"/>
                        <a:cs typeface="Courier New" panose="02070309020205020404" pitchFamily="49" charset="0"/>
                      </a:endParaRPr>
                    </a:p>
                  </p:txBody>
                </p:sp>
              </mc:Choice>
              <mc:Fallback xmlns="">
                <p:sp>
                  <p:nvSpPr>
                    <p:cNvPr id="114" name="Rectangle: Rounded Corners 113">
                      <a:extLst>
                        <a:ext uri="{FF2B5EF4-FFF2-40B4-BE49-F238E27FC236}">
                          <a16:creationId xmlns:a16="http://schemas.microsoft.com/office/drawing/2014/main" id="{15FE2A2F-7640-420B-BCC4-FF9834D0D25E}"/>
                        </a:ext>
                      </a:extLst>
                    </p:cNvPr>
                    <p:cNvSpPr>
                      <a:spLocks noRot="1" noChangeAspect="1" noMove="1" noResize="1" noEditPoints="1" noAdjustHandles="1" noChangeArrowheads="1" noChangeShapeType="1" noTextEdit="1"/>
                    </p:cNvSpPr>
                    <p:nvPr/>
                  </p:nvSpPr>
                  <p:spPr>
                    <a:xfrm>
                      <a:off x="9271955" y="4991584"/>
                      <a:ext cx="903249" cy="464820"/>
                    </a:xfrm>
                    <a:prstGeom prst="roundRect">
                      <a:avLst/>
                    </a:prstGeom>
                    <a:blipFill>
                      <a:blip r:embed="rId5"/>
                      <a:stretch>
                        <a:fillRect/>
                      </a:stretch>
                    </a:blipFill>
                  </p:spPr>
                  <p:txBody>
                    <a:bodyPr/>
                    <a:lstStyle/>
                    <a:p>
                      <a:r>
                        <a:rPr lang="en-CA">
                          <a:noFill/>
                        </a:rPr>
                        <a:t> </a:t>
                      </a:r>
                    </a:p>
                  </p:txBody>
                </p:sp>
              </mc:Fallback>
            </mc:AlternateContent>
            <p:cxnSp>
              <p:nvCxnSpPr>
                <p:cNvPr id="115" name="Straight Arrow Connector 114">
                  <a:extLst>
                    <a:ext uri="{FF2B5EF4-FFF2-40B4-BE49-F238E27FC236}">
                      <a16:creationId xmlns:a16="http://schemas.microsoft.com/office/drawing/2014/main" id="{DBE46557-50CD-49F9-A18A-7B8C6676709A}"/>
                    </a:ext>
                  </a:extLst>
                </p:cNvPr>
                <p:cNvCxnSpPr>
                  <a:cxnSpLocks/>
                  <a:stCxn id="113" idx="3"/>
                  <a:endCxn id="114" idx="1"/>
                </p:cNvCxnSpPr>
                <p:nvPr/>
              </p:nvCxnSpPr>
              <p:spPr>
                <a:xfrm>
                  <a:off x="9109897" y="5222628"/>
                  <a:ext cx="162058" cy="136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82B781EE-F4E8-4F43-8D07-5F9B8F149108}"/>
                  </a:ext>
                </a:extLst>
              </p:cNvPr>
              <p:cNvGrpSpPr/>
              <p:nvPr/>
            </p:nvGrpSpPr>
            <p:grpSpPr>
              <a:xfrm>
                <a:off x="7840383" y="2850466"/>
                <a:ext cx="1681671" cy="464820"/>
                <a:chOff x="7464789" y="2647963"/>
                <a:chExt cx="1681671" cy="464820"/>
              </a:xfrm>
              <a:solidFill>
                <a:srgbClr val="FFFF00"/>
              </a:solidFill>
            </p:grpSpPr>
            <p:sp>
              <p:nvSpPr>
                <p:cNvPr id="110" name="Rectangle: Rounded Corners 109">
                  <a:extLst>
                    <a:ext uri="{FF2B5EF4-FFF2-40B4-BE49-F238E27FC236}">
                      <a16:creationId xmlns:a16="http://schemas.microsoft.com/office/drawing/2014/main" id="{A19E77E9-2B51-44DE-A9F1-EF0F5B5E58AE}"/>
                    </a:ext>
                  </a:extLst>
                </p:cNvPr>
                <p:cNvSpPr/>
                <p:nvPr/>
              </p:nvSpPr>
              <p:spPr>
                <a:xfrm>
                  <a:off x="7464789" y="264796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bg2"/>
                      </a:solidFill>
                      <a:latin typeface="Lobster" panose="00000500000000000000" pitchFamily="2" charset="0"/>
                    </a:rPr>
                    <a:t>R</a:t>
                  </a:r>
                  <a:r>
                    <a:rPr lang="en-CA" baseline="-25000">
                      <a:solidFill>
                        <a:schemeClr val="bg2"/>
                      </a:solidFill>
                      <a:latin typeface="Lobster" panose="00000500000000000000" pitchFamily="2" charset="0"/>
                    </a:rPr>
                    <a:t>1</a:t>
                  </a:r>
                </a:p>
              </p:txBody>
            </p:sp>
            <p:sp>
              <p:nvSpPr>
                <p:cNvPr id="111" name="Rectangle: Rounded Corners 110">
                  <a:extLst>
                    <a:ext uri="{FF2B5EF4-FFF2-40B4-BE49-F238E27FC236}">
                      <a16:creationId xmlns:a16="http://schemas.microsoft.com/office/drawing/2014/main" id="{48C013A6-C596-4C55-A919-F9F84068D493}"/>
                    </a:ext>
                  </a:extLst>
                </p:cNvPr>
                <p:cNvSpPr/>
                <p:nvPr/>
              </p:nvSpPr>
              <p:spPr>
                <a:xfrm>
                  <a:off x="8371844" y="264796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bg2"/>
                      </a:solidFill>
                      <a:latin typeface="Lobster" panose="00000500000000000000" pitchFamily="2" charset="0"/>
                    </a:rPr>
                    <a:t>R</a:t>
                  </a:r>
                  <a:r>
                    <a:rPr lang="en-CA" baseline="-25000">
                      <a:solidFill>
                        <a:schemeClr val="bg2"/>
                      </a:solidFill>
                      <a:latin typeface="Lobster" panose="00000500000000000000" pitchFamily="2" charset="0"/>
                    </a:rPr>
                    <a:t>m</a:t>
                  </a:r>
                </a:p>
              </p:txBody>
            </p:sp>
            <p:cxnSp>
              <p:nvCxnSpPr>
                <p:cNvPr id="112" name="Straight Arrow Connector 111">
                  <a:extLst>
                    <a:ext uri="{FF2B5EF4-FFF2-40B4-BE49-F238E27FC236}">
                      <a16:creationId xmlns:a16="http://schemas.microsoft.com/office/drawing/2014/main" id="{40D1C827-BCE0-4955-95A7-2E67A08AAECE}"/>
                    </a:ext>
                  </a:extLst>
                </p:cNvPr>
                <p:cNvCxnSpPr>
                  <a:cxnSpLocks/>
                  <a:stCxn id="110" idx="3"/>
                  <a:endCxn id="111" idx="1"/>
                </p:cNvCxnSpPr>
                <p:nvPr/>
              </p:nvCxnSpPr>
              <p:spPr>
                <a:xfrm>
                  <a:off x="8239405" y="2880373"/>
                  <a:ext cx="132439" cy="0"/>
                </a:xfrm>
                <a:prstGeom prst="straightConnector1">
                  <a:avLst/>
                </a:prstGeom>
                <a:grpFill/>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7" name="Straight Arrow Connector 35">
                <a:extLst>
                  <a:ext uri="{FF2B5EF4-FFF2-40B4-BE49-F238E27FC236}">
                    <a16:creationId xmlns:a16="http://schemas.microsoft.com/office/drawing/2014/main" id="{CFB20E05-E3CC-4382-B5C4-EEBE2C1D274C}"/>
                  </a:ext>
                </a:extLst>
              </p:cNvPr>
              <p:cNvCxnSpPr>
                <a:cxnSpLocks/>
                <a:stCxn id="111" idx="3"/>
                <a:endCxn id="108" idx="1"/>
              </p:cNvCxnSpPr>
              <p:nvPr/>
            </p:nvCxnSpPr>
            <p:spPr>
              <a:xfrm flipH="1">
                <a:off x="7822454" y="3082876"/>
                <a:ext cx="1699600" cy="676145"/>
              </a:xfrm>
              <a:prstGeom prst="bentConnector5">
                <a:avLst>
                  <a:gd name="adj1" fmla="val -13450"/>
                  <a:gd name="adj2" fmla="val 50000"/>
                  <a:gd name="adj3" fmla="val 113450"/>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8" name="Rectangle 107">
                    <a:extLst>
                      <a:ext uri="{FF2B5EF4-FFF2-40B4-BE49-F238E27FC236}">
                        <a16:creationId xmlns:a16="http://schemas.microsoft.com/office/drawing/2014/main" id="{B04B4EC6-C5DE-4600-8E53-41A33844FC94}"/>
                      </a:ext>
                    </a:extLst>
                  </p:cNvPr>
                  <p:cNvSpPr/>
                  <p:nvPr/>
                </p:nvSpPr>
                <p:spPr>
                  <a:xfrm>
                    <a:off x="7822454" y="3526611"/>
                    <a:ext cx="1717528" cy="46482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solidFill>
                                <a:schemeClr val="bg2"/>
                              </a:solidFill>
                              <a:latin typeface="Cambria Math" panose="02040503050406030204" pitchFamily="18" charset="0"/>
                              <a:cs typeface="Courier New" panose="02070309020205020404" pitchFamily="49" charset="0"/>
                            </a:rPr>
                            <m:t>𝐶𝑜𝑚𝑝𝑢𝑡𝑒</m:t>
                          </m:r>
                          <m:r>
                            <a:rPr lang="en-CA" sz="1200" i="1" dirty="0" smtClean="0">
                              <a:solidFill>
                                <a:schemeClr val="bg2"/>
                              </a:solidFill>
                              <a:latin typeface="Cambria Math" panose="02040503050406030204" pitchFamily="18" charset="0"/>
                              <a:cs typeface="Courier New" panose="02070309020205020404" pitchFamily="49" charset="0"/>
                            </a:rPr>
                            <m:t>_</m:t>
                          </m:r>
                          <m:r>
                            <a:rPr lang="en-CA" sz="1200" i="1" dirty="0" smtClean="0">
                              <a:solidFill>
                                <a:schemeClr val="bg2"/>
                              </a:solidFill>
                              <a:latin typeface="Cambria Math" panose="02040503050406030204" pitchFamily="18" charset="0"/>
                              <a:cs typeface="Courier New" panose="02070309020205020404" pitchFamily="49" charset="0"/>
                            </a:rPr>
                            <m:t>𝑅𝑢𝑛𝑠</m:t>
                          </m:r>
                          <m:r>
                            <a:rPr lang="en-CA" sz="1200" i="1" dirty="0">
                              <a:solidFill>
                                <a:schemeClr val="bg2"/>
                              </a:solidFill>
                              <a:latin typeface="Cambria Math" panose="02040503050406030204" pitchFamily="18" charset="0"/>
                              <a:cs typeface="Courier New" panose="02070309020205020404" pitchFamily="49" charset="0"/>
                            </a:rPr>
                            <m:t>()</m:t>
                          </m:r>
                        </m:oMath>
                      </m:oMathPara>
                    </a14:m>
                    <a:endParaRPr lang="en-CA" sz="1200">
                      <a:solidFill>
                        <a:schemeClr val="bg2"/>
                      </a:solidFill>
                      <a:latin typeface="Courier New" panose="02070309020205020404" pitchFamily="49" charset="0"/>
                      <a:cs typeface="Courier New" panose="02070309020205020404" pitchFamily="49" charset="0"/>
                    </a:endParaRPr>
                  </a:p>
                </p:txBody>
              </p:sp>
            </mc:Choice>
            <mc:Fallback xmlns="">
              <p:sp>
                <p:nvSpPr>
                  <p:cNvPr id="108" name="Rectangle 107">
                    <a:extLst>
                      <a:ext uri="{FF2B5EF4-FFF2-40B4-BE49-F238E27FC236}">
                        <a16:creationId xmlns:a16="http://schemas.microsoft.com/office/drawing/2014/main" id="{B04B4EC6-C5DE-4600-8E53-41A33844FC94}"/>
                      </a:ext>
                    </a:extLst>
                  </p:cNvPr>
                  <p:cNvSpPr>
                    <a:spLocks noRot="1" noChangeAspect="1" noMove="1" noResize="1" noEditPoints="1" noAdjustHandles="1" noChangeArrowheads="1" noChangeShapeType="1" noTextEdit="1"/>
                  </p:cNvSpPr>
                  <p:nvPr/>
                </p:nvSpPr>
                <p:spPr>
                  <a:xfrm>
                    <a:off x="7822454" y="3526611"/>
                    <a:ext cx="1717528" cy="464820"/>
                  </a:xfrm>
                  <a:prstGeom prst="rect">
                    <a:avLst/>
                  </a:prstGeom>
                  <a:blipFill>
                    <a:blip r:embed="rId6"/>
                    <a:stretch>
                      <a:fillRect/>
                    </a:stretch>
                  </a:blipFill>
                </p:spPr>
                <p:txBody>
                  <a:bodyPr/>
                  <a:lstStyle/>
                  <a:p>
                    <a:r>
                      <a:rPr lang="en-CA">
                        <a:noFill/>
                      </a:rPr>
                      <a:t> </a:t>
                    </a:r>
                  </a:p>
                </p:txBody>
              </p:sp>
            </mc:Fallback>
          </mc:AlternateContent>
          <p:cxnSp>
            <p:nvCxnSpPr>
              <p:cNvPr id="109" name="Straight Arrow Connector 108">
                <a:extLst>
                  <a:ext uri="{FF2B5EF4-FFF2-40B4-BE49-F238E27FC236}">
                    <a16:creationId xmlns:a16="http://schemas.microsoft.com/office/drawing/2014/main" id="{E6030422-8727-413D-9ABD-C6C47BB94790}"/>
                  </a:ext>
                </a:extLst>
              </p:cNvPr>
              <p:cNvCxnSpPr>
                <a:cxnSpLocks/>
                <a:stCxn id="108" idx="2"/>
                <a:endCxn id="97" idx="0"/>
              </p:cNvCxnSpPr>
              <p:nvPr/>
            </p:nvCxnSpPr>
            <p:spPr>
              <a:xfrm>
                <a:off x="8681218" y="3991431"/>
                <a:ext cx="0" cy="21132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4" name="Rectangle 83">
                  <a:extLst>
                    <a:ext uri="{FF2B5EF4-FFF2-40B4-BE49-F238E27FC236}">
                      <a16:creationId xmlns:a16="http://schemas.microsoft.com/office/drawing/2014/main" id="{0C9D05F7-197F-4558-9033-AE7BB5BF67DC}"/>
                    </a:ext>
                  </a:extLst>
                </p:cNvPr>
                <p:cNvSpPr/>
                <p:nvPr/>
              </p:nvSpPr>
              <p:spPr>
                <a:xfrm>
                  <a:off x="9138902" y="4212300"/>
                  <a:ext cx="872284" cy="46482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solidFill>
                              <a:schemeClr val="bg2"/>
                            </a:solidFill>
                            <a:latin typeface="Cambria Math" panose="02040503050406030204" pitchFamily="18" charset="0"/>
                            <a:cs typeface="Courier New" panose="02070309020205020404" pitchFamily="49" charset="0"/>
                          </a:rPr>
                          <m:t>𝑂𝐿𝑃</m:t>
                        </m:r>
                        <m:r>
                          <a:rPr lang="en-CA" sz="1200" i="1" baseline="-25000" dirty="0" err="1">
                            <a:solidFill>
                              <a:schemeClr val="bg2"/>
                            </a:solidFill>
                            <a:latin typeface="Cambria Math" panose="02040503050406030204" pitchFamily="18" charset="0"/>
                            <a:cs typeface="Courier New" panose="02070309020205020404" pitchFamily="49" charset="0"/>
                          </a:rPr>
                          <m:t>𝑖</m:t>
                        </m:r>
                        <m:r>
                          <a:rPr lang="en-CA" sz="1200" i="1" dirty="0">
                            <a:solidFill>
                              <a:schemeClr val="bg2"/>
                            </a:solidFill>
                            <a:latin typeface="Cambria Math" panose="02040503050406030204" pitchFamily="18" charset="0"/>
                            <a:cs typeface="Courier New" panose="02070309020205020404" pitchFamily="49" charset="0"/>
                          </a:rPr>
                          <m:t>()</m:t>
                        </m:r>
                      </m:oMath>
                    </m:oMathPara>
                  </a14:m>
                  <a:endParaRPr lang="en-CA" sz="1200">
                    <a:solidFill>
                      <a:schemeClr val="bg2"/>
                    </a:solidFill>
                    <a:latin typeface="Courier New" panose="02070309020205020404" pitchFamily="49" charset="0"/>
                    <a:cs typeface="Courier New" panose="02070309020205020404" pitchFamily="49" charset="0"/>
                  </a:endParaRPr>
                </a:p>
              </p:txBody>
            </p:sp>
          </mc:Choice>
          <mc:Fallback xmlns="">
            <p:sp>
              <p:nvSpPr>
                <p:cNvPr id="84" name="Rectangle 83">
                  <a:extLst>
                    <a:ext uri="{FF2B5EF4-FFF2-40B4-BE49-F238E27FC236}">
                      <a16:creationId xmlns:a16="http://schemas.microsoft.com/office/drawing/2014/main" id="{0C9D05F7-197F-4558-9033-AE7BB5BF67DC}"/>
                    </a:ext>
                  </a:extLst>
                </p:cNvPr>
                <p:cNvSpPr>
                  <a:spLocks noRot="1" noChangeAspect="1" noMove="1" noResize="1" noEditPoints="1" noAdjustHandles="1" noChangeArrowheads="1" noChangeShapeType="1" noTextEdit="1"/>
                </p:cNvSpPr>
                <p:nvPr/>
              </p:nvSpPr>
              <p:spPr>
                <a:xfrm>
                  <a:off x="9138902" y="4212300"/>
                  <a:ext cx="872284" cy="464820"/>
                </a:xfrm>
                <a:prstGeom prst="rect">
                  <a:avLst/>
                </a:prstGeom>
                <a:blipFill>
                  <a:blip r:embed="rId7"/>
                  <a:stretch>
                    <a:fillRect/>
                  </a:stretch>
                </a:blipFill>
              </p:spPr>
              <p:txBody>
                <a:bodyPr/>
                <a:lstStyle/>
                <a:p>
                  <a:r>
                    <a:rPr lang="en-CA">
                      <a:noFill/>
                    </a:rPr>
                    <a:t> </a:t>
                  </a:r>
                </a:p>
              </p:txBody>
            </p:sp>
          </mc:Fallback>
        </mc:AlternateContent>
        <p:cxnSp>
          <p:nvCxnSpPr>
            <p:cNvPr id="85" name="Straight Arrow Connector 35">
              <a:extLst>
                <a:ext uri="{FF2B5EF4-FFF2-40B4-BE49-F238E27FC236}">
                  <a16:creationId xmlns:a16="http://schemas.microsoft.com/office/drawing/2014/main" id="{FC165C66-EB1D-4AB2-88E0-75FF61F8F833}"/>
                </a:ext>
              </a:extLst>
            </p:cNvPr>
            <p:cNvCxnSpPr>
              <a:cxnSpLocks/>
              <a:stCxn id="84" idx="3"/>
              <a:endCxn id="92" idx="0"/>
            </p:cNvCxnSpPr>
            <p:nvPr/>
          </p:nvCxnSpPr>
          <p:spPr>
            <a:xfrm flipV="1">
              <a:off x="10011186" y="3660628"/>
              <a:ext cx="1146147" cy="784082"/>
            </a:xfrm>
            <a:prstGeom prst="curvedConnector4">
              <a:avLst>
                <a:gd name="adj1" fmla="val 30907"/>
                <a:gd name="adj2" fmla="val 129155"/>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35">
              <a:extLst>
                <a:ext uri="{FF2B5EF4-FFF2-40B4-BE49-F238E27FC236}">
                  <a16:creationId xmlns:a16="http://schemas.microsoft.com/office/drawing/2014/main" id="{63AD42B1-1CDF-42CB-86B3-C5A8499502A4}"/>
                </a:ext>
              </a:extLst>
            </p:cNvPr>
            <p:cNvCxnSpPr>
              <a:cxnSpLocks/>
              <a:stCxn id="94" idx="2"/>
              <a:endCxn id="84" idx="3"/>
            </p:cNvCxnSpPr>
            <p:nvPr/>
          </p:nvCxnSpPr>
          <p:spPr>
            <a:xfrm rot="5400000" flipH="1">
              <a:off x="10192219" y="4263678"/>
              <a:ext cx="784082" cy="1146147"/>
            </a:xfrm>
            <a:prstGeom prst="curvedConnector4">
              <a:avLst>
                <a:gd name="adj1" fmla="val -29155"/>
                <a:gd name="adj2" fmla="val 8362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35">
              <a:extLst>
                <a:ext uri="{FF2B5EF4-FFF2-40B4-BE49-F238E27FC236}">
                  <a16:creationId xmlns:a16="http://schemas.microsoft.com/office/drawing/2014/main" id="{EFEA3848-F0DE-4956-A076-BBC98D9DB84F}"/>
                </a:ext>
              </a:extLst>
            </p:cNvPr>
            <p:cNvCxnSpPr>
              <a:cxnSpLocks/>
              <a:stCxn id="97" idx="3"/>
              <a:endCxn id="84" idx="0"/>
            </p:cNvCxnSpPr>
            <p:nvPr/>
          </p:nvCxnSpPr>
          <p:spPr>
            <a:xfrm flipV="1">
              <a:off x="8524129" y="4212300"/>
              <a:ext cx="1050915" cy="232410"/>
            </a:xfrm>
            <a:prstGeom prst="curvedConnector4">
              <a:avLst>
                <a:gd name="adj1" fmla="val 29249"/>
                <a:gd name="adj2" fmla="val 19836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35">
              <a:extLst>
                <a:ext uri="{FF2B5EF4-FFF2-40B4-BE49-F238E27FC236}">
                  <a16:creationId xmlns:a16="http://schemas.microsoft.com/office/drawing/2014/main" id="{F209E724-F606-4160-9E57-609B245062E6}"/>
                </a:ext>
              </a:extLst>
            </p:cNvPr>
            <p:cNvCxnSpPr>
              <a:cxnSpLocks/>
              <a:stCxn id="84" idx="2"/>
              <a:endCxn id="97" idx="3"/>
            </p:cNvCxnSpPr>
            <p:nvPr/>
          </p:nvCxnSpPr>
          <p:spPr>
            <a:xfrm rot="5400000" flipH="1">
              <a:off x="8933382" y="4035458"/>
              <a:ext cx="232410" cy="1050915"/>
            </a:xfrm>
            <a:prstGeom prst="curvedConnector4">
              <a:avLst>
                <a:gd name="adj1" fmla="val -98361"/>
                <a:gd name="adj2" fmla="val 7075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id="{44B2B71A-F6C8-452D-8D13-AF425738EAD8}"/>
                </a:ext>
              </a:extLst>
            </p:cNvPr>
            <p:cNvGrpSpPr/>
            <p:nvPr/>
          </p:nvGrpSpPr>
          <p:grpSpPr>
            <a:xfrm>
              <a:off x="10386481" y="3660628"/>
              <a:ext cx="1541703" cy="1568164"/>
              <a:chOff x="10345032" y="3856033"/>
              <a:chExt cx="1541703" cy="1568164"/>
            </a:xfrm>
          </p:grpSpPr>
          <mc:AlternateContent xmlns:mc="http://schemas.openxmlformats.org/markup-compatibility/2006" xmlns:a14="http://schemas.microsoft.com/office/drawing/2010/main">
            <mc:Choice Requires="a14">
              <p:sp>
                <p:nvSpPr>
                  <p:cNvPr id="92" name="Rectangle 91">
                    <a:extLst>
                      <a:ext uri="{FF2B5EF4-FFF2-40B4-BE49-F238E27FC236}">
                        <a16:creationId xmlns:a16="http://schemas.microsoft.com/office/drawing/2014/main" id="{E8E997A1-3A27-4F25-92B8-75192AD3BE59}"/>
                      </a:ext>
                    </a:extLst>
                  </p:cNvPr>
                  <p:cNvSpPr/>
                  <p:nvPr/>
                </p:nvSpPr>
                <p:spPr>
                  <a:xfrm>
                    <a:off x="10678222" y="3856033"/>
                    <a:ext cx="875324" cy="39256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000" i="1" dirty="0" smtClean="0">
                              <a:solidFill>
                                <a:schemeClr val="tx2"/>
                              </a:solidFill>
                              <a:latin typeface="Cambria Math" panose="02040503050406030204" pitchFamily="18" charset="0"/>
                              <a:cs typeface="Courier New" panose="02070309020205020404" pitchFamily="49" charset="0"/>
                            </a:rPr>
                            <m:t>𝐸𝑥𝑟𝑢𝑛</m:t>
                          </m:r>
                          <m:r>
                            <a:rPr lang="en-CA" sz="1000" i="1" dirty="0">
                              <a:solidFill>
                                <a:schemeClr val="tx2"/>
                              </a:solidFill>
                              <a:latin typeface="Cambria Math" panose="02040503050406030204" pitchFamily="18" charset="0"/>
                              <a:cs typeface="Courier New" panose="02070309020205020404" pitchFamily="49" charset="0"/>
                            </a:rPr>
                            <m:t>()</m:t>
                          </m:r>
                        </m:oMath>
                      </m:oMathPara>
                    </a14:m>
                    <a:endParaRPr lang="en-CA" sz="1000">
                      <a:solidFill>
                        <a:schemeClr val="tx2"/>
                      </a:solidFill>
                      <a:latin typeface="Courier New" panose="02070309020205020404" pitchFamily="49" charset="0"/>
                      <a:cs typeface="Courier New" panose="02070309020205020404" pitchFamily="49" charset="0"/>
                    </a:endParaRPr>
                  </a:p>
                </p:txBody>
              </p:sp>
            </mc:Choice>
            <mc:Fallback xmlns="">
              <p:sp>
                <p:nvSpPr>
                  <p:cNvPr id="92" name="Rectangle 91">
                    <a:extLst>
                      <a:ext uri="{FF2B5EF4-FFF2-40B4-BE49-F238E27FC236}">
                        <a16:creationId xmlns:a16="http://schemas.microsoft.com/office/drawing/2014/main" id="{E8E997A1-3A27-4F25-92B8-75192AD3BE59}"/>
                      </a:ext>
                    </a:extLst>
                  </p:cNvPr>
                  <p:cNvSpPr>
                    <a:spLocks noRot="1" noChangeAspect="1" noMove="1" noResize="1" noEditPoints="1" noAdjustHandles="1" noChangeArrowheads="1" noChangeShapeType="1" noTextEdit="1"/>
                  </p:cNvSpPr>
                  <p:nvPr/>
                </p:nvSpPr>
                <p:spPr>
                  <a:xfrm>
                    <a:off x="10678222" y="3856033"/>
                    <a:ext cx="875324" cy="392568"/>
                  </a:xfrm>
                  <a:prstGeom prst="rect">
                    <a:avLst/>
                  </a:prstGeom>
                  <a:blipFill>
                    <a:blip r:embed="rId8"/>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3" name="Rectangle 92">
                    <a:extLst>
                      <a:ext uri="{FF2B5EF4-FFF2-40B4-BE49-F238E27FC236}">
                        <a16:creationId xmlns:a16="http://schemas.microsoft.com/office/drawing/2014/main" id="{7D4B6580-F1D2-4921-BE0D-034D725462F2}"/>
                      </a:ext>
                    </a:extLst>
                  </p:cNvPr>
                  <p:cNvSpPr/>
                  <p:nvPr/>
                </p:nvSpPr>
                <p:spPr>
                  <a:xfrm>
                    <a:off x="10580006" y="4390669"/>
                    <a:ext cx="1071757" cy="39256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000" i="1" dirty="0" smtClean="0">
                              <a:solidFill>
                                <a:schemeClr val="bg2"/>
                              </a:solidFill>
                              <a:latin typeface="Cambria Math" panose="02040503050406030204" pitchFamily="18" charset="0"/>
                              <a:cs typeface="Courier New" panose="02070309020205020404" pitchFamily="49" charset="0"/>
                            </a:rPr>
                            <m:t>𝐹𝑟𝑒𝑞𝑢𝑒𝑛𝑐𝑦</m:t>
                          </m:r>
                          <m:r>
                            <a:rPr lang="en-CA" sz="1000" i="1" dirty="0" smtClean="0">
                              <a:solidFill>
                                <a:schemeClr val="bg2"/>
                              </a:solidFill>
                              <a:latin typeface="Cambria Math" panose="02040503050406030204" pitchFamily="18" charset="0"/>
                              <a:cs typeface="Courier New" panose="02070309020205020404" pitchFamily="49" charset="0"/>
                            </a:rPr>
                            <m:t>()</m:t>
                          </m:r>
                        </m:oMath>
                      </m:oMathPara>
                    </a14:m>
                    <a:endParaRPr lang="en-CA" sz="1000">
                      <a:solidFill>
                        <a:schemeClr val="bg2"/>
                      </a:solidFill>
                      <a:latin typeface="Courier New" panose="02070309020205020404" pitchFamily="49" charset="0"/>
                      <a:cs typeface="Courier New" panose="02070309020205020404" pitchFamily="49" charset="0"/>
                    </a:endParaRPr>
                  </a:p>
                </p:txBody>
              </p:sp>
            </mc:Choice>
            <mc:Fallback xmlns="">
              <p:sp>
                <p:nvSpPr>
                  <p:cNvPr id="93" name="Rectangle 92">
                    <a:extLst>
                      <a:ext uri="{FF2B5EF4-FFF2-40B4-BE49-F238E27FC236}">
                        <a16:creationId xmlns:a16="http://schemas.microsoft.com/office/drawing/2014/main" id="{7D4B6580-F1D2-4921-BE0D-034D725462F2}"/>
                      </a:ext>
                    </a:extLst>
                  </p:cNvPr>
                  <p:cNvSpPr>
                    <a:spLocks noRot="1" noChangeAspect="1" noMove="1" noResize="1" noEditPoints="1" noAdjustHandles="1" noChangeArrowheads="1" noChangeShapeType="1" noTextEdit="1"/>
                  </p:cNvSpPr>
                  <p:nvPr/>
                </p:nvSpPr>
                <p:spPr>
                  <a:xfrm>
                    <a:off x="10580006" y="4390669"/>
                    <a:ext cx="1071757" cy="392568"/>
                  </a:xfrm>
                  <a:prstGeom prst="rect">
                    <a:avLst/>
                  </a:prstGeom>
                  <a:blipFill>
                    <a:blip r:embed="rId9"/>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4" name="Rectangle 93">
                    <a:extLst>
                      <a:ext uri="{FF2B5EF4-FFF2-40B4-BE49-F238E27FC236}">
                        <a16:creationId xmlns:a16="http://schemas.microsoft.com/office/drawing/2014/main" id="{C68D8B68-89B9-439B-BA26-605AA0A1B99D}"/>
                      </a:ext>
                    </a:extLst>
                  </p:cNvPr>
                  <p:cNvSpPr/>
                  <p:nvPr/>
                </p:nvSpPr>
                <p:spPr>
                  <a:xfrm>
                    <a:off x="10345032" y="4945340"/>
                    <a:ext cx="1541703" cy="47885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b="0" i="1" dirty="0" smtClean="0">
                              <a:solidFill>
                                <a:schemeClr val="bg2"/>
                              </a:solidFill>
                              <a:latin typeface="Cambria Math" panose="02040503050406030204" pitchFamily="18" charset="0"/>
                              <a:cs typeface="Courier New" panose="02070309020205020404" pitchFamily="49" charset="0"/>
                            </a:rPr>
                            <m:t>𝑆𝑢𝑚</m:t>
                          </m:r>
                          <m:r>
                            <a:rPr lang="en-CA" sz="1200" i="1" dirty="0" smtClean="0">
                              <a:solidFill>
                                <a:schemeClr val="bg2"/>
                              </a:solidFill>
                              <a:latin typeface="Cambria Math" panose="02040503050406030204" pitchFamily="18" charset="0"/>
                              <a:cs typeface="Courier New" panose="02070309020205020404" pitchFamily="49" charset="0"/>
                            </a:rPr>
                            <m:t> + </m:t>
                          </m:r>
                        </m:oMath>
                      </m:oMathPara>
                    </a14:m>
                    <a:endParaRPr lang="en-CA" sz="1200" i="1">
                      <a:solidFill>
                        <a:schemeClr val="bg2"/>
                      </a:solidFill>
                      <a:latin typeface="Cambria Math" panose="02040503050406030204" pitchFamily="18" charset="0"/>
                      <a:cs typeface="Courier New" panose="02070309020205020404" pitchFamily="49" charset="0"/>
                    </a:endParaRPr>
                  </a:p>
                  <a:p>
                    <a:pPr algn="ctr"/>
                    <a14:m>
                      <m:oMathPara xmlns:m="http://schemas.openxmlformats.org/officeDocument/2006/math">
                        <m:oMathParaPr>
                          <m:jc m:val="centerGroup"/>
                        </m:oMathParaPr>
                        <m:oMath xmlns:m="http://schemas.openxmlformats.org/officeDocument/2006/math">
                          <m:r>
                            <a:rPr lang="en-CA" sz="1000" i="1" dirty="0" smtClean="0">
                              <a:solidFill>
                                <a:schemeClr val="bg2"/>
                              </a:solidFill>
                              <a:latin typeface="Cambria Math" panose="02040503050406030204" pitchFamily="18" charset="0"/>
                              <a:cs typeface="Courier New" panose="02070309020205020404" pitchFamily="49" charset="0"/>
                            </a:rPr>
                            <m:t>(</m:t>
                          </m:r>
                          <m:r>
                            <a:rPr lang="en-CA" sz="1000" i="1" dirty="0" err="1" smtClean="0">
                              <a:solidFill>
                                <a:schemeClr val="bg2"/>
                              </a:solidFill>
                              <a:latin typeface="Cambria Math" panose="02040503050406030204" pitchFamily="18" charset="0"/>
                              <a:cs typeface="Courier New" panose="02070309020205020404" pitchFamily="49" charset="0"/>
                            </a:rPr>
                            <m:t>𝐿𝐶𝑃</m:t>
                          </m:r>
                          <m:r>
                            <a:rPr lang="en-CA" sz="1000" i="1" baseline="-25000" dirty="0" err="1" smtClean="0">
                              <a:solidFill>
                                <a:schemeClr val="bg2"/>
                              </a:solidFill>
                              <a:latin typeface="Cambria Math" panose="02040503050406030204" pitchFamily="18" charset="0"/>
                              <a:cs typeface="Courier New" panose="02070309020205020404" pitchFamily="49" charset="0"/>
                            </a:rPr>
                            <m:t>𝑖</m:t>
                          </m:r>
                          <m:r>
                            <a:rPr lang="en-CA" sz="1000" i="1" dirty="0" smtClean="0">
                              <a:solidFill>
                                <a:schemeClr val="bg2"/>
                              </a:solidFill>
                              <a:latin typeface="Cambria Math" panose="02040503050406030204" pitchFamily="18" charset="0"/>
                              <a:cs typeface="Courier New" panose="02070309020205020404" pitchFamily="49" charset="0"/>
                            </a:rPr>
                            <m:t> – </m:t>
                          </m:r>
                          <m:r>
                            <a:rPr lang="en-CA" sz="1000" i="1" dirty="0" smtClean="0">
                              <a:solidFill>
                                <a:schemeClr val="bg2"/>
                              </a:solidFill>
                              <a:latin typeface="Cambria Math" panose="02040503050406030204" pitchFamily="18" charset="0"/>
                              <a:cs typeface="Courier New" panose="02070309020205020404" pitchFamily="49" charset="0"/>
                            </a:rPr>
                            <m:t>𝑝</m:t>
                          </m:r>
                          <m:r>
                            <a:rPr lang="en-CA" sz="1000" i="1" dirty="0" smtClean="0">
                              <a:solidFill>
                                <a:schemeClr val="bg2"/>
                              </a:solidFill>
                              <a:latin typeface="Cambria Math" panose="02040503050406030204" pitchFamily="18" charset="0"/>
                              <a:cs typeface="Courier New" panose="02070309020205020404" pitchFamily="49" charset="0"/>
                            </a:rPr>
                            <m:t>)	∗ (</m:t>
                          </m:r>
                          <m:r>
                            <a:rPr lang="en-CA" sz="1000" i="1" dirty="0" err="1" smtClean="0">
                              <a:solidFill>
                                <a:schemeClr val="bg2"/>
                              </a:solidFill>
                              <a:latin typeface="Cambria Math" panose="02040503050406030204" pitchFamily="18" charset="0"/>
                              <a:cs typeface="Courier New" panose="02070309020205020404" pitchFamily="49" charset="0"/>
                            </a:rPr>
                            <m:t>𝑓</m:t>
                          </m:r>
                          <m:r>
                            <a:rPr lang="en-CA" sz="1000" i="1" baseline="-25000" dirty="0" err="1" smtClean="0">
                              <a:solidFill>
                                <a:schemeClr val="bg2"/>
                              </a:solidFill>
                              <a:latin typeface="Cambria Math" panose="02040503050406030204" pitchFamily="18" charset="0"/>
                              <a:cs typeface="Courier New" panose="02070309020205020404" pitchFamily="49" charset="0"/>
                            </a:rPr>
                            <m:t>𝑟</m:t>
                          </m:r>
                          <m:r>
                            <a:rPr lang="en-CA" sz="1000" i="1" baseline="-25000" dirty="0" err="1" smtClean="0">
                              <a:solidFill>
                                <a:schemeClr val="bg2"/>
                              </a:solidFill>
                              <a:latin typeface="Cambria Math" panose="02040503050406030204" pitchFamily="18" charset="0"/>
                              <a:cs typeface="Courier New" panose="02070309020205020404" pitchFamily="49" charset="0"/>
                            </a:rPr>
                            <m:t>,</m:t>
                          </m:r>
                          <m:r>
                            <a:rPr lang="en-CA" sz="1000" i="1" baseline="-25000" dirty="0" err="1" smtClean="0">
                              <a:solidFill>
                                <a:schemeClr val="bg2"/>
                              </a:solidFill>
                              <a:latin typeface="Cambria Math" panose="02040503050406030204" pitchFamily="18" charset="0"/>
                              <a:cs typeface="Courier New" panose="02070309020205020404" pitchFamily="49" charset="0"/>
                            </a:rPr>
                            <m:t>𝑢</m:t>
                          </m:r>
                          <m:r>
                            <a:rPr lang="en-CA" sz="1000" i="1" dirty="0" smtClean="0">
                              <a:solidFill>
                                <a:schemeClr val="bg2"/>
                              </a:solidFill>
                              <a:latin typeface="Cambria Math" panose="02040503050406030204" pitchFamily="18" charset="0"/>
                              <a:cs typeface="Courier New" panose="02070309020205020404" pitchFamily="49" charset="0"/>
                            </a:rPr>
                            <m:t> − 1)</m:t>
                          </m:r>
                        </m:oMath>
                      </m:oMathPara>
                    </a14:m>
                    <a:endParaRPr lang="en-CA" sz="1000" baseline="-25000">
                      <a:solidFill>
                        <a:schemeClr val="bg2"/>
                      </a:solidFill>
                      <a:latin typeface="Courier New" panose="02070309020205020404" pitchFamily="49" charset="0"/>
                      <a:cs typeface="Courier New" panose="02070309020205020404" pitchFamily="49" charset="0"/>
                    </a:endParaRPr>
                  </a:p>
                </p:txBody>
              </p:sp>
            </mc:Choice>
            <mc:Fallback xmlns="">
              <p:sp>
                <p:nvSpPr>
                  <p:cNvPr id="94" name="Rectangle 93">
                    <a:extLst>
                      <a:ext uri="{FF2B5EF4-FFF2-40B4-BE49-F238E27FC236}">
                        <a16:creationId xmlns:a16="http://schemas.microsoft.com/office/drawing/2014/main" id="{C68D8B68-89B9-439B-BA26-605AA0A1B99D}"/>
                      </a:ext>
                    </a:extLst>
                  </p:cNvPr>
                  <p:cNvSpPr>
                    <a:spLocks noRot="1" noChangeAspect="1" noMove="1" noResize="1" noEditPoints="1" noAdjustHandles="1" noChangeArrowheads="1" noChangeShapeType="1" noTextEdit="1"/>
                  </p:cNvSpPr>
                  <p:nvPr/>
                </p:nvSpPr>
                <p:spPr>
                  <a:xfrm>
                    <a:off x="10345032" y="4945340"/>
                    <a:ext cx="1541703" cy="478857"/>
                  </a:xfrm>
                  <a:prstGeom prst="rect">
                    <a:avLst/>
                  </a:prstGeom>
                  <a:blipFill>
                    <a:blip r:embed="rId10"/>
                    <a:stretch>
                      <a:fillRect/>
                    </a:stretch>
                  </a:blipFill>
                </p:spPr>
                <p:txBody>
                  <a:bodyPr/>
                  <a:lstStyle/>
                  <a:p>
                    <a:r>
                      <a:rPr lang="en-CA">
                        <a:noFill/>
                      </a:rPr>
                      <a:t> </a:t>
                    </a:r>
                  </a:p>
                </p:txBody>
              </p:sp>
            </mc:Fallback>
          </mc:AlternateContent>
        </p:grpSp>
        <p:cxnSp>
          <p:nvCxnSpPr>
            <p:cNvPr id="90" name="Straight Arrow Connector 89">
              <a:extLst>
                <a:ext uri="{FF2B5EF4-FFF2-40B4-BE49-F238E27FC236}">
                  <a16:creationId xmlns:a16="http://schemas.microsoft.com/office/drawing/2014/main" id="{44E0DF0D-40A7-4972-93F5-DBC0541C3C65}"/>
                </a:ext>
              </a:extLst>
            </p:cNvPr>
            <p:cNvCxnSpPr>
              <a:cxnSpLocks/>
              <a:stCxn id="92" idx="2"/>
              <a:endCxn id="93" idx="0"/>
            </p:cNvCxnSpPr>
            <p:nvPr/>
          </p:nvCxnSpPr>
          <p:spPr>
            <a:xfrm>
              <a:off x="11157333" y="4053196"/>
              <a:ext cx="1" cy="14206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254469ED-B676-467F-A1D2-78988C7D74AA}"/>
                </a:ext>
              </a:extLst>
            </p:cNvPr>
            <p:cNvCxnSpPr>
              <a:cxnSpLocks/>
              <a:stCxn id="93" idx="2"/>
              <a:endCxn id="94" idx="0"/>
            </p:cNvCxnSpPr>
            <p:nvPr/>
          </p:nvCxnSpPr>
          <p:spPr>
            <a:xfrm flipH="1">
              <a:off x="11157333" y="4587832"/>
              <a:ext cx="1" cy="162103"/>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pic>
        <p:nvPicPr>
          <p:cNvPr id="50" name="Picture 49">
            <a:extLst>
              <a:ext uri="{FF2B5EF4-FFF2-40B4-BE49-F238E27FC236}">
                <a16:creationId xmlns:a16="http://schemas.microsoft.com/office/drawing/2014/main" id="{9CF593FA-9857-413F-9B03-80DE91AEE0E1}"/>
              </a:ext>
            </a:extLst>
          </p:cNvPr>
          <p:cNvPicPr>
            <a:picLocks noChangeAspect="1"/>
          </p:cNvPicPr>
          <p:nvPr/>
        </p:nvPicPr>
        <p:blipFill>
          <a:blip r:embed="rId11">
            <a:extLst>
              <a:ext uri="{28A0092B-C50C-407E-A947-70E740481C1C}">
                <a14:useLocalDpi xmlns:a14="http://schemas.microsoft.com/office/drawing/2010/main" val="0"/>
              </a:ext>
            </a:extLst>
          </a:blip>
          <a:srcRect l="40" r="40"/>
          <a:stretch/>
        </p:blipFill>
        <p:spPr>
          <a:xfrm>
            <a:off x="1098123" y="2120076"/>
            <a:ext cx="3854204" cy="778733"/>
          </a:xfrm>
          <a:prstGeom prst="rect">
            <a:avLst/>
          </a:prstGeom>
        </p:spPr>
      </p:pic>
    </p:spTree>
    <p:extLst>
      <p:ext uri="{BB962C8B-B14F-4D97-AF65-F5344CB8AC3E}">
        <p14:creationId xmlns:p14="http://schemas.microsoft.com/office/powerpoint/2010/main" val="233458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51"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 name="Title 4">
            <a:extLst>
              <a:ext uri="{FF2B5EF4-FFF2-40B4-BE49-F238E27FC236}">
                <a16:creationId xmlns:a16="http://schemas.microsoft.com/office/drawing/2014/main" id="{6C87958C-AB57-4D4B-B090-C77E611748E3}"/>
              </a:ext>
            </a:extLst>
          </p:cNvPr>
          <p:cNvSpPr>
            <a:spLocks noGrp="1"/>
          </p:cNvSpPr>
          <p:nvPr>
            <p:ph type="title"/>
          </p:nvPr>
        </p:nvSpPr>
        <p:spPr>
          <a:xfrm>
            <a:off x="838200" y="586992"/>
            <a:ext cx="4953000" cy="1664573"/>
          </a:xfrm>
        </p:spPr>
        <p:txBody>
          <a:bodyPr>
            <a:normAutofit/>
          </a:bodyPr>
          <a:lstStyle/>
          <a:p>
            <a:pPr>
              <a:lnSpc>
                <a:spcPct val="90000"/>
              </a:lnSpc>
            </a:pPr>
            <a:r>
              <a:rPr lang="en-CA" sz="4000">
                <a:solidFill>
                  <a:schemeClr val="tx2"/>
                </a:solidFill>
              </a:rPr>
              <a:t>MAXCOVER</a:t>
            </a:r>
            <a:br>
              <a:rPr lang="en-CA" sz="3700">
                <a:solidFill>
                  <a:schemeClr val="tx2"/>
                </a:solidFill>
              </a:rPr>
            </a:br>
            <a:r>
              <a:rPr lang="en-CA" sz="2000" b="0">
                <a:solidFill>
                  <a:schemeClr val="tx2"/>
                </a:solidFill>
              </a:rPr>
              <a:t>Data Structures</a:t>
            </a:r>
          </a:p>
        </p:txBody>
      </p:sp>
      <p:sp>
        <p:nvSpPr>
          <p:cNvPr id="53" name="R1-RM BLUE RECTANGLE">
            <a:extLst>
              <a:ext uri="{FF2B5EF4-FFF2-40B4-BE49-F238E27FC236}">
                <a16:creationId xmlns:a16="http://schemas.microsoft.com/office/drawing/2014/main" id="{69B7536F-8562-47E4-9FC0-E7089F041B8B}"/>
              </a:ext>
            </a:extLst>
          </p:cNvPr>
          <p:cNvSpPr/>
          <p:nvPr/>
        </p:nvSpPr>
        <p:spPr>
          <a:xfrm>
            <a:off x="2684146" y="5307532"/>
            <a:ext cx="1386504" cy="29337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1-RM BLUE RECTANGLE">
            <a:extLst>
              <a:ext uri="{FF2B5EF4-FFF2-40B4-BE49-F238E27FC236}">
                <a16:creationId xmlns:a16="http://schemas.microsoft.com/office/drawing/2014/main" id="{ECB938CE-454F-4026-99D3-4CACC8356D12}"/>
              </a:ext>
            </a:extLst>
          </p:cNvPr>
          <p:cNvSpPr/>
          <p:nvPr/>
        </p:nvSpPr>
        <p:spPr>
          <a:xfrm>
            <a:off x="1559972" y="4987229"/>
            <a:ext cx="941181" cy="39256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x[i..j'] BLUE RECTANGLE">
            <a:extLst>
              <a:ext uri="{FF2B5EF4-FFF2-40B4-BE49-F238E27FC236}">
                <a16:creationId xmlns:a16="http://schemas.microsoft.com/office/drawing/2014/main" id="{C14A5537-AA04-429D-8A97-0537890079ED}"/>
              </a:ext>
            </a:extLst>
          </p:cNvPr>
          <p:cNvSpPr/>
          <p:nvPr/>
        </p:nvSpPr>
        <p:spPr>
          <a:xfrm>
            <a:off x="1837878" y="4357367"/>
            <a:ext cx="779077" cy="39256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exrun() RECTANGLE">
            <a:extLst>
              <a:ext uri="{FF2B5EF4-FFF2-40B4-BE49-F238E27FC236}">
                <a16:creationId xmlns:a16="http://schemas.microsoft.com/office/drawing/2014/main" id="{EC84B4FB-95FA-48A3-A32A-19219E8F6B34}"/>
              </a:ext>
            </a:extLst>
          </p:cNvPr>
          <p:cNvSpPr/>
          <p:nvPr/>
        </p:nvSpPr>
        <p:spPr>
          <a:xfrm>
            <a:off x="2160642" y="3727505"/>
            <a:ext cx="1187347" cy="39256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2377EF59-30F4-DCE6-9B5A-0ECD90E1272F}"/>
                  </a:ext>
                </a:extLst>
              </p:cNvPr>
              <p:cNvSpPr>
                <a:spLocks noGrp="1"/>
              </p:cNvSpPr>
              <p:nvPr>
                <p:ph idx="1"/>
              </p:nvPr>
            </p:nvSpPr>
            <p:spPr>
              <a:xfrm>
                <a:off x="838200" y="2644336"/>
                <a:ext cx="4952681" cy="3683311"/>
              </a:xfrm>
            </p:spPr>
            <p:txBody>
              <a:bodyPr anchor="ctr">
                <a:normAutofit/>
              </a:bodyPr>
              <a:lstStyle/>
              <a:p>
                <a:r>
                  <a:rPr lang="en-US" sz="1800">
                    <a:solidFill>
                      <a:schemeClr val="tx2"/>
                    </a:solidFill>
                    <a:cs typeface="Courier New" panose="02070309020205020404" pitchFamily="49" charset="0"/>
                  </a:rPr>
                  <a:t>We can determine the</a:t>
                </a:r>
                <a:r>
                  <a:rPr lang="en-US" sz="1800" b="1">
                    <a:solidFill>
                      <a:schemeClr val="tx2"/>
                    </a:solidFill>
                    <a:cs typeface="Courier New" panose="02070309020205020404" pitchFamily="49" charset="0"/>
                  </a:rPr>
                  <a:t> eligible run</a:t>
                </a:r>
                <a:r>
                  <a:rPr lang="en-US" sz="1800">
                    <a:solidFill>
                      <a:schemeClr val="tx2"/>
                    </a:solidFill>
                    <a:cs typeface="Courier New" panose="02070309020205020404" pitchFamily="49" charset="0"/>
                  </a:rPr>
                  <a:t> of </a:t>
                </a:r>
                <a14:m>
                  <m:oMath xmlns:m="http://schemas.openxmlformats.org/officeDocument/2006/math">
                    <m:r>
                      <a:rPr lang="en-US" sz="1800" b="1" i="1" dirty="0" smtClean="0">
                        <a:solidFill>
                          <a:schemeClr val="tx2"/>
                        </a:solidFill>
                        <a:latin typeface="Cambria Math" panose="02040503050406030204" pitchFamily="18" charset="0"/>
                        <a:cs typeface="Courier New" panose="02070309020205020404" pitchFamily="49" charset="0"/>
                      </a:rPr>
                      <m:t>𝒖</m:t>
                    </m:r>
                  </m:oMath>
                </a14:m>
                <a:r>
                  <a:rPr lang="en-US" sz="1800">
                    <a:solidFill>
                      <a:schemeClr val="tx2"/>
                    </a:solidFill>
                    <a:cs typeface="Courier New" panose="02070309020205020404" pitchFamily="49" charset="0"/>
                  </a:rPr>
                  <a:t> using the </a:t>
                </a:r>
                <a14:m>
                  <m:oMath xmlns:m="http://schemas.openxmlformats.org/officeDocument/2006/math">
                    <m:r>
                      <a:rPr lang="en-US" sz="1800" i="1" dirty="0" smtClean="0">
                        <a:solidFill>
                          <a:schemeClr val="tx2"/>
                        </a:solidFill>
                        <a:latin typeface="Cambria Math" panose="02040503050406030204" pitchFamily="18" charset="0"/>
                        <a:cs typeface="Courier New" panose="02070309020205020404" pitchFamily="49" charset="0"/>
                      </a:rPr>
                      <m:t>𝑒𝑥𝑟𝑢𝑛</m:t>
                    </m:r>
                    <m:r>
                      <a:rPr lang="en-US" sz="1800" i="1" dirty="0" smtClean="0">
                        <a:solidFill>
                          <a:schemeClr val="tx2"/>
                        </a:solidFill>
                        <a:latin typeface="Cambria Math" panose="02040503050406030204" pitchFamily="18" charset="0"/>
                        <a:cs typeface="Courier New" panose="02070309020205020404" pitchFamily="49" charset="0"/>
                      </a:rPr>
                      <m:t>(</m:t>
                    </m:r>
                    <m:r>
                      <a:rPr lang="en-US" sz="1800" i="1" dirty="0" err="1" smtClean="0">
                        <a:solidFill>
                          <a:schemeClr val="tx2"/>
                        </a:solidFill>
                        <a:latin typeface="Cambria Math" panose="02040503050406030204" pitchFamily="18" charset="0"/>
                        <a:cs typeface="Courier New" panose="02070309020205020404" pitchFamily="49" charset="0"/>
                      </a:rPr>
                      <m:t>𝑖</m:t>
                    </m:r>
                    <m:r>
                      <a:rPr lang="en-US" sz="1800" i="1" dirty="0" smtClean="0">
                        <a:solidFill>
                          <a:schemeClr val="tx2"/>
                        </a:solidFill>
                        <a:latin typeface="Cambria Math" panose="02040503050406030204" pitchFamily="18" charset="0"/>
                        <a:cs typeface="Courier New" panose="02070309020205020404" pitchFamily="49" charset="0"/>
                      </a:rPr>
                      <m:t>′,</m:t>
                    </m:r>
                    <m:r>
                      <a:rPr lang="en-US" sz="1800" i="1" dirty="0" smtClean="0">
                        <a:solidFill>
                          <a:schemeClr val="tx2"/>
                        </a:solidFill>
                        <a:latin typeface="Cambria Math" panose="02040503050406030204" pitchFamily="18" charset="0"/>
                        <a:cs typeface="Courier New" panose="02070309020205020404" pitchFamily="49" charset="0"/>
                      </a:rPr>
                      <m:t>𝑗</m:t>
                    </m:r>
                    <m:r>
                      <a:rPr lang="en-US" sz="1800" i="1" dirty="0" smtClean="0">
                        <a:solidFill>
                          <a:schemeClr val="tx2"/>
                        </a:solidFill>
                        <a:latin typeface="Cambria Math" panose="02040503050406030204" pitchFamily="18" charset="0"/>
                        <a:cs typeface="Courier New" panose="02070309020205020404" pitchFamily="49" charset="0"/>
                      </a:rPr>
                      <m:t>′)</m:t>
                    </m:r>
                  </m:oMath>
                </a14:m>
                <a:r>
                  <a:rPr lang="en-US" sz="1800">
                    <a:solidFill>
                      <a:schemeClr val="tx2"/>
                    </a:solidFill>
                    <a:cs typeface="Courier New" panose="02070309020205020404" pitchFamily="49" charset="0"/>
                  </a:rPr>
                  <a:t> function </a:t>
                </a:r>
                <a:br>
                  <a:rPr lang="en-US" sz="1800">
                    <a:solidFill>
                      <a:schemeClr val="tx2"/>
                    </a:solidFill>
                    <a:cs typeface="Courier New" panose="02070309020205020404" pitchFamily="49" charset="0"/>
                  </a:rPr>
                </a:br>
                <a:endParaRPr lang="en-US" sz="1400">
                  <a:solidFill>
                    <a:schemeClr val="tx2"/>
                  </a:solidFill>
                  <a:cs typeface="Courier New" panose="02070309020205020404" pitchFamily="49" charset="0"/>
                </a:endParaRPr>
              </a:p>
              <a:p>
                <a:r>
                  <a:rPr lang="en-US" sz="1800" b="1">
                    <a:solidFill>
                      <a:schemeClr val="tx2"/>
                    </a:solidFill>
                    <a:cs typeface="Courier New" panose="02070309020205020404" pitchFamily="49" charset="0"/>
                  </a:rPr>
                  <a:t>Input:</a:t>
                </a:r>
                <a:r>
                  <a:rPr lang="en-US" sz="1800">
                    <a:solidFill>
                      <a:schemeClr val="tx2"/>
                    </a:solidFill>
                    <a:cs typeface="Courier New" panose="02070309020205020404" pitchFamily="49" charset="0"/>
                  </a:rPr>
                  <a:t> </a:t>
                </a:r>
                <a14:m>
                  <m:oMath xmlns:m="http://schemas.openxmlformats.org/officeDocument/2006/math">
                    <m:r>
                      <a:rPr lang="en-US" sz="1800" b="1" i="1" dirty="0">
                        <a:solidFill>
                          <a:schemeClr val="tx2"/>
                        </a:solidFill>
                        <a:latin typeface="Cambria Math" panose="02040503050406030204" pitchFamily="18" charset="0"/>
                        <a:cs typeface="Courier New" panose="02070309020205020404" pitchFamily="49" charset="0"/>
                      </a:rPr>
                      <m:t>𝒙</m:t>
                    </m:r>
                    <m:r>
                      <a:rPr lang="en-US" sz="1800" i="1" dirty="0">
                        <a:solidFill>
                          <a:schemeClr val="tx2"/>
                        </a:solidFill>
                        <a:latin typeface="Cambria Math" panose="02040503050406030204" pitchFamily="18" charset="0"/>
                        <a:cs typeface="Courier New" panose="02070309020205020404" pitchFamily="49" charset="0"/>
                      </a:rPr>
                      <m:t>[</m:t>
                    </m:r>
                    <m:r>
                      <a:rPr lang="en-US" sz="1800" i="1" dirty="0" err="1">
                        <a:solidFill>
                          <a:schemeClr val="tx2"/>
                        </a:solidFill>
                        <a:latin typeface="Cambria Math" panose="02040503050406030204" pitchFamily="18" charset="0"/>
                        <a:cs typeface="Courier New" panose="02070309020205020404" pitchFamily="49" charset="0"/>
                      </a:rPr>
                      <m:t>𝑖</m:t>
                    </m:r>
                    <m:r>
                      <a:rPr lang="en-US" sz="1800" i="1" dirty="0">
                        <a:solidFill>
                          <a:schemeClr val="tx2"/>
                        </a:solidFill>
                        <a:latin typeface="Cambria Math" panose="02040503050406030204" pitchFamily="18" charset="0"/>
                        <a:cs typeface="Courier New" panose="02070309020205020404" pitchFamily="49" charset="0"/>
                      </a:rPr>
                      <m:t>′..</m:t>
                    </m:r>
                    <m:r>
                      <a:rPr lang="en-US" sz="1800" i="1" dirty="0">
                        <a:solidFill>
                          <a:schemeClr val="tx2"/>
                        </a:solidFill>
                        <a:latin typeface="Cambria Math" panose="02040503050406030204" pitchFamily="18" charset="0"/>
                        <a:cs typeface="Courier New" panose="02070309020205020404" pitchFamily="49" charset="0"/>
                      </a:rPr>
                      <m:t>𝑗</m:t>
                    </m:r>
                    <m:r>
                      <a:rPr lang="en-US" sz="1800" i="1" dirty="0">
                        <a:solidFill>
                          <a:schemeClr val="tx2"/>
                        </a:solidFill>
                        <a:latin typeface="Cambria Math" panose="02040503050406030204" pitchFamily="18" charset="0"/>
                        <a:cs typeface="Courier New" panose="02070309020205020404" pitchFamily="49" charset="0"/>
                      </a:rPr>
                      <m:t>′] </m:t>
                    </m:r>
                  </m:oMath>
                </a14:m>
                <a:r>
                  <a:rPr lang="en-CA" sz="1800">
                    <a:solidFill>
                      <a:schemeClr val="tx2"/>
                    </a:solidFill>
                    <a:cs typeface="Courier New" panose="02070309020205020404" pitchFamily="49" charset="0"/>
                  </a:rPr>
                  <a:t>is the range </a:t>
                </a:r>
                <a14:m>
                  <m:oMath xmlns:m="http://schemas.openxmlformats.org/officeDocument/2006/math">
                    <m:r>
                      <a:rPr lang="en-US" sz="1800" b="1" i="1" dirty="0">
                        <a:solidFill>
                          <a:schemeClr val="tx2"/>
                        </a:solidFill>
                        <a:latin typeface="Cambria Math" panose="02040503050406030204" pitchFamily="18" charset="0"/>
                        <a:cs typeface="Courier New" panose="02070309020205020404" pitchFamily="49" charset="0"/>
                      </a:rPr>
                      <m:t>𝒖</m:t>
                    </m:r>
                  </m:oMath>
                </a14:m>
                <a:r>
                  <a:rPr lang="en-US" sz="1800">
                    <a:solidFill>
                      <a:schemeClr val="tx2"/>
                    </a:solidFill>
                    <a:cs typeface="Courier New" panose="02070309020205020404" pitchFamily="49" charset="0"/>
                  </a:rPr>
                  <a:t> occurs consecutively </a:t>
                </a:r>
              </a:p>
              <a:p>
                <a:pPr lvl="1"/>
                <a:r>
                  <a:rPr lang="en-US" sz="1400">
                    <a:solidFill>
                      <a:schemeClr val="tx2"/>
                    </a:solidFill>
                    <a:latin typeface="Lobster" panose="00000500000000000000" pitchFamily="2" charset="0"/>
                    <a:cs typeface="Courier New" panose="02070309020205020404" pitchFamily="49" charset="0"/>
                  </a:rPr>
                  <a:t>SA</a:t>
                </a:r>
                <a14:m>
                  <m:oMath xmlns:m="http://schemas.openxmlformats.org/officeDocument/2006/math">
                    <m:r>
                      <a:rPr lang="en-US" sz="1400" i="1" dirty="0" smtClean="0">
                        <a:solidFill>
                          <a:schemeClr val="tx2"/>
                        </a:solidFill>
                        <a:latin typeface="Cambria Math" panose="02040503050406030204" pitchFamily="18" charset="0"/>
                        <a:cs typeface="Courier New" panose="02070309020205020404" pitchFamily="49" charset="0"/>
                      </a:rPr>
                      <m:t>[</m:t>
                    </m:r>
                    <m:r>
                      <a:rPr lang="en-US" sz="1400" i="1" dirty="0" smtClean="0">
                        <a:solidFill>
                          <a:schemeClr val="tx2"/>
                        </a:solidFill>
                        <a:latin typeface="Cambria Math" panose="02040503050406030204" pitchFamily="18" charset="0"/>
                        <a:cs typeface="Courier New" panose="02070309020205020404" pitchFamily="49" charset="0"/>
                      </a:rPr>
                      <m:t>𝑟</m:t>
                    </m:r>
                    <m:r>
                      <a:rPr lang="en-US" sz="1400" i="1" baseline="-25000" dirty="0">
                        <a:solidFill>
                          <a:schemeClr val="tx2"/>
                        </a:solidFill>
                        <a:latin typeface="Cambria Math" panose="02040503050406030204" pitchFamily="18" charset="0"/>
                        <a:cs typeface="Courier New" panose="02070309020205020404" pitchFamily="49" charset="0"/>
                      </a:rPr>
                      <m:t>1</m:t>
                    </m:r>
                    <m:r>
                      <a:rPr lang="en-US" sz="1400" i="1" dirty="0">
                        <a:solidFill>
                          <a:schemeClr val="tx2"/>
                        </a:solidFill>
                        <a:latin typeface="Cambria Math" panose="02040503050406030204" pitchFamily="18" charset="0"/>
                        <a:cs typeface="Courier New" panose="02070309020205020404" pitchFamily="49" charset="0"/>
                      </a:rPr>
                      <m:t>..</m:t>
                    </m:r>
                    <m:r>
                      <a:rPr lang="en-US" sz="1400" i="1" dirty="0">
                        <a:solidFill>
                          <a:schemeClr val="tx2"/>
                        </a:solidFill>
                        <a:latin typeface="Cambria Math" panose="02040503050406030204" pitchFamily="18" charset="0"/>
                        <a:cs typeface="Courier New" panose="02070309020205020404" pitchFamily="49" charset="0"/>
                      </a:rPr>
                      <m:t>𝑟𝑚</m:t>
                    </m:r>
                    <m:r>
                      <a:rPr lang="en-US" sz="1400" i="1" dirty="0" smtClean="0">
                        <a:solidFill>
                          <a:schemeClr val="tx2"/>
                        </a:solidFill>
                        <a:latin typeface="Cambria Math" panose="02040503050406030204" pitchFamily="18" charset="0"/>
                        <a:cs typeface="Courier New" panose="02070309020205020404" pitchFamily="49" charset="0"/>
                      </a:rPr>
                      <m:t>]</m:t>
                    </m:r>
                  </m:oMath>
                </a14:m>
                <a:r>
                  <a:rPr lang="en-US" sz="1400">
                    <a:solidFill>
                      <a:schemeClr val="tx2"/>
                    </a:solidFill>
                    <a:cs typeface="Courier New" panose="02070309020205020404" pitchFamily="49" charset="0"/>
                  </a:rPr>
                  <a:t> = the </a:t>
                </a:r>
                <a:r>
                  <a:rPr lang="en-US" sz="1400">
                    <a:solidFill>
                      <a:schemeClr val="tx2"/>
                    </a:solidFill>
                    <a:latin typeface="Lobster" panose="00000500000000000000" pitchFamily="2" charset="0"/>
                    <a:cs typeface="Courier New" panose="02070309020205020404" pitchFamily="49" charset="0"/>
                  </a:rPr>
                  <a:t>SA</a:t>
                </a:r>
                <a:r>
                  <a:rPr lang="en-US" sz="1400">
                    <a:solidFill>
                      <a:schemeClr val="tx2"/>
                    </a:solidFill>
                    <a:cs typeface="Courier New" panose="02070309020205020404" pitchFamily="49" charset="0"/>
                  </a:rPr>
                  <a:t> values that refer to </a:t>
                </a:r>
                <a14:m>
                  <m:oMath xmlns:m="http://schemas.openxmlformats.org/officeDocument/2006/math">
                    <m:r>
                      <a:rPr lang="en-US" sz="1400" b="1" i="1" dirty="0">
                        <a:solidFill>
                          <a:schemeClr val="tx2"/>
                        </a:solidFill>
                        <a:latin typeface="Cambria Math" panose="02040503050406030204" pitchFamily="18" charset="0"/>
                        <a:cs typeface="Courier New" panose="02070309020205020404" pitchFamily="49" charset="0"/>
                      </a:rPr>
                      <m:t>𝒖</m:t>
                    </m:r>
                  </m:oMath>
                </a14:m>
                <a:r>
                  <a:rPr lang="en-US" sz="1400">
                    <a:solidFill>
                      <a:schemeClr val="tx2"/>
                    </a:solidFill>
                    <a:cs typeface="Courier New" panose="02070309020205020404" pitchFamily="49" charset="0"/>
                  </a:rPr>
                  <a:t>.  </a:t>
                </a:r>
                <a:br>
                  <a:rPr lang="en-US" sz="1400">
                    <a:solidFill>
                      <a:schemeClr val="tx2"/>
                    </a:solidFill>
                    <a:cs typeface="Courier New" panose="02070309020205020404" pitchFamily="49" charset="0"/>
                  </a:rPr>
                </a:br>
                <a:r>
                  <a:rPr lang="en-US" sz="1400">
                    <a:solidFill>
                      <a:schemeClr val="tx2"/>
                    </a:solidFill>
                    <a:cs typeface="Courier New" panose="02070309020205020404" pitchFamily="49" charset="0"/>
                  </a:rPr>
                  <a:t>		(</a:t>
                </a:r>
                <a14:m>
                  <m:oMath xmlns:m="http://schemas.openxmlformats.org/officeDocument/2006/math">
                    <m:r>
                      <a:rPr lang="en-US" sz="1400" i="1" dirty="0" smtClean="0">
                        <a:solidFill>
                          <a:schemeClr val="tx2"/>
                        </a:solidFill>
                        <a:latin typeface="Cambria Math" panose="02040503050406030204" pitchFamily="18" charset="0"/>
                        <a:cs typeface="Courier New" panose="02070309020205020404" pitchFamily="49" charset="0"/>
                      </a:rPr>
                      <m:t>𝑅</m:t>
                    </m:r>
                    <m:r>
                      <a:rPr lang="en-US" sz="1400" i="1" baseline="-25000" dirty="0" smtClean="0">
                        <a:solidFill>
                          <a:schemeClr val="tx2"/>
                        </a:solidFill>
                        <a:latin typeface="Cambria Math" panose="02040503050406030204" pitchFamily="18" charset="0"/>
                        <a:cs typeface="Courier New" panose="02070309020205020404" pitchFamily="49" charset="0"/>
                      </a:rPr>
                      <m:t>1</m:t>
                    </m:r>
                  </m:oMath>
                </a14:m>
                <a:r>
                  <a:rPr lang="en-US" sz="1400">
                    <a:solidFill>
                      <a:schemeClr val="tx2"/>
                    </a:solidFill>
                    <a:cs typeface="Courier New" panose="02070309020205020404" pitchFamily="49" charset="0"/>
                  </a:rPr>
                  <a:t> &amp; </a:t>
                </a:r>
                <a14:m>
                  <m:oMath xmlns:m="http://schemas.openxmlformats.org/officeDocument/2006/math">
                    <m:r>
                      <a:rPr lang="en-US" sz="1400" i="1" dirty="0" smtClean="0">
                        <a:solidFill>
                          <a:schemeClr val="tx2"/>
                        </a:solidFill>
                        <a:latin typeface="Cambria Math" panose="02040503050406030204" pitchFamily="18" charset="0"/>
                        <a:cs typeface="Courier New" panose="02070309020205020404" pitchFamily="49" charset="0"/>
                      </a:rPr>
                      <m:t>𝑅</m:t>
                    </m:r>
                    <m:r>
                      <a:rPr lang="en-US" sz="1400" i="1" baseline="-25000" dirty="0" smtClean="0">
                        <a:solidFill>
                          <a:schemeClr val="tx2"/>
                        </a:solidFill>
                        <a:latin typeface="Cambria Math" panose="02040503050406030204" pitchFamily="18" charset="0"/>
                        <a:cs typeface="Courier New" panose="02070309020205020404" pitchFamily="49" charset="0"/>
                      </a:rPr>
                      <m:t>𝑚</m:t>
                    </m:r>
                  </m:oMath>
                </a14:m>
                <a:r>
                  <a:rPr lang="en-US" sz="1400">
                    <a:solidFill>
                      <a:schemeClr val="tx2"/>
                    </a:solidFill>
                    <a:cs typeface="Courier New" panose="02070309020205020404" pitchFamily="49" charset="0"/>
                  </a:rPr>
                  <a:t> arrays.)</a:t>
                </a:r>
              </a:p>
            </p:txBody>
          </p:sp>
        </mc:Choice>
        <mc:Fallback xmlns="">
          <p:sp>
            <p:nvSpPr>
              <p:cNvPr id="12" name="Content Placeholder 11">
                <a:extLst>
                  <a:ext uri="{FF2B5EF4-FFF2-40B4-BE49-F238E27FC236}">
                    <a16:creationId xmlns:a16="http://schemas.microsoft.com/office/drawing/2014/main" id="{2377EF59-30F4-DCE6-9B5A-0ECD90E1272F}"/>
                  </a:ext>
                </a:extLst>
              </p:cNvPr>
              <p:cNvSpPr>
                <a:spLocks noGrp="1" noRot="1" noChangeAspect="1" noMove="1" noResize="1" noEditPoints="1" noAdjustHandles="1" noChangeArrowheads="1" noChangeShapeType="1" noTextEdit="1"/>
              </p:cNvSpPr>
              <p:nvPr>
                <p:ph idx="1"/>
              </p:nvPr>
            </p:nvSpPr>
            <p:spPr>
              <a:xfrm>
                <a:off x="838200" y="2644336"/>
                <a:ext cx="4952681" cy="3683311"/>
              </a:xfrm>
              <a:blipFill>
                <a:blip r:embed="rId2"/>
                <a:stretch>
                  <a:fillRect l="-862"/>
                </a:stretch>
              </a:blipFill>
            </p:spPr>
            <p:txBody>
              <a:bodyPr/>
              <a:lstStyle/>
              <a:p>
                <a:r>
                  <a:rPr lang="en-CA">
                    <a:noFill/>
                  </a:rPr>
                  <a:t> </a:t>
                </a:r>
              </a:p>
            </p:txBody>
          </p:sp>
        </mc:Fallback>
      </mc:AlternateContent>
      <p:sp>
        <p:nvSpPr>
          <p:cNvPr id="19" name="Rectangle 18">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96875" y="0"/>
            <a:ext cx="5992075"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4F5CB7-A3D1-44A9-8B58-DB497DD7DD92}"/>
              </a:ext>
            </a:extLst>
          </p:cNvPr>
          <p:cNvSpPr>
            <a:spLocks noGrp="1"/>
          </p:cNvSpPr>
          <p:nvPr>
            <p:ph type="sldNum" sz="quarter" idx="12"/>
          </p:nvPr>
        </p:nvSpPr>
        <p:spPr>
          <a:xfrm>
            <a:off x="8610600" y="6327648"/>
            <a:ext cx="2743200" cy="365125"/>
          </a:xfrm>
        </p:spPr>
        <p:txBody>
          <a:bodyPr>
            <a:normAutofit/>
          </a:bodyPr>
          <a:lstStyle/>
          <a:p>
            <a:pPr>
              <a:spcAft>
                <a:spcPts val="600"/>
              </a:spcAft>
            </a:pPr>
            <a:fld id="{73B850FF-6169-4056-8077-06FFA93A5366}" type="slidenum">
              <a:rPr lang="en-US" smtClean="0"/>
              <a:pPr>
                <a:spcAft>
                  <a:spcPts val="600"/>
                </a:spcAft>
              </a:pPr>
              <a:t>105</a:t>
            </a:fld>
            <a:endParaRPr lang="en-US"/>
          </a:p>
        </p:txBody>
      </p:sp>
      <p:grpSp>
        <p:nvGrpSpPr>
          <p:cNvPr id="82" name="Group 81">
            <a:extLst>
              <a:ext uri="{FF2B5EF4-FFF2-40B4-BE49-F238E27FC236}">
                <a16:creationId xmlns:a16="http://schemas.microsoft.com/office/drawing/2014/main" id="{6DB9645E-E411-433E-B8E9-322B75B8CBDE}"/>
              </a:ext>
            </a:extLst>
          </p:cNvPr>
          <p:cNvGrpSpPr/>
          <p:nvPr/>
        </p:nvGrpSpPr>
        <p:grpSpPr>
          <a:xfrm>
            <a:off x="6844238" y="600168"/>
            <a:ext cx="5083946" cy="5657664"/>
            <a:chOff x="6844238" y="600168"/>
            <a:chExt cx="5083946" cy="5657664"/>
          </a:xfrm>
        </p:grpSpPr>
        <p:grpSp>
          <p:nvGrpSpPr>
            <p:cNvPr id="83" name="Group 82">
              <a:extLst>
                <a:ext uri="{FF2B5EF4-FFF2-40B4-BE49-F238E27FC236}">
                  <a16:creationId xmlns:a16="http://schemas.microsoft.com/office/drawing/2014/main" id="{826CBD1F-6BDF-4525-A527-71B5626B2501}"/>
                </a:ext>
              </a:extLst>
            </p:cNvPr>
            <p:cNvGrpSpPr/>
            <p:nvPr/>
          </p:nvGrpSpPr>
          <p:grpSpPr>
            <a:xfrm>
              <a:off x="6844238" y="600168"/>
              <a:ext cx="2601964" cy="5657664"/>
              <a:chOff x="7380236" y="590624"/>
              <a:chExt cx="2601964" cy="5657664"/>
            </a:xfrm>
          </p:grpSpPr>
          <p:sp>
            <p:nvSpPr>
              <p:cNvPr id="95" name="Oval 94">
                <a:extLst>
                  <a:ext uri="{FF2B5EF4-FFF2-40B4-BE49-F238E27FC236}">
                    <a16:creationId xmlns:a16="http://schemas.microsoft.com/office/drawing/2014/main" id="{5CD26C58-E76E-4F09-BABD-FEA5F1A93406}"/>
                  </a:ext>
                </a:extLst>
              </p:cNvPr>
              <p:cNvSpPr/>
              <p:nvPr/>
            </p:nvSpPr>
            <p:spPr>
              <a:xfrm>
                <a:off x="8144008" y="590624"/>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Main()</a:t>
                </a:r>
              </a:p>
            </p:txBody>
          </p:sp>
          <mc:AlternateContent xmlns:mc="http://schemas.openxmlformats.org/markup-compatibility/2006" xmlns:a14="http://schemas.microsoft.com/office/drawing/2010/main">
            <mc:Choice Requires="a14">
              <p:sp>
                <p:nvSpPr>
                  <p:cNvPr id="96" name="Rectangle 95">
                    <a:extLst>
                      <a:ext uri="{FF2B5EF4-FFF2-40B4-BE49-F238E27FC236}">
                        <a16:creationId xmlns:a16="http://schemas.microsoft.com/office/drawing/2014/main" id="{C4A2609E-206D-4814-B486-4D9E6D8602A7}"/>
                      </a:ext>
                    </a:extLst>
                  </p:cNvPr>
                  <p:cNvSpPr/>
                  <p:nvPr/>
                </p:nvSpPr>
                <p:spPr>
                  <a:xfrm>
                    <a:off x="8029708" y="1493828"/>
                    <a:ext cx="1303020"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latin typeface="Cambria Math" panose="02040503050406030204" pitchFamily="18" charset="0"/>
                              <a:cs typeface="Courier New" panose="02070309020205020404" pitchFamily="49" charset="0"/>
                            </a:rPr>
                            <m:t>𝐶𝑜𝑚𝑝𝑢𝑡𝑒</m:t>
                          </m:r>
                          <m:r>
                            <a:rPr lang="en-CA" sz="1200" i="1" dirty="0" smtClean="0">
                              <a:latin typeface="Cambria Math" panose="02040503050406030204" pitchFamily="18" charset="0"/>
                              <a:cs typeface="Courier New" panose="02070309020205020404" pitchFamily="49" charset="0"/>
                            </a:rPr>
                            <m:t>_</m:t>
                          </m:r>
                          <m:r>
                            <a:rPr lang="en-CA" sz="1200" i="1" dirty="0" smtClean="0">
                              <a:latin typeface="Cambria Math" panose="02040503050406030204" pitchFamily="18" charset="0"/>
                              <a:cs typeface="Courier New" panose="02070309020205020404" pitchFamily="49" charset="0"/>
                            </a:rPr>
                            <m:t>𝑀𝐶</m:t>
                          </m:r>
                          <m:r>
                            <a:rPr lang="en-CA" sz="1200" i="1" dirty="0">
                              <a:latin typeface="Cambria Math" panose="02040503050406030204" pitchFamily="18" charset="0"/>
                              <a:cs typeface="Courier New" panose="02070309020205020404" pitchFamily="49" charset="0"/>
                            </a:rPr>
                            <m:t>()</m:t>
                          </m:r>
                        </m:oMath>
                      </m:oMathPara>
                    </a14:m>
                    <a:endParaRPr lang="en-CA" sz="1200">
                      <a:latin typeface="Courier New" panose="02070309020205020404" pitchFamily="49" charset="0"/>
                      <a:cs typeface="Courier New" panose="02070309020205020404" pitchFamily="49" charset="0"/>
                    </a:endParaRPr>
                  </a:p>
                </p:txBody>
              </p:sp>
            </mc:Choice>
            <mc:Fallback xmlns="">
              <p:sp>
                <p:nvSpPr>
                  <p:cNvPr id="96" name="Rectangle 95">
                    <a:extLst>
                      <a:ext uri="{FF2B5EF4-FFF2-40B4-BE49-F238E27FC236}">
                        <a16:creationId xmlns:a16="http://schemas.microsoft.com/office/drawing/2014/main" id="{C4A2609E-206D-4814-B486-4D9E6D8602A7}"/>
                      </a:ext>
                    </a:extLst>
                  </p:cNvPr>
                  <p:cNvSpPr>
                    <a:spLocks noRot="1" noChangeAspect="1" noMove="1" noResize="1" noEditPoints="1" noAdjustHandles="1" noChangeArrowheads="1" noChangeShapeType="1" noTextEdit="1"/>
                  </p:cNvSpPr>
                  <p:nvPr/>
                </p:nvSpPr>
                <p:spPr>
                  <a:xfrm>
                    <a:off x="8029708" y="1493828"/>
                    <a:ext cx="1303020" cy="464820"/>
                  </a:xfrm>
                  <a:prstGeom prst="rect">
                    <a:avLst/>
                  </a:prstGeom>
                  <a:blipFill>
                    <a:blip r:embed="rId4"/>
                    <a:stretch>
                      <a:fillRect/>
                    </a:stretch>
                  </a:blipFill>
                </p:spPr>
                <p:txBody>
                  <a:bodyPr/>
                  <a:lstStyle/>
                  <a:p>
                    <a:r>
                      <a:rPr lang="en-CA">
                        <a:noFill/>
                      </a:rPr>
                      <a:t> </a:t>
                    </a:r>
                  </a:p>
                </p:txBody>
              </p:sp>
            </mc:Fallback>
          </mc:AlternateContent>
          <p:sp>
            <p:nvSpPr>
              <p:cNvPr id="97" name="Rectangle: Rounded Corners 96">
                <a:extLst>
                  <a:ext uri="{FF2B5EF4-FFF2-40B4-BE49-F238E27FC236}">
                    <a16:creationId xmlns:a16="http://schemas.microsoft.com/office/drawing/2014/main" id="{DA938540-45BF-42AA-A51B-95BDDE4A858D}"/>
                  </a:ext>
                </a:extLst>
              </p:cNvPr>
              <p:cNvSpPr/>
              <p:nvPr/>
            </p:nvSpPr>
            <p:spPr>
              <a:xfrm>
                <a:off x="8302309" y="4202756"/>
                <a:ext cx="757818" cy="4648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Lobster" panose="00000500000000000000" pitchFamily="2" charset="0"/>
                  </a:rPr>
                  <a:t>OLP</a:t>
                </a:r>
              </a:p>
            </p:txBody>
          </p:sp>
          <p:sp>
            <p:nvSpPr>
              <p:cNvPr id="98" name="Oval 97">
                <a:extLst>
                  <a:ext uri="{FF2B5EF4-FFF2-40B4-BE49-F238E27FC236}">
                    <a16:creationId xmlns:a16="http://schemas.microsoft.com/office/drawing/2014/main" id="{6F36F082-EE06-48C0-B3A9-6F82FD144258}"/>
                  </a:ext>
                </a:extLst>
              </p:cNvPr>
              <p:cNvSpPr/>
              <p:nvPr/>
            </p:nvSpPr>
            <p:spPr>
              <a:xfrm>
                <a:off x="8144008" y="5556409"/>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Output</a:t>
                </a:r>
              </a:p>
            </p:txBody>
          </p:sp>
          <p:cxnSp>
            <p:nvCxnSpPr>
              <p:cNvPr id="99" name="Connector: Elbow 60">
                <a:extLst>
                  <a:ext uri="{FF2B5EF4-FFF2-40B4-BE49-F238E27FC236}">
                    <a16:creationId xmlns:a16="http://schemas.microsoft.com/office/drawing/2014/main" id="{6F932234-B7D3-4829-923D-FD32B73B2F04}"/>
                  </a:ext>
                </a:extLst>
              </p:cNvPr>
              <p:cNvCxnSpPr>
                <a:cxnSpLocks/>
                <a:endCxn id="96" idx="0"/>
              </p:cNvCxnSpPr>
              <p:nvPr/>
            </p:nvCxnSpPr>
            <p:spPr>
              <a:xfrm>
                <a:off x="8681218" y="1282503"/>
                <a:ext cx="0" cy="21132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61">
                <a:extLst>
                  <a:ext uri="{FF2B5EF4-FFF2-40B4-BE49-F238E27FC236}">
                    <a16:creationId xmlns:a16="http://schemas.microsoft.com/office/drawing/2014/main" id="{C358997F-BCB1-40F5-8943-C02FC1AE7C97}"/>
                  </a:ext>
                </a:extLst>
              </p:cNvPr>
              <p:cNvCxnSpPr>
                <a:cxnSpLocks/>
                <a:stCxn id="114" idx="3"/>
                <a:endCxn id="98" idx="2"/>
              </p:cNvCxnSpPr>
              <p:nvPr/>
            </p:nvCxnSpPr>
            <p:spPr>
              <a:xfrm flipH="1">
                <a:off x="8144008" y="5112677"/>
                <a:ext cx="1448773" cy="789672"/>
              </a:xfrm>
              <a:prstGeom prst="bentConnector5">
                <a:avLst>
                  <a:gd name="adj1" fmla="val -15779"/>
                  <a:gd name="adj2" fmla="val 42812"/>
                  <a:gd name="adj3" fmla="val 115779"/>
                </a:avLst>
              </a:prstGeom>
              <a:ln w="12700">
                <a:solidFill>
                  <a:schemeClr val="bg2"/>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63">
                <a:extLst>
                  <a:ext uri="{FF2B5EF4-FFF2-40B4-BE49-F238E27FC236}">
                    <a16:creationId xmlns:a16="http://schemas.microsoft.com/office/drawing/2014/main" id="{A5048A87-CFEF-4B81-AEE3-B68A873A7D45}"/>
                  </a:ext>
                </a:extLst>
              </p:cNvPr>
              <p:cNvCxnSpPr>
                <a:cxnSpLocks/>
                <a:stCxn id="96" idx="3"/>
                <a:endCxn id="116" idx="1"/>
              </p:cNvCxnSpPr>
              <p:nvPr/>
            </p:nvCxnSpPr>
            <p:spPr>
              <a:xfrm flipH="1">
                <a:off x="7380236" y="1726238"/>
                <a:ext cx="1952492" cy="680493"/>
              </a:xfrm>
              <a:prstGeom prst="bentConnector5">
                <a:avLst>
                  <a:gd name="adj1" fmla="val -11708"/>
                  <a:gd name="adj2" fmla="val 50000"/>
                  <a:gd name="adj3" fmla="val 11170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102" name="Group 101">
                <a:extLst>
                  <a:ext uri="{FF2B5EF4-FFF2-40B4-BE49-F238E27FC236}">
                    <a16:creationId xmlns:a16="http://schemas.microsoft.com/office/drawing/2014/main" id="{2A054157-FA8C-429C-97D1-766D35E651D1}"/>
                  </a:ext>
                </a:extLst>
              </p:cNvPr>
              <p:cNvGrpSpPr/>
              <p:nvPr/>
            </p:nvGrpSpPr>
            <p:grpSpPr>
              <a:xfrm>
                <a:off x="7380236" y="2169973"/>
                <a:ext cx="2601964" cy="469168"/>
                <a:chOff x="7012720" y="2013573"/>
                <a:chExt cx="2601964" cy="469168"/>
              </a:xfrm>
            </p:grpSpPr>
            <p:sp>
              <p:nvSpPr>
                <p:cNvPr id="116" name="Rectangle: Rounded Corners 115">
                  <a:extLst>
                    <a:ext uri="{FF2B5EF4-FFF2-40B4-BE49-F238E27FC236}">
                      <a16:creationId xmlns:a16="http://schemas.microsoft.com/office/drawing/2014/main" id="{EC2FE08B-7A32-4E49-8DB4-C2BD5D800968}"/>
                    </a:ext>
                  </a:extLst>
                </p:cNvPr>
                <p:cNvSpPr/>
                <p:nvPr/>
              </p:nvSpPr>
              <p:spPr>
                <a:xfrm>
                  <a:off x="7012720" y="2017921"/>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SA</a:t>
                  </a:r>
                </a:p>
              </p:txBody>
            </p:sp>
            <p:sp>
              <p:nvSpPr>
                <p:cNvPr id="117" name="Rectangle: Rounded Corners 116">
                  <a:extLst>
                    <a:ext uri="{FF2B5EF4-FFF2-40B4-BE49-F238E27FC236}">
                      <a16:creationId xmlns:a16="http://schemas.microsoft.com/office/drawing/2014/main" id="{0EF33BF8-E85B-44ED-BB4D-02A37892E150}"/>
                    </a:ext>
                  </a:extLst>
                </p:cNvPr>
                <p:cNvSpPr/>
                <p:nvPr/>
              </p:nvSpPr>
              <p:spPr>
                <a:xfrm>
                  <a:off x="7936318" y="201357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LCP</a:t>
                  </a:r>
                </a:p>
              </p:txBody>
            </p:sp>
            <p:sp>
              <p:nvSpPr>
                <p:cNvPr id="118" name="Rectangle: Rounded Corners 117">
                  <a:extLst>
                    <a:ext uri="{FF2B5EF4-FFF2-40B4-BE49-F238E27FC236}">
                      <a16:creationId xmlns:a16="http://schemas.microsoft.com/office/drawing/2014/main" id="{4E574F4D-104D-418B-B7BC-80A06FD99DD8}"/>
                    </a:ext>
                  </a:extLst>
                </p:cNvPr>
                <p:cNvSpPr/>
                <p:nvPr/>
              </p:nvSpPr>
              <p:spPr>
                <a:xfrm>
                  <a:off x="8859916" y="2013573"/>
                  <a:ext cx="75476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RSF</a:t>
                  </a:r>
                </a:p>
              </p:txBody>
            </p:sp>
            <p:cxnSp>
              <p:nvCxnSpPr>
                <p:cNvPr id="119" name="Straight Arrow Connector 118">
                  <a:extLst>
                    <a:ext uri="{FF2B5EF4-FFF2-40B4-BE49-F238E27FC236}">
                      <a16:creationId xmlns:a16="http://schemas.microsoft.com/office/drawing/2014/main" id="{02035312-D7CC-406F-BE2F-19104C8DD832}"/>
                    </a:ext>
                  </a:extLst>
                </p:cNvPr>
                <p:cNvCxnSpPr>
                  <a:cxnSpLocks/>
                  <a:stCxn id="116" idx="3"/>
                  <a:endCxn id="117" idx="1"/>
                </p:cNvCxnSpPr>
                <p:nvPr/>
              </p:nvCxnSpPr>
              <p:spPr>
                <a:xfrm flipV="1">
                  <a:off x="7787336" y="2245983"/>
                  <a:ext cx="148982" cy="434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D773C78C-CC24-4F88-B827-B4B496F3C9DF}"/>
                    </a:ext>
                  </a:extLst>
                </p:cNvPr>
                <p:cNvCxnSpPr>
                  <a:cxnSpLocks/>
                  <a:stCxn id="117" idx="3"/>
                  <a:endCxn id="118" idx="1"/>
                </p:cNvCxnSpPr>
                <p:nvPr/>
              </p:nvCxnSpPr>
              <p:spPr>
                <a:xfrm>
                  <a:off x="8710934" y="2245983"/>
                  <a:ext cx="148982"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3" name="Straight Arrow Connector 69">
                <a:extLst>
                  <a:ext uri="{FF2B5EF4-FFF2-40B4-BE49-F238E27FC236}">
                    <a16:creationId xmlns:a16="http://schemas.microsoft.com/office/drawing/2014/main" id="{2FA51E2E-5494-4E15-975E-A76A2BC09455}"/>
                  </a:ext>
                </a:extLst>
              </p:cNvPr>
              <p:cNvCxnSpPr>
                <a:cxnSpLocks/>
                <a:stCxn id="118" idx="3"/>
                <a:endCxn id="110" idx="1"/>
              </p:cNvCxnSpPr>
              <p:nvPr/>
            </p:nvCxnSpPr>
            <p:spPr>
              <a:xfrm flipH="1">
                <a:off x="7840383" y="2402383"/>
                <a:ext cx="2141817" cy="680493"/>
              </a:xfrm>
              <a:prstGeom prst="bentConnector5">
                <a:avLst>
                  <a:gd name="adj1" fmla="val -10673"/>
                  <a:gd name="adj2" fmla="val 50000"/>
                  <a:gd name="adj3" fmla="val 110673"/>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71">
                <a:extLst>
                  <a:ext uri="{FF2B5EF4-FFF2-40B4-BE49-F238E27FC236}">
                    <a16:creationId xmlns:a16="http://schemas.microsoft.com/office/drawing/2014/main" id="{3EBAA780-CC43-4364-A9AA-DF662BD865E7}"/>
                  </a:ext>
                </a:extLst>
              </p:cNvPr>
              <p:cNvCxnSpPr>
                <a:cxnSpLocks/>
                <a:stCxn id="97" idx="2"/>
                <a:endCxn id="113" idx="1"/>
              </p:cNvCxnSpPr>
              <p:nvPr/>
            </p:nvCxnSpPr>
            <p:spPr>
              <a:xfrm rot="5400000">
                <a:off x="8003570" y="4433662"/>
                <a:ext cx="443735" cy="911562"/>
              </a:xfrm>
              <a:prstGeom prst="bentConnector4">
                <a:avLst>
                  <a:gd name="adj1" fmla="val 23812"/>
                  <a:gd name="adj2" fmla="val 12507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105" name="Group 104">
                <a:extLst>
                  <a:ext uri="{FF2B5EF4-FFF2-40B4-BE49-F238E27FC236}">
                    <a16:creationId xmlns:a16="http://schemas.microsoft.com/office/drawing/2014/main" id="{37A800BE-A288-4C08-BA4B-FDB914D1C290}"/>
                  </a:ext>
                </a:extLst>
              </p:cNvPr>
              <p:cNvGrpSpPr/>
              <p:nvPr/>
            </p:nvGrpSpPr>
            <p:grpSpPr>
              <a:xfrm>
                <a:off x="7769656" y="4878901"/>
                <a:ext cx="1823125" cy="466186"/>
                <a:chOff x="8352079" y="4990218"/>
                <a:chExt cx="1823125" cy="466186"/>
              </a:xfrm>
            </p:grpSpPr>
            <p:sp>
              <p:nvSpPr>
                <p:cNvPr id="113" name="Rectangle: Rounded Corners 112">
                  <a:extLst>
                    <a:ext uri="{FF2B5EF4-FFF2-40B4-BE49-F238E27FC236}">
                      <a16:creationId xmlns:a16="http://schemas.microsoft.com/office/drawing/2014/main" id="{EAD6207D-77C7-4C30-9787-D09A2DAC5A79}"/>
                    </a:ext>
                  </a:extLst>
                </p:cNvPr>
                <p:cNvSpPr/>
                <p:nvPr/>
              </p:nvSpPr>
              <p:spPr>
                <a:xfrm>
                  <a:off x="8352079" y="4990218"/>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RSPC</a:t>
                  </a:r>
                </a:p>
              </p:txBody>
            </p:sp>
            <mc:AlternateContent xmlns:mc="http://schemas.openxmlformats.org/markup-compatibility/2006" xmlns:a14="http://schemas.microsoft.com/office/drawing/2010/main">
              <mc:Choice Requires="a14">
                <p:sp>
                  <p:nvSpPr>
                    <p:cNvPr id="114" name="Rectangle: Rounded Corners 113">
                      <a:extLst>
                        <a:ext uri="{FF2B5EF4-FFF2-40B4-BE49-F238E27FC236}">
                          <a16:creationId xmlns:a16="http://schemas.microsoft.com/office/drawing/2014/main" id="{15FE2A2F-7640-420B-BCC4-FF9834D0D25E}"/>
                        </a:ext>
                      </a:extLst>
                    </p:cNvPr>
                    <p:cNvSpPr/>
                    <p:nvPr/>
                  </p:nvSpPr>
                  <p:spPr>
                    <a:xfrm>
                      <a:off x="9271955" y="4991584"/>
                      <a:ext cx="903249"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latin typeface="Cambria Math" panose="02040503050406030204" pitchFamily="18" charset="0"/>
                                <a:cs typeface="Courier New" panose="02070309020205020404" pitchFamily="49" charset="0"/>
                              </a:rPr>
                              <m:t>𝑀𝐶</m:t>
                            </m:r>
                            <m:r>
                              <a:rPr lang="en-CA" sz="1200" i="1" dirty="0" smtClean="0">
                                <a:latin typeface="Cambria Math" panose="02040503050406030204" pitchFamily="18" charset="0"/>
                                <a:cs typeface="Courier New" panose="02070309020205020404" pitchFamily="49" charset="0"/>
                              </a:rPr>
                              <m:t>_</m:t>
                            </m:r>
                            <m:r>
                              <a:rPr lang="en-CA" sz="1200" i="1" dirty="0" smtClean="0">
                                <a:latin typeface="Cambria Math" panose="02040503050406030204" pitchFamily="18" charset="0"/>
                                <a:cs typeface="Courier New" panose="02070309020205020404" pitchFamily="49" charset="0"/>
                              </a:rPr>
                              <m:t>𝐿𝑖𝑠𝑡</m:t>
                            </m:r>
                          </m:oMath>
                        </m:oMathPara>
                      </a14:m>
                      <a:endParaRPr lang="en-CA" sz="1200" baseline="-25000">
                        <a:latin typeface="Courier New" panose="02070309020205020404" pitchFamily="49" charset="0"/>
                        <a:cs typeface="Courier New" panose="02070309020205020404" pitchFamily="49" charset="0"/>
                      </a:endParaRPr>
                    </a:p>
                  </p:txBody>
                </p:sp>
              </mc:Choice>
              <mc:Fallback xmlns="">
                <p:sp>
                  <p:nvSpPr>
                    <p:cNvPr id="114" name="Rectangle: Rounded Corners 113">
                      <a:extLst>
                        <a:ext uri="{FF2B5EF4-FFF2-40B4-BE49-F238E27FC236}">
                          <a16:creationId xmlns:a16="http://schemas.microsoft.com/office/drawing/2014/main" id="{15FE2A2F-7640-420B-BCC4-FF9834D0D25E}"/>
                        </a:ext>
                      </a:extLst>
                    </p:cNvPr>
                    <p:cNvSpPr>
                      <a:spLocks noRot="1" noChangeAspect="1" noMove="1" noResize="1" noEditPoints="1" noAdjustHandles="1" noChangeArrowheads="1" noChangeShapeType="1" noTextEdit="1"/>
                    </p:cNvSpPr>
                    <p:nvPr/>
                  </p:nvSpPr>
                  <p:spPr>
                    <a:xfrm>
                      <a:off x="9271955" y="4991584"/>
                      <a:ext cx="903249" cy="464820"/>
                    </a:xfrm>
                    <a:prstGeom prst="roundRect">
                      <a:avLst/>
                    </a:prstGeom>
                    <a:blipFill>
                      <a:blip r:embed="rId5"/>
                      <a:stretch>
                        <a:fillRect/>
                      </a:stretch>
                    </a:blipFill>
                  </p:spPr>
                  <p:txBody>
                    <a:bodyPr/>
                    <a:lstStyle/>
                    <a:p>
                      <a:r>
                        <a:rPr lang="en-CA">
                          <a:noFill/>
                        </a:rPr>
                        <a:t> </a:t>
                      </a:r>
                    </a:p>
                  </p:txBody>
                </p:sp>
              </mc:Fallback>
            </mc:AlternateContent>
            <p:cxnSp>
              <p:nvCxnSpPr>
                <p:cNvPr id="115" name="Straight Arrow Connector 114">
                  <a:extLst>
                    <a:ext uri="{FF2B5EF4-FFF2-40B4-BE49-F238E27FC236}">
                      <a16:creationId xmlns:a16="http://schemas.microsoft.com/office/drawing/2014/main" id="{DBE46557-50CD-49F9-A18A-7B8C6676709A}"/>
                    </a:ext>
                  </a:extLst>
                </p:cNvPr>
                <p:cNvCxnSpPr>
                  <a:cxnSpLocks/>
                  <a:stCxn id="113" idx="3"/>
                  <a:endCxn id="114" idx="1"/>
                </p:cNvCxnSpPr>
                <p:nvPr/>
              </p:nvCxnSpPr>
              <p:spPr>
                <a:xfrm>
                  <a:off x="9109897" y="5222628"/>
                  <a:ext cx="162058" cy="136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82B781EE-F4E8-4F43-8D07-5F9B8F149108}"/>
                  </a:ext>
                </a:extLst>
              </p:cNvPr>
              <p:cNvGrpSpPr/>
              <p:nvPr/>
            </p:nvGrpSpPr>
            <p:grpSpPr>
              <a:xfrm>
                <a:off x="7840383" y="2850466"/>
                <a:ext cx="1681671" cy="464820"/>
                <a:chOff x="7464789" y="2647963"/>
                <a:chExt cx="1681671" cy="464820"/>
              </a:xfrm>
              <a:solidFill>
                <a:srgbClr val="FFFF00"/>
              </a:solidFill>
            </p:grpSpPr>
            <p:sp>
              <p:nvSpPr>
                <p:cNvPr id="110" name="Rectangle: Rounded Corners 109">
                  <a:extLst>
                    <a:ext uri="{FF2B5EF4-FFF2-40B4-BE49-F238E27FC236}">
                      <a16:creationId xmlns:a16="http://schemas.microsoft.com/office/drawing/2014/main" id="{A19E77E9-2B51-44DE-A9F1-EF0F5B5E58AE}"/>
                    </a:ext>
                  </a:extLst>
                </p:cNvPr>
                <p:cNvSpPr/>
                <p:nvPr/>
              </p:nvSpPr>
              <p:spPr>
                <a:xfrm>
                  <a:off x="7464789" y="2647963"/>
                  <a:ext cx="774616" cy="4648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2"/>
                      </a:solidFill>
                      <a:latin typeface="Lobster" panose="00000500000000000000" pitchFamily="2" charset="0"/>
                    </a:rPr>
                    <a:t>R</a:t>
                  </a:r>
                  <a:r>
                    <a:rPr lang="en-CA" baseline="-25000">
                      <a:solidFill>
                        <a:schemeClr val="tx2"/>
                      </a:solidFill>
                      <a:latin typeface="Lobster" panose="00000500000000000000" pitchFamily="2" charset="0"/>
                    </a:rPr>
                    <a:t>1</a:t>
                  </a:r>
                </a:p>
              </p:txBody>
            </p:sp>
            <p:sp>
              <p:nvSpPr>
                <p:cNvPr id="111" name="Rectangle: Rounded Corners 110">
                  <a:extLst>
                    <a:ext uri="{FF2B5EF4-FFF2-40B4-BE49-F238E27FC236}">
                      <a16:creationId xmlns:a16="http://schemas.microsoft.com/office/drawing/2014/main" id="{48C013A6-C596-4C55-A919-F9F84068D493}"/>
                    </a:ext>
                  </a:extLst>
                </p:cNvPr>
                <p:cNvSpPr/>
                <p:nvPr/>
              </p:nvSpPr>
              <p:spPr>
                <a:xfrm>
                  <a:off x="8371844" y="2647963"/>
                  <a:ext cx="774616" cy="4648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2"/>
                      </a:solidFill>
                      <a:latin typeface="Lobster" panose="00000500000000000000" pitchFamily="2" charset="0"/>
                    </a:rPr>
                    <a:t>R</a:t>
                  </a:r>
                  <a:r>
                    <a:rPr lang="en-CA" baseline="-25000">
                      <a:solidFill>
                        <a:schemeClr val="tx2"/>
                      </a:solidFill>
                      <a:latin typeface="Lobster" panose="00000500000000000000" pitchFamily="2" charset="0"/>
                    </a:rPr>
                    <a:t>m</a:t>
                  </a:r>
                </a:p>
              </p:txBody>
            </p:sp>
            <p:cxnSp>
              <p:nvCxnSpPr>
                <p:cNvPr id="112" name="Straight Arrow Connector 111">
                  <a:extLst>
                    <a:ext uri="{FF2B5EF4-FFF2-40B4-BE49-F238E27FC236}">
                      <a16:creationId xmlns:a16="http://schemas.microsoft.com/office/drawing/2014/main" id="{40D1C827-BCE0-4955-95A7-2E67A08AAECE}"/>
                    </a:ext>
                  </a:extLst>
                </p:cNvPr>
                <p:cNvCxnSpPr>
                  <a:cxnSpLocks/>
                  <a:stCxn id="110" idx="3"/>
                  <a:endCxn id="111" idx="1"/>
                </p:cNvCxnSpPr>
                <p:nvPr/>
              </p:nvCxnSpPr>
              <p:spPr>
                <a:xfrm>
                  <a:off x="8239405" y="2880373"/>
                  <a:ext cx="132439" cy="0"/>
                </a:xfrm>
                <a:prstGeom prst="straightConnector1">
                  <a:avLst/>
                </a:prstGeom>
                <a:grpFill/>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7" name="Straight Arrow Connector 35">
                <a:extLst>
                  <a:ext uri="{FF2B5EF4-FFF2-40B4-BE49-F238E27FC236}">
                    <a16:creationId xmlns:a16="http://schemas.microsoft.com/office/drawing/2014/main" id="{CFB20E05-E3CC-4382-B5C4-EEBE2C1D274C}"/>
                  </a:ext>
                </a:extLst>
              </p:cNvPr>
              <p:cNvCxnSpPr>
                <a:cxnSpLocks/>
                <a:stCxn id="111" idx="3"/>
                <a:endCxn id="108" idx="1"/>
              </p:cNvCxnSpPr>
              <p:nvPr/>
            </p:nvCxnSpPr>
            <p:spPr>
              <a:xfrm flipH="1">
                <a:off x="7822454" y="3082876"/>
                <a:ext cx="1699600" cy="676145"/>
              </a:xfrm>
              <a:prstGeom prst="bentConnector5">
                <a:avLst>
                  <a:gd name="adj1" fmla="val -13450"/>
                  <a:gd name="adj2" fmla="val 50000"/>
                  <a:gd name="adj3" fmla="val 113450"/>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8" name="Rectangle 107">
                    <a:extLst>
                      <a:ext uri="{FF2B5EF4-FFF2-40B4-BE49-F238E27FC236}">
                        <a16:creationId xmlns:a16="http://schemas.microsoft.com/office/drawing/2014/main" id="{B04B4EC6-C5DE-4600-8E53-41A33844FC94}"/>
                      </a:ext>
                    </a:extLst>
                  </p:cNvPr>
                  <p:cNvSpPr/>
                  <p:nvPr/>
                </p:nvSpPr>
                <p:spPr>
                  <a:xfrm>
                    <a:off x="7822454" y="3526611"/>
                    <a:ext cx="1717528" cy="46482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solidFill>
                                <a:schemeClr val="bg2"/>
                              </a:solidFill>
                              <a:latin typeface="Cambria Math" panose="02040503050406030204" pitchFamily="18" charset="0"/>
                              <a:cs typeface="Courier New" panose="02070309020205020404" pitchFamily="49" charset="0"/>
                            </a:rPr>
                            <m:t>𝐶𝑜𝑚𝑝𝑢𝑡𝑒</m:t>
                          </m:r>
                          <m:r>
                            <a:rPr lang="en-CA" sz="1200" i="1" dirty="0" smtClean="0">
                              <a:solidFill>
                                <a:schemeClr val="bg2"/>
                              </a:solidFill>
                              <a:latin typeface="Cambria Math" panose="02040503050406030204" pitchFamily="18" charset="0"/>
                              <a:cs typeface="Courier New" panose="02070309020205020404" pitchFamily="49" charset="0"/>
                            </a:rPr>
                            <m:t>_</m:t>
                          </m:r>
                          <m:r>
                            <a:rPr lang="en-CA" sz="1200" i="1" dirty="0" smtClean="0">
                              <a:solidFill>
                                <a:schemeClr val="bg2"/>
                              </a:solidFill>
                              <a:latin typeface="Cambria Math" panose="02040503050406030204" pitchFamily="18" charset="0"/>
                              <a:cs typeface="Courier New" panose="02070309020205020404" pitchFamily="49" charset="0"/>
                            </a:rPr>
                            <m:t>𝑅𝑢𝑛𝑠</m:t>
                          </m:r>
                          <m:r>
                            <a:rPr lang="en-CA" sz="1200" i="1" dirty="0">
                              <a:solidFill>
                                <a:schemeClr val="bg2"/>
                              </a:solidFill>
                              <a:latin typeface="Cambria Math" panose="02040503050406030204" pitchFamily="18" charset="0"/>
                              <a:cs typeface="Courier New" panose="02070309020205020404" pitchFamily="49" charset="0"/>
                            </a:rPr>
                            <m:t>()</m:t>
                          </m:r>
                        </m:oMath>
                      </m:oMathPara>
                    </a14:m>
                    <a:endParaRPr lang="en-CA" sz="1200">
                      <a:solidFill>
                        <a:schemeClr val="bg2"/>
                      </a:solidFill>
                      <a:latin typeface="Courier New" panose="02070309020205020404" pitchFamily="49" charset="0"/>
                      <a:cs typeface="Courier New" panose="02070309020205020404" pitchFamily="49" charset="0"/>
                    </a:endParaRPr>
                  </a:p>
                </p:txBody>
              </p:sp>
            </mc:Choice>
            <mc:Fallback xmlns="">
              <p:sp>
                <p:nvSpPr>
                  <p:cNvPr id="108" name="Rectangle 107">
                    <a:extLst>
                      <a:ext uri="{FF2B5EF4-FFF2-40B4-BE49-F238E27FC236}">
                        <a16:creationId xmlns:a16="http://schemas.microsoft.com/office/drawing/2014/main" id="{B04B4EC6-C5DE-4600-8E53-41A33844FC94}"/>
                      </a:ext>
                    </a:extLst>
                  </p:cNvPr>
                  <p:cNvSpPr>
                    <a:spLocks noRot="1" noChangeAspect="1" noMove="1" noResize="1" noEditPoints="1" noAdjustHandles="1" noChangeArrowheads="1" noChangeShapeType="1" noTextEdit="1"/>
                  </p:cNvSpPr>
                  <p:nvPr/>
                </p:nvSpPr>
                <p:spPr>
                  <a:xfrm>
                    <a:off x="7822454" y="3526611"/>
                    <a:ext cx="1717528" cy="464820"/>
                  </a:xfrm>
                  <a:prstGeom prst="rect">
                    <a:avLst/>
                  </a:prstGeom>
                  <a:blipFill>
                    <a:blip r:embed="rId6"/>
                    <a:stretch>
                      <a:fillRect/>
                    </a:stretch>
                  </a:blipFill>
                </p:spPr>
                <p:txBody>
                  <a:bodyPr/>
                  <a:lstStyle/>
                  <a:p>
                    <a:r>
                      <a:rPr lang="en-CA">
                        <a:noFill/>
                      </a:rPr>
                      <a:t> </a:t>
                    </a:r>
                  </a:p>
                </p:txBody>
              </p:sp>
            </mc:Fallback>
          </mc:AlternateContent>
          <p:cxnSp>
            <p:nvCxnSpPr>
              <p:cNvPr id="109" name="Straight Arrow Connector 108">
                <a:extLst>
                  <a:ext uri="{FF2B5EF4-FFF2-40B4-BE49-F238E27FC236}">
                    <a16:creationId xmlns:a16="http://schemas.microsoft.com/office/drawing/2014/main" id="{E6030422-8727-413D-9ABD-C6C47BB94790}"/>
                  </a:ext>
                </a:extLst>
              </p:cNvPr>
              <p:cNvCxnSpPr>
                <a:cxnSpLocks/>
                <a:stCxn id="108" idx="2"/>
                <a:endCxn id="97" idx="0"/>
              </p:cNvCxnSpPr>
              <p:nvPr/>
            </p:nvCxnSpPr>
            <p:spPr>
              <a:xfrm>
                <a:off x="8681218" y="3991431"/>
                <a:ext cx="0" cy="21132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4" name="Rectangle 83">
                  <a:extLst>
                    <a:ext uri="{FF2B5EF4-FFF2-40B4-BE49-F238E27FC236}">
                      <a16:creationId xmlns:a16="http://schemas.microsoft.com/office/drawing/2014/main" id="{0C9D05F7-197F-4558-9033-AE7BB5BF67DC}"/>
                    </a:ext>
                  </a:extLst>
                </p:cNvPr>
                <p:cNvSpPr/>
                <p:nvPr/>
              </p:nvSpPr>
              <p:spPr>
                <a:xfrm>
                  <a:off x="9138902" y="4212300"/>
                  <a:ext cx="872284" cy="46482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solidFill>
                              <a:schemeClr val="bg2"/>
                            </a:solidFill>
                            <a:latin typeface="Cambria Math" panose="02040503050406030204" pitchFamily="18" charset="0"/>
                            <a:cs typeface="Courier New" panose="02070309020205020404" pitchFamily="49" charset="0"/>
                          </a:rPr>
                          <m:t>𝑂𝐿𝑃</m:t>
                        </m:r>
                        <m:r>
                          <a:rPr lang="en-CA" sz="1200" i="1" baseline="-25000" dirty="0" err="1">
                            <a:solidFill>
                              <a:schemeClr val="bg2"/>
                            </a:solidFill>
                            <a:latin typeface="Cambria Math" panose="02040503050406030204" pitchFamily="18" charset="0"/>
                            <a:cs typeface="Courier New" panose="02070309020205020404" pitchFamily="49" charset="0"/>
                          </a:rPr>
                          <m:t>𝑖</m:t>
                        </m:r>
                        <m:r>
                          <a:rPr lang="en-CA" sz="1200" i="1" dirty="0">
                            <a:solidFill>
                              <a:schemeClr val="bg2"/>
                            </a:solidFill>
                            <a:latin typeface="Cambria Math" panose="02040503050406030204" pitchFamily="18" charset="0"/>
                            <a:cs typeface="Courier New" panose="02070309020205020404" pitchFamily="49" charset="0"/>
                          </a:rPr>
                          <m:t>()</m:t>
                        </m:r>
                      </m:oMath>
                    </m:oMathPara>
                  </a14:m>
                  <a:endParaRPr lang="en-CA" sz="1200">
                    <a:solidFill>
                      <a:schemeClr val="bg2"/>
                    </a:solidFill>
                    <a:latin typeface="Courier New" panose="02070309020205020404" pitchFamily="49" charset="0"/>
                    <a:cs typeface="Courier New" panose="02070309020205020404" pitchFamily="49" charset="0"/>
                  </a:endParaRPr>
                </a:p>
              </p:txBody>
            </p:sp>
          </mc:Choice>
          <mc:Fallback xmlns="">
            <p:sp>
              <p:nvSpPr>
                <p:cNvPr id="84" name="Rectangle 83">
                  <a:extLst>
                    <a:ext uri="{FF2B5EF4-FFF2-40B4-BE49-F238E27FC236}">
                      <a16:creationId xmlns:a16="http://schemas.microsoft.com/office/drawing/2014/main" id="{0C9D05F7-197F-4558-9033-AE7BB5BF67DC}"/>
                    </a:ext>
                  </a:extLst>
                </p:cNvPr>
                <p:cNvSpPr>
                  <a:spLocks noRot="1" noChangeAspect="1" noMove="1" noResize="1" noEditPoints="1" noAdjustHandles="1" noChangeArrowheads="1" noChangeShapeType="1" noTextEdit="1"/>
                </p:cNvSpPr>
                <p:nvPr/>
              </p:nvSpPr>
              <p:spPr>
                <a:xfrm>
                  <a:off x="9138902" y="4212300"/>
                  <a:ext cx="872284" cy="464820"/>
                </a:xfrm>
                <a:prstGeom prst="rect">
                  <a:avLst/>
                </a:prstGeom>
                <a:blipFill>
                  <a:blip r:embed="rId7"/>
                  <a:stretch>
                    <a:fillRect/>
                  </a:stretch>
                </a:blipFill>
              </p:spPr>
              <p:txBody>
                <a:bodyPr/>
                <a:lstStyle/>
                <a:p>
                  <a:r>
                    <a:rPr lang="en-CA">
                      <a:noFill/>
                    </a:rPr>
                    <a:t> </a:t>
                  </a:r>
                </a:p>
              </p:txBody>
            </p:sp>
          </mc:Fallback>
        </mc:AlternateContent>
        <p:cxnSp>
          <p:nvCxnSpPr>
            <p:cNvPr id="85" name="Straight Arrow Connector 35">
              <a:extLst>
                <a:ext uri="{FF2B5EF4-FFF2-40B4-BE49-F238E27FC236}">
                  <a16:creationId xmlns:a16="http://schemas.microsoft.com/office/drawing/2014/main" id="{FC165C66-EB1D-4AB2-88E0-75FF61F8F833}"/>
                </a:ext>
              </a:extLst>
            </p:cNvPr>
            <p:cNvCxnSpPr>
              <a:cxnSpLocks/>
              <a:stCxn id="84" idx="3"/>
              <a:endCxn id="92" idx="0"/>
            </p:cNvCxnSpPr>
            <p:nvPr/>
          </p:nvCxnSpPr>
          <p:spPr>
            <a:xfrm flipV="1">
              <a:off x="10011186" y="3660628"/>
              <a:ext cx="1146147" cy="784082"/>
            </a:xfrm>
            <a:prstGeom prst="curvedConnector4">
              <a:avLst>
                <a:gd name="adj1" fmla="val 30907"/>
                <a:gd name="adj2" fmla="val 129155"/>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35">
              <a:extLst>
                <a:ext uri="{FF2B5EF4-FFF2-40B4-BE49-F238E27FC236}">
                  <a16:creationId xmlns:a16="http://schemas.microsoft.com/office/drawing/2014/main" id="{63AD42B1-1CDF-42CB-86B3-C5A8499502A4}"/>
                </a:ext>
              </a:extLst>
            </p:cNvPr>
            <p:cNvCxnSpPr>
              <a:cxnSpLocks/>
              <a:stCxn id="94" idx="2"/>
              <a:endCxn id="84" idx="3"/>
            </p:cNvCxnSpPr>
            <p:nvPr/>
          </p:nvCxnSpPr>
          <p:spPr>
            <a:xfrm rot="5400000" flipH="1">
              <a:off x="10192219" y="4263678"/>
              <a:ext cx="784082" cy="1146147"/>
            </a:xfrm>
            <a:prstGeom prst="curvedConnector4">
              <a:avLst>
                <a:gd name="adj1" fmla="val -29155"/>
                <a:gd name="adj2" fmla="val 8362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35">
              <a:extLst>
                <a:ext uri="{FF2B5EF4-FFF2-40B4-BE49-F238E27FC236}">
                  <a16:creationId xmlns:a16="http://schemas.microsoft.com/office/drawing/2014/main" id="{EFEA3848-F0DE-4956-A076-BBC98D9DB84F}"/>
                </a:ext>
              </a:extLst>
            </p:cNvPr>
            <p:cNvCxnSpPr>
              <a:cxnSpLocks/>
              <a:stCxn id="97" idx="3"/>
              <a:endCxn id="84" idx="0"/>
            </p:cNvCxnSpPr>
            <p:nvPr/>
          </p:nvCxnSpPr>
          <p:spPr>
            <a:xfrm flipV="1">
              <a:off x="8524129" y="4212300"/>
              <a:ext cx="1050915" cy="232410"/>
            </a:xfrm>
            <a:prstGeom prst="curvedConnector4">
              <a:avLst>
                <a:gd name="adj1" fmla="val 29249"/>
                <a:gd name="adj2" fmla="val 19836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35">
              <a:extLst>
                <a:ext uri="{FF2B5EF4-FFF2-40B4-BE49-F238E27FC236}">
                  <a16:creationId xmlns:a16="http://schemas.microsoft.com/office/drawing/2014/main" id="{F209E724-F606-4160-9E57-609B245062E6}"/>
                </a:ext>
              </a:extLst>
            </p:cNvPr>
            <p:cNvCxnSpPr>
              <a:cxnSpLocks/>
              <a:stCxn id="84" idx="2"/>
              <a:endCxn id="97" idx="3"/>
            </p:cNvCxnSpPr>
            <p:nvPr/>
          </p:nvCxnSpPr>
          <p:spPr>
            <a:xfrm rot="5400000" flipH="1">
              <a:off x="8933382" y="4035458"/>
              <a:ext cx="232410" cy="1050915"/>
            </a:xfrm>
            <a:prstGeom prst="curvedConnector4">
              <a:avLst>
                <a:gd name="adj1" fmla="val -98361"/>
                <a:gd name="adj2" fmla="val 7075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id="{44B2B71A-F6C8-452D-8D13-AF425738EAD8}"/>
                </a:ext>
              </a:extLst>
            </p:cNvPr>
            <p:cNvGrpSpPr/>
            <p:nvPr/>
          </p:nvGrpSpPr>
          <p:grpSpPr>
            <a:xfrm>
              <a:off x="10386481" y="3660628"/>
              <a:ext cx="1541703" cy="1568164"/>
              <a:chOff x="10345032" y="3856033"/>
              <a:chExt cx="1541703" cy="1568164"/>
            </a:xfrm>
          </p:grpSpPr>
          <mc:AlternateContent xmlns:mc="http://schemas.openxmlformats.org/markup-compatibility/2006" xmlns:a14="http://schemas.microsoft.com/office/drawing/2010/main">
            <mc:Choice Requires="a14">
              <p:sp>
                <p:nvSpPr>
                  <p:cNvPr id="92" name="Rectangle 91">
                    <a:extLst>
                      <a:ext uri="{FF2B5EF4-FFF2-40B4-BE49-F238E27FC236}">
                        <a16:creationId xmlns:a16="http://schemas.microsoft.com/office/drawing/2014/main" id="{E8E997A1-3A27-4F25-92B8-75192AD3BE59}"/>
                      </a:ext>
                    </a:extLst>
                  </p:cNvPr>
                  <p:cNvSpPr/>
                  <p:nvPr/>
                </p:nvSpPr>
                <p:spPr>
                  <a:xfrm>
                    <a:off x="10678222" y="3856033"/>
                    <a:ext cx="875324" cy="39256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000" i="1" dirty="0" smtClean="0">
                              <a:solidFill>
                                <a:schemeClr val="tx2"/>
                              </a:solidFill>
                              <a:latin typeface="Cambria Math" panose="02040503050406030204" pitchFamily="18" charset="0"/>
                              <a:cs typeface="Courier New" panose="02070309020205020404" pitchFamily="49" charset="0"/>
                            </a:rPr>
                            <m:t>𝐸𝑥𝑟𝑢𝑛</m:t>
                          </m:r>
                          <m:r>
                            <a:rPr lang="en-CA" sz="1000" i="1" dirty="0">
                              <a:solidFill>
                                <a:schemeClr val="tx2"/>
                              </a:solidFill>
                              <a:latin typeface="Cambria Math" panose="02040503050406030204" pitchFamily="18" charset="0"/>
                              <a:cs typeface="Courier New" panose="02070309020205020404" pitchFamily="49" charset="0"/>
                            </a:rPr>
                            <m:t>()</m:t>
                          </m:r>
                        </m:oMath>
                      </m:oMathPara>
                    </a14:m>
                    <a:endParaRPr lang="en-CA" sz="1000">
                      <a:solidFill>
                        <a:schemeClr val="tx2"/>
                      </a:solidFill>
                      <a:latin typeface="Courier New" panose="02070309020205020404" pitchFamily="49" charset="0"/>
                      <a:cs typeface="Courier New" panose="02070309020205020404" pitchFamily="49" charset="0"/>
                    </a:endParaRPr>
                  </a:p>
                </p:txBody>
              </p:sp>
            </mc:Choice>
            <mc:Fallback xmlns="">
              <p:sp>
                <p:nvSpPr>
                  <p:cNvPr id="92" name="Rectangle 91">
                    <a:extLst>
                      <a:ext uri="{FF2B5EF4-FFF2-40B4-BE49-F238E27FC236}">
                        <a16:creationId xmlns:a16="http://schemas.microsoft.com/office/drawing/2014/main" id="{E8E997A1-3A27-4F25-92B8-75192AD3BE59}"/>
                      </a:ext>
                    </a:extLst>
                  </p:cNvPr>
                  <p:cNvSpPr>
                    <a:spLocks noRot="1" noChangeAspect="1" noMove="1" noResize="1" noEditPoints="1" noAdjustHandles="1" noChangeArrowheads="1" noChangeShapeType="1" noTextEdit="1"/>
                  </p:cNvSpPr>
                  <p:nvPr/>
                </p:nvSpPr>
                <p:spPr>
                  <a:xfrm>
                    <a:off x="10678222" y="3856033"/>
                    <a:ext cx="875324" cy="392568"/>
                  </a:xfrm>
                  <a:prstGeom prst="rect">
                    <a:avLst/>
                  </a:prstGeom>
                  <a:blipFill>
                    <a:blip r:embed="rId8"/>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3" name="Rectangle 92">
                    <a:extLst>
                      <a:ext uri="{FF2B5EF4-FFF2-40B4-BE49-F238E27FC236}">
                        <a16:creationId xmlns:a16="http://schemas.microsoft.com/office/drawing/2014/main" id="{7D4B6580-F1D2-4921-BE0D-034D725462F2}"/>
                      </a:ext>
                    </a:extLst>
                  </p:cNvPr>
                  <p:cNvSpPr/>
                  <p:nvPr/>
                </p:nvSpPr>
                <p:spPr>
                  <a:xfrm>
                    <a:off x="10580006" y="4390669"/>
                    <a:ext cx="1071757" cy="39256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000" i="1" dirty="0" smtClean="0">
                              <a:solidFill>
                                <a:schemeClr val="bg2"/>
                              </a:solidFill>
                              <a:latin typeface="Cambria Math" panose="02040503050406030204" pitchFamily="18" charset="0"/>
                              <a:cs typeface="Courier New" panose="02070309020205020404" pitchFamily="49" charset="0"/>
                            </a:rPr>
                            <m:t>𝐹𝑟𝑒𝑞𝑢𝑒𝑛𝑐𝑦</m:t>
                          </m:r>
                          <m:r>
                            <a:rPr lang="en-CA" sz="1000" i="1" dirty="0" smtClean="0">
                              <a:solidFill>
                                <a:schemeClr val="bg2"/>
                              </a:solidFill>
                              <a:latin typeface="Cambria Math" panose="02040503050406030204" pitchFamily="18" charset="0"/>
                              <a:cs typeface="Courier New" panose="02070309020205020404" pitchFamily="49" charset="0"/>
                            </a:rPr>
                            <m:t>()</m:t>
                          </m:r>
                        </m:oMath>
                      </m:oMathPara>
                    </a14:m>
                    <a:endParaRPr lang="en-CA" sz="1000">
                      <a:solidFill>
                        <a:schemeClr val="bg2"/>
                      </a:solidFill>
                      <a:latin typeface="Courier New" panose="02070309020205020404" pitchFamily="49" charset="0"/>
                      <a:cs typeface="Courier New" panose="02070309020205020404" pitchFamily="49" charset="0"/>
                    </a:endParaRPr>
                  </a:p>
                </p:txBody>
              </p:sp>
            </mc:Choice>
            <mc:Fallback xmlns="">
              <p:sp>
                <p:nvSpPr>
                  <p:cNvPr id="93" name="Rectangle 92">
                    <a:extLst>
                      <a:ext uri="{FF2B5EF4-FFF2-40B4-BE49-F238E27FC236}">
                        <a16:creationId xmlns:a16="http://schemas.microsoft.com/office/drawing/2014/main" id="{7D4B6580-F1D2-4921-BE0D-034D725462F2}"/>
                      </a:ext>
                    </a:extLst>
                  </p:cNvPr>
                  <p:cNvSpPr>
                    <a:spLocks noRot="1" noChangeAspect="1" noMove="1" noResize="1" noEditPoints="1" noAdjustHandles="1" noChangeArrowheads="1" noChangeShapeType="1" noTextEdit="1"/>
                  </p:cNvSpPr>
                  <p:nvPr/>
                </p:nvSpPr>
                <p:spPr>
                  <a:xfrm>
                    <a:off x="10580006" y="4390669"/>
                    <a:ext cx="1071757" cy="392568"/>
                  </a:xfrm>
                  <a:prstGeom prst="rect">
                    <a:avLst/>
                  </a:prstGeom>
                  <a:blipFill>
                    <a:blip r:embed="rId9"/>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4" name="Rectangle 93">
                    <a:extLst>
                      <a:ext uri="{FF2B5EF4-FFF2-40B4-BE49-F238E27FC236}">
                        <a16:creationId xmlns:a16="http://schemas.microsoft.com/office/drawing/2014/main" id="{C68D8B68-89B9-439B-BA26-605AA0A1B99D}"/>
                      </a:ext>
                    </a:extLst>
                  </p:cNvPr>
                  <p:cNvSpPr/>
                  <p:nvPr/>
                </p:nvSpPr>
                <p:spPr>
                  <a:xfrm>
                    <a:off x="10345032" y="4945340"/>
                    <a:ext cx="1541703" cy="47885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b="0" i="1" dirty="0" smtClean="0">
                              <a:solidFill>
                                <a:schemeClr val="bg2"/>
                              </a:solidFill>
                              <a:latin typeface="Cambria Math" panose="02040503050406030204" pitchFamily="18" charset="0"/>
                              <a:cs typeface="Courier New" panose="02070309020205020404" pitchFamily="49" charset="0"/>
                            </a:rPr>
                            <m:t>𝑆𝑢𝑚</m:t>
                          </m:r>
                          <m:r>
                            <a:rPr lang="en-CA" sz="1200" i="1" dirty="0" smtClean="0">
                              <a:solidFill>
                                <a:schemeClr val="bg2"/>
                              </a:solidFill>
                              <a:latin typeface="Cambria Math" panose="02040503050406030204" pitchFamily="18" charset="0"/>
                              <a:cs typeface="Courier New" panose="02070309020205020404" pitchFamily="49" charset="0"/>
                            </a:rPr>
                            <m:t> + </m:t>
                          </m:r>
                        </m:oMath>
                      </m:oMathPara>
                    </a14:m>
                    <a:endParaRPr lang="en-CA" sz="1200" i="1">
                      <a:solidFill>
                        <a:schemeClr val="bg2"/>
                      </a:solidFill>
                      <a:latin typeface="Cambria Math" panose="02040503050406030204" pitchFamily="18" charset="0"/>
                      <a:cs typeface="Courier New" panose="02070309020205020404" pitchFamily="49" charset="0"/>
                    </a:endParaRPr>
                  </a:p>
                  <a:p>
                    <a:pPr algn="ctr"/>
                    <a14:m>
                      <m:oMathPara xmlns:m="http://schemas.openxmlformats.org/officeDocument/2006/math">
                        <m:oMathParaPr>
                          <m:jc m:val="centerGroup"/>
                        </m:oMathParaPr>
                        <m:oMath xmlns:m="http://schemas.openxmlformats.org/officeDocument/2006/math">
                          <m:r>
                            <a:rPr lang="en-CA" sz="1000" i="1" dirty="0" smtClean="0">
                              <a:solidFill>
                                <a:schemeClr val="bg2"/>
                              </a:solidFill>
                              <a:latin typeface="Cambria Math" panose="02040503050406030204" pitchFamily="18" charset="0"/>
                              <a:cs typeface="Courier New" panose="02070309020205020404" pitchFamily="49" charset="0"/>
                            </a:rPr>
                            <m:t>(</m:t>
                          </m:r>
                          <m:r>
                            <a:rPr lang="en-CA" sz="1000" i="1" dirty="0" err="1" smtClean="0">
                              <a:solidFill>
                                <a:schemeClr val="bg2"/>
                              </a:solidFill>
                              <a:latin typeface="Cambria Math" panose="02040503050406030204" pitchFamily="18" charset="0"/>
                              <a:cs typeface="Courier New" panose="02070309020205020404" pitchFamily="49" charset="0"/>
                            </a:rPr>
                            <m:t>𝐿𝐶𝑃</m:t>
                          </m:r>
                          <m:r>
                            <a:rPr lang="en-CA" sz="1000" i="1" baseline="-25000" dirty="0" err="1" smtClean="0">
                              <a:solidFill>
                                <a:schemeClr val="bg2"/>
                              </a:solidFill>
                              <a:latin typeface="Cambria Math" panose="02040503050406030204" pitchFamily="18" charset="0"/>
                              <a:cs typeface="Courier New" panose="02070309020205020404" pitchFamily="49" charset="0"/>
                            </a:rPr>
                            <m:t>𝑖</m:t>
                          </m:r>
                          <m:r>
                            <a:rPr lang="en-CA" sz="1000" i="1" dirty="0" smtClean="0">
                              <a:solidFill>
                                <a:schemeClr val="bg2"/>
                              </a:solidFill>
                              <a:latin typeface="Cambria Math" panose="02040503050406030204" pitchFamily="18" charset="0"/>
                              <a:cs typeface="Courier New" panose="02070309020205020404" pitchFamily="49" charset="0"/>
                            </a:rPr>
                            <m:t> – </m:t>
                          </m:r>
                          <m:r>
                            <a:rPr lang="en-CA" sz="1000" i="1" dirty="0" smtClean="0">
                              <a:solidFill>
                                <a:schemeClr val="bg2"/>
                              </a:solidFill>
                              <a:latin typeface="Cambria Math" panose="02040503050406030204" pitchFamily="18" charset="0"/>
                              <a:cs typeface="Courier New" panose="02070309020205020404" pitchFamily="49" charset="0"/>
                            </a:rPr>
                            <m:t>𝑝</m:t>
                          </m:r>
                          <m:r>
                            <a:rPr lang="en-CA" sz="1000" i="1" dirty="0" smtClean="0">
                              <a:solidFill>
                                <a:schemeClr val="bg2"/>
                              </a:solidFill>
                              <a:latin typeface="Cambria Math" panose="02040503050406030204" pitchFamily="18" charset="0"/>
                              <a:cs typeface="Courier New" panose="02070309020205020404" pitchFamily="49" charset="0"/>
                            </a:rPr>
                            <m:t>)	∗ (</m:t>
                          </m:r>
                          <m:r>
                            <a:rPr lang="en-CA" sz="1000" i="1" dirty="0" err="1" smtClean="0">
                              <a:solidFill>
                                <a:schemeClr val="bg2"/>
                              </a:solidFill>
                              <a:latin typeface="Cambria Math" panose="02040503050406030204" pitchFamily="18" charset="0"/>
                              <a:cs typeface="Courier New" panose="02070309020205020404" pitchFamily="49" charset="0"/>
                            </a:rPr>
                            <m:t>𝑓</m:t>
                          </m:r>
                          <m:r>
                            <a:rPr lang="en-CA" sz="1000" i="1" baseline="-25000" dirty="0" err="1" smtClean="0">
                              <a:solidFill>
                                <a:schemeClr val="bg2"/>
                              </a:solidFill>
                              <a:latin typeface="Cambria Math" panose="02040503050406030204" pitchFamily="18" charset="0"/>
                              <a:cs typeface="Courier New" panose="02070309020205020404" pitchFamily="49" charset="0"/>
                            </a:rPr>
                            <m:t>𝑟</m:t>
                          </m:r>
                          <m:r>
                            <a:rPr lang="en-CA" sz="1000" i="1" baseline="-25000" dirty="0" err="1" smtClean="0">
                              <a:solidFill>
                                <a:schemeClr val="bg2"/>
                              </a:solidFill>
                              <a:latin typeface="Cambria Math" panose="02040503050406030204" pitchFamily="18" charset="0"/>
                              <a:cs typeface="Courier New" panose="02070309020205020404" pitchFamily="49" charset="0"/>
                            </a:rPr>
                            <m:t>,</m:t>
                          </m:r>
                          <m:r>
                            <a:rPr lang="en-CA" sz="1000" i="1" baseline="-25000" dirty="0" err="1" smtClean="0">
                              <a:solidFill>
                                <a:schemeClr val="bg2"/>
                              </a:solidFill>
                              <a:latin typeface="Cambria Math" panose="02040503050406030204" pitchFamily="18" charset="0"/>
                              <a:cs typeface="Courier New" panose="02070309020205020404" pitchFamily="49" charset="0"/>
                            </a:rPr>
                            <m:t>𝑢</m:t>
                          </m:r>
                          <m:r>
                            <a:rPr lang="en-CA" sz="1000" i="1" dirty="0" smtClean="0">
                              <a:solidFill>
                                <a:schemeClr val="bg2"/>
                              </a:solidFill>
                              <a:latin typeface="Cambria Math" panose="02040503050406030204" pitchFamily="18" charset="0"/>
                              <a:cs typeface="Courier New" panose="02070309020205020404" pitchFamily="49" charset="0"/>
                            </a:rPr>
                            <m:t> − 1)</m:t>
                          </m:r>
                        </m:oMath>
                      </m:oMathPara>
                    </a14:m>
                    <a:endParaRPr lang="en-CA" sz="1000" baseline="-25000">
                      <a:solidFill>
                        <a:schemeClr val="bg2"/>
                      </a:solidFill>
                      <a:latin typeface="Courier New" panose="02070309020205020404" pitchFamily="49" charset="0"/>
                      <a:cs typeface="Courier New" panose="02070309020205020404" pitchFamily="49" charset="0"/>
                    </a:endParaRPr>
                  </a:p>
                </p:txBody>
              </p:sp>
            </mc:Choice>
            <mc:Fallback xmlns="">
              <p:sp>
                <p:nvSpPr>
                  <p:cNvPr id="94" name="Rectangle 93">
                    <a:extLst>
                      <a:ext uri="{FF2B5EF4-FFF2-40B4-BE49-F238E27FC236}">
                        <a16:creationId xmlns:a16="http://schemas.microsoft.com/office/drawing/2014/main" id="{C68D8B68-89B9-439B-BA26-605AA0A1B99D}"/>
                      </a:ext>
                    </a:extLst>
                  </p:cNvPr>
                  <p:cNvSpPr>
                    <a:spLocks noRot="1" noChangeAspect="1" noMove="1" noResize="1" noEditPoints="1" noAdjustHandles="1" noChangeArrowheads="1" noChangeShapeType="1" noTextEdit="1"/>
                  </p:cNvSpPr>
                  <p:nvPr/>
                </p:nvSpPr>
                <p:spPr>
                  <a:xfrm>
                    <a:off x="10345032" y="4945340"/>
                    <a:ext cx="1541703" cy="478857"/>
                  </a:xfrm>
                  <a:prstGeom prst="rect">
                    <a:avLst/>
                  </a:prstGeom>
                  <a:blipFill>
                    <a:blip r:embed="rId10"/>
                    <a:stretch>
                      <a:fillRect/>
                    </a:stretch>
                  </a:blipFill>
                </p:spPr>
                <p:txBody>
                  <a:bodyPr/>
                  <a:lstStyle/>
                  <a:p>
                    <a:r>
                      <a:rPr lang="en-CA">
                        <a:noFill/>
                      </a:rPr>
                      <a:t> </a:t>
                    </a:r>
                  </a:p>
                </p:txBody>
              </p:sp>
            </mc:Fallback>
          </mc:AlternateContent>
        </p:grpSp>
        <p:cxnSp>
          <p:nvCxnSpPr>
            <p:cNvPr id="90" name="Straight Arrow Connector 89">
              <a:extLst>
                <a:ext uri="{FF2B5EF4-FFF2-40B4-BE49-F238E27FC236}">
                  <a16:creationId xmlns:a16="http://schemas.microsoft.com/office/drawing/2014/main" id="{44E0DF0D-40A7-4972-93F5-DBC0541C3C65}"/>
                </a:ext>
              </a:extLst>
            </p:cNvPr>
            <p:cNvCxnSpPr>
              <a:cxnSpLocks/>
              <a:stCxn id="92" idx="2"/>
              <a:endCxn id="93" idx="0"/>
            </p:cNvCxnSpPr>
            <p:nvPr/>
          </p:nvCxnSpPr>
          <p:spPr>
            <a:xfrm>
              <a:off x="11157333" y="4053196"/>
              <a:ext cx="1" cy="14206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254469ED-B676-467F-A1D2-78988C7D74AA}"/>
                </a:ext>
              </a:extLst>
            </p:cNvPr>
            <p:cNvCxnSpPr>
              <a:cxnSpLocks/>
              <a:stCxn id="93" idx="2"/>
              <a:endCxn id="94" idx="0"/>
            </p:cNvCxnSpPr>
            <p:nvPr/>
          </p:nvCxnSpPr>
          <p:spPr>
            <a:xfrm flipH="1">
              <a:off x="11157333" y="4587832"/>
              <a:ext cx="1" cy="162103"/>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pic>
        <p:nvPicPr>
          <p:cNvPr id="50" name="Picture 49">
            <a:extLst>
              <a:ext uri="{FF2B5EF4-FFF2-40B4-BE49-F238E27FC236}">
                <a16:creationId xmlns:a16="http://schemas.microsoft.com/office/drawing/2014/main" id="{9CF593FA-9857-413F-9B03-80DE91AEE0E1}"/>
              </a:ext>
            </a:extLst>
          </p:cNvPr>
          <p:cNvPicPr>
            <a:picLocks noChangeAspect="1"/>
          </p:cNvPicPr>
          <p:nvPr/>
        </p:nvPicPr>
        <p:blipFill>
          <a:blip r:embed="rId11">
            <a:extLst>
              <a:ext uri="{28A0092B-C50C-407E-A947-70E740481C1C}">
                <a14:useLocalDpi xmlns:a14="http://schemas.microsoft.com/office/drawing/2010/main" val="0"/>
              </a:ext>
            </a:extLst>
          </a:blip>
          <a:srcRect l="40" r="40"/>
          <a:stretch/>
        </p:blipFill>
        <p:spPr>
          <a:xfrm>
            <a:off x="1098123" y="2120076"/>
            <a:ext cx="3854204" cy="778733"/>
          </a:xfrm>
          <a:prstGeom prst="rect">
            <a:avLst/>
          </a:prstGeom>
        </p:spPr>
      </p:pic>
    </p:spTree>
    <p:extLst>
      <p:ext uri="{BB962C8B-B14F-4D97-AF65-F5344CB8AC3E}">
        <p14:creationId xmlns:p14="http://schemas.microsoft.com/office/powerpoint/2010/main" val="79050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 name="Title 4">
            <a:extLst>
              <a:ext uri="{FF2B5EF4-FFF2-40B4-BE49-F238E27FC236}">
                <a16:creationId xmlns:a16="http://schemas.microsoft.com/office/drawing/2014/main" id="{6C87958C-AB57-4D4B-B090-C77E611748E3}"/>
              </a:ext>
            </a:extLst>
          </p:cNvPr>
          <p:cNvSpPr>
            <a:spLocks noGrp="1"/>
          </p:cNvSpPr>
          <p:nvPr>
            <p:ph type="title"/>
          </p:nvPr>
        </p:nvSpPr>
        <p:spPr>
          <a:xfrm>
            <a:off x="838200" y="586992"/>
            <a:ext cx="4953000" cy="1664573"/>
          </a:xfrm>
        </p:spPr>
        <p:txBody>
          <a:bodyPr>
            <a:normAutofit/>
          </a:bodyPr>
          <a:lstStyle/>
          <a:p>
            <a:pPr>
              <a:lnSpc>
                <a:spcPct val="90000"/>
              </a:lnSpc>
            </a:pPr>
            <a:r>
              <a:rPr lang="en-CA" sz="4000">
                <a:solidFill>
                  <a:schemeClr val="tx2"/>
                </a:solidFill>
              </a:rPr>
              <a:t>MAXCOVER</a:t>
            </a:r>
            <a:br>
              <a:rPr lang="en-CA" sz="3700">
                <a:solidFill>
                  <a:schemeClr val="tx2"/>
                </a:solidFill>
              </a:rPr>
            </a:br>
            <a:r>
              <a:rPr lang="en-CA" sz="2000" b="0">
                <a:solidFill>
                  <a:schemeClr val="tx2"/>
                </a:solidFill>
              </a:rPr>
              <a:t>Data Structures</a:t>
            </a:r>
          </a:p>
        </p:txBody>
      </p:sp>
      <p:sp>
        <p:nvSpPr>
          <p:cNvPr id="2" name="compute_runs() RECTANGLE">
            <a:extLst>
              <a:ext uri="{FF2B5EF4-FFF2-40B4-BE49-F238E27FC236}">
                <a16:creationId xmlns:a16="http://schemas.microsoft.com/office/drawing/2014/main" id="{EC84B4FB-95FA-48A3-A32A-19219E8F6B34}"/>
              </a:ext>
            </a:extLst>
          </p:cNvPr>
          <p:cNvSpPr/>
          <p:nvPr/>
        </p:nvSpPr>
        <p:spPr>
          <a:xfrm>
            <a:off x="1143000" y="3801216"/>
            <a:ext cx="1996888" cy="39256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2377EF59-30F4-DCE6-9B5A-0ECD90E1272F}"/>
                  </a:ext>
                </a:extLst>
              </p:cNvPr>
              <p:cNvSpPr>
                <a:spLocks noGrp="1"/>
              </p:cNvSpPr>
              <p:nvPr>
                <p:ph idx="1"/>
              </p:nvPr>
            </p:nvSpPr>
            <p:spPr>
              <a:xfrm>
                <a:off x="838200" y="2644336"/>
                <a:ext cx="4952681" cy="3683311"/>
              </a:xfrm>
            </p:spPr>
            <p:txBody>
              <a:bodyPr anchor="ctr">
                <a:normAutofit/>
              </a:bodyPr>
              <a:lstStyle/>
              <a:p>
                <a14:m>
                  <m:oMath xmlns:m="http://schemas.openxmlformats.org/officeDocument/2006/math">
                    <m:r>
                      <a:rPr lang="en-CA" sz="2200" i="1" dirty="0">
                        <a:solidFill>
                          <a:schemeClr val="tx2"/>
                        </a:solidFill>
                        <a:latin typeface="Cambria Math" panose="02040503050406030204" pitchFamily="18" charset="0"/>
                        <a:cs typeface="Courier New" panose="02070309020205020404" pitchFamily="49" charset="0"/>
                      </a:rPr>
                      <m:t>𝐶𝑜𝑚𝑝𝑢𝑡𝑒𝑅𝑢𝑛𝑠</m:t>
                    </m:r>
                    <m:r>
                      <a:rPr lang="en-US" sz="2200" i="1" dirty="0">
                        <a:solidFill>
                          <a:schemeClr val="tx2"/>
                        </a:solidFill>
                        <a:latin typeface="Cambria Math" panose="02040503050406030204" pitchFamily="18" charset="0"/>
                        <a:cs typeface="Courier New" panose="02070309020205020404" pitchFamily="49" charset="0"/>
                      </a:rPr>
                      <m:t>()</m:t>
                    </m:r>
                  </m:oMath>
                </a14:m>
                <a:r>
                  <a:rPr lang="en-US" sz="2200">
                    <a:solidFill>
                      <a:schemeClr val="tx2"/>
                    </a:solidFill>
                    <a:cs typeface="Courier New" panose="02070309020205020404" pitchFamily="49" charset="0"/>
                  </a:rPr>
                  <a:t> computes and stores all the runs </a:t>
                </a:r>
                <a14:m>
                  <m:oMath xmlns:m="http://schemas.openxmlformats.org/officeDocument/2006/math">
                    <m:r>
                      <a:rPr lang="en-US" sz="2200" i="1" dirty="0" smtClean="0">
                        <a:solidFill>
                          <a:schemeClr val="tx2"/>
                        </a:solidFill>
                        <a:latin typeface="Cambria Math" panose="02040503050406030204" pitchFamily="18" charset="0"/>
                        <a:cs typeface="Courier New" panose="02070309020205020404" pitchFamily="49" charset="0"/>
                      </a:rPr>
                      <m:t>𝑒𝑥𝑟𝑢𝑛</m:t>
                    </m:r>
                    <m:r>
                      <a:rPr lang="en-US" sz="2200" i="1" dirty="0" smtClean="0">
                        <a:solidFill>
                          <a:schemeClr val="tx2"/>
                        </a:solidFill>
                        <a:latin typeface="Cambria Math" panose="02040503050406030204" pitchFamily="18" charset="0"/>
                        <a:cs typeface="Courier New" panose="02070309020205020404" pitchFamily="49" charset="0"/>
                      </a:rPr>
                      <m:t>() </m:t>
                    </m:r>
                  </m:oMath>
                </a14:m>
                <a:r>
                  <a:rPr lang="en-US" sz="2200">
                    <a:solidFill>
                      <a:schemeClr val="tx2"/>
                    </a:solidFill>
                    <a:cs typeface="Courier New" panose="02070309020205020404" pitchFamily="49" charset="0"/>
                  </a:rPr>
                  <a:t>uses</a:t>
                </a:r>
              </a:p>
              <a:p>
                <a:pPr lvl="1"/>
                <a:r>
                  <a:rPr lang="en-US" sz="1800">
                    <a:solidFill>
                      <a:schemeClr val="tx2"/>
                    </a:solidFill>
                    <a:cs typeface="Courier New" panose="02070309020205020404" pitchFamily="49" charset="0"/>
                  </a:rPr>
                  <a:t>based on </a:t>
                </a:r>
                <a14:m>
                  <m:oMath xmlns:m="http://schemas.openxmlformats.org/officeDocument/2006/math">
                    <m:r>
                      <a:rPr lang="en-US" sz="1800" i="1" dirty="0" smtClean="0">
                        <a:solidFill>
                          <a:schemeClr val="tx2"/>
                        </a:solidFill>
                        <a:latin typeface="Cambria Math" panose="02040503050406030204" pitchFamily="18" charset="0"/>
                        <a:cs typeface="Courier New" panose="02070309020205020404" pitchFamily="49" charset="0"/>
                      </a:rPr>
                      <m:t>𝐷𝑒𝑡𝑒𝑐𝑡𝑅𝑢𝑛𝑠</m:t>
                    </m:r>
                  </m:oMath>
                </a14:m>
                <a:r>
                  <a:rPr lang="en-US" sz="1800">
                    <a:solidFill>
                      <a:schemeClr val="tx2"/>
                    </a:solidFill>
                    <a:cs typeface="Courier New" panose="02070309020205020404" pitchFamily="49" charset="0"/>
                  </a:rPr>
                  <a:t> (</a:t>
                </a:r>
                <a14:m>
                  <m:oMath xmlns:m="http://schemas.openxmlformats.org/officeDocument/2006/math">
                    <m:r>
                      <a:rPr lang="en-US" sz="1800" i="1" dirty="0">
                        <a:solidFill>
                          <a:schemeClr val="tx2"/>
                        </a:solidFill>
                        <a:latin typeface="Cambria Math" panose="02040503050406030204" pitchFamily="18" charset="0"/>
                        <a:cs typeface="Courier New" panose="02070309020205020404" pitchFamily="49" charset="0"/>
                      </a:rPr>
                      <m:t>𝑂</m:t>
                    </m:r>
                    <m:r>
                      <a:rPr lang="en-US" sz="1800" i="1" dirty="0">
                        <a:solidFill>
                          <a:schemeClr val="tx2"/>
                        </a:solidFill>
                        <a:latin typeface="Cambria Math" panose="02040503050406030204" pitchFamily="18" charset="0"/>
                        <a:cs typeface="Courier New" panose="02070309020205020404" pitchFamily="49" charset="0"/>
                      </a:rPr>
                      <m:t>(</m:t>
                    </m:r>
                    <m:r>
                      <a:rPr lang="en-US" sz="1800" i="1" dirty="0" err="1">
                        <a:solidFill>
                          <a:schemeClr val="tx2"/>
                        </a:solidFill>
                        <a:latin typeface="Cambria Math" panose="02040503050406030204" pitchFamily="18" charset="0"/>
                        <a:cs typeface="Courier New" panose="02070309020205020404" pitchFamily="49" charset="0"/>
                      </a:rPr>
                      <m:t>𝑛</m:t>
                    </m:r>
                    <m:func>
                      <m:funcPr>
                        <m:ctrlPr>
                          <a:rPr lang="en-CA" sz="1800" i="1" dirty="0">
                            <a:solidFill>
                              <a:schemeClr val="tx2"/>
                            </a:solidFill>
                            <a:latin typeface="Cambria Math" panose="02040503050406030204" pitchFamily="18" charset="0"/>
                            <a:cs typeface="Courier New" panose="02070309020205020404" pitchFamily="49" charset="0"/>
                          </a:rPr>
                        </m:ctrlPr>
                      </m:funcPr>
                      <m:fName>
                        <m:r>
                          <m:rPr>
                            <m:sty m:val="p"/>
                          </m:rPr>
                          <a:rPr lang="en-US" sz="1800" dirty="0" err="1">
                            <a:solidFill>
                              <a:schemeClr val="tx2"/>
                            </a:solidFill>
                            <a:latin typeface="Cambria Math" panose="02040503050406030204" pitchFamily="18" charset="0"/>
                            <a:cs typeface="Courier New" panose="02070309020205020404" pitchFamily="49" charset="0"/>
                          </a:rPr>
                          <m:t>log</m:t>
                        </m:r>
                      </m:fName>
                      <m:e>
                        <m:r>
                          <a:rPr lang="en-CA" sz="1800" i="1" dirty="0">
                            <a:solidFill>
                              <a:schemeClr val="tx2"/>
                            </a:solidFill>
                            <a:latin typeface="Cambria Math" panose="02040503050406030204" pitchFamily="18" charset="0"/>
                            <a:cs typeface="Courier New" panose="02070309020205020404" pitchFamily="49" charset="0"/>
                          </a:rPr>
                          <m:t>𝑛</m:t>
                        </m:r>
                      </m:e>
                    </m:func>
                    <m:r>
                      <a:rPr lang="en-US" sz="1800" i="1" dirty="0">
                        <a:solidFill>
                          <a:schemeClr val="tx2"/>
                        </a:solidFill>
                        <a:latin typeface="Cambria Math" panose="02040503050406030204" pitchFamily="18" charset="0"/>
                        <a:cs typeface="Courier New" panose="02070309020205020404" pitchFamily="49" charset="0"/>
                      </a:rPr>
                      <m:t>)</m:t>
                    </m:r>
                  </m:oMath>
                </a14:m>
                <a:r>
                  <a:rPr lang="en-US" sz="1800" b="1">
                    <a:solidFill>
                      <a:schemeClr val="tx2"/>
                    </a:solidFill>
                    <a:cs typeface="Courier New" panose="02070309020205020404" pitchFamily="49" charset="0"/>
                  </a:rPr>
                  <a:t> </a:t>
                </a:r>
                <a:r>
                  <a:rPr lang="en-US" sz="1800">
                    <a:solidFill>
                      <a:schemeClr val="tx2"/>
                    </a:solidFill>
                    <a:cs typeface="Courier New" panose="02070309020205020404" pitchFamily="49" charset="0"/>
                  </a:rPr>
                  <a:t>time) by </a:t>
                </a:r>
                <a:r>
                  <a:rPr lang="en-US" sz="1800" err="1">
                    <a:solidFill>
                      <a:schemeClr val="tx2"/>
                    </a:solidFill>
                    <a:cs typeface="Courier New" panose="02070309020205020404" pitchFamily="49" charset="0"/>
                  </a:rPr>
                  <a:t>Crochemore</a:t>
                </a:r>
                <a:r>
                  <a:rPr lang="en-US" sz="1800">
                    <a:solidFill>
                      <a:schemeClr val="tx2"/>
                    </a:solidFill>
                    <a:cs typeface="Courier New" panose="02070309020205020404" pitchFamily="49" charset="0"/>
                  </a:rPr>
                  <a:t> et al. </a:t>
                </a:r>
                <a:r>
                  <a:rPr lang="en-US" sz="1800" b="1">
                    <a:solidFill>
                      <a:schemeClr val="tx2"/>
                    </a:solidFill>
                    <a:cs typeface="Courier New" panose="02070309020205020404" pitchFamily="49" charset="0"/>
                  </a:rPr>
                  <a:t>[Cro14]</a:t>
                </a:r>
                <a:endParaRPr lang="en-US" sz="1800">
                  <a:solidFill>
                    <a:schemeClr val="tx2"/>
                  </a:solidFill>
                  <a:cs typeface="Courier New" panose="02070309020205020404" pitchFamily="49" charset="0"/>
                </a:endParaRPr>
              </a:p>
            </p:txBody>
          </p:sp>
        </mc:Choice>
        <mc:Fallback xmlns="">
          <p:sp>
            <p:nvSpPr>
              <p:cNvPr id="12" name="Content Placeholder 11">
                <a:extLst>
                  <a:ext uri="{FF2B5EF4-FFF2-40B4-BE49-F238E27FC236}">
                    <a16:creationId xmlns:a16="http://schemas.microsoft.com/office/drawing/2014/main" id="{2377EF59-30F4-DCE6-9B5A-0ECD90E1272F}"/>
                  </a:ext>
                </a:extLst>
              </p:cNvPr>
              <p:cNvSpPr>
                <a:spLocks noGrp="1" noRot="1" noChangeAspect="1" noMove="1" noResize="1" noEditPoints="1" noAdjustHandles="1" noChangeArrowheads="1" noChangeShapeType="1" noTextEdit="1"/>
              </p:cNvSpPr>
              <p:nvPr>
                <p:ph idx="1"/>
              </p:nvPr>
            </p:nvSpPr>
            <p:spPr>
              <a:xfrm>
                <a:off x="838200" y="2644336"/>
                <a:ext cx="4952681" cy="3683311"/>
              </a:xfrm>
              <a:blipFill>
                <a:blip r:embed="rId2"/>
                <a:stretch>
                  <a:fillRect l="-1478"/>
                </a:stretch>
              </a:blipFill>
            </p:spPr>
            <p:txBody>
              <a:bodyPr/>
              <a:lstStyle/>
              <a:p>
                <a:r>
                  <a:rPr lang="en-CA">
                    <a:noFill/>
                  </a:rPr>
                  <a:t> </a:t>
                </a:r>
              </a:p>
            </p:txBody>
          </p:sp>
        </mc:Fallback>
      </mc:AlternateContent>
      <p:sp>
        <p:nvSpPr>
          <p:cNvPr id="19" name="Rectangle 18">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96875" y="0"/>
            <a:ext cx="5992075"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4F5CB7-A3D1-44A9-8B58-DB497DD7DD92}"/>
              </a:ext>
            </a:extLst>
          </p:cNvPr>
          <p:cNvSpPr>
            <a:spLocks noGrp="1"/>
          </p:cNvSpPr>
          <p:nvPr>
            <p:ph type="sldNum" sz="quarter" idx="12"/>
          </p:nvPr>
        </p:nvSpPr>
        <p:spPr>
          <a:xfrm>
            <a:off x="8610600" y="6327648"/>
            <a:ext cx="2743200" cy="365125"/>
          </a:xfrm>
        </p:spPr>
        <p:txBody>
          <a:bodyPr>
            <a:normAutofit/>
          </a:bodyPr>
          <a:lstStyle/>
          <a:p>
            <a:pPr>
              <a:spcAft>
                <a:spcPts val="600"/>
              </a:spcAft>
            </a:pPr>
            <a:fld id="{73B850FF-6169-4056-8077-06FFA93A5366}" type="slidenum">
              <a:rPr lang="en-US" smtClean="0"/>
              <a:pPr>
                <a:spcAft>
                  <a:spcPts val="600"/>
                </a:spcAft>
              </a:pPr>
              <a:t>106</a:t>
            </a:fld>
            <a:endParaRPr lang="en-US"/>
          </a:p>
        </p:txBody>
      </p:sp>
      <p:grpSp>
        <p:nvGrpSpPr>
          <p:cNvPr id="82" name="Group 81">
            <a:extLst>
              <a:ext uri="{FF2B5EF4-FFF2-40B4-BE49-F238E27FC236}">
                <a16:creationId xmlns:a16="http://schemas.microsoft.com/office/drawing/2014/main" id="{6DB9645E-E411-433E-B8E9-322B75B8CBDE}"/>
              </a:ext>
            </a:extLst>
          </p:cNvPr>
          <p:cNvGrpSpPr/>
          <p:nvPr/>
        </p:nvGrpSpPr>
        <p:grpSpPr>
          <a:xfrm>
            <a:off x="6844238" y="600168"/>
            <a:ext cx="5083946" cy="5657664"/>
            <a:chOff x="6844238" y="600168"/>
            <a:chExt cx="5083946" cy="5657664"/>
          </a:xfrm>
        </p:grpSpPr>
        <p:grpSp>
          <p:nvGrpSpPr>
            <p:cNvPr id="83" name="Group 82">
              <a:extLst>
                <a:ext uri="{FF2B5EF4-FFF2-40B4-BE49-F238E27FC236}">
                  <a16:creationId xmlns:a16="http://schemas.microsoft.com/office/drawing/2014/main" id="{826CBD1F-6BDF-4525-A527-71B5626B2501}"/>
                </a:ext>
              </a:extLst>
            </p:cNvPr>
            <p:cNvGrpSpPr/>
            <p:nvPr/>
          </p:nvGrpSpPr>
          <p:grpSpPr>
            <a:xfrm>
              <a:off x="6844238" y="600168"/>
              <a:ext cx="2601964" cy="5657664"/>
              <a:chOff x="7380236" y="590624"/>
              <a:chExt cx="2601964" cy="5657664"/>
            </a:xfrm>
          </p:grpSpPr>
          <p:sp>
            <p:nvSpPr>
              <p:cNvPr id="95" name="Oval 94">
                <a:extLst>
                  <a:ext uri="{FF2B5EF4-FFF2-40B4-BE49-F238E27FC236}">
                    <a16:creationId xmlns:a16="http://schemas.microsoft.com/office/drawing/2014/main" id="{5CD26C58-E76E-4F09-BABD-FEA5F1A93406}"/>
                  </a:ext>
                </a:extLst>
              </p:cNvPr>
              <p:cNvSpPr/>
              <p:nvPr/>
            </p:nvSpPr>
            <p:spPr>
              <a:xfrm>
                <a:off x="8144008" y="590624"/>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Main()</a:t>
                </a:r>
              </a:p>
            </p:txBody>
          </p:sp>
          <mc:AlternateContent xmlns:mc="http://schemas.openxmlformats.org/markup-compatibility/2006" xmlns:a14="http://schemas.microsoft.com/office/drawing/2010/main">
            <mc:Choice Requires="a14">
              <p:sp>
                <p:nvSpPr>
                  <p:cNvPr id="96" name="Rectangle 95">
                    <a:extLst>
                      <a:ext uri="{FF2B5EF4-FFF2-40B4-BE49-F238E27FC236}">
                        <a16:creationId xmlns:a16="http://schemas.microsoft.com/office/drawing/2014/main" id="{C4A2609E-206D-4814-B486-4D9E6D8602A7}"/>
                      </a:ext>
                    </a:extLst>
                  </p:cNvPr>
                  <p:cNvSpPr/>
                  <p:nvPr/>
                </p:nvSpPr>
                <p:spPr>
                  <a:xfrm>
                    <a:off x="8029708" y="1493828"/>
                    <a:ext cx="1303020"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latin typeface="Cambria Math" panose="02040503050406030204" pitchFamily="18" charset="0"/>
                              <a:cs typeface="Courier New" panose="02070309020205020404" pitchFamily="49" charset="0"/>
                            </a:rPr>
                            <m:t>𝐶𝑜𝑚𝑝𝑢𝑡𝑒</m:t>
                          </m:r>
                          <m:r>
                            <a:rPr lang="en-CA" sz="1200" i="1" dirty="0" smtClean="0">
                              <a:latin typeface="Cambria Math" panose="02040503050406030204" pitchFamily="18" charset="0"/>
                              <a:cs typeface="Courier New" panose="02070309020205020404" pitchFamily="49" charset="0"/>
                            </a:rPr>
                            <m:t>_</m:t>
                          </m:r>
                          <m:r>
                            <a:rPr lang="en-CA" sz="1200" i="1" dirty="0" smtClean="0">
                              <a:latin typeface="Cambria Math" panose="02040503050406030204" pitchFamily="18" charset="0"/>
                              <a:cs typeface="Courier New" panose="02070309020205020404" pitchFamily="49" charset="0"/>
                            </a:rPr>
                            <m:t>𝑀𝐶</m:t>
                          </m:r>
                          <m:r>
                            <a:rPr lang="en-CA" sz="1200" i="1" dirty="0">
                              <a:latin typeface="Cambria Math" panose="02040503050406030204" pitchFamily="18" charset="0"/>
                              <a:cs typeface="Courier New" panose="02070309020205020404" pitchFamily="49" charset="0"/>
                            </a:rPr>
                            <m:t>()</m:t>
                          </m:r>
                        </m:oMath>
                      </m:oMathPara>
                    </a14:m>
                    <a:endParaRPr lang="en-CA" sz="1200">
                      <a:latin typeface="Courier New" panose="02070309020205020404" pitchFamily="49" charset="0"/>
                      <a:cs typeface="Courier New" panose="02070309020205020404" pitchFamily="49" charset="0"/>
                    </a:endParaRPr>
                  </a:p>
                </p:txBody>
              </p:sp>
            </mc:Choice>
            <mc:Fallback xmlns="">
              <p:sp>
                <p:nvSpPr>
                  <p:cNvPr id="96" name="Rectangle 95">
                    <a:extLst>
                      <a:ext uri="{FF2B5EF4-FFF2-40B4-BE49-F238E27FC236}">
                        <a16:creationId xmlns:a16="http://schemas.microsoft.com/office/drawing/2014/main" id="{C4A2609E-206D-4814-B486-4D9E6D8602A7}"/>
                      </a:ext>
                    </a:extLst>
                  </p:cNvPr>
                  <p:cNvSpPr>
                    <a:spLocks noRot="1" noChangeAspect="1" noMove="1" noResize="1" noEditPoints="1" noAdjustHandles="1" noChangeArrowheads="1" noChangeShapeType="1" noTextEdit="1"/>
                  </p:cNvSpPr>
                  <p:nvPr/>
                </p:nvSpPr>
                <p:spPr>
                  <a:xfrm>
                    <a:off x="8029708" y="1493828"/>
                    <a:ext cx="1303020" cy="464820"/>
                  </a:xfrm>
                  <a:prstGeom prst="rect">
                    <a:avLst/>
                  </a:prstGeom>
                  <a:blipFill>
                    <a:blip r:embed="rId4"/>
                    <a:stretch>
                      <a:fillRect/>
                    </a:stretch>
                  </a:blipFill>
                </p:spPr>
                <p:txBody>
                  <a:bodyPr/>
                  <a:lstStyle/>
                  <a:p>
                    <a:r>
                      <a:rPr lang="en-CA">
                        <a:noFill/>
                      </a:rPr>
                      <a:t> </a:t>
                    </a:r>
                  </a:p>
                </p:txBody>
              </p:sp>
            </mc:Fallback>
          </mc:AlternateContent>
          <p:sp>
            <p:nvSpPr>
              <p:cNvPr id="97" name="Rectangle: Rounded Corners 96">
                <a:extLst>
                  <a:ext uri="{FF2B5EF4-FFF2-40B4-BE49-F238E27FC236}">
                    <a16:creationId xmlns:a16="http://schemas.microsoft.com/office/drawing/2014/main" id="{DA938540-45BF-42AA-A51B-95BDDE4A858D}"/>
                  </a:ext>
                </a:extLst>
              </p:cNvPr>
              <p:cNvSpPr/>
              <p:nvPr/>
            </p:nvSpPr>
            <p:spPr>
              <a:xfrm>
                <a:off x="8302309" y="4202756"/>
                <a:ext cx="757818" cy="4648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Lobster" panose="00000500000000000000" pitchFamily="2" charset="0"/>
                  </a:rPr>
                  <a:t>OLP</a:t>
                </a:r>
              </a:p>
            </p:txBody>
          </p:sp>
          <p:sp>
            <p:nvSpPr>
              <p:cNvPr id="98" name="Oval 97">
                <a:extLst>
                  <a:ext uri="{FF2B5EF4-FFF2-40B4-BE49-F238E27FC236}">
                    <a16:creationId xmlns:a16="http://schemas.microsoft.com/office/drawing/2014/main" id="{6F36F082-EE06-48C0-B3A9-6F82FD144258}"/>
                  </a:ext>
                </a:extLst>
              </p:cNvPr>
              <p:cNvSpPr/>
              <p:nvPr/>
            </p:nvSpPr>
            <p:spPr>
              <a:xfrm>
                <a:off x="8144008" y="5556409"/>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Output</a:t>
                </a:r>
              </a:p>
            </p:txBody>
          </p:sp>
          <p:cxnSp>
            <p:nvCxnSpPr>
              <p:cNvPr id="99" name="Connector: Elbow 60">
                <a:extLst>
                  <a:ext uri="{FF2B5EF4-FFF2-40B4-BE49-F238E27FC236}">
                    <a16:creationId xmlns:a16="http://schemas.microsoft.com/office/drawing/2014/main" id="{6F932234-B7D3-4829-923D-FD32B73B2F04}"/>
                  </a:ext>
                </a:extLst>
              </p:cNvPr>
              <p:cNvCxnSpPr>
                <a:cxnSpLocks/>
                <a:endCxn id="96" idx="0"/>
              </p:cNvCxnSpPr>
              <p:nvPr/>
            </p:nvCxnSpPr>
            <p:spPr>
              <a:xfrm>
                <a:off x="8681218" y="1282503"/>
                <a:ext cx="0" cy="21132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61">
                <a:extLst>
                  <a:ext uri="{FF2B5EF4-FFF2-40B4-BE49-F238E27FC236}">
                    <a16:creationId xmlns:a16="http://schemas.microsoft.com/office/drawing/2014/main" id="{C358997F-BCB1-40F5-8943-C02FC1AE7C97}"/>
                  </a:ext>
                </a:extLst>
              </p:cNvPr>
              <p:cNvCxnSpPr>
                <a:cxnSpLocks/>
                <a:stCxn id="114" idx="3"/>
                <a:endCxn id="98" idx="2"/>
              </p:cNvCxnSpPr>
              <p:nvPr/>
            </p:nvCxnSpPr>
            <p:spPr>
              <a:xfrm flipH="1">
                <a:off x="8144008" y="5112677"/>
                <a:ext cx="1448773" cy="789672"/>
              </a:xfrm>
              <a:prstGeom prst="bentConnector5">
                <a:avLst>
                  <a:gd name="adj1" fmla="val -15779"/>
                  <a:gd name="adj2" fmla="val 42812"/>
                  <a:gd name="adj3" fmla="val 115779"/>
                </a:avLst>
              </a:prstGeom>
              <a:ln w="12700">
                <a:solidFill>
                  <a:schemeClr val="bg2"/>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63">
                <a:extLst>
                  <a:ext uri="{FF2B5EF4-FFF2-40B4-BE49-F238E27FC236}">
                    <a16:creationId xmlns:a16="http://schemas.microsoft.com/office/drawing/2014/main" id="{A5048A87-CFEF-4B81-AEE3-B68A873A7D45}"/>
                  </a:ext>
                </a:extLst>
              </p:cNvPr>
              <p:cNvCxnSpPr>
                <a:cxnSpLocks/>
                <a:stCxn id="96" idx="3"/>
                <a:endCxn id="116" idx="1"/>
              </p:cNvCxnSpPr>
              <p:nvPr/>
            </p:nvCxnSpPr>
            <p:spPr>
              <a:xfrm flipH="1">
                <a:off x="7380236" y="1726238"/>
                <a:ext cx="1952492" cy="680493"/>
              </a:xfrm>
              <a:prstGeom prst="bentConnector5">
                <a:avLst>
                  <a:gd name="adj1" fmla="val -11708"/>
                  <a:gd name="adj2" fmla="val 50000"/>
                  <a:gd name="adj3" fmla="val 11170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102" name="Group 101">
                <a:extLst>
                  <a:ext uri="{FF2B5EF4-FFF2-40B4-BE49-F238E27FC236}">
                    <a16:creationId xmlns:a16="http://schemas.microsoft.com/office/drawing/2014/main" id="{2A054157-FA8C-429C-97D1-766D35E651D1}"/>
                  </a:ext>
                </a:extLst>
              </p:cNvPr>
              <p:cNvGrpSpPr/>
              <p:nvPr/>
            </p:nvGrpSpPr>
            <p:grpSpPr>
              <a:xfrm>
                <a:off x="7380236" y="2169973"/>
                <a:ext cx="2601964" cy="469168"/>
                <a:chOff x="7012720" y="2013573"/>
                <a:chExt cx="2601964" cy="469168"/>
              </a:xfrm>
            </p:grpSpPr>
            <p:sp>
              <p:nvSpPr>
                <p:cNvPr id="116" name="Rectangle: Rounded Corners 115">
                  <a:extLst>
                    <a:ext uri="{FF2B5EF4-FFF2-40B4-BE49-F238E27FC236}">
                      <a16:creationId xmlns:a16="http://schemas.microsoft.com/office/drawing/2014/main" id="{EC2FE08B-7A32-4E49-8DB4-C2BD5D800968}"/>
                    </a:ext>
                  </a:extLst>
                </p:cNvPr>
                <p:cNvSpPr/>
                <p:nvPr/>
              </p:nvSpPr>
              <p:spPr>
                <a:xfrm>
                  <a:off x="7012720" y="2017921"/>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SA</a:t>
                  </a:r>
                </a:p>
              </p:txBody>
            </p:sp>
            <p:sp>
              <p:nvSpPr>
                <p:cNvPr id="117" name="Rectangle: Rounded Corners 116">
                  <a:extLst>
                    <a:ext uri="{FF2B5EF4-FFF2-40B4-BE49-F238E27FC236}">
                      <a16:creationId xmlns:a16="http://schemas.microsoft.com/office/drawing/2014/main" id="{0EF33BF8-E85B-44ED-BB4D-02A37892E150}"/>
                    </a:ext>
                  </a:extLst>
                </p:cNvPr>
                <p:cNvSpPr/>
                <p:nvPr/>
              </p:nvSpPr>
              <p:spPr>
                <a:xfrm>
                  <a:off x="7936318" y="201357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LCP</a:t>
                  </a:r>
                </a:p>
              </p:txBody>
            </p:sp>
            <p:sp>
              <p:nvSpPr>
                <p:cNvPr id="118" name="Rectangle: Rounded Corners 117">
                  <a:extLst>
                    <a:ext uri="{FF2B5EF4-FFF2-40B4-BE49-F238E27FC236}">
                      <a16:creationId xmlns:a16="http://schemas.microsoft.com/office/drawing/2014/main" id="{4E574F4D-104D-418B-B7BC-80A06FD99DD8}"/>
                    </a:ext>
                  </a:extLst>
                </p:cNvPr>
                <p:cNvSpPr/>
                <p:nvPr/>
              </p:nvSpPr>
              <p:spPr>
                <a:xfrm>
                  <a:off x="8859916" y="2013573"/>
                  <a:ext cx="75476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RSF</a:t>
                  </a:r>
                </a:p>
              </p:txBody>
            </p:sp>
            <p:cxnSp>
              <p:nvCxnSpPr>
                <p:cNvPr id="119" name="Straight Arrow Connector 118">
                  <a:extLst>
                    <a:ext uri="{FF2B5EF4-FFF2-40B4-BE49-F238E27FC236}">
                      <a16:creationId xmlns:a16="http://schemas.microsoft.com/office/drawing/2014/main" id="{02035312-D7CC-406F-BE2F-19104C8DD832}"/>
                    </a:ext>
                  </a:extLst>
                </p:cNvPr>
                <p:cNvCxnSpPr>
                  <a:cxnSpLocks/>
                  <a:stCxn id="116" idx="3"/>
                  <a:endCxn id="117" idx="1"/>
                </p:cNvCxnSpPr>
                <p:nvPr/>
              </p:nvCxnSpPr>
              <p:spPr>
                <a:xfrm flipV="1">
                  <a:off x="7787336" y="2245983"/>
                  <a:ext cx="148982" cy="434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D773C78C-CC24-4F88-B827-B4B496F3C9DF}"/>
                    </a:ext>
                  </a:extLst>
                </p:cNvPr>
                <p:cNvCxnSpPr>
                  <a:cxnSpLocks/>
                  <a:stCxn id="117" idx="3"/>
                  <a:endCxn id="118" idx="1"/>
                </p:cNvCxnSpPr>
                <p:nvPr/>
              </p:nvCxnSpPr>
              <p:spPr>
                <a:xfrm>
                  <a:off x="8710934" y="2245983"/>
                  <a:ext cx="148982"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3" name="Straight Arrow Connector 69">
                <a:extLst>
                  <a:ext uri="{FF2B5EF4-FFF2-40B4-BE49-F238E27FC236}">
                    <a16:creationId xmlns:a16="http://schemas.microsoft.com/office/drawing/2014/main" id="{2FA51E2E-5494-4E15-975E-A76A2BC09455}"/>
                  </a:ext>
                </a:extLst>
              </p:cNvPr>
              <p:cNvCxnSpPr>
                <a:cxnSpLocks/>
                <a:stCxn id="118" idx="3"/>
                <a:endCxn id="110" idx="1"/>
              </p:cNvCxnSpPr>
              <p:nvPr/>
            </p:nvCxnSpPr>
            <p:spPr>
              <a:xfrm flipH="1">
                <a:off x="7840383" y="2402383"/>
                <a:ext cx="2141817" cy="680493"/>
              </a:xfrm>
              <a:prstGeom prst="bentConnector5">
                <a:avLst>
                  <a:gd name="adj1" fmla="val -10673"/>
                  <a:gd name="adj2" fmla="val 50000"/>
                  <a:gd name="adj3" fmla="val 110673"/>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71">
                <a:extLst>
                  <a:ext uri="{FF2B5EF4-FFF2-40B4-BE49-F238E27FC236}">
                    <a16:creationId xmlns:a16="http://schemas.microsoft.com/office/drawing/2014/main" id="{3EBAA780-CC43-4364-A9AA-DF662BD865E7}"/>
                  </a:ext>
                </a:extLst>
              </p:cNvPr>
              <p:cNvCxnSpPr>
                <a:cxnSpLocks/>
                <a:stCxn id="97" idx="2"/>
                <a:endCxn id="113" idx="1"/>
              </p:cNvCxnSpPr>
              <p:nvPr/>
            </p:nvCxnSpPr>
            <p:spPr>
              <a:xfrm rot="5400000">
                <a:off x="8003570" y="4433662"/>
                <a:ext cx="443735" cy="911562"/>
              </a:xfrm>
              <a:prstGeom prst="bentConnector4">
                <a:avLst>
                  <a:gd name="adj1" fmla="val 23812"/>
                  <a:gd name="adj2" fmla="val 12507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105" name="Group 104">
                <a:extLst>
                  <a:ext uri="{FF2B5EF4-FFF2-40B4-BE49-F238E27FC236}">
                    <a16:creationId xmlns:a16="http://schemas.microsoft.com/office/drawing/2014/main" id="{37A800BE-A288-4C08-BA4B-FDB914D1C290}"/>
                  </a:ext>
                </a:extLst>
              </p:cNvPr>
              <p:cNvGrpSpPr/>
              <p:nvPr/>
            </p:nvGrpSpPr>
            <p:grpSpPr>
              <a:xfrm>
                <a:off x="7769656" y="4878901"/>
                <a:ext cx="1823125" cy="466186"/>
                <a:chOff x="8352079" y="4990218"/>
                <a:chExt cx="1823125" cy="466186"/>
              </a:xfrm>
            </p:grpSpPr>
            <p:sp>
              <p:nvSpPr>
                <p:cNvPr id="113" name="Rectangle: Rounded Corners 112">
                  <a:extLst>
                    <a:ext uri="{FF2B5EF4-FFF2-40B4-BE49-F238E27FC236}">
                      <a16:creationId xmlns:a16="http://schemas.microsoft.com/office/drawing/2014/main" id="{EAD6207D-77C7-4C30-9787-D09A2DAC5A79}"/>
                    </a:ext>
                  </a:extLst>
                </p:cNvPr>
                <p:cNvSpPr/>
                <p:nvPr/>
              </p:nvSpPr>
              <p:spPr>
                <a:xfrm>
                  <a:off x="8352079" y="4990218"/>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RSPC</a:t>
                  </a:r>
                </a:p>
              </p:txBody>
            </p:sp>
            <mc:AlternateContent xmlns:mc="http://schemas.openxmlformats.org/markup-compatibility/2006" xmlns:a14="http://schemas.microsoft.com/office/drawing/2010/main">
              <mc:Choice Requires="a14">
                <p:sp>
                  <p:nvSpPr>
                    <p:cNvPr id="114" name="Rectangle: Rounded Corners 113">
                      <a:extLst>
                        <a:ext uri="{FF2B5EF4-FFF2-40B4-BE49-F238E27FC236}">
                          <a16:creationId xmlns:a16="http://schemas.microsoft.com/office/drawing/2014/main" id="{15FE2A2F-7640-420B-BCC4-FF9834D0D25E}"/>
                        </a:ext>
                      </a:extLst>
                    </p:cNvPr>
                    <p:cNvSpPr/>
                    <p:nvPr/>
                  </p:nvSpPr>
                  <p:spPr>
                    <a:xfrm>
                      <a:off x="9271955" y="4991584"/>
                      <a:ext cx="903249"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latin typeface="Cambria Math" panose="02040503050406030204" pitchFamily="18" charset="0"/>
                                <a:cs typeface="Courier New" panose="02070309020205020404" pitchFamily="49" charset="0"/>
                              </a:rPr>
                              <m:t>𝑀𝐶</m:t>
                            </m:r>
                            <m:r>
                              <a:rPr lang="en-CA" sz="1200" i="1" dirty="0" smtClean="0">
                                <a:latin typeface="Cambria Math" panose="02040503050406030204" pitchFamily="18" charset="0"/>
                                <a:cs typeface="Courier New" panose="02070309020205020404" pitchFamily="49" charset="0"/>
                              </a:rPr>
                              <m:t>_</m:t>
                            </m:r>
                            <m:r>
                              <a:rPr lang="en-CA" sz="1200" i="1" dirty="0" smtClean="0">
                                <a:latin typeface="Cambria Math" panose="02040503050406030204" pitchFamily="18" charset="0"/>
                                <a:cs typeface="Courier New" panose="02070309020205020404" pitchFamily="49" charset="0"/>
                              </a:rPr>
                              <m:t>𝐿𝑖𝑠𝑡</m:t>
                            </m:r>
                          </m:oMath>
                        </m:oMathPara>
                      </a14:m>
                      <a:endParaRPr lang="en-CA" sz="1200" baseline="-25000">
                        <a:latin typeface="Courier New" panose="02070309020205020404" pitchFamily="49" charset="0"/>
                        <a:cs typeface="Courier New" panose="02070309020205020404" pitchFamily="49" charset="0"/>
                      </a:endParaRPr>
                    </a:p>
                  </p:txBody>
                </p:sp>
              </mc:Choice>
              <mc:Fallback xmlns="">
                <p:sp>
                  <p:nvSpPr>
                    <p:cNvPr id="114" name="Rectangle: Rounded Corners 113">
                      <a:extLst>
                        <a:ext uri="{FF2B5EF4-FFF2-40B4-BE49-F238E27FC236}">
                          <a16:creationId xmlns:a16="http://schemas.microsoft.com/office/drawing/2014/main" id="{15FE2A2F-7640-420B-BCC4-FF9834D0D25E}"/>
                        </a:ext>
                      </a:extLst>
                    </p:cNvPr>
                    <p:cNvSpPr>
                      <a:spLocks noRot="1" noChangeAspect="1" noMove="1" noResize="1" noEditPoints="1" noAdjustHandles="1" noChangeArrowheads="1" noChangeShapeType="1" noTextEdit="1"/>
                    </p:cNvSpPr>
                    <p:nvPr/>
                  </p:nvSpPr>
                  <p:spPr>
                    <a:xfrm>
                      <a:off x="9271955" y="4991584"/>
                      <a:ext cx="903249" cy="464820"/>
                    </a:xfrm>
                    <a:prstGeom prst="roundRect">
                      <a:avLst/>
                    </a:prstGeom>
                    <a:blipFill>
                      <a:blip r:embed="rId5"/>
                      <a:stretch>
                        <a:fillRect/>
                      </a:stretch>
                    </a:blipFill>
                  </p:spPr>
                  <p:txBody>
                    <a:bodyPr/>
                    <a:lstStyle/>
                    <a:p>
                      <a:r>
                        <a:rPr lang="en-CA">
                          <a:noFill/>
                        </a:rPr>
                        <a:t> </a:t>
                      </a:r>
                    </a:p>
                  </p:txBody>
                </p:sp>
              </mc:Fallback>
            </mc:AlternateContent>
            <p:cxnSp>
              <p:nvCxnSpPr>
                <p:cNvPr id="115" name="Straight Arrow Connector 114">
                  <a:extLst>
                    <a:ext uri="{FF2B5EF4-FFF2-40B4-BE49-F238E27FC236}">
                      <a16:creationId xmlns:a16="http://schemas.microsoft.com/office/drawing/2014/main" id="{DBE46557-50CD-49F9-A18A-7B8C6676709A}"/>
                    </a:ext>
                  </a:extLst>
                </p:cNvPr>
                <p:cNvCxnSpPr>
                  <a:cxnSpLocks/>
                  <a:stCxn id="113" idx="3"/>
                  <a:endCxn id="114" idx="1"/>
                </p:cNvCxnSpPr>
                <p:nvPr/>
              </p:nvCxnSpPr>
              <p:spPr>
                <a:xfrm>
                  <a:off x="9109897" y="5222628"/>
                  <a:ext cx="162058" cy="136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82B781EE-F4E8-4F43-8D07-5F9B8F149108}"/>
                  </a:ext>
                </a:extLst>
              </p:cNvPr>
              <p:cNvGrpSpPr/>
              <p:nvPr/>
            </p:nvGrpSpPr>
            <p:grpSpPr>
              <a:xfrm>
                <a:off x="7840383" y="2850466"/>
                <a:ext cx="1681671" cy="464820"/>
                <a:chOff x="7464789" y="2647963"/>
                <a:chExt cx="1681671" cy="464820"/>
              </a:xfrm>
              <a:solidFill>
                <a:srgbClr val="FFFF00"/>
              </a:solidFill>
            </p:grpSpPr>
            <p:sp>
              <p:nvSpPr>
                <p:cNvPr id="110" name="Rectangle: Rounded Corners 109">
                  <a:extLst>
                    <a:ext uri="{FF2B5EF4-FFF2-40B4-BE49-F238E27FC236}">
                      <a16:creationId xmlns:a16="http://schemas.microsoft.com/office/drawing/2014/main" id="{A19E77E9-2B51-44DE-A9F1-EF0F5B5E58AE}"/>
                    </a:ext>
                  </a:extLst>
                </p:cNvPr>
                <p:cNvSpPr/>
                <p:nvPr/>
              </p:nvSpPr>
              <p:spPr>
                <a:xfrm>
                  <a:off x="7464789" y="264796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bg2"/>
                      </a:solidFill>
                      <a:latin typeface="Lobster" panose="00000500000000000000" pitchFamily="2" charset="0"/>
                    </a:rPr>
                    <a:t>R</a:t>
                  </a:r>
                  <a:r>
                    <a:rPr lang="en-CA" baseline="-25000">
                      <a:solidFill>
                        <a:schemeClr val="bg2"/>
                      </a:solidFill>
                      <a:latin typeface="Lobster" panose="00000500000000000000" pitchFamily="2" charset="0"/>
                    </a:rPr>
                    <a:t>1</a:t>
                  </a:r>
                </a:p>
              </p:txBody>
            </p:sp>
            <p:sp>
              <p:nvSpPr>
                <p:cNvPr id="111" name="Rectangle: Rounded Corners 110">
                  <a:extLst>
                    <a:ext uri="{FF2B5EF4-FFF2-40B4-BE49-F238E27FC236}">
                      <a16:creationId xmlns:a16="http://schemas.microsoft.com/office/drawing/2014/main" id="{48C013A6-C596-4C55-A919-F9F84068D493}"/>
                    </a:ext>
                  </a:extLst>
                </p:cNvPr>
                <p:cNvSpPr/>
                <p:nvPr/>
              </p:nvSpPr>
              <p:spPr>
                <a:xfrm>
                  <a:off x="8371844" y="264796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bg2"/>
                      </a:solidFill>
                      <a:latin typeface="Lobster" panose="00000500000000000000" pitchFamily="2" charset="0"/>
                    </a:rPr>
                    <a:t>R</a:t>
                  </a:r>
                  <a:r>
                    <a:rPr lang="en-CA" baseline="-25000">
                      <a:solidFill>
                        <a:schemeClr val="bg2"/>
                      </a:solidFill>
                      <a:latin typeface="Lobster" panose="00000500000000000000" pitchFamily="2" charset="0"/>
                    </a:rPr>
                    <a:t>m</a:t>
                  </a:r>
                </a:p>
              </p:txBody>
            </p:sp>
            <p:cxnSp>
              <p:nvCxnSpPr>
                <p:cNvPr id="112" name="Straight Arrow Connector 111">
                  <a:extLst>
                    <a:ext uri="{FF2B5EF4-FFF2-40B4-BE49-F238E27FC236}">
                      <a16:creationId xmlns:a16="http://schemas.microsoft.com/office/drawing/2014/main" id="{40D1C827-BCE0-4955-95A7-2E67A08AAECE}"/>
                    </a:ext>
                  </a:extLst>
                </p:cNvPr>
                <p:cNvCxnSpPr>
                  <a:cxnSpLocks/>
                  <a:stCxn id="110" idx="3"/>
                  <a:endCxn id="111" idx="1"/>
                </p:cNvCxnSpPr>
                <p:nvPr/>
              </p:nvCxnSpPr>
              <p:spPr>
                <a:xfrm>
                  <a:off x="8239405" y="2880373"/>
                  <a:ext cx="132439" cy="0"/>
                </a:xfrm>
                <a:prstGeom prst="straightConnector1">
                  <a:avLst/>
                </a:prstGeom>
                <a:grpFill/>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7" name="Straight Arrow Connector 35">
                <a:extLst>
                  <a:ext uri="{FF2B5EF4-FFF2-40B4-BE49-F238E27FC236}">
                    <a16:creationId xmlns:a16="http://schemas.microsoft.com/office/drawing/2014/main" id="{CFB20E05-E3CC-4382-B5C4-EEBE2C1D274C}"/>
                  </a:ext>
                </a:extLst>
              </p:cNvPr>
              <p:cNvCxnSpPr>
                <a:cxnSpLocks/>
                <a:stCxn id="111" idx="3"/>
                <a:endCxn id="108" idx="1"/>
              </p:cNvCxnSpPr>
              <p:nvPr/>
            </p:nvCxnSpPr>
            <p:spPr>
              <a:xfrm flipH="1">
                <a:off x="7822454" y="3082876"/>
                <a:ext cx="1699600" cy="676145"/>
              </a:xfrm>
              <a:prstGeom prst="bentConnector5">
                <a:avLst>
                  <a:gd name="adj1" fmla="val -13450"/>
                  <a:gd name="adj2" fmla="val 50000"/>
                  <a:gd name="adj3" fmla="val 113450"/>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8" name="Rectangle 107">
                    <a:extLst>
                      <a:ext uri="{FF2B5EF4-FFF2-40B4-BE49-F238E27FC236}">
                        <a16:creationId xmlns:a16="http://schemas.microsoft.com/office/drawing/2014/main" id="{B04B4EC6-C5DE-4600-8E53-41A33844FC94}"/>
                      </a:ext>
                    </a:extLst>
                  </p:cNvPr>
                  <p:cNvSpPr/>
                  <p:nvPr/>
                </p:nvSpPr>
                <p:spPr>
                  <a:xfrm>
                    <a:off x="7822454" y="3526611"/>
                    <a:ext cx="1717528" cy="4648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solidFill>
                                <a:schemeClr val="tx2"/>
                              </a:solidFill>
                              <a:latin typeface="Cambria Math" panose="02040503050406030204" pitchFamily="18" charset="0"/>
                              <a:cs typeface="Courier New" panose="02070309020205020404" pitchFamily="49" charset="0"/>
                            </a:rPr>
                            <m:t>𝐶𝑜𝑚𝑝𝑢𝑡𝑒</m:t>
                          </m:r>
                          <m:r>
                            <a:rPr lang="en-CA" sz="1200" i="1" dirty="0" smtClean="0">
                              <a:solidFill>
                                <a:schemeClr val="tx2"/>
                              </a:solidFill>
                              <a:latin typeface="Cambria Math" panose="02040503050406030204" pitchFamily="18" charset="0"/>
                              <a:cs typeface="Courier New" panose="02070309020205020404" pitchFamily="49" charset="0"/>
                            </a:rPr>
                            <m:t>_</m:t>
                          </m:r>
                          <m:r>
                            <a:rPr lang="en-CA" sz="1200" i="1" dirty="0" smtClean="0">
                              <a:solidFill>
                                <a:schemeClr val="tx2"/>
                              </a:solidFill>
                              <a:latin typeface="Cambria Math" panose="02040503050406030204" pitchFamily="18" charset="0"/>
                              <a:cs typeface="Courier New" panose="02070309020205020404" pitchFamily="49" charset="0"/>
                            </a:rPr>
                            <m:t>𝑅𝑢𝑛𝑠</m:t>
                          </m:r>
                          <m:r>
                            <a:rPr lang="en-CA" sz="1200" i="1" dirty="0">
                              <a:solidFill>
                                <a:schemeClr val="tx2"/>
                              </a:solidFill>
                              <a:latin typeface="Cambria Math" panose="02040503050406030204" pitchFamily="18" charset="0"/>
                              <a:cs typeface="Courier New" panose="02070309020205020404" pitchFamily="49" charset="0"/>
                            </a:rPr>
                            <m:t>()</m:t>
                          </m:r>
                        </m:oMath>
                      </m:oMathPara>
                    </a14:m>
                    <a:endParaRPr lang="en-CA" sz="1200">
                      <a:solidFill>
                        <a:schemeClr val="tx2"/>
                      </a:solidFill>
                      <a:latin typeface="Courier New" panose="02070309020205020404" pitchFamily="49" charset="0"/>
                      <a:cs typeface="Courier New" panose="02070309020205020404" pitchFamily="49" charset="0"/>
                    </a:endParaRPr>
                  </a:p>
                </p:txBody>
              </p:sp>
            </mc:Choice>
            <mc:Fallback xmlns="">
              <p:sp>
                <p:nvSpPr>
                  <p:cNvPr id="108" name="Rectangle 107">
                    <a:extLst>
                      <a:ext uri="{FF2B5EF4-FFF2-40B4-BE49-F238E27FC236}">
                        <a16:creationId xmlns:a16="http://schemas.microsoft.com/office/drawing/2014/main" id="{B04B4EC6-C5DE-4600-8E53-41A33844FC94}"/>
                      </a:ext>
                    </a:extLst>
                  </p:cNvPr>
                  <p:cNvSpPr>
                    <a:spLocks noRot="1" noChangeAspect="1" noMove="1" noResize="1" noEditPoints="1" noAdjustHandles="1" noChangeArrowheads="1" noChangeShapeType="1" noTextEdit="1"/>
                  </p:cNvSpPr>
                  <p:nvPr/>
                </p:nvSpPr>
                <p:spPr>
                  <a:xfrm>
                    <a:off x="7822454" y="3526611"/>
                    <a:ext cx="1717528" cy="464820"/>
                  </a:xfrm>
                  <a:prstGeom prst="rect">
                    <a:avLst/>
                  </a:prstGeom>
                  <a:blipFill>
                    <a:blip r:embed="rId6"/>
                    <a:stretch>
                      <a:fillRect/>
                    </a:stretch>
                  </a:blipFill>
                </p:spPr>
                <p:txBody>
                  <a:bodyPr/>
                  <a:lstStyle/>
                  <a:p>
                    <a:r>
                      <a:rPr lang="en-CA">
                        <a:noFill/>
                      </a:rPr>
                      <a:t> </a:t>
                    </a:r>
                  </a:p>
                </p:txBody>
              </p:sp>
            </mc:Fallback>
          </mc:AlternateContent>
          <p:cxnSp>
            <p:nvCxnSpPr>
              <p:cNvPr id="109" name="Straight Arrow Connector 108">
                <a:extLst>
                  <a:ext uri="{FF2B5EF4-FFF2-40B4-BE49-F238E27FC236}">
                    <a16:creationId xmlns:a16="http://schemas.microsoft.com/office/drawing/2014/main" id="{E6030422-8727-413D-9ABD-C6C47BB94790}"/>
                  </a:ext>
                </a:extLst>
              </p:cNvPr>
              <p:cNvCxnSpPr>
                <a:cxnSpLocks/>
                <a:stCxn id="108" idx="2"/>
                <a:endCxn id="97" idx="0"/>
              </p:cNvCxnSpPr>
              <p:nvPr/>
            </p:nvCxnSpPr>
            <p:spPr>
              <a:xfrm>
                <a:off x="8681218" y="3991431"/>
                <a:ext cx="0" cy="21132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4" name="Rectangle 83">
                  <a:extLst>
                    <a:ext uri="{FF2B5EF4-FFF2-40B4-BE49-F238E27FC236}">
                      <a16:creationId xmlns:a16="http://schemas.microsoft.com/office/drawing/2014/main" id="{0C9D05F7-197F-4558-9033-AE7BB5BF67DC}"/>
                    </a:ext>
                  </a:extLst>
                </p:cNvPr>
                <p:cNvSpPr/>
                <p:nvPr/>
              </p:nvSpPr>
              <p:spPr>
                <a:xfrm>
                  <a:off x="9138902" y="4212300"/>
                  <a:ext cx="872284" cy="46482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solidFill>
                              <a:schemeClr val="bg2"/>
                            </a:solidFill>
                            <a:latin typeface="Cambria Math" panose="02040503050406030204" pitchFamily="18" charset="0"/>
                            <a:cs typeface="Courier New" panose="02070309020205020404" pitchFamily="49" charset="0"/>
                          </a:rPr>
                          <m:t>𝑂𝐿𝑃</m:t>
                        </m:r>
                        <m:r>
                          <a:rPr lang="en-CA" sz="1200" i="1" baseline="-25000" dirty="0" err="1">
                            <a:solidFill>
                              <a:schemeClr val="bg2"/>
                            </a:solidFill>
                            <a:latin typeface="Cambria Math" panose="02040503050406030204" pitchFamily="18" charset="0"/>
                            <a:cs typeface="Courier New" panose="02070309020205020404" pitchFamily="49" charset="0"/>
                          </a:rPr>
                          <m:t>𝑖</m:t>
                        </m:r>
                        <m:r>
                          <a:rPr lang="en-CA" sz="1200" i="1" dirty="0">
                            <a:solidFill>
                              <a:schemeClr val="bg2"/>
                            </a:solidFill>
                            <a:latin typeface="Cambria Math" panose="02040503050406030204" pitchFamily="18" charset="0"/>
                            <a:cs typeface="Courier New" panose="02070309020205020404" pitchFamily="49" charset="0"/>
                          </a:rPr>
                          <m:t>()</m:t>
                        </m:r>
                      </m:oMath>
                    </m:oMathPara>
                  </a14:m>
                  <a:endParaRPr lang="en-CA" sz="1200">
                    <a:solidFill>
                      <a:schemeClr val="bg2"/>
                    </a:solidFill>
                    <a:latin typeface="Courier New" panose="02070309020205020404" pitchFamily="49" charset="0"/>
                    <a:cs typeface="Courier New" panose="02070309020205020404" pitchFamily="49" charset="0"/>
                  </a:endParaRPr>
                </a:p>
              </p:txBody>
            </p:sp>
          </mc:Choice>
          <mc:Fallback xmlns="">
            <p:sp>
              <p:nvSpPr>
                <p:cNvPr id="84" name="Rectangle 83">
                  <a:extLst>
                    <a:ext uri="{FF2B5EF4-FFF2-40B4-BE49-F238E27FC236}">
                      <a16:creationId xmlns:a16="http://schemas.microsoft.com/office/drawing/2014/main" id="{0C9D05F7-197F-4558-9033-AE7BB5BF67DC}"/>
                    </a:ext>
                  </a:extLst>
                </p:cNvPr>
                <p:cNvSpPr>
                  <a:spLocks noRot="1" noChangeAspect="1" noMove="1" noResize="1" noEditPoints="1" noAdjustHandles="1" noChangeArrowheads="1" noChangeShapeType="1" noTextEdit="1"/>
                </p:cNvSpPr>
                <p:nvPr/>
              </p:nvSpPr>
              <p:spPr>
                <a:xfrm>
                  <a:off x="9138902" y="4212300"/>
                  <a:ext cx="872284" cy="464820"/>
                </a:xfrm>
                <a:prstGeom prst="rect">
                  <a:avLst/>
                </a:prstGeom>
                <a:blipFill>
                  <a:blip r:embed="rId7"/>
                  <a:stretch>
                    <a:fillRect/>
                  </a:stretch>
                </a:blipFill>
              </p:spPr>
              <p:txBody>
                <a:bodyPr/>
                <a:lstStyle/>
                <a:p>
                  <a:r>
                    <a:rPr lang="en-CA">
                      <a:noFill/>
                    </a:rPr>
                    <a:t> </a:t>
                  </a:r>
                </a:p>
              </p:txBody>
            </p:sp>
          </mc:Fallback>
        </mc:AlternateContent>
        <p:cxnSp>
          <p:nvCxnSpPr>
            <p:cNvPr id="85" name="Straight Arrow Connector 35">
              <a:extLst>
                <a:ext uri="{FF2B5EF4-FFF2-40B4-BE49-F238E27FC236}">
                  <a16:creationId xmlns:a16="http://schemas.microsoft.com/office/drawing/2014/main" id="{FC165C66-EB1D-4AB2-88E0-75FF61F8F833}"/>
                </a:ext>
              </a:extLst>
            </p:cNvPr>
            <p:cNvCxnSpPr>
              <a:cxnSpLocks/>
              <a:stCxn id="84" idx="3"/>
              <a:endCxn id="92" idx="0"/>
            </p:cNvCxnSpPr>
            <p:nvPr/>
          </p:nvCxnSpPr>
          <p:spPr>
            <a:xfrm flipV="1">
              <a:off x="10011186" y="3660628"/>
              <a:ext cx="1146147" cy="784082"/>
            </a:xfrm>
            <a:prstGeom prst="curvedConnector4">
              <a:avLst>
                <a:gd name="adj1" fmla="val 30907"/>
                <a:gd name="adj2" fmla="val 129155"/>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35">
              <a:extLst>
                <a:ext uri="{FF2B5EF4-FFF2-40B4-BE49-F238E27FC236}">
                  <a16:creationId xmlns:a16="http://schemas.microsoft.com/office/drawing/2014/main" id="{63AD42B1-1CDF-42CB-86B3-C5A8499502A4}"/>
                </a:ext>
              </a:extLst>
            </p:cNvPr>
            <p:cNvCxnSpPr>
              <a:cxnSpLocks/>
              <a:stCxn id="94" idx="2"/>
              <a:endCxn id="84" idx="3"/>
            </p:cNvCxnSpPr>
            <p:nvPr/>
          </p:nvCxnSpPr>
          <p:spPr>
            <a:xfrm rot="5400000" flipH="1">
              <a:off x="10192219" y="4263678"/>
              <a:ext cx="784082" cy="1146147"/>
            </a:xfrm>
            <a:prstGeom prst="curvedConnector4">
              <a:avLst>
                <a:gd name="adj1" fmla="val -29155"/>
                <a:gd name="adj2" fmla="val 8362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35">
              <a:extLst>
                <a:ext uri="{FF2B5EF4-FFF2-40B4-BE49-F238E27FC236}">
                  <a16:creationId xmlns:a16="http://schemas.microsoft.com/office/drawing/2014/main" id="{EFEA3848-F0DE-4956-A076-BBC98D9DB84F}"/>
                </a:ext>
              </a:extLst>
            </p:cNvPr>
            <p:cNvCxnSpPr>
              <a:cxnSpLocks/>
              <a:stCxn id="97" idx="3"/>
              <a:endCxn id="84" idx="0"/>
            </p:cNvCxnSpPr>
            <p:nvPr/>
          </p:nvCxnSpPr>
          <p:spPr>
            <a:xfrm flipV="1">
              <a:off x="8524129" y="4212300"/>
              <a:ext cx="1050915" cy="232410"/>
            </a:xfrm>
            <a:prstGeom prst="curvedConnector4">
              <a:avLst>
                <a:gd name="adj1" fmla="val 29249"/>
                <a:gd name="adj2" fmla="val 19836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35">
              <a:extLst>
                <a:ext uri="{FF2B5EF4-FFF2-40B4-BE49-F238E27FC236}">
                  <a16:creationId xmlns:a16="http://schemas.microsoft.com/office/drawing/2014/main" id="{F209E724-F606-4160-9E57-609B245062E6}"/>
                </a:ext>
              </a:extLst>
            </p:cNvPr>
            <p:cNvCxnSpPr>
              <a:cxnSpLocks/>
              <a:stCxn id="84" idx="2"/>
              <a:endCxn id="97" idx="3"/>
            </p:cNvCxnSpPr>
            <p:nvPr/>
          </p:nvCxnSpPr>
          <p:spPr>
            <a:xfrm rot="5400000" flipH="1">
              <a:off x="8933382" y="4035458"/>
              <a:ext cx="232410" cy="1050915"/>
            </a:xfrm>
            <a:prstGeom prst="curvedConnector4">
              <a:avLst>
                <a:gd name="adj1" fmla="val -98361"/>
                <a:gd name="adj2" fmla="val 7075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id="{44B2B71A-F6C8-452D-8D13-AF425738EAD8}"/>
                </a:ext>
              </a:extLst>
            </p:cNvPr>
            <p:cNvGrpSpPr/>
            <p:nvPr/>
          </p:nvGrpSpPr>
          <p:grpSpPr>
            <a:xfrm>
              <a:off x="10386481" y="3660628"/>
              <a:ext cx="1541703" cy="1568164"/>
              <a:chOff x="10345032" y="3856033"/>
              <a:chExt cx="1541703" cy="1568164"/>
            </a:xfrm>
          </p:grpSpPr>
          <mc:AlternateContent xmlns:mc="http://schemas.openxmlformats.org/markup-compatibility/2006" xmlns:a14="http://schemas.microsoft.com/office/drawing/2010/main">
            <mc:Choice Requires="a14">
              <p:sp>
                <p:nvSpPr>
                  <p:cNvPr id="92" name="Rectangle 91">
                    <a:extLst>
                      <a:ext uri="{FF2B5EF4-FFF2-40B4-BE49-F238E27FC236}">
                        <a16:creationId xmlns:a16="http://schemas.microsoft.com/office/drawing/2014/main" id="{E8E997A1-3A27-4F25-92B8-75192AD3BE59}"/>
                      </a:ext>
                    </a:extLst>
                  </p:cNvPr>
                  <p:cNvSpPr/>
                  <p:nvPr/>
                </p:nvSpPr>
                <p:spPr>
                  <a:xfrm>
                    <a:off x="10678222" y="3856033"/>
                    <a:ext cx="875324" cy="39256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000" i="1" dirty="0" smtClean="0">
                              <a:solidFill>
                                <a:schemeClr val="bg2"/>
                              </a:solidFill>
                              <a:latin typeface="Cambria Math" panose="02040503050406030204" pitchFamily="18" charset="0"/>
                              <a:cs typeface="Courier New" panose="02070309020205020404" pitchFamily="49" charset="0"/>
                            </a:rPr>
                            <m:t>𝐸𝑥𝑟𝑢𝑛</m:t>
                          </m:r>
                          <m:r>
                            <a:rPr lang="en-CA" sz="1000" i="1" dirty="0">
                              <a:solidFill>
                                <a:schemeClr val="bg2"/>
                              </a:solidFill>
                              <a:latin typeface="Cambria Math" panose="02040503050406030204" pitchFamily="18" charset="0"/>
                              <a:cs typeface="Courier New" panose="02070309020205020404" pitchFamily="49" charset="0"/>
                            </a:rPr>
                            <m:t>()</m:t>
                          </m:r>
                        </m:oMath>
                      </m:oMathPara>
                    </a14:m>
                    <a:endParaRPr lang="en-CA" sz="1000">
                      <a:solidFill>
                        <a:schemeClr val="bg2"/>
                      </a:solidFill>
                      <a:latin typeface="Courier New" panose="02070309020205020404" pitchFamily="49" charset="0"/>
                      <a:cs typeface="Courier New" panose="02070309020205020404" pitchFamily="49" charset="0"/>
                    </a:endParaRPr>
                  </a:p>
                </p:txBody>
              </p:sp>
            </mc:Choice>
            <mc:Fallback xmlns="">
              <p:sp>
                <p:nvSpPr>
                  <p:cNvPr id="92" name="Rectangle 91">
                    <a:extLst>
                      <a:ext uri="{FF2B5EF4-FFF2-40B4-BE49-F238E27FC236}">
                        <a16:creationId xmlns:a16="http://schemas.microsoft.com/office/drawing/2014/main" id="{E8E997A1-3A27-4F25-92B8-75192AD3BE59}"/>
                      </a:ext>
                    </a:extLst>
                  </p:cNvPr>
                  <p:cNvSpPr>
                    <a:spLocks noRot="1" noChangeAspect="1" noMove="1" noResize="1" noEditPoints="1" noAdjustHandles="1" noChangeArrowheads="1" noChangeShapeType="1" noTextEdit="1"/>
                  </p:cNvSpPr>
                  <p:nvPr/>
                </p:nvSpPr>
                <p:spPr>
                  <a:xfrm>
                    <a:off x="10678222" y="3856033"/>
                    <a:ext cx="875324" cy="392568"/>
                  </a:xfrm>
                  <a:prstGeom prst="rect">
                    <a:avLst/>
                  </a:prstGeom>
                  <a:blipFill>
                    <a:blip r:embed="rId8"/>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3" name="Rectangle 92">
                    <a:extLst>
                      <a:ext uri="{FF2B5EF4-FFF2-40B4-BE49-F238E27FC236}">
                        <a16:creationId xmlns:a16="http://schemas.microsoft.com/office/drawing/2014/main" id="{7D4B6580-F1D2-4921-BE0D-034D725462F2}"/>
                      </a:ext>
                    </a:extLst>
                  </p:cNvPr>
                  <p:cNvSpPr/>
                  <p:nvPr/>
                </p:nvSpPr>
                <p:spPr>
                  <a:xfrm>
                    <a:off x="10580006" y="4390669"/>
                    <a:ext cx="1071757" cy="39256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000" i="1" dirty="0" smtClean="0">
                              <a:solidFill>
                                <a:schemeClr val="bg2"/>
                              </a:solidFill>
                              <a:latin typeface="Cambria Math" panose="02040503050406030204" pitchFamily="18" charset="0"/>
                              <a:cs typeface="Courier New" panose="02070309020205020404" pitchFamily="49" charset="0"/>
                            </a:rPr>
                            <m:t>𝐹𝑟𝑒𝑞𝑢𝑒𝑛𝑐𝑦</m:t>
                          </m:r>
                          <m:r>
                            <a:rPr lang="en-CA" sz="1000" i="1" dirty="0" smtClean="0">
                              <a:solidFill>
                                <a:schemeClr val="bg2"/>
                              </a:solidFill>
                              <a:latin typeface="Cambria Math" panose="02040503050406030204" pitchFamily="18" charset="0"/>
                              <a:cs typeface="Courier New" panose="02070309020205020404" pitchFamily="49" charset="0"/>
                            </a:rPr>
                            <m:t>()</m:t>
                          </m:r>
                        </m:oMath>
                      </m:oMathPara>
                    </a14:m>
                    <a:endParaRPr lang="en-CA" sz="1000">
                      <a:solidFill>
                        <a:schemeClr val="bg2"/>
                      </a:solidFill>
                      <a:latin typeface="Courier New" panose="02070309020205020404" pitchFamily="49" charset="0"/>
                      <a:cs typeface="Courier New" panose="02070309020205020404" pitchFamily="49" charset="0"/>
                    </a:endParaRPr>
                  </a:p>
                </p:txBody>
              </p:sp>
            </mc:Choice>
            <mc:Fallback xmlns="">
              <p:sp>
                <p:nvSpPr>
                  <p:cNvPr id="93" name="Rectangle 92">
                    <a:extLst>
                      <a:ext uri="{FF2B5EF4-FFF2-40B4-BE49-F238E27FC236}">
                        <a16:creationId xmlns:a16="http://schemas.microsoft.com/office/drawing/2014/main" id="{7D4B6580-F1D2-4921-BE0D-034D725462F2}"/>
                      </a:ext>
                    </a:extLst>
                  </p:cNvPr>
                  <p:cNvSpPr>
                    <a:spLocks noRot="1" noChangeAspect="1" noMove="1" noResize="1" noEditPoints="1" noAdjustHandles="1" noChangeArrowheads="1" noChangeShapeType="1" noTextEdit="1"/>
                  </p:cNvSpPr>
                  <p:nvPr/>
                </p:nvSpPr>
                <p:spPr>
                  <a:xfrm>
                    <a:off x="10580006" y="4390669"/>
                    <a:ext cx="1071757" cy="392568"/>
                  </a:xfrm>
                  <a:prstGeom prst="rect">
                    <a:avLst/>
                  </a:prstGeom>
                  <a:blipFill>
                    <a:blip r:embed="rId9"/>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4" name="Rectangle 93">
                    <a:extLst>
                      <a:ext uri="{FF2B5EF4-FFF2-40B4-BE49-F238E27FC236}">
                        <a16:creationId xmlns:a16="http://schemas.microsoft.com/office/drawing/2014/main" id="{C68D8B68-89B9-439B-BA26-605AA0A1B99D}"/>
                      </a:ext>
                    </a:extLst>
                  </p:cNvPr>
                  <p:cNvSpPr/>
                  <p:nvPr/>
                </p:nvSpPr>
                <p:spPr>
                  <a:xfrm>
                    <a:off x="10345032" y="4945340"/>
                    <a:ext cx="1541703" cy="47885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b="0" i="1" dirty="0" smtClean="0">
                              <a:solidFill>
                                <a:schemeClr val="bg2"/>
                              </a:solidFill>
                              <a:latin typeface="Cambria Math" panose="02040503050406030204" pitchFamily="18" charset="0"/>
                              <a:cs typeface="Courier New" panose="02070309020205020404" pitchFamily="49" charset="0"/>
                            </a:rPr>
                            <m:t>𝑆𝑢𝑚</m:t>
                          </m:r>
                          <m:r>
                            <a:rPr lang="en-CA" sz="1200" i="1" dirty="0" smtClean="0">
                              <a:solidFill>
                                <a:schemeClr val="bg2"/>
                              </a:solidFill>
                              <a:latin typeface="Cambria Math" panose="02040503050406030204" pitchFamily="18" charset="0"/>
                              <a:cs typeface="Courier New" panose="02070309020205020404" pitchFamily="49" charset="0"/>
                            </a:rPr>
                            <m:t> + </m:t>
                          </m:r>
                        </m:oMath>
                      </m:oMathPara>
                    </a14:m>
                    <a:endParaRPr lang="en-CA" sz="1200" i="1">
                      <a:solidFill>
                        <a:schemeClr val="bg2"/>
                      </a:solidFill>
                      <a:latin typeface="Cambria Math" panose="02040503050406030204" pitchFamily="18" charset="0"/>
                      <a:cs typeface="Courier New" panose="02070309020205020404" pitchFamily="49" charset="0"/>
                    </a:endParaRPr>
                  </a:p>
                  <a:p>
                    <a:pPr algn="ctr"/>
                    <a14:m>
                      <m:oMathPara xmlns:m="http://schemas.openxmlformats.org/officeDocument/2006/math">
                        <m:oMathParaPr>
                          <m:jc m:val="centerGroup"/>
                        </m:oMathParaPr>
                        <m:oMath xmlns:m="http://schemas.openxmlformats.org/officeDocument/2006/math">
                          <m:r>
                            <a:rPr lang="en-CA" sz="1000" i="1" dirty="0" smtClean="0">
                              <a:solidFill>
                                <a:schemeClr val="bg2"/>
                              </a:solidFill>
                              <a:latin typeface="Cambria Math" panose="02040503050406030204" pitchFamily="18" charset="0"/>
                              <a:cs typeface="Courier New" panose="02070309020205020404" pitchFamily="49" charset="0"/>
                            </a:rPr>
                            <m:t>(</m:t>
                          </m:r>
                          <m:r>
                            <a:rPr lang="en-CA" sz="1000" i="1" dirty="0" err="1" smtClean="0">
                              <a:solidFill>
                                <a:schemeClr val="bg2"/>
                              </a:solidFill>
                              <a:latin typeface="Cambria Math" panose="02040503050406030204" pitchFamily="18" charset="0"/>
                              <a:cs typeface="Courier New" panose="02070309020205020404" pitchFamily="49" charset="0"/>
                            </a:rPr>
                            <m:t>𝐿𝐶𝑃</m:t>
                          </m:r>
                          <m:r>
                            <a:rPr lang="en-CA" sz="1000" i="1" baseline="-25000" dirty="0" err="1" smtClean="0">
                              <a:solidFill>
                                <a:schemeClr val="bg2"/>
                              </a:solidFill>
                              <a:latin typeface="Cambria Math" panose="02040503050406030204" pitchFamily="18" charset="0"/>
                              <a:cs typeface="Courier New" panose="02070309020205020404" pitchFamily="49" charset="0"/>
                            </a:rPr>
                            <m:t>𝑖</m:t>
                          </m:r>
                          <m:r>
                            <a:rPr lang="en-CA" sz="1000" i="1" dirty="0" smtClean="0">
                              <a:solidFill>
                                <a:schemeClr val="bg2"/>
                              </a:solidFill>
                              <a:latin typeface="Cambria Math" panose="02040503050406030204" pitchFamily="18" charset="0"/>
                              <a:cs typeface="Courier New" panose="02070309020205020404" pitchFamily="49" charset="0"/>
                            </a:rPr>
                            <m:t> – </m:t>
                          </m:r>
                          <m:r>
                            <a:rPr lang="en-CA" sz="1000" i="1" dirty="0" smtClean="0">
                              <a:solidFill>
                                <a:schemeClr val="bg2"/>
                              </a:solidFill>
                              <a:latin typeface="Cambria Math" panose="02040503050406030204" pitchFamily="18" charset="0"/>
                              <a:cs typeface="Courier New" panose="02070309020205020404" pitchFamily="49" charset="0"/>
                            </a:rPr>
                            <m:t>𝑝</m:t>
                          </m:r>
                          <m:r>
                            <a:rPr lang="en-CA" sz="1000" i="1" dirty="0" smtClean="0">
                              <a:solidFill>
                                <a:schemeClr val="bg2"/>
                              </a:solidFill>
                              <a:latin typeface="Cambria Math" panose="02040503050406030204" pitchFamily="18" charset="0"/>
                              <a:cs typeface="Courier New" panose="02070309020205020404" pitchFamily="49" charset="0"/>
                            </a:rPr>
                            <m:t>)	∗ (</m:t>
                          </m:r>
                          <m:r>
                            <a:rPr lang="en-CA" sz="1000" i="1" dirty="0" err="1" smtClean="0">
                              <a:solidFill>
                                <a:schemeClr val="bg2"/>
                              </a:solidFill>
                              <a:latin typeface="Cambria Math" panose="02040503050406030204" pitchFamily="18" charset="0"/>
                              <a:cs typeface="Courier New" panose="02070309020205020404" pitchFamily="49" charset="0"/>
                            </a:rPr>
                            <m:t>𝑓</m:t>
                          </m:r>
                          <m:r>
                            <a:rPr lang="en-CA" sz="1000" i="1" baseline="-25000" dirty="0" err="1" smtClean="0">
                              <a:solidFill>
                                <a:schemeClr val="bg2"/>
                              </a:solidFill>
                              <a:latin typeface="Cambria Math" panose="02040503050406030204" pitchFamily="18" charset="0"/>
                              <a:cs typeface="Courier New" panose="02070309020205020404" pitchFamily="49" charset="0"/>
                            </a:rPr>
                            <m:t>𝑟</m:t>
                          </m:r>
                          <m:r>
                            <a:rPr lang="en-CA" sz="1000" i="1" baseline="-25000" dirty="0" err="1" smtClean="0">
                              <a:solidFill>
                                <a:schemeClr val="bg2"/>
                              </a:solidFill>
                              <a:latin typeface="Cambria Math" panose="02040503050406030204" pitchFamily="18" charset="0"/>
                              <a:cs typeface="Courier New" panose="02070309020205020404" pitchFamily="49" charset="0"/>
                            </a:rPr>
                            <m:t>,</m:t>
                          </m:r>
                          <m:r>
                            <a:rPr lang="en-CA" sz="1000" i="1" baseline="-25000" dirty="0" err="1" smtClean="0">
                              <a:solidFill>
                                <a:schemeClr val="bg2"/>
                              </a:solidFill>
                              <a:latin typeface="Cambria Math" panose="02040503050406030204" pitchFamily="18" charset="0"/>
                              <a:cs typeface="Courier New" panose="02070309020205020404" pitchFamily="49" charset="0"/>
                            </a:rPr>
                            <m:t>𝑢</m:t>
                          </m:r>
                          <m:r>
                            <a:rPr lang="en-CA" sz="1000" i="1" dirty="0" smtClean="0">
                              <a:solidFill>
                                <a:schemeClr val="bg2"/>
                              </a:solidFill>
                              <a:latin typeface="Cambria Math" panose="02040503050406030204" pitchFamily="18" charset="0"/>
                              <a:cs typeface="Courier New" panose="02070309020205020404" pitchFamily="49" charset="0"/>
                            </a:rPr>
                            <m:t> − 1)</m:t>
                          </m:r>
                        </m:oMath>
                      </m:oMathPara>
                    </a14:m>
                    <a:endParaRPr lang="en-CA" sz="1000" baseline="-25000">
                      <a:solidFill>
                        <a:schemeClr val="bg2"/>
                      </a:solidFill>
                      <a:latin typeface="Courier New" panose="02070309020205020404" pitchFamily="49" charset="0"/>
                      <a:cs typeface="Courier New" panose="02070309020205020404" pitchFamily="49" charset="0"/>
                    </a:endParaRPr>
                  </a:p>
                </p:txBody>
              </p:sp>
            </mc:Choice>
            <mc:Fallback xmlns="">
              <p:sp>
                <p:nvSpPr>
                  <p:cNvPr id="94" name="Rectangle 93">
                    <a:extLst>
                      <a:ext uri="{FF2B5EF4-FFF2-40B4-BE49-F238E27FC236}">
                        <a16:creationId xmlns:a16="http://schemas.microsoft.com/office/drawing/2014/main" id="{C68D8B68-89B9-439B-BA26-605AA0A1B99D}"/>
                      </a:ext>
                    </a:extLst>
                  </p:cNvPr>
                  <p:cNvSpPr>
                    <a:spLocks noRot="1" noChangeAspect="1" noMove="1" noResize="1" noEditPoints="1" noAdjustHandles="1" noChangeArrowheads="1" noChangeShapeType="1" noTextEdit="1"/>
                  </p:cNvSpPr>
                  <p:nvPr/>
                </p:nvSpPr>
                <p:spPr>
                  <a:xfrm>
                    <a:off x="10345032" y="4945340"/>
                    <a:ext cx="1541703" cy="478857"/>
                  </a:xfrm>
                  <a:prstGeom prst="rect">
                    <a:avLst/>
                  </a:prstGeom>
                  <a:blipFill>
                    <a:blip r:embed="rId10"/>
                    <a:stretch>
                      <a:fillRect/>
                    </a:stretch>
                  </a:blipFill>
                </p:spPr>
                <p:txBody>
                  <a:bodyPr/>
                  <a:lstStyle/>
                  <a:p>
                    <a:r>
                      <a:rPr lang="en-CA">
                        <a:noFill/>
                      </a:rPr>
                      <a:t> </a:t>
                    </a:r>
                  </a:p>
                </p:txBody>
              </p:sp>
            </mc:Fallback>
          </mc:AlternateContent>
        </p:grpSp>
        <p:cxnSp>
          <p:nvCxnSpPr>
            <p:cNvPr id="90" name="Straight Arrow Connector 89">
              <a:extLst>
                <a:ext uri="{FF2B5EF4-FFF2-40B4-BE49-F238E27FC236}">
                  <a16:creationId xmlns:a16="http://schemas.microsoft.com/office/drawing/2014/main" id="{44E0DF0D-40A7-4972-93F5-DBC0541C3C65}"/>
                </a:ext>
              </a:extLst>
            </p:cNvPr>
            <p:cNvCxnSpPr>
              <a:cxnSpLocks/>
              <a:stCxn id="92" idx="2"/>
              <a:endCxn id="93" idx="0"/>
            </p:cNvCxnSpPr>
            <p:nvPr/>
          </p:nvCxnSpPr>
          <p:spPr>
            <a:xfrm>
              <a:off x="11157333" y="4053196"/>
              <a:ext cx="1" cy="14206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254469ED-B676-467F-A1D2-78988C7D74AA}"/>
                </a:ext>
              </a:extLst>
            </p:cNvPr>
            <p:cNvCxnSpPr>
              <a:cxnSpLocks/>
              <a:stCxn id="93" idx="2"/>
              <a:endCxn id="94" idx="0"/>
            </p:cNvCxnSpPr>
            <p:nvPr/>
          </p:nvCxnSpPr>
          <p:spPr>
            <a:xfrm flipH="1">
              <a:off x="11157333" y="4587832"/>
              <a:ext cx="1" cy="162103"/>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pic>
        <p:nvPicPr>
          <p:cNvPr id="50" name="Picture 49">
            <a:extLst>
              <a:ext uri="{FF2B5EF4-FFF2-40B4-BE49-F238E27FC236}">
                <a16:creationId xmlns:a16="http://schemas.microsoft.com/office/drawing/2014/main" id="{9CF593FA-9857-413F-9B03-80DE91AEE0E1}"/>
              </a:ext>
            </a:extLst>
          </p:cNvPr>
          <p:cNvPicPr>
            <a:picLocks noChangeAspect="1"/>
          </p:cNvPicPr>
          <p:nvPr/>
        </p:nvPicPr>
        <p:blipFill>
          <a:blip r:embed="rId11">
            <a:extLst>
              <a:ext uri="{28A0092B-C50C-407E-A947-70E740481C1C}">
                <a14:useLocalDpi xmlns:a14="http://schemas.microsoft.com/office/drawing/2010/main" val="0"/>
              </a:ext>
            </a:extLst>
          </a:blip>
          <a:srcRect l="40" r="40"/>
          <a:stretch/>
        </p:blipFill>
        <p:spPr>
          <a:xfrm>
            <a:off x="1098123" y="2120076"/>
            <a:ext cx="3854204" cy="778733"/>
          </a:xfrm>
          <a:prstGeom prst="rect">
            <a:avLst/>
          </a:prstGeom>
        </p:spPr>
      </p:pic>
      <p:sp>
        <p:nvSpPr>
          <p:cNvPr id="54" name="TextBox 53">
            <a:extLst>
              <a:ext uri="{FF2B5EF4-FFF2-40B4-BE49-F238E27FC236}">
                <a16:creationId xmlns:a16="http://schemas.microsoft.com/office/drawing/2014/main" id="{D0FD66B0-1187-49FD-A3B4-D54498B68BAF}"/>
              </a:ext>
            </a:extLst>
          </p:cNvPr>
          <p:cNvSpPr txBox="1"/>
          <p:nvPr/>
        </p:nvSpPr>
        <p:spPr>
          <a:xfrm>
            <a:off x="1143000" y="6197856"/>
            <a:ext cx="4953000" cy="553998"/>
          </a:xfrm>
          <a:prstGeom prst="rect">
            <a:avLst/>
          </a:prstGeom>
          <a:noFill/>
        </p:spPr>
        <p:txBody>
          <a:bodyPr wrap="square">
            <a:spAutoFit/>
          </a:bodyPr>
          <a:lstStyle/>
          <a:p>
            <a:pPr algn="r"/>
            <a:r>
              <a:rPr lang="en-CA" sz="1000" b="0" i="0" u="none" strike="noStrike" baseline="0">
                <a:latin typeface="LMRoman10-Regular"/>
              </a:rPr>
              <a:t>[Cro14]  M. </a:t>
            </a:r>
            <a:r>
              <a:rPr lang="en-CA" sz="1000" b="0" i="0" u="none" strike="noStrike" baseline="0" err="1">
                <a:latin typeface="LMRoman10-Regular"/>
              </a:rPr>
              <a:t>Crochemore</a:t>
            </a:r>
            <a:r>
              <a:rPr lang="en-CA" sz="1000" b="0" i="0" u="none" strike="noStrike" baseline="0">
                <a:latin typeface="LMRoman10-Regular"/>
              </a:rPr>
              <a:t>, C. S. Iliopoulos, M. Kubica, J. </a:t>
            </a:r>
            <a:r>
              <a:rPr lang="en-CA" sz="1000" b="0" i="0" u="none" strike="noStrike" baseline="0" err="1">
                <a:latin typeface="LMRoman10-Regular"/>
              </a:rPr>
              <a:t>Radoszewski</a:t>
            </a:r>
            <a:r>
              <a:rPr lang="en-CA" sz="1000" b="0" i="0" u="none" strike="noStrike" baseline="0">
                <a:latin typeface="LMRoman10-Regular"/>
              </a:rPr>
              <a:t>, W. </a:t>
            </a:r>
            <a:r>
              <a:rPr lang="en-CA" sz="1000" b="0" i="0" u="none" strike="noStrike" baseline="0" err="1">
                <a:latin typeface="LMRoman10-Regular"/>
              </a:rPr>
              <a:t>Rytter</a:t>
            </a:r>
            <a:r>
              <a:rPr lang="en-CA" sz="1000" b="0" i="0" u="none" strike="noStrike" baseline="0">
                <a:latin typeface="LMRoman10-Regular"/>
              </a:rPr>
              <a:t>, K. </a:t>
            </a:r>
            <a:r>
              <a:rPr lang="en-US" sz="1000" b="0" i="0" u="none" strike="noStrike" baseline="0" err="1">
                <a:latin typeface="LMRoman10-Regular"/>
              </a:rPr>
              <a:t>Stencel</a:t>
            </a:r>
            <a:r>
              <a:rPr lang="en-US" sz="1000" b="0" i="0" u="none" strike="noStrike" baseline="0">
                <a:latin typeface="LMRoman10-Regular"/>
              </a:rPr>
              <a:t>, and T. </a:t>
            </a:r>
            <a:r>
              <a:rPr lang="en-US" sz="1000" b="0" i="0" u="none" strike="noStrike" baseline="0" err="1">
                <a:latin typeface="LMRoman10-Regular"/>
              </a:rPr>
              <a:t>Waleń</a:t>
            </a:r>
            <a:r>
              <a:rPr lang="en-US" sz="1000" b="0" i="0" u="none" strike="noStrike" baseline="0">
                <a:latin typeface="LMRoman10-Regular"/>
              </a:rPr>
              <a:t>. New Simple Efficient Algorithms Computing Powers and Runs in Strings. </a:t>
            </a:r>
            <a:r>
              <a:rPr lang="en-US" sz="1000" b="0" i="1" u="none" strike="noStrike" baseline="0">
                <a:latin typeface="LMRoman10-Italic"/>
              </a:rPr>
              <a:t>Discrete Appl. Math. </a:t>
            </a:r>
            <a:r>
              <a:rPr lang="en-US" sz="1000" b="0" i="0" u="none" strike="noStrike" baseline="0">
                <a:latin typeface="LMRoman10-Regular"/>
              </a:rPr>
              <a:t>163 (Jan. 2014), 258–267. </a:t>
            </a:r>
            <a:r>
              <a:rPr lang="en-US" sz="1000" b="0" i="0" u="none" strike="noStrike" baseline="0" err="1">
                <a:latin typeface="LMRomanCaps10-Regular"/>
              </a:rPr>
              <a:t>issn</a:t>
            </a:r>
            <a:r>
              <a:rPr lang="en-US" sz="1000" b="0" i="0" u="none" strike="noStrike" baseline="0">
                <a:latin typeface="LMRoman10-Regular"/>
              </a:rPr>
              <a:t>: </a:t>
            </a:r>
            <a:r>
              <a:rPr lang="en-CA" sz="1000" b="0" i="0" u="none" strike="noStrike" baseline="0">
                <a:latin typeface="LMRoman10-Regular"/>
              </a:rPr>
              <a:t>0166-218X.</a:t>
            </a:r>
            <a:endParaRPr lang="en-CA" sz="1000"/>
          </a:p>
        </p:txBody>
      </p:sp>
    </p:spTree>
    <p:extLst>
      <p:ext uri="{BB962C8B-B14F-4D97-AF65-F5344CB8AC3E}">
        <p14:creationId xmlns:p14="http://schemas.microsoft.com/office/powerpoint/2010/main" val="2051450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Shape 300"/>
        <p:cNvGrpSpPr/>
        <p:nvPr/>
      </p:nvGrpSpPr>
      <p:grpSpPr>
        <a:xfrm>
          <a:off x="0" y="0"/>
          <a:ext cx="0" cy="0"/>
          <a:chOff x="0" y="0"/>
          <a:chExt cx="0" cy="0"/>
        </a:xfrm>
      </p:grpSpPr>
      <p:sp>
        <p:nvSpPr>
          <p:cNvPr id="318" name="Rectangle 114">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319" name="Picture 116">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320" name="Rectangle 11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21" name="Rectangle 120">
            <a:extLst>
              <a:ext uri="{FF2B5EF4-FFF2-40B4-BE49-F238E27FC236}">
                <a16:creationId xmlns:a16="http://schemas.microsoft.com/office/drawing/2014/main" id="{1DA57B7B-30D9-4515-9542-FFA699A3C8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01" name="Google Shape;301;p27"/>
          <p:cNvSpPr txBox="1">
            <a:spLocks noGrp="1"/>
          </p:cNvSpPr>
          <p:nvPr>
            <p:ph type="title"/>
          </p:nvPr>
        </p:nvSpPr>
        <p:spPr>
          <a:xfrm>
            <a:off x="838201" y="559813"/>
            <a:ext cx="8763000" cy="1664573"/>
          </a:xfrm>
          <a:prstGeom prst="rect">
            <a:avLst/>
          </a:prstGeom>
        </p:spPr>
        <p:txBody>
          <a:bodyPr spcFirstLastPara="1" vert="horz" lIns="91440" tIns="45720" rIns="91440" bIns="45720" rtlCol="0" anchor="ctr" anchorCtr="0">
            <a:normAutofit/>
          </a:bodyPr>
          <a:lstStyle/>
          <a:p>
            <a:pPr>
              <a:spcBef>
                <a:spcPct val="0"/>
              </a:spcBef>
            </a:pPr>
            <a:r>
              <a:rPr lang="en-US">
                <a:solidFill>
                  <a:schemeClr val="tx2"/>
                </a:solidFill>
              </a:rPr>
              <a:t>Testing</a:t>
            </a:r>
          </a:p>
        </p:txBody>
      </p:sp>
      <p:sp>
        <p:nvSpPr>
          <p:cNvPr id="302" name="Google Shape;302;p27"/>
          <p:cNvSpPr txBox="1">
            <a:spLocks noGrp="1"/>
          </p:cNvSpPr>
          <p:nvPr>
            <p:ph type="body" idx="1"/>
          </p:nvPr>
        </p:nvSpPr>
        <p:spPr>
          <a:xfrm>
            <a:off x="825797" y="2384474"/>
            <a:ext cx="8762436" cy="3728613"/>
          </a:xfrm>
          <a:prstGeom prst="rect">
            <a:avLst/>
          </a:prstGeom>
        </p:spPr>
        <p:txBody>
          <a:bodyPr spcFirstLastPara="1" vert="horz" lIns="91440" tIns="45720" rIns="91440" bIns="45720" rtlCol="0" anchor="ctr" anchorCtr="0">
            <a:normAutofit/>
          </a:bodyPr>
          <a:lstStyle/>
          <a:p>
            <a:pPr marL="0" indent="-228600">
              <a:buFont typeface="Arial" panose="020B0604020202020204" pitchFamily="34" charset="0"/>
              <a:buChar char="•"/>
            </a:pPr>
            <a:r>
              <a:rPr lang="en-US" sz="1800">
                <a:solidFill>
                  <a:schemeClr val="tx2"/>
                </a:solidFill>
              </a:rPr>
              <a:t>We compared MAXCOVER's performance to that of </a:t>
            </a:r>
            <a:r>
              <a:rPr lang="en-US" sz="1800" err="1">
                <a:solidFill>
                  <a:schemeClr val="tx2"/>
                </a:solidFill>
              </a:rPr>
              <a:t>MUMmer</a:t>
            </a:r>
            <a:r>
              <a:rPr lang="en-US" sz="1800">
                <a:solidFill>
                  <a:schemeClr val="tx2"/>
                </a:solidFill>
              </a:rPr>
              <a:t>, based on </a:t>
            </a:r>
            <a:br>
              <a:rPr lang="en-US" sz="1800">
                <a:solidFill>
                  <a:schemeClr val="tx2"/>
                </a:solidFill>
              </a:rPr>
            </a:br>
            <a:r>
              <a:rPr lang="en-US" sz="1800">
                <a:solidFill>
                  <a:schemeClr val="tx2"/>
                </a:solidFill>
              </a:rPr>
              <a:t>the computation of protein sequences for </a:t>
            </a:r>
            <a:r>
              <a:rPr lang="en-US" sz="1800" b="1">
                <a:solidFill>
                  <a:schemeClr val="tx2"/>
                </a:solidFill>
              </a:rPr>
              <a:t>Arabidopsis</a:t>
            </a:r>
            <a:r>
              <a:rPr lang="en-US" sz="1800">
                <a:solidFill>
                  <a:schemeClr val="tx2"/>
                </a:solidFill>
              </a:rPr>
              <a:t>, </a:t>
            </a:r>
            <a:r>
              <a:rPr lang="en-US" sz="1800" b="1" i="1">
                <a:solidFill>
                  <a:schemeClr val="tx2"/>
                </a:solidFill>
              </a:rPr>
              <a:t>C. elegans</a:t>
            </a:r>
            <a:r>
              <a:rPr lang="en-US" sz="1800">
                <a:solidFill>
                  <a:schemeClr val="tx2"/>
                </a:solidFill>
              </a:rPr>
              <a:t>, </a:t>
            </a:r>
            <a:br>
              <a:rPr lang="en-US" sz="1800">
                <a:solidFill>
                  <a:schemeClr val="tx2"/>
                </a:solidFill>
              </a:rPr>
            </a:br>
            <a:r>
              <a:rPr lang="en-US" sz="1800" b="1" i="1">
                <a:solidFill>
                  <a:schemeClr val="tx2"/>
                </a:solidFill>
              </a:rPr>
              <a:t>D. melanogaster</a:t>
            </a:r>
            <a:r>
              <a:rPr lang="en-US" sz="1800">
                <a:solidFill>
                  <a:schemeClr val="tx2"/>
                </a:solidFill>
              </a:rPr>
              <a:t> and </a:t>
            </a:r>
            <a:r>
              <a:rPr lang="en-US" sz="1800" b="1">
                <a:solidFill>
                  <a:schemeClr val="tx2"/>
                </a:solidFill>
              </a:rPr>
              <a:t>humans</a:t>
            </a:r>
            <a:r>
              <a:rPr lang="en-US" sz="1800">
                <a:solidFill>
                  <a:schemeClr val="tx2"/>
                </a:solidFill>
              </a:rPr>
              <a:t>. </a:t>
            </a:r>
          </a:p>
          <a:p>
            <a:pPr marL="0" indent="-228600">
              <a:buFont typeface="Arial" panose="020B0604020202020204" pitchFamily="34" charset="0"/>
              <a:buChar char="•"/>
            </a:pPr>
            <a:endParaRPr lang="en-US" sz="1800">
              <a:solidFill>
                <a:schemeClr val="tx2"/>
              </a:solidFill>
            </a:endParaRPr>
          </a:p>
          <a:p>
            <a:pPr marL="0" indent="-228600">
              <a:buFont typeface="Arial" panose="020B0604020202020204" pitchFamily="34" charset="0"/>
              <a:buChar char="•"/>
            </a:pPr>
            <a:endParaRPr lang="en-US" sz="1800">
              <a:solidFill>
                <a:schemeClr val="tx2"/>
              </a:solidFill>
            </a:endParaRPr>
          </a:p>
        </p:txBody>
      </p:sp>
      <p:sp>
        <p:nvSpPr>
          <p:cNvPr id="322" name="Rectangle 122">
            <a:extLst>
              <a:ext uri="{FF2B5EF4-FFF2-40B4-BE49-F238E27FC236}">
                <a16:creationId xmlns:a16="http://schemas.microsoft.com/office/drawing/2014/main" id="{9729F241-2B1B-40E9-A72C-63955DFFF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8481" y="0"/>
            <a:ext cx="214351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124">
            <a:extLst>
              <a:ext uri="{FF2B5EF4-FFF2-40B4-BE49-F238E27FC236}">
                <a16:creationId xmlns:a16="http://schemas.microsoft.com/office/drawing/2014/main" id="{52B4B9D7-F359-44A2-87B4-EAFA68AA97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8481" y="0"/>
            <a:ext cx="2143519" cy="6858000"/>
          </a:xfrm>
          <a:prstGeom prst="rect">
            <a:avLst/>
          </a:prstGeom>
          <a:blipFill dpi="0" rotWithShape="1">
            <a:blip r:embed="rId4">
              <a:alphaModFix amt="40000"/>
              <a:duotone>
                <a:schemeClr val="accent1">
                  <a:shade val="45000"/>
                  <a:satMod val="135000"/>
                </a:schemeClr>
                <a:prstClr val="white"/>
              </a:duotone>
            </a:blip>
            <a:srcRect/>
            <a:tile tx="889000" ty="0" sx="100000" sy="100000" flip="xy" algn="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53826-37A5-49DC-B90D-48531D7B7234}"/>
              </a:ext>
            </a:extLst>
          </p:cNvPr>
          <p:cNvSpPr>
            <a:spLocks noGrp="1"/>
          </p:cNvSpPr>
          <p:nvPr>
            <p:ph type="title"/>
          </p:nvPr>
        </p:nvSpPr>
        <p:spPr/>
        <p:txBody>
          <a:bodyPr>
            <a:normAutofit/>
          </a:bodyPr>
          <a:lstStyle/>
          <a:p>
            <a:r>
              <a:rPr lang="en-CA"/>
              <a:t>MAXCOVER software</a:t>
            </a:r>
            <a:br>
              <a:rPr lang="en-CA"/>
            </a:br>
            <a:r>
              <a:rPr lang="en-US" sz="2200" b="0"/>
              <a:t>First software to compute </a:t>
            </a:r>
            <a:r>
              <a:rPr lang="en-US" sz="2200" b="0" i="1"/>
              <a:t>maximal covers</a:t>
            </a:r>
            <a:endParaRPr lang="en-CA" sz="2200" b="0"/>
          </a:p>
        </p:txBody>
      </p:sp>
      <p:sp>
        <p:nvSpPr>
          <p:cNvPr id="3" name="Content Placeholder 2">
            <a:extLst>
              <a:ext uri="{FF2B5EF4-FFF2-40B4-BE49-F238E27FC236}">
                <a16:creationId xmlns:a16="http://schemas.microsoft.com/office/drawing/2014/main" id="{A1862A42-F08D-44DA-A799-A0A542FA7715}"/>
              </a:ext>
            </a:extLst>
          </p:cNvPr>
          <p:cNvSpPr>
            <a:spLocks noGrp="1"/>
          </p:cNvSpPr>
          <p:nvPr>
            <p:ph idx="1"/>
          </p:nvPr>
        </p:nvSpPr>
        <p:spPr/>
        <p:txBody>
          <a:bodyPr/>
          <a:lstStyle/>
          <a:p>
            <a:r>
              <a:rPr lang="en-CA"/>
              <a:t>Development &amp; Application</a:t>
            </a:r>
          </a:p>
        </p:txBody>
      </p:sp>
      <p:sp>
        <p:nvSpPr>
          <p:cNvPr id="4" name="Slide Number Placeholder 3">
            <a:extLst>
              <a:ext uri="{FF2B5EF4-FFF2-40B4-BE49-F238E27FC236}">
                <a16:creationId xmlns:a16="http://schemas.microsoft.com/office/drawing/2014/main" id="{8C65D239-F6E4-4C90-B131-6A63621CB51E}"/>
              </a:ext>
            </a:extLst>
          </p:cNvPr>
          <p:cNvSpPr>
            <a:spLocks noGrp="1"/>
          </p:cNvSpPr>
          <p:nvPr>
            <p:ph type="sldNum" sz="quarter" idx="12"/>
          </p:nvPr>
        </p:nvSpPr>
        <p:spPr/>
        <p:txBody>
          <a:bodyPr/>
          <a:lstStyle/>
          <a:p>
            <a:fld id="{73B850FF-6169-4056-8077-06FFA93A5366}" type="slidenum">
              <a:rPr lang="en-US" smtClean="0"/>
              <a:t>108</a:t>
            </a:fld>
            <a:endParaRPr lang="en-US"/>
          </a:p>
        </p:txBody>
      </p:sp>
    </p:spTree>
    <p:extLst>
      <p:ext uri="{BB962C8B-B14F-4D97-AF65-F5344CB8AC3E}">
        <p14:creationId xmlns:p14="http://schemas.microsoft.com/office/powerpoint/2010/main" val="34818503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9616C-10F9-4DC1-AB55-D7DC6CFBED3F}"/>
              </a:ext>
            </a:extLst>
          </p:cNvPr>
          <p:cNvSpPr>
            <a:spLocks noGrp="1"/>
          </p:cNvSpPr>
          <p:nvPr>
            <p:ph type="title"/>
          </p:nvPr>
        </p:nvSpPr>
        <p:spPr/>
        <p:txBody>
          <a:bodyPr/>
          <a:lstStyle/>
          <a:p>
            <a:r>
              <a:rPr lang="en-CA"/>
              <a:t>Applications</a:t>
            </a:r>
          </a:p>
        </p:txBody>
      </p:sp>
      <p:sp>
        <p:nvSpPr>
          <p:cNvPr id="3" name="Text Placeholder 2">
            <a:extLst>
              <a:ext uri="{FF2B5EF4-FFF2-40B4-BE49-F238E27FC236}">
                <a16:creationId xmlns:a16="http://schemas.microsoft.com/office/drawing/2014/main" id="{D0FAAABA-0444-4922-B099-4D6A2676265B}"/>
              </a:ext>
            </a:extLst>
          </p:cNvPr>
          <p:cNvSpPr>
            <a:spLocks noGrp="1"/>
          </p:cNvSpPr>
          <p:nvPr>
            <p:ph type="body" idx="1"/>
          </p:nvPr>
        </p:nvSpPr>
        <p:spPr/>
        <p:txBody>
          <a:bodyPr/>
          <a:lstStyle/>
          <a:p>
            <a:r>
              <a:rPr lang="en-CA"/>
              <a:t>Bioinformatics</a:t>
            </a:r>
          </a:p>
        </p:txBody>
      </p:sp>
      <p:sp>
        <p:nvSpPr>
          <p:cNvPr id="4" name="Slide Number Placeholder 3">
            <a:extLst>
              <a:ext uri="{FF2B5EF4-FFF2-40B4-BE49-F238E27FC236}">
                <a16:creationId xmlns:a16="http://schemas.microsoft.com/office/drawing/2014/main" id="{71AFC1AD-998A-41D9-8ABA-618A81F11F5C}"/>
              </a:ext>
            </a:extLst>
          </p:cNvPr>
          <p:cNvSpPr>
            <a:spLocks noGrp="1"/>
          </p:cNvSpPr>
          <p:nvPr>
            <p:ph type="sldNum" sz="quarter" idx="12"/>
          </p:nvPr>
        </p:nvSpPr>
        <p:spPr/>
        <p:txBody>
          <a:bodyPr/>
          <a:lstStyle/>
          <a:p>
            <a:fld id="{73B850FF-6169-4056-8077-06FFA93A5366}" type="slidenum">
              <a:rPr lang="en-US" smtClean="0"/>
              <a:t>109</a:t>
            </a:fld>
            <a:endParaRPr lang="en-US"/>
          </a:p>
        </p:txBody>
      </p:sp>
    </p:spTree>
    <p:extLst>
      <p:ext uri="{BB962C8B-B14F-4D97-AF65-F5344CB8AC3E}">
        <p14:creationId xmlns:p14="http://schemas.microsoft.com/office/powerpoint/2010/main" val="2790281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555E2-CD9F-45BE-BE2F-500D812443ED}"/>
              </a:ext>
            </a:extLst>
          </p:cNvPr>
          <p:cNvSpPr>
            <a:spLocks noGrp="1"/>
          </p:cNvSpPr>
          <p:nvPr>
            <p:ph type="title"/>
          </p:nvPr>
        </p:nvSpPr>
        <p:spPr/>
        <p:txBody>
          <a:bodyPr/>
          <a:lstStyle/>
          <a:p>
            <a:r>
              <a:rPr lang="en-CA" dirty="0"/>
              <a:t>Algorithms</a:t>
            </a:r>
          </a:p>
        </p:txBody>
      </p:sp>
      <p:sp>
        <p:nvSpPr>
          <p:cNvPr id="3" name="Text Placeholder 2">
            <a:extLst>
              <a:ext uri="{FF2B5EF4-FFF2-40B4-BE49-F238E27FC236}">
                <a16:creationId xmlns:a16="http://schemas.microsoft.com/office/drawing/2014/main" id="{3F3AA62C-49AB-4373-B810-F724FF304A5E}"/>
              </a:ext>
            </a:extLst>
          </p:cNvPr>
          <p:cNvSpPr>
            <a:spLocks noGrp="1"/>
          </p:cNvSpPr>
          <p:nvPr>
            <p:ph type="body" idx="1"/>
          </p:nvPr>
        </p:nvSpPr>
        <p:spPr/>
        <p:txBody>
          <a:bodyPr/>
          <a:lstStyle/>
          <a:p>
            <a:r>
              <a:rPr lang="en-CA" dirty="0"/>
              <a:t>OLP-1, OLP-2, &amp; OLP-3</a:t>
            </a:r>
          </a:p>
        </p:txBody>
      </p:sp>
      <p:sp>
        <p:nvSpPr>
          <p:cNvPr id="4" name="Slide Number Placeholder 3">
            <a:extLst>
              <a:ext uri="{FF2B5EF4-FFF2-40B4-BE49-F238E27FC236}">
                <a16:creationId xmlns:a16="http://schemas.microsoft.com/office/drawing/2014/main" id="{4F981B62-FFF6-4C50-93E4-BC5B42791303}"/>
              </a:ext>
            </a:extLst>
          </p:cNvPr>
          <p:cNvSpPr>
            <a:spLocks noGrp="1"/>
          </p:cNvSpPr>
          <p:nvPr>
            <p:ph type="sldNum" sz="quarter" idx="12"/>
          </p:nvPr>
        </p:nvSpPr>
        <p:spPr/>
        <p:txBody>
          <a:bodyPr/>
          <a:lstStyle/>
          <a:p>
            <a:fld id="{73B850FF-6169-4056-8077-06FFA93A5366}" type="slidenum">
              <a:rPr lang="en-US" smtClean="0"/>
              <a:t>11</a:t>
            </a:fld>
            <a:endParaRPr lang="en-US"/>
          </a:p>
        </p:txBody>
      </p:sp>
    </p:spTree>
    <p:extLst>
      <p:ext uri="{BB962C8B-B14F-4D97-AF65-F5344CB8AC3E}">
        <p14:creationId xmlns:p14="http://schemas.microsoft.com/office/powerpoint/2010/main" val="159667656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F7C5C-7169-4079-B5CC-D27176A3E298}"/>
              </a:ext>
            </a:extLst>
          </p:cNvPr>
          <p:cNvSpPr>
            <a:spLocks noGrp="1"/>
          </p:cNvSpPr>
          <p:nvPr>
            <p:ph type="title"/>
          </p:nvPr>
        </p:nvSpPr>
        <p:spPr/>
        <p:txBody>
          <a:bodyPr>
            <a:normAutofit/>
          </a:bodyPr>
          <a:lstStyle/>
          <a:p>
            <a:r>
              <a:rPr lang="en-CA"/>
              <a:t>Applications</a:t>
            </a:r>
            <a:br>
              <a:rPr lang="en-CA"/>
            </a:br>
            <a:r>
              <a:rPr lang="en-CA" sz="2200" b="0"/>
              <a:t>Data Analytics</a:t>
            </a:r>
          </a:p>
        </p:txBody>
      </p:sp>
      <p:sp>
        <p:nvSpPr>
          <p:cNvPr id="5" name="Content Placeholder 4">
            <a:extLst>
              <a:ext uri="{FF2B5EF4-FFF2-40B4-BE49-F238E27FC236}">
                <a16:creationId xmlns:a16="http://schemas.microsoft.com/office/drawing/2014/main" id="{FBD2612A-9D12-4A5E-8A51-8445FCAD17B5}"/>
              </a:ext>
            </a:extLst>
          </p:cNvPr>
          <p:cNvSpPr>
            <a:spLocks noGrp="1"/>
          </p:cNvSpPr>
          <p:nvPr>
            <p:ph sz="half" idx="2"/>
          </p:nvPr>
        </p:nvSpPr>
        <p:spPr/>
        <p:txBody>
          <a:bodyPr>
            <a:normAutofit/>
          </a:bodyPr>
          <a:lstStyle/>
          <a:p>
            <a:pPr marL="0" indent="0" algn="r">
              <a:buNone/>
            </a:pPr>
            <a:r>
              <a:rPr lang="en-US" sz="2000"/>
              <a:t>“</a:t>
            </a:r>
            <a:r>
              <a:rPr lang="en-US" sz="2000" b="1">
                <a:latin typeface="Avenir Next LT Pro" panose="020B0504020202020204" pitchFamily="34" charset="0"/>
              </a:rPr>
              <a:t>Data Analytics </a:t>
            </a:r>
            <a:r>
              <a:rPr lang="en-US" sz="2000"/>
              <a:t>is defined as </a:t>
            </a:r>
            <a:br>
              <a:rPr lang="en-US" sz="2000"/>
            </a:br>
            <a:r>
              <a:rPr lang="en-US" sz="2000"/>
              <a:t>the application of computer systems </a:t>
            </a:r>
            <a:br>
              <a:rPr lang="en-US" sz="2000"/>
            </a:br>
            <a:r>
              <a:rPr lang="en-US" sz="2000"/>
              <a:t>to the analysis of large data sets </a:t>
            </a:r>
            <a:br>
              <a:rPr lang="en-US" sz="2000"/>
            </a:br>
            <a:r>
              <a:rPr lang="en-US" sz="2000"/>
              <a:t>for the support of decisions.”</a:t>
            </a:r>
          </a:p>
          <a:p>
            <a:pPr marL="0" indent="0" algn="r">
              <a:spcAft>
                <a:spcPts val="2400"/>
              </a:spcAft>
              <a:buNone/>
            </a:pPr>
            <a:r>
              <a:rPr lang="en-US" sz="2000" i="1"/>
              <a:t>– T. A. </a:t>
            </a:r>
            <a:r>
              <a:rPr lang="en-US" sz="2000" i="1" err="1"/>
              <a:t>Runkler</a:t>
            </a:r>
            <a:r>
              <a:rPr lang="en-US" sz="2000" i="1"/>
              <a:t> </a:t>
            </a:r>
            <a:r>
              <a:rPr lang="en-CA" sz="1800" b="0" baseline="30000"/>
              <a:t>[Run12]</a:t>
            </a:r>
            <a:endParaRPr lang="en-CA" sz="2000" i="1" baseline="30000"/>
          </a:p>
        </p:txBody>
      </p:sp>
      <p:sp>
        <p:nvSpPr>
          <p:cNvPr id="6" name="Text Placeholder 5">
            <a:extLst>
              <a:ext uri="{FF2B5EF4-FFF2-40B4-BE49-F238E27FC236}">
                <a16:creationId xmlns:a16="http://schemas.microsoft.com/office/drawing/2014/main" id="{7C97441B-5CCF-44E0-827B-49E3262EE653}"/>
              </a:ext>
            </a:extLst>
          </p:cNvPr>
          <p:cNvSpPr>
            <a:spLocks noGrp="1"/>
          </p:cNvSpPr>
          <p:nvPr>
            <p:ph type="body" sz="quarter" idx="3"/>
          </p:nvPr>
        </p:nvSpPr>
        <p:spPr/>
        <p:txBody>
          <a:bodyPr/>
          <a:lstStyle/>
          <a:p>
            <a:r>
              <a:rPr lang="en-CA"/>
              <a:t>Stages of Data Analytics</a:t>
            </a:r>
            <a:r>
              <a:rPr lang="en-CA" baseline="30000"/>
              <a:t> </a:t>
            </a:r>
            <a:r>
              <a:rPr lang="en-CA" b="0" baseline="30000"/>
              <a:t>[Run12]</a:t>
            </a:r>
          </a:p>
        </p:txBody>
      </p:sp>
      <p:sp>
        <p:nvSpPr>
          <p:cNvPr id="7" name="Content Placeholder 6">
            <a:extLst>
              <a:ext uri="{FF2B5EF4-FFF2-40B4-BE49-F238E27FC236}">
                <a16:creationId xmlns:a16="http://schemas.microsoft.com/office/drawing/2014/main" id="{C2D908B9-4117-4DF4-8F89-658942B5DBC1}"/>
              </a:ext>
            </a:extLst>
          </p:cNvPr>
          <p:cNvSpPr>
            <a:spLocks noGrp="1"/>
          </p:cNvSpPr>
          <p:nvPr>
            <p:ph sz="quarter" idx="4"/>
          </p:nvPr>
        </p:nvSpPr>
        <p:spPr/>
        <p:txBody>
          <a:bodyPr>
            <a:normAutofit/>
          </a:bodyPr>
          <a:lstStyle/>
          <a:p>
            <a:pPr marL="457200" indent="-457200">
              <a:buFont typeface="+mj-lt"/>
              <a:buAutoNum type="arabicPeriod"/>
            </a:pPr>
            <a:r>
              <a:rPr lang="en-US" sz="2000"/>
              <a:t>Preparation </a:t>
            </a:r>
            <a:r>
              <a:rPr lang="en-US" sz="1200" i="1"/>
              <a:t>(data is assessed and selected)</a:t>
            </a:r>
          </a:p>
          <a:p>
            <a:pPr marL="457200" indent="-457200">
              <a:buFont typeface="+mj-lt"/>
              <a:buAutoNum type="arabicPeriod"/>
            </a:pPr>
            <a:r>
              <a:rPr lang="en-US" sz="2000"/>
              <a:t>Preprocessing </a:t>
            </a:r>
            <a:r>
              <a:rPr lang="en-US" sz="1200" i="1"/>
              <a:t>(data is cleaned and filtered)</a:t>
            </a:r>
          </a:p>
          <a:p>
            <a:pPr marL="457200" indent="-457200">
              <a:buFont typeface="+mj-lt"/>
              <a:buAutoNum type="arabicPeriod"/>
            </a:pPr>
            <a:r>
              <a:rPr lang="en-US" sz="2000"/>
              <a:t>Analysis </a:t>
            </a:r>
            <a:r>
              <a:rPr lang="en-US" sz="1200" i="1"/>
              <a:t>(data is visualized and analyzed)</a:t>
            </a:r>
          </a:p>
          <a:p>
            <a:pPr marL="457200" indent="-457200">
              <a:buFont typeface="+mj-lt"/>
              <a:buAutoNum type="arabicPeriod"/>
            </a:pPr>
            <a:r>
              <a:rPr lang="en-US" sz="2000"/>
              <a:t>Post-processing </a:t>
            </a:r>
            <a:r>
              <a:rPr lang="en-US" sz="1200" i="1"/>
              <a:t>(data is interpreted and evaluated)</a:t>
            </a:r>
            <a:endParaRPr lang="en-CA" sz="1050" i="1"/>
          </a:p>
        </p:txBody>
      </p:sp>
      <p:sp>
        <p:nvSpPr>
          <p:cNvPr id="3" name="Slide Number Placeholder 2">
            <a:extLst>
              <a:ext uri="{FF2B5EF4-FFF2-40B4-BE49-F238E27FC236}">
                <a16:creationId xmlns:a16="http://schemas.microsoft.com/office/drawing/2014/main" id="{1FCDFA62-7241-4E20-A522-B280CED2CEC7}"/>
              </a:ext>
            </a:extLst>
          </p:cNvPr>
          <p:cNvSpPr>
            <a:spLocks noGrp="1"/>
          </p:cNvSpPr>
          <p:nvPr>
            <p:ph type="sldNum" sz="quarter" idx="12"/>
          </p:nvPr>
        </p:nvSpPr>
        <p:spPr/>
        <p:txBody>
          <a:bodyPr/>
          <a:lstStyle/>
          <a:p>
            <a:fld id="{73B850FF-6169-4056-8077-06FFA93A5366}" type="slidenum">
              <a:rPr lang="en-US" smtClean="0"/>
              <a:t>110</a:t>
            </a:fld>
            <a:endParaRPr lang="en-US"/>
          </a:p>
        </p:txBody>
      </p:sp>
      <p:sp>
        <p:nvSpPr>
          <p:cNvPr id="10" name="TextBox 9">
            <a:extLst>
              <a:ext uri="{FF2B5EF4-FFF2-40B4-BE49-F238E27FC236}">
                <a16:creationId xmlns:a16="http://schemas.microsoft.com/office/drawing/2014/main" id="{FDA377C2-57EF-42D0-B26D-E97A23CABAF2}"/>
              </a:ext>
            </a:extLst>
          </p:cNvPr>
          <p:cNvSpPr txBox="1"/>
          <p:nvPr/>
        </p:nvSpPr>
        <p:spPr>
          <a:xfrm>
            <a:off x="838200" y="6384051"/>
            <a:ext cx="10286999" cy="246221"/>
          </a:xfrm>
          <a:prstGeom prst="rect">
            <a:avLst/>
          </a:prstGeom>
          <a:noFill/>
        </p:spPr>
        <p:txBody>
          <a:bodyPr wrap="square">
            <a:spAutoFit/>
          </a:bodyPr>
          <a:lstStyle/>
          <a:p>
            <a:pPr algn="r"/>
            <a:r>
              <a:rPr lang="en-CA" sz="1000">
                <a:solidFill>
                  <a:schemeClr val="bg2"/>
                </a:solidFill>
              </a:rPr>
              <a:t>[Run12]  T. A. </a:t>
            </a:r>
            <a:r>
              <a:rPr lang="en-CA" sz="1000" err="1">
                <a:solidFill>
                  <a:schemeClr val="bg2"/>
                </a:solidFill>
              </a:rPr>
              <a:t>Runkler</a:t>
            </a:r>
            <a:r>
              <a:rPr lang="en-CA" sz="1000">
                <a:solidFill>
                  <a:schemeClr val="bg2"/>
                </a:solidFill>
              </a:rPr>
              <a:t>, “Introduction,” In Data Analytics. </a:t>
            </a:r>
            <a:r>
              <a:rPr lang="en-CA" sz="1000" err="1">
                <a:solidFill>
                  <a:schemeClr val="bg2"/>
                </a:solidFill>
              </a:rPr>
              <a:t>Vieweg+teubner</a:t>
            </a:r>
            <a:r>
              <a:rPr lang="en-CA" sz="1000">
                <a:solidFill>
                  <a:schemeClr val="bg2"/>
                </a:solidFill>
              </a:rPr>
              <a:t> Verlag, 2012, Ch.1, pp.1–3. [Online]. http://Link.Springer.Com/10.1007/978-3-8348-2589-6{\}1</a:t>
            </a:r>
          </a:p>
        </p:txBody>
      </p:sp>
      <p:sp>
        <p:nvSpPr>
          <p:cNvPr id="11" name="TextBox 10">
            <a:extLst>
              <a:ext uri="{FF2B5EF4-FFF2-40B4-BE49-F238E27FC236}">
                <a16:creationId xmlns:a16="http://schemas.microsoft.com/office/drawing/2014/main" id="{86A80602-2308-4ECA-B802-B5FD81E8D8AF}"/>
              </a:ext>
            </a:extLst>
          </p:cNvPr>
          <p:cNvSpPr txBox="1"/>
          <p:nvPr/>
        </p:nvSpPr>
        <p:spPr>
          <a:xfrm>
            <a:off x="5746037" y="168275"/>
            <a:ext cx="6300208" cy="400110"/>
          </a:xfrm>
          <a:prstGeom prst="rect">
            <a:avLst/>
          </a:prstGeom>
          <a:noFill/>
        </p:spPr>
        <p:txBody>
          <a:bodyPr wrap="square">
            <a:spAutoFit/>
          </a:bodyPr>
          <a:lstStyle/>
          <a:p>
            <a:pPr algn="r"/>
            <a:r>
              <a:rPr lang="en-US" sz="1000" b="0" i="0" u="none" strike="noStrike" baseline="0">
                <a:solidFill>
                  <a:schemeClr val="bg2"/>
                </a:solidFill>
                <a:latin typeface="LMRoman10-Regular"/>
              </a:rPr>
              <a:t>[</a:t>
            </a:r>
            <a:r>
              <a:rPr lang="en-US" sz="1000" b="1" i="0" u="none" strike="noStrike" baseline="0">
                <a:solidFill>
                  <a:schemeClr val="bg2"/>
                </a:solidFill>
                <a:latin typeface="LMRoman10-Regular"/>
              </a:rPr>
              <a:t>KMS21</a:t>
            </a:r>
            <a:r>
              <a:rPr lang="en-US" sz="1000" b="0" i="0" u="none" strike="noStrike" baseline="0">
                <a:solidFill>
                  <a:schemeClr val="bg2"/>
                </a:solidFill>
                <a:latin typeface="LMRoman10-Regular"/>
              </a:rPr>
              <a:t>]   H. Koponen, N. Mhaskar, and W. F. Smyth. An Overview of String Processing Applications to Data Analytics. In: </a:t>
            </a:r>
            <a:r>
              <a:rPr lang="en-US" sz="1000" b="0" i="1" u="none" strike="noStrike" baseline="0">
                <a:solidFill>
                  <a:schemeClr val="bg2"/>
                </a:solidFill>
                <a:latin typeface="LMRoman10-Italic"/>
              </a:rPr>
              <a:t>2021 Reconciling Data Analytics, Automation, Privacy, and Security: A Big Data Challenge (RDAAPS)</a:t>
            </a:r>
            <a:r>
              <a:rPr lang="en-US" sz="1000" b="0" i="0" u="none" strike="noStrike" baseline="0">
                <a:solidFill>
                  <a:schemeClr val="bg2"/>
                </a:solidFill>
                <a:latin typeface="LMRoman10-Regular"/>
              </a:rPr>
              <a:t>. </a:t>
            </a:r>
            <a:r>
              <a:rPr lang="en-CA" sz="1000" b="0" i="0" u="none" strike="noStrike" baseline="0">
                <a:solidFill>
                  <a:schemeClr val="bg2"/>
                </a:solidFill>
                <a:latin typeface="LMRoman10-Regular"/>
              </a:rPr>
              <a:t>2021, 1–8.</a:t>
            </a:r>
            <a:endParaRPr lang="en-CA" sz="1000">
              <a:solidFill>
                <a:schemeClr val="bg2"/>
              </a:solidFill>
            </a:endParaRPr>
          </a:p>
        </p:txBody>
      </p:sp>
    </p:spTree>
    <p:extLst>
      <p:ext uri="{BB962C8B-B14F-4D97-AF65-F5344CB8AC3E}">
        <p14:creationId xmlns:p14="http://schemas.microsoft.com/office/powerpoint/2010/main" val="312324738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Rectangle 10">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12" name="Picture 12">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4" name="Rectangle 14">
            <a:extLst>
              <a:ext uri="{FF2B5EF4-FFF2-40B4-BE49-F238E27FC236}">
                <a16:creationId xmlns:a16="http://schemas.microsoft.com/office/drawing/2014/main" id="{4AB8125F-0FD8-48CD-9F43-73E5494EA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6" name="Rectangle 16">
            <a:extLst>
              <a:ext uri="{FF2B5EF4-FFF2-40B4-BE49-F238E27FC236}">
                <a16:creationId xmlns:a16="http://schemas.microsoft.com/office/drawing/2014/main" id="{0019DD6C-5899-4C07-864B-EB0A7D104A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8" name="Rectangle 18">
            <a:extLst>
              <a:ext uri="{FF2B5EF4-FFF2-40B4-BE49-F238E27FC236}">
                <a16:creationId xmlns:a16="http://schemas.microsoft.com/office/drawing/2014/main" id="{EBDFFBC1-15BD-428E-B8AF-ECF5D1B7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
            <a:ext cx="12192000" cy="221768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0" name="Rectangle 20">
            <a:extLst>
              <a:ext uri="{FF2B5EF4-FFF2-40B4-BE49-F238E27FC236}">
                <a16:creationId xmlns:a16="http://schemas.microsoft.com/office/drawing/2014/main" id="{EBFB3075-0323-4EB0-B1A5-776A0E709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
            <a:ext cx="12191999" cy="2224386"/>
          </a:xfrm>
          <a:prstGeom prst="rect">
            <a:avLst/>
          </a:prstGeom>
          <a:blipFill dpi="0" rotWithShape="1">
            <a:blip r:embed="rId4">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5B9B83-48BE-41C0-B68D-43D98E163721}"/>
              </a:ext>
            </a:extLst>
          </p:cNvPr>
          <p:cNvSpPr>
            <a:spLocks noGrp="1"/>
          </p:cNvSpPr>
          <p:nvPr>
            <p:ph type="title"/>
          </p:nvPr>
        </p:nvSpPr>
        <p:spPr>
          <a:xfrm>
            <a:off x="838200" y="381000"/>
            <a:ext cx="10003218" cy="1600124"/>
          </a:xfrm>
        </p:spPr>
        <p:txBody>
          <a:bodyPr vert="horz" lIns="91440" tIns="45720" rIns="91440" bIns="45720" rtlCol="0" anchor="ctr">
            <a:normAutofit/>
          </a:bodyPr>
          <a:lstStyle/>
          <a:p>
            <a:r>
              <a:rPr lang="en-US"/>
              <a:t>Improved Alg 1</a:t>
            </a:r>
          </a:p>
        </p:txBody>
      </p:sp>
      <p:sp>
        <p:nvSpPr>
          <p:cNvPr id="4" name="Slide Number Placeholder 3">
            <a:extLst>
              <a:ext uri="{FF2B5EF4-FFF2-40B4-BE49-F238E27FC236}">
                <a16:creationId xmlns:a16="http://schemas.microsoft.com/office/drawing/2014/main" id="{1A03EE2C-C7D8-422A-B9B5-89F995A56333}"/>
              </a:ext>
            </a:extLst>
          </p:cNvPr>
          <p:cNvSpPr>
            <a:spLocks noGrp="1"/>
          </p:cNvSpPr>
          <p:nvPr>
            <p:ph type="sldNum" sz="quarter" idx="12"/>
          </p:nvPr>
        </p:nvSpPr>
        <p:spPr>
          <a:xfrm>
            <a:off x="10186908" y="6327648"/>
            <a:ext cx="1166892" cy="365125"/>
          </a:xfrm>
        </p:spPr>
        <p:txBody>
          <a:bodyPr vert="horz" lIns="91440" tIns="45720" rIns="91440" bIns="45720" rtlCol="0" anchor="ctr">
            <a:normAutofit/>
          </a:bodyPr>
          <a:lstStyle/>
          <a:p>
            <a:pPr>
              <a:spcAft>
                <a:spcPts val="600"/>
              </a:spcAft>
            </a:pPr>
            <a:fld id="{73B850FF-6169-4056-8077-06FFA93A5366}" type="slidenum">
              <a:rPr lang="en-US" smtClean="0"/>
              <a:pPr>
                <a:spcAft>
                  <a:spcPts val="600"/>
                </a:spcAft>
              </a:pPr>
              <a:t>111</a:t>
            </a:fld>
            <a:endParaRPr lang="en-US"/>
          </a:p>
        </p:txBody>
      </p:sp>
      <p:graphicFrame>
        <p:nvGraphicFramePr>
          <p:cNvPr id="6" name="Content Placeholder 5">
            <a:extLst>
              <a:ext uri="{FF2B5EF4-FFF2-40B4-BE49-F238E27FC236}">
                <a16:creationId xmlns:a16="http://schemas.microsoft.com/office/drawing/2014/main" id="{1441239A-9C9A-4DB4-B8D4-23FBA0572759}"/>
              </a:ext>
            </a:extLst>
          </p:cNvPr>
          <p:cNvGraphicFramePr>
            <a:graphicFrameLocks noGrp="1"/>
          </p:cNvGraphicFramePr>
          <p:nvPr>
            <p:ph sz="half" idx="1"/>
            <p:extLst>
              <p:ext uri="{D42A27DB-BD31-4B8C-83A1-F6EECF244321}">
                <p14:modId xmlns:p14="http://schemas.microsoft.com/office/powerpoint/2010/main" val="953753642"/>
              </p:ext>
            </p:extLst>
          </p:nvPr>
        </p:nvGraphicFramePr>
        <p:xfrm>
          <a:off x="6019801" y="2217529"/>
          <a:ext cx="6066986" cy="45030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8" name="Content Placeholder 8">
            <a:extLst>
              <a:ext uri="{FF2B5EF4-FFF2-40B4-BE49-F238E27FC236}">
                <a16:creationId xmlns:a16="http://schemas.microsoft.com/office/drawing/2014/main" id="{92ECA3C4-D7E1-4587-A3C0-1F140CFF6820}"/>
              </a:ext>
            </a:extLst>
          </p:cNvPr>
          <p:cNvSpPr>
            <a:spLocks noGrp="1"/>
          </p:cNvSpPr>
          <p:nvPr>
            <p:ph sz="half" idx="2"/>
          </p:nvPr>
        </p:nvSpPr>
        <p:spPr>
          <a:xfrm>
            <a:off x="505326" y="2296801"/>
            <a:ext cx="5181600" cy="4351338"/>
          </a:xfrm>
        </p:spPr>
        <p:txBody>
          <a:bodyPr>
            <a:normAutofit/>
          </a:bodyPr>
          <a:lstStyle/>
          <a:p>
            <a:r>
              <a:rPr lang="en-US" sz="2000" err="1">
                <a:solidFill>
                  <a:schemeClr val="tx1"/>
                </a:solidFill>
              </a:rPr>
              <a:t>maxborder</a:t>
            </a:r>
            <a:r>
              <a:rPr lang="en-US" sz="2000">
                <a:solidFill>
                  <a:schemeClr val="tx1"/>
                </a:solidFill>
              </a:rPr>
              <a:t>() procedure to compute the Border Array of a given text, and return the length of the longest border. Code based on Algorithm 1.3.1 in [Smy03].</a:t>
            </a:r>
            <a:endParaRPr lang="en-CA" sz="2000">
              <a:solidFill>
                <a:schemeClr val="tx1"/>
              </a:solidFill>
            </a:endParaRPr>
          </a:p>
        </p:txBody>
      </p:sp>
    </p:spTree>
    <p:extLst>
      <p:ext uri="{BB962C8B-B14F-4D97-AF65-F5344CB8AC3E}">
        <p14:creationId xmlns:p14="http://schemas.microsoft.com/office/powerpoint/2010/main" val="398947191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1EA23-160B-44CA-9F9F-D94C0ADB79B0}"/>
              </a:ext>
            </a:extLst>
          </p:cNvPr>
          <p:cNvSpPr>
            <a:spLocks noGrp="1"/>
          </p:cNvSpPr>
          <p:nvPr>
            <p:ph type="title"/>
          </p:nvPr>
        </p:nvSpPr>
        <p:spPr>
          <a:xfrm>
            <a:off x="4984750" y="1011237"/>
            <a:ext cx="6120000" cy="860400"/>
          </a:xfrm>
        </p:spPr>
        <p:txBody>
          <a:bodyPr anchor="b">
            <a:normAutofit fontScale="90000"/>
          </a:bodyPr>
          <a:lstStyle/>
          <a:p>
            <a:pPr algn="ctr"/>
            <a:r>
              <a:rPr lang="en-CA"/>
              <a:t>Applications</a:t>
            </a:r>
            <a:br>
              <a:rPr lang="en-CA"/>
            </a:br>
            <a:r>
              <a:rPr lang="en-CA" sz="2200" b="0"/>
              <a:t>Bioinformatics</a:t>
            </a:r>
            <a:endParaRPr lang="en-CA" sz="2200"/>
          </a:p>
        </p:txBody>
      </p:sp>
      <p:pic>
        <p:nvPicPr>
          <p:cNvPr id="8" name="Picture 5" descr="DNA render">
            <a:extLst>
              <a:ext uri="{FF2B5EF4-FFF2-40B4-BE49-F238E27FC236}">
                <a16:creationId xmlns:a16="http://schemas.microsoft.com/office/drawing/2014/main" id="{AA4F72DB-E7D4-4731-BF18-CEBEF05A742A}"/>
              </a:ext>
            </a:extLst>
          </p:cNvPr>
          <p:cNvPicPr>
            <a:picLocks noChangeAspect="1"/>
          </p:cNvPicPr>
          <p:nvPr/>
        </p:nvPicPr>
        <p:blipFill rotWithShape="1">
          <a:blip r:embed="rId3"/>
          <a:srcRect l="44564" r="23686"/>
          <a:stretch/>
        </p:blipFill>
        <p:spPr>
          <a:xfrm>
            <a:off x="20" y="10"/>
            <a:ext cx="3870969" cy="6857990"/>
          </a:xfrm>
          <a:prstGeom prst="rect">
            <a:avLst/>
          </a:prstGeom>
        </p:spPr>
      </p:pic>
      <p:sp>
        <p:nvSpPr>
          <p:cNvPr id="4" name="Content Placeholder 3">
            <a:extLst>
              <a:ext uri="{FF2B5EF4-FFF2-40B4-BE49-F238E27FC236}">
                <a16:creationId xmlns:a16="http://schemas.microsoft.com/office/drawing/2014/main" id="{2CA92FDA-9D1D-4362-97BF-CBC26EDCA0CF}"/>
              </a:ext>
            </a:extLst>
          </p:cNvPr>
          <p:cNvSpPr>
            <a:spLocks noGrp="1"/>
          </p:cNvSpPr>
          <p:nvPr>
            <p:ph idx="1"/>
          </p:nvPr>
        </p:nvSpPr>
        <p:spPr>
          <a:xfrm>
            <a:off x="4984750" y="2759076"/>
            <a:ext cx="6121400" cy="3009899"/>
          </a:xfrm>
        </p:spPr>
        <p:txBody>
          <a:bodyPr anchor="ctr">
            <a:normAutofit/>
          </a:bodyPr>
          <a:lstStyle/>
          <a:p>
            <a:pPr>
              <a:lnSpc>
                <a:spcPct val="115000"/>
              </a:lnSpc>
            </a:pPr>
            <a:r>
              <a:rPr lang="en-CA" sz="2000" b="1"/>
              <a:t>Bioinformatics</a:t>
            </a:r>
            <a:r>
              <a:rPr lang="en-CA" sz="2000"/>
              <a:t> is an interdisciplinary field that applies methodologies from computer science, mathematics, and statistics to biological systems</a:t>
            </a:r>
          </a:p>
          <a:p>
            <a:pPr lvl="1">
              <a:lnSpc>
                <a:spcPct val="115000"/>
              </a:lnSpc>
            </a:pPr>
            <a:r>
              <a:rPr lang="en-CA" sz="2000" i="1"/>
              <a:t>	e.g. genomes, DNA, proteins</a:t>
            </a:r>
          </a:p>
        </p:txBody>
      </p:sp>
      <p:sp>
        <p:nvSpPr>
          <p:cNvPr id="5" name="TextBox 4">
            <a:extLst>
              <a:ext uri="{FF2B5EF4-FFF2-40B4-BE49-F238E27FC236}">
                <a16:creationId xmlns:a16="http://schemas.microsoft.com/office/drawing/2014/main" id="{2426A122-4A57-4789-AA2F-0144A0AF6100}"/>
              </a:ext>
            </a:extLst>
          </p:cNvPr>
          <p:cNvSpPr txBox="1"/>
          <p:nvPr/>
        </p:nvSpPr>
        <p:spPr>
          <a:xfrm>
            <a:off x="5891772" y="6256304"/>
            <a:ext cx="6300208" cy="400110"/>
          </a:xfrm>
          <a:prstGeom prst="rect">
            <a:avLst/>
          </a:prstGeom>
          <a:noFill/>
        </p:spPr>
        <p:txBody>
          <a:bodyPr wrap="square">
            <a:spAutoFit/>
          </a:bodyPr>
          <a:lstStyle/>
          <a:p>
            <a:pPr algn="r"/>
            <a:r>
              <a:rPr lang="en-US" sz="1000" b="0" i="0" u="none" strike="noStrike" baseline="0">
                <a:solidFill>
                  <a:schemeClr val="bg2"/>
                </a:solidFill>
                <a:latin typeface="LMRoman10-Regular"/>
              </a:rPr>
              <a:t>[</a:t>
            </a:r>
            <a:r>
              <a:rPr lang="en-US" sz="1000" b="1" i="0" u="none" strike="noStrike" baseline="0">
                <a:solidFill>
                  <a:schemeClr val="bg2"/>
                </a:solidFill>
                <a:latin typeface="LMRoman10-Regular"/>
              </a:rPr>
              <a:t>KMS21</a:t>
            </a:r>
            <a:r>
              <a:rPr lang="en-US" sz="1000" b="0" i="0" u="none" strike="noStrike" baseline="0">
                <a:solidFill>
                  <a:schemeClr val="bg2"/>
                </a:solidFill>
                <a:latin typeface="LMRoman10-Regular"/>
              </a:rPr>
              <a:t>]   H. Koponen, N. Mhaskar, and W. F. Smyth. An Overview of String Processing Applications to Data Analytics. In: </a:t>
            </a:r>
            <a:r>
              <a:rPr lang="en-US" sz="1000" b="0" i="1" u="none" strike="noStrike" baseline="0">
                <a:solidFill>
                  <a:schemeClr val="bg2"/>
                </a:solidFill>
                <a:latin typeface="LMRoman10-Italic"/>
              </a:rPr>
              <a:t>2021 Reconciling Data Analytics, Automation, Privacy, and Security: A Big Data Challenge (RDAAPS)</a:t>
            </a:r>
            <a:r>
              <a:rPr lang="en-US" sz="1000" b="0" i="0" u="none" strike="noStrike" baseline="0">
                <a:solidFill>
                  <a:schemeClr val="bg2"/>
                </a:solidFill>
                <a:latin typeface="LMRoman10-Regular"/>
              </a:rPr>
              <a:t>. </a:t>
            </a:r>
            <a:r>
              <a:rPr lang="en-CA" sz="1000" b="0" i="0" u="none" strike="noStrike" baseline="0">
                <a:solidFill>
                  <a:schemeClr val="bg2"/>
                </a:solidFill>
                <a:latin typeface="LMRoman10-Regular"/>
              </a:rPr>
              <a:t>2021, 1–8.</a:t>
            </a:r>
            <a:endParaRPr lang="en-CA" sz="1000">
              <a:solidFill>
                <a:schemeClr val="bg2"/>
              </a:solidFill>
            </a:endParaRPr>
          </a:p>
        </p:txBody>
      </p:sp>
    </p:spTree>
    <p:extLst>
      <p:ext uri="{BB962C8B-B14F-4D97-AF65-F5344CB8AC3E}">
        <p14:creationId xmlns:p14="http://schemas.microsoft.com/office/powerpoint/2010/main" val="316375568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Rectangle 10">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12" name="Picture 12">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4" name="Rectangle 14">
            <a:extLst>
              <a:ext uri="{FF2B5EF4-FFF2-40B4-BE49-F238E27FC236}">
                <a16:creationId xmlns:a16="http://schemas.microsoft.com/office/drawing/2014/main" id="{4AB8125F-0FD8-48CD-9F43-73E5494EA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6" name="Rectangle 16">
            <a:extLst>
              <a:ext uri="{FF2B5EF4-FFF2-40B4-BE49-F238E27FC236}">
                <a16:creationId xmlns:a16="http://schemas.microsoft.com/office/drawing/2014/main" id="{0019DD6C-5899-4C07-864B-EB0A7D104A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8" name="Rectangle 18">
            <a:extLst>
              <a:ext uri="{FF2B5EF4-FFF2-40B4-BE49-F238E27FC236}">
                <a16:creationId xmlns:a16="http://schemas.microsoft.com/office/drawing/2014/main" id="{EBDFFBC1-15BD-428E-B8AF-ECF5D1B7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
            <a:ext cx="12192000" cy="221768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0" name="Rectangle 20">
            <a:extLst>
              <a:ext uri="{FF2B5EF4-FFF2-40B4-BE49-F238E27FC236}">
                <a16:creationId xmlns:a16="http://schemas.microsoft.com/office/drawing/2014/main" id="{EBFB3075-0323-4EB0-B1A5-776A0E709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
            <a:ext cx="12191999" cy="2224386"/>
          </a:xfrm>
          <a:prstGeom prst="rect">
            <a:avLst/>
          </a:prstGeom>
          <a:blipFill dpi="0" rotWithShape="1">
            <a:blip r:embed="rId4">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5B9B83-48BE-41C0-B68D-43D98E163721}"/>
              </a:ext>
            </a:extLst>
          </p:cNvPr>
          <p:cNvSpPr>
            <a:spLocks noGrp="1"/>
          </p:cNvSpPr>
          <p:nvPr>
            <p:ph type="title"/>
          </p:nvPr>
        </p:nvSpPr>
        <p:spPr>
          <a:xfrm>
            <a:off x="838200" y="381000"/>
            <a:ext cx="10003218" cy="1600124"/>
          </a:xfrm>
        </p:spPr>
        <p:txBody>
          <a:bodyPr vert="horz" lIns="91440" tIns="45720" rIns="91440" bIns="45720" rtlCol="0" anchor="ctr">
            <a:normAutofit/>
          </a:bodyPr>
          <a:lstStyle/>
          <a:p>
            <a:r>
              <a:rPr lang="en-US"/>
              <a:t>Improved Alg 1</a:t>
            </a:r>
          </a:p>
        </p:txBody>
      </p:sp>
      <p:sp>
        <p:nvSpPr>
          <p:cNvPr id="4" name="Slide Number Placeholder 3">
            <a:extLst>
              <a:ext uri="{FF2B5EF4-FFF2-40B4-BE49-F238E27FC236}">
                <a16:creationId xmlns:a16="http://schemas.microsoft.com/office/drawing/2014/main" id="{1A03EE2C-C7D8-422A-B9B5-89F995A56333}"/>
              </a:ext>
            </a:extLst>
          </p:cNvPr>
          <p:cNvSpPr>
            <a:spLocks noGrp="1"/>
          </p:cNvSpPr>
          <p:nvPr>
            <p:ph type="sldNum" sz="quarter" idx="12"/>
          </p:nvPr>
        </p:nvSpPr>
        <p:spPr>
          <a:xfrm>
            <a:off x="10186908" y="6327648"/>
            <a:ext cx="1166892" cy="365125"/>
          </a:xfrm>
        </p:spPr>
        <p:txBody>
          <a:bodyPr vert="horz" lIns="91440" tIns="45720" rIns="91440" bIns="45720" rtlCol="0" anchor="ctr">
            <a:normAutofit/>
          </a:bodyPr>
          <a:lstStyle/>
          <a:p>
            <a:pPr>
              <a:spcAft>
                <a:spcPts val="600"/>
              </a:spcAft>
            </a:pPr>
            <a:fld id="{73B850FF-6169-4056-8077-06FFA93A5366}" type="slidenum">
              <a:rPr lang="en-US" smtClean="0"/>
              <a:pPr>
                <a:spcAft>
                  <a:spcPts val="600"/>
                </a:spcAft>
              </a:pPr>
              <a:t>113</a:t>
            </a:fld>
            <a:endParaRPr lang="en-US"/>
          </a:p>
        </p:txBody>
      </p:sp>
      <mc:AlternateContent xmlns:mc="http://schemas.openxmlformats.org/markup-compatibility/2006" xmlns:a14="http://schemas.microsoft.com/office/drawing/2010/main">
        <mc:Choice Requires="a14">
          <p:graphicFrame>
            <p:nvGraphicFramePr>
              <p:cNvPr id="6" name="Content Placeholder 5">
                <a:extLst>
                  <a:ext uri="{FF2B5EF4-FFF2-40B4-BE49-F238E27FC236}">
                    <a16:creationId xmlns:a16="http://schemas.microsoft.com/office/drawing/2014/main" id="{1441239A-9C9A-4DB4-B8D4-23FBA0572759}"/>
                  </a:ext>
                </a:extLst>
              </p:cNvPr>
              <p:cNvGraphicFramePr>
                <a:graphicFrameLocks noGrp="1"/>
              </p:cNvGraphicFramePr>
              <p:nvPr>
                <p:ph sz="half" idx="1"/>
                <p:extLst>
                  <p:ext uri="{D42A27DB-BD31-4B8C-83A1-F6EECF244321}">
                    <p14:modId xmlns:p14="http://schemas.microsoft.com/office/powerpoint/2010/main" val="2076825881"/>
                  </p:ext>
                </p:extLst>
              </p:nvPr>
            </p:nvGraphicFramePr>
            <p:xfrm>
              <a:off x="6019801" y="2217529"/>
              <a:ext cx="6066986" cy="45030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mc:Choice>
        <mc:Fallback xmlns="">
          <p:graphicFrame>
            <p:nvGraphicFramePr>
              <p:cNvPr id="6" name="Content Placeholder 5">
                <a:extLst>
                  <a:ext uri="{FF2B5EF4-FFF2-40B4-BE49-F238E27FC236}">
                    <a16:creationId xmlns:a16="http://schemas.microsoft.com/office/drawing/2014/main" id="{1441239A-9C9A-4DB4-B8D4-23FBA0572759}"/>
                  </a:ext>
                </a:extLst>
              </p:cNvPr>
              <p:cNvGraphicFramePr>
                <a:graphicFrameLocks noGrp="1"/>
              </p:cNvGraphicFramePr>
              <p:nvPr>
                <p:ph sz="half" idx="1"/>
                <p:extLst>
                  <p:ext uri="{D42A27DB-BD31-4B8C-83A1-F6EECF244321}">
                    <p14:modId xmlns:p14="http://schemas.microsoft.com/office/powerpoint/2010/main" val="2076825881"/>
                  </p:ext>
                </p:extLst>
              </p:nvPr>
            </p:nvGraphicFramePr>
            <p:xfrm>
              <a:off x="6019801" y="2217529"/>
              <a:ext cx="6066986" cy="450302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mc:Fallback>
      </mc:AlternateContent>
      <mc:AlternateContent xmlns:mc="http://schemas.openxmlformats.org/markup-compatibility/2006" xmlns:a14="http://schemas.microsoft.com/office/drawing/2010/main">
        <mc:Choice Requires="a14">
          <p:sp>
            <p:nvSpPr>
              <p:cNvPr id="118" name="Content Placeholder 8">
                <a:extLst>
                  <a:ext uri="{FF2B5EF4-FFF2-40B4-BE49-F238E27FC236}">
                    <a16:creationId xmlns:a16="http://schemas.microsoft.com/office/drawing/2014/main" id="{92ECA3C4-D7E1-4587-A3C0-1F140CFF6820}"/>
                  </a:ext>
                </a:extLst>
              </p:cNvPr>
              <p:cNvSpPr>
                <a:spLocks noGrp="1"/>
              </p:cNvSpPr>
              <p:nvPr>
                <p:ph sz="half" idx="2"/>
              </p:nvPr>
            </p:nvSpPr>
            <p:spPr>
              <a:xfrm>
                <a:off x="505326" y="2296801"/>
                <a:ext cx="5181600" cy="4351338"/>
              </a:xfrm>
            </p:spPr>
            <p:txBody>
              <a:bodyPr>
                <a:normAutofit/>
              </a:bodyPr>
              <a:lstStyle/>
              <a:p>
                <a14:m>
                  <m:oMath xmlns:m="http://schemas.openxmlformats.org/officeDocument/2006/math">
                    <m:r>
                      <a:rPr lang="en-US" sz="2000" i="1" dirty="0" smtClean="0">
                        <a:solidFill>
                          <a:schemeClr val="tx1"/>
                        </a:solidFill>
                        <a:latin typeface="Cambria Math" panose="02040503050406030204" pitchFamily="18" charset="0"/>
                      </a:rPr>
                      <m:t>𝑚𝑎𝑥𝑏𝑜𝑟𝑑𝑒𝑟</m:t>
                    </m:r>
                    <m:r>
                      <a:rPr lang="en-US" sz="2000" i="1" dirty="0">
                        <a:solidFill>
                          <a:schemeClr val="tx1"/>
                        </a:solidFill>
                        <a:latin typeface="Cambria Math" panose="02040503050406030204" pitchFamily="18" charset="0"/>
                      </a:rPr>
                      <m:t>() </m:t>
                    </m:r>
                  </m:oMath>
                </a14:m>
                <a:r>
                  <a:rPr lang="en-US" sz="2000">
                    <a:solidFill>
                      <a:schemeClr val="tx1"/>
                    </a:solidFill>
                  </a:rPr>
                  <a:t>computes the Border Array of a given text, and returns the length of the longest border. Code based on Algorithm 1.3.1 in [Smy03].</a:t>
                </a:r>
                <a:endParaRPr lang="en-CA" sz="2000">
                  <a:solidFill>
                    <a:schemeClr val="tx1"/>
                  </a:solidFill>
                </a:endParaRPr>
              </a:p>
            </p:txBody>
          </p:sp>
        </mc:Choice>
        <mc:Fallback xmlns="">
          <p:sp>
            <p:nvSpPr>
              <p:cNvPr id="118" name="Content Placeholder 8">
                <a:extLst>
                  <a:ext uri="{FF2B5EF4-FFF2-40B4-BE49-F238E27FC236}">
                    <a16:creationId xmlns:a16="http://schemas.microsoft.com/office/drawing/2014/main" id="{92ECA3C4-D7E1-4587-A3C0-1F140CFF6820}"/>
                  </a:ext>
                </a:extLst>
              </p:cNvPr>
              <p:cNvSpPr>
                <a:spLocks noGrp="1" noRot="1" noChangeAspect="1" noMove="1" noResize="1" noEditPoints="1" noAdjustHandles="1" noChangeArrowheads="1" noChangeShapeType="1" noTextEdit="1"/>
              </p:cNvSpPr>
              <p:nvPr>
                <p:ph sz="half" idx="2"/>
              </p:nvPr>
            </p:nvSpPr>
            <p:spPr>
              <a:xfrm>
                <a:off x="505326" y="2296801"/>
                <a:ext cx="5181600" cy="4351338"/>
              </a:xfrm>
              <a:blipFill>
                <a:blip r:embed="rId14"/>
                <a:stretch>
                  <a:fillRect l="-1059" t="-560" r="-824"/>
                </a:stretch>
              </a:blipFill>
            </p:spPr>
            <p:txBody>
              <a:bodyPr/>
              <a:lstStyle/>
              <a:p>
                <a:r>
                  <a:rPr lang="en-CA">
                    <a:noFill/>
                  </a:rPr>
                  <a:t> </a:t>
                </a:r>
              </a:p>
            </p:txBody>
          </p:sp>
        </mc:Fallback>
      </mc:AlternateContent>
    </p:spTree>
    <p:extLst>
      <p:ext uri="{BB962C8B-B14F-4D97-AF65-F5344CB8AC3E}">
        <p14:creationId xmlns:p14="http://schemas.microsoft.com/office/powerpoint/2010/main" val="288587386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Rectangle 10">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12" name="Picture 12">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4" name="Rectangle 14">
            <a:extLst>
              <a:ext uri="{FF2B5EF4-FFF2-40B4-BE49-F238E27FC236}">
                <a16:creationId xmlns:a16="http://schemas.microsoft.com/office/drawing/2014/main" id="{4AB8125F-0FD8-48CD-9F43-73E5494EA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6" name="Rectangle 16">
            <a:extLst>
              <a:ext uri="{FF2B5EF4-FFF2-40B4-BE49-F238E27FC236}">
                <a16:creationId xmlns:a16="http://schemas.microsoft.com/office/drawing/2014/main" id="{0019DD6C-5899-4C07-864B-EB0A7D104A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8" name="Rectangle 18">
            <a:extLst>
              <a:ext uri="{FF2B5EF4-FFF2-40B4-BE49-F238E27FC236}">
                <a16:creationId xmlns:a16="http://schemas.microsoft.com/office/drawing/2014/main" id="{EBDFFBC1-15BD-428E-B8AF-ECF5D1B7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
            <a:ext cx="12192000" cy="221768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0" name="Rectangle 20">
            <a:extLst>
              <a:ext uri="{FF2B5EF4-FFF2-40B4-BE49-F238E27FC236}">
                <a16:creationId xmlns:a16="http://schemas.microsoft.com/office/drawing/2014/main" id="{EBFB3075-0323-4EB0-B1A5-776A0E709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
            <a:ext cx="12191999" cy="2224386"/>
          </a:xfrm>
          <a:prstGeom prst="rect">
            <a:avLst/>
          </a:prstGeom>
          <a:blipFill dpi="0" rotWithShape="1">
            <a:blip r:embed="rId4">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5B9B83-48BE-41C0-B68D-43D98E163721}"/>
              </a:ext>
            </a:extLst>
          </p:cNvPr>
          <p:cNvSpPr>
            <a:spLocks noGrp="1"/>
          </p:cNvSpPr>
          <p:nvPr>
            <p:ph type="title"/>
          </p:nvPr>
        </p:nvSpPr>
        <p:spPr>
          <a:xfrm>
            <a:off x="838200" y="381000"/>
            <a:ext cx="10003218" cy="1600124"/>
          </a:xfrm>
        </p:spPr>
        <p:txBody>
          <a:bodyPr vert="horz" lIns="91440" tIns="45720" rIns="91440" bIns="45720" rtlCol="0" anchor="ctr">
            <a:normAutofit/>
          </a:bodyPr>
          <a:lstStyle/>
          <a:p>
            <a:r>
              <a:rPr lang="en-US"/>
              <a:t>Improved </a:t>
            </a:r>
            <a:r>
              <a:rPr lang="en-US" err="1"/>
              <a:t>Alg</a:t>
            </a:r>
            <a:r>
              <a:rPr lang="en-US"/>
              <a:t> 1</a:t>
            </a:r>
          </a:p>
        </p:txBody>
      </p:sp>
      <p:sp>
        <p:nvSpPr>
          <p:cNvPr id="4" name="Slide Number Placeholder 3">
            <a:extLst>
              <a:ext uri="{FF2B5EF4-FFF2-40B4-BE49-F238E27FC236}">
                <a16:creationId xmlns:a16="http://schemas.microsoft.com/office/drawing/2014/main" id="{1A03EE2C-C7D8-422A-B9B5-89F995A56333}"/>
              </a:ext>
            </a:extLst>
          </p:cNvPr>
          <p:cNvSpPr>
            <a:spLocks noGrp="1"/>
          </p:cNvSpPr>
          <p:nvPr>
            <p:ph type="sldNum" sz="quarter" idx="12"/>
          </p:nvPr>
        </p:nvSpPr>
        <p:spPr>
          <a:xfrm>
            <a:off x="10186908" y="6327648"/>
            <a:ext cx="1166892" cy="365125"/>
          </a:xfrm>
        </p:spPr>
        <p:txBody>
          <a:bodyPr vert="horz" lIns="91440" tIns="45720" rIns="91440" bIns="45720" rtlCol="0" anchor="ctr">
            <a:normAutofit/>
          </a:bodyPr>
          <a:lstStyle/>
          <a:p>
            <a:pPr>
              <a:spcAft>
                <a:spcPts val="600"/>
              </a:spcAft>
            </a:pPr>
            <a:fld id="{73B850FF-6169-4056-8077-06FFA93A5366}" type="slidenum">
              <a:rPr lang="en-US" smtClean="0"/>
              <a:pPr>
                <a:spcAft>
                  <a:spcPts val="600"/>
                </a:spcAft>
              </a:pPr>
              <a:t>114</a:t>
            </a:fld>
            <a:endParaRPr lang="en-US"/>
          </a:p>
        </p:txBody>
      </p:sp>
      <p:sp>
        <p:nvSpPr>
          <p:cNvPr id="13" name="Rectangle 12">
            <a:extLst>
              <a:ext uri="{FF2B5EF4-FFF2-40B4-BE49-F238E27FC236}">
                <a16:creationId xmlns:a16="http://schemas.microsoft.com/office/drawing/2014/main" id="{0F2D5072-396E-4633-BE4D-278B526F0E02}"/>
              </a:ext>
            </a:extLst>
          </p:cNvPr>
          <p:cNvSpPr/>
          <p:nvPr/>
        </p:nvSpPr>
        <p:spPr>
          <a:xfrm>
            <a:off x="6189204" y="3848279"/>
            <a:ext cx="5801758" cy="143059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6D90BD5D-D0FB-4C4D-ABFF-FBE77BD80673}"/>
              </a:ext>
            </a:extLst>
          </p:cNvPr>
          <p:cNvSpPr/>
          <p:nvPr/>
        </p:nvSpPr>
        <p:spPr>
          <a:xfrm>
            <a:off x="6189204" y="5289958"/>
            <a:ext cx="4445666" cy="103768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xmlns:a14="http://schemas.microsoft.com/office/drawing/2010/main">
        <mc:Choice Requires="a14">
          <p:graphicFrame>
            <p:nvGraphicFramePr>
              <p:cNvPr id="6" name="Content Placeholder 5">
                <a:extLst>
                  <a:ext uri="{FF2B5EF4-FFF2-40B4-BE49-F238E27FC236}">
                    <a16:creationId xmlns:a16="http://schemas.microsoft.com/office/drawing/2014/main" id="{1441239A-9C9A-4DB4-B8D4-23FBA0572759}"/>
                  </a:ext>
                </a:extLst>
              </p:cNvPr>
              <p:cNvGraphicFramePr>
                <a:graphicFrameLocks noGrp="1"/>
              </p:cNvGraphicFramePr>
              <p:nvPr>
                <p:ph sz="half" idx="1"/>
              </p:nvPr>
            </p:nvGraphicFramePr>
            <p:xfrm>
              <a:off x="6019801" y="2217529"/>
              <a:ext cx="6066986" cy="45030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mc:Choice>
        <mc:Fallback xmlns="">
          <p:graphicFrame>
            <p:nvGraphicFramePr>
              <p:cNvPr id="6" name="Content Placeholder 5">
                <a:extLst>
                  <a:ext uri="{FF2B5EF4-FFF2-40B4-BE49-F238E27FC236}">
                    <a16:creationId xmlns:a16="http://schemas.microsoft.com/office/drawing/2014/main" id="{1441239A-9C9A-4DB4-B8D4-23FBA0572759}"/>
                  </a:ext>
                </a:extLst>
              </p:cNvPr>
              <p:cNvGraphicFramePr>
                <a:graphicFrameLocks noGrp="1"/>
              </p:cNvGraphicFramePr>
              <p:nvPr>
                <p:ph sz="half" idx="1"/>
              </p:nvPr>
            </p:nvGraphicFramePr>
            <p:xfrm>
              <a:off x="6019801" y="2217529"/>
              <a:ext cx="6066986" cy="450302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mc:Fallback>
      </mc:AlternateContent>
      <mc:AlternateContent xmlns:mc="http://schemas.openxmlformats.org/markup-compatibility/2006" xmlns:a14="http://schemas.microsoft.com/office/drawing/2010/main">
        <mc:Choice Requires="a14">
          <p:sp>
            <p:nvSpPr>
              <p:cNvPr id="118" name="Content Placeholder 8">
                <a:extLst>
                  <a:ext uri="{FF2B5EF4-FFF2-40B4-BE49-F238E27FC236}">
                    <a16:creationId xmlns:a16="http://schemas.microsoft.com/office/drawing/2014/main" id="{92ECA3C4-D7E1-4587-A3C0-1F140CFF6820}"/>
                  </a:ext>
                </a:extLst>
              </p:cNvPr>
              <p:cNvSpPr>
                <a:spLocks noGrp="1"/>
              </p:cNvSpPr>
              <p:nvPr>
                <p:ph sz="half" idx="2"/>
              </p:nvPr>
            </p:nvSpPr>
            <p:spPr>
              <a:xfrm>
                <a:off x="505326" y="2296801"/>
                <a:ext cx="5181600" cy="2287074"/>
              </a:xfrm>
            </p:spPr>
            <p:txBody>
              <a:bodyPr anchor="t">
                <a:normAutofit fontScale="55000" lnSpcReduction="20000"/>
              </a:bodyPr>
              <a:lstStyle/>
              <a:p>
                <a:r>
                  <a:rPr lang="en-US">
                    <a:solidFill>
                      <a:schemeClr val="tx2"/>
                    </a:solidFill>
                  </a:rPr>
                  <a:t>We determine the start positions for all occurrences of </a:t>
                </a:r>
                <a14:m>
                  <m:oMath xmlns:m="http://schemas.openxmlformats.org/officeDocument/2006/math">
                    <m:r>
                      <a:rPr lang="en-CA" b="1" i="1" baseline="0" dirty="0" smtClean="0">
                        <a:solidFill>
                          <a:schemeClr val="tx2"/>
                        </a:solidFill>
                        <a:latin typeface="Cambria Math" panose="02040503050406030204" pitchFamily="18" charset="0"/>
                      </a:rPr>
                      <m:t>𝒗</m:t>
                    </m:r>
                    <m:r>
                      <a:rPr lang="en-CA" b="1" i="1" baseline="-25000" dirty="0" smtClean="0">
                        <a:solidFill>
                          <a:schemeClr val="tx2"/>
                        </a:solidFill>
                        <a:latin typeface="Cambria Math" panose="02040503050406030204" pitchFamily="18" charset="0"/>
                      </a:rPr>
                      <m:t>𝒊</m:t>
                    </m:r>
                  </m:oMath>
                </a14:m>
                <a:r>
                  <a:rPr lang="en-US" i="1">
                    <a:solidFill>
                      <a:schemeClr val="tx2"/>
                    </a:solidFill>
                  </a:rPr>
                  <a:t> </a:t>
                </a:r>
                <a:r>
                  <a:rPr lang="en-US">
                    <a:solidFill>
                      <a:schemeClr val="tx2"/>
                    </a:solidFill>
                  </a:rPr>
                  <a:t>in </a:t>
                </a:r>
                <a14:m>
                  <m:oMath xmlns:m="http://schemas.openxmlformats.org/officeDocument/2006/math">
                    <m:r>
                      <a:rPr lang="en-US" b="1" i="1" dirty="0" smtClean="0">
                        <a:solidFill>
                          <a:schemeClr val="tx2"/>
                        </a:solidFill>
                        <a:latin typeface="Cambria Math" panose="02040503050406030204" pitchFamily="18" charset="0"/>
                      </a:rPr>
                      <m:t>𝒙</m:t>
                    </m:r>
                  </m:oMath>
                </a14:m>
                <a:r>
                  <a:rPr lang="en-US" b="1" i="1">
                    <a:solidFill>
                      <a:schemeClr val="tx2"/>
                    </a:solidFill>
                  </a:rPr>
                  <a:t> </a:t>
                </a:r>
                <a:r>
                  <a:rPr lang="en-US">
                    <a:solidFill>
                      <a:schemeClr val="tx2"/>
                    </a:solidFill>
                  </a:rPr>
                  <a:t>(Steps 2-4). </a:t>
                </a:r>
              </a:p>
              <a:p>
                <a:r>
                  <a:rPr lang="en-US">
                    <a:solidFill>
                      <a:schemeClr val="tx2"/>
                    </a:solidFill>
                  </a:rPr>
                  <a:t>Then we compare each consecutive occurrence of </a:t>
                </a:r>
                <a14:m>
                  <m:oMath xmlns:m="http://schemas.openxmlformats.org/officeDocument/2006/math">
                    <m:r>
                      <a:rPr lang="en-CA" b="1" i="1" dirty="0">
                        <a:solidFill>
                          <a:schemeClr val="tx2"/>
                        </a:solidFill>
                        <a:latin typeface="Cambria Math" panose="02040503050406030204" pitchFamily="18" charset="0"/>
                      </a:rPr>
                      <m:t>𝒗</m:t>
                    </m:r>
                    <m:r>
                      <a:rPr lang="en-CA" b="1" i="1" baseline="-25000" dirty="0">
                        <a:solidFill>
                          <a:schemeClr val="tx2"/>
                        </a:solidFill>
                        <a:latin typeface="Cambria Math" panose="02040503050406030204" pitchFamily="18" charset="0"/>
                      </a:rPr>
                      <m:t>𝒊</m:t>
                    </m:r>
                  </m:oMath>
                </a14:m>
                <a:r>
                  <a:rPr lang="en-US" i="1">
                    <a:solidFill>
                      <a:schemeClr val="tx2"/>
                    </a:solidFill>
                  </a:rPr>
                  <a:t> </a:t>
                </a:r>
                <a:r>
                  <a:rPr lang="en-US">
                    <a:solidFill>
                      <a:schemeClr val="tx2"/>
                    </a:solidFill>
                  </a:rPr>
                  <a:t> to see if the distance is close enough that an overlap must occur (Step 5a-b). </a:t>
                </a:r>
              </a:p>
              <a:p>
                <a:pPr lvl="1"/>
                <a:r>
                  <a:rPr lang="en-US">
                    <a:solidFill>
                      <a:schemeClr val="tx2"/>
                    </a:solidFill>
                  </a:rPr>
                  <a:t>Suppose the distance is small enough, i.e. less than |</a:t>
                </a:r>
                <a:r>
                  <a:rPr lang="en-US" b="1" i="1">
                    <a:solidFill>
                      <a:schemeClr val="tx2"/>
                    </a:solidFill>
                  </a:rPr>
                  <a:t>v</a:t>
                </a:r>
                <a:r>
                  <a:rPr lang="en-US" i="1">
                    <a:solidFill>
                      <a:schemeClr val="tx2"/>
                    </a:solidFill>
                  </a:rPr>
                  <a:t>i</a:t>
                </a:r>
                <a:r>
                  <a:rPr lang="en-US">
                    <a:solidFill>
                      <a:schemeClr val="tx2"/>
                    </a:solidFill>
                  </a:rPr>
                  <a:t>|. In that case, we increase the total number of overlapped positions by |</a:t>
                </a:r>
                <a:r>
                  <a:rPr lang="en-US" b="1" i="1">
                    <a:solidFill>
                      <a:schemeClr val="tx2"/>
                    </a:solidFill>
                  </a:rPr>
                  <a:t>v</a:t>
                </a:r>
                <a:r>
                  <a:rPr lang="en-US" i="1">
                    <a:solidFill>
                      <a:schemeClr val="tx2"/>
                    </a:solidFill>
                  </a:rPr>
                  <a:t>i</a:t>
                </a:r>
                <a:r>
                  <a:rPr lang="en-US">
                    <a:solidFill>
                      <a:schemeClr val="tx2"/>
                    </a:solidFill>
                  </a:rPr>
                  <a:t>| less the distance between each occurrence.</a:t>
                </a:r>
                <a:endParaRPr lang="en-US" sz="800">
                  <a:solidFill>
                    <a:schemeClr val="tx2"/>
                  </a:solidFill>
                </a:endParaRPr>
              </a:p>
            </p:txBody>
          </p:sp>
        </mc:Choice>
        <mc:Fallback xmlns="">
          <p:sp>
            <p:nvSpPr>
              <p:cNvPr id="118" name="Content Placeholder 8">
                <a:extLst>
                  <a:ext uri="{FF2B5EF4-FFF2-40B4-BE49-F238E27FC236}">
                    <a16:creationId xmlns:a16="http://schemas.microsoft.com/office/drawing/2014/main" id="{92ECA3C4-D7E1-4587-A3C0-1F140CFF6820}"/>
                  </a:ext>
                </a:extLst>
              </p:cNvPr>
              <p:cNvSpPr>
                <a:spLocks noGrp="1" noRot="1" noChangeAspect="1" noMove="1" noResize="1" noEditPoints="1" noAdjustHandles="1" noChangeArrowheads="1" noChangeShapeType="1" noTextEdit="1"/>
              </p:cNvSpPr>
              <p:nvPr>
                <p:ph sz="half" idx="2"/>
              </p:nvPr>
            </p:nvSpPr>
            <p:spPr>
              <a:xfrm>
                <a:off x="505326" y="2296801"/>
                <a:ext cx="5181600" cy="2287074"/>
              </a:xfrm>
              <a:blipFill>
                <a:blip r:embed="rId14"/>
                <a:stretch>
                  <a:fillRect l="-353" t="-1333" r="-706"/>
                </a:stretch>
              </a:blipFill>
            </p:spPr>
            <p:txBody>
              <a:bodyPr/>
              <a:lstStyle/>
              <a:p>
                <a:r>
                  <a:rPr lang="en-CA">
                    <a:noFill/>
                  </a:rPr>
                  <a:t> </a:t>
                </a:r>
              </a:p>
            </p:txBody>
          </p:sp>
        </mc:Fallback>
      </mc:AlternateContent>
      <p:pic>
        <p:nvPicPr>
          <p:cNvPr id="3" name="Picture 2">
            <a:extLst>
              <a:ext uri="{FF2B5EF4-FFF2-40B4-BE49-F238E27FC236}">
                <a16:creationId xmlns:a16="http://schemas.microsoft.com/office/drawing/2014/main" id="{316007C5-2A64-4741-A3EB-D7177D0EC210}"/>
              </a:ext>
            </a:extLst>
          </p:cNvPr>
          <p:cNvPicPr>
            <a:picLocks noChangeAspect="1"/>
          </p:cNvPicPr>
          <p:nvPr/>
        </p:nvPicPr>
        <p:blipFill>
          <a:blip r:embed="rId15"/>
          <a:stretch>
            <a:fillRect/>
          </a:stretch>
        </p:blipFill>
        <p:spPr>
          <a:xfrm>
            <a:off x="616671" y="4635947"/>
            <a:ext cx="4789507" cy="2012192"/>
          </a:xfrm>
          <a:prstGeom prst="rect">
            <a:avLst/>
          </a:prstGeom>
        </p:spPr>
      </p:pic>
    </p:spTree>
    <p:extLst>
      <p:ext uri="{BB962C8B-B14F-4D97-AF65-F5344CB8AC3E}">
        <p14:creationId xmlns:p14="http://schemas.microsoft.com/office/powerpoint/2010/main" val="311585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8">
                                            <p:txEl>
                                              <p:pRg st="0" end="0"/>
                                            </p:txEl>
                                          </p:spTgt>
                                        </p:tgtEl>
                                        <p:attrNameLst>
                                          <p:attrName>style.visibility</p:attrName>
                                        </p:attrNameLst>
                                      </p:cBhvr>
                                      <p:to>
                                        <p:strVal val="visible"/>
                                      </p:to>
                                    </p:set>
                                    <p:animEffect transition="in" filter="fade">
                                      <p:cBhvr>
                                        <p:cTn id="7" dur="500"/>
                                        <p:tgtEl>
                                          <p:spTgt spid="11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8">
                                            <p:txEl>
                                              <p:pRg st="1" end="1"/>
                                            </p:txEl>
                                          </p:spTgt>
                                        </p:tgtEl>
                                        <p:attrNameLst>
                                          <p:attrName>style.visibility</p:attrName>
                                        </p:attrNameLst>
                                      </p:cBhvr>
                                      <p:to>
                                        <p:strVal val="visible"/>
                                      </p:to>
                                    </p:set>
                                    <p:animEffect transition="in" filter="fade">
                                      <p:cBhvr>
                                        <p:cTn id="15" dur="500"/>
                                        <p:tgtEl>
                                          <p:spTgt spid="118">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xit" presetSubtype="0" fill="hold" grpId="1" nodeType="withEffect">
                                  <p:stCondLst>
                                    <p:cond delay="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8">
                                            <p:txEl>
                                              <p:pRg st="2" end="2"/>
                                            </p:txEl>
                                          </p:spTgt>
                                        </p:tgtEl>
                                        <p:attrNameLst>
                                          <p:attrName>style.visibility</p:attrName>
                                        </p:attrNameLst>
                                      </p:cBhvr>
                                      <p:to>
                                        <p:strVal val="visible"/>
                                      </p:to>
                                    </p:set>
                                    <p:animEffect transition="in" filter="fade">
                                      <p:cBhvr>
                                        <p:cTn id="26" dur="500"/>
                                        <p:tgtEl>
                                          <p:spTgt spid="1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animBg="1"/>
      <p:bldP spid="13" grpId="1" animBg="1"/>
      <p:bldP spid="15" grpId="0" animBg="1"/>
      <p:bldP spid="118" grpId="0" uiExpand="1" build="p"/>
    </p:bld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5B4AC-B3F4-4B63-B338-E5B5834C8AFB}"/>
              </a:ext>
            </a:extLst>
          </p:cNvPr>
          <p:cNvSpPr>
            <a:spLocks noGrp="1"/>
          </p:cNvSpPr>
          <p:nvPr>
            <p:ph type="title"/>
          </p:nvPr>
        </p:nvSpPr>
        <p:spPr/>
        <p:txBody>
          <a:bodyPr/>
          <a:lstStyle/>
          <a:p>
            <a:r>
              <a:rPr lang="en-CA"/>
              <a:t>Extension of MAXCOVER</a:t>
            </a:r>
          </a:p>
        </p:txBody>
      </p:sp>
      <p:sp>
        <p:nvSpPr>
          <p:cNvPr id="3" name="Content Placeholder 2">
            <a:extLst>
              <a:ext uri="{FF2B5EF4-FFF2-40B4-BE49-F238E27FC236}">
                <a16:creationId xmlns:a16="http://schemas.microsoft.com/office/drawing/2014/main" id="{78A769FB-4D84-445C-9C42-9FC3AB6CAAA3}"/>
              </a:ext>
            </a:extLst>
          </p:cNvPr>
          <p:cNvSpPr>
            <a:spLocks noGrp="1"/>
          </p:cNvSpPr>
          <p:nvPr>
            <p:ph idx="1"/>
          </p:nvPr>
        </p:nvSpPr>
        <p:spPr>
          <a:xfrm>
            <a:off x="838200" y="1949450"/>
            <a:ext cx="4266859" cy="4195763"/>
          </a:xfrm>
        </p:spPr>
        <p:txBody>
          <a:bodyPr/>
          <a:lstStyle/>
          <a:p>
            <a:endParaRPr lang="en-CA"/>
          </a:p>
        </p:txBody>
      </p:sp>
      <p:sp>
        <p:nvSpPr>
          <p:cNvPr id="4" name="Slide Number Placeholder 3">
            <a:extLst>
              <a:ext uri="{FF2B5EF4-FFF2-40B4-BE49-F238E27FC236}">
                <a16:creationId xmlns:a16="http://schemas.microsoft.com/office/drawing/2014/main" id="{AB5F73AA-7EAA-48AB-A964-7F822B54FF4F}"/>
              </a:ext>
            </a:extLst>
          </p:cNvPr>
          <p:cNvSpPr>
            <a:spLocks noGrp="1"/>
          </p:cNvSpPr>
          <p:nvPr>
            <p:ph type="sldNum" sz="quarter" idx="12"/>
          </p:nvPr>
        </p:nvSpPr>
        <p:spPr/>
        <p:txBody>
          <a:bodyPr/>
          <a:lstStyle/>
          <a:p>
            <a:fld id="{73B850FF-6169-4056-8077-06FFA93A5366}" type="slidenum">
              <a:rPr lang="en-US" smtClean="0"/>
              <a:t>115</a:t>
            </a:fld>
            <a:endParaRPr lang="en-US"/>
          </a:p>
        </p:txBody>
      </p:sp>
      <p:grpSp>
        <p:nvGrpSpPr>
          <p:cNvPr id="90" name="Group 89">
            <a:extLst>
              <a:ext uri="{FF2B5EF4-FFF2-40B4-BE49-F238E27FC236}">
                <a16:creationId xmlns:a16="http://schemas.microsoft.com/office/drawing/2014/main" id="{837B2152-EAC1-412B-87EE-22779A96F186}"/>
              </a:ext>
            </a:extLst>
          </p:cNvPr>
          <p:cNvGrpSpPr/>
          <p:nvPr/>
        </p:nvGrpSpPr>
        <p:grpSpPr>
          <a:xfrm>
            <a:off x="8610600" y="609712"/>
            <a:ext cx="2691851" cy="5638576"/>
            <a:chOff x="7488773" y="609712"/>
            <a:chExt cx="2691851" cy="5638576"/>
          </a:xfrm>
        </p:grpSpPr>
        <p:sp>
          <p:nvSpPr>
            <p:cNvPr id="6" name="Oval 5">
              <a:extLst>
                <a:ext uri="{FF2B5EF4-FFF2-40B4-BE49-F238E27FC236}">
                  <a16:creationId xmlns:a16="http://schemas.microsoft.com/office/drawing/2014/main" id="{17C277CB-5482-44FD-A1FB-5FFCACFCD74B}"/>
                </a:ext>
              </a:extLst>
            </p:cNvPr>
            <p:cNvSpPr/>
            <p:nvPr/>
          </p:nvSpPr>
          <p:spPr>
            <a:xfrm>
              <a:off x="8527861" y="609712"/>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Main()</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DE2BC9F6-E8DE-454E-A2E6-1230D4703B8E}"/>
                    </a:ext>
                  </a:extLst>
                </p:cNvPr>
                <p:cNvSpPr/>
                <p:nvPr/>
              </p:nvSpPr>
              <p:spPr>
                <a:xfrm>
                  <a:off x="8247305" y="1506496"/>
                  <a:ext cx="1635532"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b="0" i="1" dirty="0" smtClean="0">
                            <a:latin typeface="Cambria Math" panose="02040503050406030204" pitchFamily="18" charset="0"/>
                            <a:cs typeface="Courier New" panose="02070309020205020404" pitchFamily="49" charset="0"/>
                          </a:rPr>
                          <m:t>𝑅𝑒𝑝𝑒𝑎𝑡</m:t>
                        </m:r>
                        <m:r>
                          <a:rPr lang="en-CA" sz="1200" b="0" i="1" dirty="0" smtClean="0">
                            <a:latin typeface="Cambria Math" panose="02040503050406030204" pitchFamily="18" charset="0"/>
                            <a:cs typeface="Courier New" panose="02070309020205020404" pitchFamily="49" charset="0"/>
                          </a:rPr>
                          <m:t>_</m:t>
                        </m:r>
                        <m:r>
                          <a:rPr lang="en-CA" sz="1200" b="0" i="1" dirty="0" smtClean="0">
                            <a:latin typeface="Cambria Math" panose="02040503050406030204" pitchFamily="18" charset="0"/>
                            <a:cs typeface="Courier New" panose="02070309020205020404" pitchFamily="49" charset="0"/>
                          </a:rPr>
                          <m:t>𝑀𝑎𝑡𝑐h𝑒𝑠</m:t>
                        </m:r>
                        <m:r>
                          <a:rPr lang="en-CA" sz="1200" i="1" dirty="0">
                            <a:latin typeface="Cambria Math" panose="02040503050406030204" pitchFamily="18" charset="0"/>
                            <a:cs typeface="Courier New" panose="02070309020205020404" pitchFamily="49" charset="0"/>
                          </a:rPr>
                          <m:t>()</m:t>
                        </m:r>
                      </m:oMath>
                    </m:oMathPara>
                  </a14:m>
                  <a:endParaRPr lang="en-CA" sz="1200">
                    <a:latin typeface="Courier New" panose="02070309020205020404" pitchFamily="49" charset="0"/>
                    <a:cs typeface="Courier New" panose="02070309020205020404" pitchFamily="49" charset="0"/>
                  </a:endParaRPr>
                </a:p>
              </p:txBody>
            </p:sp>
          </mc:Choice>
          <mc:Fallback xmlns="">
            <p:sp>
              <p:nvSpPr>
                <p:cNvPr id="7" name="Rectangle 6">
                  <a:extLst>
                    <a:ext uri="{FF2B5EF4-FFF2-40B4-BE49-F238E27FC236}">
                      <a16:creationId xmlns:a16="http://schemas.microsoft.com/office/drawing/2014/main" id="{DE2BC9F6-E8DE-454E-A2E6-1230D4703B8E}"/>
                    </a:ext>
                  </a:extLst>
                </p:cNvPr>
                <p:cNvSpPr>
                  <a:spLocks noRot="1" noChangeAspect="1" noMove="1" noResize="1" noEditPoints="1" noAdjustHandles="1" noChangeArrowheads="1" noChangeShapeType="1" noTextEdit="1"/>
                </p:cNvSpPr>
                <p:nvPr/>
              </p:nvSpPr>
              <p:spPr>
                <a:xfrm>
                  <a:off x="8247305" y="1506496"/>
                  <a:ext cx="1635532" cy="464820"/>
                </a:xfrm>
                <a:prstGeom prst="rect">
                  <a:avLst/>
                </a:prstGeom>
                <a:blipFill>
                  <a:blip r:embed="rId2"/>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ECB258DA-E3CA-4C73-B30E-6825F41CF955}"/>
                    </a:ext>
                  </a:extLst>
                </p:cNvPr>
                <p:cNvSpPr/>
                <p:nvPr/>
              </p:nvSpPr>
              <p:spPr>
                <a:xfrm>
                  <a:off x="8192656" y="4905457"/>
                  <a:ext cx="1744830" cy="446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b="0" i="1" dirty="0" smtClean="0">
                            <a:latin typeface="Cambria Math" panose="02040503050406030204" pitchFamily="18" charset="0"/>
                            <a:cs typeface="Courier New" panose="02070309020205020404" pitchFamily="49" charset="0"/>
                          </a:rPr>
                          <m:t>𝐶𝑜𝑚𝑝𝑢𝑡𝑒</m:t>
                        </m:r>
                        <m:r>
                          <a:rPr lang="en-CA" sz="1200" b="0" i="1" dirty="0" smtClean="0">
                            <a:latin typeface="Cambria Math" panose="02040503050406030204" pitchFamily="18" charset="0"/>
                            <a:cs typeface="Courier New" panose="02070309020205020404" pitchFamily="49" charset="0"/>
                          </a:rPr>
                          <m:t>_</m:t>
                        </m:r>
                        <m:r>
                          <a:rPr lang="en-CA" sz="1200" b="0" i="1" dirty="0" smtClean="0">
                            <a:latin typeface="Cambria Math" panose="02040503050406030204" pitchFamily="18" charset="0"/>
                            <a:cs typeface="Courier New" panose="02070309020205020404" pitchFamily="49" charset="0"/>
                          </a:rPr>
                          <m:t>𝑅𝑒𝑝𝑜𝑟𝑡𝑒𝑑</m:t>
                        </m:r>
                        <m:r>
                          <a:rPr lang="en-CA" sz="1200" b="0" i="1" dirty="0" smtClean="0">
                            <a:latin typeface="Cambria Math" panose="02040503050406030204" pitchFamily="18" charset="0"/>
                            <a:cs typeface="Courier New" panose="02070309020205020404" pitchFamily="49" charset="0"/>
                          </a:rPr>
                          <m:t>()</m:t>
                        </m:r>
                      </m:oMath>
                    </m:oMathPara>
                  </a14:m>
                  <a:endParaRPr lang="en-CA" sz="1200" baseline="-25000">
                    <a:latin typeface="Courier New" panose="02070309020205020404" pitchFamily="49" charset="0"/>
                    <a:cs typeface="Courier New" panose="02070309020205020404" pitchFamily="49" charset="0"/>
                  </a:endParaRPr>
                </a:p>
              </p:txBody>
            </p:sp>
          </mc:Choice>
          <mc:Fallback xmlns="">
            <p:sp>
              <p:nvSpPr>
                <p:cNvPr id="13" name="Rectangle 12">
                  <a:extLst>
                    <a:ext uri="{FF2B5EF4-FFF2-40B4-BE49-F238E27FC236}">
                      <a16:creationId xmlns:a16="http://schemas.microsoft.com/office/drawing/2014/main" id="{ECB258DA-E3CA-4C73-B30E-6825F41CF955}"/>
                    </a:ext>
                  </a:extLst>
                </p:cNvPr>
                <p:cNvSpPr>
                  <a:spLocks noRot="1" noChangeAspect="1" noMove="1" noResize="1" noEditPoints="1" noAdjustHandles="1" noChangeArrowheads="1" noChangeShapeType="1" noTextEdit="1"/>
                </p:cNvSpPr>
                <p:nvPr/>
              </p:nvSpPr>
              <p:spPr>
                <a:xfrm>
                  <a:off x="8192656" y="4905457"/>
                  <a:ext cx="1744830" cy="446047"/>
                </a:xfrm>
                <a:prstGeom prst="rect">
                  <a:avLst/>
                </a:prstGeom>
                <a:blipFill>
                  <a:blip r:embed="rId3"/>
                  <a:stretch>
                    <a:fillRect/>
                  </a:stretch>
                </a:blipFill>
              </p:spPr>
              <p:txBody>
                <a:bodyPr/>
                <a:lstStyle/>
                <a:p>
                  <a:r>
                    <a:rPr lang="en-CA">
                      <a:noFill/>
                    </a:rPr>
                    <a:t> </a:t>
                  </a:r>
                </a:p>
              </p:txBody>
            </p:sp>
          </mc:Fallback>
        </mc:AlternateContent>
        <p:sp>
          <p:nvSpPr>
            <p:cNvPr id="14" name="Oval 13">
              <a:extLst>
                <a:ext uri="{FF2B5EF4-FFF2-40B4-BE49-F238E27FC236}">
                  <a16:creationId xmlns:a16="http://schemas.microsoft.com/office/drawing/2014/main" id="{B23494D9-3DD2-4F5B-AA14-E8F034A1BF28}"/>
                </a:ext>
              </a:extLst>
            </p:cNvPr>
            <p:cNvSpPr/>
            <p:nvPr/>
          </p:nvSpPr>
          <p:spPr>
            <a:xfrm>
              <a:off x="8527861" y="5556409"/>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Output</a:t>
              </a:r>
            </a:p>
          </p:txBody>
        </p:sp>
        <p:cxnSp>
          <p:nvCxnSpPr>
            <p:cNvPr id="15" name="Connector: Elbow 14">
              <a:extLst>
                <a:ext uri="{FF2B5EF4-FFF2-40B4-BE49-F238E27FC236}">
                  <a16:creationId xmlns:a16="http://schemas.microsoft.com/office/drawing/2014/main" id="{4F4A9403-7B8B-487E-9132-5AA9836F9F59}"/>
                </a:ext>
              </a:extLst>
            </p:cNvPr>
            <p:cNvCxnSpPr>
              <a:cxnSpLocks/>
              <a:stCxn id="6" idx="4"/>
              <a:endCxn id="7" idx="0"/>
            </p:cNvCxnSpPr>
            <p:nvPr/>
          </p:nvCxnSpPr>
          <p:spPr>
            <a:xfrm>
              <a:off x="9065071" y="1301591"/>
              <a:ext cx="0" cy="20490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21C9075-FBAD-45C9-8205-9D699DD44BE7}"/>
                </a:ext>
              </a:extLst>
            </p:cNvPr>
            <p:cNvCxnSpPr>
              <a:cxnSpLocks/>
              <a:stCxn id="13" idx="2"/>
              <a:endCxn id="14" idx="0"/>
            </p:cNvCxnSpPr>
            <p:nvPr/>
          </p:nvCxnSpPr>
          <p:spPr>
            <a:xfrm>
              <a:off x="9065071" y="5351504"/>
              <a:ext cx="0" cy="20490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4C13F1D-86B6-4B38-A2B8-0A77041399BE}"/>
                </a:ext>
              </a:extLst>
            </p:cNvPr>
            <p:cNvCxnSpPr>
              <a:cxnSpLocks/>
              <a:stCxn id="7" idx="2"/>
              <a:endCxn id="8" idx="0"/>
            </p:cNvCxnSpPr>
            <p:nvPr/>
          </p:nvCxnSpPr>
          <p:spPr>
            <a:xfrm rot="5400000">
              <a:off x="8601212" y="1712361"/>
              <a:ext cx="204905" cy="722815"/>
            </a:xfrm>
            <a:prstGeom prst="bentConnector3">
              <a:avLst>
                <a:gd name="adj1" fmla="val 50000"/>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27DE819-143D-4B80-A67C-315ACB40BFB9}"/>
                </a:ext>
              </a:extLst>
            </p:cNvPr>
            <p:cNvCxnSpPr>
              <a:cxnSpLocks/>
              <a:stCxn id="8" idx="2"/>
              <a:endCxn id="9" idx="0"/>
            </p:cNvCxnSpPr>
            <p:nvPr/>
          </p:nvCxnSpPr>
          <p:spPr>
            <a:xfrm flipH="1">
              <a:off x="8336827" y="2641041"/>
              <a:ext cx="5429" cy="21179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38D043E-4453-49D3-B184-2B858D9DFBDE}"/>
                </a:ext>
              </a:extLst>
            </p:cNvPr>
            <p:cNvCxnSpPr>
              <a:cxnSpLocks/>
              <a:stCxn id="9" idx="2"/>
              <a:endCxn id="10" idx="0"/>
            </p:cNvCxnSpPr>
            <p:nvPr/>
          </p:nvCxnSpPr>
          <p:spPr>
            <a:xfrm flipH="1">
              <a:off x="8332659" y="3317651"/>
              <a:ext cx="4168" cy="21179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51A5148-2483-4E87-9AC4-07AD504FB7A5}"/>
                </a:ext>
              </a:extLst>
            </p:cNvPr>
            <p:cNvCxnSpPr>
              <a:cxnSpLocks/>
              <a:stCxn id="10" idx="2"/>
              <a:endCxn id="47" idx="0"/>
            </p:cNvCxnSpPr>
            <p:nvPr/>
          </p:nvCxnSpPr>
          <p:spPr>
            <a:xfrm rot="5400000">
              <a:off x="7983635" y="3886707"/>
              <a:ext cx="241471" cy="456578"/>
            </a:xfrm>
            <a:prstGeom prst="bentConnector3">
              <a:avLst>
                <a:gd name="adj1" fmla="val 50000"/>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AFF8087C-3947-40B7-BFD3-94EC58D0E6AE}"/>
                </a:ext>
              </a:extLst>
            </p:cNvPr>
            <p:cNvGrpSpPr/>
            <p:nvPr/>
          </p:nvGrpSpPr>
          <p:grpSpPr>
            <a:xfrm>
              <a:off x="7954948" y="2176221"/>
              <a:ext cx="2220247" cy="471705"/>
              <a:chOff x="8453266" y="2280308"/>
              <a:chExt cx="2220247" cy="471705"/>
            </a:xfrm>
          </p:grpSpPr>
          <p:sp>
            <p:nvSpPr>
              <p:cNvPr id="8" name="Rectangle: Rounded Corners 7">
                <a:extLst>
                  <a:ext uri="{FF2B5EF4-FFF2-40B4-BE49-F238E27FC236}">
                    <a16:creationId xmlns:a16="http://schemas.microsoft.com/office/drawing/2014/main" id="{F44D4474-B93C-414F-ABE3-CE151F152B1A}"/>
                  </a:ext>
                </a:extLst>
              </p:cNvPr>
              <p:cNvSpPr/>
              <p:nvPr/>
            </p:nvSpPr>
            <p:spPr>
              <a:xfrm>
                <a:off x="8453266" y="2280308"/>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SA</a:t>
                </a:r>
              </a:p>
            </p:txBody>
          </p:sp>
          <p:sp>
            <p:nvSpPr>
              <p:cNvPr id="30" name="Rectangle: Rounded Corners 29">
                <a:extLst>
                  <a:ext uri="{FF2B5EF4-FFF2-40B4-BE49-F238E27FC236}">
                    <a16:creationId xmlns:a16="http://schemas.microsoft.com/office/drawing/2014/main" id="{DE5CE8ED-C391-45D5-BA17-ED011F2EDA18}"/>
                  </a:ext>
                </a:extLst>
              </p:cNvPr>
              <p:cNvSpPr/>
              <p:nvPr/>
            </p:nvSpPr>
            <p:spPr>
              <a:xfrm>
                <a:off x="9898897" y="228719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err="1">
                    <a:latin typeface="Lobster" panose="00000500000000000000" pitchFamily="2" charset="0"/>
                  </a:rPr>
                  <a:t>iSA</a:t>
                </a:r>
                <a:endParaRPr lang="en-CA">
                  <a:latin typeface="Lobster" panose="00000500000000000000" pitchFamily="2" charset="0"/>
                </a:endParaRPr>
              </a:p>
            </p:txBody>
          </p:sp>
        </p:grpSp>
        <p:grpSp>
          <p:nvGrpSpPr>
            <p:cNvPr id="70" name="Group 69">
              <a:extLst>
                <a:ext uri="{FF2B5EF4-FFF2-40B4-BE49-F238E27FC236}">
                  <a16:creationId xmlns:a16="http://schemas.microsoft.com/office/drawing/2014/main" id="{B1D8AB3B-0DF8-43A3-B82C-CCF80D2E6EAB}"/>
                </a:ext>
              </a:extLst>
            </p:cNvPr>
            <p:cNvGrpSpPr/>
            <p:nvPr/>
          </p:nvGrpSpPr>
          <p:grpSpPr>
            <a:xfrm>
              <a:off x="7949519" y="2852831"/>
              <a:ext cx="2231105" cy="471705"/>
              <a:chOff x="8442408" y="2881704"/>
              <a:chExt cx="2231105" cy="471705"/>
            </a:xfrm>
          </p:grpSpPr>
          <p:sp>
            <p:nvSpPr>
              <p:cNvPr id="9" name="Rectangle: Rounded Corners 8">
                <a:extLst>
                  <a:ext uri="{FF2B5EF4-FFF2-40B4-BE49-F238E27FC236}">
                    <a16:creationId xmlns:a16="http://schemas.microsoft.com/office/drawing/2014/main" id="{559FDA0F-8195-4F81-AA3E-0D419903AD96}"/>
                  </a:ext>
                </a:extLst>
              </p:cNvPr>
              <p:cNvSpPr/>
              <p:nvPr/>
            </p:nvSpPr>
            <p:spPr>
              <a:xfrm>
                <a:off x="8442408" y="2881704"/>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LCP</a:t>
                </a:r>
              </a:p>
            </p:txBody>
          </p:sp>
          <p:sp>
            <p:nvSpPr>
              <p:cNvPr id="31" name="Rectangle: Rounded Corners 30">
                <a:extLst>
                  <a:ext uri="{FF2B5EF4-FFF2-40B4-BE49-F238E27FC236}">
                    <a16:creationId xmlns:a16="http://schemas.microsoft.com/office/drawing/2014/main" id="{0793E0A9-4168-4BD6-BC64-73DA4BE320F9}"/>
                  </a:ext>
                </a:extLst>
              </p:cNvPr>
              <p:cNvSpPr/>
              <p:nvPr/>
            </p:nvSpPr>
            <p:spPr>
              <a:xfrm>
                <a:off x="9898897" y="2888589"/>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err="1">
                    <a:latin typeface="Lobster" panose="00000500000000000000" pitchFamily="2" charset="0"/>
                  </a:rPr>
                  <a:t>iLCP</a:t>
                </a:r>
                <a:endParaRPr lang="en-CA">
                  <a:latin typeface="Lobster" panose="00000500000000000000" pitchFamily="2" charset="0"/>
                </a:endParaRPr>
              </a:p>
            </p:txBody>
          </p:sp>
        </p:grpSp>
        <p:grpSp>
          <p:nvGrpSpPr>
            <p:cNvPr id="71" name="Group 70">
              <a:extLst>
                <a:ext uri="{FF2B5EF4-FFF2-40B4-BE49-F238E27FC236}">
                  <a16:creationId xmlns:a16="http://schemas.microsoft.com/office/drawing/2014/main" id="{BE9EF04A-BBE3-4D0C-8842-57DDF100FA21}"/>
                </a:ext>
              </a:extLst>
            </p:cNvPr>
            <p:cNvGrpSpPr/>
            <p:nvPr/>
          </p:nvGrpSpPr>
          <p:grpSpPr>
            <a:xfrm>
              <a:off x="7955275" y="3529441"/>
              <a:ext cx="2219593" cy="472139"/>
              <a:chOff x="8443996" y="3482666"/>
              <a:chExt cx="2219593" cy="472139"/>
            </a:xfrm>
          </p:grpSpPr>
          <p:sp>
            <p:nvSpPr>
              <p:cNvPr id="10" name="Rectangle: Rounded Corners 9">
                <a:extLst>
                  <a:ext uri="{FF2B5EF4-FFF2-40B4-BE49-F238E27FC236}">
                    <a16:creationId xmlns:a16="http://schemas.microsoft.com/office/drawing/2014/main" id="{2E976BFC-2A07-4827-AAD5-0D377E6511B0}"/>
                  </a:ext>
                </a:extLst>
              </p:cNvPr>
              <p:cNvSpPr/>
              <p:nvPr/>
            </p:nvSpPr>
            <p:spPr>
              <a:xfrm>
                <a:off x="8443996" y="3482666"/>
                <a:ext cx="75476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RSF</a:t>
                </a:r>
              </a:p>
            </p:txBody>
          </p:sp>
          <p:sp>
            <p:nvSpPr>
              <p:cNvPr id="32" name="Rectangle: Rounded Corners 31">
                <a:extLst>
                  <a:ext uri="{FF2B5EF4-FFF2-40B4-BE49-F238E27FC236}">
                    <a16:creationId xmlns:a16="http://schemas.microsoft.com/office/drawing/2014/main" id="{CC1ED00A-F7B0-4F56-A638-6028B3CA8169}"/>
                  </a:ext>
                </a:extLst>
              </p:cNvPr>
              <p:cNvSpPr/>
              <p:nvPr/>
            </p:nvSpPr>
            <p:spPr>
              <a:xfrm>
                <a:off x="9908821" y="3489985"/>
                <a:ext cx="75476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err="1">
                    <a:latin typeface="Lobster" panose="00000500000000000000" pitchFamily="2" charset="0"/>
                  </a:rPr>
                  <a:t>iRSF</a:t>
                </a:r>
                <a:endParaRPr lang="en-CA">
                  <a:latin typeface="Lobster" panose="00000500000000000000" pitchFamily="2" charset="0"/>
                </a:endParaRPr>
              </a:p>
            </p:txBody>
          </p:sp>
        </p:grpSp>
        <p:cxnSp>
          <p:nvCxnSpPr>
            <p:cNvPr id="34" name="Straight Arrow Connector 33">
              <a:extLst>
                <a:ext uri="{FF2B5EF4-FFF2-40B4-BE49-F238E27FC236}">
                  <a16:creationId xmlns:a16="http://schemas.microsoft.com/office/drawing/2014/main" id="{BE43814A-F1D5-4085-8CB5-FA0F04ABED95}"/>
                </a:ext>
              </a:extLst>
            </p:cNvPr>
            <p:cNvCxnSpPr>
              <a:cxnSpLocks/>
              <a:stCxn id="30" idx="2"/>
              <a:endCxn id="31" idx="0"/>
            </p:cNvCxnSpPr>
            <p:nvPr/>
          </p:nvCxnSpPr>
          <p:spPr>
            <a:xfrm>
              <a:off x="9787887" y="2647926"/>
              <a:ext cx="5429" cy="21179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6460040-FDFF-499C-ADCA-80DE954AA8A9}"/>
                </a:ext>
              </a:extLst>
            </p:cNvPr>
            <p:cNvCxnSpPr>
              <a:cxnSpLocks/>
              <a:stCxn id="31" idx="2"/>
              <a:endCxn id="32" idx="0"/>
            </p:cNvCxnSpPr>
            <p:nvPr/>
          </p:nvCxnSpPr>
          <p:spPr>
            <a:xfrm>
              <a:off x="9793316" y="3324536"/>
              <a:ext cx="4168" cy="212224"/>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E560472-7C74-47DD-9946-5738C704D0EC}"/>
                </a:ext>
              </a:extLst>
            </p:cNvPr>
            <p:cNvCxnSpPr>
              <a:cxnSpLocks/>
              <a:stCxn id="32" idx="2"/>
              <a:endCxn id="33" idx="0"/>
            </p:cNvCxnSpPr>
            <p:nvPr/>
          </p:nvCxnSpPr>
          <p:spPr>
            <a:xfrm flipH="1">
              <a:off x="9795959" y="4001580"/>
              <a:ext cx="1525" cy="20490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0EDB532-FC1C-4153-94C9-E8DB76F861A9}"/>
                </a:ext>
              </a:extLst>
            </p:cNvPr>
            <p:cNvCxnSpPr>
              <a:cxnSpLocks/>
              <a:stCxn id="33" idx="2"/>
              <a:endCxn id="13" idx="3"/>
            </p:cNvCxnSpPr>
            <p:nvPr/>
          </p:nvCxnSpPr>
          <p:spPr>
            <a:xfrm rot="16200000" flipH="1">
              <a:off x="9638134" y="4829129"/>
              <a:ext cx="457176" cy="141527"/>
            </a:xfrm>
            <a:prstGeom prst="bentConnector4">
              <a:avLst>
                <a:gd name="adj1" fmla="val 25609"/>
                <a:gd name="adj2" fmla="val 429253"/>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83" name="Group 82">
              <a:extLst>
                <a:ext uri="{FF2B5EF4-FFF2-40B4-BE49-F238E27FC236}">
                  <a16:creationId xmlns:a16="http://schemas.microsoft.com/office/drawing/2014/main" id="{8866E21B-08A8-4392-B356-EBD760B14F95}"/>
                </a:ext>
              </a:extLst>
            </p:cNvPr>
            <p:cNvGrpSpPr/>
            <p:nvPr/>
          </p:nvGrpSpPr>
          <p:grpSpPr>
            <a:xfrm>
              <a:off x="7488773" y="4206485"/>
              <a:ext cx="2686095" cy="494067"/>
              <a:chOff x="7720671" y="4091381"/>
              <a:chExt cx="2686095" cy="494067"/>
            </a:xfrm>
          </p:grpSpPr>
          <p:sp>
            <p:nvSpPr>
              <p:cNvPr id="33" name="Rectangle: Rounded Corners 32">
                <a:extLst>
                  <a:ext uri="{FF2B5EF4-FFF2-40B4-BE49-F238E27FC236}">
                    <a16:creationId xmlns:a16="http://schemas.microsoft.com/office/drawing/2014/main" id="{E4EFBE4D-DE16-4E73-BBD9-B8B6E8882544}"/>
                  </a:ext>
                </a:extLst>
              </p:cNvPr>
              <p:cNvSpPr/>
              <p:nvPr/>
            </p:nvSpPr>
            <p:spPr>
              <a:xfrm>
                <a:off x="9648948" y="4091381"/>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NE</a:t>
                </a:r>
              </a:p>
            </p:txBody>
          </p:sp>
          <p:grpSp>
            <p:nvGrpSpPr>
              <p:cNvPr id="78" name="Group 77">
                <a:extLst>
                  <a:ext uri="{FF2B5EF4-FFF2-40B4-BE49-F238E27FC236}">
                    <a16:creationId xmlns:a16="http://schemas.microsoft.com/office/drawing/2014/main" id="{03BA4FFB-B54F-4EC7-AFD1-ED4F5DE1FDB4}"/>
                  </a:ext>
                </a:extLst>
              </p:cNvPr>
              <p:cNvGrpSpPr/>
              <p:nvPr/>
            </p:nvGrpSpPr>
            <p:grpSpPr>
              <a:xfrm>
                <a:off x="7720671" y="4120628"/>
                <a:ext cx="1681671" cy="464820"/>
                <a:chOff x="7701537" y="4120628"/>
                <a:chExt cx="1681671" cy="464820"/>
              </a:xfrm>
            </p:grpSpPr>
            <p:sp>
              <p:nvSpPr>
                <p:cNvPr id="47" name="Rectangle: Rounded Corners 46">
                  <a:extLst>
                    <a:ext uri="{FF2B5EF4-FFF2-40B4-BE49-F238E27FC236}">
                      <a16:creationId xmlns:a16="http://schemas.microsoft.com/office/drawing/2014/main" id="{D632E745-92BD-4E3D-BB17-3205BDD5BD0F}"/>
                    </a:ext>
                  </a:extLst>
                </p:cNvPr>
                <p:cNvSpPr/>
                <p:nvPr/>
              </p:nvSpPr>
              <p:spPr>
                <a:xfrm>
                  <a:off x="7701537" y="4120628"/>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bg2"/>
                      </a:solidFill>
                      <a:latin typeface="Lobster" panose="00000500000000000000" pitchFamily="2" charset="0"/>
                    </a:rPr>
                    <a:t>R</a:t>
                  </a:r>
                  <a:r>
                    <a:rPr lang="en-CA" baseline="-25000">
                      <a:solidFill>
                        <a:schemeClr val="bg2"/>
                      </a:solidFill>
                      <a:latin typeface="Lobster" panose="00000500000000000000" pitchFamily="2" charset="0"/>
                    </a:rPr>
                    <a:t>1</a:t>
                  </a:r>
                </a:p>
              </p:txBody>
            </p:sp>
            <p:sp>
              <p:nvSpPr>
                <p:cNvPr id="48" name="Rectangle: Rounded Corners 47">
                  <a:extLst>
                    <a:ext uri="{FF2B5EF4-FFF2-40B4-BE49-F238E27FC236}">
                      <a16:creationId xmlns:a16="http://schemas.microsoft.com/office/drawing/2014/main" id="{8277A54C-D47A-48D6-9CE2-A113E2033164}"/>
                    </a:ext>
                  </a:extLst>
                </p:cNvPr>
                <p:cNvSpPr/>
                <p:nvPr/>
              </p:nvSpPr>
              <p:spPr>
                <a:xfrm>
                  <a:off x="8608592" y="4120628"/>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bg2"/>
                      </a:solidFill>
                      <a:latin typeface="Lobster" panose="00000500000000000000" pitchFamily="2" charset="0"/>
                    </a:rPr>
                    <a:t>R</a:t>
                  </a:r>
                  <a:r>
                    <a:rPr lang="en-CA" baseline="-25000">
                      <a:solidFill>
                        <a:schemeClr val="bg2"/>
                      </a:solidFill>
                      <a:latin typeface="Lobster" panose="00000500000000000000" pitchFamily="2" charset="0"/>
                    </a:rPr>
                    <a:t>m</a:t>
                  </a:r>
                </a:p>
              </p:txBody>
            </p:sp>
          </p:grpSp>
        </p:grpSp>
        <p:cxnSp>
          <p:nvCxnSpPr>
            <p:cNvPr id="49" name="Straight Arrow Connector 48">
              <a:extLst>
                <a:ext uri="{FF2B5EF4-FFF2-40B4-BE49-F238E27FC236}">
                  <a16:creationId xmlns:a16="http://schemas.microsoft.com/office/drawing/2014/main" id="{32B77895-53CF-44D0-9E52-D299E5576ADE}"/>
                </a:ext>
              </a:extLst>
            </p:cNvPr>
            <p:cNvCxnSpPr>
              <a:cxnSpLocks/>
              <a:stCxn id="47" idx="3"/>
              <a:endCxn id="48" idx="1"/>
            </p:cNvCxnSpPr>
            <p:nvPr/>
          </p:nvCxnSpPr>
          <p:spPr>
            <a:xfrm>
              <a:off x="8263389" y="4468142"/>
              <a:ext cx="132439" cy="0"/>
            </a:xfrm>
            <a:prstGeom prst="straightConnector1">
              <a:avLst/>
            </a:prstGeom>
            <a:solidFill>
              <a:srgbClr val="FFFF00"/>
            </a:solidFill>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42">
              <a:extLst>
                <a:ext uri="{FF2B5EF4-FFF2-40B4-BE49-F238E27FC236}">
                  <a16:creationId xmlns:a16="http://schemas.microsoft.com/office/drawing/2014/main" id="{600F9EF1-4FEE-48FE-AB7C-9A41812324EE}"/>
                </a:ext>
              </a:extLst>
            </p:cNvPr>
            <p:cNvCxnSpPr>
              <a:cxnSpLocks/>
              <a:stCxn id="48" idx="2"/>
              <a:endCxn id="13" idx="1"/>
            </p:cNvCxnSpPr>
            <p:nvPr/>
          </p:nvCxnSpPr>
          <p:spPr>
            <a:xfrm rot="5400000">
              <a:off x="8273932" y="4619276"/>
              <a:ext cx="427929" cy="590480"/>
            </a:xfrm>
            <a:prstGeom prst="bentConnector4">
              <a:avLst>
                <a:gd name="adj1" fmla="val 23941"/>
                <a:gd name="adj2" fmla="val 138714"/>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16">
              <a:extLst>
                <a:ext uri="{FF2B5EF4-FFF2-40B4-BE49-F238E27FC236}">
                  <a16:creationId xmlns:a16="http://schemas.microsoft.com/office/drawing/2014/main" id="{07C5106C-2FA8-4D7B-88A3-1B8D967B1F49}"/>
                </a:ext>
              </a:extLst>
            </p:cNvPr>
            <p:cNvCxnSpPr>
              <a:cxnSpLocks/>
              <a:stCxn id="7" idx="2"/>
              <a:endCxn id="30" idx="0"/>
            </p:cNvCxnSpPr>
            <p:nvPr/>
          </p:nvCxnSpPr>
          <p:spPr>
            <a:xfrm rot="16200000" flipH="1">
              <a:off x="9320584" y="1715803"/>
              <a:ext cx="211790" cy="722816"/>
            </a:xfrm>
            <a:prstGeom prst="bentConnector3">
              <a:avLst>
                <a:gd name="adj1" fmla="val 50000"/>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3566794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3D068FD-4753-42AB-9F9F-9A0B0D3872C7}"/>
              </a:ext>
            </a:extLst>
          </p:cNvPr>
          <p:cNvSpPr>
            <a:spLocks noGrp="1"/>
          </p:cNvSpPr>
          <p:nvPr>
            <p:ph type="sldNum" sz="quarter" idx="12"/>
          </p:nvPr>
        </p:nvSpPr>
        <p:spPr/>
        <p:txBody>
          <a:bodyPr/>
          <a:lstStyle/>
          <a:p>
            <a:fld id="{73B850FF-6169-4056-8077-06FFA93A5366}" type="slidenum">
              <a:rPr lang="en-US" smtClean="0"/>
              <a:t>116</a:t>
            </a:fld>
            <a:endParaRPr lang="en-US"/>
          </a:p>
        </p:txBody>
      </p:sp>
      <p:grpSp>
        <p:nvGrpSpPr>
          <p:cNvPr id="6" name="Group 5">
            <a:extLst>
              <a:ext uri="{FF2B5EF4-FFF2-40B4-BE49-F238E27FC236}">
                <a16:creationId xmlns:a16="http://schemas.microsoft.com/office/drawing/2014/main" id="{5210AED5-35B6-4354-B657-BC9733C80691}"/>
              </a:ext>
            </a:extLst>
          </p:cNvPr>
          <p:cNvGrpSpPr/>
          <p:nvPr/>
        </p:nvGrpSpPr>
        <p:grpSpPr>
          <a:xfrm>
            <a:off x="835792" y="1464817"/>
            <a:ext cx="10706824" cy="4391907"/>
            <a:chOff x="215200" y="1605133"/>
            <a:chExt cx="10706824" cy="4391907"/>
          </a:xfrm>
        </p:grpSpPr>
        <mc:AlternateContent xmlns:mc="http://schemas.openxmlformats.org/markup-compatibility/2006" xmlns:a14="http://schemas.microsoft.com/office/drawing/2010/main">
          <mc:Choice Requires="a14">
            <p:sp>
              <p:nvSpPr>
                <p:cNvPr id="7" name="Google Shape;220;p22">
                  <a:extLst>
                    <a:ext uri="{FF2B5EF4-FFF2-40B4-BE49-F238E27FC236}">
                      <a16:creationId xmlns:a16="http://schemas.microsoft.com/office/drawing/2014/main" id="{B71F7AA7-2F6F-4DDF-AA1B-CD62B3B05D2D}"/>
                    </a:ext>
                  </a:extLst>
                </p:cNvPr>
                <p:cNvSpPr txBox="1"/>
                <p:nvPr/>
              </p:nvSpPr>
              <p:spPr>
                <a:xfrm>
                  <a:off x="2342700" y="1794433"/>
                  <a:ext cx="1794800" cy="862000"/>
                </a:xfrm>
                <a:prstGeom prst="rect">
                  <a:avLst/>
                </a:prstGeom>
                <a:noFill/>
                <a:ln>
                  <a:noFill/>
                </a:ln>
              </p:spPr>
              <p:txBody>
                <a:bodyPr spcFirstLastPara="1" wrap="square" lIns="121900" tIns="121900" rIns="121900" bIns="121900" anchor="ctr" anchorCtr="0">
                  <a:noAutofit/>
                </a:bodyPr>
                <a:lstStyle/>
                <a:p>
                  <a:pPr algn="r"/>
                  <a14:m>
                    <m:oMathPara xmlns:m="http://schemas.openxmlformats.org/officeDocument/2006/math">
                      <m:oMathParaPr>
                        <m:jc m:val="centerGroup"/>
                      </m:oMathParaPr>
                      <m:oMath xmlns:m="http://schemas.openxmlformats.org/officeDocument/2006/math">
                        <m:r>
                          <a:rPr lang="en" sz="2400" b="1" i="1" dirty="0" smtClean="0">
                            <a:solidFill>
                              <a:schemeClr val="accent1"/>
                            </a:solidFill>
                            <a:latin typeface="Cambria Math" panose="02040503050406030204" pitchFamily="18" charset="0"/>
                            <a:ea typeface="Open Sans"/>
                            <a:cs typeface="Open Sans"/>
                            <a:sym typeface="Open Sans"/>
                          </a:rPr>
                          <m:t>𝒙</m:t>
                        </m:r>
                        <m:r>
                          <a:rPr lang="en" sz="2400" i="1" dirty="0">
                            <a:solidFill>
                              <a:schemeClr val="accent1"/>
                            </a:solidFill>
                            <a:latin typeface="Cambria Math" panose="02040503050406030204" pitchFamily="18" charset="0"/>
                            <a:ea typeface="Open Sans"/>
                            <a:cs typeface="Open Sans"/>
                            <a:sym typeface="Open Sans"/>
                          </a:rPr>
                          <m:t>[1..17] =</m:t>
                        </m:r>
                      </m:oMath>
                    </m:oMathPara>
                  </a14:m>
                  <a:endParaRPr lang="en" sz="2400">
                    <a:solidFill>
                      <a:schemeClr val="accent1"/>
                    </a:solidFill>
                    <a:ea typeface="Open Sans"/>
                    <a:cs typeface="Open Sans"/>
                    <a:sym typeface="Open Sans"/>
                  </a:endParaRPr>
                </a:p>
              </p:txBody>
            </p:sp>
          </mc:Choice>
          <mc:Fallback xmlns="">
            <p:sp>
              <p:nvSpPr>
                <p:cNvPr id="7" name="Google Shape;220;p22">
                  <a:extLst>
                    <a:ext uri="{FF2B5EF4-FFF2-40B4-BE49-F238E27FC236}">
                      <a16:creationId xmlns:a16="http://schemas.microsoft.com/office/drawing/2014/main" id="{B71F7AA7-2F6F-4DDF-AA1B-CD62B3B05D2D}"/>
                    </a:ext>
                  </a:extLst>
                </p:cNvPr>
                <p:cNvSpPr txBox="1">
                  <a:spLocks noRot="1" noChangeAspect="1" noMove="1" noResize="1" noEditPoints="1" noAdjustHandles="1" noChangeArrowheads="1" noChangeShapeType="1" noTextEdit="1"/>
                </p:cNvSpPr>
                <p:nvPr/>
              </p:nvSpPr>
              <p:spPr>
                <a:xfrm>
                  <a:off x="2342700" y="1794433"/>
                  <a:ext cx="1794800" cy="862000"/>
                </a:xfrm>
                <a:prstGeom prst="rect">
                  <a:avLst/>
                </a:prstGeom>
                <a:blipFill>
                  <a:blip r:embed="rId2"/>
                  <a:stretch>
                    <a:fillRect/>
                  </a:stretch>
                </a:blipFill>
                <a:ln>
                  <a:noFill/>
                </a:ln>
              </p:spPr>
              <p:txBody>
                <a:bodyPr/>
                <a:lstStyle/>
                <a:p>
                  <a:r>
                    <a:rPr lang="en-CA">
                      <a:noFill/>
                    </a:rPr>
                    <a:t> </a:t>
                  </a:r>
                </a:p>
              </p:txBody>
            </p:sp>
          </mc:Fallback>
        </mc:AlternateContent>
        <p:sp>
          <p:nvSpPr>
            <p:cNvPr id="8" name="Google Shape;221;p22">
              <a:extLst>
                <a:ext uri="{FF2B5EF4-FFF2-40B4-BE49-F238E27FC236}">
                  <a16:creationId xmlns:a16="http://schemas.microsoft.com/office/drawing/2014/main" id="{C39D3B43-F178-4681-ABEE-D616C8F32069}"/>
                </a:ext>
              </a:extLst>
            </p:cNvPr>
            <p:cNvSpPr txBox="1"/>
            <p:nvPr/>
          </p:nvSpPr>
          <p:spPr>
            <a:xfrm>
              <a:off x="4137500" y="1605133"/>
              <a:ext cx="4869600" cy="463200"/>
            </a:xfrm>
            <a:prstGeom prst="rect">
              <a:avLst/>
            </a:prstGeom>
            <a:noFill/>
            <a:ln>
              <a:noFill/>
            </a:ln>
          </p:spPr>
          <p:txBody>
            <a:bodyPr spcFirstLastPara="1" wrap="square" lIns="121900" tIns="121900" rIns="121900" bIns="121900" anchor="ctr" anchorCtr="0">
              <a:noAutofit/>
            </a:bodyPr>
            <a:lstStyle/>
            <a:p>
              <a:pPr algn="ctr">
                <a:buSzPts val="1018"/>
              </a:pPr>
              <a:r>
                <a:rPr lang="en" sz="1200">
                  <a:solidFill>
                    <a:schemeClr val="accent1"/>
                  </a:solidFill>
                  <a:latin typeface="Courier New"/>
                  <a:ea typeface="Courier New"/>
                  <a:cs typeface="Courier New"/>
                  <a:sym typeface="Courier New"/>
                </a:rPr>
                <a:t>1  2  3  4  5  6  7  8  9  10 11 12 13 14 15 16 17</a:t>
              </a:r>
              <a:endParaRPr sz="1200">
                <a:solidFill>
                  <a:schemeClr val="accent1"/>
                </a:solidFill>
                <a:latin typeface="Courier New"/>
                <a:ea typeface="Courier New"/>
                <a:cs typeface="Courier New"/>
                <a:sym typeface="Courier New"/>
              </a:endParaRPr>
            </a:p>
          </p:txBody>
        </p:sp>
        <p:sp>
          <p:nvSpPr>
            <p:cNvPr id="9" name="Google Shape;222;p22">
              <a:extLst>
                <a:ext uri="{FF2B5EF4-FFF2-40B4-BE49-F238E27FC236}">
                  <a16:creationId xmlns:a16="http://schemas.microsoft.com/office/drawing/2014/main" id="{3C32DF23-A685-4FF1-866B-C00C46298A57}"/>
                </a:ext>
              </a:extLst>
            </p:cNvPr>
            <p:cNvSpPr/>
            <p:nvPr/>
          </p:nvSpPr>
          <p:spPr>
            <a:xfrm>
              <a:off x="4137500" y="1952767"/>
              <a:ext cx="2040400" cy="555600"/>
            </a:xfrm>
            <a:prstGeom prst="rect">
              <a:avLst/>
            </a:prstGeom>
            <a:solidFill>
              <a:srgbClr val="FF0000">
                <a:alpha val="52510"/>
              </a:srgbClr>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1"/>
                </a:solidFill>
              </a:endParaRPr>
            </a:p>
          </p:txBody>
        </p:sp>
        <p:grpSp>
          <p:nvGrpSpPr>
            <p:cNvPr id="10" name="Group 9">
              <a:extLst>
                <a:ext uri="{FF2B5EF4-FFF2-40B4-BE49-F238E27FC236}">
                  <a16:creationId xmlns:a16="http://schemas.microsoft.com/office/drawing/2014/main" id="{612BE483-0EA5-4508-A247-40BE1BB3A4AE}"/>
                </a:ext>
              </a:extLst>
            </p:cNvPr>
            <p:cNvGrpSpPr/>
            <p:nvPr/>
          </p:nvGrpSpPr>
          <p:grpSpPr>
            <a:xfrm>
              <a:off x="215200" y="3012932"/>
              <a:ext cx="10706824" cy="2984108"/>
              <a:chOff x="215200" y="3012932"/>
              <a:chExt cx="10706824" cy="2984108"/>
            </a:xfrm>
          </p:grpSpPr>
          <p:sp>
            <p:nvSpPr>
              <p:cNvPr id="16" name="Google Shape;209;p22">
                <a:extLst>
                  <a:ext uri="{FF2B5EF4-FFF2-40B4-BE49-F238E27FC236}">
                    <a16:creationId xmlns:a16="http://schemas.microsoft.com/office/drawing/2014/main" id="{7FC8C07A-DC20-4A76-B91F-F542174F9178}"/>
                  </a:ext>
                </a:extLst>
              </p:cNvPr>
              <p:cNvSpPr txBox="1"/>
              <p:nvPr/>
            </p:nvSpPr>
            <p:spPr>
              <a:xfrm>
                <a:off x="366986" y="3639900"/>
                <a:ext cx="902934" cy="589200"/>
              </a:xfrm>
              <a:prstGeom prst="rect">
                <a:avLst/>
              </a:prstGeom>
              <a:noFill/>
              <a:ln>
                <a:noFill/>
              </a:ln>
            </p:spPr>
            <p:txBody>
              <a:bodyPr spcFirstLastPara="1" wrap="square" lIns="121900" tIns="121900" rIns="121900" bIns="121900" anchor="t" anchorCtr="0">
                <a:noAutofit/>
              </a:bodyPr>
              <a:lstStyle/>
              <a:p>
                <a:pPr algn="r">
                  <a:lnSpc>
                    <a:spcPct val="115000"/>
                  </a:lnSpc>
                </a:pPr>
                <a:r>
                  <a:rPr lang="en" sz="2400">
                    <a:solidFill>
                      <a:schemeClr val="accent1"/>
                    </a:solidFill>
                    <a:latin typeface="Lobster" panose="00000500000000000000" pitchFamily="2" charset="0"/>
                    <a:ea typeface="Roboto"/>
                    <a:cs typeface="Roboto"/>
                    <a:sym typeface="Roboto"/>
                  </a:rPr>
                  <a:t>LCP</a:t>
                </a:r>
                <a:endParaRPr sz="2400">
                  <a:solidFill>
                    <a:schemeClr val="accent1"/>
                  </a:solidFill>
                  <a:latin typeface="Lobster" panose="00000500000000000000" pitchFamily="2" charset="0"/>
                  <a:ea typeface="Roboto"/>
                  <a:cs typeface="Roboto"/>
                  <a:sym typeface="Roboto"/>
                </a:endParaRPr>
              </a:p>
              <a:p>
                <a:pPr algn="r">
                  <a:lnSpc>
                    <a:spcPct val="115000"/>
                  </a:lnSpc>
                  <a:spcBef>
                    <a:spcPts val="2133"/>
                  </a:spcBef>
                  <a:spcAft>
                    <a:spcPts val="2133"/>
                  </a:spcAft>
                </a:pPr>
                <a:endParaRPr sz="2400">
                  <a:solidFill>
                    <a:schemeClr val="accent1"/>
                  </a:solidFill>
                  <a:latin typeface="Lobster" panose="00000500000000000000" pitchFamily="2" charset="0"/>
                  <a:ea typeface="Roboto"/>
                  <a:cs typeface="Roboto"/>
                  <a:sym typeface="Roboto"/>
                </a:endParaRPr>
              </a:p>
            </p:txBody>
          </p:sp>
          <mc:AlternateContent xmlns:mc="http://schemas.openxmlformats.org/markup-compatibility/2006" xmlns:a14="http://schemas.microsoft.com/office/drawing/2010/main">
            <mc:Choice Requires="a14">
              <p:graphicFrame>
                <p:nvGraphicFramePr>
                  <p:cNvPr id="17" name="Google Shape;210;p22">
                    <a:extLst>
                      <a:ext uri="{FF2B5EF4-FFF2-40B4-BE49-F238E27FC236}">
                        <a16:creationId xmlns:a16="http://schemas.microsoft.com/office/drawing/2014/main" id="{6B955C66-406B-4293-8C62-FF81B9C295DF}"/>
                      </a:ext>
                    </a:extLst>
                  </p:cNvPr>
                  <p:cNvGraphicFramePr/>
                  <p:nvPr>
                    <p:extLst>
                      <p:ext uri="{D42A27DB-BD31-4B8C-83A1-F6EECF244321}">
                        <p14:modId xmlns:p14="http://schemas.microsoft.com/office/powerpoint/2010/main" val="848633806"/>
                      </p:ext>
                    </p:extLst>
                  </p:nvPr>
                </p:nvGraphicFramePr>
                <p:xfrm>
                  <a:off x="1269985" y="3639900"/>
                  <a:ext cx="9652039" cy="589240"/>
                </p:xfrm>
                <a:graphic>
                  <a:graphicData uri="http://schemas.openxmlformats.org/drawingml/2006/table">
                    <a:tbl>
                      <a:tblPr>
                        <a:noFill/>
                      </a:tblPr>
                      <a:tblGrid>
                        <a:gridCol w="567767">
                          <a:extLst>
                            <a:ext uri="{9D8B030D-6E8A-4147-A177-3AD203B41FA5}">
                              <a16:colId xmlns:a16="http://schemas.microsoft.com/office/drawing/2014/main" val="20000"/>
                            </a:ext>
                          </a:extLst>
                        </a:gridCol>
                        <a:gridCol w="567767">
                          <a:extLst>
                            <a:ext uri="{9D8B030D-6E8A-4147-A177-3AD203B41FA5}">
                              <a16:colId xmlns:a16="http://schemas.microsoft.com/office/drawing/2014/main" val="20001"/>
                            </a:ext>
                          </a:extLst>
                        </a:gridCol>
                        <a:gridCol w="567767">
                          <a:extLst>
                            <a:ext uri="{9D8B030D-6E8A-4147-A177-3AD203B41FA5}">
                              <a16:colId xmlns:a16="http://schemas.microsoft.com/office/drawing/2014/main" val="20002"/>
                            </a:ext>
                          </a:extLst>
                        </a:gridCol>
                        <a:gridCol w="567767">
                          <a:extLst>
                            <a:ext uri="{9D8B030D-6E8A-4147-A177-3AD203B41FA5}">
                              <a16:colId xmlns:a16="http://schemas.microsoft.com/office/drawing/2014/main" val="20003"/>
                            </a:ext>
                          </a:extLst>
                        </a:gridCol>
                        <a:gridCol w="567767">
                          <a:extLst>
                            <a:ext uri="{9D8B030D-6E8A-4147-A177-3AD203B41FA5}">
                              <a16:colId xmlns:a16="http://schemas.microsoft.com/office/drawing/2014/main" val="20004"/>
                            </a:ext>
                          </a:extLst>
                        </a:gridCol>
                        <a:gridCol w="567767">
                          <a:extLst>
                            <a:ext uri="{9D8B030D-6E8A-4147-A177-3AD203B41FA5}">
                              <a16:colId xmlns:a16="http://schemas.microsoft.com/office/drawing/2014/main" val="20005"/>
                            </a:ext>
                          </a:extLst>
                        </a:gridCol>
                        <a:gridCol w="567767">
                          <a:extLst>
                            <a:ext uri="{9D8B030D-6E8A-4147-A177-3AD203B41FA5}">
                              <a16:colId xmlns:a16="http://schemas.microsoft.com/office/drawing/2014/main" val="20006"/>
                            </a:ext>
                          </a:extLst>
                        </a:gridCol>
                        <a:gridCol w="567767">
                          <a:extLst>
                            <a:ext uri="{9D8B030D-6E8A-4147-A177-3AD203B41FA5}">
                              <a16:colId xmlns:a16="http://schemas.microsoft.com/office/drawing/2014/main" val="20007"/>
                            </a:ext>
                          </a:extLst>
                        </a:gridCol>
                        <a:gridCol w="567767">
                          <a:extLst>
                            <a:ext uri="{9D8B030D-6E8A-4147-A177-3AD203B41FA5}">
                              <a16:colId xmlns:a16="http://schemas.microsoft.com/office/drawing/2014/main" val="20008"/>
                            </a:ext>
                          </a:extLst>
                        </a:gridCol>
                        <a:gridCol w="567767">
                          <a:extLst>
                            <a:ext uri="{9D8B030D-6E8A-4147-A177-3AD203B41FA5}">
                              <a16:colId xmlns:a16="http://schemas.microsoft.com/office/drawing/2014/main" val="20009"/>
                            </a:ext>
                          </a:extLst>
                        </a:gridCol>
                        <a:gridCol w="567767">
                          <a:extLst>
                            <a:ext uri="{9D8B030D-6E8A-4147-A177-3AD203B41FA5}">
                              <a16:colId xmlns:a16="http://schemas.microsoft.com/office/drawing/2014/main" val="20010"/>
                            </a:ext>
                          </a:extLst>
                        </a:gridCol>
                        <a:gridCol w="567767">
                          <a:extLst>
                            <a:ext uri="{9D8B030D-6E8A-4147-A177-3AD203B41FA5}">
                              <a16:colId xmlns:a16="http://schemas.microsoft.com/office/drawing/2014/main" val="20011"/>
                            </a:ext>
                          </a:extLst>
                        </a:gridCol>
                        <a:gridCol w="567767">
                          <a:extLst>
                            <a:ext uri="{9D8B030D-6E8A-4147-A177-3AD203B41FA5}">
                              <a16:colId xmlns:a16="http://schemas.microsoft.com/office/drawing/2014/main" val="20012"/>
                            </a:ext>
                          </a:extLst>
                        </a:gridCol>
                        <a:gridCol w="567767">
                          <a:extLst>
                            <a:ext uri="{9D8B030D-6E8A-4147-A177-3AD203B41FA5}">
                              <a16:colId xmlns:a16="http://schemas.microsoft.com/office/drawing/2014/main" val="20013"/>
                            </a:ext>
                          </a:extLst>
                        </a:gridCol>
                        <a:gridCol w="567767">
                          <a:extLst>
                            <a:ext uri="{9D8B030D-6E8A-4147-A177-3AD203B41FA5}">
                              <a16:colId xmlns:a16="http://schemas.microsoft.com/office/drawing/2014/main" val="20014"/>
                            </a:ext>
                          </a:extLst>
                        </a:gridCol>
                        <a:gridCol w="567767">
                          <a:extLst>
                            <a:ext uri="{9D8B030D-6E8A-4147-A177-3AD203B41FA5}">
                              <a16:colId xmlns:a16="http://schemas.microsoft.com/office/drawing/2014/main" val="20015"/>
                            </a:ext>
                          </a:extLst>
                        </a:gridCol>
                        <a:gridCol w="567767">
                          <a:extLst>
                            <a:ext uri="{9D8B030D-6E8A-4147-A177-3AD203B41FA5}">
                              <a16:colId xmlns:a16="http://schemas.microsoft.com/office/drawing/2014/main" val="20016"/>
                            </a:ext>
                          </a:extLst>
                        </a:gridCol>
                      </a:tblGrid>
                      <a:tr h="589240">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3</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3</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7</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7</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5</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5</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2</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2</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6</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6</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4</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4</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mc:Choice>
            <mc:Fallback xmlns="">
              <p:graphicFrame>
                <p:nvGraphicFramePr>
                  <p:cNvPr id="17" name="Google Shape;210;p22">
                    <a:extLst>
                      <a:ext uri="{FF2B5EF4-FFF2-40B4-BE49-F238E27FC236}">
                        <a16:creationId xmlns:a16="http://schemas.microsoft.com/office/drawing/2014/main" id="{6B955C66-406B-4293-8C62-FF81B9C295DF}"/>
                      </a:ext>
                    </a:extLst>
                  </p:cNvPr>
                  <p:cNvGraphicFramePr/>
                  <p:nvPr>
                    <p:extLst>
                      <p:ext uri="{D42A27DB-BD31-4B8C-83A1-F6EECF244321}">
                        <p14:modId xmlns:p14="http://schemas.microsoft.com/office/powerpoint/2010/main" val="848633806"/>
                      </p:ext>
                    </p:extLst>
                  </p:nvPr>
                </p:nvGraphicFramePr>
                <p:xfrm>
                  <a:off x="1269985" y="3639900"/>
                  <a:ext cx="9652039" cy="589240"/>
                </p:xfrm>
                <a:graphic>
                  <a:graphicData uri="http://schemas.openxmlformats.org/drawingml/2006/table">
                    <a:tbl>
                      <a:tblPr>
                        <a:noFill/>
                      </a:tblPr>
                      <a:tblGrid>
                        <a:gridCol w="567767">
                          <a:extLst>
                            <a:ext uri="{9D8B030D-6E8A-4147-A177-3AD203B41FA5}">
                              <a16:colId xmlns:a16="http://schemas.microsoft.com/office/drawing/2014/main" val="20000"/>
                            </a:ext>
                          </a:extLst>
                        </a:gridCol>
                        <a:gridCol w="567767">
                          <a:extLst>
                            <a:ext uri="{9D8B030D-6E8A-4147-A177-3AD203B41FA5}">
                              <a16:colId xmlns:a16="http://schemas.microsoft.com/office/drawing/2014/main" val="20001"/>
                            </a:ext>
                          </a:extLst>
                        </a:gridCol>
                        <a:gridCol w="567767">
                          <a:extLst>
                            <a:ext uri="{9D8B030D-6E8A-4147-A177-3AD203B41FA5}">
                              <a16:colId xmlns:a16="http://schemas.microsoft.com/office/drawing/2014/main" val="20002"/>
                            </a:ext>
                          </a:extLst>
                        </a:gridCol>
                        <a:gridCol w="567767">
                          <a:extLst>
                            <a:ext uri="{9D8B030D-6E8A-4147-A177-3AD203B41FA5}">
                              <a16:colId xmlns:a16="http://schemas.microsoft.com/office/drawing/2014/main" val="20003"/>
                            </a:ext>
                          </a:extLst>
                        </a:gridCol>
                        <a:gridCol w="567767">
                          <a:extLst>
                            <a:ext uri="{9D8B030D-6E8A-4147-A177-3AD203B41FA5}">
                              <a16:colId xmlns:a16="http://schemas.microsoft.com/office/drawing/2014/main" val="20004"/>
                            </a:ext>
                          </a:extLst>
                        </a:gridCol>
                        <a:gridCol w="567767">
                          <a:extLst>
                            <a:ext uri="{9D8B030D-6E8A-4147-A177-3AD203B41FA5}">
                              <a16:colId xmlns:a16="http://schemas.microsoft.com/office/drawing/2014/main" val="20005"/>
                            </a:ext>
                          </a:extLst>
                        </a:gridCol>
                        <a:gridCol w="567767">
                          <a:extLst>
                            <a:ext uri="{9D8B030D-6E8A-4147-A177-3AD203B41FA5}">
                              <a16:colId xmlns:a16="http://schemas.microsoft.com/office/drawing/2014/main" val="20006"/>
                            </a:ext>
                          </a:extLst>
                        </a:gridCol>
                        <a:gridCol w="567767">
                          <a:extLst>
                            <a:ext uri="{9D8B030D-6E8A-4147-A177-3AD203B41FA5}">
                              <a16:colId xmlns:a16="http://schemas.microsoft.com/office/drawing/2014/main" val="20007"/>
                            </a:ext>
                          </a:extLst>
                        </a:gridCol>
                        <a:gridCol w="567767">
                          <a:extLst>
                            <a:ext uri="{9D8B030D-6E8A-4147-A177-3AD203B41FA5}">
                              <a16:colId xmlns:a16="http://schemas.microsoft.com/office/drawing/2014/main" val="20008"/>
                            </a:ext>
                          </a:extLst>
                        </a:gridCol>
                        <a:gridCol w="567767">
                          <a:extLst>
                            <a:ext uri="{9D8B030D-6E8A-4147-A177-3AD203B41FA5}">
                              <a16:colId xmlns:a16="http://schemas.microsoft.com/office/drawing/2014/main" val="20009"/>
                            </a:ext>
                          </a:extLst>
                        </a:gridCol>
                        <a:gridCol w="567767">
                          <a:extLst>
                            <a:ext uri="{9D8B030D-6E8A-4147-A177-3AD203B41FA5}">
                              <a16:colId xmlns:a16="http://schemas.microsoft.com/office/drawing/2014/main" val="20010"/>
                            </a:ext>
                          </a:extLst>
                        </a:gridCol>
                        <a:gridCol w="567767">
                          <a:extLst>
                            <a:ext uri="{9D8B030D-6E8A-4147-A177-3AD203B41FA5}">
                              <a16:colId xmlns:a16="http://schemas.microsoft.com/office/drawing/2014/main" val="20011"/>
                            </a:ext>
                          </a:extLst>
                        </a:gridCol>
                        <a:gridCol w="567767">
                          <a:extLst>
                            <a:ext uri="{9D8B030D-6E8A-4147-A177-3AD203B41FA5}">
                              <a16:colId xmlns:a16="http://schemas.microsoft.com/office/drawing/2014/main" val="20012"/>
                            </a:ext>
                          </a:extLst>
                        </a:gridCol>
                        <a:gridCol w="567767">
                          <a:extLst>
                            <a:ext uri="{9D8B030D-6E8A-4147-A177-3AD203B41FA5}">
                              <a16:colId xmlns:a16="http://schemas.microsoft.com/office/drawing/2014/main" val="20013"/>
                            </a:ext>
                          </a:extLst>
                        </a:gridCol>
                        <a:gridCol w="567767">
                          <a:extLst>
                            <a:ext uri="{9D8B030D-6E8A-4147-A177-3AD203B41FA5}">
                              <a16:colId xmlns:a16="http://schemas.microsoft.com/office/drawing/2014/main" val="20014"/>
                            </a:ext>
                          </a:extLst>
                        </a:gridCol>
                        <a:gridCol w="567767">
                          <a:extLst>
                            <a:ext uri="{9D8B030D-6E8A-4147-A177-3AD203B41FA5}">
                              <a16:colId xmlns:a16="http://schemas.microsoft.com/office/drawing/2014/main" val="20015"/>
                            </a:ext>
                          </a:extLst>
                        </a:gridCol>
                        <a:gridCol w="567767">
                          <a:extLst>
                            <a:ext uri="{9D8B030D-6E8A-4147-A177-3AD203B41FA5}">
                              <a16:colId xmlns:a16="http://schemas.microsoft.com/office/drawing/2014/main" val="20016"/>
                            </a:ext>
                          </a:extLst>
                        </a:gridCol>
                      </a:tblGrid>
                      <a:tr h="589240">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3</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3</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7</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7</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5</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5</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2</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2</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6</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6</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4</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4</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mc:Fallback>
          </mc:AlternateContent>
          <p:sp>
            <p:nvSpPr>
              <p:cNvPr id="18" name="Google Shape;211;p22">
                <a:extLst>
                  <a:ext uri="{FF2B5EF4-FFF2-40B4-BE49-F238E27FC236}">
                    <a16:creationId xmlns:a16="http://schemas.microsoft.com/office/drawing/2014/main" id="{3D232249-5A7D-43D2-95D2-90E7146B24ED}"/>
                  </a:ext>
                </a:extLst>
              </p:cNvPr>
              <p:cNvSpPr txBox="1"/>
              <p:nvPr/>
            </p:nvSpPr>
            <p:spPr>
              <a:xfrm>
                <a:off x="517200" y="3012932"/>
                <a:ext cx="752734" cy="626800"/>
              </a:xfrm>
              <a:prstGeom prst="rect">
                <a:avLst/>
              </a:prstGeom>
              <a:noFill/>
              <a:ln>
                <a:noFill/>
              </a:ln>
            </p:spPr>
            <p:txBody>
              <a:bodyPr spcFirstLastPara="1" wrap="square" lIns="121900" tIns="121900" rIns="121900" bIns="121900" anchor="t" anchorCtr="0">
                <a:noAutofit/>
              </a:bodyPr>
              <a:lstStyle/>
              <a:p>
                <a:pPr algn="r">
                  <a:lnSpc>
                    <a:spcPct val="115000"/>
                  </a:lnSpc>
                  <a:spcAft>
                    <a:spcPts val="2133"/>
                  </a:spcAft>
                </a:pPr>
                <a:r>
                  <a:rPr lang="en" sz="2400">
                    <a:solidFill>
                      <a:schemeClr val="accent1"/>
                    </a:solidFill>
                    <a:latin typeface="Lobster" panose="00000500000000000000" pitchFamily="2" charset="0"/>
                    <a:ea typeface="Roboto"/>
                    <a:cs typeface="Roboto"/>
                    <a:sym typeface="Roboto"/>
                  </a:rPr>
                  <a:t>SA</a:t>
                </a:r>
                <a:endParaRPr sz="2400">
                  <a:solidFill>
                    <a:schemeClr val="accent1"/>
                  </a:solidFill>
                  <a:latin typeface="Lobster" panose="00000500000000000000" pitchFamily="2" charset="0"/>
                  <a:ea typeface="Roboto"/>
                  <a:cs typeface="Roboto"/>
                  <a:sym typeface="Roboto"/>
                </a:endParaRPr>
              </a:p>
            </p:txBody>
          </p:sp>
          <mc:AlternateContent xmlns:mc="http://schemas.openxmlformats.org/markup-compatibility/2006" xmlns:a14="http://schemas.microsoft.com/office/drawing/2010/main">
            <mc:Choice Requires="a14">
              <p:graphicFrame>
                <p:nvGraphicFramePr>
                  <p:cNvPr id="19" name="Google Shape;212;p22">
                    <a:extLst>
                      <a:ext uri="{FF2B5EF4-FFF2-40B4-BE49-F238E27FC236}">
                        <a16:creationId xmlns:a16="http://schemas.microsoft.com/office/drawing/2014/main" id="{6B4154C8-82C1-4068-B7E9-3442AF8FC114}"/>
                      </a:ext>
                    </a:extLst>
                  </p:cNvPr>
                  <p:cNvGraphicFramePr/>
                  <p:nvPr>
                    <p:extLst>
                      <p:ext uri="{D42A27DB-BD31-4B8C-83A1-F6EECF244321}">
                        <p14:modId xmlns:p14="http://schemas.microsoft.com/office/powerpoint/2010/main" val="3207831386"/>
                      </p:ext>
                    </p:extLst>
                  </p:nvPr>
                </p:nvGraphicFramePr>
                <p:xfrm>
                  <a:off x="1269968" y="3050667"/>
                  <a:ext cx="9652039" cy="589240"/>
                </p:xfrm>
                <a:graphic>
                  <a:graphicData uri="http://schemas.openxmlformats.org/drawingml/2006/table">
                    <a:tbl>
                      <a:tblPr>
                        <a:noFill/>
                      </a:tblPr>
                      <a:tblGrid>
                        <a:gridCol w="567767">
                          <a:extLst>
                            <a:ext uri="{9D8B030D-6E8A-4147-A177-3AD203B41FA5}">
                              <a16:colId xmlns:a16="http://schemas.microsoft.com/office/drawing/2014/main" val="20000"/>
                            </a:ext>
                          </a:extLst>
                        </a:gridCol>
                        <a:gridCol w="567767">
                          <a:extLst>
                            <a:ext uri="{9D8B030D-6E8A-4147-A177-3AD203B41FA5}">
                              <a16:colId xmlns:a16="http://schemas.microsoft.com/office/drawing/2014/main" val="20001"/>
                            </a:ext>
                          </a:extLst>
                        </a:gridCol>
                        <a:gridCol w="567767">
                          <a:extLst>
                            <a:ext uri="{9D8B030D-6E8A-4147-A177-3AD203B41FA5}">
                              <a16:colId xmlns:a16="http://schemas.microsoft.com/office/drawing/2014/main" val="20002"/>
                            </a:ext>
                          </a:extLst>
                        </a:gridCol>
                        <a:gridCol w="567767">
                          <a:extLst>
                            <a:ext uri="{9D8B030D-6E8A-4147-A177-3AD203B41FA5}">
                              <a16:colId xmlns:a16="http://schemas.microsoft.com/office/drawing/2014/main" val="20003"/>
                            </a:ext>
                          </a:extLst>
                        </a:gridCol>
                        <a:gridCol w="567767">
                          <a:extLst>
                            <a:ext uri="{9D8B030D-6E8A-4147-A177-3AD203B41FA5}">
                              <a16:colId xmlns:a16="http://schemas.microsoft.com/office/drawing/2014/main" val="20004"/>
                            </a:ext>
                          </a:extLst>
                        </a:gridCol>
                        <a:gridCol w="567767">
                          <a:extLst>
                            <a:ext uri="{9D8B030D-6E8A-4147-A177-3AD203B41FA5}">
                              <a16:colId xmlns:a16="http://schemas.microsoft.com/office/drawing/2014/main" val="20005"/>
                            </a:ext>
                          </a:extLst>
                        </a:gridCol>
                        <a:gridCol w="567767">
                          <a:extLst>
                            <a:ext uri="{9D8B030D-6E8A-4147-A177-3AD203B41FA5}">
                              <a16:colId xmlns:a16="http://schemas.microsoft.com/office/drawing/2014/main" val="20006"/>
                            </a:ext>
                          </a:extLst>
                        </a:gridCol>
                        <a:gridCol w="567767">
                          <a:extLst>
                            <a:ext uri="{9D8B030D-6E8A-4147-A177-3AD203B41FA5}">
                              <a16:colId xmlns:a16="http://schemas.microsoft.com/office/drawing/2014/main" val="20007"/>
                            </a:ext>
                          </a:extLst>
                        </a:gridCol>
                        <a:gridCol w="567767">
                          <a:extLst>
                            <a:ext uri="{9D8B030D-6E8A-4147-A177-3AD203B41FA5}">
                              <a16:colId xmlns:a16="http://schemas.microsoft.com/office/drawing/2014/main" val="20008"/>
                            </a:ext>
                          </a:extLst>
                        </a:gridCol>
                        <a:gridCol w="567767">
                          <a:extLst>
                            <a:ext uri="{9D8B030D-6E8A-4147-A177-3AD203B41FA5}">
                              <a16:colId xmlns:a16="http://schemas.microsoft.com/office/drawing/2014/main" val="20009"/>
                            </a:ext>
                          </a:extLst>
                        </a:gridCol>
                        <a:gridCol w="567767">
                          <a:extLst>
                            <a:ext uri="{9D8B030D-6E8A-4147-A177-3AD203B41FA5}">
                              <a16:colId xmlns:a16="http://schemas.microsoft.com/office/drawing/2014/main" val="20010"/>
                            </a:ext>
                          </a:extLst>
                        </a:gridCol>
                        <a:gridCol w="567767">
                          <a:extLst>
                            <a:ext uri="{9D8B030D-6E8A-4147-A177-3AD203B41FA5}">
                              <a16:colId xmlns:a16="http://schemas.microsoft.com/office/drawing/2014/main" val="20011"/>
                            </a:ext>
                          </a:extLst>
                        </a:gridCol>
                        <a:gridCol w="567767">
                          <a:extLst>
                            <a:ext uri="{9D8B030D-6E8A-4147-A177-3AD203B41FA5}">
                              <a16:colId xmlns:a16="http://schemas.microsoft.com/office/drawing/2014/main" val="20012"/>
                            </a:ext>
                          </a:extLst>
                        </a:gridCol>
                        <a:gridCol w="567767">
                          <a:extLst>
                            <a:ext uri="{9D8B030D-6E8A-4147-A177-3AD203B41FA5}">
                              <a16:colId xmlns:a16="http://schemas.microsoft.com/office/drawing/2014/main" val="20013"/>
                            </a:ext>
                          </a:extLst>
                        </a:gridCol>
                        <a:gridCol w="567767">
                          <a:extLst>
                            <a:ext uri="{9D8B030D-6E8A-4147-A177-3AD203B41FA5}">
                              <a16:colId xmlns:a16="http://schemas.microsoft.com/office/drawing/2014/main" val="20014"/>
                            </a:ext>
                          </a:extLst>
                        </a:gridCol>
                        <a:gridCol w="567767">
                          <a:extLst>
                            <a:ext uri="{9D8B030D-6E8A-4147-A177-3AD203B41FA5}">
                              <a16:colId xmlns:a16="http://schemas.microsoft.com/office/drawing/2014/main" val="20015"/>
                            </a:ext>
                          </a:extLst>
                        </a:gridCol>
                        <a:gridCol w="567767">
                          <a:extLst>
                            <a:ext uri="{9D8B030D-6E8A-4147-A177-3AD203B41FA5}">
                              <a16:colId xmlns:a16="http://schemas.microsoft.com/office/drawing/2014/main" val="20016"/>
                            </a:ext>
                          </a:extLst>
                        </a:gridCol>
                      </a:tblGrid>
                      <a:tr h="589240">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17</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15</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5</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11</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 7 </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13</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 3 </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9 </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16</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 6 </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12</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 2 </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8 </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14</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 4 </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mc:Choice>
            <mc:Fallback xmlns="">
              <p:graphicFrame>
                <p:nvGraphicFramePr>
                  <p:cNvPr id="19" name="Google Shape;212;p22">
                    <a:extLst>
                      <a:ext uri="{FF2B5EF4-FFF2-40B4-BE49-F238E27FC236}">
                        <a16:creationId xmlns:a16="http://schemas.microsoft.com/office/drawing/2014/main" id="{6B4154C8-82C1-4068-B7E9-3442AF8FC114}"/>
                      </a:ext>
                    </a:extLst>
                  </p:cNvPr>
                  <p:cNvGraphicFramePr/>
                  <p:nvPr>
                    <p:extLst>
                      <p:ext uri="{D42A27DB-BD31-4B8C-83A1-F6EECF244321}">
                        <p14:modId xmlns:p14="http://schemas.microsoft.com/office/powerpoint/2010/main" val="3207831386"/>
                      </p:ext>
                    </p:extLst>
                  </p:nvPr>
                </p:nvGraphicFramePr>
                <p:xfrm>
                  <a:off x="1269968" y="3050667"/>
                  <a:ext cx="9652039" cy="589240"/>
                </p:xfrm>
                <a:graphic>
                  <a:graphicData uri="http://schemas.openxmlformats.org/drawingml/2006/table">
                    <a:tbl>
                      <a:tblPr>
                        <a:noFill/>
                      </a:tblPr>
                      <a:tblGrid>
                        <a:gridCol w="567767">
                          <a:extLst>
                            <a:ext uri="{9D8B030D-6E8A-4147-A177-3AD203B41FA5}">
                              <a16:colId xmlns:a16="http://schemas.microsoft.com/office/drawing/2014/main" val="20000"/>
                            </a:ext>
                          </a:extLst>
                        </a:gridCol>
                        <a:gridCol w="567767">
                          <a:extLst>
                            <a:ext uri="{9D8B030D-6E8A-4147-A177-3AD203B41FA5}">
                              <a16:colId xmlns:a16="http://schemas.microsoft.com/office/drawing/2014/main" val="20001"/>
                            </a:ext>
                          </a:extLst>
                        </a:gridCol>
                        <a:gridCol w="567767">
                          <a:extLst>
                            <a:ext uri="{9D8B030D-6E8A-4147-A177-3AD203B41FA5}">
                              <a16:colId xmlns:a16="http://schemas.microsoft.com/office/drawing/2014/main" val="20002"/>
                            </a:ext>
                          </a:extLst>
                        </a:gridCol>
                        <a:gridCol w="567767">
                          <a:extLst>
                            <a:ext uri="{9D8B030D-6E8A-4147-A177-3AD203B41FA5}">
                              <a16:colId xmlns:a16="http://schemas.microsoft.com/office/drawing/2014/main" val="20003"/>
                            </a:ext>
                          </a:extLst>
                        </a:gridCol>
                        <a:gridCol w="567767">
                          <a:extLst>
                            <a:ext uri="{9D8B030D-6E8A-4147-A177-3AD203B41FA5}">
                              <a16:colId xmlns:a16="http://schemas.microsoft.com/office/drawing/2014/main" val="20004"/>
                            </a:ext>
                          </a:extLst>
                        </a:gridCol>
                        <a:gridCol w="567767">
                          <a:extLst>
                            <a:ext uri="{9D8B030D-6E8A-4147-A177-3AD203B41FA5}">
                              <a16:colId xmlns:a16="http://schemas.microsoft.com/office/drawing/2014/main" val="20005"/>
                            </a:ext>
                          </a:extLst>
                        </a:gridCol>
                        <a:gridCol w="567767">
                          <a:extLst>
                            <a:ext uri="{9D8B030D-6E8A-4147-A177-3AD203B41FA5}">
                              <a16:colId xmlns:a16="http://schemas.microsoft.com/office/drawing/2014/main" val="20006"/>
                            </a:ext>
                          </a:extLst>
                        </a:gridCol>
                        <a:gridCol w="567767">
                          <a:extLst>
                            <a:ext uri="{9D8B030D-6E8A-4147-A177-3AD203B41FA5}">
                              <a16:colId xmlns:a16="http://schemas.microsoft.com/office/drawing/2014/main" val="20007"/>
                            </a:ext>
                          </a:extLst>
                        </a:gridCol>
                        <a:gridCol w="567767">
                          <a:extLst>
                            <a:ext uri="{9D8B030D-6E8A-4147-A177-3AD203B41FA5}">
                              <a16:colId xmlns:a16="http://schemas.microsoft.com/office/drawing/2014/main" val="20008"/>
                            </a:ext>
                          </a:extLst>
                        </a:gridCol>
                        <a:gridCol w="567767">
                          <a:extLst>
                            <a:ext uri="{9D8B030D-6E8A-4147-A177-3AD203B41FA5}">
                              <a16:colId xmlns:a16="http://schemas.microsoft.com/office/drawing/2014/main" val="20009"/>
                            </a:ext>
                          </a:extLst>
                        </a:gridCol>
                        <a:gridCol w="567767">
                          <a:extLst>
                            <a:ext uri="{9D8B030D-6E8A-4147-A177-3AD203B41FA5}">
                              <a16:colId xmlns:a16="http://schemas.microsoft.com/office/drawing/2014/main" val="20010"/>
                            </a:ext>
                          </a:extLst>
                        </a:gridCol>
                        <a:gridCol w="567767">
                          <a:extLst>
                            <a:ext uri="{9D8B030D-6E8A-4147-A177-3AD203B41FA5}">
                              <a16:colId xmlns:a16="http://schemas.microsoft.com/office/drawing/2014/main" val="20011"/>
                            </a:ext>
                          </a:extLst>
                        </a:gridCol>
                        <a:gridCol w="567767">
                          <a:extLst>
                            <a:ext uri="{9D8B030D-6E8A-4147-A177-3AD203B41FA5}">
                              <a16:colId xmlns:a16="http://schemas.microsoft.com/office/drawing/2014/main" val="20012"/>
                            </a:ext>
                          </a:extLst>
                        </a:gridCol>
                        <a:gridCol w="567767">
                          <a:extLst>
                            <a:ext uri="{9D8B030D-6E8A-4147-A177-3AD203B41FA5}">
                              <a16:colId xmlns:a16="http://schemas.microsoft.com/office/drawing/2014/main" val="20013"/>
                            </a:ext>
                          </a:extLst>
                        </a:gridCol>
                        <a:gridCol w="567767">
                          <a:extLst>
                            <a:ext uri="{9D8B030D-6E8A-4147-A177-3AD203B41FA5}">
                              <a16:colId xmlns:a16="http://schemas.microsoft.com/office/drawing/2014/main" val="20014"/>
                            </a:ext>
                          </a:extLst>
                        </a:gridCol>
                        <a:gridCol w="567767">
                          <a:extLst>
                            <a:ext uri="{9D8B030D-6E8A-4147-A177-3AD203B41FA5}">
                              <a16:colId xmlns:a16="http://schemas.microsoft.com/office/drawing/2014/main" val="20015"/>
                            </a:ext>
                          </a:extLst>
                        </a:gridCol>
                        <a:gridCol w="567767">
                          <a:extLst>
                            <a:ext uri="{9D8B030D-6E8A-4147-A177-3AD203B41FA5}">
                              <a16:colId xmlns:a16="http://schemas.microsoft.com/office/drawing/2014/main" val="20016"/>
                            </a:ext>
                          </a:extLst>
                        </a:gridCol>
                      </a:tblGrid>
                      <a:tr h="589240">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17</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15</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5</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11</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 7 </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13</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 3 </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9 </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16</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 6 </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12</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 2 </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8 </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14</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 4 </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0" name="Google Shape;213;p22">
                    <a:extLst>
                      <a:ext uri="{FF2B5EF4-FFF2-40B4-BE49-F238E27FC236}">
                        <a16:creationId xmlns:a16="http://schemas.microsoft.com/office/drawing/2014/main" id="{1C3969C8-73FF-4D74-A043-BE0C2880C330}"/>
                      </a:ext>
                    </a:extLst>
                  </p:cNvPr>
                  <p:cNvGraphicFramePr/>
                  <p:nvPr>
                    <p:extLst>
                      <p:ext uri="{D42A27DB-BD31-4B8C-83A1-F6EECF244321}">
                        <p14:modId xmlns:p14="http://schemas.microsoft.com/office/powerpoint/2010/main" val="987372636"/>
                      </p:ext>
                    </p:extLst>
                  </p:nvPr>
                </p:nvGraphicFramePr>
                <p:xfrm>
                  <a:off x="1269952" y="4227867"/>
                  <a:ext cx="9652039" cy="589240"/>
                </p:xfrm>
                <a:graphic>
                  <a:graphicData uri="http://schemas.openxmlformats.org/drawingml/2006/table">
                    <a:tbl>
                      <a:tblPr>
                        <a:noFill/>
                      </a:tblPr>
                      <a:tblGrid>
                        <a:gridCol w="567767">
                          <a:extLst>
                            <a:ext uri="{9D8B030D-6E8A-4147-A177-3AD203B41FA5}">
                              <a16:colId xmlns:a16="http://schemas.microsoft.com/office/drawing/2014/main" val="20000"/>
                            </a:ext>
                          </a:extLst>
                        </a:gridCol>
                        <a:gridCol w="567767">
                          <a:extLst>
                            <a:ext uri="{9D8B030D-6E8A-4147-A177-3AD203B41FA5}">
                              <a16:colId xmlns:a16="http://schemas.microsoft.com/office/drawing/2014/main" val="20001"/>
                            </a:ext>
                          </a:extLst>
                        </a:gridCol>
                        <a:gridCol w="567767">
                          <a:extLst>
                            <a:ext uri="{9D8B030D-6E8A-4147-A177-3AD203B41FA5}">
                              <a16:colId xmlns:a16="http://schemas.microsoft.com/office/drawing/2014/main" val="20002"/>
                            </a:ext>
                          </a:extLst>
                        </a:gridCol>
                        <a:gridCol w="567767">
                          <a:extLst>
                            <a:ext uri="{9D8B030D-6E8A-4147-A177-3AD203B41FA5}">
                              <a16:colId xmlns:a16="http://schemas.microsoft.com/office/drawing/2014/main" val="20003"/>
                            </a:ext>
                          </a:extLst>
                        </a:gridCol>
                        <a:gridCol w="567767">
                          <a:extLst>
                            <a:ext uri="{9D8B030D-6E8A-4147-A177-3AD203B41FA5}">
                              <a16:colId xmlns:a16="http://schemas.microsoft.com/office/drawing/2014/main" val="20004"/>
                            </a:ext>
                          </a:extLst>
                        </a:gridCol>
                        <a:gridCol w="567767">
                          <a:extLst>
                            <a:ext uri="{9D8B030D-6E8A-4147-A177-3AD203B41FA5}">
                              <a16:colId xmlns:a16="http://schemas.microsoft.com/office/drawing/2014/main" val="20005"/>
                            </a:ext>
                          </a:extLst>
                        </a:gridCol>
                        <a:gridCol w="567767">
                          <a:extLst>
                            <a:ext uri="{9D8B030D-6E8A-4147-A177-3AD203B41FA5}">
                              <a16:colId xmlns:a16="http://schemas.microsoft.com/office/drawing/2014/main" val="20006"/>
                            </a:ext>
                          </a:extLst>
                        </a:gridCol>
                        <a:gridCol w="567767">
                          <a:extLst>
                            <a:ext uri="{9D8B030D-6E8A-4147-A177-3AD203B41FA5}">
                              <a16:colId xmlns:a16="http://schemas.microsoft.com/office/drawing/2014/main" val="20007"/>
                            </a:ext>
                          </a:extLst>
                        </a:gridCol>
                        <a:gridCol w="567767">
                          <a:extLst>
                            <a:ext uri="{9D8B030D-6E8A-4147-A177-3AD203B41FA5}">
                              <a16:colId xmlns:a16="http://schemas.microsoft.com/office/drawing/2014/main" val="20008"/>
                            </a:ext>
                          </a:extLst>
                        </a:gridCol>
                        <a:gridCol w="567767">
                          <a:extLst>
                            <a:ext uri="{9D8B030D-6E8A-4147-A177-3AD203B41FA5}">
                              <a16:colId xmlns:a16="http://schemas.microsoft.com/office/drawing/2014/main" val="20009"/>
                            </a:ext>
                          </a:extLst>
                        </a:gridCol>
                        <a:gridCol w="567767">
                          <a:extLst>
                            <a:ext uri="{9D8B030D-6E8A-4147-A177-3AD203B41FA5}">
                              <a16:colId xmlns:a16="http://schemas.microsoft.com/office/drawing/2014/main" val="20010"/>
                            </a:ext>
                          </a:extLst>
                        </a:gridCol>
                        <a:gridCol w="567767">
                          <a:extLst>
                            <a:ext uri="{9D8B030D-6E8A-4147-A177-3AD203B41FA5}">
                              <a16:colId xmlns:a16="http://schemas.microsoft.com/office/drawing/2014/main" val="20011"/>
                            </a:ext>
                          </a:extLst>
                        </a:gridCol>
                        <a:gridCol w="567767">
                          <a:extLst>
                            <a:ext uri="{9D8B030D-6E8A-4147-A177-3AD203B41FA5}">
                              <a16:colId xmlns:a16="http://schemas.microsoft.com/office/drawing/2014/main" val="20012"/>
                            </a:ext>
                          </a:extLst>
                        </a:gridCol>
                        <a:gridCol w="567767">
                          <a:extLst>
                            <a:ext uri="{9D8B030D-6E8A-4147-A177-3AD203B41FA5}">
                              <a16:colId xmlns:a16="http://schemas.microsoft.com/office/drawing/2014/main" val="20013"/>
                            </a:ext>
                          </a:extLst>
                        </a:gridCol>
                        <a:gridCol w="567767">
                          <a:extLst>
                            <a:ext uri="{9D8B030D-6E8A-4147-A177-3AD203B41FA5}">
                              <a16:colId xmlns:a16="http://schemas.microsoft.com/office/drawing/2014/main" val="20014"/>
                            </a:ext>
                          </a:extLst>
                        </a:gridCol>
                        <a:gridCol w="567767">
                          <a:extLst>
                            <a:ext uri="{9D8B030D-6E8A-4147-A177-3AD203B41FA5}">
                              <a16:colId xmlns:a16="http://schemas.microsoft.com/office/drawing/2014/main" val="20015"/>
                            </a:ext>
                          </a:extLst>
                        </a:gridCol>
                        <a:gridCol w="567767">
                          <a:extLst>
                            <a:ext uri="{9D8B030D-6E8A-4147-A177-3AD203B41FA5}">
                              <a16:colId xmlns:a16="http://schemas.microsoft.com/office/drawing/2014/main" val="20016"/>
                            </a:ext>
                          </a:extLst>
                        </a:gridCol>
                      </a:tblGrid>
                      <a:tr h="589240">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9</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5</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3</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3</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5</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3</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3</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mc:Choice>
            <mc:Fallback xmlns="">
              <p:graphicFrame>
                <p:nvGraphicFramePr>
                  <p:cNvPr id="20" name="Google Shape;213;p22">
                    <a:extLst>
                      <a:ext uri="{FF2B5EF4-FFF2-40B4-BE49-F238E27FC236}">
                        <a16:creationId xmlns:a16="http://schemas.microsoft.com/office/drawing/2014/main" id="{1C3969C8-73FF-4D74-A043-BE0C2880C330}"/>
                      </a:ext>
                    </a:extLst>
                  </p:cNvPr>
                  <p:cNvGraphicFramePr/>
                  <p:nvPr>
                    <p:extLst>
                      <p:ext uri="{D42A27DB-BD31-4B8C-83A1-F6EECF244321}">
                        <p14:modId xmlns:p14="http://schemas.microsoft.com/office/powerpoint/2010/main" val="987372636"/>
                      </p:ext>
                    </p:extLst>
                  </p:nvPr>
                </p:nvGraphicFramePr>
                <p:xfrm>
                  <a:off x="1269952" y="4227867"/>
                  <a:ext cx="9652039" cy="589240"/>
                </p:xfrm>
                <a:graphic>
                  <a:graphicData uri="http://schemas.openxmlformats.org/drawingml/2006/table">
                    <a:tbl>
                      <a:tblPr>
                        <a:noFill/>
                      </a:tblPr>
                      <a:tblGrid>
                        <a:gridCol w="567767">
                          <a:extLst>
                            <a:ext uri="{9D8B030D-6E8A-4147-A177-3AD203B41FA5}">
                              <a16:colId xmlns:a16="http://schemas.microsoft.com/office/drawing/2014/main" val="20000"/>
                            </a:ext>
                          </a:extLst>
                        </a:gridCol>
                        <a:gridCol w="567767">
                          <a:extLst>
                            <a:ext uri="{9D8B030D-6E8A-4147-A177-3AD203B41FA5}">
                              <a16:colId xmlns:a16="http://schemas.microsoft.com/office/drawing/2014/main" val="20001"/>
                            </a:ext>
                          </a:extLst>
                        </a:gridCol>
                        <a:gridCol w="567767">
                          <a:extLst>
                            <a:ext uri="{9D8B030D-6E8A-4147-A177-3AD203B41FA5}">
                              <a16:colId xmlns:a16="http://schemas.microsoft.com/office/drawing/2014/main" val="20002"/>
                            </a:ext>
                          </a:extLst>
                        </a:gridCol>
                        <a:gridCol w="567767">
                          <a:extLst>
                            <a:ext uri="{9D8B030D-6E8A-4147-A177-3AD203B41FA5}">
                              <a16:colId xmlns:a16="http://schemas.microsoft.com/office/drawing/2014/main" val="20003"/>
                            </a:ext>
                          </a:extLst>
                        </a:gridCol>
                        <a:gridCol w="567767">
                          <a:extLst>
                            <a:ext uri="{9D8B030D-6E8A-4147-A177-3AD203B41FA5}">
                              <a16:colId xmlns:a16="http://schemas.microsoft.com/office/drawing/2014/main" val="20004"/>
                            </a:ext>
                          </a:extLst>
                        </a:gridCol>
                        <a:gridCol w="567767">
                          <a:extLst>
                            <a:ext uri="{9D8B030D-6E8A-4147-A177-3AD203B41FA5}">
                              <a16:colId xmlns:a16="http://schemas.microsoft.com/office/drawing/2014/main" val="20005"/>
                            </a:ext>
                          </a:extLst>
                        </a:gridCol>
                        <a:gridCol w="567767">
                          <a:extLst>
                            <a:ext uri="{9D8B030D-6E8A-4147-A177-3AD203B41FA5}">
                              <a16:colId xmlns:a16="http://schemas.microsoft.com/office/drawing/2014/main" val="20006"/>
                            </a:ext>
                          </a:extLst>
                        </a:gridCol>
                        <a:gridCol w="567767">
                          <a:extLst>
                            <a:ext uri="{9D8B030D-6E8A-4147-A177-3AD203B41FA5}">
                              <a16:colId xmlns:a16="http://schemas.microsoft.com/office/drawing/2014/main" val="20007"/>
                            </a:ext>
                          </a:extLst>
                        </a:gridCol>
                        <a:gridCol w="567767">
                          <a:extLst>
                            <a:ext uri="{9D8B030D-6E8A-4147-A177-3AD203B41FA5}">
                              <a16:colId xmlns:a16="http://schemas.microsoft.com/office/drawing/2014/main" val="20008"/>
                            </a:ext>
                          </a:extLst>
                        </a:gridCol>
                        <a:gridCol w="567767">
                          <a:extLst>
                            <a:ext uri="{9D8B030D-6E8A-4147-A177-3AD203B41FA5}">
                              <a16:colId xmlns:a16="http://schemas.microsoft.com/office/drawing/2014/main" val="20009"/>
                            </a:ext>
                          </a:extLst>
                        </a:gridCol>
                        <a:gridCol w="567767">
                          <a:extLst>
                            <a:ext uri="{9D8B030D-6E8A-4147-A177-3AD203B41FA5}">
                              <a16:colId xmlns:a16="http://schemas.microsoft.com/office/drawing/2014/main" val="20010"/>
                            </a:ext>
                          </a:extLst>
                        </a:gridCol>
                        <a:gridCol w="567767">
                          <a:extLst>
                            <a:ext uri="{9D8B030D-6E8A-4147-A177-3AD203B41FA5}">
                              <a16:colId xmlns:a16="http://schemas.microsoft.com/office/drawing/2014/main" val="20011"/>
                            </a:ext>
                          </a:extLst>
                        </a:gridCol>
                        <a:gridCol w="567767">
                          <a:extLst>
                            <a:ext uri="{9D8B030D-6E8A-4147-A177-3AD203B41FA5}">
                              <a16:colId xmlns:a16="http://schemas.microsoft.com/office/drawing/2014/main" val="20012"/>
                            </a:ext>
                          </a:extLst>
                        </a:gridCol>
                        <a:gridCol w="567767">
                          <a:extLst>
                            <a:ext uri="{9D8B030D-6E8A-4147-A177-3AD203B41FA5}">
                              <a16:colId xmlns:a16="http://schemas.microsoft.com/office/drawing/2014/main" val="20013"/>
                            </a:ext>
                          </a:extLst>
                        </a:gridCol>
                        <a:gridCol w="567767">
                          <a:extLst>
                            <a:ext uri="{9D8B030D-6E8A-4147-A177-3AD203B41FA5}">
                              <a16:colId xmlns:a16="http://schemas.microsoft.com/office/drawing/2014/main" val="20014"/>
                            </a:ext>
                          </a:extLst>
                        </a:gridCol>
                        <a:gridCol w="567767">
                          <a:extLst>
                            <a:ext uri="{9D8B030D-6E8A-4147-A177-3AD203B41FA5}">
                              <a16:colId xmlns:a16="http://schemas.microsoft.com/office/drawing/2014/main" val="20015"/>
                            </a:ext>
                          </a:extLst>
                        </a:gridCol>
                        <a:gridCol w="567767">
                          <a:extLst>
                            <a:ext uri="{9D8B030D-6E8A-4147-A177-3AD203B41FA5}">
                              <a16:colId xmlns:a16="http://schemas.microsoft.com/office/drawing/2014/main" val="20016"/>
                            </a:ext>
                          </a:extLst>
                        </a:gridCol>
                      </a:tblGrid>
                      <a:tr h="589240">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9</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5</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3</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3</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5</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3</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3</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mc:Fallback>
          </mc:AlternateContent>
          <p:sp>
            <p:nvSpPr>
              <p:cNvPr id="21" name="Google Shape;214;p22">
                <a:extLst>
                  <a:ext uri="{FF2B5EF4-FFF2-40B4-BE49-F238E27FC236}">
                    <a16:creationId xmlns:a16="http://schemas.microsoft.com/office/drawing/2014/main" id="{E10E7AC6-8E7E-4D8B-A4C8-DE92FA0E5AE5}"/>
                  </a:ext>
                </a:extLst>
              </p:cNvPr>
              <p:cNvSpPr txBox="1"/>
              <p:nvPr/>
            </p:nvSpPr>
            <p:spPr>
              <a:xfrm>
                <a:off x="359700" y="4226600"/>
                <a:ext cx="910201" cy="589200"/>
              </a:xfrm>
              <a:prstGeom prst="rect">
                <a:avLst/>
              </a:prstGeom>
              <a:noFill/>
              <a:ln>
                <a:noFill/>
              </a:ln>
            </p:spPr>
            <p:txBody>
              <a:bodyPr spcFirstLastPara="1" wrap="square" lIns="121900" tIns="121900" rIns="121900" bIns="121900" anchor="t" anchorCtr="0">
                <a:noAutofit/>
              </a:bodyPr>
              <a:lstStyle/>
              <a:p>
                <a:pPr algn="r">
                  <a:lnSpc>
                    <a:spcPct val="115000"/>
                  </a:lnSpc>
                </a:pPr>
                <a:r>
                  <a:rPr lang="en" sz="2400">
                    <a:solidFill>
                      <a:schemeClr val="accent1"/>
                    </a:solidFill>
                    <a:latin typeface="Lobster" panose="00000500000000000000" pitchFamily="2" charset="0"/>
                    <a:ea typeface="Roboto"/>
                    <a:cs typeface="Roboto"/>
                    <a:sym typeface="Roboto"/>
                  </a:rPr>
                  <a:t>RSF</a:t>
                </a:r>
                <a:endParaRPr sz="2400">
                  <a:solidFill>
                    <a:schemeClr val="accent1"/>
                  </a:solidFill>
                  <a:latin typeface="Lobster" panose="00000500000000000000" pitchFamily="2" charset="0"/>
                  <a:ea typeface="Roboto"/>
                  <a:cs typeface="Roboto"/>
                  <a:sym typeface="Roboto"/>
                </a:endParaRPr>
              </a:p>
              <a:p>
                <a:pPr algn="r">
                  <a:lnSpc>
                    <a:spcPct val="115000"/>
                  </a:lnSpc>
                  <a:spcBef>
                    <a:spcPts val="2133"/>
                  </a:spcBef>
                  <a:spcAft>
                    <a:spcPts val="2133"/>
                  </a:spcAft>
                </a:pPr>
                <a:endParaRPr sz="2400">
                  <a:solidFill>
                    <a:schemeClr val="accent1"/>
                  </a:solidFill>
                  <a:latin typeface="Lobster" panose="00000500000000000000" pitchFamily="2" charset="0"/>
                  <a:ea typeface="Roboto"/>
                  <a:cs typeface="Roboto"/>
                  <a:sym typeface="Roboto"/>
                </a:endParaRPr>
              </a:p>
            </p:txBody>
          </p:sp>
          <mc:AlternateContent xmlns:mc="http://schemas.openxmlformats.org/markup-compatibility/2006" xmlns:a14="http://schemas.microsoft.com/office/drawing/2010/main">
            <mc:Choice Requires="a14">
              <p:graphicFrame>
                <p:nvGraphicFramePr>
                  <p:cNvPr id="22" name="Google Shape;215;p22">
                    <a:extLst>
                      <a:ext uri="{FF2B5EF4-FFF2-40B4-BE49-F238E27FC236}">
                        <a16:creationId xmlns:a16="http://schemas.microsoft.com/office/drawing/2014/main" id="{58D822D0-2DC1-4E1F-B972-CC64997BB20B}"/>
                      </a:ext>
                    </a:extLst>
                  </p:cNvPr>
                  <p:cNvGraphicFramePr/>
                  <p:nvPr>
                    <p:extLst>
                      <p:ext uri="{D42A27DB-BD31-4B8C-83A1-F6EECF244321}">
                        <p14:modId xmlns:p14="http://schemas.microsoft.com/office/powerpoint/2010/main" val="2053936139"/>
                      </p:ext>
                    </p:extLst>
                  </p:nvPr>
                </p:nvGraphicFramePr>
                <p:xfrm>
                  <a:off x="1269934" y="4817200"/>
                  <a:ext cx="9652039" cy="589240"/>
                </p:xfrm>
                <a:graphic>
                  <a:graphicData uri="http://schemas.openxmlformats.org/drawingml/2006/table">
                    <a:tbl>
                      <a:tblPr>
                        <a:noFill/>
                      </a:tblPr>
                      <a:tblGrid>
                        <a:gridCol w="567767">
                          <a:extLst>
                            <a:ext uri="{9D8B030D-6E8A-4147-A177-3AD203B41FA5}">
                              <a16:colId xmlns:a16="http://schemas.microsoft.com/office/drawing/2014/main" val="20000"/>
                            </a:ext>
                          </a:extLst>
                        </a:gridCol>
                        <a:gridCol w="567767">
                          <a:extLst>
                            <a:ext uri="{9D8B030D-6E8A-4147-A177-3AD203B41FA5}">
                              <a16:colId xmlns:a16="http://schemas.microsoft.com/office/drawing/2014/main" val="20001"/>
                            </a:ext>
                          </a:extLst>
                        </a:gridCol>
                        <a:gridCol w="567767">
                          <a:extLst>
                            <a:ext uri="{9D8B030D-6E8A-4147-A177-3AD203B41FA5}">
                              <a16:colId xmlns:a16="http://schemas.microsoft.com/office/drawing/2014/main" val="20002"/>
                            </a:ext>
                          </a:extLst>
                        </a:gridCol>
                        <a:gridCol w="567767">
                          <a:extLst>
                            <a:ext uri="{9D8B030D-6E8A-4147-A177-3AD203B41FA5}">
                              <a16:colId xmlns:a16="http://schemas.microsoft.com/office/drawing/2014/main" val="20003"/>
                            </a:ext>
                          </a:extLst>
                        </a:gridCol>
                        <a:gridCol w="567767">
                          <a:extLst>
                            <a:ext uri="{9D8B030D-6E8A-4147-A177-3AD203B41FA5}">
                              <a16:colId xmlns:a16="http://schemas.microsoft.com/office/drawing/2014/main" val="20004"/>
                            </a:ext>
                          </a:extLst>
                        </a:gridCol>
                        <a:gridCol w="567767">
                          <a:extLst>
                            <a:ext uri="{9D8B030D-6E8A-4147-A177-3AD203B41FA5}">
                              <a16:colId xmlns:a16="http://schemas.microsoft.com/office/drawing/2014/main" val="20005"/>
                            </a:ext>
                          </a:extLst>
                        </a:gridCol>
                        <a:gridCol w="567767">
                          <a:extLst>
                            <a:ext uri="{9D8B030D-6E8A-4147-A177-3AD203B41FA5}">
                              <a16:colId xmlns:a16="http://schemas.microsoft.com/office/drawing/2014/main" val="20006"/>
                            </a:ext>
                          </a:extLst>
                        </a:gridCol>
                        <a:gridCol w="567767">
                          <a:extLst>
                            <a:ext uri="{9D8B030D-6E8A-4147-A177-3AD203B41FA5}">
                              <a16:colId xmlns:a16="http://schemas.microsoft.com/office/drawing/2014/main" val="20007"/>
                            </a:ext>
                          </a:extLst>
                        </a:gridCol>
                        <a:gridCol w="567767">
                          <a:extLst>
                            <a:ext uri="{9D8B030D-6E8A-4147-A177-3AD203B41FA5}">
                              <a16:colId xmlns:a16="http://schemas.microsoft.com/office/drawing/2014/main" val="20008"/>
                            </a:ext>
                          </a:extLst>
                        </a:gridCol>
                        <a:gridCol w="567767">
                          <a:extLst>
                            <a:ext uri="{9D8B030D-6E8A-4147-A177-3AD203B41FA5}">
                              <a16:colId xmlns:a16="http://schemas.microsoft.com/office/drawing/2014/main" val="20009"/>
                            </a:ext>
                          </a:extLst>
                        </a:gridCol>
                        <a:gridCol w="567767">
                          <a:extLst>
                            <a:ext uri="{9D8B030D-6E8A-4147-A177-3AD203B41FA5}">
                              <a16:colId xmlns:a16="http://schemas.microsoft.com/office/drawing/2014/main" val="20010"/>
                            </a:ext>
                          </a:extLst>
                        </a:gridCol>
                        <a:gridCol w="567767">
                          <a:extLst>
                            <a:ext uri="{9D8B030D-6E8A-4147-A177-3AD203B41FA5}">
                              <a16:colId xmlns:a16="http://schemas.microsoft.com/office/drawing/2014/main" val="20011"/>
                            </a:ext>
                          </a:extLst>
                        </a:gridCol>
                        <a:gridCol w="567767">
                          <a:extLst>
                            <a:ext uri="{9D8B030D-6E8A-4147-A177-3AD203B41FA5}">
                              <a16:colId xmlns:a16="http://schemas.microsoft.com/office/drawing/2014/main" val="20012"/>
                            </a:ext>
                          </a:extLst>
                        </a:gridCol>
                        <a:gridCol w="567767">
                          <a:extLst>
                            <a:ext uri="{9D8B030D-6E8A-4147-A177-3AD203B41FA5}">
                              <a16:colId xmlns:a16="http://schemas.microsoft.com/office/drawing/2014/main" val="20013"/>
                            </a:ext>
                          </a:extLst>
                        </a:gridCol>
                        <a:gridCol w="567767">
                          <a:extLst>
                            <a:ext uri="{9D8B030D-6E8A-4147-A177-3AD203B41FA5}">
                              <a16:colId xmlns:a16="http://schemas.microsoft.com/office/drawing/2014/main" val="20014"/>
                            </a:ext>
                          </a:extLst>
                        </a:gridCol>
                        <a:gridCol w="567767">
                          <a:extLst>
                            <a:ext uri="{9D8B030D-6E8A-4147-A177-3AD203B41FA5}">
                              <a16:colId xmlns:a16="http://schemas.microsoft.com/office/drawing/2014/main" val="20015"/>
                            </a:ext>
                          </a:extLst>
                        </a:gridCol>
                        <a:gridCol w="567767">
                          <a:extLst>
                            <a:ext uri="{9D8B030D-6E8A-4147-A177-3AD203B41FA5}">
                              <a16:colId xmlns:a16="http://schemas.microsoft.com/office/drawing/2014/main" val="20016"/>
                            </a:ext>
                          </a:extLst>
                        </a:gridCol>
                      </a:tblGrid>
                      <a:tr h="589240">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4</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2</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mc:Choice>
            <mc:Fallback xmlns="">
              <p:graphicFrame>
                <p:nvGraphicFramePr>
                  <p:cNvPr id="22" name="Google Shape;215;p22">
                    <a:extLst>
                      <a:ext uri="{FF2B5EF4-FFF2-40B4-BE49-F238E27FC236}">
                        <a16:creationId xmlns:a16="http://schemas.microsoft.com/office/drawing/2014/main" id="{58D822D0-2DC1-4E1F-B972-CC64997BB20B}"/>
                      </a:ext>
                    </a:extLst>
                  </p:cNvPr>
                  <p:cNvGraphicFramePr/>
                  <p:nvPr>
                    <p:extLst>
                      <p:ext uri="{D42A27DB-BD31-4B8C-83A1-F6EECF244321}">
                        <p14:modId xmlns:p14="http://schemas.microsoft.com/office/powerpoint/2010/main" val="2053936139"/>
                      </p:ext>
                    </p:extLst>
                  </p:nvPr>
                </p:nvGraphicFramePr>
                <p:xfrm>
                  <a:off x="1269934" y="4817200"/>
                  <a:ext cx="9652039" cy="589240"/>
                </p:xfrm>
                <a:graphic>
                  <a:graphicData uri="http://schemas.openxmlformats.org/drawingml/2006/table">
                    <a:tbl>
                      <a:tblPr>
                        <a:noFill/>
                      </a:tblPr>
                      <a:tblGrid>
                        <a:gridCol w="567767">
                          <a:extLst>
                            <a:ext uri="{9D8B030D-6E8A-4147-A177-3AD203B41FA5}">
                              <a16:colId xmlns:a16="http://schemas.microsoft.com/office/drawing/2014/main" val="20000"/>
                            </a:ext>
                          </a:extLst>
                        </a:gridCol>
                        <a:gridCol w="567767">
                          <a:extLst>
                            <a:ext uri="{9D8B030D-6E8A-4147-A177-3AD203B41FA5}">
                              <a16:colId xmlns:a16="http://schemas.microsoft.com/office/drawing/2014/main" val="20001"/>
                            </a:ext>
                          </a:extLst>
                        </a:gridCol>
                        <a:gridCol w="567767">
                          <a:extLst>
                            <a:ext uri="{9D8B030D-6E8A-4147-A177-3AD203B41FA5}">
                              <a16:colId xmlns:a16="http://schemas.microsoft.com/office/drawing/2014/main" val="20002"/>
                            </a:ext>
                          </a:extLst>
                        </a:gridCol>
                        <a:gridCol w="567767">
                          <a:extLst>
                            <a:ext uri="{9D8B030D-6E8A-4147-A177-3AD203B41FA5}">
                              <a16:colId xmlns:a16="http://schemas.microsoft.com/office/drawing/2014/main" val="20003"/>
                            </a:ext>
                          </a:extLst>
                        </a:gridCol>
                        <a:gridCol w="567767">
                          <a:extLst>
                            <a:ext uri="{9D8B030D-6E8A-4147-A177-3AD203B41FA5}">
                              <a16:colId xmlns:a16="http://schemas.microsoft.com/office/drawing/2014/main" val="20004"/>
                            </a:ext>
                          </a:extLst>
                        </a:gridCol>
                        <a:gridCol w="567767">
                          <a:extLst>
                            <a:ext uri="{9D8B030D-6E8A-4147-A177-3AD203B41FA5}">
                              <a16:colId xmlns:a16="http://schemas.microsoft.com/office/drawing/2014/main" val="20005"/>
                            </a:ext>
                          </a:extLst>
                        </a:gridCol>
                        <a:gridCol w="567767">
                          <a:extLst>
                            <a:ext uri="{9D8B030D-6E8A-4147-A177-3AD203B41FA5}">
                              <a16:colId xmlns:a16="http://schemas.microsoft.com/office/drawing/2014/main" val="20006"/>
                            </a:ext>
                          </a:extLst>
                        </a:gridCol>
                        <a:gridCol w="567767">
                          <a:extLst>
                            <a:ext uri="{9D8B030D-6E8A-4147-A177-3AD203B41FA5}">
                              <a16:colId xmlns:a16="http://schemas.microsoft.com/office/drawing/2014/main" val="20007"/>
                            </a:ext>
                          </a:extLst>
                        </a:gridCol>
                        <a:gridCol w="567767">
                          <a:extLst>
                            <a:ext uri="{9D8B030D-6E8A-4147-A177-3AD203B41FA5}">
                              <a16:colId xmlns:a16="http://schemas.microsoft.com/office/drawing/2014/main" val="20008"/>
                            </a:ext>
                          </a:extLst>
                        </a:gridCol>
                        <a:gridCol w="567767">
                          <a:extLst>
                            <a:ext uri="{9D8B030D-6E8A-4147-A177-3AD203B41FA5}">
                              <a16:colId xmlns:a16="http://schemas.microsoft.com/office/drawing/2014/main" val="20009"/>
                            </a:ext>
                          </a:extLst>
                        </a:gridCol>
                        <a:gridCol w="567767">
                          <a:extLst>
                            <a:ext uri="{9D8B030D-6E8A-4147-A177-3AD203B41FA5}">
                              <a16:colId xmlns:a16="http://schemas.microsoft.com/office/drawing/2014/main" val="20010"/>
                            </a:ext>
                          </a:extLst>
                        </a:gridCol>
                        <a:gridCol w="567767">
                          <a:extLst>
                            <a:ext uri="{9D8B030D-6E8A-4147-A177-3AD203B41FA5}">
                              <a16:colId xmlns:a16="http://schemas.microsoft.com/office/drawing/2014/main" val="20011"/>
                            </a:ext>
                          </a:extLst>
                        </a:gridCol>
                        <a:gridCol w="567767">
                          <a:extLst>
                            <a:ext uri="{9D8B030D-6E8A-4147-A177-3AD203B41FA5}">
                              <a16:colId xmlns:a16="http://schemas.microsoft.com/office/drawing/2014/main" val="20012"/>
                            </a:ext>
                          </a:extLst>
                        </a:gridCol>
                        <a:gridCol w="567767">
                          <a:extLst>
                            <a:ext uri="{9D8B030D-6E8A-4147-A177-3AD203B41FA5}">
                              <a16:colId xmlns:a16="http://schemas.microsoft.com/office/drawing/2014/main" val="20013"/>
                            </a:ext>
                          </a:extLst>
                        </a:gridCol>
                        <a:gridCol w="567767">
                          <a:extLst>
                            <a:ext uri="{9D8B030D-6E8A-4147-A177-3AD203B41FA5}">
                              <a16:colId xmlns:a16="http://schemas.microsoft.com/office/drawing/2014/main" val="20014"/>
                            </a:ext>
                          </a:extLst>
                        </a:gridCol>
                        <a:gridCol w="567767">
                          <a:extLst>
                            <a:ext uri="{9D8B030D-6E8A-4147-A177-3AD203B41FA5}">
                              <a16:colId xmlns:a16="http://schemas.microsoft.com/office/drawing/2014/main" val="20015"/>
                            </a:ext>
                          </a:extLst>
                        </a:gridCol>
                        <a:gridCol w="567767">
                          <a:extLst>
                            <a:ext uri="{9D8B030D-6E8A-4147-A177-3AD203B41FA5}">
                              <a16:colId xmlns:a16="http://schemas.microsoft.com/office/drawing/2014/main" val="20016"/>
                            </a:ext>
                          </a:extLst>
                        </a:gridCol>
                      </a:tblGrid>
                      <a:tr h="589240">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4</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2</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mc:Fallback>
          </mc:AlternateContent>
          <p:sp>
            <p:nvSpPr>
              <p:cNvPr id="23" name="Google Shape;216;p22">
                <a:extLst>
                  <a:ext uri="{FF2B5EF4-FFF2-40B4-BE49-F238E27FC236}">
                    <a16:creationId xmlns:a16="http://schemas.microsoft.com/office/drawing/2014/main" id="{A7F7600B-052B-41B4-BDAB-11B3EDFA13E6}"/>
                  </a:ext>
                </a:extLst>
              </p:cNvPr>
              <p:cNvSpPr txBox="1"/>
              <p:nvPr/>
            </p:nvSpPr>
            <p:spPr>
              <a:xfrm>
                <a:off x="359700" y="4817200"/>
                <a:ext cx="910201" cy="589200"/>
              </a:xfrm>
              <a:prstGeom prst="rect">
                <a:avLst/>
              </a:prstGeom>
              <a:noFill/>
              <a:ln>
                <a:noFill/>
              </a:ln>
            </p:spPr>
            <p:txBody>
              <a:bodyPr spcFirstLastPara="1" wrap="square" lIns="121900" tIns="121900" rIns="121900" bIns="121900" anchor="t" anchorCtr="0">
                <a:noAutofit/>
              </a:bodyPr>
              <a:lstStyle/>
              <a:p>
                <a:pPr algn="r">
                  <a:lnSpc>
                    <a:spcPct val="115000"/>
                  </a:lnSpc>
                </a:pPr>
                <a:r>
                  <a:rPr lang="en" sz="2400">
                    <a:solidFill>
                      <a:schemeClr val="accent1"/>
                    </a:solidFill>
                    <a:latin typeface="Lobster" panose="00000500000000000000" pitchFamily="2" charset="0"/>
                    <a:ea typeface="Roboto"/>
                    <a:cs typeface="Roboto"/>
                    <a:sym typeface="Roboto"/>
                  </a:rPr>
                  <a:t>OLP</a:t>
                </a:r>
                <a:endParaRPr sz="2400">
                  <a:solidFill>
                    <a:schemeClr val="accent1"/>
                  </a:solidFill>
                  <a:latin typeface="Lobster" panose="00000500000000000000" pitchFamily="2" charset="0"/>
                  <a:ea typeface="Roboto"/>
                  <a:cs typeface="Roboto"/>
                  <a:sym typeface="Roboto"/>
                </a:endParaRPr>
              </a:p>
              <a:p>
                <a:pPr algn="r">
                  <a:lnSpc>
                    <a:spcPct val="115000"/>
                  </a:lnSpc>
                  <a:spcBef>
                    <a:spcPts val="2133"/>
                  </a:spcBef>
                  <a:spcAft>
                    <a:spcPts val="2133"/>
                  </a:spcAft>
                </a:pPr>
                <a:endParaRPr sz="2400">
                  <a:solidFill>
                    <a:schemeClr val="accent1"/>
                  </a:solidFill>
                  <a:latin typeface="Lobster" panose="00000500000000000000" pitchFamily="2" charset="0"/>
                  <a:ea typeface="Roboto"/>
                  <a:cs typeface="Roboto"/>
                  <a:sym typeface="Roboto"/>
                </a:endParaRPr>
              </a:p>
            </p:txBody>
          </p:sp>
          <mc:AlternateContent xmlns:mc="http://schemas.openxmlformats.org/markup-compatibility/2006" xmlns:a14="http://schemas.microsoft.com/office/drawing/2010/main">
            <mc:Choice Requires="a14">
              <p:graphicFrame>
                <p:nvGraphicFramePr>
                  <p:cNvPr id="24" name="Google Shape;217;p22">
                    <a:extLst>
                      <a:ext uri="{FF2B5EF4-FFF2-40B4-BE49-F238E27FC236}">
                        <a16:creationId xmlns:a16="http://schemas.microsoft.com/office/drawing/2014/main" id="{9D8DB639-683E-4D55-A348-72AF10452574}"/>
                      </a:ext>
                    </a:extLst>
                  </p:cNvPr>
                  <p:cNvGraphicFramePr/>
                  <p:nvPr>
                    <p:extLst>
                      <p:ext uri="{D42A27DB-BD31-4B8C-83A1-F6EECF244321}">
                        <p14:modId xmlns:p14="http://schemas.microsoft.com/office/powerpoint/2010/main" val="872944903"/>
                      </p:ext>
                    </p:extLst>
                  </p:nvPr>
                </p:nvGraphicFramePr>
                <p:xfrm>
                  <a:off x="1269934" y="5407800"/>
                  <a:ext cx="9652039" cy="589240"/>
                </p:xfrm>
                <a:graphic>
                  <a:graphicData uri="http://schemas.openxmlformats.org/drawingml/2006/table">
                    <a:tbl>
                      <a:tblPr>
                        <a:noFill/>
                      </a:tblPr>
                      <a:tblGrid>
                        <a:gridCol w="567767">
                          <a:extLst>
                            <a:ext uri="{9D8B030D-6E8A-4147-A177-3AD203B41FA5}">
                              <a16:colId xmlns:a16="http://schemas.microsoft.com/office/drawing/2014/main" val="20000"/>
                            </a:ext>
                          </a:extLst>
                        </a:gridCol>
                        <a:gridCol w="567767">
                          <a:extLst>
                            <a:ext uri="{9D8B030D-6E8A-4147-A177-3AD203B41FA5}">
                              <a16:colId xmlns:a16="http://schemas.microsoft.com/office/drawing/2014/main" val="20001"/>
                            </a:ext>
                          </a:extLst>
                        </a:gridCol>
                        <a:gridCol w="567767">
                          <a:extLst>
                            <a:ext uri="{9D8B030D-6E8A-4147-A177-3AD203B41FA5}">
                              <a16:colId xmlns:a16="http://schemas.microsoft.com/office/drawing/2014/main" val="20002"/>
                            </a:ext>
                          </a:extLst>
                        </a:gridCol>
                        <a:gridCol w="567767">
                          <a:extLst>
                            <a:ext uri="{9D8B030D-6E8A-4147-A177-3AD203B41FA5}">
                              <a16:colId xmlns:a16="http://schemas.microsoft.com/office/drawing/2014/main" val="20003"/>
                            </a:ext>
                          </a:extLst>
                        </a:gridCol>
                        <a:gridCol w="567767">
                          <a:extLst>
                            <a:ext uri="{9D8B030D-6E8A-4147-A177-3AD203B41FA5}">
                              <a16:colId xmlns:a16="http://schemas.microsoft.com/office/drawing/2014/main" val="20004"/>
                            </a:ext>
                          </a:extLst>
                        </a:gridCol>
                        <a:gridCol w="567767">
                          <a:extLst>
                            <a:ext uri="{9D8B030D-6E8A-4147-A177-3AD203B41FA5}">
                              <a16:colId xmlns:a16="http://schemas.microsoft.com/office/drawing/2014/main" val="20005"/>
                            </a:ext>
                          </a:extLst>
                        </a:gridCol>
                        <a:gridCol w="567767">
                          <a:extLst>
                            <a:ext uri="{9D8B030D-6E8A-4147-A177-3AD203B41FA5}">
                              <a16:colId xmlns:a16="http://schemas.microsoft.com/office/drawing/2014/main" val="20006"/>
                            </a:ext>
                          </a:extLst>
                        </a:gridCol>
                        <a:gridCol w="567767">
                          <a:extLst>
                            <a:ext uri="{9D8B030D-6E8A-4147-A177-3AD203B41FA5}">
                              <a16:colId xmlns:a16="http://schemas.microsoft.com/office/drawing/2014/main" val="20007"/>
                            </a:ext>
                          </a:extLst>
                        </a:gridCol>
                        <a:gridCol w="567767">
                          <a:extLst>
                            <a:ext uri="{9D8B030D-6E8A-4147-A177-3AD203B41FA5}">
                              <a16:colId xmlns:a16="http://schemas.microsoft.com/office/drawing/2014/main" val="20008"/>
                            </a:ext>
                          </a:extLst>
                        </a:gridCol>
                        <a:gridCol w="567767">
                          <a:extLst>
                            <a:ext uri="{9D8B030D-6E8A-4147-A177-3AD203B41FA5}">
                              <a16:colId xmlns:a16="http://schemas.microsoft.com/office/drawing/2014/main" val="20009"/>
                            </a:ext>
                          </a:extLst>
                        </a:gridCol>
                        <a:gridCol w="567767">
                          <a:extLst>
                            <a:ext uri="{9D8B030D-6E8A-4147-A177-3AD203B41FA5}">
                              <a16:colId xmlns:a16="http://schemas.microsoft.com/office/drawing/2014/main" val="20010"/>
                            </a:ext>
                          </a:extLst>
                        </a:gridCol>
                        <a:gridCol w="567767">
                          <a:extLst>
                            <a:ext uri="{9D8B030D-6E8A-4147-A177-3AD203B41FA5}">
                              <a16:colId xmlns:a16="http://schemas.microsoft.com/office/drawing/2014/main" val="20011"/>
                            </a:ext>
                          </a:extLst>
                        </a:gridCol>
                        <a:gridCol w="567767">
                          <a:extLst>
                            <a:ext uri="{9D8B030D-6E8A-4147-A177-3AD203B41FA5}">
                              <a16:colId xmlns:a16="http://schemas.microsoft.com/office/drawing/2014/main" val="20012"/>
                            </a:ext>
                          </a:extLst>
                        </a:gridCol>
                        <a:gridCol w="567767">
                          <a:extLst>
                            <a:ext uri="{9D8B030D-6E8A-4147-A177-3AD203B41FA5}">
                              <a16:colId xmlns:a16="http://schemas.microsoft.com/office/drawing/2014/main" val="20013"/>
                            </a:ext>
                          </a:extLst>
                        </a:gridCol>
                        <a:gridCol w="567767">
                          <a:extLst>
                            <a:ext uri="{9D8B030D-6E8A-4147-A177-3AD203B41FA5}">
                              <a16:colId xmlns:a16="http://schemas.microsoft.com/office/drawing/2014/main" val="20014"/>
                            </a:ext>
                          </a:extLst>
                        </a:gridCol>
                        <a:gridCol w="567767">
                          <a:extLst>
                            <a:ext uri="{9D8B030D-6E8A-4147-A177-3AD203B41FA5}">
                              <a16:colId xmlns:a16="http://schemas.microsoft.com/office/drawing/2014/main" val="20015"/>
                            </a:ext>
                          </a:extLst>
                        </a:gridCol>
                        <a:gridCol w="567767">
                          <a:extLst>
                            <a:ext uri="{9D8B030D-6E8A-4147-A177-3AD203B41FA5}">
                              <a16:colId xmlns:a16="http://schemas.microsoft.com/office/drawing/2014/main" val="20016"/>
                            </a:ext>
                          </a:extLst>
                        </a:gridCol>
                      </a:tblGrid>
                      <a:tr h="589240">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9</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14</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17</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14</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16</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12</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mc:Choice>
            <mc:Fallback xmlns="">
              <p:graphicFrame>
                <p:nvGraphicFramePr>
                  <p:cNvPr id="24" name="Google Shape;217;p22">
                    <a:extLst>
                      <a:ext uri="{FF2B5EF4-FFF2-40B4-BE49-F238E27FC236}">
                        <a16:creationId xmlns:a16="http://schemas.microsoft.com/office/drawing/2014/main" id="{9D8DB639-683E-4D55-A348-72AF10452574}"/>
                      </a:ext>
                    </a:extLst>
                  </p:cNvPr>
                  <p:cNvGraphicFramePr/>
                  <p:nvPr>
                    <p:extLst>
                      <p:ext uri="{D42A27DB-BD31-4B8C-83A1-F6EECF244321}">
                        <p14:modId xmlns:p14="http://schemas.microsoft.com/office/powerpoint/2010/main" val="872944903"/>
                      </p:ext>
                    </p:extLst>
                  </p:nvPr>
                </p:nvGraphicFramePr>
                <p:xfrm>
                  <a:off x="1269934" y="5407800"/>
                  <a:ext cx="9652039" cy="589240"/>
                </p:xfrm>
                <a:graphic>
                  <a:graphicData uri="http://schemas.openxmlformats.org/drawingml/2006/table">
                    <a:tbl>
                      <a:tblPr>
                        <a:noFill/>
                      </a:tblPr>
                      <a:tblGrid>
                        <a:gridCol w="567767">
                          <a:extLst>
                            <a:ext uri="{9D8B030D-6E8A-4147-A177-3AD203B41FA5}">
                              <a16:colId xmlns:a16="http://schemas.microsoft.com/office/drawing/2014/main" val="20000"/>
                            </a:ext>
                          </a:extLst>
                        </a:gridCol>
                        <a:gridCol w="567767">
                          <a:extLst>
                            <a:ext uri="{9D8B030D-6E8A-4147-A177-3AD203B41FA5}">
                              <a16:colId xmlns:a16="http://schemas.microsoft.com/office/drawing/2014/main" val="20001"/>
                            </a:ext>
                          </a:extLst>
                        </a:gridCol>
                        <a:gridCol w="567767">
                          <a:extLst>
                            <a:ext uri="{9D8B030D-6E8A-4147-A177-3AD203B41FA5}">
                              <a16:colId xmlns:a16="http://schemas.microsoft.com/office/drawing/2014/main" val="20002"/>
                            </a:ext>
                          </a:extLst>
                        </a:gridCol>
                        <a:gridCol w="567767">
                          <a:extLst>
                            <a:ext uri="{9D8B030D-6E8A-4147-A177-3AD203B41FA5}">
                              <a16:colId xmlns:a16="http://schemas.microsoft.com/office/drawing/2014/main" val="20003"/>
                            </a:ext>
                          </a:extLst>
                        </a:gridCol>
                        <a:gridCol w="567767">
                          <a:extLst>
                            <a:ext uri="{9D8B030D-6E8A-4147-A177-3AD203B41FA5}">
                              <a16:colId xmlns:a16="http://schemas.microsoft.com/office/drawing/2014/main" val="20004"/>
                            </a:ext>
                          </a:extLst>
                        </a:gridCol>
                        <a:gridCol w="567767">
                          <a:extLst>
                            <a:ext uri="{9D8B030D-6E8A-4147-A177-3AD203B41FA5}">
                              <a16:colId xmlns:a16="http://schemas.microsoft.com/office/drawing/2014/main" val="20005"/>
                            </a:ext>
                          </a:extLst>
                        </a:gridCol>
                        <a:gridCol w="567767">
                          <a:extLst>
                            <a:ext uri="{9D8B030D-6E8A-4147-A177-3AD203B41FA5}">
                              <a16:colId xmlns:a16="http://schemas.microsoft.com/office/drawing/2014/main" val="20006"/>
                            </a:ext>
                          </a:extLst>
                        </a:gridCol>
                        <a:gridCol w="567767">
                          <a:extLst>
                            <a:ext uri="{9D8B030D-6E8A-4147-A177-3AD203B41FA5}">
                              <a16:colId xmlns:a16="http://schemas.microsoft.com/office/drawing/2014/main" val="20007"/>
                            </a:ext>
                          </a:extLst>
                        </a:gridCol>
                        <a:gridCol w="567767">
                          <a:extLst>
                            <a:ext uri="{9D8B030D-6E8A-4147-A177-3AD203B41FA5}">
                              <a16:colId xmlns:a16="http://schemas.microsoft.com/office/drawing/2014/main" val="20008"/>
                            </a:ext>
                          </a:extLst>
                        </a:gridCol>
                        <a:gridCol w="567767">
                          <a:extLst>
                            <a:ext uri="{9D8B030D-6E8A-4147-A177-3AD203B41FA5}">
                              <a16:colId xmlns:a16="http://schemas.microsoft.com/office/drawing/2014/main" val="20009"/>
                            </a:ext>
                          </a:extLst>
                        </a:gridCol>
                        <a:gridCol w="567767">
                          <a:extLst>
                            <a:ext uri="{9D8B030D-6E8A-4147-A177-3AD203B41FA5}">
                              <a16:colId xmlns:a16="http://schemas.microsoft.com/office/drawing/2014/main" val="20010"/>
                            </a:ext>
                          </a:extLst>
                        </a:gridCol>
                        <a:gridCol w="567767">
                          <a:extLst>
                            <a:ext uri="{9D8B030D-6E8A-4147-A177-3AD203B41FA5}">
                              <a16:colId xmlns:a16="http://schemas.microsoft.com/office/drawing/2014/main" val="20011"/>
                            </a:ext>
                          </a:extLst>
                        </a:gridCol>
                        <a:gridCol w="567767">
                          <a:extLst>
                            <a:ext uri="{9D8B030D-6E8A-4147-A177-3AD203B41FA5}">
                              <a16:colId xmlns:a16="http://schemas.microsoft.com/office/drawing/2014/main" val="20012"/>
                            </a:ext>
                          </a:extLst>
                        </a:gridCol>
                        <a:gridCol w="567767">
                          <a:extLst>
                            <a:ext uri="{9D8B030D-6E8A-4147-A177-3AD203B41FA5}">
                              <a16:colId xmlns:a16="http://schemas.microsoft.com/office/drawing/2014/main" val="20013"/>
                            </a:ext>
                          </a:extLst>
                        </a:gridCol>
                        <a:gridCol w="567767">
                          <a:extLst>
                            <a:ext uri="{9D8B030D-6E8A-4147-A177-3AD203B41FA5}">
                              <a16:colId xmlns:a16="http://schemas.microsoft.com/office/drawing/2014/main" val="20014"/>
                            </a:ext>
                          </a:extLst>
                        </a:gridCol>
                        <a:gridCol w="567767">
                          <a:extLst>
                            <a:ext uri="{9D8B030D-6E8A-4147-A177-3AD203B41FA5}">
                              <a16:colId xmlns:a16="http://schemas.microsoft.com/office/drawing/2014/main" val="20015"/>
                            </a:ext>
                          </a:extLst>
                        </a:gridCol>
                        <a:gridCol w="567767">
                          <a:extLst>
                            <a:ext uri="{9D8B030D-6E8A-4147-A177-3AD203B41FA5}">
                              <a16:colId xmlns:a16="http://schemas.microsoft.com/office/drawing/2014/main" val="20016"/>
                            </a:ext>
                          </a:extLst>
                        </a:gridCol>
                      </a:tblGrid>
                      <a:tr h="589240">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9</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14</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17</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14</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16</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12</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mc:Fallback>
          </mc:AlternateContent>
          <p:sp>
            <p:nvSpPr>
              <p:cNvPr id="25" name="Google Shape;218;p22">
                <a:extLst>
                  <a:ext uri="{FF2B5EF4-FFF2-40B4-BE49-F238E27FC236}">
                    <a16:creationId xmlns:a16="http://schemas.microsoft.com/office/drawing/2014/main" id="{4703D9B0-E0A9-452E-9B3E-AC16ED7ADE7F}"/>
                  </a:ext>
                </a:extLst>
              </p:cNvPr>
              <p:cNvSpPr txBox="1"/>
              <p:nvPr/>
            </p:nvSpPr>
            <p:spPr>
              <a:xfrm>
                <a:off x="215200" y="5407800"/>
                <a:ext cx="1054800" cy="589200"/>
              </a:xfrm>
              <a:prstGeom prst="rect">
                <a:avLst/>
              </a:prstGeom>
              <a:noFill/>
              <a:ln>
                <a:noFill/>
              </a:ln>
            </p:spPr>
            <p:txBody>
              <a:bodyPr spcFirstLastPara="1" wrap="square" lIns="121900" tIns="121900" rIns="121900" bIns="121900" anchor="t" anchorCtr="0">
                <a:noAutofit/>
              </a:bodyPr>
              <a:lstStyle/>
              <a:p>
                <a:pPr algn="r">
                  <a:lnSpc>
                    <a:spcPct val="115000"/>
                  </a:lnSpc>
                </a:pPr>
                <a:r>
                  <a:rPr lang="en" sz="2400">
                    <a:solidFill>
                      <a:schemeClr val="accent1"/>
                    </a:solidFill>
                    <a:latin typeface="Lobster" panose="00000500000000000000" pitchFamily="2" charset="0"/>
                    <a:ea typeface="Roboto"/>
                    <a:cs typeface="Roboto"/>
                    <a:sym typeface="Roboto"/>
                  </a:rPr>
                  <a:t>RSPC</a:t>
                </a:r>
                <a:endParaRPr sz="2400">
                  <a:solidFill>
                    <a:schemeClr val="accent1"/>
                  </a:solidFill>
                  <a:latin typeface="Lobster" panose="00000500000000000000" pitchFamily="2" charset="0"/>
                  <a:ea typeface="Roboto"/>
                  <a:cs typeface="Roboto"/>
                  <a:sym typeface="Roboto"/>
                </a:endParaRPr>
              </a:p>
              <a:p>
                <a:pPr algn="r">
                  <a:lnSpc>
                    <a:spcPct val="115000"/>
                  </a:lnSpc>
                  <a:spcBef>
                    <a:spcPts val="2133"/>
                  </a:spcBef>
                  <a:spcAft>
                    <a:spcPts val="2133"/>
                  </a:spcAft>
                </a:pPr>
                <a:endParaRPr sz="2400">
                  <a:solidFill>
                    <a:schemeClr val="accent1"/>
                  </a:solidFill>
                  <a:latin typeface="Lobster" panose="00000500000000000000" pitchFamily="2" charset="0"/>
                  <a:ea typeface="Roboto"/>
                  <a:cs typeface="Roboto"/>
                  <a:sym typeface="Roboto"/>
                </a:endParaRPr>
              </a:p>
            </p:txBody>
          </p:sp>
        </p:grpSp>
        <p:sp>
          <p:nvSpPr>
            <p:cNvPr id="11" name="Google Shape;233;p22">
              <a:extLst>
                <a:ext uri="{FF2B5EF4-FFF2-40B4-BE49-F238E27FC236}">
                  <a16:creationId xmlns:a16="http://schemas.microsoft.com/office/drawing/2014/main" id="{4A5375FD-3838-4356-AEDB-C7E70C00FBB6}"/>
                </a:ext>
              </a:extLst>
            </p:cNvPr>
            <p:cNvSpPr/>
            <p:nvPr/>
          </p:nvSpPr>
          <p:spPr>
            <a:xfrm>
              <a:off x="6966700" y="1947500"/>
              <a:ext cx="2040400" cy="555600"/>
            </a:xfrm>
            <a:prstGeom prst="rect">
              <a:avLst/>
            </a:prstGeom>
            <a:solidFill>
              <a:srgbClr val="0070C0">
                <a:alpha val="52510"/>
              </a:srgbClr>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1"/>
                </a:solidFill>
              </a:endParaRPr>
            </a:p>
          </p:txBody>
        </p:sp>
        <p:sp>
          <p:nvSpPr>
            <p:cNvPr id="12" name="Google Shape;234;p22">
              <a:extLst>
                <a:ext uri="{FF2B5EF4-FFF2-40B4-BE49-F238E27FC236}">
                  <a16:creationId xmlns:a16="http://schemas.microsoft.com/office/drawing/2014/main" id="{AB3236E8-2498-44D8-ABFC-2478B7CEB656}"/>
                </a:ext>
              </a:extLst>
            </p:cNvPr>
            <p:cNvSpPr/>
            <p:nvPr/>
          </p:nvSpPr>
          <p:spPr>
            <a:xfrm>
              <a:off x="5869267" y="1958033"/>
              <a:ext cx="1985600" cy="555600"/>
            </a:xfrm>
            <a:prstGeom prst="rect">
              <a:avLst/>
            </a:prstGeom>
            <a:solidFill>
              <a:srgbClr val="92D050">
                <a:alpha val="46930"/>
              </a:srgbClr>
            </a:solid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1"/>
                </a:solidFill>
              </a:endParaRPr>
            </a:p>
          </p:txBody>
        </p:sp>
        <p:sp>
          <p:nvSpPr>
            <p:cNvPr id="13" name="Google Shape;235;p22">
              <a:extLst>
                <a:ext uri="{FF2B5EF4-FFF2-40B4-BE49-F238E27FC236}">
                  <a16:creationId xmlns:a16="http://schemas.microsoft.com/office/drawing/2014/main" id="{DD497B68-3D49-4124-B078-BEDED039D3AE}"/>
                </a:ext>
              </a:extLst>
            </p:cNvPr>
            <p:cNvSpPr/>
            <p:nvPr/>
          </p:nvSpPr>
          <p:spPr>
            <a:xfrm>
              <a:off x="5850400" y="1933333"/>
              <a:ext cx="327600" cy="589200"/>
            </a:xfrm>
            <a:prstGeom prst="rect">
              <a:avLst/>
            </a:prstGeom>
            <a:noFill/>
            <a:ln w="28575" cap="flat" cmpd="sng">
              <a:solidFill>
                <a:schemeClr val="bg2"/>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1"/>
                </a:solidFill>
              </a:endParaRPr>
            </a:p>
          </p:txBody>
        </p:sp>
        <p:sp>
          <p:nvSpPr>
            <p:cNvPr id="14" name="Google Shape;236;p22">
              <a:extLst>
                <a:ext uri="{FF2B5EF4-FFF2-40B4-BE49-F238E27FC236}">
                  <a16:creationId xmlns:a16="http://schemas.microsoft.com/office/drawing/2014/main" id="{3D5BF66B-52BE-4332-816C-1317D7217457}"/>
                </a:ext>
              </a:extLst>
            </p:cNvPr>
            <p:cNvSpPr/>
            <p:nvPr/>
          </p:nvSpPr>
          <p:spPr>
            <a:xfrm>
              <a:off x="6966700" y="1941233"/>
              <a:ext cx="888000" cy="589200"/>
            </a:xfrm>
            <a:prstGeom prst="rect">
              <a:avLst/>
            </a:prstGeom>
            <a:noFill/>
            <a:ln w="28575" cap="flat" cmpd="sng">
              <a:solidFill>
                <a:schemeClr val="bg2"/>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1"/>
                </a:solidFill>
              </a:endParaRPr>
            </a:p>
          </p:txBody>
        </p:sp>
        <p:sp>
          <p:nvSpPr>
            <p:cNvPr id="15" name="Google Shape;219;p22">
              <a:extLst>
                <a:ext uri="{FF2B5EF4-FFF2-40B4-BE49-F238E27FC236}">
                  <a16:creationId xmlns:a16="http://schemas.microsoft.com/office/drawing/2014/main" id="{79CDB66A-28D3-4136-853F-43B6DE8B4C5E}"/>
                </a:ext>
              </a:extLst>
            </p:cNvPr>
            <p:cNvSpPr txBox="1"/>
            <p:nvPr/>
          </p:nvSpPr>
          <p:spPr>
            <a:xfrm>
              <a:off x="3312533" y="1794301"/>
              <a:ext cx="6536800" cy="861734"/>
            </a:xfrm>
            <a:prstGeom prst="rect">
              <a:avLst/>
            </a:prstGeom>
            <a:noFill/>
            <a:ln>
              <a:noFill/>
            </a:ln>
          </p:spPr>
          <p:txBody>
            <a:bodyPr spcFirstLastPara="1" wrap="square" lIns="121900" tIns="121900" rIns="121900" bIns="121900" anchor="t" anchorCtr="0">
              <a:spAutoFit/>
            </a:bodyPr>
            <a:lstStyle/>
            <a:p>
              <a:pPr algn="ctr"/>
              <a:r>
                <a:rPr lang="en" sz="4000">
                  <a:solidFill>
                    <a:schemeClr val="accent1"/>
                  </a:solidFill>
                  <a:ea typeface="Roboto Slab"/>
                  <a:cs typeface="Roboto Slab"/>
                  <a:sym typeface="Roboto Slab"/>
                </a:rPr>
                <a:t>abacababacabacaba</a:t>
              </a:r>
              <a:endParaRPr sz="2400">
                <a:solidFill>
                  <a:schemeClr val="accent1"/>
                </a:solidFill>
              </a:endParaRPr>
            </a:p>
          </p:txBody>
        </p:sp>
      </p:grpSp>
    </p:spTree>
    <p:extLst>
      <p:ext uri="{BB962C8B-B14F-4D97-AF65-F5344CB8AC3E}">
        <p14:creationId xmlns:p14="http://schemas.microsoft.com/office/powerpoint/2010/main" val="113909855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Shape 252"/>
        <p:cNvGrpSpPr/>
        <p:nvPr/>
      </p:nvGrpSpPr>
      <p:grpSpPr>
        <a:xfrm>
          <a:off x="0" y="0"/>
          <a:ext cx="0" cy="0"/>
          <a:chOff x="0" y="0"/>
          <a:chExt cx="0" cy="0"/>
        </a:xfrm>
      </p:grpSpPr>
      <p:sp>
        <p:nvSpPr>
          <p:cNvPr id="253" name="Google Shape;253;p25"/>
          <p:cNvSpPr txBox="1">
            <a:spLocks noGrp="1"/>
          </p:cNvSpPr>
          <p:nvPr>
            <p:ph type="title"/>
          </p:nvPr>
        </p:nvSpPr>
        <p:spPr>
          <a:xfrm>
            <a:off x="415600" y="593367"/>
            <a:ext cx="11360800" cy="943200"/>
          </a:xfrm>
          <a:prstGeom prst="rect">
            <a:avLst/>
          </a:prstGeom>
        </p:spPr>
        <p:txBody>
          <a:bodyPr spcFirstLastPara="1" vert="horz" wrap="square" lIns="121900" tIns="121900" rIns="121900" bIns="121900" rtlCol="0" anchor="t" anchorCtr="0">
            <a:normAutofit/>
          </a:bodyPr>
          <a:lstStyle/>
          <a:p>
            <a:r>
              <a:rPr lang="en"/>
              <a:t>Definition</a:t>
            </a:r>
            <a:endParaRPr/>
          </a:p>
        </p:txBody>
      </p:sp>
      <p:sp>
        <p:nvSpPr>
          <p:cNvPr id="254" name="Google Shape;254;p25"/>
          <p:cNvSpPr txBox="1">
            <a:spLocks noGrp="1"/>
          </p:cNvSpPr>
          <p:nvPr>
            <p:ph type="body" idx="1"/>
          </p:nvPr>
        </p:nvSpPr>
        <p:spPr>
          <a:xfrm>
            <a:off x="415600" y="1688433"/>
            <a:ext cx="11360800" cy="4403600"/>
          </a:xfrm>
          <a:prstGeom prst="rect">
            <a:avLst/>
          </a:prstGeom>
        </p:spPr>
        <p:txBody>
          <a:bodyPr spcFirstLastPara="1" vert="horz" wrap="square" lIns="121900" tIns="121900" rIns="121900" bIns="121900" rtlCol="0" anchor="t" anchorCtr="0">
            <a:normAutofit/>
          </a:bodyPr>
          <a:lstStyle/>
          <a:p>
            <a:pPr marL="0" indent="0" algn="ctr">
              <a:buNone/>
            </a:pPr>
            <a:r>
              <a:rPr lang="en" sz="1867"/>
              <a:t>A repeating substring of </a:t>
            </a:r>
            <a:r>
              <a:rPr lang="en" sz="1867" b="1" i="1"/>
              <a:t>x</a:t>
            </a:r>
            <a:r>
              <a:rPr lang="en" sz="1867"/>
              <a:t> is </a:t>
            </a:r>
            <a:r>
              <a:rPr lang="en" sz="1867" b="1" i="1">
                <a:solidFill>
                  <a:schemeClr val="accent1"/>
                </a:solidFill>
              </a:rPr>
              <a:t>left (right) extendible</a:t>
            </a:r>
            <a:r>
              <a:rPr lang="en" sz="1867"/>
              <a:t> </a:t>
            </a:r>
            <a:r>
              <a:rPr lang="en" sz="1867">
                <a:highlight>
                  <a:schemeClr val="dk1"/>
                </a:highlight>
              </a:rPr>
              <a:t>if every instance of its occurrence in </a:t>
            </a:r>
            <a:r>
              <a:rPr lang="en" sz="1867" b="1" i="1">
                <a:highlight>
                  <a:schemeClr val="dk1"/>
                </a:highlight>
              </a:rPr>
              <a:t>x</a:t>
            </a:r>
            <a:r>
              <a:rPr lang="en" sz="1867">
                <a:highlight>
                  <a:schemeClr val="dk1"/>
                </a:highlight>
              </a:rPr>
              <a:t> is preceded (followed) by the same symbol</a:t>
            </a:r>
            <a:r>
              <a:rPr lang="en" sz="1867"/>
              <a:t>, otherwise it is non-left (non-right) extendible, NLE (NRE) for short.</a:t>
            </a:r>
            <a:endParaRPr sz="1867"/>
          </a:p>
          <a:p>
            <a:pPr marL="0" indent="0" algn="ctr">
              <a:spcBef>
                <a:spcPts val="1600"/>
              </a:spcBef>
              <a:spcAft>
                <a:spcPts val="1600"/>
              </a:spcAft>
              <a:buNone/>
            </a:pPr>
            <a:endParaRPr/>
          </a:p>
        </p:txBody>
      </p:sp>
      <p:pic>
        <p:nvPicPr>
          <p:cNvPr id="255" name="Google Shape;255;p25"/>
          <p:cNvPicPr preferRelativeResize="0"/>
          <p:nvPr/>
        </p:nvPicPr>
        <p:blipFill rotWithShape="1">
          <a:blip r:embed="rId3">
            <a:alphaModFix/>
          </a:blip>
          <a:srcRect l="53967" t="64277" r="16958" b="19350"/>
          <a:stretch/>
        </p:blipFill>
        <p:spPr>
          <a:xfrm>
            <a:off x="4034668" y="4033333"/>
            <a:ext cx="4122665" cy="1039800"/>
          </a:xfrm>
          <a:prstGeom prst="rect">
            <a:avLst/>
          </a:prstGeom>
          <a:noFill/>
          <a:ln>
            <a:noFill/>
          </a:ln>
        </p:spPr>
      </p:pic>
      <p:sp>
        <p:nvSpPr>
          <p:cNvPr id="256" name="Google Shape;256;p25"/>
          <p:cNvSpPr txBox="1">
            <a:spLocks noGrp="1"/>
          </p:cNvSpPr>
          <p:nvPr>
            <p:ph type="subTitle" idx="4294967295"/>
          </p:nvPr>
        </p:nvSpPr>
        <p:spPr>
          <a:xfrm>
            <a:off x="4034767" y="5073133"/>
            <a:ext cx="4122800" cy="261600"/>
          </a:xfrm>
          <a:prstGeom prst="rect">
            <a:avLst/>
          </a:prstGeom>
        </p:spPr>
        <p:txBody>
          <a:bodyPr spcFirstLastPara="1" vert="horz" wrap="square" lIns="121900" tIns="121900" rIns="121900" bIns="121900" rtlCol="0" anchor="ctr" anchorCtr="0">
            <a:normAutofit fontScale="25000" lnSpcReduction="20000"/>
          </a:bodyPr>
          <a:lstStyle/>
          <a:p>
            <a:pPr marL="0" indent="0" algn="ctr">
              <a:spcBef>
                <a:spcPts val="0"/>
              </a:spcBef>
              <a:spcAft>
                <a:spcPts val="1600"/>
              </a:spcAft>
              <a:buNone/>
            </a:pPr>
            <a:r>
              <a:rPr lang="en"/>
              <a:t>https://commons.wikimedia.org/wiki/File:Spidroin.jpg</a:t>
            </a:r>
            <a:endParaRPr/>
          </a:p>
        </p:txBody>
      </p:sp>
      <p:sp>
        <p:nvSpPr>
          <p:cNvPr id="257" name="Google Shape;257;p25"/>
          <p:cNvSpPr/>
          <p:nvPr/>
        </p:nvSpPr>
        <p:spPr>
          <a:xfrm>
            <a:off x="3417567" y="4076500"/>
            <a:ext cx="617200" cy="527600"/>
          </a:xfrm>
          <a:prstGeom prst="rect">
            <a:avLst/>
          </a:prstGeom>
          <a:solidFill>
            <a:srgbClr val="F1C23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b="1" i="1"/>
              <a:t>x =</a:t>
            </a:r>
            <a:endParaRPr sz="2400" b="1" i="1"/>
          </a:p>
        </p:txBody>
      </p:sp>
      <p:sp>
        <p:nvSpPr>
          <p:cNvPr id="258" name="Google Shape;258;p25"/>
          <p:cNvSpPr txBox="1"/>
          <p:nvPr/>
        </p:nvSpPr>
        <p:spPr>
          <a:xfrm>
            <a:off x="2594567" y="4604100"/>
            <a:ext cx="2263200" cy="630000"/>
          </a:xfrm>
          <a:prstGeom prst="rect">
            <a:avLst/>
          </a:prstGeom>
          <a:noFill/>
          <a:ln>
            <a:noFill/>
          </a:ln>
        </p:spPr>
        <p:txBody>
          <a:bodyPr spcFirstLastPara="1" wrap="square" lIns="121900" tIns="121900" rIns="121900" bIns="121900" anchor="t" anchorCtr="0">
            <a:noAutofit/>
          </a:bodyPr>
          <a:lstStyle/>
          <a:p>
            <a:pPr algn="ctr"/>
            <a:r>
              <a:rPr lang="en" sz="1467">
                <a:solidFill>
                  <a:schemeClr val="dk2"/>
                </a:solidFill>
                <a:latin typeface="Open Sans"/>
                <a:ea typeface="Open Sans"/>
                <a:cs typeface="Open Sans"/>
                <a:sym typeface="Open Sans"/>
              </a:rPr>
              <a:t>string of length </a:t>
            </a:r>
            <a:br>
              <a:rPr lang="en" sz="1467">
                <a:solidFill>
                  <a:schemeClr val="dk2"/>
                </a:solidFill>
                <a:latin typeface="Open Sans"/>
                <a:ea typeface="Open Sans"/>
                <a:cs typeface="Open Sans"/>
                <a:sym typeface="Open Sans"/>
              </a:rPr>
            </a:br>
            <a:r>
              <a:rPr lang="en" sz="1467">
                <a:solidFill>
                  <a:schemeClr val="dk2"/>
                </a:solidFill>
                <a:latin typeface="Open Sans"/>
                <a:ea typeface="Open Sans"/>
                <a:cs typeface="Open Sans"/>
                <a:sym typeface="Open Sans"/>
              </a:rPr>
              <a:t>n = 18</a:t>
            </a:r>
            <a:endParaRPr sz="1467">
              <a:solidFill>
                <a:schemeClr val="dk2"/>
              </a:solidFill>
              <a:latin typeface="Open Sans"/>
              <a:ea typeface="Open Sans"/>
              <a:cs typeface="Open Sans"/>
              <a:sym typeface="Open Sans"/>
            </a:endParaRPr>
          </a:p>
        </p:txBody>
      </p:sp>
      <p:sp>
        <p:nvSpPr>
          <p:cNvPr id="259" name="Google Shape;259;p25"/>
          <p:cNvSpPr txBox="1"/>
          <p:nvPr/>
        </p:nvSpPr>
        <p:spPr>
          <a:xfrm>
            <a:off x="4192600" y="4289033"/>
            <a:ext cx="4018800" cy="463200"/>
          </a:xfrm>
          <a:prstGeom prst="rect">
            <a:avLst/>
          </a:prstGeom>
          <a:noFill/>
          <a:ln>
            <a:noFill/>
          </a:ln>
        </p:spPr>
        <p:txBody>
          <a:bodyPr spcFirstLastPara="1" wrap="square" lIns="121900" tIns="121900" rIns="121900" bIns="121900" anchor="ctr" anchorCtr="0">
            <a:normAutofit/>
          </a:bodyPr>
          <a:lstStyle/>
          <a:p>
            <a:pPr algn="ctr">
              <a:buSzPts val="1018"/>
            </a:pPr>
            <a:r>
              <a:rPr lang="en" sz="867">
                <a:latin typeface="Courier New"/>
                <a:ea typeface="Courier New"/>
                <a:cs typeface="Courier New"/>
                <a:sym typeface="Courier New"/>
              </a:rPr>
              <a:t>1  2  3  4  5  6  7  8  9 10 11 12 13 14 15 16 17 18</a:t>
            </a:r>
            <a:endParaRPr sz="867">
              <a:latin typeface="Courier New"/>
              <a:ea typeface="Courier New"/>
              <a:cs typeface="Courier New"/>
              <a:sym typeface="Courier New"/>
            </a:endParaRPr>
          </a:p>
        </p:txBody>
      </p:sp>
      <p:sp>
        <p:nvSpPr>
          <p:cNvPr id="260" name="Google Shape;260;p25"/>
          <p:cNvSpPr/>
          <p:nvPr/>
        </p:nvSpPr>
        <p:spPr>
          <a:xfrm>
            <a:off x="4579433" y="4108700"/>
            <a:ext cx="416800" cy="463200"/>
          </a:xfrm>
          <a:prstGeom prst="rect">
            <a:avLst/>
          </a:prstGeom>
          <a:solidFill>
            <a:srgbClr val="62C260">
              <a:alpha val="48600"/>
            </a:srgbClr>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1" name="Google Shape;261;p25"/>
          <p:cNvSpPr/>
          <p:nvPr/>
        </p:nvSpPr>
        <p:spPr>
          <a:xfrm>
            <a:off x="5186733" y="4108700"/>
            <a:ext cx="416800" cy="463200"/>
          </a:xfrm>
          <a:prstGeom prst="rect">
            <a:avLst/>
          </a:prstGeom>
          <a:solidFill>
            <a:srgbClr val="62C260">
              <a:alpha val="48600"/>
            </a:srgbClr>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2" name="Google Shape;262;p25"/>
          <p:cNvSpPr/>
          <p:nvPr/>
        </p:nvSpPr>
        <p:spPr>
          <a:xfrm>
            <a:off x="5602133" y="4108700"/>
            <a:ext cx="416800" cy="463200"/>
          </a:xfrm>
          <a:prstGeom prst="rect">
            <a:avLst/>
          </a:prstGeom>
          <a:solidFill>
            <a:srgbClr val="62C260">
              <a:alpha val="48600"/>
            </a:srgbClr>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3" name="Google Shape;263;p25"/>
          <p:cNvSpPr/>
          <p:nvPr/>
        </p:nvSpPr>
        <p:spPr>
          <a:xfrm>
            <a:off x="6596267" y="4108700"/>
            <a:ext cx="416800" cy="463200"/>
          </a:xfrm>
          <a:prstGeom prst="rect">
            <a:avLst/>
          </a:prstGeom>
          <a:solidFill>
            <a:srgbClr val="62C260">
              <a:alpha val="48600"/>
            </a:srgbClr>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4" name="Google Shape;264;p25"/>
          <p:cNvSpPr/>
          <p:nvPr/>
        </p:nvSpPr>
        <p:spPr>
          <a:xfrm>
            <a:off x="5483333" y="3240233"/>
            <a:ext cx="617200" cy="527600"/>
          </a:xfrm>
          <a:prstGeom prst="rect">
            <a:avLst/>
          </a:prstGeom>
          <a:solidFill>
            <a:srgbClr val="62C260">
              <a:alpha val="4860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b="1" i="1"/>
              <a:t>u =</a:t>
            </a:r>
            <a:endParaRPr sz="2400" b="1" i="1"/>
          </a:p>
        </p:txBody>
      </p:sp>
      <p:sp>
        <p:nvSpPr>
          <p:cNvPr id="265" name="Google Shape;265;p25"/>
          <p:cNvSpPr/>
          <p:nvPr/>
        </p:nvSpPr>
        <p:spPr>
          <a:xfrm>
            <a:off x="6091800" y="3240233"/>
            <a:ext cx="617200" cy="527600"/>
          </a:xfrm>
          <a:prstGeom prst="rect">
            <a:avLst/>
          </a:prstGeom>
          <a:solidFill>
            <a:srgbClr val="62C260">
              <a:alpha val="48600"/>
            </a:srgbClr>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r>
              <a:rPr lang="en" sz="2400"/>
              <a:t>GQ</a:t>
            </a:r>
            <a:endParaRPr sz="2400"/>
          </a:p>
        </p:txBody>
      </p:sp>
      <p:cxnSp>
        <p:nvCxnSpPr>
          <p:cNvPr id="266" name="Google Shape;266;p25"/>
          <p:cNvCxnSpPr>
            <a:stCxn id="260" idx="0"/>
            <a:endCxn id="264" idx="2"/>
          </p:cNvCxnSpPr>
          <p:nvPr/>
        </p:nvCxnSpPr>
        <p:spPr>
          <a:xfrm rot="10800000" flipH="1">
            <a:off x="4787833" y="3767900"/>
            <a:ext cx="1004000" cy="340800"/>
          </a:xfrm>
          <a:prstGeom prst="straightConnector1">
            <a:avLst/>
          </a:prstGeom>
          <a:noFill/>
          <a:ln w="9525" cap="flat" cmpd="sng">
            <a:solidFill>
              <a:schemeClr val="dk2"/>
            </a:solidFill>
            <a:prstDash val="solid"/>
            <a:round/>
            <a:headEnd type="none" w="med" len="med"/>
            <a:tailEnd type="none" w="med" len="med"/>
          </a:ln>
        </p:spPr>
      </p:cxnSp>
      <p:cxnSp>
        <p:nvCxnSpPr>
          <p:cNvPr id="267" name="Google Shape;267;p25"/>
          <p:cNvCxnSpPr>
            <a:stCxn id="261" idx="0"/>
            <a:endCxn id="264" idx="2"/>
          </p:cNvCxnSpPr>
          <p:nvPr/>
        </p:nvCxnSpPr>
        <p:spPr>
          <a:xfrm rot="10800000" flipH="1">
            <a:off x="5395133" y="3767900"/>
            <a:ext cx="396800" cy="340800"/>
          </a:xfrm>
          <a:prstGeom prst="straightConnector1">
            <a:avLst/>
          </a:prstGeom>
          <a:noFill/>
          <a:ln w="9525" cap="flat" cmpd="sng">
            <a:solidFill>
              <a:schemeClr val="dk2"/>
            </a:solidFill>
            <a:prstDash val="solid"/>
            <a:round/>
            <a:headEnd type="none" w="med" len="med"/>
            <a:tailEnd type="none" w="med" len="med"/>
          </a:ln>
        </p:spPr>
      </p:cxnSp>
      <p:cxnSp>
        <p:nvCxnSpPr>
          <p:cNvPr id="268" name="Google Shape;268;p25"/>
          <p:cNvCxnSpPr>
            <a:stCxn id="262" idx="0"/>
            <a:endCxn id="264" idx="2"/>
          </p:cNvCxnSpPr>
          <p:nvPr/>
        </p:nvCxnSpPr>
        <p:spPr>
          <a:xfrm rot="10800000">
            <a:off x="5791733" y="3767900"/>
            <a:ext cx="18800" cy="340800"/>
          </a:xfrm>
          <a:prstGeom prst="straightConnector1">
            <a:avLst/>
          </a:prstGeom>
          <a:noFill/>
          <a:ln w="9525" cap="flat" cmpd="sng">
            <a:solidFill>
              <a:schemeClr val="dk2"/>
            </a:solidFill>
            <a:prstDash val="solid"/>
            <a:round/>
            <a:headEnd type="none" w="med" len="med"/>
            <a:tailEnd type="none" w="med" len="med"/>
          </a:ln>
        </p:spPr>
      </p:cxnSp>
      <p:cxnSp>
        <p:nvCxnSpPr>
          <p:cNvPr id="269" name="Google Shape;269;p25"/>
          <p:cNvCxnSpPr>
            <a:stCxn id="263" idx="0"/>
            <a:endCxn id="264" idx="2"/>
          </p:cNvCxnSpPr>
          <p:nvPr/>
        </p:nvCxnSpPr>
        <p:spPr>
          <a:xfrm rot="10800000">
            <a:off x="5791867" y="3767900"/>
            <a:ext cx="1012800" cy="340800"/>
          </a:xfrm>
          <a:prstGeom prst="straightConnector1">
            <a:avLst/>
          </a:prstGeom>
          <a:noFill/>
          <a:ln w="9525" cap="flat" cmpd="sng">
            <a:solidFill>
              <a:schemeClr val="dk2"/>
            </a:solidFill>
            <a:prstDash val="solid"/>
            <a:round/>
            <a:headEnd type="none" w="med" len="med"/>
            <a:tailEnd type="none" w="med" len="med"/>
          </a:ln>
        </p:spPr>
      </p:cxnSp>
      <p:sp>
        <p:nvSpPr>
          <p:cNvPr id="270" name="Google Shape;270;p25"/>
          <p:cNvSpPr txBox="1"/>
          <p:nvPr/>
        </p:nvSpPr>
        <p:spPr>
          <a:xfrm>
            <a:off x="1348000" y="3196233"/>
            <a:ext cx="4000000" cy="828841"/>
          </a:xfrm>
          <a:prstGeom prst="rect">
            <a:avLst/>
          </a:prstGeom>
          <a:noFill/>
          <a:ln>
            <a:noFill/>
          </a:ln>
        </p:spPr>
        <p:txBody>
          <a:bodyPr spcFirstLastPara="1" wrap="square" lIns="121900" tIns="121900" rIns="121900" bIns="121900" anchor="t" anchorCtr="0">
            <a:spAutoFit/>
          </a:bodyPr>
          <a:lstStyle/>
          <a:p>
            <a:pPr algn="ctr">
              <a:lnSpc>
                <a:spcPct val="115000"/>
              </a:lnSpc>
              <a:spcAft>
                <a:spcPts val="1600"/>
              </a:spcAft>
            </a:pPr>
            <a:r>
              <a:rPr lang="en" sz="2133" b="1" i="1">
                <a:solidFill>
                  <a:schemeClr val="dk2"/>
                </a:solidFill>
                <a:latin typeface="Open Sans"/>
                <a:ea typeface="Open Sans"/>
                <a:cs typeface="Open Sans"/>
                <a:sym typeface="Open Sans"/>
              </a:rPr>
              <a:t>non-left extendible (NLE)</a:t>
            </a:r>
            <a:endParaRPr sz="1600" b="1" i="1"/>
          </a:p>
        </p:txBody>
      </p:sp>
      <p:sp>
        <p:nvSpPr>
          <p:cNvPr id="271" name="Google Shape;271;p25"/>
          <p:cNvSpPr txBox="1"/>
          <p:nvPr/>
        </p:nvSpPr>
        <p:spPr>
          <a:xfrm>
            <a:off x="7013067" y="3196234"/>
            <a:ext cx="4000000" cy="828841"/>
          </a:xfrm>
          <a:prstGeom prst="rect">
            <a:avLst/>
          </a:prstGeom>
          <a:noFill/>
          <a:ln>
            <a:noFill/>
          </a:ln>
        </p:spPr>
        <p:txBody>
          <a:bodyPr spcFirstLastPara="1" wrap="square" lIns="121900" tIns="121900" rIns="121900" bIns="121900" anchor="t" anchorCtr="0">
            <a:spAutoFit/>
          </a:bodyPr>
          <a:lstStyle/>
          <a:p>
            <a:pPr>
              <a:lnSpc>
                <a:spcPct val="115000"/>
              </a:lnSpc>
              <a:spcAft>
                <a:spcPts val="1600"/>
              </a:spcAft>
            </a:pPr>
            <a:r>
              <a:rPr lang="en" sz="2133" b="1" i="1">
                <a:solidFill>
                  <a:schemeClr val="dk2"/>
                </a:solidFill>
                <a:latin typeface="Open Sans"/>
                <a:ea typeface="Open Sans"/>
                <a:cs typeface="Open Sans"/>
                <a:sym typeface="Open Sans"/>
              </a:rPr>
              <a:t>right extendible (RE)</a:t>
            </a:r>
            <a:endParaRPr sz="1600" b="1" i="1"/>
          </a:p>
        </p:txBody>
      </p:sp>
      <p:sp>
        <p:nvSpPr>
          <p:cNvPr id="272" name="Google Shape;272;p25"/>
          <p:cNvSpPr txBox="1"/>
          <p:nvPr/>
        </p:nvSpPr>
        <p:spPr>
          <a:xfrm>
            <a:off x="8035233" y="4033333"/>
            <a:ext cx="2522000" cy="630000"/>
          </a:xfrm>
          <a:prstGeom prst="rect">
            <a:avLst/>
          </a:prstGeom>
          <a:noFill/>
          <a:ln>
            <a:noFill/>
          </a:ln>
        </p:spPr>
        <p:txBody>
          <a:bodyPr spcFirstLastPara="1" wrap="square" lIns="121900" tIns="121900" rIns="121900" bIns="121900" anchor="ctr" anchorCtr="0">
            <a:noAutofit/>
          </a:bodyPr>
          <a:lstStyle/>
          <a:p>
            <a:pPr algn="ctr"/>
            <a:r>
              <a:rPr lang="en" sz="1467" b="1" i="1">
                <a:solidFill>
                  <a:schemeClr val="dk2"/>
                </a:solidFill>
                <a:latin typeface="Open Sans"/>
                <a:ea typeface="Open Sans"/>
                <a:cs typeface="Open Sans"/>
                <a:sym typeface="Open Sans"/>
              </a:rPr>
              <a:t>u </a:t>
            </a:r>
            <a:r>
              <a:rPr lang="en" sz="1467">
                <a:solidFill>
                  <a:schemeClr val="dk2"/>
                </a:solidFill>
                <a:latin typeface="Open Sans"/>
                <a:ea typeface="Open Sans"/>
                <a:cs typeface="Open Sans"/>
                <a:sym typeface="Open Sans"/>
              </a:rPr>
              <a:t>covers </a:t>
            </a:r>
            <a:r>
              <a:rPr lang="en" sz="1467" b="1">
                <a:solidFill>
                  <a:schemeClr val="accent1"/>
                </a:solidFill>
                <a:latin typeface="Open Sans"/>
                <a:ea typeface="Open Sans"/>
                <a:cs typeface="Open Sans"/>
                <a:sym typeface="Open Sans"/>
              </a:rPr>
              <a:t>8</a:t>
            </a:r>
            <a:r>
              <a:rPr lang="en" sz="1467">
                <a:solidFill>
                  <a:schemeClr val="dk2"/>
                </a:solidFill>
                <a:latin typeface="Open Sans"/>
                <a:ea typeface="Open Sans"/>
                <a:cs typeface="Open Sans"/>
                <a:sym typeface="Open Sans"/>
              </a:rPr>
              <a:t> positions in </a:t>
            </a:r>
            <a:r>
              <a:rPr lang="en" sz="1467" b="1" i="1">
                <a:solidFill>
                  <a:schemeClr val="dk2"/>
                </a:solidFill>
                <a:latin typeface="Open Sans"/>
                <a:ea typeface="Open Sans"/>
                <a:cs typeface="Open Sans"/>
                <a:sym typeface="Open Sans"/>
              </a:rPr>
              <a:t>x</a:t>
            </a:r>
            <a:endParaRPr sz="1467" b="1" i="1">
              <a:solidFill>
                <a:schemeClr val="dk2"/>
              </a:solidFill>
              <a:latin typeface="Open Sans"/>
              <a:ea typeface="Open Sans"/>
              <a:cs typeface="Open Sans"/>
              <a:sym typeface="Open Sans"/>
            </a:endParaRPr>
          </a:p>
        </p:txBody>
      </p:sp>
      <p:sp>
        <p:nvSpPr>
          <p:cNvPr id="273" name="Google Shape;273;p25"/>
          <p:cNvSpPr txBox="1"/>
          <p:nvPr/>
        </p:nvSpPr>
        <p:spPr>
          <a:xfrm>
            <a:off x="415600" y="5649267"/>
            <a:ext cx="11174000" cy="876097"/>
          </a:xfrm>
          <a:prstGeom prst="rect">
            <a:avLst/>
          </a:prstGeom>
          <a:noFill/>
          <a:ln>
            <a:noFill/>
          </a:ln>
        </p:spPr>
        <p:txBody>
          <a:bodyPr spcFirstLastPara="1" wrap="square" lIns="121900" tIns="121900" rIns="121900" bIns="121900" anchor="t" anchorCtr="0">
            <a:spAutoFit/>
          </a:bodyPr>
          <a:lstStyle/>
          <a:p>
            <a:pPr algn="ctr">
              <a:lnSpc>
                <a:spcPct val="115000"/>
              </a:lnSpc>
              <a:spcAft>
                <a:spcPts val="1600"/>
              </a:spcAft>
            </a:pPr>
            <a:r>
              <a:rPr lang="en" sz="2400">
                <a:solidFill>
                  <a:schemeClr val="dk2"/>
                </a:solidFill>
                <a:latin typeface="Open Sans"/>
                <a:ea typeface="Open Sans"/>
                <a:cs typeface="Open Sans"/>
                <a:sym typeface="Open Sans"/>
              </a:rPr>
              <a:t>So </a:t>
            </a:r>
            <a:r>
              <a:rPr lang="en" sz="2400" b="1" i="1">
                <a:solidFill>
                  <a:schemeClr val="dk2"/>
                </a:solidFill>
                <a:latin typeface="Open Sans"/>
                <a:ea typeface="Open Sans"/>
                <a:cs typeface="Open Sans"/>
                <a:sym typeface="Open Sans"/>
              </a:rPr>
              <a:t>u</a:t>
            </a:r>
            <a:r>
              <a:rPr lang="en" sz="2400">
                <a:solidFill>
                  <a:schemeClr val="dk2"/>
                </a:solidFill>
                <a:latin typeface="Open Sans"/>
                <a:ea typeface="Open Sans"/>
                <a:cs typeface="Open Sans"/>
                <a:sym typeface="Open Sans"/>
              </a:rPr>
              <a:t> = GQ is </a:t>
            </a:r>
            <a:r>
              <a:rPr lang="en" sz="2400" b="1" i="1">
                <a:solidFill>
                  <a:schemeClr val="dk2"/>
                </a:solidFill>
                <a:latin typeface="Open Sans"/>
                <a:ea typeface="Open Sans"/>
                <a:cs typeface="Open Sans"/>
                <a:sym typeface="Open Sans"/>
              </a:rPr>
              <a:t>extendible</a:t>
            </a:r>
            <a:r>
              <a:rPr lang="en" sz="2400">
                <a:solidFill>
                  <a:schemeClr val="dk2"/>
                </a:solidFill>
                <a:latin typeface="Open Sans"/>
                <a:ea typeface="Open Sans"/>
                <a:cs typeface="Open Sans"/>
                <a:sym typeface="Open Sans"/>
              </a:rPr>
              <a:t>.</a:t>
            </a:r>
            <a:endParaRPr sz="2400">
              <a:latin typeface="Open Sans"/>
              <a:ea typeface="Open Sans"/>
              <a:cs typeface="Open Sans"/>
              <a:sym typeface="Open Sans"/>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Shape 277"/>
        <p:cNvGrpSpPr/>
        <p:nvPr/>
      </p:nvGrpSpPr>
      <p:grpSpPr>
        <a:xfrm>
          <a:off x="0" y="0"/>
          <a:ext cx="0" cy="0"/>
          <a:chOff x="0" y="0"/>
          <a:chExt cx="0" cy="0"/>
        </a:xfrm>
      </p:grpSpPr>
      <p:sp>
        <p:nvSpPr>
          <p:cNvPr id="278" name="Google Shape;278;p26"/>
          <p:cNvSpPr txBox="1">
            <a:spLocks noGrp="1"/>
          </p:cNvSpPr>
          <p:nvPr>
            <p:ph type="title"/>
          </p:nvPr>
        </p:nvSpPr>
        <p:spPr>
          <a:xfrm>
            <a:off x="415600" y="593367"/>
            <a:ext cx="11360800" cy="943200"/>
          </a:xfrm>
          <a:prstGeom prst="rect">
            <a:avLst/>
          </a:prstGeom>
        </p:spPr>
        <p:txBody>
          <a:bodyPr spcFirstLastPara="1" vert="horz" wrap="square" lIns="121900" tIns="121900" rIns="121900" bIns="121900" rtlCol="0" anchor="t" anchorCtr="0">
            <a:normAutofit/>
          </a:bodyPr>
          <a:lstStyle/>
          <a:p>
            <a:r>
              <a:rPr lang="en"/>
              <a:t>Definition</a:t>
            </a:r>
            <a:endParaRPr/>
          </a:p>
        </p:txBody>
      </p:sp>
      <p:sp>
        <p:nvSpPr>
          <p:cNvPr id="279" name="Google Shape;279;p26"/>
          <p:cNvSpPr txBox="1">
            <a:spLocks noGrp="1"/>
          </p:cNvSpPr>
          <p:nvPr>
            <p:ph type="body" idx="1"/>
          </p:nvPr>
        </p:nvSpPr>
        <p:spPr>
          <a:xfrm>
            <a:off x="415600" y="1688433"/>
            <a:ext cx="11360800" cy="4403600"/>
          </a:xfrm>
          <a:prstGeom prst="rect">
            <a:avLst/>
          </a:prstGeom>
        </p:spPr>
        <p:txBody>
          <a:bodyPr spcFirstLastPara="1" vert="horz" wrap="square" lIns="121900" tIns="121900" rIns="121900" bIns="121900" rtlCol="0" anchor="t" anchorCtr="0">
            <a:normAutofit/>
          </a:bodyPr>
          <a:lstStyle/>
          <a:p>
            <a:pPr marL="0" indent="0" algn="ctr">
              <a:buNone/>
            </a:pPr>
            <a:r>
              <a:rPr lang="en"/>
              <a:t> </a:t>
            </a:r>
            <a:endParaRPr/>
          </a:p>
          <a:p>
            <a:pPr marL="0" indent="0" algn="ctr">
              <a:spcAft>
                <a:spcPts val="1600"/>
              </a:spcAft>
              <a:buNone/>
            </a:pPr>
            <a:r>
              <a:rPr lang="en"/>
              <a:t>A </a:t>
            </a:r>
            <a:r>
              <a:rPr lang="en" b="1" i="1">
                <a:solidFill>
                  <a:schemeClr val="accent1"/>
                </a:solidFill>
              </a:rPr>
              <a:t>non-extendible repeating substring</a:t>
            </a:r>
            <a:r>
              <a:rPr lang="en"/>
              <a:t> </a:t>
            </a:r>
            <a:r>
              <a:rPr lang="en" b="1" i="1"/>
              <a:t>u</a:t>
            </a:r>
            <a:r>
              <a:rPr lang="en"/>
              <a:t> is both NLE and NRE.</a:t>
            </a:r>
            <a:endParaRPr/>
          </a:p>
        </p:txBody>
      </p:sp>
      <p:pic>
        <p:nvPicPr>
          <p:cNvPr id="280" name="Google Shape;280;p26"/>
          <p:cNvPicPr preferRelativeResize="0"/>
          <p:nvPr/>
        </p:nvPicPr>
        <p:blipFill rotWithShape="1">
          <a:blip r:embed="rId3">
            <a:alphaModFix/>
          </a:blip>
          <a:srcRect l="53967" t="64277" r="16958" b="19350"/>
          <a:stretch/>
        </p:blipFill>
        <p:spPr>
          <a:xfrm>
            <a:off x="4034668" y="4019200"/>
            <a:ext cx="4122665" cy="1039800"/>
          </a:xfrm>
          <a:prstGeom prst="rect">
            <a:avLst/>
          </a:prstGeom>
          <a:noFill/>
          <a:ln>
            <a:noFill/>
          </a:ln>
        </p:spPr>
      </p:pic>
      <p:sp>
        <p:nvSpPr>
          <p:cNvPr id="281" name="Google Shape;281;p26"/>
          <p:cNvSpPr txBox="1">
            <a:spLocks noGrp="1"/>
          </p:cNvSpPr>
          <p:nvPr>
            <p:ph type="subTitle" idx="4294967295"/>
          </p:nvPr>
        </p:nvSpPr>
        <p:spPr>
          <a:xfrm>
            <a:off x="4034767" y="5059000"/>
            <a:ext cx="4122800" cy="261600"/>
          </a:xfrm>
          <a:prstGeom prst="rect">
            <a:avLst/>
          </a:prstGeom>
        </p:spPr>
        <p:txBody>
          <a:bodyPr spcFirstLastPara="1" vert="horz" wrap="square" lIns="121900" tIns="121900" rIns="121900" bIns="121900" rtlCol="0" anchor="ctr" anchorCtr="0">
            <a:normAutofit fontScale="25000" lnSpcReduction="20000"/>
          </a:bodyPr>
          <a:lstStyle/>
          <a:p>
            <a:pPr marL="0" indent="0" algn="ctr">
              <a:spcBef>
                <a:spcPts val="0"/>
              </a:spcBef>
              <a:spcAft>
                <a:spcPts val="1600"/>
              </a:spcAft>
              <a:buNone/>
            </a:pPr>
            <a:r>
              <a:rPr lang="en"/>
              <a:t>https://commons.wikimedia.org/wiki/File:Spidroin.jpg</a:t>
            </a:r>
            <a:endParaRPr/>
          </a:p>
        </p:txBody>
      </p:sp>
      <p:sp>
        <p:nvSpPr>
          <p:cNvPr id="282" name="Google Shape;282;p26"/>
          <p:cNvSpPr/>
          <p:nvPr/>
        </p:nvSpPr>
        <p:spPr>
          <a:xfrm>
            <a:off x="3417567" y="4062367"/>
            <a:ext cx="617200" cy="527600"/>
          </a:xfrm>
          <a:prstGeom prst="rect">
            <a:avLst/>
          </a:prstGeom>
          <a:solidFill>
            <a:srgbClr val="F1C23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b="1" i="1"/>
              <a:t>x =</a:t>
            </a:r>
            <a:endParaRPr sz="2400" b="1" i="1"/>
          </a:p>
        </p:txBody>
      </p:sp>
      <p:sp>
        <p:nvSpPr>
          <p:cNvPr id="283" name="Google Shape;283;p26"/>
          <p:cNvSpPr txBox="1"/>
          <p:nvPr/>
        </p:nvSpPr>
        <p:spPr>
          <a:xfrm>
            <a:off x="2594567" y="4589967"/>
            <a:ext cx="2263200" cy="630000"/>
          </a:xfrm>
          <a:prstGeom prst="rect">
            <a:avLst/>
          </a:prstGeom>
          <a:noFill/>
          <a:ln>
            <a:noFill/>
          </a:ln>
        </p:spPr>
        <p:txBody>
          <a:bodyPr spcFirstLastPara="1" wrap="square" lIns="121900" tIns="121900" rIns="121900" bIns="121900" anchor="t" anchorCtr="0">
            <a:noAutofit/>
          </a:bodyPr>
          <a:lstStyle/>
          <a:p>
            <a:pPr algn="ctr"/>
            <a:r>
              <a:rPr lang="en" sz="1467">
                <a:solidFill>
                  <a:schemeClr val="dk2"/>
                </a:solidFill>
                <a:latin typeface="Open Sans"/>
                <a:ea typeface="Open Sans"/>
                <a:cs typeface="Open Sans"/>
                <a:sym typeface="Open Sans"/>
              </a:rPr>
              <a:t>string of length </a:t>
            </a:r>
            <a:br>
              <a:rPr lang="en" sz="1467">
                <a:solidFill>
                  <a:schemeClr val="dk2"/>
                </a:solidFill>
                <a:latin typeface="Open Sans"/>
                <a:ea typeface="Open Sans"/>
                <a:cs typeface="Open Sans"/>
                <a:sym typeface="Open Sans"/>
              </a:rPr>
            </a:br>
            <a:r>
              <a:rPr lang="en" sz="1467">
                <a:solidFill>
                  <a:schemeClr val="dk2"/>
                </a:solidFill>
                <a:latin typeface="Open Sans"/>
                <a:ea typeface="Open Sans"/>
                <a:cs typeface="Open Sans"/>
                <a:sym typeface="Open Sans"/>
              </a:rPr>
              <a:t>n = 18</a:t>
            </a:r>
            <a:endParaRPr sz="1467">
              <a:solidFill>
                <a:schemeClr val="dk2"/>
              </a:solidFill>
              <a:latin typeface="Open Sans"/>
              <a:ea typeface="Open Sans"/>
              <a:cs typeface="Open Sans"/>
              <a:sym typeface="Open Sans"/>
            </a:endParaRPr>
          </a:p>
        </p:txBody>
      </p:sp>
      <p:sp>
        <p:nvSpPr>
          <p:cNvPr id="284" name="Google Shape;284;p26"/>
          <p:cNvSpPr txBox="1"/>
          <p:nvPr/>
        </p:nvSpPr>
        <p:spPr>
          <a:xfrm>
            <a:off x="4192600" y="4274900"/>
            <a:ext cx="4018800" cy="463200"/>
          </a:xfrm>
          <a:prstGeom prst="rect">
            <a:avLst/>
          </a:prstGeom>
          <a:noFill/>
          <a:ln>
            <a:noFill/>
          </a:ln>
        </p:spPr>
        <p:txBody>
          <a:bodyPr spcFirstLastPara="1" wrap="square" lIns="121900" tIns="121900" rIns="121900" bIns="121900" anchor="ctr" anchorCtr="0">
            <a:normAutofit/>
          </a:bodyPr>
          <a:lstStyle/>
          <a:p>
            <a:pPr algn="ctr">
              <a:buSzPts val="1018"/>
            </a:pPr>
            <a:r>
              <a:rPr lang="en" sz="867">
                <a:latin typeface="Courier New"/>
                <a:ea typeface="Courier New"/>
                <a:cs typeface="Courier New"/>
                <a:sym typeface="Courier New"/>
              </a:rPr>
              <a:t>1  2  3  4  5  6  7  8  9 10 11 12 13 14 15 16 17 18</a:t>
            </a:r>
            <a:endParaRPr sz="867">
              <a:latin typeface="Courier New"/>
              <a:ea typeface="Courier New"/>
              <a:cs typeface="Courier New"/>
              <a:sym typeface="Courier New"/>
            </a:endParaRPr>
          </a:p>
        </p:txBody>
      </p:sp>
      <p:cxnSp>
        <p:nvCxnSpPr>
          <p:cNvPr id="285" name="Google Shape;285;p26"/>
          <p:cNvCxnSpPr/>
          <p:nvPr/>
        </p:nvCxnSpPr>
        <p:spPr>
          <a:xfrm rot="10800000" flipH="1">
            <a:off x="4787933" y="3753700"/>
            <a:ext cx="1004000" cy="340800"/>
          </a:xfrm>
          <a:prstGeom prst="straightConnector1">
            <a:avLst/>
          </a:prstGeom>
          <a:noFill/>
          <a:ln w="9525" cap="flat" cmpd="sng">
            <a:solidFill>
              <a:schemeClr val="dk2"/>
            </a:solidFill>
            <a:prstDash val="solid"/>
            <a:round/>
            <a:headEnd type="none" w="med" len="med"/>
            <a:tailEnd type="none" w="med" len="med"/>
          </a:ln>
        </p:spPr>
      </p:cxnSp>
      <p:cxnSp>
        <p:nvCxnSpPr>
          <p:cNvPr id="286" name="Google Shape;286;p26"/>
          <p:cNvCxnSpPr/>
          <p:nvPr/>
        </p:nvCxnSpPr>
        <p:spPr>
          <a:xfrm rot="10800000" flipH="1">
            <a:off x="5395133" y="3753700"/>
            <a:ext cx="396800" cy="340800"/>
          </a:xfrm>
          <a:prstGeom prst="straightConnector1">
            <a:avLst/>
          </a:prstGeom>
          <a:noFill/>
          <a:ln w="9525" cap="flat" cmpd="sng">
            <a:solidFill>
              <a:schemeClr val="dk2"/>
            </a:solidFill>
            <a:prstDash val="solid"/>
            <a:round/>
            <a:headEnd type="none" w="med" len="med"/>
            <a:tailEnd type="none" w="med" len="med"/>
          </a:ln>
        </p:spPr>
      </p:cxnSp>
      <p:cxnSp>
        <p:nvCxnSpPr>
          <p:cNvPr id="287" name="Google Shape;287;p26"/>
          <p:cNvCxnSpPr/>
          <p:nvPr/>
        </p:nvCxnSpPr>
        <p:spPr>
          <a:xfrm rot="10800000">
            <a:off x="5791933" y="3753700"/>
            <a:ext cx="18800" cy="340800"/>
          </a:xfrm>
          <a:prstGeom prst="straightConnector1">
            <a:avLst/>
          </a:prstGeom>
          <a:noFill/>
          <a:ln w="9525" cap="flat" cmpd="sng">
            <a:solidFill>
              <a:schemeClr val="dk2"/>
            </a:solidFill>
            <a:prstDash val="solid"/>
            <a:round/>
            <a:headEnd type="none" w="med" len="med"/>
            <a:tailEnd type="none" w="med" len="med"/>
          </a:ln>
        </p:spPr>
      </p:cxnSp>
      <p:cxnSp>
        <p:nvCxnSpPr>
          <p:cNvPr id="288" name="Google Shape;288;p26"/>
          <p:cNvCxnSpPr/>
          <p:nvPr/>
        </p:nvCxnSpPr>
        <p:spPr>
          <a:xfrm rot="10800000">
            <a:off x="5791933" y="3753700"/>
            <a:ext cx="1012800" cy="340800"/>
          </a:xfrm>
          <a:prstGeom prst="straightConnector1">
            <a:avLst/>
          </a:prstGeom>
          <a:noFill/>
          <a:ln w="9525" cap="flat" cmpd="sng">
            <a:solidFill>
              <a:schemeClr val="dk2"/>
            </a:solidFill>
            <a:prstDash val="solid"/>
            <a:round/>
            <a:headEnd type="none" w="med" len="med"/>
            <a:tailEnd type="none" w="med" len="med"/>
          </a:ln>
        </p:spPr>
      </p:cxnSp>
      <p:sp>
        <p:nvSpPr>
          <p:cNvPr id="289" name="Google Shape;289;p26"/>
          <p:cNvSpPr/>
          <p:nvPr/>
        </p:nvSpPr>
        <p:spPr>
          <a:xfrm>
            <a:off x="5483333" y="3226100"/>
            <a:ext cx="720000" cy="527600"/>
          </a:xfrm>
          <a:prstGeom prst="rect">
            <a:avLst/>
          </a:prstGeom>
          <a:solidFill>
            <a:srgbClr val="A460C2">
              <a:alpha val="48600"/>
            </a:srgbClr>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b="1" i="1"/>
              <a:t>u* =</a:t>
            </a:r>
            <a:endParaRPr sz="2400" b="1" i="1"/>
          </a:p>
        </p:txBody>
      </p:sp>
      <p:sp>
        <p:nvSpPr>
          <p:cNvPr id="290" name="Google Shape;290;p26"/>
          <p:cNvSpPr/>
          <p:nvPr/>
        </p:nvSpPr>
        <p:spPr>
          <a:xfrm>
            <a:off x="6203500" y="3226100"/>
            <a:ext cx="862400" cy="527600"/>
          </a:xfrm>
          <a:prstGeom prst="rect">
            <a:avLst/>
          </a:prstGeom>
          <a:solidFill>
            <a:srgbClr val="A460C2">
              <a:alpha val="48600"/>
            </a:srgbClr>
          </a:solidFill>
          <a:ln w="9525" cap="flat" cmpd="sng">
            <a:solidFill>
              <a:srgbClr val="9900FF"/>
            </a:solidFill>
            <a:prstDash val="solid"/>
            <a:round/>
            <a:headEnd type="none" w="sm" len="sm"/>
            <a:tailEnd type="none" w="sm" len="sm"/>
          </a:ln>
        </p:spPr>
        <p:txBody>
          <a:bodyPr spcFirstLastPara="1" wrap="square" lIns="121900" tIns="121900" rIns="121900" bIns="121900" anchor="ctr" anchorCtr="0">
            <a:noAutofit/>
          </a:bodyPr>
          <a:lstStyle/>
          <a:p>
            <a:r>
              <a:rPr lang="en" sz="2400"/>
              <a:t>GQG</a:t>
            </a:r>
            <a:endParaRPr sz="2400"/>
          </a:p>
        </p:txBody>
      </p:sp>
      <p:sp>
        <p:nvSpPr>
          <p:cNvPr id="291" name="Google Shape;291;p26"/>
          <p:cNvSpPr/>
          <p:nvPr/>
        </p:nvSpPr>
        <p:spPr>
          <a:xfrm>
            <a:off x="5193267" y="4094567"/>
            <a:ext cx="617200" cy="463200"/>
          </a:xfrm>
          <a:prstGeom prst="rect">
            <a:avLst/>
          </a:prstGeom>
          <a:solidFill>
            <a:srgbClr val="A460C2">
              <a:alpha val="48600"/>
            </a:srgbClr>
          </a:solidFill>
          <a:ln w="9525" cap="flat" cmpd="sng">
            <a:solidFill>
              <a:srgbClr val="9900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2" name="Google Shape;292;p26"/>
          <p:cNvSpPr/>
          <p:nvPr/>
        </p:nvSpPr>
        <p:spPr>
          <a:xfrm>
            <a:off x="6606033" y="4094567"/>
            <a:ext cx="617200" cy="463200"/>
          </a:xfrm>
          <a:prstGeom prst="rect">
            <a:avLst/>
          </a:prstGeom>
          <a:solidFill>
            <a:srgbClr val="A460C2">
              <a:alpha val="48600"/>
            </a:srgbClr>
          </a:solidFill>
          <a:ln w="9525" cap="flat" cmpd="sng">
            <a:solidFill>
              <a:srgbClr val="9900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3" name="Google Shape;293;p26"/>
          <p:cNvSpPr/>
          <p:nvPr/>
        </p:nvSpPr>
        <p:spPr>
          <a:xfrm>
            <a:off x="5591831" y="4094567"/>
            <a:ext cx="617200" cy="463200"/>
          </a:xfrm>
          <a:prstGeom prst="rect">
            <a:avLst/>
          </a:prstGeom>
          <a:solidFill>
            <a:srgbClr val="A460C2">
              <a:alpha val="48600"/>
            </a:srgbClr>
          </a:solidFill>
          <a:ln w="9525" cap="flat" cmpd="sng">
            <a:solidFill>
              <a:srgbClr val="9900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4" name="Google Shape;294;p26"/>
          <p:cNvSpPr/>
          <p:nvPr/>
        </p:nvSpPr>
        <p:spPr>
          <a:xfrm>
            <a:off x="4579400" y="4094567"/>
            <a:ext cx="617200" cy="463200"/>
          </a:xfrm>
          <a:prstGeom prst="rect">
            <a:avLst/>
          </a:prstGeom>
          <a:solidFill>
            <a:srgbClr val="A460C2">
              <a:alpha val="48600"/>
            </a:srgbClr>
          </a:solidFill>
          <a:ln w="9525" cap="flat" cmpd="sng">
            <a:solidFill>
              <a:srgbClr val="9900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5" name="Google Shape;295;p26"/>
          <p:cNvSpPr txBox="1"/>
          <p:nvPr/>
        </p:nvSpPr>
        <p:spPr>
          <a:xfrm>
            <a:off x="7930367" y="4011167"/>
            <a:ext cx="2777200" cy="630000"/>
          </a:xfrm>
          <a:prstGeom prst="rect">
            <a:avLst/>
          </a:prstGeom>
          <a:noFill/>
          <a:ln>
            <a:noFill/>
          </a:ln>
        </p:spPr>
        <p:txBody>
          <a:bodyPr spcFirstLastPara="1" wrap="square" lIns="121900" tIns="121900" rIns="121900" bIns="121900" anchor="ctr" anchorCtr="0">
            <a:noAutofit/>
          </a:bodyPr>
          <a:lstStyle/>
          <a:p>
            <a:pPr algn="ctr"/>
            <a:r>
              <a:rPr lang="en" sz="1467" b="1" i="1">
                <a:solidFill>
                  <a:schemeClr val="dk2"/>
                </a:solidFill>
                <a:latin typeface="Open Sans"/>
                <a:ea typeface="Open Sans"/>
                <a:cs typeface="Open Sans"/>
                <a:sym typeface="Open Sans"/>
              </a:rPr>
              <a:t>u* </a:t>
            </a:r>
            <a:r>
              <a:rPr lang="en" sz="1467">
                <a:solidFill>
                  <a:schemeClr val="dk2"/>
                </a:solidFill>
                <a:latin typeface="Open Sans"/>
                <a:ea typeface="Open Sans"/>
                <a:cs typeface="Open Sans"/>
                <a:sym typeface="Open Sans"/>
              </a:rPr>
              <a:t>covers </a:t>
            </a:r>
            <a:r>
              <a:rPr lang="en" sz="1467" b="1">
                <a:solidFill>
                  <a:schemeClr val="accent1"/>
                </a:solidFill>
                <a:latin typeface="Open Sans"/>
                <a:ea typeface="Open Sans"/>
                <a:cs typeface="Open Sans"/>
                <a:sym typeface="Open Sans"/>
              </a:rPr>
              <a:t>11</a:t>
            </a:r>
            <a:r>
              <a:rPr lang="en" sz="1467">
                <a:solidFill>
                  <a:schemeClr val="dk2"/>
                </a:solidFill>
                <a:latin typeface="Open Sans"/>
                <a:ea typeface="Open Sans"/>
                <a:cs typeface="Open Sans"/>
                <a:sym typeface="Open Sans"/>
              </a:rPr>
              <a:t> positions in </a:t>
            </a:r>
            <a:r>
              <a:rPr lang="en" sz="1467" b="1" i="1">
                <a:solidFill>
                  <a:schemeClr val="dk2"/>
                </a:solidFill>
                <a:latin typeface="Open Sans"/>
                <a:ea typeface="Open Sans"/>
                <a:cs typeface="Open Sans"/>
                <a:sym typeface="Open Sans"/>
              </a:rPr>
              <a:t>x</a:t>
            </a:r>
            <a:endParaRPr sz="1467" b="1" i="1">
              <a:solidFill>
                <a:schemeClr val="dk2"/>
              </a:solidFill>
              <a:latin typeface="Open Sans"/>
              <a:ea typeface="Open Sans"/>
              <a:cs typeface="Open Sans"/>
              <a:sym typeface="Open Sans"/>
            </a:endParaRPr>
          </a:p>
        </p:txBody>
      </p:sp>
      <p:sp>
        <p:nvSpPr>
          <p:cNvPr id="296" name="Google Shape;296;p26"/>
          <p:cNvSpPr txBox="1"/>
          <p:nvPr/>
        </p:nvSpPr>
        <p:spPr>
          <a:xfrm>
            <a:off x="415600" y="5649267"/>
            <a:ext cx="11174000" cy="876097"/>
          </a:xfrm>
          <a:prstGeom prst="rect">
            <a:avLst/>
          </a:prstGeom>
          <a:noFill/>
          <a:ln>
            <a:noFill/>
          </a:ln>
        </p:spPr>
        <p:txBody>
          <a:bodyPr spcFirstLastPara="1" wrap="square" lIns="121900" tIns="121900" rIns="121900" bIns="121900" anchor="t" anchorCtr="0">
            <a:spAutoFit/>
          </a:bodyPr>
          <a:lstStyle/>
          <a:p>
            <a:pPr algn="ctr">
              <a:lnSpc>
                <a:spcPct val="115000"/>
              </a:lnSpc>
              <a:spcAft>
                <a:spcPts val="1600"/>
              </a:spcAft>
            </a:pPr>
            <a:r>
              <a:rPr lang="en" sz="2400">
                <a:solidFill>
                  <a:schemeClr val="dk2"/>
                </a:solidFill>
                <a:latin typeface="Open Sans"/>
                <a:ea typeface="Open Sans"/>
                <a:cs typeface="Open Sans"/>
                <a:sym typeface="Open Sans"/>
              </a:rPr>
              <a:t>So </a:t>
            </a:r>
            <a:r>
              <a:rPr lang="en" sz="2400" b="1" i="1">
                <a:solidFill>
                  <a:schemeClr val="dk2"/>
                </a:solidFill>
                <a:latin typeface="Open Sans"/>
                <a:ea typeface="Open Sans"/>
                <a:cs typeface="Open Sans"/>
                <a:sym typeface="Open Sans"/>
              </a:rPr>
              <a:t>u*</a:t>
            </a:r>
            <a:r>
              <a:rPr lang="en" sz="2400">
                <a:solidFill>
                  <a:schemeClr val="dk2"/>
                </a:solidFill>
                <a:latin typeface="Open Sans"/>
                <a:ea typeface="Open Sans"/>
                <a:cs typeface="Open Sans"/>
                <a:sym typeface="Open Sans"/>
              </a:rPr>
              <a:t> = GQG is </a:t>
            </a:r>
            <a:r>
              <a:rPr lang="en" sz="2400" b="1" i="1">
                <a:solidFill>
                  <a:schemeClr val="dk2"/>
                </a:solidFill>
                <a:latin typeface="Open Sans"/>
                <a:ea typeface="Open Sans"/>
                <a:cs typeface="Open Sans"/>
                <a:sym typeface="Open Sans"/>
              </a:rPr>
              <a:t>non-extendible</a:t>
            </a:r>
            <a:r>
              <a:rPr lang="en" sz="2400">
                <a:solidFill>
                  <a:schemeClr val="dk2"/>
                </a:solidFill>
                <a:latin typeface="Open Sans"/>
                <a:ea typeface="Open Sans"/>
                <a:cs typeface="Open Sans"/>
                <a:sym typeface="Open Sans"/>
              </a:rPr>
              <a:t>.</a:t>
            </a:r>
            <a:endParaRPr sz="2400">
              <a:latin typeface="Open Sans"/>
              <a:ea typeface="Open Sans"/>
              <a:cs typeface="Open Sans"/>
              <a:sym typeface="Open Sans"/>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 name="Title 4">
            <a:extLst>
              <a:ext uri="{FF2B5EF4-FFF2-40B4-BE49-F238E27FC236}">
                <a16:creationId xmlns:a16="http://schemas.microsoft.com/office/drawing/2014/main" id="{6C87958C-AB57-4D4B-B090-C77E611748E3}"/>
              </a:ext>
            </a:extLst>
          </p:cNvPr>
          <p:cNvSpPr>
            <a:spLocks noGrp="1"/>
          </p:cNvSpPr>
          <p:nvPr>
            <p:ph type="title"/>
          </p:nvPr>
        </p:nvSpPr>
        <p:spPr>
          <a:xfrm>
            <a:off x="838200" y="586992"/>
            <a:ext cx="4953000" cy="1664573"/>
          </a:xfrm>
        </p:spPr>
        <p:txBody>
          <a:bodyPr>
            <a:normAutofit/>
          </a:bodyPr>
          <a:lstStyle/>
          <a:p>
            <a:pPr>
              <a:lnSpc>
                <a:spcPct val="90000"/>
              </a:lnSpc>
            </a:pPr>
            <a:r>
              <a:rPr lang="en-CA" sz="4000">
                <a:solidFill>
                  <a:schemeClr val="tx2"/>
                </a:solidFill>
              </a:rPr>
              <a:t>MAXCOVER</a:t>
            </a:r>
            <a:br>
              <a:rPr lang="en-CA" sz="3700">
                <a:solidFill>
                  <a:schemeClr val="tx2"/>
                </a:solidFill>
              </a:rPr>
            </a:br>
            <a:r>
              <a:rPr lang="en-CA" sz="2000" b="0">
                <a:solidFill>
                  <a:schemeClr val="tx2"/>
                </a:solidFill>
              </a:rPr>
              <a:t>Software Architecture</a:t>
            </a:r>
          </a:p>
        </p:txBody>
      </p:sp>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2377EF59-30F4-DCE6-9B5A-0ECD90E1272F}"/>
                  </a:ext>
                </a:extLst>
              </p:cNvPr>
              <p:cNvSpPr>
                <a:spLocks noGrp="1"/>
              </p:cNvSpPr>
              <p:nvPr>
                <p:ph idx="1"/>
              </p:nvPr>
            </p:nvSpPr>
            <p:spPr>
              <a:xfrm>
                <a:off x="709723" y="2315771"/>
                <a:ext cx="5094629" cy="3090728"/>
              </a:xfrm>
            </p:spPr>
            <p:txBody>
              <a:bodyPr anchor="ctr">
                <a:normAutofit/>
              </a:bodyPr>
              <a:lstStyle/>
              <a:p>
                <a14:m>
                  <m:oMath xmlns:m="http://schemas.openxmlformats.org/officeDocument/2006/math">
                    <m:r>
                      <a:rPr lang="en-US" sz="1800" i="1" dirty="0" smtClean="0">
                        <a:solidFill>
                          <a:schemeClr val="tx2"/>
                        </a:solidFill>
                        <a:latin typeface="Cambria Math" panose="02040503050406030204" pitchFamily="18" charset="0"/>
                        <a:cs typeface="Courier New" panose="02070309020205020404" pitchFamily="49" charset="0"/>
                      </a:rPr>
                      <m:t>𝐶𝑜𝑚𝑝𝑢𝑡𝑒</m:t>
                    </m:r>
                    <m:r>
                      <a:rPr lang="en-US" sz="1800" i="1" dirty="0" smtClean="0">
                        <a:solidFill>
                          <a:schemeClr val="tx2"/>
                        </a:solidFill>
                        <a:latin typeface="Cambria Math" panose="02040503050406030204" pitchFamily="18" charset="0"/>
                        <a:cs typeface="Courier New" panose="02070309020205020404" pitchFamily="49" charset="0"/>
                      </a:rPr>
                      <m:t>_</m:t>
                    </m:r>
                    <m:r>
                      <a:rPr lang="en-US" sz="1800" i="1" dirty="0" smtClean="0">
                        <a:solidFill>
                          <a:schemeClr val="tx2"/>
                        </a:solidFill>
                        <a:latin typeface="Cambria Math" panose="02040503050406030204" pitchFamily="18" charset="0"/>
                        <a:cs typeface="Courier New" panose="02070309020205020404" pitchFamily="49" charset="0"/>
                      </a:rPr>
                      <m:t>𝑀𝐶</m:t>
                    </m:r>
                    <m:r>
                      <a:rPr lang="en-US" sz="1800" i="1" dirty="0">
                        <a:solidFill>
                          <a:schemeClr val="tx2"/>
                        </a:solidFill>
                        <a:latin typeface="Cambria Math" panose="02040503050406030204" pitchFamily="18" charset="0"/>
                        <a:cs typeface="Courier New" panose="02070309020205020404" pitchFamily="49" charset="0"/>
                      </a:rPr>
                      <m:t>()</m:t>
                    </m:r>
                    <m:r>
                      <a:rPr lang="en-US" sz="1800" i="1" dirty="0">
                        <a:solidFill>
                          <a:schemeClr val="tx2"/>
                        </a:solidFill>
                        <a:latin typeface="Cambria Math" panose="02040503050406030204" pitchFamily="18" charset="0"/>
                      </a:rPr>
                      <m:t> </m:t>
                    </m:r>
                  </m:oMath>
                </a14:m>
                <a:r>
                  <a:rPr lang="en-US" sz="1800">
                    <a:solidFill>
                      <a:schemeClr val="tx2"/>
                    </a:solidFill>
                  </a:rPr>
                  <a:t>begins a sequence of procedures to compute the following arrays: </a:t>
                </a:r>
              </a:p>
              <a:p>
                <a:pPr lvl="1"/>
                <a:r>
                  <a:rPr lang="en-US" sz="1800">
                    <a:solidFill>
                      <a:schemeClr val="tx2"/>
                    </a:solidFill>
                    <a:latin typeface="Lobster" panose="00000500000000000000" pitchFamily="2" charset="0"/>
                    <a:cs typeface="Courier New" panose="02070309020205020404" pitchFamily="49" charset="0"/>
                  </a:rPr>
                  <a:t>SA</a:t>
                </a:r>
              </a:p>
              <a:p>
                <a:pPr lvl="1"/>
                <a:r>
                  <a:rPr lang="en-US" sz="1800">
                    <a:solidFill>
                      <a:schemeClr val="tx2"/>
                    </a:solidFill>
                    <a:latin typeface="Lobster" panose="00000500000000000000" pitchFamily="2" charset="0"/>
                    <a:cs typeface="Courier New" panose="02070309020205020404" pitchFamily="49" charset="0"/>
                  </a:rPr>
                  <a:t>LCP</a:t>
                </a:r>
              </a:p>
              <a:p>
                <a:pPr lvl="1"/>
                <a:r>
                  <a:rPr lang="en-US" sz="1800">
                    <a:solidFill>
                      <a:schemeClr val="tx2"/>
                    </a:solidFill>
                    <a:latin typeface="Lobster" panose="00000500000000000000" pitchFamily="2" charset="0"/>
                    <a:cs typeface="Courier New" panose="02070309020205020404" pitchFamily="49" charset="0"/>
                  </a:rPr>
                  <a:t>RSF</a:t>
                </a:r>
              </a:p>
              <a:p>
                <a:pPr lvl="1"/>
                <a:r>
                  <a:rPr lang="en-US" sz="1800">
                    <a:solidFill>
                      <a:schemeClr val="tx2"/>
                    </a:solidFill>
                    <a:latin typeface="Lobster" panose="00000500000000000000" pitchFamily="2" charset="0"/>
                    <a:cs typeface="Courier New" panose="02070309020205020404" pitchFamily="49" charset="0"/>
                  </a:rPr>
                  <a:t>OLP </a:t>
                </a:r>
              </a:p>
              <a:p>
                <a:pPr lvl="1"/>
                <a:r>
                  <a:rPr lang="en-US" sz="1800">
                    <a:solidFill>
                      <a:schemeClr val="tx2"/>
                    </a:solidFill>
                    <a:latin typeface="Lobster" panose="00000500000000000000" pitchFamily="2" charset="0"/>
                    <a:cs typeface="Courier New" panose="02070309020205020404" pitchFamily="49" charset="0"/>
                  </a:rPr>
                  <a:t>RSPC</a:t>
                </a:r>
              </a:p>
            </p:txBody>
          </p:sp>
        </mc:Choice>
        <mc:Fallback xmlns="">
          <p:sp>
            <p:nvSpPr>
              <p:cNvPr id="12" name="Content Placeholder 11">
                <a:extLst>
                  <a:ext uri="{FF2B5EF4-FFF2-40B4-BE49-F238E27FC236}">
                    <a16:creationId xmlns:a16="http://schemas.microsoft.com/office/drawing/2014/main" id="{2377EF59-30F4-DCE6-9B5A-0ECD90E1272F}"/>
                  </a:ext>
                </a:extLst>
              </p:cNvPr>
              <p:cNvSpPr>
                <a:spLocks noGrp="1" noRot="1" noChangeAspect="1" noMove="1" noResize="1" noEditPoints="1" noAdjustHandles="1" noChangeArrowheads="1" noChangeShapeType="1" noTextEdit="1"/>
              </p:cNvSpPr>
              <p:nvPr>
                <p:ph idx="1"/>
              </p:nvPr>
            </p:nvSpPr>
            <p:spPr>
              <a:xfrm>
                <a:off x="709723" y="2315771"/>
                <a:ext cx="5094629" cy="3090728"/>
              </a:xfrm>
              <a:blipFill>
                <a:blip r:embed="rId2"/>
                <a:stretch>
                  <a:fillRect l="-718" r="-957"/>
                </a:stretch>
              </a:blipFill>
            </p:spPr>
            <p:txBody>
              <a:bodyPr/>
              <a:lstStyle/>
              <a:p>
                <a:r>
                  <a:rPr lang="en-CA">
                    <a:noFill/>
                  </a:rPr>
                  <a:t> </a:t>
                </a:r>
              </a:p>
            </p:txBody>
          </p:sp>
        </mc:Fallback>
      </mc:AlternateContent>
      <p:sp>
        <p:nvSpPr>
          <p:cNvPr id="19" name="Rectangle 18">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96875" y="0"/>
            <a:ext cx="5992075"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4F5CB7-A3D1-44A9-8B58-DB497DD7DD92}"/>
              </a:ext>
            </a:extLst>
          </p:cNvPr>
          <p:cNvSpPr>
            <a:spLocks noGrp="1"/>
          </p:cNvSpPr>
          <p:nvPr>
            <p:ph type="sldNum" sz="quarter" idx="12"/>
          </p:nvPr>
        </p:nvSpPr>
        <p:spPr>
          <a:xfrm>
            <a:off x="8610600" y="6327648"/>
            <a:ext cx="2743200" cy="365125"/>
          </a:xfrm>
        </p:spPr>
        <p:txBody>
          <a:bodyPr>
            <a:normAutofit/>
          </a:bodyPr>
          <a:lstStyle/>
          <a:p>
            <a:pPr>
              <a:spcAft>
                <a:spcPts val="600"/>
              </a:spcAft>
            </a:pPr>
            <a:fld id="{73B850FF-6169-4056-8077-06FFA93A5366}" type="slidenum">
              <a:rPr lang="en-US" smtClean="0"/>
              <a:pPr>
                <a:spcAft>
                  <a:spcPts val="600"/>
                </a:spcAft>
              </a:pPr>
              <a:t>119</a:t>
            </a:fld>
            <a:endParaRPr lang="en-US"/>
          </a:p>
        </p:txBody>
      </p:sp>
      <p:grpSp>
        <p:nvGrpSpPr>
          <p:cNvPr id="42" name="Group 41">
            <a:extLst>
              <a:ext uri="{FF2B5EF4-FFF2-40B4-BE49-F238E27FC236}">
                <a16:creationId xmlns:a16="http://schemas.microsoft.com/office/drawing/2014/main" id="{FBDE2C9C-2632-4B22-A263-7639F6D8F924}"/>
              </a:ext>
            </a:extLst>
          </p:cNvPr>
          <p:cNvGrpSpPr/>
          <p:nvPr/>
        </p:nvGrpSpPr>
        <p:grpSpPr>
          <a:xfrm>
            <a:off x="8568690" y="609712"/>
            <a:ext cx="1303020" cy="5638576"/>
            <a:chOff x="8568690" y="609712"/>
            <a:chExt cx="1303020" cy="5638576"/>
          </a:xfrm>
        </p:grpSpPr>
        <p:sp>
          <p:nvSpPr>
            <p:cNvPr id="43" name="Oval 42">
              <a:extLst>
                <a:ext uri="{FF2B5EF4-FFF2-40B4-BE49-F238E27FC236}">
                  <a16:creationId xmlns:a16="http://schemas.microsoft.com/office/drawing/2014/main" id="{DF88627A-3E50-4EF5-8017-425E348F1390}"/>
                </a:ext>
              </a:extLst>
            </p:cNvPr>
            <p:cNvSpPr/>
            <p:nvPr/>
          </p:nvSpPr>
          <p:spPr>
            <a:xfrm>
              <a:off x="8682990" y="609712"/>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Main()</a:t>
              </a:r>
            </a:p>
          </p:txBody>
        </p:sp>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0522603C-87AE-4E3D-B053-66B667FE2D88}"/>
                    </a:ext>
                  </a:extLst>
                </p:cNvPr>
                <p:cNvSpPr/>
                <p:nvPr/>
              </p:nvSpPr>
              <p:spPr>
                <a:xfrm>
                  <a:off x="8568690" y="1402962"/>
                  <a:ext cx="1303020" cy="4648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solidFill>
                              <a:schemeClr val="tx1"/>
                            </a:solidFill>
                            <a:latin typeface="Cambria Math" panose="02040503050406030204" pitchFamily="18" charset="0"/>
                            <a:cs typeface="Courier New" panose="02070309020205020404" pitchFamily="49" charset="0"/>
                          </a:rPr>
                          <m:t>𝐶𝑜𝑚𝑝𝑢𝑡𝑒</m:t>
                        </m:r>
                        <m:r>
                          <a:rPr lang="en-CA" sz="1200" i="1" dirty="0" smtClean="0">
                            <a:solidFill>
                              <a:schemeClr val="tx1"/>
                            </a:solidFill>
                            <a:latin typeface="Cambria Math" panose="02040503050406030204" pitchFamily="18" charset="0"/>
                            <a:cs typeface="Courier New" panose="02070309020205020404" pitchFamily="49" charset="0"/>
                          </a:rPr>
                          <m:t>_</m:t>
                        </m:r>
                        <m:r>
                          <a:rPr lang="en-CA" sz="1200" i="1" dirty="0" smtClean="0">
                            <a:solidFill>
                              <a:schemeClr val="tx1"/>
                            </a:solidFill>
                            <a:latin typeface="Cambria Math" panose="02040503050406030204" pitchFamily="18" charset="0"/>
                            <a:cs typeface="Courier New" panose="02070309020205020404" pitchFamily="49" charset="0"/>
                          </a:rPr>
                          <m:t>𝑀𝐶</m:t>
                        </m:r>
                        <m:r>
                          <a:rPr lang="en-CA" sz="1200" i="1" dirty="0">
                            <a:solidFill>
                              <a:schemeClr val="tx1"/>
                            </a:solidFill>
                            <a:latin typeface="Cambria Math" panose="02040503050406030204" pitchFamily="18" charset="0"/>
                            <a:cs typeface="Courier New" panose="02070309020205020404" pitchFamily="49" charset="0"/>
                          </a:rPr>
                          <m:t>()</m:t>
                        </m:r>
                      </m:oMath>
                    </m:oMathPara>
                  </a14:m>
                  <a:endParaRPr lang="en-CA" sz="1200">
                    <a:solidFill>
                      <a:schemeClr val="tx1"/>
                    </a:solidFill>
                    <a:latin typeface="Courier New" panose="02070309020205020404" pitchFamily="49" charset="0"/>
                    <a:cs typeface="Courier New" panose="02070309020205020404" pitchFamily="49" charset="0"/>
                  </a:endParaRPr>
                </a:p>
              </p:txBody>
            </p:sp>
          </mc:Choice>
          <mc:Fallback xmlns="">
            <p:sp>
              <p:nvSpPr>
                <p:cNvPr id="44" name="Rectangle 43">
                  <a:extLst>
                    <a:ext uri="{FF2B5EF4-FFF2-40B4-BE49-F238E27FC236}">
                      <a16:creationId xmlns:a16="http://schemas.microsoft.com/office/drawing/2014/main" id="{0522603C-87AE-4E3D-B053-66B667FE2D88}"/>
                    </a:ext>
                  </a:extLst>
                </p:cNvPr>
                <p:cNvSpPr>
                  <a:spLocks noRot="1" noChangeAspect="1" noMove="1" noResize="1" noEditPoints="1" noAdjustHandles="1" noChangeArrowheads="1" noChangeShapeType="1" noTextEdit="1"/>
                </p:cNvSpPr>
                <p:nvPr/>
              </p:nvSpPr>
              <p:spPr>
                <a:xfrm>
                  <a:off x="8568690" y="1402962"/>
                  <a:ext cx="1303020" cy="464820"/>
                </a:xfrm>
                <a:prstGeom prst="rect">
                  <a:avLst/>
                </a:prstGeom>
                <a:blipFill>
                  <a:blip r:embed="rId4"/>
                  <a:stretch>
                    <a:fillRect/>
                  </a:stretch>
                </a:blipFill>
              </p:spPr>
              <p:txBody>
                <a:bodyPr/>
                <a:lstStyle/>
                <a:p>
                  <a:r>
                    <a:rPr lang="en-CA">
                      <a:noFill/>
                    </a:rPr>
                    <a:t> </a:t>
                  </a:r>
                </a:p>
              </p:txBody>
            </p:sp>
          </mc:Fallback>
        </mc:AlternateContent>
        <p:sp>
          <p:nvSpPr>
            <p:cNvPr id="48" name="Rectangle: Rounded Corners 47">
              <a:extLst>
                <a:ext uri="{FF2B5EF4-FFF2-40B4-BE49-F238E27FC236}">
                  <a16:creationId xmlns:a16="http://schemas.microsoft.com/office/drawing/2014/main" id="{3258B5FE-8B45-4C7A-B773-F144B0012DEA}"/>
                </a:ext>
              </a:extLst>
            </p:cNvPr>
            <p:cNvSpPr/>
            <p:nvPr/>
          </p:nvSpPr>
          <p:spPr>
            <a:xfrm>
              <a:off x="8831304" y="1985582"/>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SA</a:t>
              </a:r>
            </a:p>
          </p:txBody>
        </p:sp>
        <p:sp>
          <p:nvSpPr>
            <p:cNvPr id="50" name="Rectangle: Rounded Corners 49">
              <a:extLst>
                <a:ext uri="{FF2B5EF4-FFF2-40B4-BE49-F238E27FC236}">
                  <a16:creationId xmlns:a16="http://schemas.microsoft.com/office/drawing/2014/main" id="{A940331B-83D1-4A89-847B-01A6621BB99E}"/>
                </a:ext>
              </a:extLst>
            </p:cNvPr>
            <p:cNvSpPr/>
            <p:nvPr/>
          </p:nvSpPr>
          <p:spPr>
            <a:xfrm>
              <a:off x="8831304" y="2586978"/>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LCP</a:t>
              </a:r>
            </a:p>
          </p:txBody>
        </p:sp>
        <p:sp>
          <p:nvSpPr>
            <p:cNvPr id="52" name="Rectangle: Rounded Corners 51">
              <a:extLst>
                <a:ext uri="{FF2B5EF4-FFF2-40B4-BE49-F238E27FC236}">
                  <a16:creationId xmlns:a16="http://schemas.microsoft.com/office/drawing/2014/main" id="{6B04B2A9-D458-4F3C-B4E7-CC617BF0B5B7}"/>
                </a:ext>
              </a:extLst>
            </p:cNvPr>
            <p:cNvSpPr/>
            <p:nvPr/>
          </p:nvSpPr>
          <p:spPr>
            <a:xfrm>
              <a:off x="8841228" y="3188374"/>
              <a:ext cx="75476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RSF</a:t>
              </a:r>
            </a:p>
          </p:txBody>
        </p:sp>
        <p:sp>
          <p:nvSpPr>
            <p:cNvPr id="54" name="Rectangle: Rounded Corners 53">
              <a:extLst>
                <a:ext uri="{FF2B5EF4-FFF2-40B4-BE49-F238E27FC236}">
                  <a16:creationId xmlns:a16="http://schemas.microsoft.com/office/drawing/2014/main" id="{004B33FF-BB01-43D2-B261-FA0780AF0AF6}"/>
                </a:ext>
              </a:extLst>
            </p:cNvPr>
            <p:cNvSpPr/>
            <p:nvPr/>
          </p:nvSpPr>
          <p:spPr>
            <a:xfrm>
              <a:off x="8839703" y="3789770"/>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OLP</a:t>
              </a:r>
            </a:p>
          </p:txBody>
        </p:sp>
        <p:sp>
          <p:nvSpPr>
            <p:cNvPr id="56" name="Rectangle: Rounded Corners 55">
              <a:extLst>
                <a:ext uri="{FF2B5EF4-FFF2-40B4-BE49-F238E27FC236}">
                  <a16:creationId xmlns:a16="http://schemas.microsoft.com/office/drawing/2014/main" id="{5C379EA4-EFD7-4B88-B80C-FFDAA265BD5F}"/>
                </a:ext>
              </a:extLst>
            </p:cNvPr>
            <p:cNvSpPr/>
            <p:nvPr/>
          </p:nvSpPr>
          <p:spPr>
            <a:xfrm>
              <a:off x="8839703" y="4391166"/>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RSPC</a:t>
              </a:r>
            </a:p>
          </p:txBody>
        </p:sp>
        <mc:AlternateContent xmlns:mc="http://schemas.openxmlformats.org/markup-compatibility/2006" xmlns:a14="http://schemas.microsoft.com/office/drawing/2010/main">
          <mc:Choice Requires="a14">
            <p:sp>
              <p:nvSpPr>
                <p:cNvPr id="57" name="Rectangle: Rounded Corners 56">
                  <a:extLst>
                    <a:ext uri="{FF2B5EF4-FFF2-40B4-BE49-F238E27FC236}">
                      <a16:creationId xmlns:a16="http://schemas.microsoft.com/office/drawing/2014/main" id="{8D4E8132-BCD5-4E02-9AB1-8F96567F069C}"/>
                    </a:ext>
                  </a:extLst>
                </p:cNvPr>
                <p:cNvSpPr/>
                <p:nvPr/>
              </p:nvSpPr>
              <p:spPr>
                <a:xfrm>
                  <a:off x="8768576" y="4973786"/>
                  <a:ext cx="903249" cy="464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latin typeface="Cambria Math" panose="02040503050406030204" pitchFamily="18" charset="0"/>
                            <a:cs typeface="Courier New" panose="02070309020205020404" pitchFamily="49" charset="0"/>
                          </a:rPr>
                          <m:t>𝑀𝐶</m:t>
                        </m:r>
                        <m:r>
                          <a:rPr lang="en-CA" sz="1200" i="1" dirty="0" smtClean="0">
                            <a:latin typeface="Cambria Math" panose="02040503050406030204" pitchFamily="18" charset="0"/>
                            <a:cs typeface="Courier New" panose="02070309020205020404" pitchFamily="49" charset="0"/>
                          </a:rPr>
                          <m:t>_</m:t>
                        </m:r>
                        <m:r>
                          <a:rPr lang="en-CA" sz="1200" i="1" dirty="0" smtClean="0">
                            <a:latin typeface="Cambria Math" panose="02040503050406030204" pitchFamily="18" charset="0"/>
                            <a:cs typeface="Courier New" panose="02070309020205020404" pitchFamily="49" charset="0"/>
                          </a:rPr>
                          <m:t>𝐿𝑖𝑠𝑡</m:t>
                        </m:r>
                      </m:oMath>
                    </m:oMathPara>
                  </a14:m>
                  <a:endParaRPr lang="en-CA" sz="1200" baseline="-25000">
                    <a:latin typeface="Courier New" panose="02070309020205020404" pitchFamily="49" charset="0"/>
                    <a:cs typeface="Courier New" panose="02070309020205020404" pitchFamily="49" charset="0"/>
                  </a:endParaRPr>
                </a:p>
              </p:txBody>
            </p:sp>
          </mc:Choice>
          <mc:Fallback xmlns="">
            <p:sp>
              <p:nvSpPr>
                <p:cNvPr id="57" name="Rectangle: Rounded Corners 56">
                  <a:extLst>
                    <a:ext uri="{FF2B5EF4-FFF2-40B4-BE49-F238E27FC236}">
                      <a16:creationId xmlns:a16="http://schemas.microsoft.com/office/drawing/2014/main" id="{8D4E8132-BCD5-4E02-9AB1-8F96567F069C}"/>
                    </a:ext>
                  </a:extLst>
                </p:cNvPr>
                <p:cNvSpPr>
                  <a:spLocks noRot="1" noChangeAspect="1" noMove="1" noResize="1" noEditPoints="1" noAdjustHandles="1" noChangeArrowheads="1" noChangeShapeType="1" noTextEdit="1"/>
                </p:cNvSpPr>
                <p:nvPr/>
              </p:nvSpPr>
              <p:spPr>
                <a:xfrm>
                  <a:off x="8768576" y="4973786"/>
                  <a:ext cx="903249" cy="464820"/>
                </a:xfrm>
                <a:prstGeom prst="roundRect">
                  <a:avLst/>
                </a:prstGeom>
                <a:blipFill>
                  <a:blip r:embed="rId5"/>
                  <a:stretch>
                    <a:fillRect/>
                  </a:stretch>
                </a:blipFill>
              </p:spPr>
              <p:txBody>
                <a:bodyPr/>
                <a:lstStyle/>
                <a:p>
                  <a:r>
                    <a:rPr lang="en-CA">
                      <a:noFill/>
                    </a:rPr>
                    <a:t> </a:t>
                  </a:r>
                </a:p>
              </p:txBody>
            </p:sp>
          </mc:Fallback>
        </mc:AlternateContent>
        <p:sp>
          <p:nvSpPr>
            <p:cNvPr id="58" name="Oval 57">
              <a:extLst>
                <a:ext uri="{FF2B5EF4-FFF2-40B4-BE49-F238E27FC236}">
                  <a16:creationId xmlns:a16="http://schemas.microsoft.com/office/drawing/2014/main" id="{21922F90-CA54-439A-A693-E87BD33BA6C3}"/>
                </a:ext>
              </a:extLst>
            </p:cNvPr>
            <p:cNvSpPr/>
            <p:nvPr/>
          </p:nvSpPr>
          <p:spPr>
            <a:xfrm>
              <a:off x="8682990" y="5556409"/>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Output</a:t>
              </a:r>
            </a:p>
          </p:txBody>
        </p:sp>
        <p:cxnSp>
          <p:nvCxnSpPr>
            <p:cNvPr id="60" name="Connector: Elbow 59">
              <a:extLst>
                <a:ext uri="{FF2B5EF4-FFF2-40B4-BE49-F238E27FC236}">
                  <a16:creationId xmlns:a16="http://schemas.microsoft.com/office/drawing/2014/main" id="{F3A9306C-F8B5-406E-B77B-CA94894F2406}"/>
                </a:ext>
              </a:extLst>
            </p:cNvPr>
            <p:cNvCxnSpPr>
              <a:cxnSpLocks/>
            </p:cNvCxnSpPr>
            <p:nvPr/>
          </p:nvCxnSpPr>
          <p:spPr>
            <a:xfrm rot="16200000" flipH="1">
              <a:off x="9164821" y="1349102"/>
              <a:ext cx="110759" cy="6350"/>
            </a:xfrm>
            <a:prstGeom prst="bentConnector3">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7A6ED735-2404-440D-B9DD-0FA888B749BE}"/>
                </a:ext>
              </a:extLst>
            </p:cNvPr>
            <p:cNvCxnSpPr>
              <a:cxnSpLocks/>
            </p:cNvCxnSpPr>
            <p:nvPr/>
          </p:nvCxnSpPr>
          <p:spPr>
            <a:xfrm flipH="1">
              <a:off x="9220200" y="5433912"/>
              <a:ext cx="1" cy="127191"/>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48DF1E89-11EB-44EF-9281-BD0F232F5A8C}"/>
                </a:ext>
              </a:extLst>
            </p:cNvPr>
            <p:cNvCxnSpPr>
              <a:cxnSpLocks/>
              <a:endCxn id="48" idx="0"/>
            </p:cNvCxnSpPr>
            <p:nvPr/>
          </p:nvCxnSpPr>
          <p:spPr>
            <a:xfrm flipH="1">
              <a:off x="9218612" y="1863088"/>
              <a:ext cx="1588" cy="122494"/>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490DF076-08E6-4D67-B3CE-75C65F1C0849}"/>
                </a:ext>
              </a:extLst>
            </p:cNvPr>
            <p:cNvCxnSpPr>
              <a:cxnSpLocks/>
              <a:stCxn id="48" idx="2"/>
              <a:endCxn id="50" idx="0"/>
            </p:cNvCxnSpPr>
            <p:nvPr/>
          </p:nvCxnSpPr>
          <p:spPr>
            <a:xfrm>
              <a:off x="9218612" y="2450402"/>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66D25C6D-C360-4413-AD55-8EB04ABB533D}"/>
                </a:ext>
              </a:extLst>
            </p:cNvPr>
            <p:cNvCxnSpPr>
              <a:cxnSpLocks/>
              <a:stCxn id="50" idx="2"/>
              <a:endCxn id="52" idx="0"/>
            </p:cNvCxnSpPr>
            <p:nvPr/>
          </p:nvCxnSpPr>
          <p:spPr>
            <a:xfrm>
              <a:off x="9218612" y="3051798"/>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2D9D3BDC-3521-44A9-AF53-C5419320DA9C}"/>
                </a:ext>
              </a:extLst>
            </p:cNvPr>
            <p:cNvCxnSpPr>
              <a:cxnSpLocks/>
              <a:stCxn id="52" idx="2"/>
              <a:endCxn id="54" idx="0"/>
            </p:cNvCxnSpPr>
            <p:nvPr/>
          </p:nvCxnSpPr>
          <p:spPr>
            <a:xfrm>
              <a:off x="9218612" y="3653194"/>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73D8C15E-C103-4FB7-B437-C9DFBF582408}"/>
                </a:ext>
              </a:extLst>
            </p:cNvPr>
            <p:cNvCxnSpPr>
              <a:cxnSpLocks/>
              <a:stCxn id="54" idx="2"/>
              <a:endCxn id="56" idx="0"/>
            </p:cNvCxnSpPr>
            <p:nvPr/>
          </p:nvCxnSpPr>
          <p:spPr>
            <a:xfrm>
              <a:off x="9218612" y="4254590"/>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F2A653A9-77AC-4EBB-A13B-F49C4E385D9A}"/>
                </a:ext>
              </a:extLst>
            </p:cNvPr>
            <p:cNvCxnSpPr>
              <a:cxnSpLocks/>
              <a:stCxn id="56" idx="2"/>
              <a:endCxn id="57" idx="0"/>
            </p:cNvCxnSpPr>
            <p:nvPr/>
          </p:nvCxnSpPr>
          <p:spPr>
            <a:xfrm>
              <a:off x="9218612" y="4855986"/>
              <a:ext cx="1589" cy="11780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9402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 name="Title 4">
            <a:extLst>
              <a:ext uri="{FF2B5EF4-FFF2-40B4-BE49-F238E27FC236}">
                <a16:creationId xmlns:a16="http://schemas.microsoft.com/office/drawing/2014/main" id="{6C87958C-AB57-4D4B-B090-C77E611748E3}"/>
              </a:ext>
            </a:extLst>
          </p:cNvPr>
          <p:cNvSpPr>
            <a:spLocks noGrp="1"/>
          </p:cNvSpPr>
          <p:nvPr>
            <p:ph type="title"/>
          </p:nvPr>
        </p:nvSpPr>
        <p:spPr>
          <a:xfrm>
            <a:off x="838200" y="586992"/>
            <a:ext cx="4953000" cy="1664573"/>
          </a:xfrm>
        </p:spPr>
        <p:txBody>
          <a:bodyPr>
            <a:normAutofit/>
          </a:bodyPr>
          <a:lstStyle/>
          <a:p>
            <a:pPr>
              <a:lnSpc>
                <a:spcPct val="90000"/>
              </a:lnSpc>
            </a:pPr>
            <a:r>
              <a:rPr lang="en-CA" sz="4000" dirty="0">
                <a:solidFill>
                  <a:schemeClr val="tx2"/>
                </a:solidFill>
              </a:rPr>
              <a:t>Overall architecture</a:t>
            </a:r>
            <a:endParaRPr lang="en-CA" sz="2000" b="0" dirty="0">
              <a:solidFill>
                <a:schemeClr val="tx2"/>
              </a:solidFill>
            </a:endParaRPr>
          </a:p>
        </p:txBody>
      </p:sp>
      <p:sp>
        <p:nvSpPr>
          <p:cNvPr id="12" name="Content Placeholder 11">
            <a:extLst>
              <a:ext uri="{FF2B5EF4-FFF2-40B4-BE49-F238E27FC236}">
                <a16:creationId xmlns:a16="http://schemas.microsoft.com/office/drawing/2014/main" id="{2377EF59-30F4-DCE6-9B5A-0ECD90E1272F}"/>
              </a:ext>
            </a:extLst>
          </p:cNvPr>
          <p:cNvSpPr>
            <a:spLocks noGrp="1"/>
          </p:cNvSpPr>
          <p:nvPr>
            <p:ph idx="1"/>
          </p:nvPr>
        </p:nvSpPr>
        <p:spPr>
          <a:xfrm>
            <a:off x="838200" y="2411653"/>
            <a:ext cx="4952681" cy="2994845"/>
          </a:xfrm>
        </p:spPr>
        <p:txBody>
          <a:bodyPr anchor="ctr">
            <a:normAutofit/>
          </a:bodyPr>
          <a:lstStyle/>
          <a:p>
            <a:r>
              <a:rPr lang="en-US" sz="1800">
                <a:solidFill>
                  <a:schemeClr val="tx2"/>
                </a:solidFill>
                <a:cs typeface="Courier New" panose="02070309020205020404" pitchFamily="49" charset="0"/>
              </a:rPr>
              <a:t>Overall algorithm and structure based </a:t>
            </a:r>
            <a:br>
              <a:rPr lang="en-US" sz="1800">
                <a:solidFill>
                  <a:schemeClr val="tx2"/>
                </a:solidFill>
                <a:cs typeface="Courier New" panose="02070309020205020404" pitchFamily="49" charset="0"/>
              </a:rPr>
            </a:br>
            <a:r>
              <a:rPr lang="en-US" sz="1800">
                <a:solidFill>
                  <a:schemeClr val="tx2"/>
                </a:solidFill>
                <a:cs typeface="Courier New" panose="02070309020205020404" pitchFamily="49" charset="0"/>
              </a:rPr>
              <a:t>on pseudocode provided by </a:t>
            </a:r>
            <a:br>
              <a:rPr lang="en-US" sz="1800">
                <a:solidFill>
                  <a:schemeClr val="tx2"/>
                </a:solidFill>
                <a:cs typeface="Courier New" panose="02070309020205020404" pitchFamily="49" charset="0"/>
              </a:rPr>
            </a:br>
            <a:r>
              <a:rPr lang="en-US" sz="1800">
                <a:solidFill>
                  <a:schemeClr val="tx2"/>
                </a:solidFill>
                <a:cs typeface="Courier New" panose="02070309020205020404" pitchFamily="49" charset="0"/>
              </a:rPr>
              <a:t>Mhaskar and Smyth </a:t>
            </a:r>
            <a:r>
              <a:rPr lang="en-US" sz="1800" b="1">
                <a:solidFill>
                  <a:schemeClr val="tx2"/>
                </a:solidFill>
                <a:cs typeface="Courier New" panose="02070309020205020404" pitchFamily="49" charset="0"/>
              </a:rPr>
              <a:t>[MS18a]</a:t>
            </a:r>
          </a:p>
        </p:txBody>
      </p:sp>
      <p:sp>
        <p:nvSpPr>
          <p:cNvPr id="19" name="Rectangle 18">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96875" y="0"/>
            <a:ext cx="5992075"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4F5CB7-A3D1-44A9-8B58-DB497DD7DD92}"/>
              </a:ext>
            </a:extLst>
          </p:cNvPr>
          <p:cNvSpPr>
            <a:spLocks noGrp="1"/>
          </p:cNvSpPr>
          <p:nvPr>
            <p:ph type="sldNum" sz="quarter" idx="12"/>
          </p:nvPr>
        </p:nvSpPr>
        <p:spPr>
          <a:xfrm>
            <a:off x="8610600" y="6327648"/>
            <a:ext cx="2743200" cy="365125"/>
          </a:xfrm>
        </p:spPr>
        <p:txBody>
          <a:bodyPr>
            <a:normAutofit/>
          </a:bodyPr>
          <a:lstStyle/>
          <a:p>
            <a:pPr>
              <a:spcAft>
                <a:spcPts val="600"/>
              </a:spcAft>
            </a:pPr>
            <a:fld id="{73B850FF-6169-4056-8077-06FFA93A5366}" type="slidenum">
              <a:rPr lang="en-US" smtClean="0"/>
              <a:pPr>
                <a:spcAft>
                  <a:spcPts val="600"/>
                </a:spcAft>
              </a:pPr>
              <a:t>12</a:t>
            </a:fld>
            <a:endParaRPr lang="en-US"/>
          </a:p>
        </p:txBody>
      </p:sp>
      <p:sp>
        <p:nvSpPr>
          <p:cNvPr id="87" name="TextBox 86">
            <a:extLst>
              <a:ext uri="{FF2B5EF4-FFF2-40B4-BE49-F238E27FC236}">
                <a16:creationId xmlns:a16="http://schemas.microsoft.com/office/drawing/2014/main" id="{4A1E12A6-5E75-43C6-97D1-ED562F5F82CE}"/>
              </a:ext>
            </a:extLst>
          </p:cNvPr>
          <p:cNvSpPr txBox="1"/>
          <p:nvPr/>
        </p:nvSpPr>
        <p:spPr>
          <a:xfrm>
            <a:off x="102966" y="6310155"/>
            <a:ext cx="6093994" cy="400110"/>
          </a:xfrm>
          <a:prstGeom prst="rect">
            <a:avLst/>
          </a:prstGeom>
          <a:noFill/>
        </p:spPr>
        <p:txBody>
          <a:bodyPr wrap="square">
            <a:spAutoFit/>
          </a:bodyPr>
          <a:lstStyle/>
          <a:p>
            <a:pPr algn="r"/>
            <a:r>
              <a:rPr lang="en-US" sz="1000" b="0" i="0" u="none" strike="noStrike" baseline="0">
                <a:latin typeface="LMRoman10-Regular"/>
              </a:rPr>
              <a:t>[MS18a] N. Mhaskar and W. Smyth. String covering with optimal covers. </a:t>
            </a:r>
            <a:r>
              <a:rPr lang="en-US" sz="1000" b="0" i="1" u="none" strike="noStrike" baseline="0">
                <a:latin typeface="LMRoman10-Italic"/>
              </a:rPr>
              <a:t>Journal of</a:t>
            </a:r>
          </a:p>
          <a:p>
            <a:pPr algn="r"/>
            <a:r>
              <a:rPr lang="pt-BR" sz="1000" b="0" i="1" u="none" strike="noStrike" baseline="0">
                <a:latin typeface="LMRoman10-Italic"/>
              </a:rPr>
              <a:t>Discrete Algorithms </a:t>
            </a:r>
            <a:r>
              <a:rPr lang="pt-BR" sz="1000" b="0" i="0" u="none" strike="noStrike" baseline="0">
                <a:latin typeface="LMRoman10-Regular"/>
              </a:rPr>
              <a:t>51 (2018), 26–38. </a:t>
            </a:r>
            <a:r>
              <a:rPr lang="pt-BR" sz="1000" b="0" i="0" u="none" strike="noStrike" baseline="0">
                <a:latin typeface="LMRomanCaps10-Regular"/>
              </a:rPr>
              <a:t>issn</a:t>
            </a:r>
            <a:r>
              <a:rPr lang="pt-BR" sz="1000" b="0" i="0" u="none" strike="noStrike" baseline="0">
                <a:latin typeface="LMRoman10-Regular"/>
              </a:rPr>
              <a:t>: 1570-8667.</a:t>
            </a:r>
            <a:endParaRPr lang="en-CA" sz="1000"/>
          </a:p>
        </p:txBody>
      </p:sp>
      <p:grpSp>
        <p:nvGrpSpPr>
          <p:cNvPr id="138" name="Group 137">
            <a:extLst>
              <a:ext uri="{FF2B5EF4-FFF2-40B4-BE49-F238E27FC236}">
                <a16:creationId xmlns:a16="http://schemas.microsoft.com/office/drawing/2014/main" id="{E2A25E17-9B4E-4C17-A1F7-CE651F4828C5}"/>
              </a:ext>
            </a:extLst>
          </p:cNvPr>
          <p:cNvGrpSpPr/>
          <p:nvPr/>
        </p:nvGrpSpPr>
        <p:grpSpPr>
          <a:xfrm>
            <a:off x="8568690" y="609712"/>
            <a:ext cx="1303020" cy="5638576"/>
            <a:chOff x="8568690" y="609712"/>
            <a:chExt cx="1303020" cy="5638576"/>
          </a:xfrm>
        </p:grpSpPr>
        <p:sp>
          <p:nvSpPr>
            <p:cNvPr id="14" name="Oval 13">
              <a:extLst>
                <a:ext uri="{FF2B5EF4-FFF2-40B4-BE49-F238E27FC236}">
                  <a16:creationId xmlns:a16="http://schemas.microsoft.com/office/drawing/2014/main" id="{5E203D51-417C-49A4-9A84-8EF2F0928181}"/>
                </a:ext>
              </a:extLst>
            </p:cNvPr>
            <p:cNvSpPr/>
            <p:nvPr/>
          </p:nvSpPr>
          <p:spPr>
            <a:xfrm>
              <a:off x="8682990" y="609712"/>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Main()</a:t>
              </a: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AAFC3184-0AB7-4051-9C91-D8E6A2505BD8}"/>
                    </a:ext>
                  </a:extLst>
                </p:cNvPr>
                <p:cNvSpPr/>
                <p:nvPr/>
              </p:nvSpPr>
              <p:spPr>
                <a:xfrm>
                  <a:off x="8568690" y="1402962"/>
                  <a:ext cx="1303020"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latin typeface="Cambria Math" panose="02040503050406030204" pitchFamily="18" charset="0"/>
                            <a:cs typeface="Courier New" panose="02070309020205020404" pitchFamily="49" charset="0"/>
                          </a:rPr>
                          <m:t>𝐶𝑜𝑚𝑝𝑢𝑡𝑒</m:t>
                        </m:r>
                        <m:r>
                          <a:rPr lang="en-CA" sz="1200" i="1" dirty="0" smtClean="0">
                            <a:latin typeface="Cambria Math" panose="02040503050406030204" pitchFamily="18" charset="0"/>
                            <a:cs typeface="Courier New" panose="02070309020205020404" pitchFamily="49" charset="0"/>
                          </a:rPr>
                          <m:t>_</m:t>
                        </m:r>
                        <m:r>
                          <a:rPr lang="en-CA" sz="1200" i="1" dirty="0" smtClean="0">
                            <a:latin typeface="Cambria Math" panose="02040503050406030204" pitchFamily="18" charset="0"/>
                            <a:cs typeface="Courier New" panose="02070309020205020404" pitchFamily="49" charset="0"/>
                          </a:rPr>
                          <m:t>𝑀𝐶</m:t>
                        </m:r>
                        <m:r>
                          <a:rPr lang="en-CA" sz="1200" i="1" dirty="0">
                            <a:latin typeface="Cambria Math" panose="02040503050406030204" pitchFamily="18" charset="0"/>
                            <a:cs typeface="Courier New" panose="02070309020205020404" pitchFamily="49" charset="0"/>
                          </a:rPr>
                          <m:t>()</m:t>
                        </m:r>
                      </m:oMath>
                    </m:oMathPara>
                  </a14:m>
                  <a:endParaRPr lang="en-CA" sz="1200">
                    <a:latin typeface="Courier New" panose="02070309020205020404" pitchFamily="49" charset="0"/>
                    <a:cs typeface="Courier New" panose="02070309020205020404" pitchFamily="49" charset="0"/>
                  </a:endParaRPr>
                </a:p>
              </p:txBody>
            </p:sp>
          </mc:Choice>
          <mc:Fallback xmlns="">
            <p:sp>
              <p:nvSpPr>
                <p:cNvPr id="16" name="Rectangle 15">
                  <a:extLst>
                    <a:ext uri="{FF2B5EF4-FFF2-40B4-BE49-F238E27FC236}">
                      <a16:creationId xmlns:a16="http://schemas.microsoft.com/office/drawing/2014/main" id="{AAFC3184-0AB7-4051-9C91-D8E6A2505BD8}"/>
                    </a:ext>
                  </a:extLst>
                </p:cNvPr>
                <p:cNvSpPr>
                  <a:spLocks noRot="1" noChangeAspect="1" noMove="1" noResize="1" noEditPoints="1" noAdjustHandles="1" noChangeArrowheads="1" noChangeShapeType="1" noTextEdit="1"/>
                </p:cNvSpPr>
                <p:nvPr/>
              </p:nvSpPr>
              <p:spPr>
                <a:xfrm>
                  <a:off x="8568690" y="1402962"/>
                  <a:ext cx="1303020" cy="464820"/>
                </a:xfrm>
                <a:prstGeom prst="rect">
                  <a:avLst/>
                </a:prstGeom>
                <a:blipFill>
                  <a:blip r:embed="rId3"/>
                  <a:stretch>
                    <a:fillRect/>
                  </a:stretch>
                </a:blipFill>
              </p:spPr>
              <p:txBody>
                <a:bodyPr/>
                <a:lstStyle/>
                <a:p>
                  <a:r>
                    <a:rPr lang="en-CA">
                      <a:noFill/>
                    </a:rPr>
                    <a:t> </a:t>
                  </a:r>
                </a:p>
              </p:txBody>
            </p:sp>
          </mc:Fallback>
        </mc:AlternateContent>
        <p:sp>
          <p:nvSpPr>
            <p:cNvPr id="18" name="Rectangle: Rounded Corners 17">
              <a:extLst>
                <a:ext uri="{FF2B5EF4-FFF2-40B4-BE49-F238E27FC236}">
                  <a16:creationId xmlns:a16="http://schemas.microsoft.com/office/drawing/2014/main" id="{FFCF6380-A8A0-44DE-A38A-52522787A87D}"/>
                </a:ext>
              </a:extLst>
            </p:cNvPr>
            <p:cNvSpPr/>
            <p:nvPr/>
          </p:nvSpPr>
          <p:spPr>
            <a:xfrm>
              <a:off x="8831304" y="1985582"/>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SA</a:t>
              </a:r>
            </a:p>
          </p:txBody>
        </p:sp>
        <p:sp>
          <p:nvSpPr>
            <p:cNvPr id="33" name="Rectangle: Rounded Corners 32">
              <a:extLst>
                <a:ext uri="{FF2B5EF4-FFF2-40B4-BE49-F238E27FC236}">
                  <a16:creationId xmlns:a16="http://schemas.microsoft.com/office/drawing/2014/main" id="{EB6C3E2B-CF12-4F14-B95D-BBDEA3D05DB9}"/>
                </a:ext>
              </a:extLst>
            </p:cNvPr>
            <p:cNvSpPr/>
            <p:nvPr/>
          </p:nvSpPr>
          <p:spPr>
            <a:xfrm>
              <a:off x="8831304" y="2586978"/>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LCP</a:t>
              </a:r>
            </a:p>
          </p:txBody>
        </p:sp>
        <p:sp>
          <p:nvSpPr>
            <p:cNvPr id="34" name="Rectangle: Rounded Corners 33">
              <a:extLst>
                <a:ext uri="{FF2B5EF4-FFF2-40B4-BE49-F238E27FC236}">
                  <a16:creationId xmlns:a16="http://schemas.microsoft.com/office/drawing/2014/main" id="{12D097DA-539E-4700-9600-CD3BBC8F053A}"/>
                </a:ext>
              </a:extLst>
            </p:cNvPr>
            <p:cNvSpPr/>
            <p:nvPr/>
          </p:nvSpPr>
          <p:spPr>
            <a:xfrm>
              <a:off x="8841228" y="3188374"/>
              <a:ext cx="75476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RSF</a:t>
              </a:r>
            </a:p>
          </p:txBody>
        </p:sp>
        <p:sp>
          <p:nvSpPr>
            <p:cNvPr id="38" name="Rectangle: Rounded Corners 37">
              <a:extLst>
                <a:ext uri="{FF2B5EF4-FFF2-40B4-BE49-F238E27FC236}">
                  <a16:creationId xmlns:a16="http://schemas.microsoft.com/office/drawing/2014/main" id="{36B80F05-843C-4033-86E1-FF1C67C8061F}"/>
                </a:ext>
              </a:extLst>
            </p:cNvPr>
            <p:cNvSpPr/>
            <p:nvPr/>
          </p:nvSpPr>
          <p:spPr>
            <a:xfrm>
              <a:off x="8839703" y="3789770"/>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OLP</a:t>
              </a:r>
            </a:p>
          </p:txBody>
        </p:sp>
        <p:sp>
          <p:nvSpPr>
            <p:cNvPr id="39" name="Rectangle: Rounded Corners 38">
              <a:extLst>
                <a:ext uri="{FF2B5EF4-FFF2-40B4-BE49-F238E27FC236}">
                  <a16:creationId xmlns:a16="http://schemas.microsoft.com/office/drawing/2014/main" id="{61FF4325-4A2F-49E5-99E3-5D739F2EE0AF}"/>
                </a:ext>
              </a:extLst>
            </p:cNvPr>
            <p:cNvSpPr/>
            <p:nvPr/>
          </p:nvSpPr>
          <p:spPr>
            <a:xfrm>
              <a:off x="8839703" y="4391166"/>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RSPC</a:t>
              </a:r>
            </a:p>
          </p:txBody>
        </p:sp>
        <mc:AlternateContent xmlns:mc="http://schemas.openxmlformats.org/markup-compatibility/2006" xmlns:a14="http://schemas.microsoft.com/office/drawing/2010/main">
          <mc:Choice Requires="a14">
            <p:sp>
              <p:nvSpPr>
                <p:cNvPr id="40" name="Rectangle: Rounded Corners 39">
                  <a:extLst>
                    <a:ext uri="{FF2B5EF4-FFF2-40B4-BE49-F238E27FC236}">
                      <a16:creationId xmlns:a16="http://schemas.microsoft.com/office/drawing/2014/main" id="{D8CC045F-15F3-42B6-A838-1D6680F44917}"/>
                    </a:ext>
                  </a:extLst>
                </p:cNvPr>
                <p:cNvSpPr/>
                <p:nvPr/>
              </p:nvSpPr>
              <p:spPr>
                <a:xfrm>
                  <a:off x="8768576" y="4973786"/>
                  <a:ext cx="903249" cy="464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latin typeface="Cambria Math" panose="02040503050406030204" pitchFamily="18" charset="0"/>
                            <a:cs typeface="Courier New" panose="02070309020205020404" pitchFamily="49" charset="0"/>
                          </a:rPr>
                          <m:t>𝑀𝐶</m:t>
                        </m:r>
                        <m:r>
                          <a:rPr lang="en-CA" sz="1200" i="1" dirty="0" smtClean="0">
                            <a:latin typeface="Cambria Math" panose="02040503050406030204" pitchFamily="18" charset="0"/>
                            <a:cs typeface="Courier New" panose="02070309020205020404" pitchFamily="49" charset="0"/>
                          </a:rPr>
                          <m:t>_</m:t>
                        </m:r>
                        <m:r>
                          <a:rPr lang="en-CA" sz="1200" i="1" dirty="0" smtClean="0">
                            <a:latin typeface="Cambria Math" panose="02040503050406030204" pitchFamily="18" charset="0"/>
                            <a:cs typeface="Courier New" panose="02070309020205020404" pitchFamily="49" charset="0"/>
                          </a:rPr>
                          <m:t>𝐿𝑖𝑠𝑡</m:t>
                        </m:r>
                      </m:oMath>
                    </m:oMathPara>
                  </a14:m>
                  <a:endParaRPr lang="en-CA" sz="1200" baseline="-25000">
                    <a:latin typeface="Courier New" panose="02070309020205020404" pitchFamily="49" charset="0"/>
                    <a:cs typeface="Courier New" panose="02070309020205020404" pitchFamily="49" charset="0"/>
                  </a:endParaRPr>
                </a:p>
              </p:txBody>
            </p:sp>
          </mc:Choice>
          <mc:Fallback xmlns="">
            <p:sp>
              <p:nvSpPr>
                <p:cNvPr id="40" name="Rectangle: Rounded Corners 39">
                  <a:extLst>
                    <a:ext uri="{FF2B5EF4-FFF2-40B4-BE49-F238E27FC236}">
                      <a16:creationId xmlns:a16="http://schemas.microsoft.com/office/drawing/2014/main" id="{D8CC045F-15F3-42B6-A838-1D6680F44917}"/>
                    </a:ext>
                  </a:extLst>
                </p:cNvPr>
                <p:cNvSpPr>
                  <a:spLocks noRot="1" noChangeAspect="1" noMove="1" noResize="1" noEditPoints="1" noAdjustHandles="1" noChangeArrowheads="1" noChangeShapeType="1" noTextEdit="1"/>
                </p:cNvSpPr>
                <p:nvPr/>
              </p:nvSpPr>
              <p:spPr>
                <a:xfrm>
                  <a:off x="8768576" y="4973786"/>
                  <a:ext cx="903249" cy="464820"/>
                </a:xfrm>
                <a:prstGeom prst="roundRect">
                  <a:avLst/>
                </a:prstGeom>
                <a:blipFill>
                  <a:blip r:embed="rId4"/>
                  <a:stretch>
                    <a:fillRect/>
                  </a:stretch>
                </a:blipFill>
              </p:spPr>
              <p:txBody>
                <a:bodyPr/>
                <a:lstStyle/>
                <a:p>
                  <a:r>
                    <a:rPr lang="en-CA">
                      <a:noFill/>
                    </a:rPr>
                    <a:t> </a:t>
                  </a:r>
                </a:p>
              </p:txBody>
            </p:sp>
          </mc:Fallback>
        </mc:AlternateContent>
        <p:sp>
          <p:nvSpPr>
            <p:cNvPr id="41" name="Oval 40">
              <a:extLst>
                <a:ext uri="{FF2B5EF4-FFF2-40B4-BE49-F238E27FC236}">
                  <a16:creationId xmlns:a16="http://schemas.microsoft.com/office/drawing/2014/main" id="{40625628-2BD4-453D-A7CE-C1EAC4AA269B}"/>
                </a:ext>
              </a:extLst>
            </p:cNvPr>
            <p:cNvSpPr/>
            <p:nvPr/>
          </p:nvSpPr>
          <p:spPr>
            <a:xfrm>
              <a:off x="8682990" y="5556409"/>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Output</a:t>
              </a:r>
            </a:p>
          </p:txBody>
        </p:sp>
        <p:cxnSp>
          <p:nvCxnSpPr>
            <p:cNvPr id="49" name="Connector: Elbow 48">
              <a:extLst>
                <a:ext uri="{FF2B5EF4-FFF2-40B4-BE49-F238E27FC236}">
                  <a16:creationId xmlns:a16="http://schemas.microsoft.com/office/drawing/2014/main" id="{187295D2-6AD6-408A-9C87-B0B637358682}"/>
                </a:ext>
              </a:extLst>
            </p:cNvPr>
            <p:cNvCxnSpPr>
              <a:cxnSpLocks/>
            </p:cNvCxnSpPr>
            <p:nvPr/>
          </p:nvCxnSpPr>
          <p:spPr>
            <a:xfrm rot="16200000" flipH="1">
              <a:off x="9164821" y="1349102"/>
              <a:ext cx="110759" cy="6350"/>
            </a:xfrm>
            <a:prstGeom prst="bentConnector3">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2B0D18A-F1A2-4803-B1FC-19A2256FA6CF}"/>
                </a:ext>
              </a:extLst>
            </p:cNvPr>
            <p:cNvCxnSpPr>
              <a:cxnSpLocks/>
            </p:cNvCxnSpPr>
            <p:nvPr/>
          </p:nvCxnSpPr>
          <p:spPr>
            <a:xfrm flipH="1">
              <a:off x="9220200" y="5433912"/>
              <a:ext cx="1" cy="127191"/>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CF101194-27EB-4FEB-A348-A00778296D2F}"/>
                </a:ext>
              </a:extLst>
            </p:cNvPr>
            <p:cNvCxnSpPr>
              <a:cxnSpLocks/>
              <a:endCxn id="18" idx="0"/>
            </p:cNvCxnSpPr>
            <p:nvPr/>
          </p:nvCxnSpPr>
          <p:spPr>
            <a:xfrm flipH="1">
              <a:off x="9218612" y="1863088"/>
              <a:ext cx="1588" cy="122494"/>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096ADA96-F122-471F-B553-8C5E94C38E2D}"/>
                </a:ext>
              </a:extLst>
            </p:cNvPr>
            <p:cNvCxnSpPr>
              <a:cxnSpLocks/>
              <a:stCxn id="18" idx="2"/>
              <a:endCxn id="33" idx="0"/>
            </p:cNvCxnSpPr>
            <p:nvPr/>
          </p:nvCxnSpPr>
          <p:spPr>
            <a:xfrm>
              <a:off x="9218612" y="2450402"/>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12CF6D03-8A74-42E6-9382-2A4D719C4350}"/>
                </a:ext>
              </a:extLst>
            </p:cNvPr>
            <p:cNvCxnSpPr>
              <a:cxnSpLocks/>
              <a:stCxn id="33" idx="2"/>
              <a:endCxn id="34" idx="0"/>
            </p:cNvCxnSpPr>
            <p:nvPr/>
          </p:nvCxnSpPr>
          <p:spPr>
            <a:xfrm>
              <a:off x="9218612" y="3051798"/>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D34B792D-EFCA-41A2-905E-F739FD1AA2E1}"/>
                </a:ext>
              </a:extLst>
            </p:cNvPr>
            <p:cNvCxnSpPr>
              <a:cxnSpLocks/>
              <a:stCxn id="34" idx="2"/>
              <a:endCxn id="38" idx="0"/>
            </p:cNvCxnSpPr>
            <p:nvPr/>
          </p:nvCxnSpPr>
          <p:spPr>
            <a:xfrm>
              <a:off x="9218612" y="3653194"/>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0F456054-ACD8-4328-BC40-E398A24DEDE2}"/>
                </a:ext>
              </a:extLst>
            </p:cNvPr>
            <p:cNvCxnSpPr>
              <a:cxnSpLocks/>
              <a:stCxn id="38" idx="2"/>
              <a:endCxn id="39" idx="0"/>
            </p:cNvCxnSpPr>
            <p:nvPr/>
          </p:nvCxnSpPr>
          <p:spPr>
            <a:xfrm>
              <a:off x="9218612" y="4254590"/>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B247DDE2-E315-453A-BD3B-3B9325BC1243}"/>
                </a:ext>
              </a:extLst>
            </p:cNvPr>
            <p:cNvCxnSpPr>
              <a:cxnSpLocks/>
              <a:stCxn id="39" idx="2"/>
              <a:endCxn id="40" idx="0"/>
            </p:cNvCxnSpPr>
            <p:nvPr/>
          </p:nvCxnSpPr>
          <p:spPr>
            <a:xfrm>
              <a:off x="9218612" y="4855986"/>
              <a:ext cx="1589" cy="11780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6241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 name="Title 4">
            <a:extLst>
              <a:ext uri="{FF2B5EF4-FFF2-40B4-BE49-F238E27FC236}">
                <a16:creationId xmlns:a16="http://schemas.microsoft.com/office/drawing/2014/main" id="{6C87958C-AB57-4D4B-B090-C77E611748E3}"/>
              </a:ext>
            </a:extLst>
          </p:cNvPr>
          <p:cNvSpPr>
            <a:spLocks noGrp="1"/>
          </p:cNvSpPr>
          <p:nvPr>
            <p:ph type="title"/>
          </p:nvPr>
        </p:nvSpPr>
        <p:spPr>
          <a:xfrm>
            <a:off x="838200" y="586992"/>
            <a:ext cx="4953000" cy="1664573"/>
          </a:xfrm>
        </p:spPr>
        <p:txBody>
          <a:bodyPr>
            <a:normAutofit/>
          </a:bodyPr>
          <a:lstStyle/>
          <a:p>
            <a:pPr>
              <a:lnSpc>
                <a:spcPct val="90000"/>
              </a:lnSpc>
            </a:pPr>
            <a:r>
              <a:rPr lang="en-CA" sz="4000">
                <a:solidFill>
                  <a:schemeClr val="tx2"/>
                </a:solidFill>
              </a:rPr>
              <a:t>MAXCOVER</a:t>
            </a:r>
            <a:br>
              <a:rPr lang="en-CA" sz="3700">
                <a:solidFill>
                  <a:schemeClr val="tx2"/>
                </a:solidFill>
              </a:rPr>
            </a:br>
            <a:r>
              <a:rPr lang="en-CA" sz="2000" b="0">
                <a:solidFill>
                  <a:schemeClr val="tx2"/>
                </a:solidFill>
              </a:rPr>
              <a:t>Software Architecture</a:t>
            </a:r>
          </a:p>
        </p:txBody>
      </p:sp>
      <p:sp>
        <p:nvSpPr>
          <p:cNvPr id="12" name="Content Placeholder 11">
            <a:extLst>
              <a:ext uri="{FF2B5EF4-FFF2-40B4-BE49-F238E27FC236}">
                <a16:creationId xmlns:a16="http://schemas.microsoft.com/office/drawing/2014/main" id="{2377EF59-30F4-DCE6-9B5A-0ECD90E1272F}"/>
              </a:ext>
            </a:extLst>
          </p:cNvPr>
          <p:cNvSpPr>
            <a:spLocks noGrp="1"/>
          </p:cNvSpPr>
          <p:nvPr>
            <p:ph idx="1"/>
          </p:nvPr>
        </p:nvSpPr>
        <p:spPr>
          <a:xfrm>
            <a:off x="386492" y="2358175"/>
            <a:ext cx="5683268" cy="3048323"/>
          </a:xfrm>
        </p:spPr>
        <p:txBody>
          <a:bodyPr anchor="ctr">
            <a:normAutofit/>
          </a:bodyPr>
          <a:lstStyle/>
          <a:p>
            <a:r>
              <a:rPr lang="en-US" sz="1800">
                <a:solidFill>
                  <a:schemeClr val="tx2"/>
                </a:solidFill>
                <a:cs typeface="Courier New" panose="02070309020205020404" pitchFamily="49" charset="0"/>
              </a:rPr>
              <a:t>The first three arrays make use of code by:</a:t>
            </a:r>
          </a:p>
          <a:p>
            <a:pPr lvl="1">
              <a:buFont typeface="Wingdings" panose="05000000000000000000" pitchFamily="2" charset="2"/>
              <a:buChar char="v"/>
            </a:pPr>
            <a:r>
              <a:rPr lang="en-US" sz="1400">
                <a:solidFill>
                  <a:schemeClr val="tx2"/>
                </a:solidFill>
                <a:latin typeface="Lobster" panose="00000500000000000000" pitchFamily="2" charset="0"/>
                <a:cs typeface="Courier New" panose="02070309020205020404" pitchFamily="49" charset="0"/>
              </a:rPr>
              <a:t>SA</a:t>
            </a:r>
            <a:r>
              <a:rPr lang="en-US" sz="1400">
                <a:solidFill>
                  <a:schemeClr val="tx2"/>
                </a:solidFill>
                <a:cs typeface="Courier New" panose="02070309020205020404" pitchFamily="49" charset="0"/>
              </a:rPr>
              <a:t>: SA-IS algorithm implemented by Yuta Mori</a:t>
            </a:r>
          </a:p>
          <a:p>
            <a:pPr lvl="1">
              <a:buFont typeface="Wingdings" panose="05000000000000000000" pitchFamily="2" charset="2"/>
              <a:buChar char="v"/>
            </a:pPr>
            <a:r>
              <a:rPr lang="en-US" sz="1400">
                <a:solidFill>
                  <a:schemeClr val="tx2"/>
                </a:solidFill>
                <a:latin typeface="Lobster" panose="00000500000000000000" pitchFamily="2" charset="0"/>
                <a:cs typeface="Courier New" panose="02070309020205020404" pitchFamily="49" charset="0"/>
              </a:rPr>
              <a:t>LCP: </a:t>
            </a:r>
            <a:r>
              <a:rPr lang="en-US" sz="1400">
                <a:solidFill>
                  <a:schemeClr val="tx2"/>
                </a:solidFill>
                <a:cs typeface="Courier New" panose="02070309020205020404" pitchFamily="49" charset="0"/>
              </a:rPr>
              <a:t>Implementation by Simon J. Puglisi and Andrew Turpin </a:t>
            </a:r>
          </a:p>
          <a:p>
            <a:pPr lvl="1">
              <a:buFont typeface="Wingdings" panose="05000000000000000000" pitchFamily="2" charset="2"/>
              <a:buChar char="v"/>
            </a:pPr>
            <a:r>
              <a:rPr lang="en-US" sz="1400">
                <a:solidFill>
                  <a:schemeClr val="tx2"/>
                </a:solidFill>
                <a:latin typeface="Lobster" panose="00000500000000000000" pitchFamily="2" charset="0"/>
                <a:cs typeface="Courier New" panose="02070309020205020404" pitchFamily="49" charset="0"/>
              </a:rPr>
              <a:t>RSF: </a:t>
            </a:r>
            <a:r>
              <a:rPr lang="en-US" sz="1400">
                <a:solidFill>
                  <a:schemeClr val="tx2"/>
                </a:solidFill>
                <a:cs typeface="Courier New" panose="02070309020205020404" pitchFamily="49" charset="0"/>
              </a:rPr>
              <a:t>Implementation by Neerja Mhaskar and W.F. Smyth </a:t>
            </a:r>
          </a:p>
        </p:txBody>
      </p:sp>
      <p:sp>
        <p:nvSpPr>
          <p:cNvPr id="19" name="Rectangle 18">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96875" y="0"/>
            <a:ext cx="5992075"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4F5CB7-A3D1-44A9-8B58-DB497DD7DD92}"/>
              </a:ext>
            </a:extLst>
          </p:cNvPr>
          <p:cNvSpPr>
            <a:spLocks noGrp="1"/>
          </p:cNvSpPr>
          <p:nvPr>
            <p:ph type="sldNum" sz="quarter" idx="12"/>
          </p:nvPr>
        </p:nvSpPr>
        <p:spPr>
          <a:xfrm>
            <a:off x="8610600" y="6327648"/>
            <a:ext cx="2743200" cy="365125"/>
          </a:xfrm>
        </p:spPr>
        <p:txBody>
          <a:bodyPr>
            <a:normAutofit/>
          </a:bodyPr>
          <a:lstStyle/>
          <a:p>
            <a:pPr>
              <a:spcAft>
                <a:spcPts val="600"/>
              </a:spcAft>
            </a:pPr>
            <a:fld id="{73B850FF-6169-4056-8077-06FFA93A5366}" type="slidenum">
              <a:rPr lang="en-US" smtClean="0"/>
              <a:pPr>
                <a:spcAft>
                  <a:spcPts val="600"/>
                </a:spcAft>
              </a:pPr>
              <a:t>120</a:t>
            </a:fld>
            <a:endParaRPr lang="en-US"/>
          </a:p>
        </p:txBody>
      </p:sp>
      <p:grpSp>
        <p:nvGrpSpPr>
          <p:cNvPr id="42" name="Group 41">
            <a:extLst>
              <a:ext uri="{FF2B5EF4-FFF2-40B4-BE49-F238E27FC236}">
                <a16:creationId xmlns:a16="http://schemas.microsoft.com/office/drawing/2014/main" id="{C067D24C-E8DF-4D3E-98B8-62C9679EEF88}"/>
              </a:ext>
            </a:extLst>
          </p:cNvPr>
          <p:cNvGrpSpPr/>
          <p:nvPr/>
        </p:nvGrpSpPr>
        <p:grpSpPr>
          <a:xfrm>
            <a:off x="8568690" y="609712"/>
            <a:ext cx="1303020" cy="5638576"/>
            <a:chOff x="8568690" y="609712"/>
            <a:chExt cx="1303020" cy="5638576"/>
          </a:xfrm>
        </p:grpSpPr>
        <p:sp>
          <p:nvSpPr>
            <p:cNvPr id="43" name="Oval 42">
              <a:extLst>
                <a:ext uri="{FF2B5EF4-FFF2-40B4-BE49-F238E27FC236}">
                  <a16:creationId xmlns:a16="http://schemas.microsoft.com/office/drawing/2014/main" id="{FF9BE1DF-0117-4BEC-91D0-D9B5D8331714}"/>
                </a:ext>
              </a:extLst>
            </p:cNvPr>
            <p:cNvSpPr/>
            <p:nvPr/>
          </p:nvSpPr>
          <p:spPr>
            <a:xfrm>
              <a:off x="8682990" y="609712"/>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Main()</a:t>
              </a:r>
            </a:p>
          </p:txBody>
        </p:sp>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E5B0CE1F-EDB2-4EE1-AF8C-DEA2CBC33439}"/>
                    </a:ext>
                  </a:extLst>
                </p:cNvPr>
                <p:cNvSpPr/>
                <p:nvPr/>
              </p:nvSpPr>
              <p:spPr>
                <a:xfrm>
                  <a:off x="8568690" y="1402962"/>
                  <a:ext cx="1303020"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latin typeface="Cambria Math" panose="02040503050406030204" pitchFamily="18" charset="0"/>
                            <a:cs typeface="Courier New" panose="02070309020205020404" pitchFamily="49" charset="0"/>
                          </a:rPr>
                          <m:t>𝐶𝑜𝑚𝑝𝑢𝑡𝑒</m:t>
                        </m:r>
                        <m:r>
                          <a:rPr lang="en-CA" sz="1200" i="1" dirty="0" smtClean="0">
                            <a:latin typeface="Cambria Math" panose="02040503050406030204" pitchFamily="18" charset="0"/>
                            <a:cs typeface="Courier New" panose="02070309020205020404" pitchFamily="49" charset="0"/>
                          </a:rPr>
                          <m:t>_</m:t>
                        </m:r>
                        <m:r>
                          <a:rPr lang="en-CA" sz="1200" i="1" dirty="0" smtClean="0">
                            <a:latin typeface="Cambria Math" panose="02040503050406030204" pitchFamily="18" charset="0"/>
                            <a:cs typeface="Courier New" panose="02070309020205020404" pitchFamily="49" charset="0"/>
                          </a:rPr>
                          <m:t>𝑀𝐶</m:t>
                        </m:r>
                        <m:r>
                          <a:rPr lang="en-CA" sz="1200" i="1" dirty="0">
                            <a:latin typeface="Cambria Math" panose="02040503050406030204" pitchFamily="18" charset="0"/>
                            <a:cs typeface="Courier New" panose="02070309020205020404" pitchFamily="49" charset="0"/>
                          </a:rPr>
                          <m:t>()</m:t>
                        </m:r>
                      </m:oMath>
                    </m:oMathPara>
                  </a14:m>
                  <a:endParaRPr lang="en-CA" sz="1200">
                    <a:latin typeface="Courier New" panose="02070309020205020404" pitchFamily="49" charset="0"/>
                    <a:cs typeface="Courier New" panose="02070309020205020404" pitchFamily="49" charset="0"/>
                  </a:endParaRPr>
                </a:p>
              </p:txBody>
            </p:sp>
          </mc:Choice>
          <mc:Fallback xmlns="">
            <p:sp>
              <p:nvSpPr>
                <p:cNvPr id="44" name="Rectangle 43">
                  <a:extLst>
                    <a:ext uri="{FF2B5EF4-FFF2-40B4-BE49-F238E27FC236}">
                      <a16:creationId xmlns:a16="http://schemas.microsoft.com/office/drawing/2014/main" id="{E5B0CE1F-EDB2-4EE1-AF8C-DEA2CBC33439}"/>
                    </a:ext>
                  </a:extLst>
                </p:cNvPr>
                <p:cNvSpPr>
                  <a:spLocks noRot="1" noChangeAspect="1" noMove="1" noResize="1" noEditPoints="1" noAdjustHandles="1" noChangeArrowheads="1" noChangeShapeType="1" noTextEdit="1"/>
                </p:cNvSpPr>
                <p:nvPr/>
              </p:nvSpPr>
              <p:spPr>
                <a:xfrm>
                  <a:off x="8568690" y="1402962"/>
                  <a:ext cx="1303020" cy="464820"/>
                </a:xfrm>
                <a:prstGeom prst="rect">
                  <a:avLst/>
                </a:prstGeom>
                <a:blipFill>
                  <a:blip r:embed="rId3"/>
                  <a:stretch>
                    <a:fillRect/>
                  </a:stretch>
                </a:blipFill>
              </p:spPr>
              <p:txBody>
                <a:bodyPr/>
                <a:lstStyle/>
                <a:p>
                  <a:r>
                    <a:rPr lang="en-CA">
                      <a:noFill/>
                    </a:rPr>
                    <a:t> </a:t>
                  </a:r>
                </a:p>
              </p:txBody>
            </p:sp>
          </mc:Fallback>
        </mc:AlternateContent>
        <p:sp>
          <p:nvSpPr>
            <p:cNvPr id="48" name="Rectangle: Rounded Corners 47">
              <a:extLst>
                <a:ext uri="{FF2B5EF4-FFF2-40B4-BE49-F238E27FC236}">
                  <a16:creationId xmlns:a16="http://schemas.microsoft.com/office/drawing/2014/main" id="{37F11BCA-A6C9-41FC-AD53-04F0FE47E78C}"/>
                </a:ext>
              </a:extLst>
            </p:cNvPr>
            <p:cNvSpPr/>
            <p:nvPr/>
          </p:nvSpPr>
          <p:spPr>
            <a:xfrm>
              <a:off x="8831304" y="1985582"/>
              <a:ext cx="774616" cy="4648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Lobster" panose="00000500000000000000" pitchFamily="2" charset="0"/>
                </a:rPr>
                <a:t>SA</a:t>
              </a:r>
            </a:p>
          </p:txBody>
        </p:sp>
        <p:sp>
          <p:nvSpPr>
            <p:cNvPr id="50" name="Rectangle: Rounded Corners 49">
              <a:extLst>
                <a:ext uri="{FF2B5EF4-FFF2-40B4-BE49-F238E27FC236}">
                  <a16:creationId xmlns:a16="http://schemas.microsoft.com/office/drawing/2014/main" id="{1C1A033A-B164-4F15-9977-00F33BE92AB1}"/>
                </a:ext>
              </a:extLst>
            </p:cNvPr>
            <p:cNvSpPr/>
            <p:nvPr/>
          </p:nvSpPr>
          <p:spPr>
            <a:xfrm>
              <a:off x="8831304" y="2586978"/>
              <a:ext cx="774616" cy="4648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Lobster" panose="00000500000000000000" pitchFamily="2" charset="0"/>
                </a:rPr>
                <a:t>LCP</a:t>
              </a:r>
            </a:p>
          </p:txBody>
        </p:sp>
        <p:sp>
          <p:nvSpPr>
            <p:cNvPr id="52" name="Rectangle: Rounded Corners 51">
              <a:extLst>
                <a:ext uri="{FF2B5EF4-FFF2-40B4-BE49-F238E27FC236}">
                  <a16:creationId xmlns:a16="http://schemas.microsoft.com/office/drawing/2014/main" id="{541B99DD-2BE6-436B-9865-CF060A4B8579}"/>
                </a:ext>
              </a:extLst>
            </p:cNvPr>
            <p:cNvSpPr/>
            <p:nvPr/>
          </p:nvSpPr>
          <p:spPr>
            <a:xfrm>
              <a:off x="8841228" y="3188374"/>
              <a:ext cx="754768" cy="4648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Lobster" panose="00000500000000000000" pitchFamily="2" charset="0"/>
                </a:rPr>
                <a:t>RSF</a:t>
              </a:r>
            </a:p>
          </p:txBody>
        </p:sp>
        <p:sp>
          <p:nvSpPr>
            <p:cNvPr id="54" name="Rectangle: Rounded Corners 53">
              <a:extLst>
                <a:ext uri="{FF2B5EF4-FFF2-40B4-BE49-F238E27FC236}">
                  <a16:creationId xmlns:a16="http://schemas.microsoft.com/office/drawing/2014/main" id="{4A0C1986-A4B0-46C4-B204-1B6A74393048}"/>
                </a:ext>
              </a:extLst>
            </p:cNvPr>
            <p:cNvSpPr/>
            <p:nvPr/>
          </p:nvSpPr>
          <p:spPr>
            <a:xfrm>
              <a:off x="8839703" y="3789770"/>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OLP</a:t>
              </a:r>
            </a:p>
          </p:txBody>
        </p:sp>
        <p:sp>
          <p:nvSpPr>
            <p:cNvPr id="56" name="Rectangle: Rounded Corners 55">
              <a:extLst>
                <a:ext uri="{FF2B5EF4-FFF2-40B4-BE49-F238E27FC236}">
                  <a16:creationId xmlns:a16="http://schemas.microsoft.com/office/drawing/2014/main" id="{A313AE1F-0AB9-49D6-820B-5CA7C275FB06}"/>
                </a:ext>
              </a:extLst>
            </p:cNvPr>
            <p:cNvSpPr/>
            <p:nvPr/>
          </p:nvSpPr>
          <p:spPr>
            <a:xfrm>
              <a:off x="8839703" y="4391166"/>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RSPC</a:t>
              </a:r>
            </a:p>
          </p:txBody>
        </p:sp>
        <mc:AlternateContent xmlns:mc="http://schemas.openxmlformats.org/markup-compatibility/2006" xmlns:a14="http://schemas.microsoft.com/office/drawing/2010/main">
          <mc:Choice Requires="a14">
            <p:sp>
              <p:nvSpPr>
                <p:cNvPr id="57" name="Rectangle: Rounded Corners 56">
                  <a:extLst>
                    <a:ext uri="{FF2B5EF4-FFF2-40B4-BE49-F238E27FC236}">
                      <a16:creationId xmlns:a16="http://schemas.microsoft.com/office/drawing/2014/main" id="{C9C5735D-28F7-4078-9469-7FAE352C45B3}"/>
                    </a:ext>
                  </a:extLst>
                </p:cNvPr>
                <p:cNvSpPr/>
                <p:nvPr/>
              </p:nvSpPr>
              <p:spPr>
                <a:xfrm>
                  <a:off x="8768576" y="4973786"/>
                  <a:ext cx="903249" cy="464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latin typeface="Cambria Math" panose="02040503050406030204" pitchFamily="18" charset="0"/>
                            <a:cs typeface="Courier New" panose="02070309020205020404" pitchFamily="49" charset="0"/>
                          </a:rPr>
                          <m:t>𝑀𝐶</m:t>
                        </m:r>
                        <m:r>
                          <a:rPr lang="en-CA" sz="1200" i="1" dirty="0" smtClean="0">
                            <a:latin typeface="Cambria Math" panose="02040503050406030204" pitchFamily="18" charset="0"/>
                            <a:cs typeface="Courier New" panose="02070309020205020404" pitchFamily="49" charset="0"/>
                          </a:rPr>
                          <m:t>_</m:t>
                        </m:r>
                        <m:r>
                          <a:rPr lang="en-CA" sz="1200" i="1" dirty="0" smtClean="0">
                            <a:latin typeface="Cambria Math" panose="02040503050406030204" pitchFamily="18" charset="0"/>
                            <a:cs typeface="Courier New" panose="02070309020205020404" pitchFamily="49" charset="0"/>
                          </a:rPr>
                          <m:t>𝐿𝑖𝑠𝑡</m:t>
                        </m:r>
                      </m:oMath>
                    </m:oMathPara>
                  </a14:m>
                  <a:endParaRPr lang="en-CA" sz="1200" baseline="-25000">
                    <a:latin typeface="Courier New" panose="02070309020205020404" pitchFamily="49" charset="0"/>
                    <a:cs typeface="Courier New" panose="02070309020205020404" pitchFamily="49" charset="0"/>
                  </a:endParaRPr>
                </a:p>
              </p:txBody>
            </p:sp>
          </mc:Choice>
          <mc:Fallback xmlns="">
            <p:sp>
              <p:nvSpPr>
                <p:cNvPr id="57" name="Rectangle: Rounded Corners 56">
                  <a:extLst>
                    <a:ext uri="{FF2B5EF4-FFF2-40B4-BE49-F238E27FC236}">
                      <a16:creationId xmlns:a16="http://schemas.microsoft.com/office/drawing/2014/main" id="{C9C5735D-28F7-4078-9469-7FAE352C45B3}"/>
                    </a:ext>
                  </a:extLst>
                </p:cNvPr>
                <p:cNvSpPr>
                  <a:spLocks noRot="1" noChangeAspect="1" noMove="1" noResize="1" noEditPoints="1" noAdjustHandles="1" noChangeArrowheads="1" noChangeShapeType="1" noTextEdit="1"/>
                </p:cNvSpPr>
                <p:nvPr/>
              </p:nvSpPr>
              <p:spPr>
                <a:xfrm>
                  <a:off x="8768576" y="4973786"/>
                  <a:ext cx="903249" cy="464820"/>
                </a:xfrm>
                <a:prstGeom prst="roundRect">
                  <a:avLst/>
                </a:prstGeom>
                <a:blipFill>
                  <a:blip r:embed="rId4"/>
                  <a:stretch>
                    <a:fillRect/>
                  </a:stretch>
                </a:blipFill>
              </p:spPr>
              <p:txBody>
                <a:bodyPr/>
                <a:lstStyle/>
                <a:p>
                  <a:r>
                    <a:rPr lang="en-CA">
                      <a:noFill/>
                    </a:rPr>
                    <a:t> </a:t>
                  </a:r>
                </a:p>
              </p:txBody>
            </p:sp>
          </mc:Fallback>
        </mc:AlternateContent>
        <p:sp>
          <p:nvSpPr>
            <p:cNvPr id="58" name="Oval 57">
              <a:extLst>
                <a:ext uri="{FF2B5EF4-FFF2-40B4-BE49-F238E27FC236}">
                  <a16:creationId xmlns:a16="http://schemas.microsoft.com/office/drawing/2014/main" id="{B7D5F0EA-DE2E-4C35-9B56-60D7A1A4A3A6}"/>
                </a:ext>
              </a:extLst>
            </p:cNvPr>
            <p:cNvSpPr/>
            <p:nvPr/>
          </p:nvSpPr>
          <p:spPr>
            <a:xfrm>
              <a:off x="8682990" y="5556409"/>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Output</a:t>
              </a:r>
            </a:p>
          </p:txBody>
        </p:sp>
        <p:cxnSp>
          <p:nvCxnSpPr>
            <p:cNvPr id="60" name="Connector: Elbow 59">
              <a:extLst>
                <a:ext uri="{FF2B5EF4-FFF2-40B4-BE49-F238E27FC236}">
                  <a16:creationId xmlns:a16="http://schemas.microsoft.com/office/drawing/2014/main" id="{99D460AE-29DC-4AB7-9E09-4F924EA32D63}"/>
                </a:ext>
              </a:extLst>
            </p:cNvPr>
            <p:cNvCxnSpPr>
              <a:cxnSpLocks/>
            </p:cNvCxnSpPr>
            <p:nvPr/>
          </p:nvCxnSpPr>
          <p:spPr>
            <a:xfrm rot="16200000" flipH="1">
              <a:off x="9164821" y="1349102"/>
              <a:ext cx="110759" cy="6350"/>
            </a:xfrm>
            <a:prstGeom prst="bentConnector3">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8DE69A45-C128-4241-A85F-D403F93B699A}"/>
                </a:ext>
              </a:extLst>
            </p:cNvPr>
            <p:cNvCxnSpPr>
              <a:cxnSpLocks/>
            </p:cNvCxnSpPr>
            <p:nvPr/>
          </p:nvCxnSpPr>
          <p:spPr>
            <a:xfrm flipH="1">
              <a:off x="9220200" y="5433912"/>
              <a:ext cx="1" cy="127191"/>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447B8491-AACD-4D85-BD74-1CF84C62D5ED}"/>
                </a:ext>
              </a:extLst>
            </p:cNvPr>
            <p:cNvCxnSpPr>
              <a:cxnSpLocks/>
              <a:endCxn id="48" idx="0"/>
            </p:cNvCxnSpPr>
            <p:nvPr/>
          </p:nvCxnSpPr>
          <p:spPr>
            <a:xfrm flipH="1">
              <a:off x="9218612" y="1863088"/>
              <a:ext cx="1588" cy="122494"/>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40E7E23E-7ACD-4687-AC33-94318668F832}"/>
                </a:ext>
              </a:extLst>
            </p:cNvPr>
            <p:cNvCxnSpPr>
              <a:cxnSpLocks/>
              <a:stCxn id="48" idx="2"/>
              <a:endCxn id="50" idx="0"/>
            </p:cNvCxnSpPr>
            <p:nvPr/>
          </p:nvCxnSpPr>
          <p:spPr>
            <a:xfrm>
              <a:off x="9218612" y="2450402"/>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C9A7D061-8C65-44C0-949B-87DC35918C60}"/>
                </a:ext>
              </a:extLst>
            </p:cNvPr>
            <p:cNvCxnSpPr>
              <a:cxnSpLocks/>
              <a:stCxn id="50" idx="2"/>
              <a:endCxn id="52" idx="0"/>
            </p:cNvCxnSpPr>
            <p:nvPr/>
          </p:nvCxnSpPr>
          <p:spPr>
            <a:xfrm>
              <a:off x="9218612" y="3051798"/>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3FDA29C8-F5F6-4BD0-B91B-6044EB2990A4}"/>
                </a:ext>
              </a:extLst>
            </p:cNvPr>
            <p:cNvCxnSpPr>
              <a:cxnSpLocks/>
              <a:stCxn id="52" idx="2"/>
              <a:endCxn id="54" idx="0"/>
            </p:cNvCxnSpPr>
            <p:nvPr/>
          </p:nvCxnSpPr>
          <p:spPr>
            <a:xfrm>
              <a:off x="9218612" y="3653194"/>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83F669BA-2C3A-45F2-A534-4B488C0AEEFA}"/>
                </a:ext>
              </a:extLst>
            </p:cNvPr>
            <p:cNvCxnSpPr>
              <a:cxnSpLocks/>
              <a:stCxn id="54" idx="2"/>
              <a:endCxn id="56" idx="0"/>
            </p:cNvCxnSpPr>
            <p:nvPr/>
          </p:nvCxnSpPr>
          <p:spPr>
            <a:xfrm>
              <a:off x="9218612" y="4254590"/>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7A291A89-205A-4711-A882-26EC33266E4A}"/>
                </a:ext>
              </a:extLst>
            </p:cNvPr>
            <p:cNvCxnSpPr>
              <a:cxnSpLocks/>
              <a:stCxn id="56" idx="2"/>
              <a:endCxn id="57" idx="0"/>
            </p:cNvCxnSpPr>
            <p:nvPr/>
          </p:nvCxnSpPr>
          <p:spPr>
            <a:xfrm>
              <a:off x="9218612" y="4855986"/>
              <a:ext cx="1589" cy="11780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5450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 name="Title 4">
            <a:extLst>
              <a:ext uri="{FF2B5EF4-FFF2-40B4-BE49-F238E27FC236}">
                <a16:creationId xmlns:a16="http://schemas.microsoft.com/office/drawing/2014/main" id="{6C87958C-AB57-4D4B-B090-C77E611748E3}"/>
              </a:ext>
            </a:extLst>
          </p:cNvPr>
          <p:cNvSpPr>
            <a:spLocks noGrp="1"/>
          </p:cNvSpPr>
          <p:nvPr>
            <p:ph type="title"/>
          </p:nvPr>
        </p:nvSpPr>
        <p:spPr>
          <a:xfrm>
            <a:off x="838200" y="586992"/>
            <a:ext cx="4953000" cy="1664573"/>
          </a:xfrm>
        </p:spPr>
        <p:txBody>
          <a:bodyPr>
            <a:normAutofit/>
          </a:bodyPr>
          <a:lstStyle/>
          <a:p>
            <a:pPr>
              <a:lnSpc>
                <a:spcPct val="90000"/>
              </a:lnSpc>
            </a:pPr>
            <a:r>
              <a:rPr lang="en-CA" sz="4000">
                <a:solidFill>
                  <a:schemeClr val="tx2"/>
                </a:solidFill>
              </a:rPr>
              <a:t>MAXCOVER</a:t>
            </a:r>
            <a:br>
              <a:rPr lang="en-CA" sz="3700">
                <a:solidFill>
                  <a:schemeClr val="tx2"/>
                </a:solidFill>
              </a:rPr>
            </a:br>
            <a:r>
              <a:rPr lang="en-CA" sz="2000" b="0">
                <a:solidFill>
                  <a:schemeClr val="tx2"/>
                </a:solidFill>
              </a:rPr>
              <a:t>Software Architecture</a:t>
            </a:r>
          </a:p>
        </p:txBody>
      </p:sp>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2377EF59-30F4-DCE6-9B5A-0ECD90E1272F}"/>
                  </a:ext>
                </a:extLst>
              </p:cNvPr>
              <p:cNvSpPr>
                <a:spLocks noGrp="1"/>
              </p:cNvSpPr>
              <p:nvPr>
                <p:ph idx="1"/>
              </p:nvPr>
            </p:nvSpPr>
            <p:spPr>
              <a:xfrm>
                <a:off x="838200" y="2411653"/>
                <a:ext cx="4952681" cy="2994845"/>
              </a:xfrm>
            </p:spPr>
            <p:txBody>
              <a:bodyPr anchor="ctr">
                <a:normAutofit/>
              </a:bodyPr>
              <a:lstStyle/>
              <a:p>
                <a:r>
                  <a:rPr lang="en-US" sz="1800">
                    <a:solidFill>
                      <a:schemeClr val="tx2"/>
                    </a:solidFill>
                    <a:cs typeface="Courier New" panose="02070309020205020404" pitchFamily="49" charset="0"/>
                  </a:rPr>
                  <a:t>With a pre-computed </a:t>
                </a:r>
                <a:r>
                  <a:rPr lang="en-US" sz="1800">
                    <a:solidFill>
                      <a:schemeClr val="tx2"/>
                    </a:solidFill>
                    <a:latin typeface="Lobster" panose="00000500000000000000" pitchFamily="2" charset="0"/>
                    <a:cs typeface="Courier New" panose="02070309020205020404" pitchFamily="49" charset="0"/>
                  </a:rPr>
                  <a:t>OLP</a:t>
                </a:r>
                <a:r>
                  <a:rPr lang="en-US" sz="1800">
                    <a:solidFill>
                      <a:schemeClr val="tx2"/>
                    </a:solidFill>
                    <a:cs typeface="Courier New" panose="02070309020205020404" pitchFamily="49" charset="0"/>
                  </a:rPr>
                  <a:t> array, </a:t>
                </a:r>
                <a:r>
                  <a:rPr lang="en-US" sz="1800" b="1">
                    <a:solidFill>
                      <a:schemeClr val="tx2"/>
                    </a:solidFill>
                    <a:cs typeface="Courier New" panose="02070309020205020404" pitchFamily="49" charset="0"/>
                  </a:rPr>
                  <a:t>[MS18a]</a:t>
                </a:r>
                <a:r>
                  <a:rPr lang="en-US" sz="1800">
                    <a:solidFill>
                      <a:schemeClr val="tx2"/>
                    </a:solidFill>
                    <a:cs typeface="Courier New" panose="02070309020205020404" pitchFamily="49" charset="0"/>
                  </a:rPr>
                  <a:t> presented a linear-time algorithm to compute the </a:t>
                </a:r>
                <a:r>
                  <a:rPr lang="en-US" sz="1800">
                    <a:solidFill>
                      <a:schemeClr val="tx2"/>
                    </a:solidFill>
                    <a:latin typeface="Lobster" panose="00000500000000000000" pitchFamily="2" charset="0"/>
                    <a:cs typeface="Courier New" panose="02070309020205020404" pitchFamily="49" charset="0"/>
                  </a:rPr>
                  <a:t>RSPC</a:t>
                </a:r>
                <a:r>
                  <a:rPr lang="en-US" sz="1800">
                    <a:solidFill>
                      <a:schemeClr val="tx2"/>
                    </a:solidFill>
                    <a:cs typeface="Courier New" panose="02070309020205020404" pitchFamily="49" charset="0"/>
                  </a:rPr>
                  <a:t> array.</a:t>
                </a:r>
              </a:p>
              <a:p>
                <a:endParaRPr lang="en-US" sz="1800">
                  <a:solidFill>
                    <a:schemeClr val="tx2"/>
                  </a:solidFill>
                  <a:cs typeface="Courier New" panose="02070309020205020404" pitchFamily="49" charset="0"/>
                </a:endParaRPr>
              </a:p>
              <a:p>
                <a:r>
                  <a:rPr lang="en-US" sz="1800">
                    <a:solidFill>
                      <a:schemeClr val="tx2"/>
                    </a:solidFill>
                    <a:cs typeface="Courier New" panose="02070309020205020404" pitchFamily="49" charset="0"/>
                  </a:rPr>
                  <a:t>By traversing </a:t>
                </a:r>
                <a:r>
                  <a:rPr lang="en-US" sz="1800">
                    <a:solidFill>
                      <a:schemeClr val="tx2"/>
                    </a:solidFill>
                    <a:latin typeface="Lobster" panose="00000500000000000000" pitchFamily="2" charset="0"/>
                    <a:cs typeface="Courier New" panose="02070309020205020404" pitchFamily="49" charset="0"/>
                  </a:rPr>
                  <a:t>RSPC </a:t>
                </a:r>
                <a:r>
                  <a:rPr lang="en-US" sz="1800">
                    <a:solidFill>
                      <a:schemeClr val="tx2"/>
                    </a:solidFill>
                    <a:cs typeface="Courier New" panose="02070309020205020404" pitchFamily="49" charset="0"/>
                  </a:rPr>
                  <a:t>for the maximal value, compute the list of maximal covers </a:t>
                </a:r>
                <a14:m>
                  <m:oMath xmlns:m="http://schemas.openxmlformats.org/officeDocument/2006/math">
                    <m:r>
                      <a:rPr lang="en-US" sz="1800" b="1" i="1" dirty="0" smtClean="0">
                        <a:solidFill>
                          <a:schemeClr val="tx2"/>
                        </a:solidFill>
                        <a:latin typeface="Cambria Math" panose="02040503050406030204" pitchFamily="18" charset="0"/>
                        <a:cs typeface="Courier New" panose="02070309020205020404" pitchFamily="49" charset="0"/>
                      </a:rPr>
                      <m:t>𝝁</m:t>
                    </m:r>
                  </m:oMath>
                </a14:m>
                <a:r>
                  <a:rPr lang="en-US" sz="1800">
                    <a:solidFill>
                      <a:schemeClr val="tx2"/>
                    </a:solidFill>
                    <a:cs typeface="Courier New" panose="02070309020205020404" pitchFamily="49" charset="0"/>
                  </a:rPr>
                  <a:t> for a given </a:t>
                </a:r>
                <a14:m>
                  <m:oMath xmlns:m="http://schemas.openxmlformats.org/officeDocument/2006/math">
                    <m:r>
                      <a:rPr lang="en-US" sz="1800" b="1" i="1" dirty="0" smtClean="0">
                        <a:solidFill>
                          <a:schemeClr val="tx2"/>
                        </a:solidFill>
                        <a:latin typeface="Cambria Math" panose="02040503050406030204" pitchFamily="18" charset="0"/>
                        <a:cs typeface="Courier New" panose="02070309020205020404" pitchFamily="49" charset="0"/>
                      </a:rPr>
                      <m:t>𝒙</m:t>
                    </m:r>
                  </m:oMath>
                </a14:m>
                <a:r>
                  <a:rPr lang="en-US" sz="1800">
                    <a:solidFill>
                      <a:schemeClr val="tx2"/>
                    </a:solidFill>
                    <a:cs typeface="Courier New" panose="02070309020205020404" pitchFamily="49" charset="0"/>
                  </a:rPr>
                  <a:t>.</a:t>
                </a:r>
              </a:p>
            </p:txBody>
          </p:sp>
        </mc:Choice>
        <mc:Fallback xmlns="">
          <p:sp>
            <p:nvSpPr>
              <p:cNvPr id="12" name="Content Placeholder 11">
                <a:extLst>
                  <a:ext uri="{FF2B5EF4-FFF2-40B4-BE49-F238E27FC236}">
                    <a16:creationId xmlns:a16="http://schemas.microsoft.com/office/drawing/2014/main" id="{2377EF59-30F4-DCE6-9B5A-0ECD90E1272F}"/>
                  </a:ext>
                </a:extLst>
              </p:cNvPr>
              <p:cNvSpPr>
                <a:spLocks noGrp="1" noRot="1" noChangeAspect="1" noMove="1" noResize="1" noEditPoints="1" noAdjustHandles="1" noChangeArrowheads="1" noChangeShapeType="1" noTextEdit="1"/>
              </p:cNvSpPr>
              <p:nvPr>
                <p:ph idx="1"/>
              </p:nvPr>
            </p:nvSpPr>
            <p:spPr>
              <a:xfrm>
                <a:off x="838200" y="2411653"/>
                <a:ext cx="4952681" cy="2994845"/>
              </a:xfrm>
              <a:blipFill>
                <a:blip r:embed="rId2"/>
                <a:stretch>
                  <a:fillRect l="-862"/>
                </a:stretch>
              </a:blipFill>
            </p:spPr>
            <p:txBody>
              <a:bodyPr/>
              <a:lstStyle/>
              <a:p>
                <a:r>
                  <a:rPr lang="en-CA">
                    <a:noFill/>
                  </a:rPr>
                  <a:t> </a:t>
                </a:r>
              </a:p>
            </p:txBody>
          </p:sp>
        </mc:Fallback>
      </mc:AlternateContent>
      <p:sp>
        <p:nvSpPr>
          <p:cNvPr id="19" name="Rectangle 18">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96875" y="0"/>
            <a:ext cx="5992075"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4F5CB7-A3D1-44A9-8B58-DB497DD7DD92}"/>
              </a:ext>
            </a:extLst>
          </p:cNvPr>
          <p:cNvSpPr>
            <a:spLocks noGrp="1"/>
          </p:cNvSpPr>
          <p:nvPr>
            <p:ph type="sldNum" sz="quarter" idx="12"/>
          </p:nvPr>
        </p:nvSpPr>
        <p:spPr>
          <a:xfrm>
            <a:off x="8610600" y="6327648"/>
            <a:ext cx="2743200" cy="365125"/>
          </a:xfrm>
        </p:spPr>
        <p:txBody>
          <a:bodyPr>
            <a:normAutofit/>
          </a:bodyPr>
          <a:lstStyle/>
          <a:p>
            <a:pPr>
              <a:spcAft>
                <a:spcPts val="600"/>
              </a:spcAft>
            </a:pPr>
            <a:fld id="{73B850FF-6169-4056-8077-06FFA93A5366}" type="slidenum">
              <a:rPr lang="en-US" smtClean="0"/>
              <a:pPr>
                <a:spcAft>
                  <a:spcPts val="600"/>
                </a:spcAft>
              </a:pPr>
              <a:t>121</a:t>
            </a:fld>
            <a:endParaRPr lang="en-US"/>
          </a:p>
        </p:txBody>
      </p:sp>
      <p:sp>
        <p:nvSpPr>
          <p:cNvPr id="87" name="TextBox 86">
            <a:extLst>
              <a:ext uri="{FF2B5EF4-FFF2-40B4-BE49-F238E27FC236}">
                <a16:creationId xmlns:a16="http://schemas.microsoft.com/office/drawing/2014/main" id="{4A1E12A6-5E75-43C6-97D1-ED562F5F82CE}"/>
              </a:ext>
            </a:extLst>
          </p:cNvPr>
          <p:cNvSpPr txBox="1"/>
          <p:nvPr/>
        </p:nvSpPr>
        <p:spPr>
          <a:xfrm>
            <a:off x="102966" y="6310155"/>
            <a:ext cx="6093994" cy="400110"/>
          </a:xfrm>
          <a:prstGeom prst="rect">
            <a:avLst/>
          </a:prstGeom>
          <a:noFill/>
        </p:spPr>
        <p:txBody>
          <a:bodyPr wrap="square">
            <a:spAutoFit/>
          </a:bodyPr>
          <a:lstStyle/>
          <a:p>
            <a:pPr algn="r"/>
            <a:r>
              <a:rPr lang="en-US" sz="1000" b="0" i="0" u="none" strike="noStrike" baseline="0">
                <a:latin typeface="LMRoman10-Regular"/>
              </a:rPr>
              <a:t>[MS18a] N. Mhaskar and W. Smyth. String covering with optimal covers. </a:t>
            </a:r>
            <a:r>
              <a:rPr lang="en-US" sz="1000" b="0" i="1" u="none" strike="noStrike" baseline="0">
                <a:latin typeface="LMRoman10-Italic"/>
              </a:rPr>
              <a:t>Journal of</a:t>
            </a:r>
          </a:p>
          <a:p>
            <a:pPr algn="r"/>
            <a:r>
              <a:rPr lang="pt-BR" sz="1000" b="0" i="1" u="none" strike="noStrike" baseline="0">
                <a:latin typeface="LMRoman10-Italic"/>
              </a:rPr>
              <a:t>Discrete Algorithms </a:t>
            </a:r>
            <a:r>
              <a:rPr lang="pt-BR" sz="1000" b="0" i="0" u="none" strike="noStrike" baseline="0">
                <a:latin typeface="LMRoman10-Regular"/>
              </a:rPr>
              <a:t>51 (2018), 26–38. </a:t>
            </a:r>
            <a:r>
              <a:rPr lang="pt-BR" sz="1000" b="0" i="0" u="none" strike="noStrike" baseline="0">
                <a:latin typeface="LMRomanCaps10-Regular"/>
              </a:rPr>
              <a:t>issn</a:t>
            </a:r>
            <a:r>
              <a:rPr lang="pt-BR" sz="1000" b="0" i="0" u="none" strike="noStrike" baseline="0">
                <a:latin typeface="LMRoman10-Regular"/>
              </a:rPr>
              <a:t>: 1570-8667.</a:t>
            </a:r>
            <a:endParaRPr lang="en-CA" sz="1000"/>
          </a:p>
        </p:txBody>
      </p:sp>
      <p:grpSp>
        <p:nvGrpSpPr>
          <p:cNvPr id="138" name="Group 137">
            <a:extLst>
              <a:ext uri="{FF2B5EF4-FFF2-40B4-BE49-F238E27FC236}">
                <a16:creationId xmlns:a16="http://schemas.microsoft.com/office/drawing/2014/main" id="{E2A25E17-9B4E-4C17-A1F7-CE651F4828C5}"/>
              </a:ext>
            </a:extLst>
          </p:cNvPr>
          <p:cNvGrpSpPr/>
          <p:nvPr/>
        </p:nvGrpSpPr>
        <p:grpSpPr>
          <a:xfrm>
            <a:off x="8568690" y="609712"/>
            <a:ext cx="1303020" cy="5638576"/>
            <a:chOff x="8568690" y="609712"/>
            <a:chExt cx="1303020" cy="5638576"/>
          </a:xfrm>
        </p:grpSpPr>
        <p:sp>
          <p:nvSpPr>
            <p:cNvPr id="14" name="Oval 13">
              <a:extLst>
                <a:ext uri="{FF2B5EF4-FFF2-40B4-BE49-F238E27FC236}">
                  <a16:creationId xmlns:a16="http://schemas.microsoft.com/office/drawing/2014/main" id="{5E203D51-417C-49A4-9A84-8EF2F0928181}"/>
                </a:ext>
              </a:extLst>
            </p:cNvPr>
            <p:cNvSpPr/>
            <p:nvPr/>
          </p:nvSpPr>
          <p:spPr>
            <a:xfrm>
              <a:off x="8682990" y="609712"/>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Main()</a:t>
              </a: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AAFC3184-0AB7-4051-9C91-D8E6A2505BD8}"/>
                    </a:ext>
                  </a:extLst>
                </p:cNvPr>
                <p:cNvSpPr/>
                <p:nvPr/>
              </p:nvSpPr>
              <p:spPr>
                <a:xfrm>
                  <a:off x="8568690" y="1402962"/>
                  <a:ext cx="1303020"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latin typeface="Cambria Math" panose="02040503050406030204" pitchFamily="18" charset="0"/>
                            <a:cs typeface="Courier New" panose="02070309020205020404" pitchFamily="49" charset="0"/>
                          </a:rPr>
                          <m:t>𝐶𝑜𝑚𝑝𝑢𝑡𝑒</m:t>
                        </m:r>
                        <m:r>
                          <a:rPr lang="en-CA" sz="1200" i="1" dirty="0" smtClean="0">
                            <a:latin typeface="Cambria Math" panose="02040503050406030204" pitchFamily="18" charset="0"/>
                            <a:cs typeface="Courier New" panose="02070309020205020404" pitchFamily="49" charset="0"/>
                          </a:rPr>
                          <m:t>_</m:t>
                        </m:r>
                        <m:r>
                          <a:rPr lang="en-CA" sz="1200" i="1" dirty="0" smtClean="0">
                            <a:latin typeface="Cambria Math" panose="02040503050406030204" pitchFamily="18" charset="0"/>
                            <a:cs typeface="Courier New" panose="02070309020205020404" pitchFamily="49" charset="0"/>
                          </a:rPr>
                          <m:t>𝑀𝐶</m:t>
                        </m:r>
                        <m:r>
                          <a:rPr lang="en-CA" sz="1200" i="1" dirty="0">
                            <a:latin typeface="Cambria Math" panose="02040503050406030204" pitchFamily="18" charset="0"/>
                            <a:cs typeface="Courier New" panose="02070309020205020404" pitchFamily="49" charset="0"/>
                          </a:rPr>
                          <m:t>()</m:t>
                        </m:r>
                      </m:oMath>
                    </m:oMathPara>
                  </a14:m>
                  <a:endParaRPr lang="en-CA" sz="1200">
                    <a:latin typeface="Courier New" panose="02070309020205020404" pitchFamily="49" charset="0"/>
                    <a:cs typeface="Courier New" panose="02070309020205020404" pitchFamily="49" charset="0"/>
                  </a:endParaRPr>
                </a:p>
              </p:txBody>
            </p:sp>
          </mc:Choice>
          <mc:Fallback xmlns="">
            <p:sp>
              <p:nvSpPr>
                <p:cNvPr id="16" name="Rectangle 15">
                  <a:extLst>
                    <a:ext uri="{FF2B5EF4-FFF2-40B4-BE49-F238E27FC236}">
                      <a16:creationId xmlns:a16="http://schemas.microsoft.com/office/drawing/2014/main" id="{AAFC3184-0AB7-4051-9C91-D8E6A2505BD8}"/>
                    </a:ext>
                  </a:extLst>
                </p:cNvPr>
                <p:cNvSpPr>
                  <a:spLocks noRot="1" noChangeAspect="1" noMove="1" noResize="1" noEditPoints="1" noAdjustHandles="1" noChangeArrowheads="1" noChangeShapeType="1" noTextEdit="1"/>
                </p:cNvSpPr>
                <p:nvPr/>
              </p:nvSpPr>
              <p:spPr>
                <a:xfrm>
                  <a:off x="8568690" y="1402962"/>
                  <a:ext cx="1303020" cy="464820"/>
                </a:xfrm>
                <a:prstGeom prst="rect">
                  <a:avLst/>
                </a:prstGeom>
                <a:blipFill>
                  <a:blip r:embed="rId4"/>
                  <a:stretch>
                    <a:fillRect/>
                  </a:stretch>
                </a:blipFill>
              </p:spPr>
              <p:txBody>
                <a:bodyPr/>
                <a:lstStyle/>
                <a:p>
                  <a:r>
                    <a:rPr lang="en-CA">
                      <a:noFill/>
                    </a:rPr>
                    <a:t> </a:t>
                  </a:r>
                </a:p>
              </p:txBody>
            </p:sp>
          </mc:Fallback>
        </mc:AlternateContent>
        <p:sp>
          <p:nvSpPr>
            <p:cNvPr id="18" name="Rectangle: Rounded Corners 17">
              <a:extLst>
                <a:ext uri="{FF2B5EF4-FFF2-40B4-BE49-F238E27FC236}">
                  <a16:creationId xmlns:a16="http://schemas.microsoft.com/office/drawing/2014/main" id="{FFCF6380-A8A0-44DE-A38A-52522787A87D}"/>
                </a:ext>
              </a:extLst>
            </p:cNvPr>
            <p:cNvSpPr/>
            <p:nvPr/>
          </p:nvSpPr>
          <p:spPr>
            <a:xfrm>
              <a:off x="8831304" y="1985582"/>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SA</a:t>
              </a:r>
            </a:p>
          </p:txBody>
        </p:sp>
        <p:sp>
          <p:nvSpPr>
            <p:cNvPr id="33" name="Rectangle: Rounded Corners 32">
              <a:extLst>
                <a:ext uri="{FF2B5EF4-FFF2-40B4-BE49-F238E27FC236}">
                  <a16:creationId xmlns:a16="http://schemas.microsoft.com/office/drawing/2014/main" id="{EB6C3E2B-CF12-4F14-B95D-BBDEA3D05DB9}"/>
                </a:ext>
              </a:extLst>
            </p:cNvPr>
            <p:cNvSpPr/>
            <p:nvPr/>
          </p:nvSpPr>
          <p:spPr>
            <a:xfrm>
              <a:off x="8831304" y="2586978"/>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LCP</a:t>
              </a:r>
            </a:p>
          </p:txBody>
        </p:sp>
        <p:sp>
          <p:nvSpPr>
            <p:cNvPr id="34" name="Rectangle: Rounded Corners 33">
              <a:extLst>
                <a:ext uri="{FF2B5EF4-FFF2-40B4-BE49-F238E27FC236}">
                  <a16:creationId xmlns:a16="http://schemas.microsoft.com/office/drawing/2014/main" id="{12D097DA-539E-4700-9600-CD3BBC8F053A}"/>
                </a:ext>
              </a:extLst>
            </p:cNvPr>
            <p:cNvSpPr/>
            <p:nvPr/>
          </p:nvSpPr>
          <p:spPr>
            <a:xfrm>
              <a:off x="8841228" y="3188374"/>
              <a:ext cx="75476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RSF</a:t>
              </a:r>
            </a:p>
          </p:txBody>
        </p:sp>
        <p:sp>
          <p:nvSpPr>
            <p:cNvPr id="38" name="Rectangle: Rounded Corners 37">
              <a:extLst>
                <a:ext uri="{FF2B5EF4-FFF2-40B4-BE49-F238E27FC236}">
                  <a16:creationId xmlns:a16="http://schemas.microsoft.com/office/drawing/2014/main" id="{36B80F05-843C-4033-86E1-FF1C67C8061F}"/>
                </a:ext>
              </a:extLst>
            </p:cNvPr>
            <p:cNvSpPr/>
            <p:nvPr/>
          </p:nvSpPr>
          <p:spPr>
            <a:xfrm>
              <a:off x="8839703" y="3789770"/>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OLP</a:t>
              </a:r>
            </a:p>
          </p:txBody>
        </p:sp>
        <p:sp>
          <p:nvSpPr>
            <p:cNvPr id="39" name="Rectangle: Rounded Corners 38">
              <a:extLst>
                <a:ext uri="{FF2B5EF4-FFF2-40B4-BE49-F238E27FC236}">
                  <a16:creationId xmlns:a16="http://schemas.microsoft.com/office/drawing/2014/main" id="{61FF4325-4A2F-49E5-99E3-5D739F2EE0AF}"/>
                </a:ext>
              </a:extLst>
            </p:cNvPr>
            <p:cNvSpPr/>
            <p:nvPr/>
          </p:nvSpPr>
          <p:spPr>
            <a:xfrm>
              <a:off x="8839703" y="4391166"/>
              <a:ext cx="757818" cy="4648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Lobster" panose="00000500000000000000" pitchFamily="2" charset="0"/>
                </a:rPr>
                <a:t>RSPC</a:t>
              </a:r>
            </a:p>
          </p:txBody>
        </p:sp>
        <mc:AlternateContent xmlns:mc="http://schemas.openxmlformats.org/markup-compatibility/2006" xmlns:a14="http://schemas.microsoft.com/office/drawing/2010/main">
          <mc:Choice Requires="a14">
            <p:sp>
              <p:nvSpPr>
                <p:cNvPr id="40" name="Rectangle: Rounded Corners 39">
                  <a:extLst>
                    <a:ext uri="{FF2B5EF4-FFF2-40B4-BE49-F238E27FC236}">
                      <a16:creationId xmlns:a16="http://schemas.microsoft.com/office/drawing/2014/main" id="{D8CC045F-15F3-42B6-A838-1D6680F44917}"/>
                    </a:ext>
                  </a:extLst>
                </p:cNvPr>
                <p:cNvSpPr/>
                <p:nvPr/>
              </p:nvSpPr>
              <p:spPr>
                <a:xfrm>
                  <a:off x="8768576" y="4973786"/>
                  <a:ext cx="903249" cy="464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latin typeface="Cambria Math" panose="02040503050406030204" pitchFamily="18" charset="0"/>
                            <a:cs typeface="Courier New" panose="02070309020205020404" pitchFamily="49" charset="0"/>
                          </a:rPr>
                          <m:t>𝑀𝐶</m:t>
                        </m:r>
                        <m:r>
                          <a:rPr lang="en-CA" sz="1200" i="1" dirty="0" smtClean="0">
                            <a:latin typeface="Cambria Math" panose="02040503050406030204" pitchFamily="18" charset="0"/>
                            <a:cs typeface="Courier New" panose="02070309020205020404" pitchFamily="49" charset="0"/>
                          </a:rPr>
                          <m:t>_</m:t>
                        </m:r>
                        <m:r>
                          <a:rPr lang="en-CA" sz="1200" i="1" dirty="0" smtClean="0">
                            <a:latin typeface="Cambria Math" panose="02040503050406030204" pitchFamily="18" charset="0"/>
                            <a:cs typeface="Courier New" panose="02070309020205020404" pitchFamily="49" charset="0"/>
                          </a:rPr>
                          <m:t>𝐿𝑖𝑠𝑡</m:t>
                        </m:r>
                      </m:oMath>
                    </m:oMathPara>
                  </a14:m>
                  <a:endParaRPr lang="en-CA" sz="1200" baseline="-25000">
                    <a:latin typeface="Courier New" panose="02070309020205020404" pitchFamily="49" charset="0"/>
                    <a:cs typeface="Courier New" panose="02070309020205020404" pitchFamily="49" charset="0"/>
                  </a:endParaRPr>
                </a:p>
              </p:txBody>
            </p:sp>
          </mc:Choice>
          <mc:Fallback xmlns="">
            <p:sp>
              <p:nvSpPr>
                <p:cNvPr id="40" name="Rectangle: Rounded Corners 39">
                  <a:extLst>
                    <a:ext uri="{FF2B5EF4-FFF2-40B4-BE49-F238E27FC236}">
                      <a16:creationId xmlns:a16="http://schemas.microsoft.com/office/drawing/2014/main" id="{D8CC045F-15F3-42B6-A838-1D6680F44917}"/>
                    </a:ext>
                  </a:extLst>
                </p:cNvPr>
                <p:cNvSpPr>
                  <a:spLocks noRot="1" noChangeAspect="1" noMove="1" noResize="1" noEditPoints="1" noAdjustHandles="1" noChangeArrowheads="1" noChangeShapeType="1" noTextEdit="1"/>
                </p:cNvSpPr>
                <p:nvPr/>
              </p:nvSpPr>
              <p:spPr>
                <a:xfrm>
                  <a:off x="8768576" y="4973786"/>
                  <a:ext cx="903249" cy="464820"/>
                </a:xfrm>
                <a:prstGeom prst="roundRect">
                  <a:avLst/>
                </a:prstGeom>
                <a:blipFill>
                  <a:blip r:embed="rId5"/>
                  <a:stretch>
                    <a:fillRect/>
                  </a:stretch>
                </a:blipFill>
              </p:spPr>
              <p:txBody>
                <a:bodyPr/>
                <a:lstStyle/>
                <a:p>
                  <a:r>
                    <a:rPr lang="en-CA">
                      <a:noFill/>
                    </a:rPr>
                    <a:t> </a:t>
                  </a:r>
                </a:p>
              </p:txBody>
            </p:sp>
          </mc:Fallback>
        </mc:AlternateContent>
        <p:sp>
          <p:nvSpPr>
            <p:cNvPr id="41" name="Oval 40">
              <a:extLst>
                <a:ext uri="{FF2B5EF4-FFF2-40B4-BE49-F238E27FC236}">
                  <a16:creationId xmlns:a16="http://schemas.microsoft.com/office/drawing/2014/main" id="{40625628-2BD4-453D-A7CE-C1EAC4AA269B}"/>
                </a:ext>
              </a:extLst>
            </p:cNvPr>
            <p:cNvSpPr/>
            <p:nvPr/>
          </p:nvSpPr>
          <p:spPr>
            <a:xfrm>
              <a:off x="8682990" y="5556409"/>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Output</a:t>
              </a:r>
            </a:p>
          </p:txBody>
        </p:sp>
        <p:cxnSp>
          <p:nvCxnSpPr>
            <p:cNvPr id="49" name="Connector: Elbow 48">
              <a:extLst>
                <a:ext uri="{FF2B5EF4-FFF2-40B4-BE49-F238E27FC236}">
                  <a16:creationId xmlns:a16="http://schemas.microsoft.com/office/drawing/2014/main" id="{187295D2-6AD6-408A-9C87-B0B637358682}"/>
                </a:ext>
              </a:extLst>
            </p:cNvPr>
            <p:cNvCxnSpPr>
              <a:cxnSpLocks/>
            </p:cNvCxnSpPr>
            <p:nvPr/>
          </p:nvCxnSpPr>
          <p:spPr>
            <a:xfrm rot="16200000" flipH="1">
              <a:off x="9164821" y="1349102"/>
              <a:ext cx="110759" cy="6350"/>
            </a:xfrm>
            <a:prstGeom prst="bentConnector3">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2B0D18A-F1A2-4803-B1FC-19A2256FA6CF}"/>
                </a:ext>
              </a:extLst>
            </p:cNvPr>
            <p:cNvCxnSpPr>
              <a:cxnSpLocks/>
            </p:cNvCxnSpPr>
            <p:nvPr/>
          </p:nvCxnSpPr>
          <p:spPr>
            <a:xfrm flipH="1">
              <a:off x="9220200" y="5433912"/>
              <a:ext cx="1" cy="127191"/>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CF101194-27EB-4FEB-A348-A00778296D2F}"/>
                </a:ext>
              </a:extLst>
            </p:cNvPr>
            <p:cNvCxnSpPr>
              <a:cxnSpLocks/>
              <a:endCxn id="18" idx="0"/>
            </p:cNvCxnSpPr>
            <p:nvPr/>
          </p:nvCxnSpPr>
          <p:spPr>
            <a:xfrm flipH="1">
              <a:off x="9218612" y="1863088"/>
              <a:ext cx="1588" cy="122494"/>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096ADA96-F122-471F-B553-8C5E94C38E2D}"/>
                </a:ext>
              </a:extLst>
            </p:cNvPr>
            <p:cNvCxnSpPr>
              <a:cxnSpLocks/>
              <a:stCxn id="18" idx="2"/>
              <a:endCxn id="33" idx="0"/>
            </p:cNvCxnSpPr>
            <p:nvPr/>
          </p:nvCxnSpPr>
          <p:spPr>
            <a:xfrm>
              <a:off x="9218612" y="2450402"/>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12CF6D03-8A74-42E6-9382-2A4D719C4350}"/>
                </a:ext>
              </a:extLst>
            </p:cNvPr>
            <p:cNvCxnSpPr>
              <a:cxnSpLocks/>
              <a:stCxn id="33" idx="2"/>
              <a:endCxn id="34" idx="0"/>
            </p:cNvCxnSpPr>
            <p:nvPr/>
          </p:nvCxnSpPr>
          <p:spPr>
            <a:xfrm>
              <a:off x="9218612" y="3051798"/>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D34B792D-EFCA-41A2-905E-F739FD1AA2E1}"/>
                </a:ext>
              </a:extLst>
            </p:cNvPr>
            <p:cNvCxnSpPr>
              <a:cxnSpLocks/>
              <a:stCxn id="34" idx="2"/>
              <a:endCxn id="38" idx="0"/>
            </p:cNvCxnSpPr>
            <p:nvPr/>
          </p:nvCxnSpPr>
          <p:spPr>
            <a:xfrm>
              <a:off x="9218612" y="3653194"/>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0F456054-ACD8-4328-BC40-E398A24DEDE2}"/>
                </a:ext>
              </a:extLst>
            </p:cNvPr>
            <p:cNvCxnSpPr>
              <a:cxnSpLocks/>
              <a:stCxn id="38" idx="2"/>
              <a:endCxn id="39" idx="0"/>
            </p:cNvCxnSpPr>
            <p:nvPr/>
          </p:nvCxnSpPr>
          <p:spPr>
            <a:xfrm>
              <a:off x="9218612" y="4254590"/>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B247DDE2-E315-453A-BD3B-3B9325BC1243}"/>
                </a:ext>
              </a:extLst>
            </p:cNvPr>
            <p:cNvCxnSpPr>
              <a:cxnSpLocks/>
              <a:stCxn id="39" idx="2"/>
              <a:endCxn id="40" idx="0"/>
            </p:cNvCxnSpPr>
            <p:nvPr/>
          </p:nvCxnSpPr>
          <p:spPr>
            <a:xfrm>
              <a:off x="9218612" y="4855986"/>
              <a:ext cx="1589" cy="11780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EB62CE85-FAC1-41B4-B791-4CAD60545D49}"/>
              </a:ext>
            </a:extLst>
          </p:cNvPr>
          <p:cNvSpPr/>
          <p:nvPr/>
        </p:nvSpPr>
        <p:spPr>
          <a:xfrm>
            <a:off x="-5206" y="3693460"/>
            <a:ext cx="6182353" cy="2577548"/>
          </a:xfrm>
          <a:prstGeom prst="rect">
            <a:avLst/>
          </a:prstGeom>
          <a:solidFill>
            <a:srgbClr val="F6F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73446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 name="Title 4">
            <a:extLst>
              <a:ext uri="{FF2B5EF4-FFF2-40B4-BE49-F238E27FC236}">
                <a16:creationId xmlns:a16="http://schemas.microsoft.com/office/drawing/2014/main" id="{6C87958C-AB57-4D4B-B090-C77E611748E3}"/>
              </a:ext>
            </a:extLst>
          </p:cNvPr>
          <p:cNvSpPr>
            <a:spLocks noGrp="1"/>
          </p:cNvSpPr>
          <p:nvPr>
            <p:ph type="title"/>
          </p:nvPr>
        </p:nvSpPr>
        <p:spPr>
          <a:xfrm>
            <a:off x="838200" y="586992"/>
            <a:ext cx="4953000" cy="1664573"/>
          </a:xfrm>
        </p:spPr>
        <p:txBody>
          <a:bodyPr>
            <a:normAutofit/>
          </a:bodyPr>
          <a:lstStyle/>
          <a:p>
            <a:pPr>
              <a:lnSpc>
                <a:spcPct val="90000"/>
              </a:lnSpc>
            </a:pPr>
            <a:r>
              <a:rPr lang="en-CA" sz="4000">
                <a:solidFill>
                  <a:schemeClr val="tx2"/>
                </a:solidFill>
              </a:rPr>
              <a:t>MAXCOVER</a:t>
            </a:r>
            <a:br>
              <a:rPr lang="en-CA" sz="3700">
                <a:solidFill>
                  <a:schemeClr val="tx2"/>
                </a:solidFill>
              </a:rPr>
            </a:br>
            <a:r>
              <a:rPr lang="en-CA" sz="2000" b="0">
                <a:solidFill>
                  <a:schemeClr val="tx2"/>
                </a:solidFill>
              </a:rPr>
              <a:t>Software Architecture</a:t>
            </a:r>
          </a:p>
        </p:txBody>
      </p:sp>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2377EF59-30F4-DCE6-9B5A-0ECD90E1272F}"/>
                  </a:ext>
                </a:extLst>
              </p:cNvPr>
              <p:cNvSpPr>
                <a:spLocks noGrp="1"/>
              </p:cNvSpPr>
              <p:nvPr>
                <p:ph idx="1"/>
              </p:nvPr>
            </p:nvSpPr>
            <p:spPr>
              <a:xfrm>
                <a:off x="838200" y="2411653"/>
                <a:ext cx="4952681" cy="2994845"/>
              </a:xfrm>
            </p:spPr>
            <p:txBody>
              <a:bodyPr anchor="ctr">
                <a:normAutofit/>
              </a:bodyPr>
              <a:lstStyle/>
              <a:p>
                <a:r>
                  <a:rPr lang="en-US" sz="1800">
                    <a:solidFill>
                      <a:schemeClr val="tx2"/>
                    </a:solidFill>
                    <a:cs typeface="Courier New" panose="02070309020205020404" pitchFamily="49" charset="0"/>
                  </a:rPr>
                  <a:t>With a pre-computed </a:t>
                </a:r>
                <a:r>
                  <a:rPr lang="en-US" sz="1800">
                    <a:solidFill>
                      <a:schemeClr val="tx2"/>
                    </a:solidFill>
                    <a:latin typeface="Lobster" panose="00000500000000000000" pitchFamily="2" charset="0"/>
                    <a:cs typeface="Courier New" panose="02070309020205020404" pitchFamily="49" charset="0"/>
                  </a:rPr>
                  <a:t>OLP</a:t>
                </a:r>
                <a:r>
                  <a:rPr lang="en-US" sz="1800">
                    <a:solidFill>
                      <a:schemeClr val="tx2"/>
                    </a:solidFill>
                    <a:cs typeface="Courier New" panose="02070309020205020404" pitchFamily="49" charset="0"/>
                  </a:rPr>
                  <a:t> array, </a:t>
                </a:r>
                <a:r>
                  <a:rPr lang="en-US" sz="1800" b="1">
                    <a:solidFill>
                      <a:schemeClr val="tx2"/>
                    </a:solidFill>
                    <a:cs typeface="Courier New" panose="02070309020205020404" pitchFamily="49" charset="0"/>
                  </a:rPr>
                  <a:t>[MS18a]</a:t>
                </a:r>
                <a:r>
                  <a:rPr lang="en-US" sz="1800">
                    <a:solidFill>
                      <a:schemeClr val="tx2"/>
                    </a:solidFill>
                    <a:cs typeface="Courier New" panose="02070309020205020404" pitchFamily="49" charset="0"/>
                  </a:rPr>
                  <a:t> presented a linear-time algorithm to compute the </a:t>
                </a:r>
                <a:r>
                  <a:rPr lang="en-US" sz="1800">
                    <a:solidFill>
                      <a:schemeClr val="tx2"/>
                    </a:solidFill>
                    <a:latin typeface="Lobster" panose="00000500000000000000" pitchFamily="2" charset="0"/>
                    <a:cs typeface="Courier New" panose="02070309020205020404" pitchFamily="49" charset="0"/>
                  </a:rPr>
                  <a:t>RSPC</a:t>
                </a:r>
                <a:r>
                  <a:rPr lang="en-US" sz="1800">
                    <a:solidFill>
                      <a:schemeClr val="tx2"/>
                    </a:solidFill>
                    <a:cs typeface="Courier New" panose="02070309020205020404" pitchFamily="49" charset="0"/>
                  </a:rPr>
                  <a:t> array.</a:t>
                </a:r>
              </a:p>
              <a:p>
                <a:endParaRPr lang="en-US" sz="1800">
                  <a:solidFill>
                    <a:schemeClr val="tx2"/>
                  </a:solidFill>
                  <a:cs typeface="Courier New" panose="02070309020205020404" pitchFamily="49" charset="0"/>
                </a:endParaRPr>
              </a:p>
              <a:p>
                <a:r>
                  <a:rPr lang="en-US" sz="1800">
                    <a:solidFill>
                      <a:schemeClr val="tx2"/>
                    </a:solidFill>
                    <a:cs typeface="Courier New" panose="02070309020205020404" pitchFamily="49" charset="0"/>
                  </a:rPr>
                  <a:t>By traversing </a:t>
                </a:r>
                <a:r>
                  <a:rPr lang="en-US" sz="1800">
                    <a:solidFill>
                      <a:schemeClr val="tx2"/>
                    </a:solidFill>
                    <a:latin typeface="Lobster" panose="00000500000000000000" pitchFamily="2" charset="0"/>
                    <a:cs typeface="Courier New" panose="02070309020205020404" pitchFamily="49" charset="0"/>
                  </a:rPr>
                  <a:t>RSPC </a:t>
                </a:r>
                <a:r>
                  <a:rPr lang="en-US" sz="1800">
                    <a:solidFill>
                      <a:schemeClr val="tx2"/>
                    </a:solidFill>
                    <a:cs typeface="Courier New" panose="02070309020205020404" pitchFamily="49" charset="0"/>
                  </a:rPr>
                  <a:t>for the maximal value, compute the list of maximal covers </a:t>
                </a:r>
                <a14:m>
                  <m:oMath xmlns:m="http://schemas.openxmlformats.org/officeDocument/2006/math">
                    <m:r>
                      <a:rPr lang="en-US" sz="1800" b="1" i="1" dirty="0" smtClean="0">
                        <a:solidFill>
                          <a:schemeClr val="tx2"/>
                        </a:solidFill>
                        <a:latin typeface="Cambria Math" panose="02040503050406030204" pitchFamily="18" charset="0"/>
                        <a:cs typeface="Courier New" panose="02070309020205020404" pitchFamily="49" charset="0"/>
                      </a:rPr>
                      <m:t>𝝁</m:t>
                    </m:r>
                  </m:oMath>
                </a14:m>
                <a:r>
                  <a:rPr lang="en-US" sz="1800">
                    <a:solidFill>
                      <a:schemeClr val="tx2"/>
                    </a:solidFill>
                    <a:cs typeface="Courier New" panose="02070309020205020404" pitchFamily="49" charset="0"/>
                  </a:rPr>
                  <a:t> for a given </a:t>
                </a:r>
                <a14:m>
                  <m:oMath xmlns:m="http://schemas.openxmlformats.org/officeDocument/2006/math">
                    <m:r>
                      <a:rPr lang="en-US" sz="1800" b="1" i="1" dirty="0" smtClean="0">
                        <a:solidFill>
                          <a:schemeClr val="tx2"/>
                        </a:solidFill>
                        <a:latin typeface="Cambria Math" panose="02040503050406030204" pitchFamily="18" charset="0"/>
                        <a:cs typeface="Courier New" panose="02070309020205020404" pitchFamily="49" charset="0"/>
                      </a:rPr>
                      <m:t>𝒙</m:t>
                    </m:r>
                  </m:oMath>
                </a14:m>
                <a:r>
                  <a:rPr lang="en-US" sz="1800">
                    <a:solidFill>
                      <a:schemeClr val="tx2"/>
                    </a:solidFill>
                    <a:cs typeface="Courier New" panose="02070309020205020404" pitchFamily="49" charset="0"/>
                  </a:rPr>
                  <a:t>.</a:t>
                </a:r>
              </a:p>
            </p:txBody>
          </p:sp>
        </mc:Choice>
        <mc:Fallback xmlns="">
          <p:sp>
            <p:nvSpPr>
              <p:cNvPr id="12" name="Content Placeholder 11">
                <a:extLst>
                  <a:ext uri="{FF2B5EF4-FFF2-40B4-BE49-F238E27FC236}">
                    <a16:creationId xmlns:a16="http://schemas.microsoft.com/office/drawing/2014/main" id="{2377EF59-30F4-DCE6-9B5A-0ECD90E1272F}"/>
                  </a:ext>
                </a:extLst>
              </p:cNvPr>
              <p:cNvSpPr>
                <a:spLocks noGrp="1" noRot="1" noChangeAspect="1" noMove="1" noResize="1" noEditPoints="1" noAdjustHandles="1" noChangeArrowheads="1" noChangeShapeType="1" noTextEdit="1"/>
              </p:cNvSpPr>
              <p:nvPr>
                <p:ph idx="1"/>
              </p:nvPr>
            </p:nvSpPr>
            <p:spPr>
              <a:xfrm>
                <a:off x="838200" y="2411653"/>
                <a:ext cx="4952681" cy="2994845"/>
              </a:xfrm>
              <a:blipFill>
                <a:blip r:embed="rId2"/>
                <a:stretch>
                  <a:fillRect l="-862"/>
                </a:stretch>
              </a:blipFill>
            </p:spPr>
            <p:txBody>
              <a:bodyPr/>
              <a:lstStyle/>
              <a:p>
                <a:r>
                  <a:rPr lang="en-CA">
                    <a:noFill/>
                  </a:rPr>
                  <a:t> </a:t>
                </a:r>
              </a:p>
            </p:txBody>
          </p:sp>
        </mc:Fallback>
      </mc:AlternateContent>
      <p:sp>
        <p:nvSpPr>
          <p:cNvPr id="19" name="Rectangle 18">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96875" y="0"/>
            <a:ext cx="5992075"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4F5CB7-A3D1-44A9-8B58-DB497DD7DD92}"/>
              </a:ext>
            </a:extLst>
          </p:cNvPr>
          <p:cNvSpPr>
            <a:spLocks noGrp="1"/>
          </p:cNvSpPr>
          <p:nvPr>
            <p:ph type="sldNum" sz="quarter" idx="12"/>
          </p:nvPr>
        </p:nvSpPr>
        <p:spPr>
          <a:xfrm>
            <a:off x="8610600" y="6327648"/>
            <a:ext cx="2743200" cy="365125"/>
          </a:xfrm>
        </p:spPr>
        <p:txBody>
          <a:bodyPr>
            <a:normAutofit/>
          </a:bodyPr>
          <a:lstStyle/>
          <a:p>
            <a:pPr>
              <a:spcAft>
                <a:spcPts val="600"/>
              </a:spcAft>
            </a:pPr>
            <a:fld id="{73B850FF-6169-4056-8077-06FFA93A5366}" type="slidenum">
              <a:rPr lang="en-US" smtClean="0"/>
              <a:pPr>
                <a:spcAft>
                  <a:spcPts val="600"/>
                </a:spcAft>
              </a:pPr>
              <a:t>122</a:t>
            </a:fld>
            <a:endParaRPr lang="en-US"/>
          </a:p>
        </p:txBody>
      </p:sp>
      <p:sp>
        <p:nvSpPr>
          <p:cNvPr id="87" name="TextBox 86">
            <a:extLst>
              <a:ext uri="{FF2B5EF4-FFF2-40B4-BE49-F238E27FC236}">
                <a16:creationId xmlns:a16="http://schemas.microsoft.com/office/drawing/2014/main" id="{4A1E12A6-5E75-43C6-97D1-ED562F5F82CE}"/>
              </a:ext>
            </a:extLst>
          </p:cNvPr>
          <p:cNvSpPr txBox="1"/>
          <p:nvPr/>
        </p:nvSpPr>
        <p:spPr>
          <a:xfrm>
            <a:off x="102966" y="6310155"/>
            <a:ext cx="6093994" cy="400110"/>
          </a:xfrm>
          <a:prstGeom prst="rect">
            <a:avLst/>
          </a:prstGeom>
          <a:noFill/>
        </p:spPr>
        <p:txBody>
          <a:bodyPr wrap="square">
            <a:spAutoFit/>
          </a:bodyPr>
          <a:lstStyle/>
          <a:p>
            <a:pPr algn="r"/>
            <a:r>
              <a:rPr lang="en-US" sz="1000" b="0" i="0" u="none" strike="noStrike" baseline="0">
                <a:latin typeface="LMRoman10-Regular"/>
              </a:rPr>
              <a:t>[MS18a] N. Mhaskar and W. Smyth. String covering with optimal covers. </a:t>
            </a:r>
            <a:r>
              <a:rPr lang="en-US" sz="1000" b="0" i="1" u="none" strike="noStrike" baseline="0">
                <a:latin typeface="LMRoman10-Italic"/>
              </a:rPr>
              <a:t>Journal of</a:t>
            </a:r>
          </a:p>
          <a:p>
            <a:pPr algn="r"/>
            <a:r>
              <a:rPr lang="pt-BR" sz="1000" b="0" i="1" u="none" strike="noStrike" baseline="0">
                <a:latin typeface="LMRoman10-Italic"/>
              </a:rPr>
              <a:t>Discrete Algorithms </a:t>
            </a:r>
            <a:r>
              <a:rPr lang="pt-BR" sz="1000" b="0" i="0" u="none" strike="noStrike" baseline="0">
                <a:latin typeface="LMRoman10-Regular"/>
              </a:rPr>
              <a:t>51 (2018), 26–38. </a:t>
            </a:r>
            <a:r>
              <a:rPr lang="pt-BR" sz="1000" b="0" i="0" u="none" strike="noStrike" baseline="0">
                <a:latin typeface="LMRomanCaps10-Regular"/>
              </a:rPr>
              <a:t>issn</a:t>
            </a:r>
            <a:r>
              <a:rPr lang="pt-BR" sz="1000" b="0" i="0" u="none" strike="noStrike" baseline="0">
                <a:latin typeface="LMRoman10-Regular"/>
              </a:rPr>
              <a:t>: 1570-8667.</a:t>
            </a:r>
            <a:endParaRPr lang="en-CA" sz="1000"/>
          </a:p>
        </p:txBody>
      </p:sp>
      <p:grpSp>
        <p:nvGrpSpPr>
          <p:cNvPr id="138" name="Group 137">
            <a:extLst>
              <a:ext uri="{FF2B5EF4-FFF2-40B4-BE49-F238E27FC236}">
                <a16:creationId xmlns:a16="http://schemas.microsoft.com/office/drawing/2014/main" id="{E2A25E17-9B4E-4C17-A1F7-CE651F4828C5}"/>
              </a:ext>
            </a:extLst>
          </p:cNvPr>
          <p:cNvGrpSpPr/>
          <p:nvPr/>
        </p:nvGrpSpPr>
        <p:grpSpPr>
          <a:xfrm>
            <a:off x="8568690" y="609712"/>
            <a:ext cx="1303020" cy="5638576"/>
            <a:chOff x="8568690" y="609712"/>
            <a:chExt cx="1303020" cy="5638576"/>
          </a:xfrm>
        </p:grpSpPr>
        <p:sp>
          <p:nvSpPr>
            <p:cNvPr id="14" name="Oval 13">
              <a:extLst>
                <a:ext uri="{FF2B5EF4-FFF2-40B4-BE49-F238E27FC236}">
                  <a16:creationId xmlns:a16="http://schemas.microsoft.com/office/drawing/2014/main" id="{5E203D51-417C-49A4-9A84-8EF2F0928181}"/>
                </a:ext>
              </a:extLst>
            </p:cNvPr>
            <p:cNvSpPr/>
            <p:nvPr/>
          </p:nvSpPr>
          <p:spPr>
            <a:xfrm>
              <a:off x="8682990" y="609712"/>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Main()</a:t>
              </a: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AAFC3184-0AB7-4051-9C91-D8E6A2505BD8}"/>
                    </a:ext>
                  </a:extLst>
                </p:cNvPr>
                <p:cNvSpPr/>
                <p:nvPr/>
              </p:nvSpPr>
              <p:spPr>
                <a:xfrm>
                  <a:off x="8568690" y="1402962"/>
                  <a:ext cx="1303020"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latin typeface="Cambria Math" panose="02040503050406030204" pitchFamily="18" charset="0"/>
                            <a:cs typeface="Courier New" panose="02070309020205020404" pitchFamily="49" charset="0"/>
                          </a:rPr>
                          <m:t>𝐶𝑜𝑚𝑝𝑢𝑡𝑒</m:t>
                        </m:r>
                        <m:r>
                          <a:rPr lang="en-CA" sz="1200" i="1" dirty="0" smtClean="0">
                            <a:latin typeface="Cambria Math" panose="02040503050406030204" pitchFamily="18" charset="0"/>
                            <a:cs typeface="Courier New" panose="02070309020205020404" pitchFamily="49" charset="0"/>
                          </a:rPr>
                          <m:t>_</m:t>
                        </m:r>
                        <m:r>
                          <a:rPr lang="en-CA" sz="1200" i="1" dirty="0" smtClean="0">
                            <a:latin typeface="Cambria Math" panose="02040503050406030204" pitchFamily="18" charset="0"/>
                            <a:cs typeface="Courier New" panose="02070309020205020404" pitchFamily="49" charset="0"/>
                          </a:rPr>
                          <m:t>𝑀𝐶</m:t>
                        </m:r>
                        <m:r>
                          <a:rPr lang="en-CA" sz="1200" i="1" dirty="0">
                            <a:latin typeface="Cambria Math" panose="02040503050406030204" pitchFamily="18" charset="0"/>
                            <a:cs typeface="Courier New" panose="02070309020205020404" pitchFamily="49" charset="0"/>
                          </a:rPr>
                          <m:t>()</m:t>
                        </m:r>
                      </m:oMath>
                    </m:oMathPara>
                  </a14:m>
                  <a:endParaRPr lang="en-CA" sz="1200">
                    <a:latin typeface="Courier New" panose="02070309020205020404" pitchFamily="49" charset="0"/>
                    <a:cs typeface="Courier New" panose="02070309020205020404" pitchFamily="49" charset="0"/>
                  </a:endParaRPr>
                </a:p>
              </p:txBody>
            </p:sp>
          </mc:Choice>
          <mc:Fallback xmlns="">
            <p:sp>
              <p:nvSpPr>
                <p:cNvPr id="16" name="Rectangle 15">
                  <a:extLst>
                    <a:ext uri="{FF2B5EF4-FFF2-40B4-BE49-F238E27FC236}">
                      <a16:creationId xmlns:a16="http://schemas.microsoft.com/office/drawing/2014/main" id="{AAFC3184-0AB7-4051-9C91-D8E6A2505BD8}"/>
                    </a:ext>
                  </a:extLst>
                </p:cNvPr>
                <p:cNvSpPr>
                  <a:spLocks noRot="1" noChangeAspect="1" noMove="1" noResize="1" noEditPoints="1" noAdjustHandles="1" noChangeArrowheads="1" noChangeShapeType="1" noTextEdit="1"/>
                </p:cNvSpPr>
                <p:nvPr/>
              </p:nvSpPr>
              <p:spPr>
                <a:xfrm>
                  <a:off x="8568690" y="1402962"/>
                  <a:ext cx="1303020" cy="464820"/>
                </a:xfrm>
                <a:prstGeom prst="rect">
                  <a:avLst/>
                </a:prstGeom>
                <a:blipFill>
                  <a:blip r:embed="rId4"/>
                  <a:stretch>
                    <a:fillRect/>
                  </a:stretch>
                </a:blipFill>
              </p:spPr>
              <p:txBody>
                <a:bodyPr/>
                <a:lstStyle/>
                <a:p>
                  <a:r>
                    <a:rPr lang="en-CA">
                      <a:noFill/>
                    </a:rPr>
                    <a:t> </a:t>
                  </a:r>
                </a:p>
              </p:txBody>
            </p:sp>
          </mc:Fallback>
        </mc:AlternateContent>
        <p:sp>
          <p:nvSpPr>
            <p:cNvPr id="18" name="Rectangle: Rounded Corners 17">
              <a:extLst>
                <a:ext uri="{FF2B5EF4-FFF2-40B4-BE49-F238E27FC236}">
                  <a16:creationId xmlns:a16="http://schemas.microsoft.com/office/drawing/2014/main" id="{FFCF6380-A8A0-44DE-A38A-52522787A87D}"/>
                </a:ext>
              </a:extLst>
            </p:cNvPr>
            <p:cNvSpPr/>
            <p:nvPr/>
          </p:nvSpPr>
          <p:spPr>
            <a:xfrm>
              <a:off x="8831304" y="1985582"/>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SA</a:t>
              </a:r>
            </a:p>
          </p:txBody>
        </p:sp>
        <p:sp>
          <p:nvSpPr>
            <p:cNvPr id="33" name="Rectangle: Rounded Corners 32">
              <a:extLst>
                <a:ext uri="{FF2B5EF4-FFF2-40B4-BE49-F238E27FC236}">
                  <a16:creationId xmlns:a16="http://schemas.microsoft.com/office/drawing/2014/main" id="{EB6C3E2B-CF12-4F14-B95D-BBDEA3D05DB9}"/>
                </a:ext>
              </a:extLst>
            </p:cNvPr>
            <p:cNvSpPr/>
            <p:nvPr/>
          </p:nvSpPr>
          <p:spPr>
            <a:xfrm>
              <a:off x="8831304" y="2586978"/>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LCP</a:t>
              </a:r>
            </a:p>
          </p:txBody>
        </p:sp>
        <p:sp>
          <p:nvSpPr>
            <p:cNvPr id="34" name="Rectangle: Rounded Corners 33">
              <a:extLst>
                <a:ext uri="{FF2B5EF4-FFF2-40B4-BE49-F238E27FC236}">
                  <a16:creationId xmlns:a16="http://schemas.microsoft.com/office/drawing/2014/main" id="{12D097DA-539E-4700-9600-CD3BBC8F053A}"/>
                </a:ext>
              </a:extLst>
            </p:cNvPr>
            <p:cNvSpPr/>
            <p:nvPr/>
          </p:nvSpPr>
          <p:spPr>
            <a:xfrm>
              <a:off x="8841228" y="3188374"/>
              <a:ext cx="75476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RSF</a:t>
              </a:r>
            </a:p>
          </p:txBody>
        </p:sp>
        <p:sp>
          <p:nvSpPr>
            <p:cNvPr id="38" name="Rectangle: Rounded Corners 37">
              <a:extLst>
                <a:ext uri="{FF2B5EF4-FFF2-40B4-BE49-F238E27FC236}">
                  <a16:creationId xmlns:a16="http://schemas.microsoft.com/office/drawing/2014/main" id="{36B80F05-843C-4033-86E1-FF1C67C8061F}"/>
                </a:ext>
              </a:extLst>
            </p:cNvPr>
            <p:cNvSpPr/>
            <p:nvPr/>
          </p:nvSpPr>
          <p:spPr>
            <a:xfrm>
              <a:off x="8839703" y="3789770"/>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OLP</a:t>
              </a:r>
            </a:p>
          </p:txBody>
        </p:sp>
        <p:sp>
          <p:nvSpPr>
            <p:cNvPr id="39" name="Rectangle: Rounded Corners 38">
              <a:extLst>
                <a:ext uri="{FF2B5EF4-FFF2-40B4-BE49-F238E27FC236}">
                  <a16:creationId xmlns:a16="http://schemas.microsoft.com/office/drawing/2014/main" id="{61FF4325-4A2F-49E5-99E3-5D739F2EE0AF}"/>
                </a:ext>
              </a:extLst>
            </p:cNvPr>
            <p:cNvSpPr/>
            <p:nvPr/>
          </p:nvSpPr>
          <p:spPr>
            <a:xfrm>
              <a:off x="8839703" y="4391166"/>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RSPC</a:t>
              </a:r>
            </a:p>
          </p:txBody>
        </p:sp>
        <mc:AlternateContent xmlns:mc="http://schemas.openxmlformats.org/markup-compatibility/2006" xmlns:a14="http://schemas.microsoft.com/office/drawing/2010/main">
          <mc:Choice Requires="a14">
            <p:sp>
              <p:nvSpPr>
                <p:cNvPr id="40" name="Rectangle: Rounded Corners 39">
                  <a:extLst>
                    <a:ext uri="{FF2B5EF4-FFF2-40B4-BE49-F238E27FC236}">
                      <a16:creationId xmlns:a16="http://schemas.microsoft.com/office/drawing/2014/main" id="{D8CC045F-15F3-42B6-A838-1D6680F44917}"/>
                    </a:ext>
                  </a:extLst>
                </p:cNvPr>
                <p:cNvSpPr/>
                <p:nvPr/>
              </p:nvSpPr>
              <p:spPr>
                <a:xfrm>
                  <a:off x="8768576" y="4973786"/>
                  <a:ext cx="903249" cy="4648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solidFill>
                              <a:schemeClr val="tx1"/>
                            </a:solidFill>
                            <a:latin typeface="Cambria Math" panose="02040503050406030204" pitchFamily="18" charset="0"/>
                            <a:cs typeface="Courier New" panose="02070309020205020404" pitchFamily="49" charset="0"/>
                          </a:rPr>
                          <m:t>𝑀𝐶</m:t>
                        </m:r>
                        <m:r>
                          <a:rPr lang="en-CA" sz="1200" i="1" dirty="0" smtClean="0">
                            <a:solidFill>
                              <a:schemeClr val="tx1"/>
                            </a:solidFill>
                            <a:latin typeface="Cambria Math" panose="02040503050406030204" pitchFamily="18" charset="0"/>
                            <a:cs typeface="Courier New" panose="02070309020205020404" pitchFamily="49" charset="0"/>
                          </a:rPr>
                          <m:t>_</m:t>
                        </m:r>
                        <m:r>
                          <a:rPr lang="en-CA" sz="1200" i="1" dirty="0" smtClean="0">
                            <a:solidFill>
                              <a:schemeClr val="tx1"/>
                            </a:solidFill>
                            <a:latin typeface="Cambria Math" panose="02040503050406030204" pitchFamily="18" charset="0"/>
                            <a:cs typeface="Courier New" panose="02070309020205020404" pitchFamily="49" charset="0"/>
                          </a:rPr>
                          <m:t>𝐿𝑖𝑠𝑡</m:t>
                        </m:r>
                      </m:oMath>
                    </m:oMathPara>
                  </a14:m>
                  <a:endParaRPr lang="en-CA" sz="1200" baseline="-25000">
                    <a:solidFill>
                      <a:schemeClr val="tx1"/>
                    </a:solidFill>
                    <a:latin typeface="Courier New" panose="02070309020205020404" pitchFamily="49" charset="0"/>
                    <a:cs typeface="Courier New" panose="02070309020205020404" pitchFamily="49" charset="0"/>
                  </a:endParaRPr>
                </a:p>
              </p:txBody>
            </p:sp>
          </mc:Choice>
          <mc:Fallback xmlns="">
            <p:sp>
              <p:nvSpPr>
                <p:cNvPr id="40" name="Rectangle: Rounded Corners 39">
                  <a:extLst>
                    <a:ext uri="{FF2B5EF4-FFF2-40B4-BE49-F238E27FC236}">
                      <a16:creationId xmlns:a16="http://schemas.microsoft.com/office/drawing/2014/main" id="{D8CC045F-15F3-42B6-A838-1D6680F44917}"/>
                    </a:ext>
                  </a:extLst>
                </p:cNvPr>
                <p:cNvSpPr>
                  <a:spLocks noRot="1" noChangeAspect="1" noMove="1" noResize="1" noEditPoints="1" noAdjustHandles="1" noChangeArrowheads="1" noChangeShapeType="1" noTextEdit="1"/>
                </p:cNvSpPr>
                <p:nvPr/>
              </p:nvSpPr>
              <p:spPr>
                <a:xfrm>
                  <a:off x="8768576" y="4973786"/>
                  <a:ext cx="903249" cy="464820"/>
                </a:xfrm>
                <a:prstGeom prst="roundRect">
                  <a:avLst/>
                </a:prstGeom>
                <a:blipFill>
                  <a:blip r:embed="rId5"/>
                  <a:stretch>
                    <a:fillRect/>
                  </a:stretch>
                </a:blipFill>
              </p:spPr>
              <p:txBody>
                <a:bodyPr/>
                <a:lstStyle/>
                <a:p>
                  <a:r>
                    <a:rPr lang="en-CA">
                      <a:noFill/>
                    </a:rPr>
                    <a:t> </a:t>
                  </a:r>
                </a:p>
              </p:txBody>
            </p:sp>
          </mc:Fallback>
        </mc:AlternateContent>
        <p:sp>
          <p:nvSpPr>
            <p:cNvPr id="41" name="Oval 40">
              <a:extLst>
                <a:ext uri="{FF2B5EF4-FFF2-40B4-BE49-F238E27FC236}">
                  <a16:creationId xmlns:a16="http://schemas.microsoft.com/office/drawing/2014/main" id="{40625628-2BD4-453D-A7CE-C1EAC4AA269B}"/>
                </a:ext>
              </a:extLst>
            </p:cNvPr>
            <p:cNvSpPr/>
            <p:nvPr/>
          </p:nvSpPr>
          <p:spPr>
            <a:xfrm>
              <a:off x="8682990" y="5556409"/>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Output</a:t>
              </a:r>
            </a:p>
          </p:txBody>
        </p:sp>
        <p:cxnSp>
          <p:nvCxnSpPr>
            <p:cNvPr id="49" name="Connector: Elbow 48">
              <a:extLst>
                <a:ext uri="{FF2B5EF4-FFF2-40B4-BE49-F238E27FC236}">
                  <a16:creationId xmlns:a16="http://schemas.microsoft.com/office/drawing/2014/main" id="{187295D2-6AD6-408A-9C87-B0B637358682}"/>
                </a:ext>
              </a:extLst>
            </p:cNvPr>
            <p:cNvCxnSpPr>
              <a:cxnSpLocks/>
            </p:cNvCxnSpPr>
            <p:nvPr/>
          </p:nvCxnSpPr>
          <p:spPr>
            <a:xfrm rot="16200000" flipH="1">
              <a:off x="9164821" y="1349102"/>
              <a:ext cx="110759" cy="6350"/>
            </a:xfrm>
            <a:prstGeom prst="bentConnector3">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2B0D18A-F1A2-4803-B1FC-19A2256FA6CF}"/>
                </a:ext>
              </a:extLst>
            </p:cNvPr>
            <p:cNvCxnSpPr>
              <a:cxnSpLocks/>
            </p:cNvCxnSpPr>
            <p:nvPr/>
          </p:nvCxnSpPr>
          <p:spPr>
            <a:xfrm flipH="1">
              <a:off x="9220200" y="5433912"/>
              <a:ext cx="1" cy="127191"/>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CF101194-27EB-4FEB-A348-A00778296D2F}"/>
                </a:ext>
              </a:extLst>
            </p:cNvPr>
            <p:cNvCxnSpPr>
              <a:cxnSpLocks/>
              <a:endCxn id="18" idx="0"/>
            </p:cNvCxnSpPr>
            <p:nvPr/>
          </p:nvCxnSpPr>
          <p:spPr>
            <a:xfrm flipH="1">
              <a:off x="9218612" y="1863088"/>
              <a:ext cx="1588" cy="122494"/>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096ADA96-F122-471F-B553-8C5E94C38E2D}"/>
                </a:ext>
              </a:extLst>
            </p:cNvPr>
            <p:cNvCxnSpPr>
              <a:cxnSpLocks/>
              <a:stCxn id="18" idx="2"/>
              <a:endCxn id="33" idx="0"/>
            </p:cNvCxnSpPr>
            <p:nvPr/>
          </p:nvCxnSpPr>
          <p:spPr>
            <a:xfrm>
              <a:off x="9218612" y="2450402"/>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12CF6D03-8A74-42E6-9382-2A4D719C4350}"/>
                </a:ext>
              </a:extLst>
            </p:cNvPr>
            <p:cNvCxnSpPr>
              <a:cxnSpLocks/>
              <a:stCxn id="33" idx="2"/>
              <a:endCxn id="34" idx="0"/>
            </p:cNvCxnSpPr>
            <p:nvPr/>
          </p:nvCxnSpPr>
          <p:spPr>
            <a:xfrm>
              <a:off x="9218612" y="3051798"/>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D34B792D-EFCA-41A2-905E-F739FD1AA2E1}"/>
                </a:ext>
              </a:extLst>
            </p:cNvPr>
            <p:cNvCxnSpPr>
              <a:cxnSpLocks/>
              <a:stCxn id="34" idx="2"/>
              <a:endCxn id="38" idx="0"/>
            </p:cNvCxnSpPr>
            <p:nvPr/>
          </p:nvCxnSpPr>
          <p:spPr>
            <a:xfrm>
              <a:off x="9218612" y="3653194"/>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0F456054-ACD8-4328-BC40-E398A24DEDE2}"/>
                </a:ext>
              </a:extLst>
            </p:cNvPr>
            <p:cNvCxnSpPr>
              <a:cxnSpLocks/>
              <a:stCxn id="38" idx="2"/>
              <a:endCxn id="39" idx="0"/>
            </p:cNvCxnSpPr>
            <p:nvPr/>
          </p:nvCxnSpPr>
          <p:spPr>
            <a:xfrm>
              <a:off x="9218612" y="4254590"/>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B247DDE2-E315-453A-BD3B-3B9325BC1243}"/>
                </a:ext>
              </a:extLst>
            </p:cNvPr>
            <p:cNvCxnSpPr>
              <a:cxnSpLocks/>
              <a:stCxn id="39" idx="2"/>
              <a:endCxn id="40" idx="0"/>
            </p:cNvCxnSpPr>
            <p:nvPr/>
          </p:nvCxnSpPr>
          <p:spPr>
            <a:xfrm>
              <a:off x="9218612" y="4855986"/>
              <a:ext cx="1589" cy="11780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56359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 name="Title 4">
            <a:extLst>
              <a:ext uri="{FF2B5EF4-FFF2-40B4-BE49-F238E27FC236}">
                <a16:creationId xmlns:a16="http://schemas.microsoft.com/office/drawing/2014/main" id="{6C87958C-AB57-4D4B-B090-C77E611748E3}"/>
              </a:ext>
            </a:extLst>
          </p:cNvPr>
          <p:cNvSpPr>
            <a:spLocks noGrp="1"/>
          </p:cNvSpPr>
          <p:nvPr>
            <p:ph type="title"/>
          </p:nvPr>
        </p:nvSpPr>
        <p:spPr>
          <a:xfrm>
            <a:off x="838200" y="586992"/>
            <a:ext cx="4953000" cy="1664573"/>
          </a:xfrm>
        </p:spPr>
        <p:txBody>
          <a:bodyPr>
            <a:normAutofit/>
          </a:bodyPr>
          <a:lstStyle/>
          <a:p>
            <a:pPr>
              <a:lnSpc>
                <a:spcPct val="90000"/>
              </a:lnSpc>
            </a:pPr>
            <a:r>
              <a:rPr lang="en-CA" sz="4000" dirty="0">
                <a:solidFill>
                  <a:schemeClr val="tx2"/>
                </a:solidFill>
              </a:rPr>
              <a:t>Overall architecture</a:t>
            </a:r>
            <a:endParaRPr lang="en-CA" sz="2000" b="0" dirty="0">
              <a:solidFill>
                <a:schemeClr val="tx2"/>
              </a:solidFill>
            </a:endParaRPr>
          </a:p>
        </p:txBody>
      </p:sp>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2377EF59-30F4-DCE6-9B5A-0ECD90E1272F}"/>
                  </a:ext>
                </a:extLst>
              </p:cNvPr>
              <p:cNvSpPr>
                <a:spLocks noGrp="1"/>
              </p:cNvSpPr>
              <p:nvPr>
                <p:ph idx="1"/>
              </p:nvPr>
            </p:nvSpPr>
            <p:spPr>
              <a:xfrm>
                <a:off x="309283" y="2098855"/>
                <a:ext cx="5692052" cy="3846649"/>
              </a:xfrm>
            </p:spPr>
            <p:txBody>
              <a:bodyPr anchor="ctr">
                <a:normAutofit/>
              </a:bodyPr>
              <a:lstStyle/>
              <a:p>
                <a14:m>
                  <m:oMath xmlns:m="http://schemas.openxmlformats.org/officeDocument/2006/math">
                    <m:r>
                      <a:rPr lang="en-US" sz="1800" i="1" dirty="0" smtClean="0">
                        <a:solidFill>
                          <a:schemeClr val="tx2"/>
                        </a:solidFill>
                        <a:latin typeface="Cambria Math" panose="02040503050406030204" pitchFamily="18" charset="0"/>
                        <a:cs typeface="Courier New" panose="02070309020205020404" pitchFamily="49" charset="0"/>
                      </a:rPr>
                      <m:t>𝐶𝑜𝑚𝑝𝑢𝑡𝑒</m:t>
                    </m:r>
                    <m:r>
                      <a:rPr lang="en-US" sz="1800" i="1" dirty="0" smtClean="0">
                        <a:solidFill>
                          <a:schemeClr val="tx2"/>
                        </a:solidFill>
                        <a:latin typeface="Cambria Math" panose="02040503050406030204" pitchFamily="18" charset="0"/>
                        <a:cs typeface="Courier New" panose="02070309020205020404" pitchFamily="49" charset="0"/>
                      </a:rPr>
                      <m:t>_</m:t>
                    </m:r>
                    <m:r>
                      <a:rPr lang="en-US" sz="1800" i="1" dirty="0" smtClean="0">
                        <a:solidFill>
                          <a:schemeClr val="tx2"/>
                        </a:solidFill>
                        <a:latin typeface="Cambria Math" panose="02040503050406030204" pitchFamily="18" charset="0"/>
                        <a:cs typeface="Courier New" panose="02070309020205020404" pitchFamily="49" charset="0"/>
                      </a:rPr>
                      <m:t>𝑀𝐶</m:t>
                    </m:r>
                    <m:r>
                      <a:rPr lang="en-US" sz="1800" i="1" dirty="0">
                        <a:solidFill>
                          <a:schemeClr val="tx2"/>
                        </a:solidFill>
                        <a:latin typeface="Cambria Math" panose="02040503050406030204" pitchFamily="18" charset="0"/>
                        <a:cs typeface="Courier New" panose="02070309020205020404" pitchFamily="49" charset="0"/>
                      </a:rPr>
                      <m:t>()</m:t>
                    </m:r>
                    <m:r>
                      <a:rPr lang="en-US" sz="1800" i="1" dirty="0">
                        <a:solidFill>
                          <a:schemeClr val="tx2"/>
                        </a:solidFill>
                        <a:latin typeface="Cambria Math" panose="02040503050406030204" pitchFamily="18" charset="0"/>
                      </a:rPr>
                      <m:t> </m:t>
                    </m:r>
                  </m:oMath>
                </a14:m>
                <a:r>
                  <a:rPr lang="en-US" sz="1800">
                    <a:solidFill>
                      <a:schemeClr val="tx2"/>
                    </a:solidFill>
                  </a:rPr>
                  <a:t>begins a sequence of procedures to compute the following arrays: </a:t>
                </a:r>
              </a:p>
              <a:p>
                <a:pPr lvl="1">
                  <a:buFont typeface="Wingdings" panose="05000000000000000000" pitchFamily="2" charset="2"/>
                  <a:buChar char="v"/>
                </a:pPr>
                <a:r>
                  <a:rPr lang="en-US" sz="1400">
                    <a:solidFill>
                      <a:schemeClr val="tx2"/>
                    </a:solidFill>
                    <a:latin typeface="Lobster" panose="00000500000000000000" pitchFamily="2" charset="0"/>
                    <a:cs typeface="Courier New" panose="02070309020205020404" pitchFamily="49" charset="0"/>
                  </a:rPr>
                  <a:t>SA</a:t>
                </a:r>
                <a:r>
                  <a:rPr lang="en-US" sz="1400">
                    <a:solidFill>
                      <a:schemeClr val="tx2"/>
                    </a:solidFill>
                    <a:cs typeface="Courier New" panose="02070309020205020404" pitchFamily="49" charset="0"/>
                  </a:rPr>
                  <a:t>: SA-IS algorithm implemented by Yuta Mori</a:t>
                </a:r>
              </a:p>
              <a:p>
                <a:pPr lvl="1">
                  <a:buFont typeface="Wingdings" panose="05000000000000000000" pitchFamily="2" charset="2"/>
                  <a:buChar char="v"/>
                </a:pPr>
                <a:r>
                  <a:rPr lang="en-US" sz="1400">
                    <a:solidFill>
                      <a:schemeClr val="tx2"/>
                    </a:solidFill>
                    <a:latin typeface="Lobster" panose="00000500000000000000" pitchFamily="2" charset="0"/>
                    <a:cs typeface="Courier New" panose="02070309020205020404" pitchFamily="49" charset="0"/>
                  </a:rPr>
                  <a:t>LCP: </a:t>
                </a:r>
                <a:r>
                  <a:rPr lang="en-US" sz="1400">
                    <a:solidFill>
                      <a:schemeClr val="tx2"/>
                    </a:solidFill>
                    <a:cs typeface="Courier New" panose="02070309020205020404" pitchFamily="49" charset="0"/>
                  </a:rPr>
                  <a:t>Implementation by Simon J. Puglisi and Andrew Turpin </a:t>
                </a:r>
              </a:p>
              <a:p>
                <a:pPr lvl="1">
                  <a:buFont typeface="Wingdings" panose="05000000000000000000" pitchFamily="2" charset="2"/>
                  <a:buChar char="v"/>
                </a:pPr>
                <a:r>
                  <a:rPr lang="en-US" sz="1400">
                    <a:solidFill>
                      <a:schemeClr val="tx2"/>
                    </a:solidFill>
                    <a:latin typeface="Lobster" panose="00000500000000000000" pitchFamily="2" charset="0"/>
                    <a:cs typeface="Courier New" panose="02070309020205020404" pitchFamily="49" charset="0"/>
                  </a:rPr>
                  <a:t>RSF: </a:t>
                </a:r>
                <a:r>
                  <a:rPr lang="en-US" sz="1400">
                    <a:solidFill>
                      <a:schemeClr val="tx2"/>
                    </a:solidFill>
                    <a:cs typeface="Courier New" panose="02070309020205020404" pitchFamily="49" charset="0"/>
                  </a:rPr>
                  <a:t>Implementation by Neerja Mhaskar and W.F. Smyth </a:t>
                </a:r>
              </a:p>
              <a:p>
                <a:pPr lvl="1">
                  <a:buFont typeface="Wingdings" panose="05000000000000000000" pitchFamily="2" charset="2"/>
                  <a:buChar char="v"/>
                </a:pPr>
                <a:r>
                  <a:rPr lang="en-US" sz="1400">
                    <a:solidFill>
                      <a:schemeClr val="tx2"/>
                    </a:solidFill>
                    <a:latin typeface="Lobster" panose="00000500000000000000" pitchFamily="2" charset="0"/>
                    <a:cs typeface="Courier New" panose="02070309020205020404" pitchFamily="49" charset="0"/>
                  </a:rPr>
                  <a:t>OLP: </a:t>
                </a:r>
                <a14:m>
                  <m:oMath xmlns:m="http://schemas.openxmlformats.org/officeDocument/2006/math">
                    <m:r>
                      <a:rPr lang="en-US" sz="1400" i="1" dirty="0" smtClean="0">
                        <a:solidFill>
                          <a:schemeClr val="tx2"/>
                        </a:solidFill>
                        <a:latin typeface="Cambria Math" panose="02040503050406030204" pitchFamily="18" charset="0"/>
                        <a:cs typeface="Courier New" panose="02070309020205020404" pitchFamily="49" charset="0"/>
                      </a:rPr>
                      <m:t>𝑂</m:t>
                    </m:r>
                    <m:r>
                      <a:rPr lang="en-US" sz="1400" i="1" dirty="0" smtClean="0">
                        <a:solidFill>
                          <a:schemeClr val="tx2"/>
                        </a:solidFill>
                        <a:latin typeface="Cambria Math" panose="02040503050406030204" pitchFamily="18" charset="0"/>
                        <a:cs typeface="Courier New" panose="02070309020205020404" pitchFamily="49" charset="0"/>
                      </a:rPr>
                      <m:t>(</m:t>
                    </m:r>
                    <m:r>
                      <a:rPr lang="en-US" sz="1400" i="1" dirty="0" smtClean="0">
                        <a:solidFill>
                          <a:schemeClr val="tx2"/>
                        </a:solidFill>
                        <a:latin typeface="Cambria Math" panose="02040503050406030204" pitchFamily="18" charset="0"/>
                        <a:cs typeface="Courier New" panose="02070309020205020404" pitchFamily="49" charset="0"/>
                      </a:rPr>
                      <m:t>𝑛</m:t>
                    </m:r>
                    <m:r>
                      <a:rPr lang="en-CA" sz="1400" b="0" i="1" baseline="30000" dirty="0" smtClean="0">
                        <a:solidFill>
                          <a:schemeClr val="tx2"/>
                        </a:solidFill>
                        <a:latin typeface="Cambria Math" panose="02040503050406030204" pitchFamily="18" charset="0"/>
                        <a:cs typeface="Courier New" panose="02070309020205020404" pitchFamily="49" charset="0"/>
                      </a:rPr>
                      <m:t>2</m:t>
                    </m:r>
                    <m:r>
                      <a:rPr lang="en-US" sz="1400" i="1" dirty="0" smtClean="0">
                        <a:solidFill>
                          <a:schemeClr val="tx2"/>
                        </a:solidFill>
                        <a:latin typeface="Cambria Math" panose="02040503050406030204" pitchFamily="18" charset="0"/>
                        <a:cs typeface="Courier New" panose="02070309020205020404" pitchFamily="49" charset="0"/>
                      </a:rPr>
                      <m:t>)</m:t>
                    </m:r>
                  </m:oMath>
                </a14:m>
                <a:r>
                  <a:rPr lang="en-US" sz="1400">
                    <a:solidFill>
                      <a:schemeClr val="tx2"/>
                    </a:solidFill>
                    <a:cs typeface="Courier New" panose="02070309020205020404" pitchFamily="49" charset="0"/>
                  </a:rPr>
                  <a:t> and </a:t>
                </a:r>
                <a14:m>
                  <m:oMath xmlns:m="http://schemas.openxmlformats.org/officeDocument/2006/math">
                    <m:r>
                      <a:rPr lang="en-US" sz="1400" i="1" dirty="0" smtClean="0">
                        <a:solidFill>
                          <a:schemeClr val="tx2"/>
                        </a:solidFill>
                        <a:latin typeface="Cambria Math" panose="02040503050406030204" pitchFamily="18" charset="0"/>
                        <a:cs typeface="Courier New" panose="02070309020205020404" pitchFamily="49" charset="0"/>
                      </a:rPr>
                      <m:t>𝑂</m:t>
                    </m:r>
                    <m:r>
                      <a:rPr lang="en-US" sz="1400" i="1" dirty="0" smtClean="0">
                        <a:solidFill>
                          <a:schemeClr val="tx2"/>
                        </a:solidFill>
                        <a:latin typeface="Cambria Math" panose="02040503050406030204" pitchFamily="18" charset="0"/>
                        <a:cs typeface="Courier New" panose="02070309020205020404" pitchFamily="49" charset="0"/>
                      </a:rPr>
                      <m:t>(</m:t>
                    </m:r>
                    <m:r>
                      <a:rPr lang="en-US" sz="1400" i="1" dirty="0" smtClean="0">
                        <a:solidFill>
                          <a:schemeClr val="tx2"/>
                        </a:solidFill>
                        <a:latin typeface="Cambria Math" panose="02040503050406030204" pitchFamily="18" charset="0"/>
                        <a:cs typeface="Courier New" panose="02070309020205020404" pitchFamily="49" charset="0"/>
                      </a:rPr>
                      <m:t>𝑛</m:t>
                    </m:r>
                    <m:r>
                      <a:rPr lang="en-CA" sz="1400" b="0" i="1" dirty="0" smtClean="0">
                        <a:solidFill>
                          <a:schemeClr val="tx2"/>
                        </a:solidFill>
                        <a:latin typeface="Cambria Math" panose="02040503050406030204" pitchFamily="18" charset="0"/>
                        <a:cs typeface="Courier New" panose="02070309020205020404" pitchFamily="49" charset="0"/>
                      </a:rPr>
                      <m:t> </m:t>
                    </m:r>
                    <m:r>
                      <m:rPr>
                        <m:sty m:val="p"/>
                      </m:rPr>
                      <a:rPr lang="en-CA" sz="1400" b="0" i="1" dirty="0" smtClean="0">
                        <a:solidFill>
                          <a:schemeClr val="tx2"/>
                        </a:solidFill>
                        <a:latin typeface="Cambria Math" panose="02040503050406030204" pitchFamily="18" charset="0"/>
                        <a:cs typeface="Courier New" panose="02070309020205020404" pitchFamily="49" charset="0"/>
                      </a:rPr>
                      <m:t>log</m:t>
                    </m:r>
                    <m:r>
                      <a:rPr lang="en-CA" sz="1400" b="0" i="1" dirty="0" smtClean="0">
                        <a:solidFill>
                          <a:schemeClr val="tx2"/>
                        </a:solidFill>
                        <a:latin typeface="Cambria Math" panose="02040503050406030204" pitchFamily="18" charset="0"/>
                        <a:cs typeface="Courier New" panose="02070309020205020404" pitchFamily="49" charset="0"/>
                      </a:rPr>
                      <m:t>⁡</m:t>
                    </m:r>
                    <m:r>
                      <a:rPr lang="en-CA" sz="1400" b="0" i="1" dirty="0" smtClean="0">
                        <a:solidFill>
                          <a:schemeClr val="tx2"/>
                        </a:solidFill>
                        <a:latin typeface="Cambria Math" panose="02040503050406030204" pitchFamily="18" charset="0"/>
                        <a:cs typeface="Courier New" panose="02070309020205020404" pitchFamily="49" charset="0"/>
                      </a:rPr>
                      <m:t>𝑛</m:t>
                    </m:r>
                    <m:r>
                      <a:rPr lang="en-US" sz="1400" i="1" dirty="0" smtClean="0">
                        <a:solidFill>
                          <a:schemeClr val="tx2"/>
                        </a:solidFill>
                        <a:latin typeface="Cambria Math" panose="02040503050406030204" pitchFamily="18" charset="0"/>
                        <a:cs typeface="Courier New" panose="02070309020205020404" pitchFamily="49" charset="0"/>
                      </a:rPr>
                      <m:t>)</m:t>
                    </m:r>
                  </m:oMath>
                </a14:m>
                <a:r>
                  <a:rPr lang="en-US" sz="1400">
                    <a:solidFill>
                      <a:schemeClr val="tx2"/>
                    </a:solidFill>
                    <a:cs typeface="Courier New" panose="02070309020205020404" pitchFamily="49" charset="0"/>
                  </a:rPr>
                  <a:t> pseudocode by </a:t>
                </a:r>
                <a:r>
                  <a:rPr lang="en-US" sz="1400" b="1">
                    <a:solidFill>
                      <a:schemeClr val="tx2"/>
                    </a:solidFill>
                    <a:cs typeface="Courier New" panose="02070309020205020404" pitchFamily="49" charset="0"/>
                  </a:rPr>
                  <a:t>[MS18a]</a:t>
                </a:r>
                <a:r>
                  <a:rPr lang="en-US" sz="1400">
                    <a:solidFill>
                      <a:schemeClr val="tx2"/>
                    </a:solidFill>
                    <a:cs typeface="Courier New" panose="02070309020205020404" pitchFamily="49" charset="0"/>
                  </a:rPr>
                  <a:t> </a:t>
                </a:r>
                <a:endParaRPr lang="en-US" sz="1400">
                  <a:solidFill>
                    <a:schemeClr val="tx2"/>
                  </a:solidFill>
                  <a:latin typeface="Lobster" panose="00000500000000000000" pitchFamily="2" charset="0"/>
                  <a:cs typeface="Courier New" panose="02070309020205020404" pitchFamily="49" charset="0"/>
                </a:endParaRPr>
              </a:p>
              <a:p>
                <a:pPr lvl="1">
                  <a:buFont typeface="Wingdings" panose="05000000000000000000" pitchFamily="2" charset="2"/>
                  <a:buChar char="v"/>
                </a:pPr>
                <a:r>
                  <a:rPr lang="en-US" sz="1400">
                    <a:solidFill>
                      <a:schemeClr val="tx2"/>
                    </a:solidFill>
                    <a:latin typeface="Lobster" panose="00000500000000000000" pitchFamily="2" charset="0"/>
                    <a:cs typeface="Courier New" panose="02070309020205020404" pitchFamily="49" charset="0"/>
                  </a:rPr>
                  <a:t>RSPC: </a:t>
                </a:r>
                <a14:m>
                  <m:oMath xmlns:m="http://schemas.openxmlformats.org/officeDocument/2006/math">
                    <m:r>
                      <a:rPr lang="en-US" sz="1400" i="1" dirty="0" smtClean="0">
                        <a:solidFill>
                          <a:schemeClr val="tx2"/>
                        </a:solidFill>
                        <a:latin typeface="Cambria Math" panose="02040503050406030204" pitchFamily="18" charset="0"/>
                        <a:cs typeface="Courier New" panose="02070309020205020404" pitchFamily="49" charset="0"/>
                      </a:rPr>
                      <m:t>𝑂</m:t>
                    </m:r>
                    <m:r>
                      <a:rPr lang="en-US" sz="1400" i="1" dirty="0" smtClean="0">
                        <a:solidFill>
                          <a:schemeClr val="tx2"/>
                        </a:solidFill>
                        <a:latin typeface="Cambria Math" panose="02040503050406030204" pitchFamily="18" charset="0"/>
                        <a:cs typeface="Courier New" panose="02070309020205020404" pitchFamily="49" charset="0"/>
                      </a:rPr>
                      <m:t>(</m:t>
                    </m:r>
                    <m:r>
                      <a:rPr lang="en-US" sz="1400" i="1" dirty="0" smtClean="0">
                        <a:solidFill>
                          <a:schemeClr val="tx2"/>
                        </a:solidFill>
                        <a:latin typeface="Cambria Math" panose="02040503050406030204" pitchFamily="18" charset="0"/>
                        <a:cs typeface="Courier New" panose="02070309020205020404" pitchFamily="49" charset="0"/>
                      </a:rPr>
                      <m:t>𝑛</m:t>
                    </m:r>
                    <m:r>
                      <a:rPr lang="en-US" sz="1400" i="1" dirty="0" smtClean="0">
                        <a:solidFill>
                          <a:schemeClr val="tx2"/>
                        </a:solidFill>
                        <a:latin typeface="Cambria Math" panose="02040503050406030204" pitchFamily="18" charset="0"/>
                        <a:cs typeface="Courier New" panose="02070309020205020404" pitchFamily="49" charset="0"/>
                      </a:rPr>
                      <m:t>)</m:t>
                    </m:r>
                  </m:oMath>
                </a14:m>
                <a:r>
                  <a:rPr lang="en-US" sz="1400">
                    <a:solidFill>
                      <a:schemeClr val="tx2"/>
                    </a:solidFill>
                    <a:cs typeface="Courier New" panose="02070309020205020404" pitchFamily="49" charset="0"/>
                  </a:rPr>
                  <a:t> pseudocode by </a:t>
                </a:r>
                <a:r>
                  <a:rPr lang="en-US" sz="1400" b="1">
                    <a:solidFill>
                      <a:schemeClr val="tx2"/>
                    </a:solidFill>
                    <a:cs typeface="Courier New" panose="02070309020205020404" pitchFamily="49" charset="0"/>
                  </a:rPr>
                  <a:t>[MS18a]</a:t>
                </a:r>
                <a:r>
                  <a:rPr lang="en-US" sz="1400">
                    <a:solidFill>
                      <a:schemeClr val="tx2"/>
                    </a:solidFill>
                    <a:cs typeface="Courier New" panose="02070309020205020404" pitchFamily="49" charset="0"/>
                  </a:rPr>
                  <a:t> </a:t>
                </a:r>
                <a:br>
                  <a:rPr lang="en-US" sz="1400">
                    <a:solidFill>
                      <a:schemeClr val="tx2"/>
                    </a:solidFill>
                    <a:cs typeface="Courier New" panose="02070309020205020404" pitchFamily="49" charset="0"/>
                  </a:rPr>
                </a:br>
                <a:endParaRPr lang="en-US" sz="1400">
                  <a:solidFill>
                    <a:schemeClr val="tx2"/>
                  </a:solidFill>
                  <a:cs typeface="Courier New" panose="02070309020205020404" pitchFamily="49" charset="0"/>
                </a:endParaRPr>
              </a:p>
              <a:p>
                <a:pPr>
                  <a:buFont typeface="Wingdings" panose="05000000000000000000" pitchFamily="2" charset="2"/>
                  <a:buChar char="v"/>
                </a:pPr>
                <a14:m>
                  <m:oMath xmlns:m="http://schemas.openxmlformats.org/officeDocument/2006/math">
                    <m:r>
                      <a:rPr lang="en-US" sz="1800" i="1" dirty="0" smtClean="0">
                        <a:solidFill>
                          <a:schemeClr val="tx2"/>
                        </a:solidFill>
                        <a:latin typeface="Cambria Math" panose="02040503050406030204" pitchFamily="18" charset="0"/>
                        <a:cs typeface="Courier New" panose="02070309020205020404" pitchFamily="49" charset="0"/>
                      </a:rPr>
                      <m:t>𝑀𝐶</m:t>
                    </m:r>
                    <m:r>
                      <a:rPr lang="en-US" sz="1800" i="1" dirty="0" smtClean="0">
                        <a:solidFill>
                          <a:schemeClr val="tx2"/>
                        </a:solidFill>
                        <a:latin typeface="Cambria Math" panose="02040503050406030204" pitchFamily="18" charset="0"/>
                        <a:cs typeface="Courier New" panose="02070309020205020404" pitchFamily="49" charset="0"/>
                      </a:rPr>
                      <m:t>_</m:t>
                    </m:r>
                    <m:r>
                      <a:rPr lang="en-US" sz="1800" i="1" dirty="0" smtClean="0">
                        <a:solidFill>
                          <a:schemeClr val="tx2"/>
                        </a:solidFill>
                        <a:latin typeface="Cambria Math" panose="02040503050406030204" pitchFamily="18" charset="0"/>
                        <a:cs typeface="Courier New" panose="02070309020205020404" pitchFamily="49" charset="0"/>
                      </a:rPr>
                      <m:t>𝐿𝑖𝑠𝑡</m:t>
                    </m:r>
                  </m:oMath>
                </a14:m>
                <a:r>
                  <a:rPr lang="en-US" sz="1800">
                    <a:solidFill>
                      <a:schemeClr val="tx2"/>
                    </a:solidFill>
                    <a:latin typeface="Lobster" panose="00000500000000000000" pitchFamily="2" charset="0"/>
                    <a:cs typeface="Courier New" panose="02070309020205020404" pitchFamily="49" charset="0"/>
                  </a:rPr>
                  <a:t>: </a:t>
                </a:r>
                <a:r>
                  <a:rPr lang="en-US" sz="1800">
                    <a:solidFill>
                      <a:schemeClr val="tx2"/>
                    </a:solidFill>
                    <a:cs typeface="Courier New" panose="02070309020205020404" pitchFamily="49" charset="0"/>
                  </a:rPr>
                  <a:t>by traversing </a:t>
                </a:r>
                <a:r>
                  <a:rPr lang="en-US" sz="1800">
                    <a:solidFill>
                      <a:schemeClr val="tx2"/>
                    </a:solidFill>
                    <a:latin typeface="Lobster" panose="00000500000000000000" pitchFamily="2" charset="0"/>
                    <a:cs typeface="Courier New" panose="02070309020205020404" pitchFamily="49" charset="0"/>
                  </a:rPr>
                  <a:t>RSPC </a:t>
                </a:r>
                <a:r>
                  <a:rPr lang="en-US" sz="1800">
                    <a:solidFill>
                      <a:schemeClr val="tx2"/>
                    </a:solidFill>
                    <a:cs typeface="Courier New" panose="02070309020205020404" pitchFamily="49" charset="0"/>
                  </a:rPr>
                  <a:t>for the maximal value, compute the list of maximal covers </a:t>
                </a:r>
                <a14:m>
                  <m:oMath xmlns:m="http://schemas.openxmlformats.org/officeDocument/2006/math">
                    <m:r>
                      <a:rPr lang="en-US" sz="1800" b="0" i="1" dirty="0" smtClean="0">
                        <a:solidFill>
                          <a:schemeClr val="tx2"/>
                        </a:solidFill>
                        <a:latin typeface="Cambria Math" panose="02040503050406030204" pitchFamily="18" charset="0"/>
                        <a:cs typeface="Courier New" panose="02070309020205020404" pitchFamily="49" charset="0"/>
                      </a:rPr>
                      <m:t>𝜇</m:t>
                    </m:r>
                  </m:oMath>
                </a14:m>
                <a:r>
                  <a:rPr lang="en-US" sz="1800">
                    <a:solidFill>
                      <a:schemeClr val="tx2"/>
                    </a:solidFill>
                    <a:cs typeface="Courier New" panose="02070309020205020404" pitchFamily="49" charset="0"/>
                  </a:rPr>
                  <a:t> for a given </a:t>
                </a:r>
                <a14:m>
                  <m:oMath xmlns:m="http://schemas.openxmlformats.org/officeDocument/2006/math">
                    <m:r>
                      <a:rPr lang="en-US" sz="1800" b="0" i="1" dirty="0" smtClean="0">
                        <a:solidFill>
                          <a:schemeClr val="tx2"/>
                        </a:solidFill>
                        <a:latin typeface="Cambria Math" panose="02040503050406030204" pitchFamily="18" charset="0"/>
                        <a:cs typeface="Courier New" panose="02070309020205020404" pitchFamily="49" charset="0"/>
                      </a:rPr>
                      <m:t>𝑥</m:t>
                    </m:r>
                  </m:oMath>
                </a14:m>
                <a:r>
                  <a:rPr lang="en-US" sz="1800">
                    <a:solidFill>
                      <a:schemeClr val="tx2"/>
                    </a:solidFill>
                    <a:cs typeface="Courier New" panose="02070309020205020404" pitchFamily="49" charset="0"/>
                  </a:rPr>
                  <a:t>.</a:t>
                </a:r>
              </a:p>
              <a:p>
                <a:pPr lvl="1">
                  <a:buFont typeface="Wingdings" panose="05000000000000000000" pitchFamily="2" charset="2"/>
                  <a:buChar char="v"/>
                </a:pPr>
                <a:r>
                  <a:rPr lang="en-US" sz="1400">
                    <a:solidFill>
                      <a:schemeClr val="tx2"/>
                    </a:solidFill>
                    <a:cs typeface="Courier New" panose="02070309020205020404" pitchFamily="49" charset="0"/>
                  </a:rPr>
                  <a:t>pseudocode by</a:t>
                </a:r>
                <a:r>
                  <a:rPr lang="en-US" sz="1400" b="1">
                    <a:solidFill>
                      <a:schemeClr val="tx2"/>
                    </a:solidFill>
                    <a:cs typeface="Courier New" panose="02070309020205020404" pitchFamily="49" charset="0"/>
                  </a:rPr>
                  <a:t> [MS18a]</a:t>
                </a:r>
              </a:p>
            </p:txBody>
          </p:sp>
        </mc:Choice>
        <mc:Fallback xmlns="">
          <p:sp>
            <p:nvSpPr>
              <p:cNvPr id="12" name="Content Placeholder 11">
                <a:extLst>
                  <a:ext uri="{FF2B5EF4-FFF2-40B4-BE49-F238E27FC236}">
                    <a16:creationId xmlns:a16="http://schemas.microsoft.com/office/drawing/2014/main" id="{2377EF59-30F4-DCE6-9B5A-0ECD90E1272F}"/>
                  </a:ext>
                </a:extLst>
              </p:cNvPr>
              <p:cNvSpPr>
                <a:spLocks noGrp="1" noRot="1" noChangeAspect="1" noMove="1" noResize="1" noEditPoints="1" noAdjustHandles="1" noChangeArrowheads="1" noChangeShapeType="1" noTextEdit="1"/>
              </p:cNvSpPr>
              <p:nvPr>
                <p:ph idx="1"/>
              </p:nvPr>
            </p:nvSpPr>
            <p:spPr>
              <a:xfrm>
                <a:off x="309283" y="2098855"/>
                <a:ext cx="5692052" cy="3846649"/>
              </a:xfrm>
              <a:blipFill>
                <a:blip r:embed="rId2"/>
                <a:stretch>
                  <a:fillRect l="-750" r="-214"/>
                </a:stretch>
              </a:blipFill>
            </p:spPr>
            <p:txBody>
              <a:bodyPr/>
              <a:lstStyle/>
              <a:p>
                <a:r>
                  <a:rPr lang="en-CA">
                    <a:noFill/>
                  </a:rPr>
                  <a:t> </a:t>
                </a:r>
              </a:p>
            </p:txBody>
          </p:sp>
        </mc:Fallback>
      </mc:AlternateContent>
      <p:sp>
        <p:nvSpPr>
          <p:cNvPr id="19" name="Rectangle 18">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96875" y="0"/>
            <a:ext cx="5992075"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4F5CB7-A3D1-44A9-8B58-DB497DD7DD92}"/>
              </a:ext>
            </a:extLst>
          </p:cNvPr>
          <p:cNvSpPr>
            <a:spLocks noGrp="1"/>
          </p:cNvSpPr>
          <p:nvPr>
            <p:ph type="sldNum" sz="quarter" idx="12"/>
          </p:nvPr>
        </p:nvSpPr>
        <p:spPr>
          <a:xfrm>
            <a:off x="8610600" y="6327648"/>
            <a:ext cx="2743200" cy="365125"/>
          </a:xfrm>
        </p:spPr>
        <p:txBody>
          <a:bodyPr>
            <a:normAutofit/>
          </a:bodyPr>
          <a:lstStyle/>
          <a:p>
            <a:pPr>
              <a:spcAft>
                <a:spcPts val="600"/>
              </a:spcAft>
            </a:pPr>
            <a:fld id="{73B850FF-6169-4056-8077-06FFA93A5366}" type="slidenum">
              <a:rPr lang="en-US" smtClean="0"/>
              <a:pPr>
                <a:spcAft>
                  <a:spcPts val="600"/>
                </a:spcAft>
              </a:pPr>
              <a:t>13</a:t>
            </a:fld>
            <a:endParaRPr lang="en-US"/>
          </a:p>
        </p:txBody>
      </p:sp>
      <p:sp>
        <p:nvSpPr>
          <p:cNvPr id="28" name="TextBox 27">
            <a:extLst>
              <a:ext uri="{FF2B5EF4-FFF2-40B4-BE49-F238E27FC236}">
                <a16:creationId xmlns:a16="http://schemas.microsoft.com/office/drawing/2014/main" id="{DC88016A-958B-418F-999F-F001EED36D2C}"/>
              </a:ext>
            </a:extLst>
          </p:cNvPr>
          <p:cNvSpPr txBox="1"/>
          <p:nvPr/>
        </p:nvSpPr>
        <p:spPr>
          <a:xfrm>
            <a:off x="102966" y="6310155"/>
            <a:ext cx="6093994" cy="400110"/>
          </a:xfrm>
          <a:prstGeom prst="rect">
            <a:avLst/>
          </a:prstGeom>
          <a:noFill/>
        </p:spPr>
        <p:txBody>
          <a:bodyPr wrap="square">
            <a:spAutoFit/>
          </a:bodyPr>
          <a:lstStyle/>
          <a:p>
            <a:pPr algn="r"/>
            <a:r>
              <a:rPr lang="en-US" sz="1000" b="0" i="0" u="none" strike="noStrike" baseline="0">
                <a:latin typeface="LMRoman10-Regular"/>
              </a:rPr>
              <a:t>[MS18a] N. Mhaskar and W. Smyth. String covering with optimal covers. </a:t>
            </a:r>
            <a:r>
              <a:rPr lang="en-US" sz="1000" b="0" i="1" u="none" strike="noStrike" baseline="0">
                <a:latin typeface="LMRoman10-Italic"/>
              </a:rPr>
              <a:t>Journal of</a:t>
            </a:r>
          </a:p>
          <a:p>
            <a:pPr algn="r"/>
            <a:r>
              <a:rPr lang="pt-BR" sz="1000" b="0" i="1" u="none" strike="noStrike" baseline="0">
                <a:latin typeface="LMRoman10-Italic"/>
              </a:rPr>
              <a:t>Discrete Algorithms </a:t>
            </a:r>
            <a:r>
              <a:rPr lang="pt-BR" sz="1000" b="0" i="0" u="none" strike="noStrike" baseline="0">
                <a:latin typeface="LMRoman10-Regular"/>
              </a:rPr>
              <a:t>51 (2018), 26–38. </a:t>
            </a:r>
            <a:r>
              <a:rPr lang="pt-BR" sz="1000" b="0" i="0" u="none" strike="noStrike" baseline="0">
                <a:latin typeface="LMRomanCaps10-Regular"/>
              </a:rPr>
              <a:t>issn</a:t>
            </a:r>
            <a:r>
              <a:rPr lang="pt-BR" sz="1000" b="0" i="0" u="none" strike="noStrike" baseline="0">
                <a:latin typeface="LMRoman10-Regular"/>
              </a:rPr>
              <a:t>: 1570-8667.</a:t>
            </a:r>
            <a:endParaRPr lang="en-CA" sz="1000"/>
          </a:p>
        </p:txBody>
      </p:sp>
      <p:grpSp>
        <p:nvGrpSpPr>
          <p:cNvPr id="29" name="Group 28">
            <a:extLst>
              <a:ext uri="{FF2B5EF4-FFF2-40B4-BE49-F238E27FC236}">
                <a16:creationId xmlns:a16="http://schemas.microsoft.com/office/drawing/2014/main" id="{21034071-9567-4230-8472-5C08E7938B71}"/>
              </a:ext>
            </a:extLst>
          </p:cNvPr>
          <p:cNvGrpSpPr/>
          <p:nvPr/>
        </p:nvGrpSpPr>
        <p:grpSpPr>
          <a:xfrm>
            <a:off x="8568690" y="609712"/>
            <a:ext cx="1303020" cy="5638576"/>
            <a:chOff x="8568690" y="609712"/>
            <a:chExt cx="1303020" cy="5638576"/>
          </a:xfrm>
        </p:grpSpPr>
        <p:sp>
          <p:nvSpPr>
            <p:cNvPr id="30" name="Oval 29">
              <a:extLst>
                <a:ext uri="{FF2B5EF4-FFF2-40B4-BE49-F238E27FC236}">
                  <a16:creationId xmlns:a16="http://schemas.microsoft.com/office/drawing/2014/main" id="{B80BD38F-3FAA-4BBA-A4EA-9CAC77F7BAD1}"/>
                </a:ext>
              </a:extLst>
            </p:cNvPr>
            <p:cNvSpPr/>
            <p:nvPr/>
          </p:nvSpPr>
          <p:spPr>
            <a:xfrm>
              <a:off x="8682990" y="609712"/>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Main()</a:t>
              </a:r>
            </a:p>
          </p:txBody>
        </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CA18E766-1D67-4CC5-9D58-3922FB146619}"/>
                    </a:ext>
                  </a:extLst>
                </p:cNvPr>
                <p:cNvSpPr/>
                <p:nvPr/>
              </p:nvSpPr>
              <p:spPr>
                <a:xfrm>
                  <a:off x="8568690" y="1402962"/>
                  <a:ext cx="1303020"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latin typeface="Cambria Math" panose="02040503050406030204" pitchFamily="18" charset="0"/>
                            <a:cs typeface="Courier New" panose="02070309020205020404" pitchFamily="49" charset="0"/>
                          </a:rPr>
                          <m:t>𝐶𝑜𝑚𝑝𝑢𝑡𝑒</m:t>
                        </m:r>
                        <m:r>
                          <a:rPr lang="en-CA" sz="1200" i="1" dirty="0" smtClean="0">
                            <a:latin typeface="Cambria Math" panose="02040503050406030204" pitchFamily="18" charset="0"/>
                            <a:cs typeface="Courier New" panose="02070309020205020404" pitchFamily="49" charset="0"/>
                          </a:rPr>
                          <m:t>_</m:t>
                        </m:r>
                        <m:r>
                          <a:rPr lang="en-CA" sz="1200" i="1" dirty="0" smtClean="0">
                            <a:latin typeface="Cambria Math" panose="02040503050406030204" pitchFamily="18" charset="0"/>
                            <a:cs typeface="Courier New" panose="02070309020205020404" pitchFamily="49" charset="0"/>
                          </a:rPr>
                          <m:t>𝑀𝐶</m:t>
                        </m:r>
                        <m:r>
                          <a:rPr lang="en-CA" sz="1200" i="1" dirty="0">
                            <a:latin typeface="Cambria Math" panose="02040503050406030204" pitchFamily="18" charset="0"/>
                            <a:cs typeface="Courier New" panose="02070309020205020404" pitchFamily="49" charset="0"/>
                          </a:rPr>
                          <m:t>()</m:t>
                        </m:r>
                      </m:oMath>
                    </m:oMathPara>
                  </a14:m>
                  <a:endParaRPr lang="en-CA" sz="1200">
                    <a:latin typeface="Courier New" panose="02070309020205020404" pitchFamily="49" charset="0"/>
                    <a:cs typeface="Courier New" panose="02070309020205020404" pitchFamily="49" charset="0"/>
                  </a:endParaRPr>
                </a:p>
              </p:txBody>
            </p:sp>
          </mc:Choice>
          <mc:Fallback xmlns="">
            <p:sp>
              <p:nvSpPr>
                <p:cNvPr id="31" name="Rectangle 30">
                  <a:extLst>
                    <a:ext uri="{FF2B5EF4-FFF2-40B4-BE49-F238E27FC236}">
                      <a16:creationId xmlns:a16="http://schemas.microsoft.com/office/drawing/2014/main" id="{CA18E766-1D67-4CC5-9D58-3922FB146619}"/>
                    </a:ext>
                  </a:extLst>
                </p:cNvPr>
                <p:cNvSpPr>
                  <a:spLocks noRot="1" noChangeAspect="1" noMove="1" noResize="1" noEditPoints="1" noAdjustHandles="1" noChangeArrowheads="1" noChangeShapeType="1" noTextEdit="1"/>
                </p:cNvSpPr>
                <p:nvPr/>
              </p:nvSpPr>
              <p:spPr>
                <a:xfrm>
                  <a:off x="8568690" y="1402962"/>
                  <a:ext cx="1303020" cy="464820"/>
                </a:xfrm>
                <a:prstGeom prst="rect">
                  <a:avLst/>
                </a:prstGeom>
                <a:blipFill>
                  <a:blip r:embed="rId4"/>
                  <a:stretch>
                    <a:fillRect/>
                  </a:stretch>
                </a:blipFill>
              </p:spPr>
              <p:txBody>
                <a:bodyPr/>
                <a:lstStyle/>
                <a:p>
                  <a:r>
                    <a:rPr lang="en-CA">
                      <a:noFill/>
                    </a:rPr>
                    <a:t> </a:t>
                  </a:r>
                </a:p>
              </p:txBody>
            </p:sp>
          </mc:Fallback>
        </mc:AlternateContent>
        <p:sp>
          <p:nvSpPr>
            <p:cNvPr id="32" name="Rectangle: Rounded Corners 31">
              <a:extLst>
                <a:ext uri="{FF2B5EF4-FFF2-40B4-BE49-F238E27FC236}">
                  <a16:creationId xmlns:a16="http://schemas.microsoft.com/office/drawing/2014/main" id="{6791FE33-AD40-4549-BBE6-FE3897A4C649}"/>
                </a:ext>
              </a:extLst>
            </p:cNvPr>
            <p:cNvSpPr/>
            <p:nvPr/>
          </p:nvSpPr>
          <p:spPr>
            <a:xfrm>
              <a:off x="8831304" y="1985582"/>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SA</a:t>
              </a:r>
            </a:p>
          </p:txBody>
        </p:sp>
        <p:sp>
          <p:nvSpPr>
            <p:cNvPr id="33" name="Rectangle: Rounded Corners 32">
              <a:extLst>
                <a:ext uri="{FF2B5EF4-FFF2-40B4-BE49-F238E27FC236}">
                  <a16:creationId xmlns:a16="http://schemas.microsoft.com/office/drawing/2014/main" id="{78493EA0-406D-42C0-B463-C095AC1A1064}"/>
                </a:ext>
              </a:extLst>
            </p:cNvPr>
            <p:cNvSpPr/>
            <p:nvPr/>
          </p:nvSpPr>
          <p:spPr>
            <a:xfrm>
              <a:off x="8831304" y="2586978"/>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LCP</a:t>
              </a:r>
            </a:p>
          </p:txBody>
        </p:sp>
        <p:sp>
          <p:nvSpPr>
            <p:cNvPr id="34" name="Rectangle: Rounded Corners 33">
              <a:extLst>
                <a:ext uri="{FF2B5EF4-FFF2-40B4-BE49-F238E27FC236}">
                  <a16:creationId xmlns:a16="http://schemas.microsoft.com/office/drawing/2014/main" id="{1DE265BE-CC26-4017-9003-365C3848DF26}"/>
                </a:ext>
              </a:extLst>
            </p:cNvPr>
            <p:cNvSpPr/>
            <p:nvPr/>
          </p:nvSpPr>
          <p:spPr>
            <a:xfrm>
              <a:off x="8841228" y="3188374"/>
              <a:ext cx="75476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RSF</a:t>
              </a:r>
            </a:p>
          </p:txBody>
        </p:sp>
        <p:sp>
          <p:nvSpPr>
            <p:cNvPr id="35" name="Rectangle: Rounded Corners 34">
              <a:extLst>
                <a:ext uri="{FF2B5EF4-FFF2-40B4-BE49-F238E27FC236}">
                  <a16:creationId xmlns:a16="http://schemas.microsoft.com/office/drawing/2014/main" id="{F0281C21-E041-4277-B820-8FB2EA358FB6}"/>
                </a:ext>
              </a:extLst>
            </p:cNvPr>
            <p:cNvSpPr/>
            <p:nvPr/>
          </p:nvSpPr>
          <p:spPr>
            <a:xfrm>
              <a:off x="8839703" y="3789770"/>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OLP</a:t>
              </a:r>
            </a:p>
          </p:txBody>
        </p:sp>
        <p:sp>
          <p:nvSpPr>
            <p:cNvPr id="36" name="Rectangle: Rounded Corners 35">
              <a:extLst>
                <a:ext uri="{FF2B5EF4-FFF2-40B4-BE49-F238E27FC236}">
                  <a16:creationId xmlns:a16="http://schemas.microsoft.com/office/drawing/2014/main" id="{A36A007D-34B4-4630-B915-C7C0D5F1732A}"/>
                </a:ext>
              </a:extLst>
            </p:cNvPr>
            <p:cNvSpPr/>
            <p:nvPr/>
          </p:nvSpPr>
          <p:spPr>
            <a:xfrm>
              <a:off x="8839703" y="4391166"/>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RSPC</a:t>
              </a:r>
            </a:p>
          </p:txBody>
        </p:sp>
        <mc:AlternateContent xmlns:mc="http://schemas.openxmlformats.org/markup-compatibility/2006" xmlns:a14="http://schemas.microsoft.com/office/drawing/2010/main">
          <mc:Choice Requires="a14">
            <p:sp>
              <p:nvSpPr>
                <p:cNvPr id="37" name="Rectangle: Rounded Corners 36">
                  <a:extLst>
                    <a:ext uri="{FF2B5EF4-FFF2-40B4-BE49-F238E27FC236}">
                      <a16:creationId xmlns:a16="http://schemas.microsoft.com/office/drawing/2014/main" id="{EC315964-340C-4E1C-BA08-5ABF66E31207}"/>
                    </a:ext>
                  </a:extLst>
                </p:cNvPr>
                <p:cNvSpPr/>
                <p:nvPr/>
              </p:nvSpPr>
              <p:spPr>
                <a:xfrm>
                  <a:off x="8768576" y="4973786"/>
                  <a:ext cx="903249" cy="464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latin typeface="Cambria Math" panose="02040503050406030204" pitchFamily="18" charset="0"/>
                            <a:cs typeface="Courier New" panose="02070309020205020404" pitchFamily="49" charset="0"/>
                          </a:rPr>
                          <m:t>𝑀𝐶</m:t>
                        </m:r>
                        <m:r>
                          <a:rPr lang="en-CA" sz="1200" i="1" dirty="0" smtClean="0">
                            <a:latin typeface="Cambria Math" panose="02040503050406030204" pitchFamily="18" charset="0"/>
                            <a:cs typeface="Courier New" panose="02070309020205020404" pitchFamily="49" charset="0"/>
                          </a:rPr>
                          <m:t>_</m:t>
                        </m:r>
                        <m:r>
                          <a:rPr lang="en-CA" sz="1200" i="1" dirty="0" smtClean="0">
                            <a:latin typeface="Cambria Math" panose="02040503050406030204" pitchFamily="18" charset="0"/>
                            <a:cs typeface="Courier New" panose="02070309020205020404" pitchFamily="49" charset="0"/>
                          </a:rPr>
                          <m:t>𝐿𝑖𝑠𝑡</m:t>
                        </m:r>
                      </m:oMath>
                    </m:oMathPara>
                  </a14:m>
                  <a:endParaRPr lang="en-CA" sz="1200" baseline="-25000">
                    <a:latin typeface="Courier New" panose="02070309020205020404" pitchFamily="49" charset="0"/>
                    <a:cs typeface="Courier New" panose="02070309020205020404" pitchFamily="49" charset="0"/>
                  </a:endParaRPr>
                </a:p>
              </p:txBody>
            </p:sp>
          </mc:Choice>
          <mc:Fallback xmlns="">
            <p:sp>
              <p:nvSpPr>
                <p:cNvPr id="37" name="Rectangle: Rounded Corners 36">
                  <a:extLst>
                    <a:ext uri="{FF2B5EF4-FFF2-40B4-BE49-F238E27FC236}">
                      <a16:creationId xmlns:a16="http://schemas.microsoft.com/office/drawing/2014/main" id="{EC315964-340C-4E1C-BA08-5ABF66E31207}"/>
                    </a:ext>
                  </a:extLst>
                </p:cNvPr>
                <p:cNvSpPr>
                  <a:spLocks noRot="1" noChangeAspect="1" noMove="1" noResize="1" noEditPoints="1" noAdjustHandles="1" noChangeArrowheads="1" noChangeShapeType="1" noTextEdit="1"/>
                </p:cNvSpPr>
                <p:nvPr/>
              </p:nvSpPr>
              <p:spPr>
                <a:xfrm>
                  <a:off x="8768576" y="4973786"/>
                  <a:ext cx="903249" cy="464820"/>
                </a:xfrm>
                <a:prstGeom prst="roundRect">
                  <a:avLst/>
                </a:prstGeom>
                <a:blipFill>
                  <a:blip r:embed="rId5"/>
                  <a:stretch>
                    <a:fillRect/>
                  </a:stretch>
                </a:blipFill>
              </p:spPr>
              <p:txBody>
                <a:bodyPr/>
                <a:lstStyle/>
                <a:p>
                  <a:r>
                    <a:rPr lang="en-CA">
                      <a:noFill/>
                    </a:rPr>
                    <a:t> </a:t>
                  </a:r>
                </a:p>
              </p:txBody>
            </p:sp>
          </mc:Fallback>
        </mc:AlternateContent>
        <p:sp>
          <p:nvSpPr>
            <p:cNvPr id="38" name="Oval 37">
              <a:extLst>
                <a:ext uri="{FF2B5EF4-FFF2-40B4-BE49-F238E27FC236}">
                  <a16:creationId xmlns:a16="http://schemas.microsoft.com/office/drawing/2014/main" id="{3D433055-6135-4674-8371-6C5B03182E44}"/>
                </a:ext>
              </a:extLst>
            </p:cNvPr>
            <p:cNvSpPr/>
            <p:nvPr/>
          </p:nvSpPr>
          <p:spPr>
            <a:xfrm>
              <a:off x="8682990" y="5556409"/>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Output</a:t>
              </a:r>
            </a:p>
          </p:txBody>
        </p:sp>
        <p:cxnSp>
          <p:nvCxnSpPr>
            <p:cNvPr id="39" name="Connector: Elbow 38">
              <a:extLst>
                <a:ext uri="{FF2B5EF4-FFF2-40B4-BE49-F238E27FC236}">
                  <a16:creationId xmlns:a16="http://schemas.microsoft.com/office/drawing/2014/main" id="{BC2130E6-B396-4039-B878-3845CE63B6FC}"/>
                </a:ext>
              </a:extLst>
            </p:cNvPr>
            <p:cNvCxnSpPr>
              <a:cxnSpLocks/>
            </p:cNvCxnSpPr>
            <p:nvPr/>
          </p:nvCxnSpPr>
          <p:spPr>
            <a:xfrm rot="16200000" flipH="1">
              <a:off x="9164821" y="1349102"/>
              <a:ext cx="110759" cy="6350"/>
            </a:xfrm>
            <a:prstGeom prst="bentConnector3">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EE54B4E-2976-4261-B676-DC281E0D6077}"/>
                </a:ext>
              </a:extLst>
            </p:cNvPr>
            <p:cNvCxnSpPr>
              <a:cxnSpLocks/>
            </p:cNvCxnSpPr>
            <p:nvPr/>
          </p:nvCxnSpPr>
          <p:spPr>
            <a:xfrm flipH="1">
              <a:off x="9220200" y="5433912"/>
              <a:ext cx="1" cy="127191"/>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69EA0C4-44C5-4758-9912-FBD8AE3707F5}"/>
                </a:ext>
              </a:extLst>
            </p:cNvPr>
            <p:cNvCxnSpPr>
              <a:cxnSpLocks/>
              <a:endCxn id="32" idx="0"/>
            </p:cNvCxnSpPr>
            <p:nvPr/>
          </p:nvCxnSpPr>
          <p:spPr>
            <a:xfrm flipH="1">
              <a:off x="9218612" y="1863088"/>
              <a:ext cx="1588" cy="122494"/>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5C8613B4-66F1-4128-A658-F93AD2956895}"/>
                </a:ext>
              </a:extLst>
            </p:cNvPr>
            <p:cNvCxnSpPr>
              <a:cxnSpLocks/>
              <a:stCxn id="32" idx="2"/>
              <a:endCxn id="33" idx="0"/>
            </p:cNvCxnSpPr>
            <p:nvPr/>
          </p:nvCxnSpPr>
          <p:spPr>
            <a:xfrm>
              <a:off x="9218612" y="2450402"/>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55FD09EA-2174-41DF-8A66-D973F7FCB876}"/>
                </a:ext>
              </a:extLst>
            </p:cNvPr>
            <p:cNvCxnSpPr>
              <a:cxnSpLocks/>
              <a:stCxn id="33" idx="2"/>
              <a:endCxn id="34" idx="0"/>
            </p:cNvCxnSpPr>
            <p:nvPr/>
          </p:nvCxnSpPr>
          <p:spPr>
            <a:xfrm>
              <a:off x="9218612" y="3051798"/>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F3393153-BFA6-44F5-B7C6-B20B1723BFA5}"/>
                </a:ext>
              </a:extLst>
            </p:cNvPr>
            <p:cNvCxnSpPr>
              <a:cxnSpLocks/>
              <a:stCxn id="34" idx="2"/>
              <a:endCxn id="35" idx="0"/>
            </p:cNvCxnSpPr>
            <p:nvPr/>
          </p:nvCxnSpPr>
          <p:spPr>
            <a:xfrm>
              <a:off x="9218612" y="3653194"/>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DF5F1026-C698-4082-828F-4F91701EBB79}"/>
                </a:ext>
              </a:extLst>
            </p:cNvPr>
            <p:cNvCxnSpPr>
              <a:cxnSpLocks/>
              <a:stCxn id="35" idx="2"/>
              <a:endCxn id="36" idx="0"/>
            </p:cNvCxnSpPr>
            <p:nvPr/>
          </p:nvCxnSpPr>
          <p:spPr>
            <a:xfrm>
              <a:off x="9218612" y="4254590"/>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D50B5823-0338-4AF2-A4A0-E1639DEDD21E}"/>
                </a:ext>
              </a:extLst>
            </p:cNvPr>
            <p:cNvCxnSpPr>
              <a:cxnSpLocks/>
              <a:stCxn id="36" idx="2"/>
              <a:endCxn id="37" idx="0"/>
            </p:cNvCxnSpPr>
            <p:nvPr/>
          </p:nvCxnSpPr>
          <p:spPr>
            <a:xfrm>
              <a:off x="9218612" y="4855986"/>
              <a:ext cx="1589" cy="11780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8131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fade">
                                      <p:cBhvr>
                                        <p:cTn id="13" dur="500"/>
                                        <p:tgtEl>
                                          <p:spTgt spid="1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fade">
                                      <p:cBhvr>
                                        <p:cTn id="16" dur="500"/>
                                        <p:tgtEl>
                                          <p:spTgt spid="1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fade">
                                      <p:cBhvr>
                                        <p:cTn id="19" dur="500"/>
                                        <p:tgtEl>
                                          <p:spTgt spid="12">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fade">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fade">
                                      <p:cBhvr>
                                        <p:cTn id="27" dur="500"/>
                                        <p:tgtEl>
                                          <p:spTgt spid="12">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xEl>
                                              <p:pRg st="7" end="7"/>
                                            </p:txEl>
                                          </p:spTgt>
                                        </p:tgtEl>
                                        <p:attrNameLst>
                                          <p:attrName>style.visibility</p:attrName>
                                        </p:attrNameLst>
                                      </p:cBhvr>
                                      <p:to>
                                        <p:strVal val="visible"/>
                                      </p:to>
                                    </p:set>
                                    <p:animEffect transition="in" filter="fade">
                                      <p:cBhvr>
                                        <p:cTn id="30"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 name="Title 4">
            <a:extLst>
              <a:ext uri="{FF2B5EF4-FFF2-40B4-BE49-F238E27FC236}">
                <a16:creationId xmlns:a16="http://schemas.microsoft.com/office/drawing/2014/main" id="{6C87958C-AB57-4D4B-B090-C77E611748E3}"/>
              </a:ext>
            </a:extLst>
          </p:cNvPr>
          <p:cNvSpPr>
            <a:spLocks noGrp="1"/>
          </p:cNvSpPr>
          <p:nvPr>
            <p:ph type="title"/>
          </p:nvPr>
        </p:nvSpPr>
        <p:spPr>
          <a:xfrm>
            <a:off x="838200" y="586992"/>
            <a:ext cx="4953000" cy="1664573"/>
          </a:xfrm>
        </p:spPr>
        <p:txBody>
          <a:bodyPr>
            <a:normAutofit/>
          </a:bodyPr>
          <a:lstStyle/>
          <a:p>
            <a:pPr>
              <a:lnSpc>
                <a:spcPct val="90000"/>
              </a:lnSpc>
            </a:pPr>
            <a:r>
              <a:rPr lang="en-CA" sz="4000" dirty="0">
                <a:solidFill>
                  <a:schemeClr val="tx2"/>
                </a:solidFill>
              </a:rPr>
              <a:t>Overall architecture</a:t>
            </a:r>
            <a:endParaRPr lang="en-CA" sz="2000" b="0" dirty="0">
              <a:solidFill>
                <a:schemeClr val="tx2"/>
              </a:solidFill>
            </a:endParaRPr>
          </a:p>
        </p:txBody>
      </p:sp>
      <p:sp>
        <p:nvSpPr>
          <p:cNvPr id="12" name="Content Placeholder 11">
            <a:extLst>
              <a:ext uri="{FF2B5EF4-FFF2-40B4-BE49-F238E27FC236}">
                <a16:creationId xmlns:a16="http://schemas.microsoft.com/office/drawing/2014/main" id="{2377EF59-30F4-DCE6-9B5A-0ECD90E1272F}"/>
              </a:ext>
            </a:extLst>
          </p:cNvPr>
          <p:cNvSpPr>
            <a:spLocks noGrp="1"/>
          </p:cNvSpPr>
          <p:nvPr>
            <p:ph idx="1"/>
          </p:nvPr>
        </p:nvSpPr>
        <p:spPr>
          <a:xfrm>
            <a:off x="838200" y="2411653"/>
            <a:ext cx="4952681" cy="2994845"/>
          </a:xfrm>
        </p:spPr>
        <p:txBody>
          <a:bodyPr anchor="ctr">
            <a:normAutofit/>
          </a:bodyPr>
          <a:lstStyle/>
          <a:p>
            <a:r>
              <a:rPr lang="en-US" sz="1800" b="1" dirty="0">
                <a:solidFill>
                  <a:schemeClr val="tx2"/>
                </a:solidFill>
                <a:cs typeface="Courier New" panose="02070309020205020404" pitchFamily="49" charset="0"/>
              </a:rPr>
              <a:t>[MS18a] </a:t>
            </a:r>
            <a:r>
              <a:rPr lang="en-US" sz="1800" dirty="0">
                <a:solidFill>
                  <a:schemeClr val="tx2"/>
                </a:solidFill>
                <a:cs typeface="Courier New" panose="02070309020205020404" pitchFamily="49" charset="0"/>
              </a:rPr>
              <a:t>presented algorithms that can compute </a:t>
            </a:r>
            <a:r>
              <a:rPr lang="en-US" sz="1800" dirty="0">
                <a:solidFill>
                  <a:schemeClr val="tx2"/>
                </a:solidFill>
                <a:latin typeface="Lobster" panose="00000500000000000000" pitchFamily="2" charset="0"/>
                <a:cs typeface="Courier New" panose="02070309020205020404" pitchFamily="49" charset="0"/>
              </a:rPr>
              <a:t>OLP </a:t>
            </a:r>
            <a:r>
              <a:rPr lang="en-US" sz="1800" dirty="0">
                <a:solidFill>
                  <a:schemeClr val="tx2"/>
                </a:solidFill>
                <a:cs typeface="Courier New" panose="02070309020205020404" pitchFamily="49" charset="0"/>
              </a:rPr>
              <a:t>in quadratic </a:t>
            </a:r>
            <a:r>
              <a:rPr lang="en-US" sz="1800" i="1" dirty="0">
                <a:solidFill>
                  <a:schemeClr val="tx2"/>
                </a:solidFill>
                <a:latin typeface="Times New Roman" panose="02020603050405020304" pitchFamily="18" charset="0"/>
                <a:cs typeface="Times New Roman" panose="02020603050405020304" pitchFamily="18" charset="0"/>
              </a:rPr>
              <a:t>O(n</a:t>
            </a:r>
            <a:r>
              <a:rPr lang="en-US" sz="1800" i="1" baseline="30000" dirty="0">
                <a:solidFill>
                  <a:schemeClr val="tx2"/>
                </a:solidFill>
                <a:latin typeface="Times New Roman" panose="02020603050405020304" pitchFamily="18" charset="0"/>
                <a:cs typeface="Times New Roman" panose="02020603050405020304" pitchFamily="18" charset="0"/>
              </a:rPr>
              <a:t>2</a:t>
            </a:r>
            <a:r>
              <a:rPr lang="en-US" sz="1800" i="1" dirty="0">
                <a:solidFill>
                  <a:schemeClr val="tx2"/>
                </a:solidFill>
                <a:latin typeface="Times New Roman" panose="02020603050405020304" pitchFamily="18" charset="0"/>
                <a:cs typeface="Times New Roman" panose="02020603050405020304" pitchFamily="18" charset="0"/>
              </a:rPr>
              <a:t>)</a:t>
            </a:r>
            <a:r>
              <a:rPr lang="en-US" sz="1800" dirty="0">
                <a:solidFill>
                  <a:schemeClr val="tx2"/>
                </a:solidFill>
                <a:latin typeface="Times New Roman" panose="02020603050405020304" pitchFamily="18" charset="0"/>
                <a:cs typeface="Times New Roman" panose="02020603050405020304" pitchFamily="18" charset="0"/>
              </a:rPr>
              <a:t> </a:t>
            </a:r>
            <a:r>
              <a:rPr lang="en-US" sz="1800" dirty="0">
                <a:solidFill>
                  <a:schemeClr val="tx2"/>
                </a:solidFill>
                <a:cs typeface="Courier New" panose="02070309020205020404" pitchFamily="49" charset="0"/>
              </a:rPr>
              <a:t>time and logarithmic </a:t>
            </a:r>
            <a:r>
              <a:rPr lang="en-US" sz="1800" i="1" dirty="0">
                <a:solidFill>
                  <a:schemeClr val="tx2"/>
                </a:solidFill>
                <a:latin typeface="Times New Roman" panose="02020603050405020304" pitchFamily="18" charset="0"/>
                <a:cs typeface="Times New Roman" panose="02020603050405020304" pitchFamily="18" charset="0"/>
              </a:rPr>
              <a:t>O(n </a:t>
            </a:r>
            <a:r>
              <a:rPr lang="en-US" sz="1800" dirty="0">
                <a:solidFill>
                  <a:schemeClr val="tx2"/>
                </a:solidFill>
                <a:latin typeface="Times New Roman" panose="02020603050405020304" pitchFamily="18" charset="0"/>
                <a:cs typeface="Times New Roman" panose="02020603050405020304" pitchFamily="18" charset="0"/>
              </a:rPr>
              <a:t>log </a:t>
            </a:r>
            <a:r>
              <a:rPr lang="en-US" sz="1800" i="1" dirty="0">
                <a:solidFill>
                  <a:schemeClr val="tx2"/>
                </a:solidFill>
                <a:latin typeface="Times New Roman" panose="02020603050405020304" pitchFamily="18" charset="0"/>
                <a:cs typeface="Times New Roman" panose="02020603050405020304" pitchFamily="18" charset="0"/>
              </a:rPr>
              <a:t>n)</a:t>
            </a:r>
            <a:r>
              <a:rPr lang="en-US" sz="1800" i="1" dirty="0">
                <a:solidFill>
                  <a:schemeClr val="tx2"/>
                </a:solidFill>
                <a:cs typeface="Courier New" panose="02070309020205020404" pitchFamily="49" charset="0"/>
              </a:rPr>
              <a:t> </a:t>
            </a:r>
            <a:r>
              <a:rPr lang="en-US" sz="1800" dirty="0">
                <a:solidFill>
                  <a:schemeClr val="tx2"/>
                </a:solidFill>
                <a:cs typeface="Courier New" panose="02070309020205020404" pitchFamily="49" charset="0"/>
              </a:rPr>
              <a:t>time.</a:t>
            </a:r>
          </a:p>
          <a:p>
            <a:endParaRPr lang="en-US" sz="1800" dirty="0">
              <a:solidFill>
                <a:schemeClr val="tx2"/>
              </a:solidFill>
              <a:cs typeface="Courier New" panose="02070309020205020404" pitchFamily="49" charset="0"/>
            </a:endParaRPr>
          </a:p>
          <a:p>
            <a:r>
              <a:rPr lang="en-US" sz="1800" dirty="0">
                <a:solidFill>
                  <a:schemeClr val="tx2"/>
                </a:solidFill>
                <a:cs typeface="Courier New" panose="02070309020205020404" pitchFamily="49" charset="0"/>
              </a:rPr>
              <a:t>Implemented quadratic </a:t>
            </a:r>
            <a:r>
              <a:rPr lang="en-US" sz="1800" i="1" dirty="0">
                <a:solidFill>
                  <a:schemeClr val="tx2"/>
                </a:solidFill>
                <a:latin typeface="Times New Roman" panose="02020603050405020304" pitchFamily="18" charset="0"/>
                <a:cs typeface="Times New Roman" panose="02020603050405020304" pitchFamily="18" charset="0"/>
              </a:rPr>
              <a:t>O(n</a:t>
            </a:r>
            <a:r>
              <a:rPr lang="en-US" sz="1800" i="1" baseline="30000" dirty="0">
                <a:solidFill>
                  <a:schemeClr val="tx2"/>
                </a:solidFill>
                <a:latin typeface="Times New Roman" panose="02020603050405020304" pitchFamily="18" charset="0"/>
                <a:cs typeface="Times New Roman" panose="02020603050405020304" pitchFamily="18" charset="0"/>
              </a:rPr>
              <a:t>2</a:t>
            </a:r>
            <a:r>
              <a:rPr lang="en-US" sz="1800" i="1" dirty="0">
                <a:solidFill>
                  <a:schemeClr val="tx2"/>
                </a:solidFill>
                <a:latin typeface="Times New Roman" panose="02020603050405020304" pitchFamily="18" charset="0"/>
                <a:cs typeface="Times New Roman" panose="02020603050405020304" pitchFamily="18" charset="0"/>
              </a:rPr>
              <a:t>)</a:t>
            </a:r>
            <a:r>
              <a:rPr lang="en-US" sz="1800" dirty="0">
                <a:solidFill>
                  <a:schemeClr val="tx2"/>
                </a:solidFill>
                <a:latin typeface="Times New Roman" panose="02020603050405020304" pitchFamily="18" charset="0"/>
                <a:cs typeface="Times New Roman" panose="02020603050405020304" pitchFamily="18" charset="0"/>
              </a:rPr>
              <a:t> </a:t>
            </a:r>
            <a:r>
              <a:rPr lang="en-US" sz="1800" dirty="0">
                <a:solidFill>
                  <a:schemeClr val="tx2"/>
                </a:solidFill>
                <a:cs typeface="Times New Roman" panose="02020603050405020304" pitchFamily="18" charset="0"/>
              </a:rPr>
              <a:t>version </a:t>
            </a:r>
          </a:p>
          <a:p>
            <a:pPr lvl="1"/>
            <a:r>
              <a:rPr lang="en-US" sz="1400" dirty="0">
                <a:solidFill>
                  <a:schemeClr val="tx2"/>
                </a:solidFill>
                <a:cs typeface="Times New Roman" panose="02020603050405020304" pitchFamily="18" charset="0"/>
              </a:rPr>
              <a:t>due to simplicity and algorithmic errors with logarithmic version (refer to the “gaps” problem)</a:t>
            </a:r>
            <a:endParaRPr lang="en-US" sz="1400" dirty="0">
              <a:solidFill>
                <a:schemeClr val="tx2"/>
              </a:solidFill>
              <a:cs typeface="Courier New" panose="02070309020205020404" pitchFamily="49" charset="0"/>
            </a:endParaRPr>
          </a:p>
        </p:txBody>
      </p:sp>
      <p:sp>
        <p:nvSpPr>
          <p:cNvPr id="19" name="Rectangle 18">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96875" y="0"/>
            <a:ext cx="5992075"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4F5CB7-A3D1-44A9-8B58-DB497DD7DD92}"/>
              </a:ext>
            </a:extLst>
          </p:cNvPr>
          <p:cNvSpPr>
            <a:spLocks noGrp="1"/>
          </p:cNvSpPr>
          <p:nvPr>
            <p:ph type="sldNum" sz="quarter" idx="12"/>
          </p:nvPr>
        </p:nvSpPr>
        <p:spPr>
          <a:xfrm>
            <a:off x="8610600" y="6327648"/>
            <a:ext cx="2743200" cy="365125"/>
          </a:xfrm>
        </p:spPr>
        <p:txBody>
          <a:bodyPr>
            <a:normAutofit/>
          </a:bodyPr>
          <a:lstStyle/>
          <a:p>
            <a:pPr>
              <a:spcAft>
                <a:spcPts val="600"/>
              </a:spcAft>
            </a:pPr>
            <a:fld id="{73B850FF-6169-4056-8077-06FFA93A5366}" type="slidenum">
              <a:rPr lang="en-US" smtClean="0"/>
              <a:pPr>
                <a:spcAft>
                  <a:spcPts val="600"/>
                </a:spcAft>
              </a:pPr>
              <a:t>14</a:t>
            </a:fld>
            <a:endParaRPr lang="en-US"/>
          </a:p>
        </p:txBody>
      </p:sp>
      <p:sp>
        <p:nvSpPr>
          <p:cNvPr id="42" name="TextBox 41">
            <a:extLst>
              <a:ext uri="{FF2B5EF4-FFF2-40B4-BE49-F238E27FC236}">
                <a16:creationId xmlns:a16="http://schemas.microsoft.com/office/drawing/2014/main" id="{5ACD8086-64FF-4EFA-9E14-193FDD6EAFA9}"/>
              </a:ext>
            </a:extLst>
          </p:cNvPr>
          <p:cNvSpPr txBox="1"/>
          <p:nvPr/>
        </p:nvSpPr>
        <p:spPr>
          <a:xfrm>
            <a:off x="102966" y="6310155"/>
            <a:ext cx="6093994" cy="400110"/>
          </a:xfrm>
          <a:prstGeom prst="rect">
            <a:avLst/>
          </a:prstGeom>
          <a:noFill/>
        </p:spPr>
        <p:txBody>
          <a:bodyPr wrap="square">
            <a:spAutoFit/>
          </a:bodyPr>
          <a:lstStyle/>
          <a:p>
            <a:pPr algn="r"/>
            <a:r>
              <a:rPr lang="en-US" sz="1000" b="0" i="0" u="none" strike="noStrike" baseline="0">
                <a:latin typeface="LMRoman10-Regular"/>
              </a:rPr>
              <a:t>[MS18a] N. Mhaskar and W. Smyth. String covering with optimal covers. </a:t>
            </a:r>
            <a:r>
              <a:rPr lang="en-US" sz="1000" b="0" i="1" u="none" strike="noStrike" baseline="0">
                <a:latin typeface="LMRoman10-Italic"/>
              </a:rPr>
              <a:t>Journal of</a:t>
            </a:r>
          </a:p>
          <a:p>
            <a:pPr algn="r"/>
            <a:r>
              <a:rPr lang="pt-BR" sz="1000" b="0" i="1" u="none" strike="noStrike" baseline="0">
                <a:latin typeface="LMRoman10-Italic"/>
              </a:rPr>
              <a:t>Discrete Algorithms </a:t>
            </a:r>
            <a:r>
              <a:rPr lang="pt-BR" sz="1000" b="0" i="0" u="none" strike="noStrike" baseline="0">
                <a:latin typeface="LMRoman10-Regular"/>
              </a:rPr>
              <a:t>51 (2018), 26–38. </a:t>
            </a:r>
            <a:r>
              <a:rPr lang="pt-BR" sz="1000" b="0" i="0" u="none" strike="noStrike" baseline="0">
                <a:latin typeface="LMRomanCaps10-Regular"/>
              </a:rPr>
              <a:t>issn</a:t>
            </a:r>
            <a:r>
              <a:rPr lang="pt-BR" sz="1000" b="0" i="0" u="none" strike="noStrike" baseline="0">
                <a:latin typeface="LMRoman10-Regular"/>
              </a:rPr>
              <a:t>: 1570-8667.</a:t>
            </a:r>
            <a:endParaRPr lang="en-CA" sz="1000"/>
          </a:p>
        </p:txBody>
      </p:sp>
      <p:grpSp>
        <p:nvGrpSpPr>
          <p:cNvPr id="43" name="Group 42">
            <a:extLst>
              <a:ext uri="{FF2B5EF4-FFF2-40B4-BE49-F238E27FC236}">
                <a16:creationId xmlns:a16="http://schemas.microsoft.com/office/drawing/2014/main" id="{8D3B102E-E195-4262-82EE-6079A53150DC}"/>
              </a:ext>
            </a:extLst>
          </p:cNvPr>
          <p:cNvGrpSpPr/>
          <p:nvPr/>
        </p:nvGrpSpPr>
        <p:grpSpPr>
          <a:xfrm>
            <a:off x="8568690" y="609712"/>
            <a:ext cx="1303020" cy="5638576"/>
            <a:chOff x="8568690" y="609712"/>
            <a:chExt cx="1303020" cy="5638576"/>
          </a:xfrm>
        </p:grpSpPr>
        <p:sp>
          <p:nvSpPr>
            <p:cNvPr id="44" name="Oval 43">
              <a:extLst>
                <a:ext uri="{FF2B5EF4-FFF2-40B4-BE49-F238E27FC236}">
                  <a16:creationId xmlns:a16="http://schemas.microsoft.com/office/drawing/2014/main" id="{7795CAAB-B605-4DFE-9545-FCE011CF6DCB}"/>
                </a:ext>
              </a:extLst>
            </p:cNvPr>
            <p:cNvSpPr/>
            <p:nvPr/>
          </p:nvSpPr>
          <p:spPr>
            <a:xfrm>
              <a:off x="8682990" y="609712"/>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Main()</a:t>
              </a:r>
            </a:p>
          </p:txBody>
        </p:sp>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96A1ECFA-692B-4235-B2FD-AA8B8936834C}"/>
                    </a:ext>
                  </a:extLst>
                </p:cNvPr>
                <p:cNvSpPr/>
                <p:nvPr/>
              </p:nvSpPr>
              <p:spPr>
                <a:xfrm>
                  <a:off x="8568690" y="1402962"/>
                  <a:ext cx="1303020"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latin typeface="Cambria Math" panose="02040503050406030204" pitchFamily="18" charset="0"/>
                            <a:cs typeface="Courier New" panose="02070309020205020404" pitchFamily="49" charset="0"/>
                          </a:rPr>
                          <m:t>𝐶𝑜𝑚𝑝𝑢𝑡𝑒</m:t>
                        </m:r>
                        <m:r>
                          <a:rPr lang="en-CA" sz="1200" i="1" dirty="0" smtClean="0">
                            <a:latin typeface="Cambria Math" panose="02040503050406030204" pitchFamily="18" charset="0"/>
                            <a:cs typeface="Courier New" panose="02070309020205020404" pitchFamily="49" charset="0"/>
                          </a:rPr>
                          <m:t>_</m:t>
                        </m:r>
                        <m:r>
                          <a:rPr lang="en-CA" sz="1200" i="1" dirty="0" smtClean="0">
                            <a:latin typeface="Cambria Math" panose="02040503050406030204" pitchFamily="18" charset="0"/>
                            <a:cs typeface="Courier New" panose="02070309020205020404" pitchFamily="49" charset="0"/>
                          </a:rPr>
                          <m:t>𝑀𝐶</m:t>
                        </m:r>
                        <m:r>
                          <a:rPr lang="en-CA" sz="1200" i="1" dirty="0">
                            <a:latin typeface="Cambria Math" panose="02040503050406030204" pitchFamily="18" charset="0"/>
                            <a:cs typeface="Courier New" panose="02070309020205020404" pitchFamily="49" charset="0"/>
                          </a:rPr>
                          <m:t>()</m:t>
                        </m:r>
                      </m:oMath>
                    </m:oMathPara>
                  </a14:m>
                  <a:endParaRPr lang="en-CA" sz="1200">
                    <a:latin typeface="Courier New" panose="02070309020205020404" pitchFamily="49" charset="0"/>
                    <a:cs typeface="Courier New" panose="02070309020205020404" pitchFamily="49" charset="0"/>
                  </a:endParaRPr>
                </a:p>
              </p:txBody>
            </p:sp>
          </mc:Choice>
          <mc:Fallback xmlns="">
            <p:sp>
              <p:nvSpPr>
                <p:cNvPr id="48" name="Rectangle 47">
                  <a:extLst>
                    <a:ext uri="{FF2B5EF4-FFF2-40B4-BE49-F238E27FC236}">
                      <a16:creationId xmlns:a16="http://schemas.microsoft.com/office/drawing/2014/main" id="{96A1ECFA-692B-4235-B2FD-AA8B8936834C}"/>
                    </a:ext>
                  </a:extLst>
                </p:cNvPr>
                <p:cNvSpPr>
                  <a:spLocks noRot="1" noChangeAspect="1" noMove="1" noResize="1" noEditPoints="1" noAdjustHandles="1" noChangeArrowheads="1" noChangeShapeType="1" noTextEdit="1"/>
                </p:cNvSpPr>
                <p:nvPr/>
              </p:nvSpPr>
              <p:spPr>
                <a:xfrm>
                  <a:off x="8568690" y="1402962"/>
                  <a:ext cx="1303020" cy="464820"/>
                </a:xfrm>
                <a:prstGeom prst="rect">
                  <a:avLst/>
                </a:prstGeom>
                <a:blipFill>
                  <a:blip r:embed="rId3"/>
                  <a:stretch>
                    <a:fillRect/>
                  </a:stretch>
                </a:blipFill>
              </p:spPr>
              <p:txBody>
                <a:bodyPr/>
                <a:lstStyle/>
                <a:p>
                  <a:r>
                    <a:rPr lang="en-CA">
                      <a:noFill/>
                    </a:rPr>
                    <a:t> </a:t>
                  </a:r>
                </a:p>
              </p:txBody>
            </p:sp>
          </mc:Fallback>
        </mc:AlternateContent>
        <p:sp>
          <p:nvSpPr>
            <p:cNvPr id="50" name="Rectangle: Rounded Corners 49">
              <a:extLst>
                <a:ext uri="{FF2B5EF4-FFF2-40B4-BE49-F238E27FC236}">
                  <a16:creationId xmlns:a16="http://schemas.microsoft.com/office/drawing/2014/main" id="{2A32BE27-F8E7-4BCD-94D3-7719352128AD}"/>
                </a:ext>
              </a:extLst>
            </p:cNvPr>
            <p:cNvSpPr/>
            <p:nvPr/>
          </p:nvSpPr>
          <p:spPr>
            <a:xfrm>
              <a:off x="8831304" y="1985582"/>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SA</a:t>
              </a:r>
            </a:p>
          </p:txBody>
        </p:sp>
        <p:sp>
          <p:nvSpPr>
            <p:cNvPr id="52" name="Rectangle: Rounded Corners 51">
              <a:extLst>
                <a:ext uri="{FF2B5EF4-FFF2-40B4-BE49-F238E27FC236}">
                  <a16:creationId xmlns:a16="http://schemas.microsoft.com/office/drawing/2014/main" id="{21321E23-A66E-49B1-B2DB-986AD6DE2088}"/>
                </a:ext>
              </a:extLst>
            </p:cNvPr>
            <p:cNvSpPr/>
            <p:nvPr/>
          </p:nvSpPr>
          <p:spPr>
            <a:xfrm>
              <a:off x="8831304" y="2586978"/>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LCP</a:t>
              </a:r>
            </a:p>
          </p:txBody>
        </p:sp>
        <p:sp>
          <p:nvSpPr>
            <p:cNvPr id="54" name="Rectangle: Rounded Corners 53">
              <a:extLst>
                <a:ext uri="{FF2B5EF4-FFF2-40B4-BE49-F238E27FC236}">
                  <a16:creationId xmlns:a16="http://schemas.microsoft.com/office/drawing/2014/main" id="{2D829F5F-A2C7-45C7-A94B-B4D6AE2F382C}"/>
                </a:ext>
              </a:extLst>
            </p:cNvPr>
            <p:cNvSpPr/>
            <p:nvPr/>
          </p:nvSpPr>
          <p:spPr>
            <a:xfrm>
              <a:off x="8841228" y="3188374"/>
              <a:ext cx="75476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RSF</a:t>
              </a:r>
            </a:p>
          </p:txBody>
        </p:sp>
        <p:sp>
          <p:nvSpPr>
            <p:cNvPr id="56" name="Rectangle: Rounded Corners 55">
              <a:extLst>
                <a:ext uri="{FF2B5EF4-FFF2-40B4-BE49-F238E27FC236}">
                  <a16:creationId xmlns:a16="http://schemas.microsoft.com/office/drawing/2014/main" id="{B95C4F52-13FC-45A1-B2F7-1F4D612971F9}"/>
                </a:ext>
              </a:extLst>
            </p:cNvPr>
            <p:cNvSpPr/>
            <p:nvPr/>
          </p:nvSpPr>
          <p:spPr>
            <a:xfrm>
              <a:off x="8839703" y="3789770"/>
              <a:ext cx="757818" cy="4648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Lobster" panose="00000500000000000000" pitchFamily="2" charset="0"/>
                </a:rPr>
                <a:t>OLP</a:t>
              </a:r>
            </a:p>
          </p:txBody>
        </p:sp>
        <p:sp>
          <p:nvSpPr>
            <p:cNvPr id="57" name="Rectangle: Rounded Corners 56">
              <a:extLst>
                <a:ext uri="{FF2B5EF4-FFF2-40B4-BE49-F238E27FC236}">
                  <a16:creationId xmlns:a16="http://schemas.microsoft.com/office/drawing/2014/main" id="{42E01A6D-28F0-4965-8206-C1E4DC4D6086}"/>
                </a:ext>
              </a:extLst>
            </p:cNvPr>
            <p:cNvSpPr/>
            <p:nvPr/>
          </p:nvSpPr>
          <p:spPr>
            <a:xfrm>
              <a:off x="8839703" y="4391166"/>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RSPC</a:t>
              </a:r>
            </a:p>
          </p:txBody>
        </p:sp>
        <mc:AlternateContent xmlns:mc="http://schemas.openxmlformats.org/markup-compatibility/2006" xmlns:a14="http://schemas.microsoft.com/office/drawing/2010/main">
          <mc:Choice Requires="a14">
            <p:sp>
              <p:nvSpPr>
                <p:cNvPr id="58" name="Rectangle: Rounded Corners 57">
                  <a:extLst>
                    <a:ext uri="{FF2B5EF4-FFF2-40B4-BE49-F238E27FC236}">
                      <a16:creationId xmlns:a16="http://schemas.microsoft.com/office/drawing/2014/main" id="{BE73782E-BFA0-4B61-A284-FFEBBF28F6C0}"/>
                    </a:ext>
                  </a:extLst>
                </p:cNvPr>
                <p:cNvSpPr/>
                <p:nvPr/>
              </p:nvSpPr>
              <p:spPr>
                <a:xfrm>
                  <a:off x="8768576" y="4973786"/>
                  <a:ext cx="903249" cy="464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latin typeface="Cambria Math" panose="02040503050406030204" pitchFamily="18" charset="0"/>
                            <a:cs typeface="Courier New" panose="02070309020205020404" pitchFamily="49" charset="0"/>
                          </a:rPr>
                          <m:t>𝑀𝐶</m:t>
                        </m:r>
                        <m:r>
                          <a:rPr lang="en-CA" sz="1200" i="1" dirty="0" smtClean="0">
                            <a:latin typeface="Cambria Math" panose="02040503050406030204" pitchFamily="18" charset="0"/>
                            <a:cs typeface="Courier New" panose="02070309020205020404" pitchFamily="49" charset="0"/>
                          </a:rPr>
                          <m:t>_</m:t>
                        </m:r>
                        <m:r>
                          <a:rPr lang="en-CA" sz="1200" i="1" dirty="0" smtClean="0">
                            <a:latin typeface="Cambria Math" panose="02040503050406030204" pitchFamily="18" charset="0"/>
                            <a:cs typeface="Courier New" panose="02070309020205020404" pitchFamily="49" charset="0"/>
                          </a:rPr>
                          <m:t>𝐿𝑖𝑠𝑡</m:t>
                        </m:r>
                      </m:oMath>
                    </m:oMathPara>
                  </a14:m>
                  <a:endParaRPr lang="en-CA" sz="1200" baseline="-25000">
                    <a:latin typeface="Courier New" panose="02070309020205020404" pitchFamily="49" charset="0"/>
                    <a:cs typeface="Courier New" panose="02070309020205020404" pitchFamily="49" charset="0"/>
                  </a:endParaRPr>
                </a:p>
              </p:txBody>
            </p:sp>
          </mc:Choice>
          <mc:Fallback xmlns="">
            <p:sp>
              <p:nvSpPr>
                <p:cNvPr id="58" name="Rectangle: Rounded Corners 57">
                  <a:extLst>
                    <a:ext uri="{FF2B5EF4-FFF2-40B4-BE49-F238E27FC236}">
                      <a16:creationId xmlns:a16="http://schemas.microsoft.com/office/drawing/2014/main" id="{BE73782E-BFA0-4B61-A284-FFEBBF28F6C0}"/>
                    </a:ext>
                  </a:extLst>
                </p:cNvPr>
                <p:cNvSpPr>
                  <a:spLocks noRot="1" noChangeAspect="1" noMove="1" noResize="1" noEditPoints="1" noAdjustHandles="1" noChangeArrowheads="1" noChangeShapeType="1" noTextEdit="1"/>
                </p:cNvSpPr>
                <p:nvPr/>
              </p:nvSpPr>
              <p:spPr>
                <a:xfrm>
                  <a:off x="8768576" y="4973786"/>
                  <a:ext cx="903249" cy="464820"/>
                </a:xfrm>
                <a:prstGeom prst="roundRect">
                  <a:avLst/>
                </a:prstGeom>
                <a:blipFill>
                  <a:blip r:embed="rId4"/>
                  <a:stretch>
                    <a:fillRect/>
                  </a:stretch>
                </a:blipFill>
              </p:spPr>
              <p:txBody>
                <a:bodyPr/>
                <a:lstStyle/>
                <a:p>
                  <a:r>
                    <a:rPr lang="en-CA">
                      <a:noFill/>
                    </a:rPr>
                    <a:t> </a:t>
                  </a:r>
                </a:p>
              </p:txBody>
            </p:sp>
          </mc:Fallback>
        </mc:AlternateContent>
        <p:sp>
          <p:nvSpPr>
            <p:cNvPr id="60" name="Oval 59">
              <a:extLst>
                <a:ext uri="{FF2B5EF4-FFF2-40B4-BE49-F238E27FC236}">
                  <a16:creationId xmlns:a16="http://schemas.microsoft.com/office/drawing/2014/main" id="{793B60DF-12FA-49DC-8361-114C0CFD62D5}"/>
                </a:ext>
              </a:extLst>
            </p:cNvPr>
            <p:cNvSpPr/>
            <p:nvPr/>
          </p:nvSpPr>
          <p:spPr>
            <a:xfrm>
              <a:off x="8682990" y="5556409"/>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Output</a:t>
              </a:r>
            </a:p>
          </p:txBody>
        </p:sp>
        <p:cxnSp>
          <p:nvCxnSpPr>
            <p:cNvPr id="61" name="Connector: Elbow 60">
              <a:extLst>
                <a:ext uri="{FF2B5EF4-FFF2-40B4-BE49-F238E27FC236}">
                  <a16:creationId xmlns:a16="http://schemas.microsoft.com/office/drawing/2014/main" id="{7CA58A5B-9E08-44B3-818A-D0761D3DC5E5}"/>
                </a:ext>
              </a:extLst>
            </p:cNvPr>
            <p:cNvCxnSpPr>
              <a:cxnSpLocks/>
            </p:cNvCxnSpPr>
            <p:nvPr/>
          </p:nvCxnSpPr>
          <p:spPr>
            <a:xfrm rot="16200000" flipH="1">
              <a:off x="9164821" y="1349102"/>
              <a:ext cx="110759" cy="6350"/>
            </a:xfrm>
            <a:prstGeom prst="bentConnector3">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081296E3-D01C-4389-97A9-7348A6C40F5A}"/>
                </a:ext>
              </a:extLst>
            </p:cNvPr>
            <p:cNvCxnSpPr>
              <a:cxnSpLocks/>
            </p:cNvCxnSpPr>
            <p:nvPr/>
          </p:nvCxnSpPr>
          <p:spPr>
            <a:xfrm flipH="1">
              <a:off x="9220200" y="5433912"/>
              <a:ext cx="1" cy="127191"/>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C4D59EFE-73CF-49DA-8741-094E558508D8}"/>
                </a:ext>
              </a:extLst>
            </p:cNvPr>
            <p:cNvCxnSpPr>
              <a:cxnSpLocks/>
              <a:endCxn id="50" idx="0"/>
            </p:cNvCxnSpPr>
            <p:nvPr/>
          </p:nvCxnSpPr>
          <p:spPr>
            <a:xfrm flipH="1">
              <a:off x="9218612" y="1863088"/>
              <a:ext cx="1588" cy="122494"/>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D45DF48F-644F-4AD5-83A6-34DD711855CC}"/>
                </a:ext>
              </a:extLst>
            </p:cNvPr>
            <p:cNvCxnSpPr>
              <a:cxnSpLocks/>
              <a:stCxn id="50" idx="2"/>
              <a:endCxn id="52" idx="0"/>
            </p:cNvCxnSpPr>
            <p:nvPr/>
          </p:nvCxnSpPr>
          <p:spPr>
            <a:xfrm>
              <a:off x="9218612" y="2450402"/>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D58FD1F2-5015-45E6-B510-3414B2594B50}"/>
                </a:ext>
              </a:extLst>
            </p:cNvPr>
            <p:cNvCxnSpPr>
              <a:cxnSpLocks/>
              <a:stCxn id="52" idx="2"/>
              <a:endCxn id="54" idx="0"/>
            </p:cNvCxnSpPr>
            <p:nvPr/>
          </p:nvCxnSpPr>
          <p:spPr>
            <a:xfrm>
              <a:off x="9218612" y="3051798"/>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B6445D28-39F5-4FA1-A593-1918102D2587}"/>
                </a:ext>
              </a:extLst>
            </p:cNvPr>
            <p:cNvCxnSpPr>
              <a:cxnSpLocks/>
              <a:stCxn id="54" idx="2"/>
              <a:endCxn id="56" idx="0"/>
            </p:cNvCxnSpPr>
            <p:nvPr/>
          </p:nvCxnSpPr>
          <p:spPr>
            <a:xfrm>
              <a:off x="9218612" y="3653194"/>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3A07C7FC-B7AF-440B-99AD-DE761FC06BEE}"/>
                </a:ext>
              </a:extLst>
            </p:cNvPr>
            <p:cNvCxnSpPr>
              <a:cxnSpLocks/>
              <a:stCxn id="56" idx="2"/>
              <a:endCxn id="57" idx="0"/>
            </p:cNvCxnSpPr>
            <p:nvPr/>
          </p:nvCxnSpPr>
          <p:spPr>
            <a:xfrm>
              <a:off x="9218612" y="4254590"/>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B9BD4C62-BDC0-46A6-BE3F-328C26A8E534}"/>
                </a:ext>
              </a:extLst>
            </p:cNvPr>
            <p:cNvCxnSpPr>
              <a:cxnSpLocks/>
              <a:stCxn id="57" idx="2"/>
              <a:endCxn id="58" idx="0"/>
            </p:cNvCxnSpPr>
            <p:nvPr/>
          </p:nvCxnSpPr>
          <p:spPr>
            <a:xfrm>
              <a:off x="9218612" y="4855986"/>
              <a:ext cx="1589" cy="11780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7076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500"/>
                                        <p:tgtEl>
                                          <p:spTgt spid="1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fade">
                                      <p:cBhvr>
                                        <p:cTn id="10"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DC91B-200B-48C0-8E3B-245B87B56584}"/>
              </a:ext>
            </a:extLst>
          </p:cNvPr>
          <p:cNvSpPr>
            <a:spLocks noGrp="1"/>
          </p:cNvSpPr>
          <p:nvPr>
            <p:ph type="title"/>
          </p:nvPr>
        </p:nvSpPr>
        <p:spPr/>
        <p:txBody>
          <a:bodyPr>
            <a:normAutofit/>
          </a:bodyPr>
          <a:lstStyle/>
          <a:p>
            <a:r>
              <a:rPr lang="en-CA" dirty="0"/>
              <a:t>OLP-1 </a:t>
            </a:r>
            <a:endParaRPr lang="en-CA" sz="2200" b="0" dirty="0"/>
          </a:p>
        </p:txBody>
      </p:sp>
      <p:sp>
        <p:nvSpPr>
          <p:cNvPr id="5" name="Text Placeholder 4">
            <a:extLst>
              <a:ext uri="{FF2B5EF4-FFF2-40B4-BE49-F238E27FC236}">
                <a16:creationId xmlns:a16="http://schemas.microsoft.com/office/drawing/2014/main" id="{0E5A068C-A6E5-4900-AE10-B0C05BD15861}"/>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EDBF5326-EF68-47FE-A2BA-FC8212AF16BD}"/>
              </a:ext>
            </a:extLst>
          </p:cNvPr>
          <p:cNvSpPr>
            <a:spLocks noGrp="1"/>
          </p:cNvSpPr>
          <p:nvPr>
            <p:ph type="sldNum" sz="quarter" idx="12"/>
          </p:nvPr>
        </p:nvSpPr>
        <p:spPr/>
        <p:txBody>
          <a:bodyPr/>
          <a:lstStyle/>
          <a:p>
            <a:fld id="{73B850FF-6169-4056-8077-06FFA93A5366}" type="slidenum">
              <a:rPr lang="en-US" smtClean="0"/>
              <a:t>15</a:t>
            </a:fld>
            <a:endParaRPr lang="en-US"/>
          </a:p>
        </p:txBody>
      </p:sp>
    </p:spTree>
    <p:extLst>
      <p:ext uri="{BB962C8B-B14F-4D97-AF65-F5344CB8AC3E}">
        <p14:creationId xmlns:p14="http://schemas.microsoft.com/office/powerpoint/2010/main" val="3845958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D1BC8A-3F92-434F-BC43-6BA85C10A635}"/>
              </a:ext>
            </a:extLst>
          </p:cNvPr>
          <p:cNvSpPr>
            <a:spLocks noGrp="1"/>
          </p:cNvSpPr>
          <p:nvPr>
            <p:ph type="title"/>
          </p:nvPr>
        </p:nvSpPr>
        <p:spPr/>
        <p:txBody>
          <a:bodyPr>
            <a:normAutofit/>
          </a:bodyPr>
          <a:lstStyle/>
          <a:p>
            <a:r>
              <a:rPr lang="en-CA"/>
              <a:t>Definitions </a:t>
            </a:r>
            <a:br>
              <a:rPr lang="en-CA"/>
            </a:br>
            <a:r>
              <a:rPr lang="en-CA" sz="2200" b="0"/>
              <a:t>Preliminaries</a:t>
            </a:r>
          </a:p>
        </p:txBody>
      </p:sp>
      <mc:AlternateContent xmlns:mc="http://schemas.openxmlformats.org/markup-compatibility/2006" xmlns:a14="http://schemas.microsoft.com/office/drawing/2010/main">
        <mc:Choice Requires="a14">
          <p:graphicFrame>
            <p:nvGraphicFramePr>
              <p:cNvPr id="7" name="Table 7">
                <a:extLst>
                  <a:ext uri="{FF2B5EF4-FFF2-40B4-BE49-F238E27FC236}">
                    <a16:creationId xmlns:a16="http://schemas.microsoft.com/office/drawing/2014/main" id="{B841E2F3-4518-40CE-8C7C-AB832737D888}"/>
                  </a:ext>
                </a:extLst>
              </p:cNvPr>
              <p:cNvGraphicFramePr>
                <a:graphicFrameLocks noGrp="1"/>
              </p:cNvGraphicFramePr>
              <p:nvPr>
                <p:ph idx="1"/>
                <p:extLst>
                  <p:ext uri="{D42A27DB-BD31-4B8C-83A1-F6EECF244321}">
                    <p14:modId xmlns:p14="http://schemas.microsoft.com/office/powerpoint/2010/main" val="1812548289"/>
                  </p:ext>
                </p:extLst>
              </p:nvPr>
            </p:nvGraphicFramePr>
            <p:xfrm>
              <a:off x="838200" y="1949450"/>
              <a:ext cx="10515600" cy="4124960"/>
            </p:xfrm>
            <a:graphic>
              <a:graphicData uri="http://schemas.openxmlformats.org/drawingml/2006/table">
                <a:tbl>
                  <a:tblPr firstRow="1" bandRow="1">
                    <a:tableStyleId>{5C22544A-7EE6-4342-B048-85BDC9FD1C3A}</a:tableStyleId>
                  </a:tblPr>
                  <a:tblGrid>
                    <a:gridCol w="1707724">
                      <a:extLst>
                        <a:ext uri="{9D8B030D-6E8A-4147-A177-3AD203B41FA5}">
                          <a16:colId xmlns:a16="http://schemas.microsoft.com/office/drawing/2014/main" val="2414487386"/>
                        </a:ext>
                      </a:extLst>
                    </a:gridCol>
                    <a:gridCol w="6332605">
                      <a:extLst>
                        <a:ext uri="{9D8B030D-6E8A-4147-A177-3AD203B41FA5}">
                          <a16:colId xmlns:a16="http://schemas.microsoft.com/office/drawing/2014/main" val="2187083387"/>
                        </a:ext>
                      </a:extLst>
                    </a:gridCol>
                    <a:gridCol w="2475271">
                      <a:extLst>
                        <a:ext uri="{9D8B030D-6E8A-4147-A177-3AD203B41FA5}">
                          <a16:colId xmlns:a16="http://schemas.microsoft.com/office/drawing/2014/main" val="1259560038"/>
                        </a:ext>
                      </a:extLst>
                    </a:gridCol>
                  </a:tblGrid>
                  <a:tr h="370840">
                    <a:tc>
                      <a:txBody>
                        <a:bodyPr/>
                        <a:lstStyle/>
                        <a:p>
                          <a:r>
                            <a:rPr lang="en-CA"/>
                            <a:t>Term</a:t>
                          </a:r>
                        </a:p>
                      </a:txBody>
                      <a:tcPr anchor="ctr"/>
                    </a:tc>
                    <a:tc>
                      <a:txBody>
                        <a:bodyPr/>
                        <a:lstStyle/>
                        <a:p>
                          <a:r>
                            <a:rPr lang="en-CA"/>
                            <a:t>Definition</a:t>
                          </a:r>
                        </a:p>
                      </a:txBody>
                      <a:tcPr anchor="ctr"/>
                    </a:tc>
                    <a:tc>
                      <a:txBody>
                        <a:bodyPr/>
                        <a:lstStyle/>
                        <a:p>
                          <a:r>
                            <a:rPr lang="en-CA"/>
                            <a:t>Example</a:t>
                          </a:r>
                        </a:p>
                      </a:txBody>
                      <a:tcPr anchor="ctr"/>
                    </a:tc>
                    <a:extLst>
                      <a:ext uri="{0D108BD9-81ED-4DB2-BD59-A6C34878D82A}">
                        <a16:rowId xmlns:a16="http://schemas.microsoft.com/office/drawing/2014/main" val="2936449667"/>
                      </a:ext>
                    </a:extLst>
                  </a:tr>
                  <a:tr h="370840">
                    <a:tc>
                      <a:txBody>
                        <a:bodyPr/>
                        <a:lstStyle/>
                        <a:p>
                          <a:pPr algn="ctr"/>
                          <a:r>
                            <a:rPr lang="en-CA" b="1"/>
                            <a:t>Tandem </a:t>
                          </a:r>
                          <a:r>
                            <a:rPr lang="en-CA" b="0"/>
                            <a:t>Repeats</a:t>
                          </a:r>
                          <a:endParaRPr lang="en-CA" b="0" i="1"/>
                        </a:p>
                      </a:txBody>
                      <a:tcPr anchor="ctr"/>
                    </a:tc>
                    <a:tc>
                      <a:txBody>
                        <a:bodyPr/>
                        <a:lstStyle/>
                        <a:p>
                          <a:r>
                            <a:rPr lang="en-US" sz="1600" b="0"/>
                            <a:t>Repeats occur adjacent to each other, i.e. </a:t>
                          </a:r>
                          <a14:m>
                            <m:oMath xmlns:m="http://schemas.openxmlformats.org/officeDocument/2006/math">
                              <m:r>
                                <a:rPr lang="en-US" sz="1600" b="1" i="1" dirty="0" smtClean="0">
                                  <a:latin typeface="Cambria Math" panose="02040503050406030204" pitchFamily="18" charset="0"/>
                                </a:rPr>
                                <m:t>𝒙</m:t>
                              </m:r>
                              <m:r>
                                <a:rPr lang="en-US" sz="1600" b="0" i="1" dirty="0" smtClean="0">
                                  <a:latin typeface="Cambria Math" panose="02040503050406030204" pitchFamily="18" charset="0"/>
                                </a:rPr>
                                <m:t>[</m:t>
                              </m:r>
                              <m:r>
                                <a:rPr lang="en-US" sz="1600" b="0" i="1" dirty="0" err="1" smtClean="0">
                                  <a:latin typeface="Cambria Math" panose="02040503050406030204" pitchFamily="18" charset="0"/>
                                </a:rPr>
                                <m:t>𝑖</m:t>
                              </m:r>
                              <m:r>
                                <a:rPr lang="en-US" sz="1600" b="0" i="1" dirty="0" smtClean="0">
                                  <a:latin typeface="Cambria Math" panose="02040503050406030204" pitchFamily="18" charset="0"/>
                                </a:rPr>
                                <m:t>..</m:t>
                              </m:r>
                              <m:r>
                                <a:rPr lang="en-US" sz="1600" b="0" i="1" dirty="0" smtClean="0">
                                  <a:latin typeface="Cambria Math" panose="02040503050406030204" pitchFamily="18" charset="0"/>
                                </a:rPr>
                                <m:t>𝑗</m:t>
                              </m:r>
                              <m:r>
                                <a:rPr lang="en-US" sz="1600" b="0" i="1" dirty="0" smtClean="0">
                                  <a:latin typeface="Cambria Math" panose="02040503050406030204" pitchFamily="18" charset="0"/>
                                </a:rPr>
                                <m:t>] = </m:t>
                              </m:r>
                              <m:r>
                                <a:rPr lang="en-US" sz="1600" b="1" i="1" dirty="0" smtClean="0">
                                  <a:latin typeface="Cambria Math" panose="02040503050406030204" pitchFamily="18" charset="0"/>
                                </a:rPr>
                                <m:t>𝒖𝒖𝒖</m:t>
                              </m:r>
                              <m:r>
                                <a:rPr lang="en-US" sz="1600" b="1" i="1" dirty="0" smtClean="0">
                                  <a:latin typeface="Cambria Math" panose="02040503050406030204" pitchFamily="18" charset="0"/>
                                </a:rPr>
                                <m:t> </m:t>
                              </m:r>
                              <m:r>
                                <a:rPr lang="en-US" sz="1600" b="0" i="1" dirty="0" smtClean="0">
                                  <a:latin typeface="Cambria Math" panose="02040503050406030204" pitchFamily="18" charset="0"/>
                                </a:rPr>
                                <m:t>= </m:t>
                              </m:r>
                              <m:r>
                                <a:rPr lang="en-US" sz="1600" b="1" i="1" dirty="0" err="1" smtClean="0">
                                  <a:latin typeface="Cambria Math" panose="02040503050406030204" pitchFamily="18" charset="0"/>
                                </a:rPr>
                                <m:t>𝒖</m:t>
                              </m:r>
                              <m:r>
                                <a:rPr lang="en-US" sz="1600" b="0" i="1" baseline="30000" dirty="0" err="1" smtClean="0">
                                  <a:latin typeface="Cambria Math" panose="02040503050406030204" pitchFamily="18" charset="0"/>
                                </a:rPr>
                                <m:t>𝑒</m:t>
                              </m:r>
                            </m:oMath>
                          </a14:m>
                          <a:r>
                            <a:rPr lang="en-US" sz="1600" b="0"/>
                            <a:t>,</a:t>
                          </a:r>
                          <a:br>
                            <a:rPr lang="en-US" b="1"/>
                          </a:br>
                          <a:r>
                            <a:rPr lang="en-US" sz="1400" b="1"/>
                            <a:t>exponent</a:t>
                          </a:r>
                          <a:r>
                            <a:rPr lang="en-US" sz="1400" b="0"/>
                            <a:t> </a:t>
                          </a:r>
                          <a14:m>
                            <m:oMath xmlns:m="http://schemas.openxmlformats.org/officeDocument/2006/math">
                              <m:r>
                                <m:rPr>
                                  <m:sty m:val="p"/>
                                </m:rPr>
                                <a:rPr lang="en-US" sz="1400" b="0" i="0" dirty="0" smtClean="0">
                                  <a:latin typeface="Cambria Math" panose="02040503050406030204" pitchFamily="18" charset="0"/>
                                </a:rPr>
                                <m:t>e</m:t>
                              </m:r>
                            </m:oMath>
                          </a14:m>
                          <a:r>
                            <a:rPr lang="en-US" sz="1400" b="0"/>
                            <a:t> refers to the number of instances of </a:t>
                          </a:r>
                          <a14:m>
                            <m:oMath xmlns:m="http://schemas.openxmlformats.org/officeDocument/2006/math">
                              <m:r>
                                <a:rPr lang="en-US" sz="1400" b="1" i="1" dirty="0" smtClean="0">
                                  <a:latin typeface="Cambria Math" panose="02040503050406030204" pitchFamily="18" charset="0"/>
                                </a:rPr>
                                <m:t>𝒖</m:t>
                              </m:r>
                            </m:oMath>
                          </a14:m>
                          <a:r>
                            <a:rPr lang="en-US" sz="1400" b="0"/>
                            <a:t> that occurs in tandem.</a:t>
                          </a:r>
                          <a:endParaRPr lang="en-CA" sz="1400" b="0" i="1"/>
                        </a:p>
                      </a:txBody>
                      <a:tcPr anchor="ctr"/>
                    </a:tc>
                    <a:tc>
                      <a:txBody>
                        <a:bodyPr/>
                        <a:lstStyle/>
                        <a:p>
                          <a:pPr algn="ctr"/>
                          <a:r>
                            <a:rPr lang="en-CA" sz="2400" b="1" i="1" err="1">
                              <a:solidFill>
                                <a:schemeClr val="tx2"/>
                              </a:solidFill>
                            </a:rPr>
                            <a:t>abac</a:t>
                          </a:r>
                          <a:r>
                            <a:rPr lang="en-CA" sz="2400" b="1" i="1">
                              <a:solidFill>
                                <a:schemeClr val="tx2"/>
                              </a:solidFill>
                            </a:rPr>
                            <a:t>-</a:t>
                          </a:r>
                          <a:r>
                            <a:rPr lang="en-CA" sz="2400" b="1" i="1" err="1">
                              <a:solidFill>
                                <a:schemeClr val="accent1"/>
                              </a:solidFill>
                            </a:rPr>
                            <a:t>abac</a:t>
                          </a:r>
                          <a:r>
                            <a:rPr lang="en-CA" sz="2400" b="1" i="1">
                              <a:solidFill>
                                <a:schemeClr val="accent1"/>
                              </a:solidFill>
                            </a:rPr>
                            <a:t>-</a:t>
                          </a:r>
                          <a:r>
                            <a:rPr lang="en-CA" sz="2400" b="0" i="1">
                              <a:solidFill>
                                <a:schemeClr val="accent3"/>
                              </a:solidFill>
                            </a:rPr>
                            <a:t>aba</a:t>
                          </a:r>
                        </a:p>
                      </a:txBody>
                      <a:tcPr anchor="ctr"/>
                    </a:tc>
                    <a:extLst>
                      <a:ext uri="{0D108BD9-81ED-4DB2-BD59-A6C34878D82A}">
                        <a16:rowId xmlns:a16="http://schemas.microsoft.com/office/drawing/2014/main" val="769924024"/>
                      </a:ext>
                    </a:extLst>
                  </a:tr>
                  <a:tr h="370840">
                    <a:tc>
                      <a:txBody>
                        <a:bodyPr/>
                        <a:lstStyle/>
                        <a:p>
                          <a:pPr algn="ctr"/>
                          <a:r>
                            <a:rPr lang="en-CA" b="1" i="0"/>
                            <a:t>base</a:t>
                          </a:r>
                        </a:p>
                      </a:txBody>
                      <a:tcPr anchor="ctr"/>
                    </a:tc>
                    <a:tc>
                      <a:txBody>
                        <a:bodyPr/>
                        <a:lstStyle/>
                        <a:p>
                          <a:pPr marL="0" lvl="0" indent="0">
                            <a:buFont typeface="Wingdings" panose="05000000000000000000" pitchFamily="2" charset="2"/>
                            <a:buNone/>
                          </a:pPr>
                          <a:r>
                            <a:rPr lang="en-US" sz="1800" b="0"/>
                            <a:t>the repeat </a:t>
                          </a:r>
                          <a14:m>
                            <m:oMath xmlns:m="http://schemas.openxmlformats.org/officeDocument/2006/math">
                              <m:r>
                                <a:rPr lang="en-US" sz="1800" b="1" i="1" dirty="0" smtClean="0">
                                  <a:latin typeface="Cambria Math" panose="02040503050406030204" pitchFamily="18" charset="0"/>
                                </a:rPr>
                                <m:t>𝒖</m:t>
                              </m:r>
                            </m:oMath>
                          </a14:m>
                          <a:r>
                            <a:rPr lang="en-US" sz="1800" b="0"/>
                            <a:t> that occurs in tandem in </a:t>
                          </a:r>
                          <a14:m>
                            <m:oMath xmlns:m="http://schemas.openxmlformats.org/officeDocument/2006/math">
                              <m:r>
                                <a:rPr lang="en-US" sz="1800" b="1" i="1" dirty="0" smtClean="0">
                                  <a:latin typeface="Cambria Math" panose="02040503050406030204" pitchFamily="18" charset="0"/>
                                </a:rPr>
                                <m:t>𝒙</m:t>
                              </m:r>
                            </m:oMath>
                          </a14:m>
                          <a:endParaRPr lang="en-CA" sz="1800" b="0" i="1">
                            <a:latin typeface="+mn-lt"/>
                            <a:ea typeface="Cambria Math" panose="02040503050406030204" pitchFamily="18" charset="0"/>
                          </a:endParaRPr>
                        </a:p>
                      </a:txBody>
                      <a:tcPr anchor="ctr"/>
                    </a:tc>
                    <a:tc>
                      <a:txBody>
                        <a:bodyPr/>
                        <a:lstStyle/>
                        <a:p>
                          <a:pPr algn="ctr"/>
                          <a14:m>
                            <m:oMath xmlns:m="http://schemas.openxmlformats.org/officeDocument/2006/math">
                              <m:r>
                                <a:rPr lang="en-CA" sz="2400" b="1" i="1" dirty="0" smtClean="0">
                                  <a:latin typeface="Cambria Math" panose="02040503050406030204" pitchFamily="18" charset="0"/>
                                </a:rPr>
                                <m:t>𝒃</m:t>
                              </m:r>
                              <m:r>
                                <a:rPr lang="en-CA" sz="2400" b="0" i="1" dirty="0" smtClean="0">
                                  <a:latin typeface="Cambria Math" panose="02040503050406030204" pitchFamily="18" charset="0"/>
                                </a:rPr>
                                <m:t> = </m:t>
                              </m:r>
                            </m:oMath>
                          </a14:m>
                          <a:r>
                            <a:rPr lang="en-CA" sz="2400" b="0" i="1" err="1"/>
                            <a:t>abac</a:t>
                          </a:r>
                          <a:endParaRPr lang="en-CA" sz="2400" b="0" i="1"/>
                        </a:p>
                      </a:txBody>
                      <a:tcPr anchor="ctr"/>
                    </a:tc>
                    <a:extLst>
                      <a:ext uri="{0D108BD9-81ED-4DB2-BD59-A6C34878D82A}">
                        <a16:rowId xmlns:a16="http://schemas.microsoft.com/office/drawing/2014/main" val="1742643550"/>
                      </a:ext>
                    </a:extLst>
                  </a:tr>
                  <a:tr h="370840">
                    <a:tc>
                      <a:txBody>
                        <a:bodyPr/>
                        <a:lstStyle/>
                        <a:p>
                          <a:pPr algn="ctr"/>
                          <a:r>
                            <a:rPr lang="en-CA" b="1"/>
                            <a:t>Period</a:t>
                          </a:r>
                          <a:endParaRPr lang="en-CA" b="1" i="1"/>
                        </a:p>
                      </a:txBody>
                      <a:tcPr anchor="ctr"/>
                    </a:tc>
                    <a:tc>
                      <a:txBody>
                        <a:bodyPr/>
                        <a:lstStyle/>
                        <a:p>
                          <a:r>
                            <a:rPr lang="en-US" sz="1800" b="0"/>
                            <a:t>length of the </a:t>
                          </a:r>
                          <a:r>
                            <a:rPr lang="en-US" sz="1800" b="0" i="1"/>
                            <a:t>base </a:t>
                          </a:r>
                          <a14:m>
                            <m:oMath xmlns:m="http://schemas.openxmlformats.org/officeDocument/2006/math">
                              <m:r>
                                <a:rPr lang="en-CA" sz="1800" b="1" i="1" dirty="0" smtClean="0">
                                  <a:latin typeface="Cambria Math" panose="02040503050406030204" pitchFamily="18" charset="0"/>
                                </a:rPr>
                                <m:t>𝒃</m:t>
                              </m:r>
                            </m:oMath>
                          </a14:m>
                          <a:r>
                            <a:rPr lang="en-US" sz="1800" b="0"/>
                            <a:t>, i.e. </a:t>
                          </a:r>
                          <a14:m>
                            <m:oMath xmlns:m="http://schemas.openxmlformats.org/officeDocument/2006/math">
                              <m:r>
                                <a:rPr lang="en-US" sz="1800" b="0" i="1" dirty="0" smtClean="0">
                                  <a:latin typeface="Cambria Math" panose="02040503050406030204" pitchFamily="18" charset="0"/>
                                </a:rPr>
                                <m:t>𝑝</m:t>
                              </m:r>
                              <m:r>
                                <a:rPr lang="en-US" sz="1800" b="0" i="1" dirty="0" smtClean="0">
                                  <a:latin typeface="Cambria Math" panose="02040503050406030204" pitchFamily="18" charset="0"/>
                                </a:rPr>
                                <m:t> = |</m:t>
                              </m:r>
                              <m:r>
                                <a:rPr lang="en-CA" sz="1800" b="1" i="1" dirty="0" smtClean="0">
                                  <a:latin typeface="Cambria Math" panose="02040503050406030204" pitchFamily="18" charset="0"/>
                                </a:rPr>
                                <m:t>𝒃</m:t>
                              </m:r>
                              <m:r>
                                <a:rPr lang="en-US" sz="1800" b="0" i="1" dirty="0" smtClean="0">
                                  <a:latin typeface="Cambria Math" panose="02040503050406030204" pitchFamily="18" charset="0"/>
                                </a:rPr>
                                <m:t>|</m:t>
                              </m:r>
                            </m:oMath>
                          </a14:m>
                          <a:r>
                            <a:rPr lang="en-US" sz="1800" b="0"/>
                            <a:t>.</a:t>
                          </a:r>
                          <a:endParaRPr lang="en-CA" sz="1800" b="0" i="1"/>
                        </a:p>
                      </a:txBody>
                      <a:tcPr anchor="ctr"/>
                    </a:tc>
                    <a:tc>
                      <a:txBody>
                        <a:bodyPr/>
                        <a:lstStyle/>
                        <a:p>
                          <a:pPr algn="ctr"/>
                          <a14:m>
                            <m:oMathPara xmlns:m="http://schemas.openxmlformats.org/officeDocument/2006/math">
                              <m:oMathParaPr>
                                <m:jc m:val="centerGroup"/>
                              </m:oMathParaPr>
                              <m:oMath xmlns:m="http://schemas.openxmlformats.org/officeDocument/2006/math">
                                <m:r>
                                  <a:rPr lang="en-CA" sz="2400" b="0" i="1" dirty="0" smtClean="0">
                                    <a:latin typeface="Cambria Math" panose="02040503050406030204" pitchFamily="18" charset="0"/>
                                  </a:rPr>
                                  <m:t>𝑝</m:t>
                                </m:r>
                                <m:r>
                                  <a:rPr lang="en-CA" sz="2400" b="0" i="1" dirty="0" smtClean="0">
                                    <a:latin typeface="Cambria Math" panose="02040503050406030204" pitchFamily="18" charset="0"/>
                                  </a:rPr>
                                  <m:t> = 4</m:t>
                                </m:r>
                              </m:oMath>
                            </m:oMathPara>
                          </a14:m>
                          <a:endParaRPr lang="en-CA" sz="2400" b="0" i="0">
                            <a:latin typeface="Cambria Math" panose="02040503050406030204" pitchFamily="18" charset="0"/>
                            <a:ea typeface="Cambria Math" panose="02040503050406030204" pitchFamily="18" charset="0"/>
                          </a:endParaRPr>
                        </a:p>
                      </a:txBody>
                      <a:tcPr anchor="ctr"/>
                    </a:tc>
                    <a:extLst>
                      <a:ext uri="{0D108BD9-81ED-4DB2-BD59-A6C34878D82A}">
                        <a16:rowId xmlns:a16="http://schemas.microsoft.com/office/drawing/2014/main" val="2049913701"/>
                      </a:ext>
                    </a:extLst>
                  </a:tr>
                  <a:tr h="370840">
                    <a:tc>
                      <a:txBody>
                        <a:bodyPr/>
                        <a:lstStyle/>
                        <a:p>
                          <a:pPr algn="ctr"/>
                          <a:r>
                            <a:rPr lang="en-CA" b="1"/>
                            <a:t>Periodic </a:t>
                          </a:r>
                          <a:r>
                            <a:rPr lang="en-CA" b="0"/>
                            <a:t>String</a:t>
                          </a:r>
                          <a:endParaRPr lang="en-CA" b="0" i="1"/>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t>a string of the form: </a:t>
                          </a:r>
                          <a14:m>
                            <m:oMath xmlns:m="http://schemas.openxmlformats.org/officeDocument/2006/math">
                              <m:r>
                                <a:rPr lang="en-US" sz="1800" b="1" i="1" dirty="0" smtClean="0">
                                  <a:latin typeface="Cambria Math" panose="02040503050406030204" pitchFamily="18" charset="0"/>
                                </a:rPr>
                                <m:t>𝒙</m:t>
                              </m:r>
                              <m:r>
                                <a:rPr lang="en-US" sz="1800" b="0" i="1" dirty="0">
                                  <a:latin typeface="Cambria Math" panose="02040503050406030204" pitchFamily="18" charset="0"/>
                                </a:rPr>
                                <m:t>=</m:t>
                              </m:r>
                              <m:r>
                                <a:rPr lang="en-US" sz="1800" b="1" i="1" dirty="0">
                                  <a:latin typeface="Cambria Math" panose="02040503050406030204" pitchFamily="18" charset="0"/>
                                </a:rPr>
                                <m:t>𝒃</m:t>
                              </m:r>
                              <m:r>
                                <m:rPr>
                                  <m:sty m:val="p"/>
                                </m:rPr>
                                <a:rPr lang="en-US" sz="1800" b="0" i="0" baseline="30000" dirty="0" smtClean="0">
                                  <a:latin typeface="Cambria Math" panose="02040503050406030204" pitchFamily="18" charset="0"/>
                                </a:rPr>
                                <m:t>e</m:t>
                              </m:r>
                              <m:r>
                                <a:rPr lang="en-US" sz="1800" b="1" i="1" baseline="0" dirty="0" smtClean="0">
                                  <a:latin typeface="Cambria Math" panose="02040503050406030204" pitchFamily="18" charset="0"/>
                                </a:rPr>
                                <m:t>𝒃</m:t>
                              </m:r>
                              <m:r>
                                <a:rPr lang="en-US" sz="1800" b="0" i="1" baseline="0" dirty="0" smtClean="0">
                                  <a:latin typeface="Cambria Math" panose="02040503050406030204" pitchFamily="18" charset="0"/>
                                </a:rPr>
                                <m:t>’</m:t>
                              </m:r>
                            </m:oMath>
                          </a14:m>
                          <a:r>
                            <a:rPr lang="en-US" sz="1800" b="0"/>
                            <a:t>, where:</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14:m>
                            <m:oMath xmlns:m="http://schemas.openxmlformats.org/officeDocument/2006/math">
                              <m:r>
                                <a:rPr lang="en-US" sz="1800" b="0" i="1" dirty="0" smtClean="0">
                                  <a:latin typeface="Cambria Math" panose="02040503050406030204" pitchFamily="18" charset="0"/>
                                </a:rPr>
                                <m:t>𝑒</m:t>
                              </m:r>
                              <m:r>
                                <a:rPr lang="en-US" sz="1800" b="0" i="1" dirty="0">
                                  <a:latin typeface="Cambria Math" panose="02040503050406030204" pitchFamily="18" charset="0"/>
                                </a:rPr>
                                <m:t>≥</m:t>
                              </m:r>
                              <m:r>
                                <a:rPr lang="en-CA" sz="1800" b="0" i="1" dirty="0" smtClean="0">
                                  <a:latin typeface="Cambria Math" panose="02040503050406030204" pitchFamily="18" charset="0"/>
                                </a:rPr>
                                <m:t>1</m:t>
                              </m:r>
                              <m:r>
                                <a:rPr lang="en-US" sz="1800" b="0" i="1" dirty="0" smtClean="0">
                                  <a:latin typeface="Cambria Math" panose="02040503050406030204" pitchFamily="18" charset="0"/>
                                </a:rPr>
                                <m:t> </m:t>
                              </m:r>
                            </m:oMath>
                          </a14:m>
                          <a:endParaRPr lang="en-CA" sz="1800" b="0" i="1">
                            <a:latin typeface="Cambria Math" panose="020405030504060302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14:m>
                            <m:oMath xmlns:m="http://schemas.openxmlformats.org/officeDocument/2006/math">
                              <m:r>
                                <a:rPr lang="en-US" sz="1800" b="1" i="1" dirty="0" smtClean="0">
                                  <a:latin typeface="Cambria Math" panose="02040503050406030204" pitchFamily="18" charset="0"/>
                                </a:rPr>
                                <m:t>𝒃</m:t>
                              </m:r>
                              <m:r>
                                <a:rPr lang="en-US" sz="1800" b="0" i="1" dirty="0" smtClean="0">
                                  <a:latin typeface="Cambria Math" panose="02040503050406030204" pitchFamily="18" charset="0"/>
                                </a:rPr>
                                <m:t>′ </m:t>
                              </m:r>
                            </m:oMath>
                          </a14:m>
                          <a:r>
                            <a:rPr lang="en-US" sz="1800" b="0"/>
                            <a:t>is a</a:t>
                          </a:r>
                          <a:r>
                            <a:rPr lang="en-US" sz="1800" b="0" baseline="0"/>
                            <a:t> </a:t>
                          </a:r>
                          <a:r>
                            <a:rPr lang="en-US" sz="1800" b="0"/>
                            <a:t>prefix of </a:t>
                          </a:r>
                          <a14:m>
                            <m:oMath xmlns:m="http://schemas.openxmlformats.org/officeDocument/2006/math">
                              <m:r>
                                <a:rPr lang="en-US" sz="1800" b="1" i="1" dirty="0" smtClean="0">
                                  <a:latin typeface="Cambria Math" panose="02040503050406030204" pitchFamily="18" charset="0"/>
                                </a:rPr>
                                <m:t>𝒃</m:t>
                              </m:r>
                            </m:oMath>
                          </a14:m>
                          <a:endParaRPr lang="en-CA" sz="1800" b="0" i="1">
                            <a:latin typeface="+mn-lt"/>
                            <a:ea typeface="Cambria Math" panose="02040503050406030204" pitchFamily="18" charset="0"/>
                          </a:endParaRPr>
                        </a:p>
                      </a:txBody>
                      <a:tcPr anchor="ctr"/>
                    </a:tc>
                    <a:tc rowSpan="2">
                      <a:txBody>
                        <a:bodyPr/>
                        <a:lstStyle/>
                        <a:p>
                          <a:pPr algn="ctr"/>
                          <a14:m>
                            <m:oMathPara xmlns:m="http://schemas.openxmlformats.org/officeDocument/2006/math">
                              <m:oMathParaPr>
                                <m:jc m:val="centerGroup"/>
                              </m:oMathParaPr>
                              <m:oMath xmlns:m="http://schemas.openxmlformats.org/officeDocument/2006/math">
                                <m:r>
                                  <a:rPr lang="en-CA" sz="2400" b="1" i="1" dirty="0" smtClean="0">
                                    <a:latin typeface="Cambria Math" panose="02040503050406030204" pitchFamily="18" charset="0"/>
                                  </a:rPr>
                                  <m:t>𝒃</m:t>
                                </m:r>
                                <m:r>
                                  <a:rPr lang="en-CA" sz="2400" b="0" i="1" baseline="30000" dirty="0" smtClean="0">
                                    <a:latin typeface="Cambria Math" panose="02040503050406030204" pitchFamily="18" charset="0"/>
                                  </a:rPr>
                                  <m:t>2</m:t>
                                </m:r>
                                <m:r>
                                  <a:rPr lang="en-CA" sz="2400" b="1" i="1" baseline="0" dirty="0" smtClean="0">
                                    <a:latin typeface="Cambria Math" panose="02040503050406030204" pitchFamily="18" charset="0"/>
                                  </a:rPr>
                                  <m:t>𝒃</m:t>
                                </m:r>
                                <m:r>
                                  <a:rPr lang="en-CA" sz="2400" b="0" i="1" baseline="0" dirty="0" smtClean="0">
                                    <a:latin typeface="Cambria Math" panose="02040503050406030204" pitchFamily="18" charset="0"/>
                                  </a:rPr>
                                  <m:t>’</m:t>
                                </m:r>
                              </m:oMath>
                            </m:oMathPara>
                          </a14:m>
                          <a:endParaRPr lang="en-CA" sz="2400" b="0" baseline="0"/>
                        </a:p>
                        <a:p>
                          <a:pPr algn="ctr"/>
                          <a:r>
                            <a:rPr lang="en-CA" sz="2400" b="0" i="1" baseline="0"/>
                            <a:t>where </a:t>
                          </a:r>
                          <a14:m>
                            <m:oMath xmlns:m="http://schemas.openxmlformats.org/officeDocument/2006/math">
                              <m:r>
                                <a:rPr lang="en-CA" sz="2400" b="1" i="1" baseline="0" dirty="0" smtClean="0">
                                  <a:latin typeface="Cambria Math" panose="02040503050406030204" pitchFamily="18" charset="0"/>
                                </a:rPr>
                                <m:t>𝒃</m:t>
                              </m:r>
                              <m:r>
                                <a:rPr lang="en-CA" sz="2400" b="0" i="1" baseline="0" dirty="0" smtClean="0">
                                  <a:latin typeface="Cambria Math" panose="02040503050406030204" pitchFamily="18" charset="0"/>
                                </a:rPr>
                                <m:t>’ = </m:t>
                              </m:r>
                            </m:oMath>
                          </a14:m>
                          <a:r>
                            <a:rPr lang="en-CA" sz="2400" b="0" i="1" baseline="0"/>
                            <a:t>aba</a:t>
                          </a:r>
                          <a:endParaRPr lang="en-CA" sz="2400" b="0" i="1"/>
                        </a:p>
                      </a:txBody>
                      <a:tcPr anchor="ctr"/>
                    </a:tc>
                    <a:extLst>
                      <a:ext uri="{0D108BD9-81ED-4DB2-BD59-A6C34878D82A}">
                        <a16:rowId xmlns:a16="http://schemas.microsoft.com/office/drawing/2014/main" val="564773075"/>
                      </a:ext>
                    </a:extLst>
                  </a:tr>
                  <a:tr h="370840">
                    <a:tc>
                      <a:txBody>
                        <a:bodyPr/>
                        <a:lstStyle/>
                        <a:p>
                          <a:pPr algn="ctr"/>
                          <a:r>
                            <a:rPr lang="en-CA" b="1"/>
                            <a:t>Repetitive</a:t>
                          </a:r>
                          <a:endParaRPr lang="en-CA" b="1" i="1"/>
                        </a:p>
                      </a:txBody>
                      <a:tcPr anchor="ctr"/>
                    </a:tc>
                    <a:tc>
                      <a:txBody>
                        <a:bodyPr/>
                        <a:lstStyle/>
                        <a:p>
                          <a:r>
                            <a:rPr lang="en-CA" sz="1600" b="0"/>
                            <a:t>a </a:t>
                          </a:r>
                          <a:r>
                            <a:rPr lang="en-CA" sz="1600" b="0" i="1"/>
                            <a:t>periodic </a:t>
                          </a:r>
                          <a:r>
                            <a:rPr lang="en-CA" sz="1600" b="0"/>
                            <a:t>string where </a:t>
                          </a:r>
                          <a:r>
                            <a:rPr lang="en-CA" sz="1600" b="0" i="1"/>
                            <a:t>base</a:t>
                          </a:r>
                          <a:r>
                            <a:rPr lang="en-CA" sz="1600" b="0"/>
                            <a:t> </a:t>
                          </a:r>
                          <a14:m>
                            <m:oMath xmlns:m="http://schemas.openxmlformats.org/officeDocument/2006/math">
                              <m:r>
                                <a:rPr lang="en-CA" sz="1600" b="1" i="1" dirty="0" smtClean="0">
                                  <a:latin typeface="Cambria Math" panose="02040503050406030204" pitchFamily="18" charset="0"/>
                                </a:rPr>
                                <m:t>𝒃</m:t>
                              </m:r>
                            </m:oMath>
                          </a14:m>
                          <a:r>
                            <a:rPr lang="en-CA" sz="1600" b="0"/>
                            <a:t> occurs at least twice, i.e. </a:t>
                          </a:r>
                          <a14:m>
                            <m:oMath xmlns:m="http://schemas.openxmlformats.org/officeDocument/2006/math">
                              <m:r>
                                <a:rPr lang="en-CA" sz="1600" b="0" i="1" dirty="0" smtClean="0">
                                  <a:latin typeface="Cambria Math" panose="02040503050406030204" pitchFamily="18" charset="0"/>
                                </a:rPr>
                                <m:t>𝑒</m:t>
                              </m:r>
                              <m:r>
                                <a:rPr lang="en-CA" sz="1600" b="0" i="1" dirty="0" smtClean="0">
                                  <a:latin typeface="Cambria Math" panose="02040503050406030204" pitchFamily="18" charset="0"/>
                                </a:rPr>
                                <m:t> ≥ 2</m:t>
                              </m:r>
                            </m:oMath>
                          </a14:m>
                          <a:endParaRPr lang="en-CA" sz="1600" b="0" i="0">
                            <a:latin typeface="Cambria Math" panose="02040503050406030204" pitchFamily="18" charset="0"/>
                            <a:ea typeface="Cambria Math" panose="02040503050406030204" pitchFamily="18" charset="0"/>
                          </a:endParaRPr>
                        </a:p>
                      </a:txBody>
                      <a:tcPr anchor="ctr"/>
                    </a:tc>
                    <a:tc vMerge="1">
                      <a:txBody>
                        <a:bodyPr/>
                        <a:lstStyle/>
                        <a:p>
                          <a:pPr algn="ctr"/>
                          <a:endParaRPr lang="en-CA" sz="2400" b="0" i="1"/>
                        </a:p>
                      </a:txBody>
                      <a:tcPr anchor="ctr"/>
                    </a:tc>
                    <a:extLst>
                      <a:ext uri="{0D108BD9-81ED-4DB2-BD59-A6C34878D82A}">
                        <a16:rowId xmlns:a16="http://schemas.microsoft.com/office/drawing/2014/main" val="411314061"/>
                      </a:ext>
                    </a:extLst>
                  </a:tr>
                  <a:tr h="370840">
                    <a:tc>
                      <a:txBody>
                        <a:bodyPr/>
                        <a:lstStyle/>
                        <a:p>
                          <a:pPr algn="ctr"/>
                          <a:r>
                            <a:rPr lang="en-CA" b="1" i="0"/>
                            <a:t>Run</a:t>
                          </a:r>
                        </a:p>
                      </a:txBody>
                      <a:tcPr anchor="ctr">
                        <a:solidFill>
                          <a:srgbClr val="FFFF79"/>
                        </a:solidFill>
                      </a:tcPr>
                    </a:tc>
                    <a:tc>
                      <a:txBody>
                        <a:bodyPr/>
                        <a:lstStyle/>
                        <a:p>
                          <a:pPr marL="0" lvl="0" indent="0">
                            <a:buFont typeface="Wingdings" panose="05000000000000000000" pitchFamily="2" charset="2"/>
                            <a:buNone/>
                          </a:pPr>
                          <a:r>
                            <a:rPr lang="en-US" sz="1800" b="0" i="0">
                              <a:latin typeface="+mn-lt"/>
                              <a:ea typeface="Cambria Math" panose="02040503050406030204" pitchFamily="18" charset="0"/>
                            </a:rPr>
                            <a:t>a </a:t>
                          </a:r>
                          <a:r>
                            <a:rPr lang="en-US" sz="1800" b="0" i="1">
                              <a:latin typeface="+mn-lt"/>
                              <a:ea typeface="Cambria Math" panose="02040503050406030204" pitchFamily="18" charset="0"/>
                            </a:rPr>
                            <a:t>repetitive</a:t>
                          </a:r>
                          <a:r>
                            <a:rPr lang="en-US" sz="1800" b="0" i="0">
                              <a:latin typeface="+mn-lt"/>
                              <a:ea typeface="Cambria Math" panose="02040503050406030204" pitchFamily="18" charset="0"/>
                            </a:rPr>
                            <a:t> string </a:t>
                          </a:r>
                          <a14:m>
                            <m:oMath xmlns:m="http://schemas.openxmlformats.org/officeDocument/2006/math">
                              <m:r>
                                <a:rPr lang="en-US" sz="1800" b="1" i="1" dirty="0" smtClean="0">
                                  <a:latin typeface="Cambria Math" panose="02040503050406030204" pitchFamily="18" charset="0"/>
                                  <a:ea typeface="Cambria Math" panose="02040503050406030204" pitchFamily="18" charset="0"/>
                                </a:rPr>
                                <m:t>𝒓</m:t>
                              </m:r>
                              <m:r>
                                <a:rPr lang="en-US" sz="1800" b="0" i="1" dirty="0" smtClean="0">
                                  <a:latin typeface="Cambria Math" panose="02040503050406030204" pitchFamily="18" charset="0"/>
                                  <a:ea typeface="Cambria Math" panose="02040503050406030204" pitchFamily="18" charset="0"/>
                                </a:rPr>
                                <m:t>=</m:t>
                              </m:r>
                              <m:r>
                                <a:rPr lang="en-CA" sz="1800" b="1" i="1" dirty="0" smtClean="0">
                                  <a:latin typeface="Cambria Math" panose="02040503050406030204" pitchFamily="18" charset="0"/>
                                  <a:ea typeface="Cambria Math" panose="02040503050406030204" pitchFamily="18" charset="0"/>
                                </a:rPr>
                                <m:t>𝒙</m:t>
                              </m:r>
                              <m:d>
                                <m:dPr>
                                  <m:begChr m:val="["/>
                                  <m:endChr m:val="]"/>
                                  <m:ctrlPr>
                                    <a:rPr lang="en-CA" sz="1800" b="0" i="1" dirty="0" smtClean="0">
                                      <a:latin typeface="Cambria Math" panose="02040503050406030204" pitchFamily="18" charset="0"/>
                                      <a:ea typeface="Cambria Math" panose="02040503050406030204" pitchFamily="18" charset="0"/>
                                    </a:rPr>
                                  </m:ctrlPr>
                                </m:dPr>
                                <m:e>
                                  <m:r>
                                    <a:rPr lang="en-CA" sz="1800" b="0" i="1" dirty="0" smtClean="0">
                                      <a:latin typeface="Cambria Math" panose="02040503050406030204" pitchFamily="18" charset="0"/>
                                      <a:ea typeface="Cambria Math" panose="02040503050406030204" pitchFamily="18" charset="0"/>
                                    </a:rPr>
                                    <m:t>𝑖</m:t>
                                  </m:r>
                                  <m:r>
                                    <a:rPr lang="en-CA" sz="1800" b="0" i="1" dirty="0" smtClean="0">
                                      <a:latin typeface="Cambria Math" panose="02040503050406030204" pitchFamily="18" charset="0"/>
                                      <a:ea typeface="Cambria Math" panose="02040503050406030204" pitchFamily="18" charset="0"/>
                                    </a:rPr>
                                    <m:t>..</m:t>
                                  </m:r>
                                  <m:r>
                                    <a:rPr lang="en-CA" sz="1800" b="0" i="1" dirty="0" smtClean="0">
                                      <a:latin typeface="Cambria Math" panose="02040503050406030204" pitchFamily="18" charset="0"/>
                                      <a:ea typeface="Cambria Math" panose="02040503050406030204" pitchFamily="18" charset="0"/>
                                    </a:rPr>
                                    <m:t>𝑗</m:t>
                                  </m:r>
                                </m:e>
                              </m:d>
                              <m:r>
                                <a:rPr lang="en-CA" sz="1800" b="0" i="1" dirty="0" smtClean="0">
                                  <a:latin typeface="Cambria Math" panose="02040503050406030204" pitchFamily="18" charset="0"/>
                                  <a:ea typeface="Cambria Math" panose="02040503050406030204" pitchFamily="18" charset="0"/>
                                </a:rPr>
                                <m:t>=</m:t>
                              </m:r>
                              <m:r>
                                <a:rPr lang="en-US" sz="1800" b="0" i="1" dirty="0" smtClean="0">
                                  <a:latin typeface="Cambria Math" panose="02040503050406030204" pitchFamily="18" charset="0"/>
                                  <a:ea typeface="Cambria Math" panose="02040503050406030204" pitchFamily="18" charset="0"/>
                                </a:rPr>
                                <m:t>(</m:t>
                              </m:r>
                              <m:r>
                                <a:rPr lang="en-US" sz="1800" b="0" i="1" dirty="0" err="1" smtClean="0">
                                  <a:latin typeface="Cambria Math" panose="02040503050406030204" pitchFamily="18" charset="0"/>
                                  <a:ea typeface="Cambria Math" panose="02040503050406030204" pitchFamily="18" charset="0"/>
                                </a:rPr>
                                <m:t>𝑖</m:t>
                              </m:r>
                              <m:r>
                                <a:rPr lang="en-US" sz="1800" b="0" i="1" dirty="0" smtClean="0">
                                  <a:latin typeface="Cambria Math" panose="02040503050406030204" pitchFamily="18" charset="0"/>
                                  <a:ea typeface="Cambria Math" panose="02040503050406030204" pitchFamily="18" charset="0"/>
                                </a:rPr>
                                <m:t>, </m:t>
                              </m:r>
                              <m:r>
                                <a:rPr lang="en-US" sz="1800" b="0" i="1" dirty="0" smtClean="0">
                                  <a:latin typeface="Cambria Math" panose="02040503050406030204" pitchFamily="18" charset="0"/>
                                  <a:ea typeface="Cambria Math" panose="02040503050406030204" pitchFamily="18" charset="0"/>
                                </a:rPr>
                                <m:t>𝑗</m:t>
                              </m:r>
                              <m:r>
                                <a:rPr lang="en-US" sz="1800" b="0" i="1" dirty="0" smtClean="0">
                                  <a:latin typeface="Cambria Math" panose="02040503050406030204" pitchFamily="18" charset="0"/>
                                  <a:ea typeface="Cambria Math" panose="02040503050406030204" pitchFamily="18" charset="0"/>
                                </a:rPr>
                                <m:t>, </m:t>
                              </m:r>
                              <m:r>
                                <a:rPr lang="en-US" sz="1800" b="0" i="1" dirty="0" smtClean="0">
                                  <a:latin typeface="Cambria Math" panose="02040503050406030204" pitchFamily="18" charset="0"/>
                                  <a:ea typeface="Cambria Math" panose="02040503050406030204" pitchFamily="18" charset="0"/>
                                </a:rPr>
                                <m:t>𝑝</m:t>
                              </m:r>
                              <m:r>
                                <a:rPr lang="en-US" sz="1800" b="0" i="1" dirty="0" smtClean="0">
                                  <a:latin typeface="Cambria Math" panose="02040503050406030204" pitchFamily="18" charset="0"/>
                                  <a:ea typeface="Cambria Math" panose="02040503050406030204" pitchFamily="18" charset="0"/>
                                </a:rPr>
                                <m:t>)</m:t>
                              </m:r>
                            </m:oMath>
                          </a14:m>
                          <a:r>
                            <a:rPr lang="en-US" sz="1800" b="0" i="0">
                              <a:latin typeface="+mn-lt"/>
                              <a:ea typeface="Cambria Math" panose="02040503050406030204" pitchFamily="18" charset="0"/>
                            </a:rPr>
                            <a:t>, where:</a:t>
                          </a:r>
                        </a:p>
                        <a:p>
                          <a:pPr marL="742950" lvl="1" indent="-285750">
                            <a:buFont typeface="Wingdings" panose="05000000000000000000" pitchFamily="2" charset="2"/>
                            <a:buChar char="§"/>
                          </a:pPr>
                          <a14:m>
                            <m:oMath xmlns:m="http://schemas.openxmlformats.org/officeDocument/2006/math">
                              <m:r>
                                <a:rPr lang="en-US" sz="1800" b="1" i="1" dirty="0" smtClean="0">
                                  <a:latin typeface="Cambria Math" panose="02040503050406030204" pitchFamily="18" charset="0"/>
                                  <a:ea typeface="Cambria Math" panose="02040503050406030204" pitchFamily="18" charset="0"/>
                                </a:rPr>
                                <m:t>𝒃</m:t>
                              </m:r>
                            </m:oMath>
                          </a14:m>
                          <a:r>
                            <a:rPr lang="en-US" sz="1800" b="0" i="0">
                              <a:latin typeface="+mn-lt"/>
                              <a:ea typeface="Cambria Math" panose="02040503050406030204" pitchFamily="18" charset="0"/>
                            </a:rPr>
                            <a:t> is </a:t>
                          </a:r>
                          <a:r>
                            <a:rPr lang="en-US" sz="1800" b="0" i="1">
                              <a:latin typeface="+mn-lt"/>
                              <a:ea typeface="Cambria Math" panose="02040503050406030204" pitchFamily="18" charset="0"/>
                            </a:rPr>
                            <a:t>primitive</a:t>
                          </a:r>
                          <a:r>
                            <a:rPr lang="en-US" sz="1800" b="0" i="0">
                              <a:latin typeface="+mn-lt"/>
                              <a:ea typeface="Cambria Math" panose="02040503050406030204" pitchFamily="18" charset="0"/>
                            </a:rPr>
                            <a:t> (not </a:t>
                          </a:r>
                          <a:r>
                            <a:rPr lang="en-US" sz="1800" b="0" i="1">
                              <a:latin typeface="+mn-lt"/>
                              <a:ea typeface="Cambria Math" panose="02040503050406030204" pitchFamily="18" charset="0"/>
                            </a:rPr>
                            <a:t>periodic</a:t>
                          </a:r>
                          <a:r>
                            <a:rPr lang="en-US" sz="1800" b="0" i="0">
                              <a:latin typeface="+mn-lt"/>
                              <a:ea typeface="Cambria Math" panose="02040503050406030204" pitchFamily="18" charset="0"/>
                            </a:rPr>
                            <a:t>)</a:t>
                          </a:r>
                        </a:p>
                        <a:p>
                          <a:pPr marL="742950" lvl="1" indent="-285750">
                            <a:buFont typeface="Wingdings" panose="05000000000000000000" pitchFamily="2" charset="2"/>
                            <a:buChar char="§"/>
                          </a:pPr>
                          <a:r>
                            <a:rPr lang="en-US" sz="1800" b="0" i="0">
                              <a:latin typeface="+mn-lt"/>
                              <a:ea typeface="Cambria Math" panose="02040503050406030204" pitchFamily="18" charset="0"/>
                            </a:rPr>
                            <a:t>periodicity cannot be extended to the left or right. </a:t>
                          </a:r>
                          <a:endParaRPr lang="en-CA" sz="1800" b="0" i="0">
                            <a:latin typeface="+mn-lt"/>
                            <a:ea typeface="Cambria Math" panose="02040503050406030204" pitchFamily="18" charset="0"/>
                          </a:endParaRPr>
                        </a:p>
                      </a:txBody>
                      <a:tcPr anchor="ctr">
                        <a:solidFill>
                          <a:srgbClr val="FFFF79"/>
                        </a:solidFill>
                      </a:tcPr>
                    </a:tc>
                    <a:tc>
                      <a:txBody>
                        <a:bodyPr/>
                        <a:lstStyle/>
                        <a:p>
                          <a:pPr algn="ctr"/>
                          <a14:m>
                            <m:oMathPara xmlns:m="http://schemas.openxmlformats.org/officeDocument/2006/math">
                              <m:oMathParaPr>
                                <m:jc m:val="centerGroup"/>
                              </m:oMathParaPr>
                              <m:oMath xmlns:m="http://schemas.openxmlformats.org/officeDocument/2006/math">
                                <m:r>
                                  <a:rPr lang="en-CA" sz="2400" b="1" i="1" dirty="0" smtClean="0">
                                    <a:latin typeface="Cambria Math" panose="02040503050406030204" pitchFamily="18" charset="0"/>
                                  </a:rPr>
                                  <m:t>𝒓</m:t>
                                </m:r>
                                <m:r>
                                  <a:rPr lang="en-CA" sz="2400" b="0" i="1" dirty="0" smtClean="0">
                                    <a:latin typeface="Cambria Math" panose="02040503050406030204" pitchFamily="18" charset="0"/>
                                  </a:rPr>
                                  <m:t> = (1, 11, 4)</m:t>
                                </m:r>
                              </m:oMath>
                            </m:oMathPara>
                          </a14:m>
                          <a:endParaRPr lang="en-CA" sz="2400" b="0" i="1"/>
                        </a:p>
                      </a:txBody>
                      <a:tcPr anchor="ctr">
                        <a:solidFill>
                          <a:srgbClr val="FFFF79"/>
                        </a:solidFill>
                      </a:tcPr>
                    </a:tc>
                    <a:extLst>
                      <a:ext uri="{0D108BD9-81ED-4DB2-BD59-A6C34878D82A}">
                        <a16:rowId xmlns:a16="http://schemas.microsoft.com/office/drawing/2014/main" val="416265404"/>
                      </a:ext>
                    </a:extLst>
                  </a:tr>
                </a:tbl>
              </a:graphicData>
            </a:graphic>
          </p:graphicFrame>
        </mc:Choice>
        <mc:Fallback xmlns="">
          <p:graphicFrame>
            <p:nvGraphicFramePr>
              <p:cNvPr id="7" name="Table 7">
                <a:extLst>
                  <a:ext uri="{FF2B5EF4-FFF2-40B4-BE49-F238E27FC236}">
                    <a16:creationId xmlns:a16="http://schemas.microsoft.com/office/drawing/2014/main" id="{B841E2F3-4518-40CE-8C7C-AB832737D888}"/>
                  </a:ext>
                </a:extLst>
              </p:cNvPr>
              <p:cNvGraphicFramePr>
                <a:graphicFrameLocks noGrp="1"/>
              </p:cNvGraphicFramePr>
              <p:nvPr>
                <p:ph idx="1"/>
                <p:extLst>
                  <p:ext uri="{D42A27DB-BD31-4B8C-83A1-F6EECF244321}">
                    <p14:modId xmlns:p14="http://schemas.microsoft.com/office/powerpoint/2010/main" val="1812548289"/>
                  </p:ext>
                </p:extLst>
              </p:nvPr>
            </p:nvGraphicFramePr>
            <p:xfrm>
              <a:off x="838200" y="1949450"/>
              <a:ext cx="10515600" cy="4124960"/>
            </p:xfrm>
            <a:graphic>
              <a:graphicData uri="http://schemas.openxmlformats.org/drawingml/2006/table">
                <a:tbl>
                  <a:tblPr firstRow="1" bandRow="1">
                    <a:tableStyleId>{5C22544A-7EE6-4342-B048-85BDC9FD1C3A}</a:tableStyleId>
                  </a:tblPr>
                  <a:tblGrid>
                    <a:gridCol w="1707724">
                      <a:extLst>
                        <a:ext uri="{9D8B030D-6E8A-4147-A177-3AD203B41FA5}">
                          <a16:colId xmlns:a16="http://schemas.microsoft.com/office/drawing/2014/main" val="2414487386"/>
                        </a:ext>
                      </a:extLst>
                    </a:gridCol>
                    <a:gridCol w="6332605">
                      <a:extLst>
                        <a:ext uri="{9D8B030D-6E8A-4147-A177-3AD203B41FA5}">
                          <a16:colId xmlns:a16="http://schemas.microsoft.com/office/drawing/2014/main" val="2187083387"/>
                        </a:ext>
                      </a:extLst>
                    </a:gridCol>
                    <a:gridCol w="2475271">
                      <a:extLst>
                        <a:ext uri="{9D8B030D-6E8A-4147-A177-3AD203B41FA5}">
                          <a16:colId xmlns:a16="http://schemas.microsoft.com/office/drawing/2014/main" val="1259560038"/>
                        </a:ext>
                      </a:extLst>
                    </a:gridCol>
                  </a:tblGrid>
                  <a:tr h="370840">
                    <a:tc>
                      <a:txBody>
                        <a:bodyPr/>
                        <a:lstStyle/>
                        <a:p>
                          <a:r>
                            <a:rPr lang="en-CA"/>
                            <a:t>Term</a:t>
                          </a:r>
                        </a:p>
                      </a:txBody>
                      <a:tcPr anchor="ctr"/>
                    </a:tc>
                    <a:tc>
                      <a:txBody>
                        <a:bodyPr/>
                        <a:lstStyle/>
                        <a:p>
                          <a:r>
                            <a:rPr lang="en-CA"/>
                            <a:t>Definition</a:t>
                          </a:r>
                        </a:p>
                      </a:txBody>
                      <a:tcPr anchor="ctr"/>
                    </a:tc>
                    <a:tc>
                      <a:txBody>
                        <a:bodyPr/>
                        <a:lstStyle/>
                        <a:p>
                          <a:r>
                            <a:rPr lang="en-CA"/>
                            <a:t>Example</a:t>
                          </a:r>
                        </a:p>
                      </a:txBody>
                      <a:tcPr anchor="ctr"/>
                    </a:tc>
                    <a:extLst>
                      <a:ext uri="{0D108BD9-81ED-4DB2-BD59-A6C34878D82A}">
                        <a16:rowId xmlns:a16="http://schemas.microsoft.com/office/drawing/2014/main" val="2936449667"/>
                      </a:ext>
                    </a:extLst>
                  </a:tr>
                  <a:tr h="640080">
                    <a:tc>
                      <a:txBody>
                        <a:bodyPr/>
                        <a:lstStyle/>
                        <a:p>
                          <a:pPr algn="ctr"/>
                          <a:r>
                            <a:rPr lang="en-CA" b="1"/>
                            <a:t>Tandem </a:t>
                          </a:r>
                          <a:r>
                            <a:rPr lang="en-CA" b="0"/>
                            <a:t>Repeats</a:t>
                          </a:r>
                          <a:endParaRPr lang="en-CA" b="0" i="1"/>
                        </a:p>
                      </a:txBody>
                      <a:tcPr anchor="ctr"/>
                    </a:tc>
                    <a:tc>
                      <a:txBody>
                        <a:bodyPr/>
                        <a:lstStyle/>
                        <a:p>
                          <a:endParaRPr lang="en-US"/>
                        </a:p>
                      </a:txBody>
                      <a:tcPr anchor="ctr">
                        <a:blipFill>
                          <a:blip r:embed="rId2"/>
                          <a:stretch>
                            <a:fillRect l="-27019" t="-60952" r="-39423" b="-502857"/>
                          </a:stretch>
                        </a:blipFill>
                      </a:tcPr>
                    </a:tc>
                    <a:tc>
                      <a:txBody>
                        <a:bodyPr/>
                        <a:lstStyle/>
                        <a:p>
                          <a:pPr algn="ctr"/>
                          <a:r>
                            <a:rPr lang="en-CA" sz="2400" b="1" i="1" err="1">
                              <a:solidFill>
                                <a:schemeClr val="tx2"/>
                              </a:solidFill>
                            </a:rPr>
                            <a:t>abac</a:t>
                          </a:r>
                          <a:r>
                            <a:rPr lang="en-CA" sz="2400" b="1" i="1">
                              <a:solidFill>
                                <a:schemeClr val="tx2"/>
                              </a:solidFill>
                            </a:rPr>
                            <a:t>-</a:t>
                          </a:r>
                          <a:r>
                            <a:rPr lang="en-CA" sz="2400" b="1" i="1" err="1">
                              <a:solidFill>
                                <a:schemeClr val="accent1"/>
                              </a:solidFill>
                            </a:rPr>
                            <a:t>abac</a:t>
                          </a:r>
                          <a:r>
                            <a:rPr lang="en-CA" sz="2400" b="1" i="1">
                              <a:solidFill>
                                <a:schemeClr val="accent1"/>
                              </a:solidFill>
                            </a:rPr>
                            <a:t>-</a:t>
                          </a:r>
                          <a:r>
                            <a:rPr lang="en-CA" sz="2400" b="0" i="1">
                              <a:solidFill>
                                <a:schemeClr val="accent3"/>
                              </a:solidFill>
                            </a:rPr>
                            <a:t>aba</a:t>
                          </a:r>
                        </a:p>
                      </a:txBody>
                      <a:tcPr anchor="ctr"/>
                    </a:tc>
                    <a:extLst>
                      <a:ext uri="{0D108BD9-81ED-4DB2-BD59-A6C34878D82A}">
                        <a16:rowId xmlns:a16="http://schemas.microsoft.com/office/drawing/2014/main" val="769924024"/>
                      </a:ext>
                    </a:extLst>
                  </a:tr>
                  <a:tr h="457200">
                    <a:tc>
                      <a:txBody>
                        <a:bodyPr/>
                        <a:lstStyle/>
                        <a:p>
                          <a:pPr algn="ctr"/>
                          <a:r>
                            <a:rPr lang="en-CA" b="1" i="0"/>
                            <a:t>base</a:t>
                          </a:r>
                        </a:p>
                      </a:txBody>
                      <a:tcPr anchor="ctr"/>
                    </a:tc>
                    <a:tc>
                      <a:txBody>
                        <a:bodyPr/>
                        <a:lstStyle/>
                        <a:p>
                          <a:endParaRPr lang="en-US"/>
                        </a:p>
                      </a:txBody>
                      <a:tcPr anchor="ctr">
                        <a:blipFill>
                          <a:blip r:embed="rId2"/>
                          <a:stretch>
                            <a:fillRect l="-27019" t="-225333" r="-39423" b="-604000"/>
                          </a:stretch>
                        </a:blipFill>
                      </a:tcPr>
                    </a:tc>
                    <a:tc>
                      <a:txBody>
                        <a:bodyPr/>
                        <a:lstStyle/>
                        <a:p>
                          <a:endParaRPr lang="en-US"/>
                        </a:p>
                      </a:txBody>
                      <a:tcPr anchor="ctr">
                        <a:blipFill>
                          <a:blip r:embed="rId2"/>
                          <a:stretch>
                            <a:fillRect l="-325369" t="-225333" r="-985" b="-604000"/>
                          </a:stretch>
                        </a:blipFill>
                      </a:tcPr>
                    </a:tc>
                    <a:extLst>
                      <a:ext uri="{0D108BD9-81ED-4DB2-BD59-A6C34878D82A}">
                        <a16:rowId xmlns:a16="http://schemas.microsoft.com/office/drawing/2014/main" val="1742643550"/>
                      </a:ext>
                    </a:extLst>
                  </a:tr>
                  <a:tr h="457200">
                    <a:tc>
                      <a:txBody>
                        <a:bodyPr/>
                        <a:lstStyle/>
                        <a:p>
                          <a:pPr algn="ctr"/>
                          <a:r>
                            <a:rPr lang="en-CA" b="1"/>
                            <a:t>Period</a:t>
                          </a:r>
                          <a:endParaRPr lang="en-CA" b="1" i="1"/>
                        </a:p>
                      </a:txBody>
                      <a:tcPr anchor="ctr"/>
                    </a:tc>
                    <a:tc>
                      <a:txBody>
                        <a:bodyPr/>
                        <a:lstStyle/>
                        <a:p>
                          <a:endParaRPr lang="en-US"/>
                        </a:p>
                      </a:txBody>
                      <a:tcPr anchor="ctr">
                        <a:blipFill>
                          <a:blip r:embed="rId2"/>
                          <a:stretch>
                            <a:fillRect l="-27019" t="-325333" r="-39423" b="-504000"/>
                          </a:stretch>
                        </a:blipFill>
                      </a:tcPr>
                    </a:tc>
                    <a:tc>
                      <a:txBody>
                        <a:bodyPr/>
                        <a:lstStyle/>
                        <a:p>
                          <a:endParaRPr lang="en-US"/>
                        </a:p>
                      </a:txBody>
                      <a:tcPr anchor="ctr">
                        <a:blipFill>
                          <a:blip r:embed="rId2"/>
                          <a:stretch>
                            <a:fillRect l="-325369" t="-325333" r="-985" b="-504000"/>
                          </a:stretch>
                        </a:blipFill>
                      </a:tcPr>
                    </a:tc>
                    <a:extLst>
                      <a:ext uri="{0D108BD9-81ED-4DB2-BD59-A6C34878D82A}">
                        <a16:rowId xmlns:a16="http://schemas.microsoft.com/office/drawing/2014/main" val="2049913701"/>
                      </a:ext>
                    </a:extLst>
                  </a:tr>
                  <a:tr h="914400">
                    <a:tc>
                      <a:txBody>
                        <a:bodyPr/>
                        <a:lstStyle/>
                        <a:p>
                          <a:pPr algn="ctr"/>
                          <a:r>
                            <a:rPr lang="en-CA" b="1"/>
                            <a:t>Periodic </a:t>
                          </a:r>
                          <a:r>
                            <a:rPr lang="en-CA" b="0"/>
                            <a:t>String</a:t>
                          </a:r>
                          <a:endParaRPr lang="en-CA" b="0" i="1"/>
                        </a:p>
                      </a:txBody>
                      <a:tcPr anchor="ctr"/>
                    </a:tc>
                    <a:tc>
                      <a:txBody>
                        <a:bodyPr/>
                        <a:lstStyle/>
                        <a:p>
                          <a:endParaRPr lang="en-US"/>
                        </a:p>
                      </a:txBody>
                      <a:tcPr anchor="ctr">
                        <a:blipFill>
                          <a:blip r:embed="rId2"/>
                          <a:stretch>
                            <a:fillRect l="-27019" t="-211258" r="-39423" b="-150331"/>
                          </a:stretch>
                        </a:blipFill>
                      </a:tcPr>
                    </a:tc>
                    <a:tc rowSpan="2">
                      <a:txBody>
                        <a:bodyPr/>
                        <a:lstStyle/>
                        <a:p>
                          <a:endParaRPr lang="en-US"/>
                        </a:p>
                      </a:txBody>
                      <a:tcPr anchor="ctr">
                        <a:blipFill>
                          <a:blip r:embed="rId2"/>
                          <a:stretch>
                            <a:fillRect l="-325369" t="-150472" r="-985" b="-78302"/>
                          </a:stretch>
                        </a:blipFill>
                      </a:tcPr>
                    </a:tc>
                    <a:extLst>
                      <a:ext uri="{0D108BD9-81ED-4DB2-BD59-A6C34878D82A}">
                        <a16:rowId xmlns:a16="http://schemas.microsoft.com/office/drawing/2014/main" val="564773075"/>
                      </a:ext>
                    </a:extLst>
                  </a:tr>
                  <a:tr h="370840">
                    <a:tc>
                      <a:txBody>
                        <a:bodyPr/>
                        <a:lstStyle/>
                        <a:p>
                          <a:pPr algn="ctr"/>
                          <a:r>
                            <a:rPr lang="en-CA" b="1"/>
                            <a:t>Repetitive</a:t>
                          </a:r>
                          <a:endParaRPr lang="en-CA" b="1" i="1"/>
                        </a:p>
                      </a:txBody>
                      <a:tcPr anchor="ctr"/>
                    </a:tc>
                    <a:tc>
                      <a:txBody>
                        <a:bodyPr/>
                        <a:lstStyle/>
                        <a:p>
                          <a:endParaRPr lang="en-US"/>
                        </a:p>
                      </a:txBody>
                      <a:tcPr anchor="ctr">
                        <a:blipFill>
                          <a:blip r:embed="rId2"/>
                          <a:stretch>
                            <a:fillRect l="-27019" t="-770492" r="-39423" b="-272131"/>
                          </a:stretch>
                        </a:blipFill>
                      </a:tcPr>
                    </a:tc>
                    <a:tc vMerge="1">
                      <a:txBody>
                        <a:bodyPr/>
                        <a:lstStyle/>
                        <a:p>
                          <a:pPr algn="ctr"/>
                          <a:endParaRPr lang="en-CA" sz="2400" b="0" i="1"/>
                        </a:p>
                      </a:txBody>
                      <a:tcPr anchor="ctr"/>
                    </a:tc>
                    <a:extLst>
                      <a:ext uri="{0D108BD9-81ED-4DB2-BD59-A6C34878D82A}">
                        <a16:rowId xmlns:a16="http://schemas.microsoft.com/office/drawing/2014/main" val="411314061"/>
                      </a:ext>
                    </a:extLst>
                  </a:tr>
                  <a:tr h="914400">
                    <a:tc>
                      <a:txBody>
                        <a:bodyPr/>
                        <a:lstStyle/>
                        <a:p>
                          <a:pPr algn="ctr"/>
                          <a:r>
                            <a:rPr lang="en-CA" b="1" i="0"/>
                            <a:t>Run</a:t>
                          </a:r>
                        </a:p>
                      </a:txBody>
                      <a:tcPr anchor="ctr">
                        <a:solidFill>
                          <a:srgbClr val="FFFF79"/>
                        </a:solidFill>
                      </a:tcPr>
                    </a:tc>
                    <a:tc>
                      <a:txBody>
                        <a:bodyPr/>
                        <a:lstStyle/>
                        <a:p>
                          <a:endParaRPr lang="en-US"/>
                        </a:p>
                      </a:txBody>
                      <a:tcPr anchor="ctr">
                        <a:blipFill>
                          <a:blip r:embed="rId2"/>
                          <a:stretch>
                            <a:fillRect l="-27019" t="-354000" r="-39423" b="-10667"/>
                          </a:stretch>
                        </a:blipFill>
                      </a:tcPr>
                    </a:tc>
                    <a:tc>
                      <a:txBody>
                        <a:bodyPr/>
                        <a:lstStyle/>
                        <a:p>
                          <a:endParaRPr lang="en-US"/>
                        </a:p>
                      </a:txBody>
                      <a:tcPr anchor="ctr">
                        <a:blipFill>
                          <a:blip r:embed="rId2"/>
                          <a:stretch>
                            <a:fillRect l="-325369" t="-354000" r="-985" b="-10667"/>
                          </a:stretch>
                        </a:blipFill>
                      </a:tcPr>
                    </a:tc>
                    <a:extLst>
                      <a:ext uri="{0D108BD9-81ED-4DB2-BD59-A6C34878D82A}">
                        <a16:rowId xmlns:a16="http://schemas.microsoft.com/office/drawing/2014/main" val="416265404"/>
                      </a:ext>
                    </a:extLst>
                  </a:tr>
                </a:tbl>
              </a:graphicData>
            </a:graphic>
          </p:graphicFrame>
        </mc:Fallback>
      </mc:AlternateContent>
      <p:sp>
        <p:nvSpPr>
          <p:cNvPr id="4" name="Slide Number Placeholder 3">
            <a:extLst>
              <a:ext uri="{FF2B5EF4-FFF2-40B4-BE49-F238E27FC236}">
                <a16:creationId xmlns:a16="http://schemas.microsoft.com/office/drawing/2014/main" id="{7C4F2040-B935-4ED2-86CE-B7A44270564D}"/>
              </a:ext>
            </a:extLst>
          </p:cNvPr>
          <p:cNvSpPr>
            <a:spLocks noGrp="1"/>
          </p:cNvSpPr>
          <p:nvPr>
            <p:ph type="sldNum" sz="quarter" idx="12"/>
          </p:nvPr>
        </p:nvSpPr>
        <p:spPr/>
        <p:txBody>
          <a:bodyPr/>
          <a:lstStyle/>
          <a:p>
            <a:fld id="{73B850FF-6169-4056-8077-06FFA93A5366}" type="slidenum">
              <a:rPr lang="en-US" smtClean="0"/>
              <a:t>16</a:t>
            </a:fld>
            <a:endParaRPr lang="en-US"/>
          </a:p>
        </p:txBody>
      </p:sp>
    </p:spTree>
    <p:extLst>
      <p:ext uri="{BB962C8B-B14F-4D97-AF65-F5344CB8AC3E}">
        <p14:creationId xmlns:p14="http://schemas.microsoft.com/office/powerpoint/2010/main" val="175419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 name="Title 4">
            <a:extLst>
              <a:ext uri="{FF2B5EF4-FFF2-40B4-BE49-F238E27FC236}">
                <a16:creationId xmlns:a16="http://schemas.microsoft.com/office/drawing/2014/main" id="{6C87958C-AB57-4D4B-B090-C77E611748E3}"/>
              </a:ext>
            </a:extLst>
          </p:cNvPr>
          <p:cNvSpPr>
            <a:spLocks noGrp="1"/>
          </p:cNvSpPr>
          <p:nvPr>
            <p:ph type="title"/>
          </p:nvPr>
        </p:nvSpPr>
        <p:spPr>
          <a:xfrm>
            <a:off x="838200" y="586992"/>
            <a:ext cx="4953000" cy="1664573"/>
          </a:xfrm>
        </p:spPr>
        <p:txBody>
          <a:bodyPr>
            <a:normAutofit/>
          </a:bodyPr>
          <a:lstStyle/>
          <a:p>
            <a:pPr>
              <a:lnSpc>
                <a:spcPct val="90000"/>
              </a:lnSpc>
            </a:pPr>
            <a:r>
              <a:rPr lang="en-CA" sz="4000" dirty="0">
                <a:solidFill>
                  <a:schemeClr val="tx2"/>
                </a:solidFill>
              </a:rPr>
              <a:t>OLP-1</a:t>
            </a:r>
            <a:endParaRPr lang="en-CA" sz="2000" b="0" dirty="0">
              <a:solidFill>
                <a:schemeClr val="tx2"/>
              </a:solidFill>
            </a:endParaRPr>
          </a:p>
        </p:txBody>
      </p:sp>
      <p:sp>
        <p:nvSpPr>
          <p:cNvPr id="19" name="Rectangle 18">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96875" y="0"/>
            <a:ext cx="5992075"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4F5CB7-A3D1-44A9-8B58-DB497DD7DD92}"/>
              </a:ext>
            </a:extLst>
          </p:cNvPr>
          <p:cNvSpPr>
            <a:spLocks noGrp="1"/>
          </p:cNvSpPr>
          <p:nvPr>
            <p:ph type="sldNum" sz="quarter" idx="12"/>
          </p:nvPr>
        </p:nvSpPr>
        <p:spPr>
          <a:xfrm>
            <a:off x="8610600" y="6327648"/>
            <a:ext cx="2743200" cy="365125"/>
          </a:xfrm>
        </p:spPr>
        <p:txBody>
          <a:bodyPr>
            <a:normAutofit/>
          </a:bodyPr>
          <a:lstStyle/>
          <a:p>
            <a:pPr>
              <a:spcAft>
                <a:spcPts val="600"/>
              </a:spcAft>
            </a:pPr>
            <a:fld id="{73B850FF-6169-4056-8077-06FFA93A5366}" type="slidenum">
              <a:rPr lang="en-US" smtClean="0"/>
              <a:pPr>
                <a:spcAft>
                  <a:spcPts val="600"/>
                </a:spcAft>
              </a:pPr>
              <a:t>17</a:t>
            </a:fld>
            <a:endParaRPr lang="en-US"/>
          </a:p>
        </p:txBody>
      </p:sp>
      <p:grpSp>
        <p:nvGrpSpPr>
          <p:cNvPr id="138" name="Group 137">
            <a:extLst>
              <a:ext uri="{FF2B5EF4-FFF2-40B4-BE49-F238E27FC236}">
                <a16:creationId xmlns:a16="http://schemas.microsoft.com/office/drawing/2014/main" id="{E2A25E17-9B4E-4C17-A1F7-CE651F4828C5}"/>
              </a:ext>
            </a:extLst>
          </p:cNvPr>
          <p:cNvGrpSpPr/>
          <p:nvPr/>
        </p:nvGrpSpPr>
        <p:grpSpPr>
          <a:xfrm>
            <a:off x="8568690" y="609712"/>
            <a:ext cx="1303020" cy="5638576"/>
            <a:chOff x="8568690" y="609712"/>
            <a:chExt cx="1303020" cy="5638576"/>
          </a:xfrm>
        </p:grpSpPr>
        <p:sp>
          <p:nvSpPr>
            <p:cNvPr id="14" name="Oval 13">
              <a:extLst>
                <a:ext uri="{FF2B5EF4-FFF2-40B4-BE49-F238E27FC236}">
                  <a16:creationId xmlns:a16="http://schemas.microsoft.com/office/drawing/2014/main" id="{5E203D51-417C-49A4-9A84-8EF2F0928181}"/>
                </a:ext>
              </a:extLst>
            </p:cNvPr>
            <p:cNvSpPr/>
            <p:nvPr/>
          </p:nvSpPr>
          <p:spPr>
            <a:xfrm>
              <a:off x="8682990" y="609712"/>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Main()</a:t>
              </a: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AAFC3184-0AB7-4051-9C91-D8E6A2505BD8}"/>
                    </a:ext>
                  </a:extLst>
                </p:cNvPr>
                <p:cNvSpPr/>
                <p:nvPr/>
              </p:nvSpPr>
              <p:spPr>
                <a:xfrm>
                  <a:off x="8568690" y="1402962"/>
                  <a:ext cx="1303020"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latin typeface="Cambria Math" panose="02040503050406030204" pitchFamily="18" charset="0"/>
                            <a:cs typeface="Courier New" panose="02070309020205020404" pitchFamily="49" charset="0"/>
                          </a:rPr>
                          <m:t>𝐶𝑜𝑚𝑝𝑢𝑡𝑒</m:t>
                        </m:r>
                        <m:r>
                          <a:rPr lang="en-CA" sz="1200" i="1" dirty="0" smtClean="0">
                            <a:latin typeface="Cambria Math" panose="02040503050406030204" pitchFamily="18" charset="0"/>
                            <a:cs typeface="Courier New" panose="02070309020205020404" pitchFamily="49" charset="0"/>
                          </a:rPr>
                          <m:t>_</m:t>
                        </m:r>
                        <m:r>
                          <a:rPr lang="en-CA" sz="1200" i="1" dirty="0" smtClean="0">
                            <a:latin typeface="Cambria Math" panose="02040503050406030204" pitchFamily="18" charset="0"/>
                            <a:cs typeface="Courier New" panose="02070309020205020404" pitchFamily="49" charset="0"/>
                          </a:rPr>
                          <m:t>𝑀𝐶</m:t>
                        </m:r>
                        <m:r>
                          <a:rPr lang="en-CA" sz="1200" i="1" dirty="0">
                            <a:latin typeface="Cambria Math" panose="02040503050406030204" pitchFamily="18" charset="0"/>
                            <a:cs typeface="Courier New" panose="02070309020205020404" pitchFamily="49" charset="0"/>
                          </a:rPr>
                          <m:t>()</m:t>
                        </m:r>
                      </m:oMath>
                    </m:oMathPara>
                  </a14:m>
                  <a:endParaRPr lang="en-CA" sz="1200">
                    <a:latin typeface="Courier New" panose="02070309020205020404" pitchFamily="49" charset="0"/>
                    <a:cs typeface="Courier New" panose="02070309020205020404" pitchFamily="49" charset="0"/>
                  </a:endParaRPr>
                </a:p>
              </p:txBody>
            </p:sp>
          </mc:Choice>
          <mc:Fallback xmlns="">
            <p:sp>
              <p:nvSpPr>
                <p:cNvPr id="16" name="Rectangle 15">
                  <a:extLst>
                    <a:ext uri="{FF2B5EF4-FFF2-40B4-BE49-F238E27FC236}">
                      <a16:creationId xmlns:a16="http://schemas.microsoft.com/office/drawing/2014/main" id="{AAFC3184-0AB7-4051-9C91-D8E6A2505BD8}"/>
                    </a:ext>
                  </a:extLst>
                </p:cNvPr>
                <p:cNvSpPr>
                  <a:spLocks noRot="1" noChangeAspect="1" noMove="1" noResize="1" noEditPoints="1" noAdjustHandles="1" noChangeArrowheads="1" noChangeShapeType="1" noTextEdit="1"/>
                </p:cNvSpPr>
                <p:nvPr/>
              </p:nvSpPr>
              <p:spPr>
                <a:xfrm>
                  <a:off x="8568690" y="1402962"/>
                  <a:ext cx="1303020" cy="464820"/>
                </a:xfrm>
                <a:prstGeom prst="rect">
                  <a:avLst/>
                </a:prstGeom>
                <a:blipFill>
                  <a:blip r:embed="rId3"/>
                  <a:stretch>
                    <a:fillRect/>
                  </a:stretch>
                </a:blipFill>
              </p:spPr>
              <p:txBody>
                <a:bodyPr/>
                <a:lstStyle/>
                <a:p>
                  <a:r>
                    <a:rPr lang="en-CA">
                      <a:noFill/>
                    </a:rPr>
                    <a:t> </a:t>
                  </a:r>
                </a:p>
              </p:txBody>
            </p:sp>
          </mc:Fallback>
        </mc:AlternateContent>
        <p:sp>
          <p:nvSpPr>
            <p:cNvPr id="18" name="Rectangle: Rounded Corners 17">
              <a:extLst>
                <a:ext uri="{FF2B5EF4-FFF2-40B4-BE49-F238E27FC236}">
                  <a16:creationId xmlns:a16="http://schemas.microsoft.com/office/drawing/2014/main" id="{FFCF6380-A8A0-44DE-A38A-52522787A87D}"/>
                </a:ext>
              </a:extLst>
            </p:cNvPr>
            <p:cNvSpPr/>
            <p:nvPr/>
          </p:nvSpPr>
          <p:spPr>
            <a:xfrm>
              <a:off x="8831304" y="1985582"/>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SA</a:t>
              </a:r>
            </a:p>
          </p:txBody>
        </p:sp>
        <p:sp>
          <p:nvSpPr>
            <p:cNvPr id="33" name="Rectangle: Rounded Corners 32">
              <a:extLst>
                <a:ext uri="{FF2B5EF4-FFF2-40B4-BE49-F238E27FC236}">
                  <a16:creationId xmlns:a16="http://schemas.microsoft.com/office/drawing/2014/main" id="{EB6C3E2B-CF12-4F14-B95D-BBDEA3D05DB9}"/>
                </a:ext>
              </a:extLst>
            </p:cNvPr>
            <p:cNvSpPr/>
            <p:nvPr/>
          </p:nvSpPr>
          <p:spPr>
            <a:xfrm>
              <a:off x="8831304" y="2586978"/>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LCP</a:t>
              </a:r>
            </a:p>
          </p:txBody>
        </p:sp>
        <p:sp>
          <p:nvSpPr>
            <p:cNvPr id="34" name="Rectangle: Rounded Corners 33">
              <a:extLst>
                <a:ext uri="{FF2B5EF4-FFF2-40B4-BE49-F238E27FC236}">
                  <a16:creationId xmlns:a16="http://schemas.microsoft.com/office/drawing/2014/main" id="{12D097DA-539E-4700-9600-CD3BBC8F053A}"/>
                </a:ext>
              </a:extLst>
            </p:cNvPr>
            <p:cNvSpPr/>
            <p:nvPr/>
          </p:nvSpPr>
          <p:spPr>
            <a:xfrm>
              <a:off x="8841228" y="3188374"/>
              <a:ext cx="75476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RSF</a:t>
              </a:r>
            </a:p>
          </p:txBody>
        </p:sp>
        <p:sp>
          <p:nvSpPr>
            <p:cNvPr id="38" name="Rectangle: Rounded Corners 37">
              <a:extLst>
                <a:ext uri="{FF2B5EF4-FFF2-40B4-BE49-F238E27FC236}">
                  <a16:creationId xmlns:a16="http://schemas.microsoft.com/office/drawing/2014/main" id="{36B80F05-843C-4033-86E1-FF1C67C8061F}"/>
                </a:ext>
              </a:extLst>
            </p:cNvPr>
            <p:cNvSpPr/>
            <p:nvPr/>
          </p:nvSpPr>
          <p:spPr>
            <a:xfrm>
              <a:off x="8839703" y="3789770"/>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OLP</a:t>
              </a:r>
            </a:p>
          </p:txBody>
        </p:sp>
        <p:sp>
          <p:nvSpPr>
            <p:cNvPr id="39" name="Rectangle: Rounded Corners 38">
              <a:extLst>
                <a:ext uri="{FF2B5EF4-FFF2-40B4-BE49-F238E27FC236}">
                  <a16:creationId xmlns:a16="http://schemas.microsoft.com/office/drawing/2014/main" id="{61FF4325-4A2F-49E5-99E3-5D739F2EE0AF}"/>
                </a:ext>
              </a:extLst>
            </p:cNvPr>
            <p:cNvSpPr/>
            <p:nvPr/>
          </p:nvSpPr>
          <p:spPr>
            <a:xfrm>
              <a:off x="8839703" y="4391166"/>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RSPC</a:t>
              </a:r>
            </a:p>
          </p:txBody>
        </p:sp>
        <mc:AlternateContent xmlns:mc="http://schemas.openxmlformats.org/markup-compatibility/2006" xmlns:a14="http://schemas.microsoft.com/office/drawing/2010/main">
          <mc:Choice Requires="a14">
            <p:sp>
              <p:nvSpPr>
                <p:cNvPr id="40" name="Rectangle: Rounded Corners 39">
                  <a:extLst>
                    <a:ext uri="{FF2B5EF4-FFF2-40B4-BE49-F238E27FC236}">
                      <a16:creationId xmlns:a16="http://schemas.microsoft.com/office/drawing/2014/main" id="{D8CC045F-15F3-42B6-A838-1D6680F44917}"/>
                    </a:ext>
                  </a:extLst>
                </p:cNvPr>
                <p:cNvSpPr/>
                <p:nvPr/>
              </p:nvSpPr>
              <p:spPr>
                <a:xfrm>
                  <a:off x="8768576" y="4973786"/>
                  <a:ext cx="903249"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solidFill>
                              <a:schemeClr val="bg2"/>
                            </a:solidFill>
                            <a:latin typeface="Cambria Math" panose="02040503050406030204" pitchFamily="18" charset="0"/>
                            <a:cs typeface="Courier New" panose="02070309020205020404" pitchFamily="49" charset="0"/>
                          </a:rPr>
                          <m:t>𝑀𝐶</m:t>
                        </m:r>
                        <m:r>
                          <a:rPr lang="en-CA" sz="1200" i="1" dirty="0" smtClean="0">
                            <a:solidFill>
                              <a:schemeClr val="bg2"/>
                            </a:solidFill>
                            <a:latin typeface="Cambria Math" panose="02040503050406030204" pitchFamily="18" charset="0"/>
                            <a:cs typeface="Courier New" panose="02070309020205020404" pitchFamily="49" charset="0"/>
                          </a:rPr>
                          <m:t>_</m:t>
                        </m:r>
                        <m:r>
                          <a:rPr lang="en-CA" sz="1200" i="1" dirty="0" smtClean="0">
                            <a:solidFill>
                              <a:schemeClr val="bg2"/>
                            </a:solidFill>
                            <a:latin typeface="Cambria Math" panose="02040503050406030204" pitchFamily="18" charset="0"/>
                            <a:cs typeface="Courier New" panose="02070309020205020404" pitchFamily="49" charset="0"/>
                          </a:rPr>
                          <m:t>𝐿𝑖𝑠𝑡</m:t>
                        </m:r>
                      </m:oMath>
                    </m:oMathPara>
                  </a14:m>
                  <a:endParaRPr lang="en-CA" sz="1200" baseline="-25000">
                    <a:solidFill>
                      <a:schemeClr val="bg2"/>
                    </a:solidFill>
                    <a:latin typeface="Courier New" panose="02070309020205020404" pitchFamily="49" charset="0"/>
                    <a:cs typeface="Courier New" panose="02070309020205020404" pitchFamily="49" charset="0"/>
                  </a:endParaRPr>
                </a:p>
              </p:txBody>
            </p:sp>
          </mc:Choice>
          <mc:Fallback xmlns="">
            <p:sp>
              <p:nvSpPr>
                <p:cNvPr id="40" name="Rectangle: Rounded Corners 39">
                  <a:extLst>
                    <a:ext uri="{FF2B5EF4-FFF2-40B4-BE49-F238E27FC236}">
                      <a16:creationId xmlns:a16="http://schemas.microsoft.com/office/drawing/2014/main" id="{D8CC045F-15F3-42B6-A838-1D6680F44917}"/>
                    </a:ext>
                  </a:extLst>
                </p:cNvPr>
                <p:cNvSpPr>
                  <a:spLocks noRot="1" noChangeAspect="1" noMove="1" noResize="1" noEditPoints="1" noAdjustHandles="1" noChangeArrowheads="1" noChangeShapeType="1" noTextEdit="1"/>
                </p:cNvSpPr>
                <p:nvPr/>
              </p:nvSpPr>
              <p:spPr>
                <a:xfrm>
                  <a:off x="8768576" y="4973786"/>
                  <a:ext cx="903249" cy="464820"/>
                </a:xfrm>
                <a:prstGeom prst="roundRect">
                  <a:avLst/>
                </a:prstGeom>
                <a:blipFill>
                  <a:blip r:embed="rId4"/>
                  <a:stretch>
                    <a:fillRect/>
                  </a:stretch>
                </a:blipFill>
              </p:spPr>
              <p:txBody>
                <a:bodyPr/>
                <a:lstStyle/>
                <a:p>
                  <a:r>
                    <a:rPr lang="en-CA">
                      <a:noFill/>
                    </a:rPr>
                    <a:t> </a:t>
                  </a:r>
                </a:p>
              </p:txBody>
            </p:sp>
          </mc:Fallback>
        </mc:AlternateContent>
        <p:sp>
          <p:nvSpPr>
            <p:cNvPr id="41" name="Oval 40">
              <a:extLst>
                <a:ext uri="{FF2B5EF4-FFF2-40B4-BE49-F238E27FC236}">
                  <a16:creationId xmlns:a16="http://schemas.microsoft.com/office/drawing/2014/main" id="{40625628-2BD4-453D-A7CE-C1EAC4AA269B}"/>
                </a:ext>
              </a:extLst>
            </p:cNvPr>
            <p:cNvSpPr/>
            <p:nvPr/>
          </p:nvSpPr>
          <p:spPr>
            <a:xfrm>
              <a:off x="8682990" y="5556409"/>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Output</a:t>
              </a:r>
            </a:p>
          </p:txBody>
        </p:sp>
        <p:cxnSp>
          <p:nvCxnSpPr>
            <p:cNvPr id="49" name="Connector: Elbow 48">
              <a:extLst>
                <a:ext uri="{FF2B5EF4-FFF2-40B4-BE49-F238E27FC236}">
                  <a16:creationId xmlns:a16="http://schemas.microsoft.com/office/drawing/2014/main" id="{187295D2-6AD6-408A-9C87-B0B637358682}"/>
                </a:ext>
              </a:extLst>
            </p:cNvPr>
            <p:cNvCxnSpPr>
              <a:cxnSpLocks/>
            </p:cNvCxnSpPr>
            <p:nvPr/>
          </p:nvCxnSpPr>
          <p:spPr>
            <a:xfrm rot="16200000" flipH="1">
              <a:off x="9164821" y="1349102"/>
              <a:ext cx="110759" cy="6350"/>
            </a:xfrm>
            <a:prstGeom prst="bentConnector3">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2B0D18A-F1A2-4803-B1FC-19A2256FA6CF}"/>
                </a:ext>
              </a:extLst>
            </p:cNvPr>
            <p:cNvCxnSpPr>
              <a:cxnSpLocks/>
            </p:cNvCxnSpPr>
            <p:nvPr/>
          </p:nvCxnSpPr>
          <p:spPr>
            <a:xfrm flipH="1">
              <a:off x="9220200" y="5433912"/>
              <a:ext cx="1" cy="127191"/>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CF101194-27EB-4FEB-A348-A00778296D2F}"/>
                </a:ext>
              </a:extLst>
            </p:cNvPr>
            <p:cNvCxnSpPr>
              <a:cxnSpLocks/>
              <a:endCxn id="18" idx="0"/>
            </p:cNvCxnSpPr>
            <p:nvPr/>
          </p:nvCxnSpPr>
          <p:spPr>
            <a:xfrm flipH="1">
              <a:off x="9218612" y="1863088"/>
              <a:ext cx="1588" cy="122494"/>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096ADA96-F122-471F-B553-8C5E94C38E2D}"/>
                </a:ext>
              </a:extLst>
            </p:cNvPr>
            <p:cNvCxnSpPr>
              <a:cxnSpLocks/>
              <a:stCxn id="18" idx="2"/>
              <a:endCxn id="33" idx="0"/>
            </p:cNvCxnSpPr>
            <p:nvPr/>
          </p:nvCxnSpPr>
          <p:spPr>
            <a:xfrm>
              <a:off x="9218612" y="2450402"/>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12CF6D03-8A74-42E6-9382-2A4D719C4350}"/>
                </a:ext>
              </a:extLst>
            </p:cNvPr>
            <p:cNvCxnSpPr>
              <a:cxnSpLocks/>
              <a:stCxn id="33" idx="2"/>
              <a:endCxn id="34" idx="0"/>
            </p:cNvCxnSpPr>
            <p:nvPr/>
          </p:nvCxnSpPr>
          <p:spPr>
            <a:xfrm>
              <a:off x="9218612" y="3051798"/>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D34B792D-EFCA-41A2-905E-F739FD1AA2E1}"/>
                </a:ext>
              </a:extLst>
            </p:cNvPr>
            <p:cNvCxnSpPr>
              <a:cxnSpLocks/>
              <a:stCxn id="34" idx="2"/>
              <a:endCxn id="38" idx="0"/>
            </p:cNvCxnSpPr>
            <p:nvPr/>
          </p:nvCxnSpPr>
          <p:spPr>
            <a:xfrm>
              <a:off x="9218612" y="3653194"/>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0F456054-ACD8-4328-BC40-E398A24DEDE2}"/>
                </a:ext>
              </a:extLst>
            </p:cNvPr>
            <p:cNvCxnSpPr>
              <a:cxnSpLocks/>
              <a:stCxn id="38" idx="2"/>
              <a:endCxn id="39" idx="0"/>
            </p:cNvCxnSpPr>
            <p:nvPr/>
          </p:nvCxnSpPr>
          <p:spPr>
            <a:xfrm>
              <a:off x="9218612" y="4254590"/>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B247DDE2-E315-453A-BD3B-3B9325BC1243}"/>
                </a:ext>
              </a:extLst>
            </p:cNvPr>
            <p:cNvCxnSpPr>
              <a:cxnSpLocks/>
              <a:stCxn id="39" idx="2"/>
              <a:endCxn id="40" idx="0"/>
            </p:cNvCxnSpPr>
            <p:nvPr/>
          </p:nvCxnSpPr>
          <p:spPr>
            <a:xfrm>
              <a:off x="9218612" y="4855986"/>
              <a:ext cx="1589" cy="11780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590D3C3C-94DC-4860-9725-D6DE0294FE12}"/>
              </a:ext>
            </a:extLst>
          </p:cNvPr>
          <p:cNvSpPr txBox="1"/>
          <p:nvPr/>
        </p:nvSpPr>
        <p:spPr>
          <a:xfrm>
            <a:off x="102966" y="6310155"/>
            <a:ext cx="6093994" cy="400110"/>
          </a:xfrm>
          <a:prstGeom prst="rect">
            <a:avLst/>
          </a:prstGeom>
          <a:noFill/>
        </p:spPr>
        <p:txBody>
          <a:bodyPr wrap="square">
            <a:spAutoFit/>
          </a:bodyPr>
          <a:lstStyle/>
          <a:p>
            <a:pPr algn="r"/>
            <a:r>
              <a:rPr lang="en-US" sz="1000" b="0" i="0" u="none" strike="noStrike" baseline="0">
                <a:latin typeface="LMRoman10-Regular"/>
              </a:rPr>
              <a:t>[MS18a] N. Mhaskar and W. Smyth. String covering with optimal covers. </a:t>
            </a:r>
            <a:r>
              <a:rPr lang="en-US" sz="1000" b="0" i="1" u="none" strike="noStrike" baseline="0">
                <a:latin typeface="LMRoman10-Italic"/>
              </a:rPr>
              <a:t>Journal of</a:t>
            </a:r>
          </a:p>
          <a:p>
            <a:pPr algn="r"/>
            <a:r>
              <a:rPr lang="pt-BR" sz="1000" b="0" i="1" u="none" strike="noStrike" baseline="0">
                <a:latin typeface="LMRoman10-Italic"/>
              </a:rPr>
              <a:t>Discrete Algorithms </a:t>
            </a:r>
            <a:r>
              <a:rPr lang="pt-BR" sz="1000" b="0" i="0" u="none" strike="noStrike" baseline="0">
                <a:latin typeface="LMRoman10-Regular"/>
              </a:rPr>
              <a:t>51 (2018), 26–38. </a:t>
            </a:r>
            <a:r>
              <a:rPr lang="pt-BR" sz="1000" b="0" i="0" u="none" strike="noStrike" baseline="0">
                <a:latin typeface="LMRomanCaps10-Regular"/>
              </a:rPr>
              <a:t>issn</a:t>
            </a:r>
            <a:r>
              <a:rPr lang="pt-BR" sz="1000" b="0" i="0" u="none" strike="noStrike" baseline="0">
                <a:latin typeface="LMRoman10-Regular"/>
              </a:rPr>
              <a:t>: 1570-8667.</a:t>
            </a:r>
            <a:endParaRPr lang="en-CA" sz="1000"/>
          </a:p>
        </p:txBody>
      </p:sp>
    </p:spTree>
    <p:extLst>
      <p:ext uri="{BB962C8B-B14F-4D97-AF65-F5344CB8AC3E}">
        <p14:creationId xmlns:p14="http://schemas.microsoft.com/office/powerpoint/2010/main" val="323969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 name="Title 4">
            <a:extLst>
              <a:ext uri="{FF2B5EF4-FFF2-40B4-BE49-F238E27FC236}">
                <a16:creationId xmlns:a16="http://schemas.microsoft.com/office/drawing/2014/main" id="{6C87958C-AB57-4D4B-B090-C77E611748E3}"/>
              </a:ext>
            </a:extLst>
          </p:cNvPr>
          <p:cNvSpPr>
            <a:spLocks noGrp="1"/>
          </p:cNvSpPr>
          <p:nvPr>
            <p:ph type="title"/>
          </p:nvPr>
        </p:nvSpPr>
        <p:spPr>
          <a:xfrm>
            <a:off x="838200" y="586992"/>
            <a:ext cx="4953000" cy="1664573"/>
          </a:xfrm>
        </p:spPr>
        <p:txBody>
          <a:bodyPr>
            <a:normAutofit/>
          </a:bodyPr>
          <a:lstStyle/>
          <a:p>
            <a:pPr>
              <a:lnSpc>
                <a:spcPct val="90000"/>
              </a:lnSpc>
            </a:pPr>
            <a:r>
              <a:rPr lang="en-CA" sz="4000" dirty="0">
                <a:solidFill>
                  <a:schemeClr val="tx2"/>
                </a:solidFill>
              </a:rPr>
              <a:t>OLP-1</a:t>
            </a:r>
            <a:endParaRPr lang="en-CA" sz="2000" b="0" dirty="0">
              <a:solidFill>
                <a:schemeClr val="tx2"/>
              </a:solidFill>
            </a:endParaRPr>
          </a:p>
        </p:txBody>
      </p:sp>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2377EF59-30F4-DCE6-9B5A-0ECD90E1272F}"/>
                  </a:ext>
                </a:extLst>
              </p:cNvPr>
              <p:cNvSpPr>
                <a:spLocks noGrp="1"/>
              </p:cNvSpPr>
              <p:nvPr>
                <p:ph idx="1"/>
              </p:nvPr>
            </p:nvSpPr>
            <p:spPr>
              <a:xfrm>
                <a:off x="838200" y="2411654"/>
                <a:ext cx="4952681" cy="3122036"/>
              </a:xfrm>
            </p:spPr>
            <p:txBody>
              <a:bodyPr anchor="ctr">
                <a:normAutofit/>
              </a:bodyPr>
              <a:lstStyle/>
              <a:p>
                <a:r>
                  <a:rPr lang="en-US" sz="1800" dirty="0">
                    <a:solidFill>
                      <a:schemeClr val="tx2"/>
                    </a:solidFill>
                    <a:cs typeface="Courier New" panose="02070309020205020404" pitchFamily="49" charset="0"/>
                  </a:rPr>
                  <a:t>The algorithm required data structures that were not described in </a:t>
                </a:r>
                <a:r>
                  <a:rPr lang="en-US" sz="1800" b="1" dirty="0">
                    <a:solidFill>
                      <a:schemeClr val="tx2"/>
                    </a:solidFill>
                    <a:cs typeface="Courier New" panose="02070309020205020404" pitchFamily="49" charset="0"/>
                  </a:rPr>
                  <a:t>[MS18a]</a:t>
                </a:r>
                <a:r>
                  <a:rPr lang="en-US" sz="1800" dirty="0">
                    <a:solidFill>
                      <a:schemeClr val="tx2"/>
                    </a:solidFill>
                    <a:cs typeface="Courier New" panose="02070309020205020404" pitchFamily="49" charset="0"/>
                  </a:rPr>
                  <a:t>, namely:</a:t>
                </a:r>
              </a:p>
              <a:p>
                <a:pPr lvl="1"/>
                <a:r>
                  <a:rPr lang="en-US" sz="1400" dirty="0">
                    <a:solidFill>
                      <a:schemeClr val="tx2"/>
                    </a:solidFill>
                    <a:cs typeface="Courier New" panose="02070309020205020404" pitchFamily="49" charset="0"/>
                  </a:rPr>
                  <a:t>R</a:t>
                </a:r>
                <a:r>
                  <a:rPr lang="en-US" sz="1400" baseline="-25000" dirty="0">
                    <a:solidFill>
                      <a:schemeClr val="tx2"/>
                    </a:solidFill>
                    <a:cs typeface="Courier New" panose="02070309020205020404" pitchFamily="49" charset="0"/>
                  </a:rPr>
                  <a:t>1</a:t>
                </a:r>
                <a:r>
                  <a:rPr lang="en-US" sz="1400" dirty="0">
                    <a:solidFill>
                      <a:schemeClr val="tx2"/>
                    </a:solidFill>
                    <a:cs typeface="Courier New" panose="02070309020205020404" pitchFamily="49" charset="0"/>
                  </a:rPr>
                  <a:t> &amp; R</a:t>
                </a:r>
                <a:r>
                  <a:rPr lang="en-US" sz="1400" baseline="-25000" dirty="0">
                    <a:solidFill>
                      <a:schemeClr val="tx2"/>
                    </a:solidFill>
                    <a:cs typeface="Courier New" panose="02070309020205020404" pitchFamily="49" charset="0"/>
                  </a:rPr>
                  <a:t>m</a:t>
                </a:r>
                <a:r>
                  <a:rPr lang="en-US" sz="1400" dirty="0">
                    <a:solidFill>
                      <a:schemeClr val="tx2"/>
                    </a:solidFill>
                    <a:cs typeface="Courier New" panose="02070309020205020404" pitchFamily="49" charset="0"/>
                  </a:rPr>
                  <a:t> arrays;</a:t>
                </a:r>
              </a:p>
              <a:p>
                <a:pPr lvl="1"/>
                <a:r>
                  <a:rPr lang="en-US" sz="1400" dirty="0">
                    <a:solidFill>
                      <a:schemeClr val="tx2"/>
                    </a:solidFill>
                    <a:cs typeface="Courier New" panose="02070309020205020404" pitchFamily="49" charset="0"/>
                  </a:rPr>
                  <a:t>computing all runs with </a:t>
                </a:r>
                <a14:m>
                  <m:oMath xmlns:m="http://schemas.openxmlformats.org/officeDocument/2006/math">
                    <m:r>
                      <a:rPr lang="en-US" sz="1400" i="1" dirty="0" smtClean="0">
                        <a:solidFill>
                          <a:schemeClr val="tx2"/>
                        </a:solidFill>
                        <a:latin typeface="Cambria Math" panose="02040503050406030204" pitchFamily="18" charset="0"/>
                        <a:cs typeface="Courier New" panose="02070309020205020404" pitchFamily="49" charset="0"/>
                      </a:rPr>
                      <m:t>𝑐𝑜𝑚𝑝𝑢𝑡𝑒</m:t>
                    </m:r>
                    <m:r>
                      <a:rPr lang="en-US" sz="1400" i="1" dirty="0" err="1">
                        <a:solidFill>
                          <a:schemeClr val="tx2"/>
                        </a:solidFill>
                        <a:latin typeface="Cambria Math" panose="02040503050406030204" pitchFamily="18" charset="0"/>
                        <a:cs typeface="Courier New" panose="02070309020205020404" pitchFamily="49" charset="0"/>
                      </a:rPr>
                      <m:t>_</m:t>
                    </m:r>
                    <m:r>
                      <a:rPr lang="en-US" sz="1400" i="1" dirty="0" err="1">
                        <a:solidFill>
                          <a:schemeClr val="tx2"/>
                        </a:solidFill>
                        <a:latin typeface="Cambria Math" panose="02040503050406030204" pitchFamily="18" charset="0"/>
                        <a:cs typeface="Courier New" panose="02070309020205020404" pitchFamily="49" charset="0"/>
                      </a:rPr>
                      <m:t>𝑟𝑢𝑛𝑠</m:t>
                    </m:r>
                    <m:r>
                      <a:rPr lang="en-US" sz="1400" i="1" dirty="0" smtClean="0">
                        <a:solidFill>
                          <a:schemeClr val="tx2"/>
                        </a:solidFill>
                        <a:latin typeface="Cambria Math" panose="02040503050406030204" pitchFamily="18" charset="0"/>
                        <a:cs typeface="Courier New" panose="02070309020205020404" pitchFamily="49" charset="0"/>
                      </a:rPr>
                      <m:t>()</m:t>
                    </m:r>
                  </m:oMath>
                </a14:m>
                <a:r>
                  <a:rPr lang="en-US" sz="1400" dirty="0">
                    <a:solidFill>
                      <a:schemeClr val="tx2"/>
                    </a:solidFill>
                    <a:cs typeface="Courier New" panose="02070309020205020404" pitchFamily="49" charset="0"/>
                  </a:rPr>
                  <a:t>;</a:t>
                </a:r>
              </a:p>
              <a:p>
                <a:pPr lvl="1"/>
                <a:r>
                  <a:rPr lang="en-US" sz="1400" dirty="0">
                    <a:solidFill>
                      <a:schemeClr val="tx2"/>
                    </a:solidFill>
                    <a:cs typeface="Courier New" panose="02070309020205020404" pitchFamily="49" charset="0"/>
                  </a:rPr>
                  <a:t>computing eligible runs with</a:t>
                </a:r>
                <a14:m>
                  <m:oMath xmlns:m="http://schemas.openxmlformats.org/officeDocument/2006/math">
                    <m:r>
                      <a:rPr lang="en-US" sz="1400" i="1" dirty="0" smtClean="0">
                        <a:solidFill>
                          <a:schemeClr val="tx2"/>
                        </a:solidFill>
                        <a:latin typeface="Cambria Math" panose="02040503050406030204" pitchFamily="18" charset="0"/>
                        <a:cs typeface="Courier New" panose="02070309020205020404" pitchFamily="49" charset="0"/>
                      </a:rPr>
                      <m:t> </m:t>
                    </m:r>
                    <m:r>
                      <a:rPr lang="en-US" sz="1400" i="1" dirty="0" err="1" smtClean="0">
                        <a:solidFill>
                          <a:schemeClr val="tx2"/>
                        </a:solidFill>
                        <a:latin typeface="Cambria Math" panose="02040503050406030204" pitchFamily="18" charset="0"/>
                        <a:cs typeface="Courier New" panose="02070309020205020404" pitchFamily="49" charset="0"/>
                      </a:rPr>
                      <m:t>𝑒𝑥𝑟𝑢𝑛</m:t>
                    </m:r>
                    <m:r>
                      <a:rPr lang="en-US" sz="1400" i="1" dirty="0" smtClean="0">
                        <a:solidFill>
                          <a:schemeClr val="tx2"/>
                        </a:solidFill>
                        <a:latin typeface="Cambria Math" panose="02040503050406030204" pitchFamily="18" charset="0"/>
                        <a:cs typeface="Courier New" panose="02070309020205020404" pitchFamily="49" charset="0"/>
                      </a:rPr>
                      <m:t>()</m:t>
                    </m:r>
                  </m:oMath>
                </a14:m>
                <a:r>
                  <a:rPr lang="en-US" sz="1400" dirty="0">
                    <a:solidFill>
                      <a:schemeClr val="tx2"/>
                    </a:solidFill>
                    <a:cs typeface="Courier New" panose="02070309020205020404" pitchFamily="49" charset="0"/>
                  </a:rPr>
                  <a:t>.</a:t>
                </a:r>
              </a:p>
            </p:txBody>
          </p:sp>
        </mc:Choice>
        <mc:Fallback xmlns="">
          <p:sp>
            <p:nvSpPr>
              <p:cNvPr id="12" name="Content Placeholder 11">
                <a:extLst>
                  <a:ext uri="{FF2B5EF4-FFF2-40B4-BE49-F238E27FC236}">
                    <a16:creationId xmlns:a16="http://schemas.microsoft.com/office/drawing/2014/main" id="{2377EF59-30F4-DCE6-9B5A-0ECD90E1272F}"/>
                  </a:ext>
                </a:extLst>
              </p:cNvPr>
              <p:cNvSpPr>
                <a:spLocks noGrp="1" noRot="1" noChangeAspect="1" noMove="1" noResize="1" noEditPoints="1" noAdjustHandles="1" noChangeArrowheads="1" noChangeShapeType="1" noTextEdit="1"/>
              </p:cNvSpPr>
              <p:nvPr>
                <p:ph idx="1"/>
              </p:nvPr>
            </p:nvSpPr>
            <p:spPr>
              <a:xfrm>
                <a:off x="838200" y="2411654"/>
                <a:ext cx="4952681" cy="3122036"/>
              </a:xfrm>
              <a:blipFill>
                <a:blip r:embed="rId2"/>
                <a:stretch>
                  <a:fillRect l="-862" r="-739"/>
                </a:stretch>
              </a:blipFill>
            </p:spPr>
            <p:txBody>
              <a:bodyPr/>
              <a:lstStyle/>
              <a:p>
                <a:r>
                  <a:rPr lang="en-CA">
                    <a:noFill/>
                  </a:rPr>
                  <a:t> </a:t>
                </a:r>
              </a:p>
            </p:txBody>
          </p:sp>
        </mc:Fallback>
      </mc:AlternateContent>
      <p:sp>
        <p:nvSpPr>
          <p:cNvPr id="19" name="Rectangle 18">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96875" y="0"/>
            <a:ext cx="5992075"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4F5CB7-A3D1-44A9-8B58-DB497DD7DD92}"/>
              </a:ext>
            </a:extLst>
          </p:cNvPr>
          <p:cNvSpPr>
            <a:spLocks noGrp="1"/>
          </p:cNvSpPr>
          <p:nvPr>
            <p:ph type="sldNum" sz="quarter" idx="12"/>
          </p:nvPr>
        </p:nvSpPr>
        <p:spPr>
          <a:xfrm>
            <a:off x="8610600" y="6327648"/>
            <a:ext cx="2743200" cy="365125"/>
          </a:xfrm>
        </p:spPr>
        <p:txBody>
          <a:bodyPr>
            <a:normAutofit/>
          </a:bodyPr>
          <a:lstStyle/>
          <a:p>
            <a:pPr>
              <a:spcAft>
                <a:spcPts val="600"/>
              </a:spcAft>
            </a:pPr>
            <a:fld id="{73B850FF-6169-4056-8077-06FFA93A5366}" type="slidenum">
              <a:rPr lang="en-US" smtClean="0"/>
              <a:pPr>
                <a:spcAft>
                  <a:spcPts val="600"/>
                </a:spcAft>
              </a:pPr>
              <a:t>18</a:t>
            </a:fld>
            <a:endParaRPr lang="en-US"/>
          </a:p>
        </p:txBody>
      </p:sp>
      <p:sp>
        <p:nvSpPr>
          <p:cNvPr id="42" name="TextBox 41">
            <a:extLst>
              <a:ext uri="{FF2B5EF4-FFF2-40B4-BE49-F238E27FC236}">
                <a16:creationId xmlns:a16="http://schemas.microsoft.com/office/drawing/2014/main" id="{5ACD8086-64FF-4EFA-9E14-193FDD6EAFA9}"/>
              </a:ext>
            </a:extLst>
          </p:cNvPr>
          <p:cNvSpPr txBox="1"/>
          <p:nvPr/>
        </p:nvSpPr>
        <p:spPr>
          <a:xfrm>
            <a:off x="102966" y="6310155"/>
            <a:ext cx="6093994" cy="400110"/>
          </a:xfrm>
          <a:prstGeom prst="rect">
            <a:avLst/>
          </a:prstGeom>
          <a:noFill/>
        </p:spPr>
        <p:txBody>
          <a:bodyPr wrap="square">
            <a:spAutoFit/>
          </a:bodyPr>
          <a:lstStyle/>
          <a:p>
            <a:pPr algn="r"/>
            <a:r>
              <a:rPr lang="en-US" sz="1000" b="0" i="0" u="none" strike="noStrike" baseline="0">
                <a:latin typeface="LMRoman10-Regular"/>
              </a:rPr>
              <a:t>[MS18a] N. Mhaskar and W. Smyth. String covering with optimal covers. </a:t>
            </a:r>
            <a:r>
              <a:rPr lang="en-US" sz="1000" b="0" i="1" u="none" strike="noStrike" baseline="0">
                <a:latin typeface="LMRoman10-Italic"/>
              </a:rPr>
              <a:t>Journal of</a:t>
            </a:r>
          </a:p>
          <a:p>
            <a:pPr algn="r"/>
            <a:r>
              <a:rPr lang="pt-BR" sz="1000" b="0" i="1" u="none" strike="noStrike" baseline="0">
                <a:latin typeface="LMRoman10-Italic"/>
              </a:rPr>
              <a:t>Discrete Algorithms </a:t>
            </a:r>
            <a:r>
              <a:rPr lang="pt-BR" sz="1000" b="0" i="0" u="none" strike="noStrike" baseline="0">
                <a:latin typeface="LMRoman10-Regular"/>
              </a:rPr>
              <a:t>51 (2018), 26–38. </a:t>
            </a:r>
            <a:r>
              <a:rPr lang="pt-BR" sz="1000" b="0" i="0" u="none" strike="noStrike" baseline="0">
                <a:latin typeface="LMRomanCaps10-Regular"/>
              </a:rPr>
              <a:t>issn</a:t>
            </a:r>
            <a:r>
              <a:rPr lang="pt-BR" sz="1000" b="0" i="0" u="none" strike="noStrike" baseline="0">
                <a:latin typeface="LMRoman10-Regular"/>
              </a:rPr>
              <a:t>: 1570-8667.</a:t>
            </a:r>
            <a:endParaRPr lang="en-CA" sz="1000"/>
          </a:p>
        </p:txBody>
      </p:sp>
      <p:grpSp>
        <p:nvGrpSpPr>
          <p:cNvPr id="115" name="Group 114">
            <a:extLst>
              <a:ext uri="{FF2B5EF4-FFF2-40B4-BE49-F238E27FC236}">
                <a16:creationId xmlns:a16="http://schemas.microsoft.com/office/drawing/2014/main" id="{393B51D1-C005-40E5-94E4-6ABA25F665BC}"/>
              </a:ext>
            </a:extLst>
          </p:cNvPr>
          <p:cNvGrpSpPr/>
          <p:nvPr/>
        </p:nvGrpSpPr>
        <p:grpSpPr>
          <a:xfrm>
            <a:off x="6844238" y="600168"/>
            <a:ext cx="5083946" cy="5657664"/>
            <a:chOff x="6844238" y="600168"/>
            <a:chExt cx="5083946" cy="5657664"/>
          </a:xfrm>
        </p:grpSpPr>
        <p:grpSp>
          <p:nvGrpSpPr>
            <p:cNvPr id="116" name="Group 115">
              <a:extLst>
                <a:ext uri="{FF2B5EF4-FFF2-40B4-BE49-F238E27FC236}">
                  <a16:creationId xmlns:a16="http://schemas.microsoft.com/office/drawing/2014/main" id="{F9624AA6-21A3-4E0E-91D7-6DDE81B4EB5A}"/>
                </a:ext>
              </a:extLst>
            </p:cNvPr>
            <p:cNvGrpSpPr/>
            <p:nvPr/>
          </p:nvGrpSpPr>
          <p:grpSpPr>
            <a:xfrm>
              <a:off x="6844238" y="600168"/>
              <a:ext cx="2601964" cy="5657664"/>
              <a:chOff x="7380236" y="590624"/>
              <a:chExt cx="2601964" cy="5657664"/>
            </a:xfrm>
          </p:grpSpPr>
          <p:sp>
            <p:nvSpPr>
              <p:cNvPr id="128" name="Oval 127">
                <a:extLst>
                  <a:ext uri="{FF2B5EF4-FFF2-40B4-BE49-F238E27FC236}">
                    <a16:creationId xmlns:a16="http://schemas.microsoft.com/office/drawing/2014/main" id="{F4F6F165-B035-4DC3-BD39-D25CE1A4C929}"/>
                  </a:ext>
                </a:extLst>
              </p:cNvPr>
              <p:cNvSpPr/>
              <p:nvPr/>
            </p:nvSpPr>
            <p:spPr>
              <a:xfrm>
                <a:off x="8144008" y="590624"/>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Main()</a:t>
                </a:r>
              </a:p>
            </p:txBody>
          </p:sp>
          <mc:AlternateContent xmlns:mc="http://schemas.openxmlformats.org/markup-compatibility/2006" xmlns:a14="http://schemas.microsoft.com/office/drawing/2010/main">
            <mc:Choice Requires="a14">
              <p:sp>
                <p:nvSpPr>
                  <p:cNvPr id="129" name="Rectangle 128">
                    <a:extLst>
                      <a:ext uri="{FF2B5EF4-FFF2-40B4-BE49-F238E27FC236}">
                        <a16:creationId xmlns:a16="http://schemas.microsoft.com/office/drawing/2014/main" id="{DCD18A03-402A-4546-875D-B45A60B09705}"/>
                      </a:ext>
                    </a:extLst>
                  </p:cNvPr>
                  <p:cNvSpPr/>
                  <p:nvPr/>
                </p:nvSpPr>
                <p:spPr>
                  <a:xfrm>
                    <a:off x="8029708" y="1493828"/>
                    <a:ext cx="1303020"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latin typeface="Cambria Math" panose="02040503050406030204" pitchFamily="18" charset="0"/>
                              <a:cs typeface="Courier New" panose="02070309020205020404" pitchFamily="49" charset="0"/>
                            </a:rPr>
                            <m:t>𝐶𝑜𝑚𝑝𝑢𝑡𝑒</m:t>
                          </m:r>
                          <m:r>
                            <a:rPr lang="en-CA" sz="1200" i="1" dirty="0" smtClean="0">
                              <a:latin typeface="Cambria Math" panose="02040503050406030204" pitchFamily="18" charset="0"/>
                              <a:cs typeface="Courier New" panose="02070309020205020404" pitchFamily="49" charset="0"/>
                            </a:rPr>
                            <m:t>_</m:t>
                          </m:r>
                          <m:r>
                            <a:rPr lang="en-CA" sz="1200" i="1" dirty="0" smtClean="0">
                              <a:latin typeface="Cambria Math" panose="02040503050406030204" pitchFamily="18" charset="0"/>
                              <a:cs typeface="Courier New" panose="02070309020205020404" pitchFamily="49" charset="0"/>
                            </a:rPr>
                            <m:t>𝑀𝐶</m:t>
                          </m:r>
                          <m:r>
                            <a:rPr lang="en-CA" sz="1200" i="1" dirty="0">
                              <a:latin typeface="Cambria Math" panose="02040503050406030204" pitchFamily="18" charset="0"/>
                              <a:cs typeface="Courier New" panose="02070309020205020404" pitchFamily="49" charset="0"/>
                            </a:rPr>
                            <m:t>()</m:t>
                          </m:r>
                        </m:oMath>
                      </m:oMathPara>
                    </a14:m>
                    <a:endParaRPr lang="en-CA" sz="1200">
                      <a:latin typeface="Courier New" panose="02070309020205020404" pitchFamily="49" charset="0"/>
                      <a:cs typeface="Courier New" panose="02070309020205020404" pitchFamily="49" charset="0"/>
                    </a:endParaRPr>
                  </a:p>
                </p:txBody>
              </p:sp>
            </mc:Choice>
            <mc:Fallback xmlns="">
              <p:sp>
                <p:nvSpPr>
                  <p:cNvPr id="129" name="Rectangle 128">
                    <a:extLst>
                      <a:ext uri="{FF2B5EF4-FFF2-40B4-BE49-F238E27FC236}">
                        <a16:creationId xmlns:a16="http://schemas.microsoft.com/office/drawing/2014/main" id="{DCD18A03-402A-4546-875D-B45A60B09705}"/>
                      </a:ext>
                    </a:extLst>
                  </p:cNvPr>
                  <p:cNvSpPr>
                    <a:spLocks noRot="1" noChangeAspect="1" noMove="1" noResize="1" noEditPoints="1" noAdjustHandles="1" noChangeArrowheads="1" noChangeShapeType="1" noTextEdit="1"/>
                  </p:cNvSpPr>
                  <p:nvPr/>
                </p:nvSpPr>
                <p:spPr>
                  <a:xfrm>
                    <a:off x="8029708" y="1493828"/>
                    <a:ext cx="1303020" cy="464820"/>
                  </a:xfrm>
                  <a:prstGeom prst="rect">
                    <a:avLst/>
                  </a:prstGeom>
                  <a:blipFill>
                    <a:blip r:embed="rId4"/>
                    <a:stretch>
                      <a:fillRect/>
                    </a:stretch>
                  </a:blipFill>
                </p:spPr>
                <p:txBody>
                  <a:bodyPr/>
                  <a:lstStyle/>
                  <a:p>
                    <a:r>
                      <a:rPr lang="en-CA">
                        <a:noFill/>
                      </a:rPr>
                      <a:t> </a:t>
                    </a:r>
                  </a:p>
                </p:txBody>
              </p:sp>
            </mc:Fallback>
          </mc:AlternateContent>
          <p:sp>
            <p:nvSpPr>
              <p:cNvPr id="130" name="Rectangle: Rounded Corners 129">
                <a:extLst>
                  <a:ext uri="{FF2B5EF4-FFF2-40B4-BE49-F238E27FC236}">
                    <a16:creationId xmlns:a16="http://schemas.microsoft.com/office/drawing/2014/main" id="{04ECCC4C-29FA-42BF-B53C-4EFF5C8F10B8}"/>
                  </a:ext>
                </a:extLst>
              </p:cNvPr>
              <p:cNvSpPr/>
              <p:nvPr/>
            </p:nvSpPr>
            <p:spPr>
              <a:xfrm>
                <a:off x="8302309" y="4202756"/>
                <a:ext cx="757818" cy="4648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Lobster" panose="00000500000000000000" pitchFamily="2" charset="0"/>
                  </a:rPr>
                  <a:t>OLP</a:t>
                </a:r>
              </a:p>
            </p:txBody>
          </p:sp>
          <p:sp>
            <p:nvSpPr>
              <p:cNvPr id="131" name="Oval 130">
                <a:extLst>
                  <a:ext uri="{FF2B5EF4-FFF2-40B4-BE49-F238E27FC236}">
                    <a16:creationId xmlns:a16="http://schemas.microsoft.com/office/drawing/2014/main" id="{12D963EC-AC34-468F-BEF7-7F7238EBF9EB}"/>
                  </a:ext>
                </a:extLst>
              </p:cNvPr>
              <p:cNvSpPr/>
              <p:nvPr/>
            </p:nvSpPr>
            <p:spPr>
              <a:xfrm>
                <a:off x="8144008" y="5556409"/>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Output</a:t>
                </a:r>
              </a:p>
            </p:txBody>
          </p:sp>
          <p:cxnSp>
            <p:nvCxnSpPr>
              <p:cNvPr id="132" name="Connector: Elbow 60">
                <a:extLst>
                  <a:ext uri="{FF2B5EF4-FFF2-40B4-BE49-F238E27FC236}">
                    <a16:creationId xmlns:a16="http://schemas.microsoft.com/office/drawing/2014/main" id="{C96B8D20-B455-41D5-8C2A-48E2D8312E03}"/>
                  </a:ext>
                </a:extLst>
              </p:cNvPr>
              <p:cNvCxnSpPr>
                <a:cxnSpLocks/>
                <a:endCxn id="129" idx="0"/>
              </p:cNvCxnSpPr>
              <p:nvPr/>
            </p:nvCxnSpPr>
            <p:spPr>
              <a:xfrm>
                <a:off x="8681218" y="1282503"/>
                <a:ext cx="0" cy="21132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61">
                <a:extLst>
                  <a:ext uri="{FF2B5EF4-FFF2-40B4-BE49-F238E27FC236}">
                    <a16:creationId xmlns:a16="http://schemas.microsoft.com/office/drawing/2014/main" id="{942373B3-44D3-429F-8A18-7E370EF02D8D}"/>
                  </a:ext>
                </a:extLst>
              </p:cNvPr>
              <p:cNvCxnSpPr>
                <a:cxnSpLocks/>
                <a:stCxn id="148" idx="3"/>
                <a:endCxn id="131" idx="2"/>
              </p:cNvCxnSpPr>
              <p:nvPr/>
            </p:nvCxnSpPr>
            <p:spPr>
              <a:xfrm flipH="1">
                <a:off x="8144008" y="5112677"/>
                <a:ext cx="1448773" cy="789672"/>
              </a:xfrm>
              <a:prstGeom prst="bentConnector5">
                <a:avLst>
                  <a:gd name="adj1" fmla="val -15779"/>
                  <a:gd name="adj2" fmla="val 42812"/>
                  <a:gd name="adj3" fmla="val 115779"/>
                </a:avLst>
              </a:prstGeom>
              <a:ln w="12700">
                <a:solidFill>
                  <a:schemeClr val="bg2"/>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63">
                <a:extLst>
                  <a:ext uri="{FF2B5EF4-FFF2-40B4-BE49-F238E27FC236}">
                    <a16:creationId xmlns:a16="http://schemas.microsoft.com/office/drawing/2014/main" id="{3614BC82-84FE-4965-BCF2-D717D9BC5EBB}"/>
                  </a:ext>
                </a:extLst>
              </p:cNvPr>
              <p:cNvCxnSpPr>
                <a:cxnSpLocks/>
                <a:stCxn id="129" idx="3"/>
                <a:endCxn id="150" idx="1"/>
              </p:cNvCxnSpPr>
              <p:nvPr/>
            </p:nvCxnSpPr>
            <p:spPr>
              <a:xfrm flipH="1">
                <a:off x="7380236" y="1726238"/>
                <a:ext cx="1952492" cy="680493"/>
              </a:xfrm>
              <a:prstGeom prst="bentConnector5">
                <a:avLst>
                  <a:gd name="adj1" fmla="val -11708"/>
                  <a:gd name="adj2" fmla="val 50000"/>
                  <a:gd name="adj3" fmla="val 11170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136" name="Group 135">
                <a:extLst>
                  <a:ext uri="{FF2B5EF4-FFF2-40B4-BE49-F238E27FC236}">
                    <a16:creationId xmlns:a16="http://schemas.microsoft.com/office/drawing/2014/main" id="{D662A914-E1C6-4D96-AA74-1BDA1B642548}"/>
                  </a:ext>
                </a:extLst>
              </p:cNvPr>
              <p:cNvGrpSpPr/>
              <p:nvPr/>
            </p:nvGrpSpPr>
            <p:grpSpPr>
              <a:xfrm>
                <a:off x="7380236" y="2169973"/>
                <a:ext cx="2601964" cy="469168"/>
                <a:chOff x="7012720" y="2013573"/>
                <a:chExt cx="2601964" cy="469168"/>
              </a:xfrm>
            </p:grpSpPr>
            <p:sp>
              <p:nvSpPr>
                <p:cNvPr id="150" name="Rectangle: Rounded Corners 149">
                  <a:extLst>
                    <a:ext uri="{FF2B5EF4-FFF2-40B4-BE49-F238E27FC236}">
                      <a16:creationId xmlns:a16="http://schemas.microsoft.com/office/drawing/2014/main" id="{85D1BC57-4631-4D76-8428-B1D1A51F9667}"/>
                    </a:ext>
                  </a:extLst>
                </p:cNvPr>
                <p:cNvSpPr/>
                <p:nvPr/>
              </p:nvSpPr>
              <p:spPr>
                <a:xfrm>
                  <a:off x="7012720" y="2017921"/>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SA</a:t>
                  </a:r>
                </a:p>
              </p:txBody>
            </p:sp>
            <p:sp>
              <p:nvSpPr>
                <p:cNvPr id="151" name="Rectangle: Rounded Corners 150">
                  <a:extLst>
                    <a:ext uri="{FF2B5EF4-FFF2-40B4-BE49-F238E27FC236}">
                      <a16:creationId xmlns:a16="http://schemas.microsoft.com/office/drawing/2014/main" id="{8E12106D-1ED5-415B-B738-9B827A7B5774}"/>
                    </a:ext>
                  </a:extLst>
                </p:cNvPr>
                <p:cNvSpPr/>
                <p:nvPr/>
              </p:nvSpPr>
              <p:spPr>
                <a:xfrm>
                  <a:off x="7936318" y="201357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LCP</a:t>
                  </a:r>
                </a:p>
              </p:txBody>
            </p:sp>
            <p:sp>
              <p:nvSpPr>
                <p:cNvPr id="152" name="Rectangle: Rounded Corners 151">
                  <a:extLst>
                    <a:ext uri="{FF2B5EF4-FFF2-40B4-BE49-F238E27FC236}">
                      <a16:creationId xmlns:a16="http://schemas.microsoft.com/office/drawing/2014/main" id="{68A03A3E-B5E6-4AF8-A262-F91D720A809A}"/>
                    </a:ext>
                  </a:extLst>
                </p:cNvPr>
                <p:cNvSpPr/>
                <p:nvPr/>
              </p:nvSpPr>
              <p:spPr>
                <a:xfrm>
                  <a:off x="8859916" y="2013573"/>
                  <a:ext cx="75476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RSF</a:t>
                  </a:r>
                </a:p>
              </p:txBody>
            </p:sp>
            <p:cxnSp>
              <p:nvCxnSpPr>
                <p:cNvPr id="154" name="Straight Arrow Connector 153">
                  <a:extLst>
                    <a:ext uri="{FF2B5EF4-FFF2-40B4-BE49-F238E27FC236}">
                      <a16:creationId xmlns:a16="http://schemas.microsoft.com/office/drawing/2014/main" id="{77C66EB5-0EC5-4381-9503-99981A268EE2}"/>
                    </a:ext>
                  </a:extLst>
                </p:cNvPr>
                <p:cNvCxnSpPr>
                  <a:cxnSpLocks/>
                  <a:stCxn id="150" idx="3"/>
                  <a:endCxn id="151" idx="1"/>
                </p:cNvCxnSpPr>
                <p:nvPr/>
              </p:nvCxnSpPr>
              <p:spPr>
                <a:xfrm flipV="1">
                  <a:off x="7787336" y="2245983"/>
                  <a:ext cx="148982" cy="434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3CAECA1C-BD86-4516-BA79-430DA7CA6F45}"/>
                    </a:ext>
                  </a:extLst>
                </p:cNvPr>
                <p:cNvCxnSpPr>
                  <a:cxnSpLocks/>
                  <a:stCxn id="151" idx="3"/>
                  <a:endCxn id="152" idx="1"/>
                </p:cNvCxnSpPr>
                <p:nvPr/>
              </p:nvCxnSpPr>
              <p:spPr>
                <a:xfrm>
                  <a:off x="8710934" y="2245983"/>
                  <a:ext cx="148982"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37" name="Straight Arrow Connector 69">
                <a:extLst>
                  <a:ext uri="{FF2B5EF4-FFF2-40B4-BE49-F238E27FC236}">
                    <a16:creationId xmlns:a16="http://schemas.microsoft.com/office/drawing/2014/main" id="{F4A2A2AA-F79C-4B34-B803-5968B7FAB44E}"/>
                  </a:ext>
                </a:extLst>
              </p:cNvPr>
              <p:cNvCxnSpPr>
                <a:cxnSpLocks/>
                <a:stCxn id="152" idx="3"/>
                <a:endCxn id="144" idx="1"/>
              </p:cNvCxnSpPr>
              <p:nvPr/>
            </p:nvCxnSpPr>
            <p:spPr>
              <a:xfrm flipH="1">
                <a:off x="7840383" y="2402383"/>
                <a:ext cx="2141817" cy="680493"/>
              </a:xfrm>
              <a:prstGeom prst="bentConnector5">
                <a:avLst>
                  <a:gd name="adj1" fmla="val -10673"/>
                  <a:gd name="adj2" fmla="val 50000"/>
                  <a:gd name="adj3" fmla="val 110673"/>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71">
                <a:extLst>
                  <a:ext uri="{FF2B5EF4-FFF2-40B4-BE49-F238E27FC236}">
                    <a16:creationId xmlns:a16="http://schemas.microsoft.com/office/drawing/2014/main" id="{97F3E0B5-0F43-4BE7-9590-7DDD02F4845E}"/>
                  </a:ext>
                </a:extLst>
              </p:cNvPr>
              <p:cNvCxnSpPr>
                <a:cxnSpLocks/>
                <a:stCxn id="130" idx="2"/>
                <a:endCxn id="147" idx="1"/>
              </p:cNvCxnSpPr>
              <p:nvPr/>
            </p:nvCxnSpPr>
            <p:spPr>
              <a:xfrm rot="5400000">
                <a:off x="8003570" y="4433662"/>
                <a:ext cx="443735" cy="911562"/>
              </a:xfrm>
              <a:prstGeom prst="bentConnector4">
                <a:avLst>
                  <a:gd name="adj1" fmla="val 23812"/>
                  <a:gd name="adj2" fmla="val 12507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139" name="Group 138">
                <a:extLst>
                  <a:ext uri="{FF2B5EF4-FFF2-40B4-BE49-F238E27FC236}">
                    <a16:creationId xmlns:a16="http://schemas.microsoft.com/office/drawing/2014/main" id="{6995C6E2-FECB-45E0-9001-F9D88183C8A5}"/>
                  </a:ext>
                </a:extLst>
              </p:cNvPr>
              <p:cNvGrpSpPr/>
              <p:nvPr/>
            </p:nvGrpSpPr>
            <p:grpSpPr>
              <a:xfrm>
                <a:off x="7769656" y="4878901"/>
                <a:ext cx="1823125" cy="466186"/>
                <a:chOff x="8352079" y="4990218"/>
                <a:chExt cx="1823125" cy="466186"/>
              </a:xfrm>
            </p:grpSpPr>
            <p:sp>
              <p:nvSpPr>
                <p:cNvPr id="147" name="Rectangle: Rounded Corners 146">
                  <a:extLst>
                    <a:ext uri="{FF2B5EF4-FFF2-40B4-BE49-F238E27FC236}">
                      <a16:creationId xmlns:a16="http://schemas.microsoft.com/office/drawing/2014/main" id="{7C6568B0-BCC5-458A-A6E8-D0FE2ED80683}"/>
                    </a:ext>
                  </a:extLst>
                </p:cNvPr>
                <p:cNvSpPr/>
                <p:nvPr/>
              </p:nvSpPr>
              <p:spPr>
                <a:xfrm>
                  <a:off x="8352079" y="4990218"/>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RSPC</a:t>
                  </a:r>
                </a:p>
              </p:txBody>
            </p:sp>
            <mc:AlternateContent xmlns:mc="http://schemas.openxmlformats.org/markup-compatibility/2006" xmlns:a14="http://schemas.microsoft.com/office/drawing/2010/main">
              <mc:Choice Requires="a14">
                <p:sp>
                  <p:nvSpPr>
                    <p:cNvPr id="148" name="Rectangle: Rounded Corners 147">
                      <a:extLst>
                        <a:ext uri="{FF2B5EF4-FFF2-40B4-BE49-F238E27FC236}">
                          <a16:creationId xmlns:a16="http://schemas.microsoft.com/office/drawing/2014/main" id="{D67E0A50-CF89-4BF8-A8B1-A24E24A17C61}"/>
                        </a:ext>
                      </a:extLst>
                    </p:cNvPr>
                    <p:cNvSpPr/>
                    <p:nvPr/>
                  </p:nvSpPr>
                  <p:spPr>
                    <a:xfrm>
                      <a:off x="9271955" y="4991584"/>
                      <a:ext cx="903249"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latin typeface="Cambria Math" panose="02040503050406030204" pitchFamily="18" charset="0"/>
                                <a:cs typeface="Courier New" panose="02070309020205020404" pitchFamily="49" charset="0"/>
                              </a:rPr>
                              <m:t>𝑀𝐶</m:t>
                            </m:r>
                            <m:r>
                              <a:rPr lang="en-CA" sz="1200" i="1" dirty="0" smtClean="0">
                                <a:latin typeface="Cambria Math" panose="02040503050406030204" pitchFamily="18" charset="0"/>
                                <a:cs typeface="Courier New" panose="02070309020205020404" pitchFamily="49" charset="0"/>
                              </a:rPr>
                              <m:t>_</m:t>
                            </m:r>
                            <m:r>
                              <a:rPr lang="en-CA" sz="1200" i="1" dirty="0" smtClean="0">
                                <a:latin typeface="Cambria Math" panose="02040503050406030204" pitchFamily="18" charset="0"/>
                                <a:cs typeface="Courier New" panose="02070309020205020404" pitchFamily="49" charset="0"/>
                              </a:rPr>
                              <m:t>𝐿𝑖𝑠𝑡</m:t>
                            </m:r>
                          </m:oMath>
                        </m:oMathPara>
                      </a14:m>
                      <a:endParaRPr lang="en-CA" sz="1200" baseline="-25000">
                        <a:latin typeface="Courier New" panose="02070309020205020404" pitchFamily="49" charset="0"/>
                        <a:cs typeface="Courier New" panose="02070309020205020404" pitchFamily="49" charset="0"/>
                      </a:endParaRPr>
                    </a:p>
                  </p:txBody>
                </p:sp>
              </mc:Choice>
              <mc:Fallback xmlns="">
                <p:sp>
                  <p:nvSpPr>
                    <p:cNvPr id="148" name="Rectangle: Rounded Corners 147">
                      <a:extLst>
                        <a:ext uri="{FF2B5EF4-FFF2-40B4-BE49-F238E27FC236}">
                          <a16:creationId xmlns:a16="http://schemas.microsoft.com/office/drawing/2014/main" id="{D67E0A50-CF89-4BF8-A8B1-A24E24A17C61}"/>
                        </a:ext>
                      </a:extLst>
                    </p:cNvPr>
                    <p:cNvSpPr>
                      <a:spLocks noRot="1" noChangeAspect="1" noMove="1" noResize="1" noEditPoints="1" noAdjustHandles="1" noChangeArrowheads="1" noChangeShapeType="1" noTextEdit="1"/>
                    </p:cNvSpPr>
                    <p:nvPr/>
                  </p:nvSpPr>
                  <p:spPr>
                    <a:xfrm>
                      <a:off x="9271955" y="4991584"/>
                      <a:ext cx="903249" cy="464820"/>
                    </a:xfrm>
                    <a:prstGeom prst="roundRect">
                      <a:avLst/>
                    </a:prstGeom>
                    <a:blipFill>
                      <a:blip r:embed="rId5"/>
                      <a:stretch>
                        <a:fillRect/>
                      </a:stretch>
                    </a:blipFill>
                  </p:spPr>
                  <p:txBody>
                    <a:bodyPr/>
                    <a:lstStyle/>
                    <a:p>
                      <a:r>
                        <a:rPr lang="en-CA">
                          <a:noFill/>
                        </a:rPr>
                        <a:t> </a:t>
                      </a:r>
                    </a:p>
                  </p:txBody>
                </p:sp>
              </mc:Fallback>
            </mc:AlternateContent>
            <p:cxnSp>
              <p:nvCxnSpPr>
                <p:cNvPr id="149" name="Straight Arrow Connector 148">
                  <a:extLst>
                    <a:ext uri="{FF2B5EF4-FFF2-40B4-BE49-F238E27FC236}">
                      <a16:creationId xmlns:a16="http://schemas.microsoft.com/office/drawing/2014/main" id="{FF3F69D1-1404-45EA-900B-DFE7023D7D24}"/>
                    </a:ext>
                  </a:extLst>
                </p:cNvPr>
                <p:cNvCxnSpPr>
                  <a:cxnSpLocks/>
                  <a:stCxn id="147" idx="3"/>
                  <a:endCxn id="148" idx="1"/>
                </p:cNvCxnSpPr>
                <p:nvPr/>
              </p:nvCxnSpPr>
              <p:spPr>
                <a:xfrm>
                  <a:off x="9109897" y="5222628"/>
                  <a:ext cx="162058" cy="136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0" name="Group 139">
                <a:extLst>
                  <a:ext uri="{FF2B5EF4-FFF2-40B4-BE49-F238E27FC236}">
                    <a16:creationId xmlns:a16="http://schemas.microsoft.com/office/drawing/2014/main" id="{6FD37BAB-A857-45ED-991A-FBD680BC4CF9}"/>
                  </a:ext>
                </a:extLst>
              </p:cNvPr>
              <p:cNvGrpSpPr/>
              <p:nvPr/>
            </p:nvGrpSpPr>
            <p:grpSpPr>
              <a:xfrm>
                <a:off x="7840383" y="2850466"/>
                <a:ext cx="1681671" cy="464820"/>
                <a:chOff x="7464789" y="2647963"/>
                <a:chExt cx="1681671" cy="464820"/>
              </a:xfrm>
              <a:solidFill>
                <a:srgbClr val="FFFF00"/>
              </a:solidFill>
            </p:grpSpPr>
            <p:sp>
              <p:nvSpPr>
                <p:cNvPr id="144" name="Rectangle: Rounded Corners 143">
                  <a:extLst>
                    <a:ext uri="{FF2B5EF4-FFF2-40B4-BE49-F238E27FC236}">
                      <a16:creationId xmlns:a16="http://schemas.microsoft.com/office/drawing/2014/main" id="{E7F55C57-056B-44D8-ABA9-3DB5067B5883}"/>
                    </a:ext>
                  </a:extLst>
                </p:cNvPr>
                <p:cNvSpPr/>
                <p:nvPr/>
              </p:nvSpPr>
              <p:spPr>
                <a:xfrm>
                  <a:off x="7464789" y="264796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bg2"/>
                      </a:solidFill>
                      <a:latin typeface="Lobster" panose="00000500000000000000" pitchFamily="2" charset="0"/>
                    </a:rPr>
                    <a:t>R</a:t>
                  </a:r>
                  <a:r>
                    <a:rPr lang="en-CA" baseline="-25000">
                      <a:solidFill>
                        <a:schemeClr val="bg2"/>
                      </a:solidFill>
                      <a:latin typeface="Lobster" panose="00000500000000000000" pitchFamily="2" charset="0"/>
                    </a:rPr>
                    <a:t>1</a:t>
                  </a:r>
                </a:p>
              </p:txBody>
            </p:sp>
            <p:sp>
              <p:nvSpPr>
                <p:cNvPr id="145" name="Rectangle: Rounded Corners 144">
                  <a:extLst>
                    <a:ext uri="{FF2B5EF4-FFF2-40B4-BE49-F238E27FC236}">
                      <a16:creationId xmlns:a16="http://schemas.microsoft.com/office/drawing/2014/main" id="{9358561C-F484-4AB5-A50A-531BB6D69607}"/>
                    </a:ext>
                  </a:extLst>
                </p:cNvPr>
                <p:cNvSpPr/>
                <p:nvPr/>
              </p:nvSpPr>
              <p:spPr>
                <a:xfrm>
                  <a:off x="8371844" y="264796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bg2"/>
                      </a:solidFill>
                      <a:latin typeface="Lobster" panose="00000500000000000000" pitchFamily="2" charset="0"/>
                    </a:rPr>
                    <a:t>R</a:t>
                  </a:r>
                  <a:r>
                    <a:rPr lang="en-CA" baseline="-25000">
                      <a:solidFill>
                        <a:schemeClr val="bg2"/>
                      </a:solidFill>
                      <a:latin typeface="Lobster" panose="00000500000000000000" pitchFamily="2" charset="0"/>
                    </a:rPr>
                    <a:t>m</a:t>
                  </a:r>
                </a:p>
              </p:txBody>
            </p:sp>
            <p:cxnSp>
              <p:nvCxnSpPr>
                <p:cNvPr id="146" name="Straight Arrow Connector 145">
                  <a:extLst>
                    <a:ext uri="{FF2B5EF4-FFF2-40B4-BE49-F238E27FC236}">
                      <a16:creationId xmlns:a16="http://schemas.microsoft.com/office/drawing/2014/main" id="{C2A2B704-D189-4463-A691-823703793E5E}"/>
                    </a:ext>
                  </a:extLst>
                </p:cNvPr>
                <p:cNvCxnSpPr>
                  <a:cxnSpLocks/>
                  <a:stCxn id="144" idx="3"/>
                  <a:endCxn id="145" idx="1"/>
                </p:cNvCxnSpPr>
                <p:nvPr/>
              </p:nvCxnSpPr>
              <p:spPr>
                <a:xfrm>
                  <a:off x="8239405" y="2880373"/>
                  <a:ext cx="132439" cy="0"/>
                </a:xfrm>
                <a:prstGeom prst="straightConnector1">
                  <a:avLst/>
                </a:prstGeom>
                <a:grpFill/>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41" name="Straight Arrow Connector 35">
                <a:extLst>
                  <a:ext uri="{FF2B5EF4-FFF2-40B4-BE49-F238E27FC236}">
                    <a16:creationId xmlns:a16="http://schemas.microsoft.com/office/drawing/2014/main" id="{7E44C934-EC7F-4F0F-90B0-16E310EF3729}"/>
                  </a:ext>
                </a:extLst>
              </p:cNvPr>
              <p:cNvCxnSpPr>
                <a:cxnSpLocks/>
                <a:stCxn id="145" idx="3"/>
                <a:endCxn id="142" idx="1"/>
              </p:cNvCxnSpPr>
              <p:nvPr/>
            </p:nvCxnSpPr>
            <p:spPr>
              <a:xfrm flipH="1">
                <a:off x="7822454" y="3082876"/>
                <a:ext cx="1699600" cy="676145"/>
              </a:xfrm>
              <a:prstGeom prst="bentConnector5">
                <a:avLst>
                  <a:gd name="adj1" fmla="val -13450"/>
                  <a:gd name="adj2" fmla="val 50000"/>
                  <a:gd name="adj3" fmla="val 113450"/>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2" name="Rectangle 141">
                    <a:extLst>
                      <a:ext uri="{FF2B5EF4-FFF2-40B4-BE49-F238E27FC236}">
                        <a16:creationId xmlns:a16="http://schemas.microsoft.com/office/drawing/2014/main" id="{F2D46ABC-969D-4E6E-B93D-3CF2A187C774}"/>
                      </a:ext>
                    </a:extLst>
                  </p:cNvPr>
                  <p:cNvSpPr/>
                  <p:nvPr/>
                </p:nvSpPr>
                <p:spPr>
                  <a:xfrm>
                    <a:off x="7822454" y="3526611"/>
                    <a:ext cx="1717528" cy="46482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solidFill>
                                <a:schemeClr val="bg2"/>
                              </a:solidFill>
                              <a:latin typeface="Cambria Math" panose="02040503050406030204" pitchFamily="18" charset="0"/>
                              <a:cs typeface="Courier New" panose="02070309020205020404" pitchFamily="49" charset="0"/>
                            </a:rPr>
                            <m:t>𝐶𝑜𝑚𝑝𝑢𝑡𝑒</m:t>
                          </m:r>
                          <m:r>
                            <a:rPr lang="en-CA" sz="1200" i="1" dirty="0" smtClean="0">
                              <a:solidFill>
                                <a:schemeClr val="bg2"/>
                              </a:solidFill>
                              <a:latin typeface="Cambria Math" panose="02040503050406030204" pitchFamily="18" charset="0"/>
                              <a:cs typeface="Courier New" panose="02070309020205020404" pitchFamily="49" charset="0"/>
                            </a:rPr>
                            <m:t>_</m:t>
                          </m:r>
                          <m:r>
                            <a:rPr lang="en-CA" sz="1200" i="1" dirty="0" smtClean="0">
                              <a:solidFill>
                                <a:schemeClr val="bg2"/>
                              </a:solidFill>
                              <a:latin typeface="Cambria Math" panose="02040503050406030204" pitchFamily="18" charset="0"/>
                              <a:cs typeface="Courier New" panose="02070309020205020404" pitchFamily="49" charset="0"/>
                            </a:rPr>
                            <m:t>𝑅𝑢𝑛𝑠</m:t>
                          </m:r>
                          <m:r>
                            <a:rPr lang="en-CA" sz="1200" i="1" dirty="0">
                              <a:solidFill>
                                <a:schemeClr val="bg2"/>
                              </a:solidFill>
                              <a:latin typeface="Cambria Math" panose="02040503050406030204" pitchFamily="18" charset="0"/>
                              <a:cs typeface="Courier New" panose="02070309020205020404" pitchFamily="49" charset="0"/>
                            </a:rPr>
                            <m:t>()</m:t>
                          </m:r>
                        </m:oMath>
                      </m:oMathPara>
                    </a14:m>
                    <a:endParaRPr lang="en-CA" sz="1200">
                      <a:solidFill>
                        <a:schemeClr val="bg2"/>
                      </a:solidFill>
                      <a:latin typeface="Courier New" panose="02070309020205020404" pitchFamily="49" charset="0"/>
                      <a:cs typeface="Courier New" panose="02070309020205020404" pitchFamily="49" charset="0"/>
                    </a:endParaRPr>
                  </a:p>
                </p:txBody>
              </p:sp>
            </mc:Choice>
            <mc:Fallback xmlns="">
              <p:sp>
                <p:nvSpPr>
                  <p:cNvPr id="142" name="Rectangle 141">
                    <a:extLst>
                      <a:ext uri="{FF2B5EF4-FFF2-40B4-BE49-F238E27FC236}">
                        <a16:creationId xmlns:a16="http://schemas.microsoft.com/office/drawing/2014/main" id="{F2D46ABC-969D-4E6E-B93D-3CF2A187C774}"/>
                      </a:ext>
                    </a:extLst>
                  </p:cNvPr>
                  <p:cNvSpPr>
                    <a:spLocks noRot="1" noChangeAspect="1" noMove="1" noResize="1" noEditPoints="1" noAdjustHandles="1" noChangeArrowheads="1" noChangeShapeType="1" noTextEdit="1"/>
                  </p:cNvSpPr>
                  <p:nvPr/>
                </p:nvSpPr>
                <p:spPr>
                  <a:xfrm>
                    <a:off x="7822454" y="3526611"/>
                    <a:ext cx="1717528" cy="464820"/>
                  </a:xfrm>
                  <a:prstGeom prst="rect">
                    <a:avLst/>
                  </a:prstGeom>
                  <a:blipFill>
                    <a:blip r:embed="rId6"/>
                    <a:stretch>
                      <a:fillRect/>
                    </a:stretch>
                  </a:blipFill>
                </p:spPr>
                <p:txBody>
                  <a:bodyPr/>
                  <a:lstStyle/>
                  <a:p>
                    <a:r>
                      <a:rPr lang="en-CA">
                        <a:noFill/>
                      </a:rPr>
                      <a:t> </a:t>
                    </a:r>
                  </a:p>
                </p:txBody>
              </p:sp>
            </mc:Fallback>
          </mc:AlternateContent>
          <p:cxnSp>
            <p:nvCxnSpPr>
              <p:cNvPr id="143" name="Straight Arrow Connector 142">
                <a:extLst>
                  <a:ext uri="{FF2B5EF4-FFF2-40B4-BE49-F238E27FC236}">
                    <a16:creationId xmlns:a16="http://schemas.microsoft.com/office/drawing/2014/main" id="{B71FDDC9-3786-48A0-869A-3A096BD016CE}"/>
                  </a:ext>
                </a:extLst>
              </p:cNvPr>
              <p:cNvCxnSpPr>
                <a:cxnSpLocks/>
                <a:stCxn id="142" idx="2"/>
                <a:endCxn id="130" idx="0"/>
              </p:cNvCxnSpPr>
              <p:nvPr/>
            </p:nvCxnSpPr>
            <p:spPr>
              <a:xfrm>
                <a:off x="8681218" y="3991431"/>
                <a:ext cx="0" cy="21132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17" name="Rectangle 116">
                  <a:extLst>
                    <a:ext uri="{FF2B5EF4-FFF2-40B4-BE49-F238E27FC236}">
                      <a16:creationId xmlns:a16="http://schemas.microsoft.com/office/drawing/2014/main" id="{D539E3EB-0CC3-4BC5-AE99-2D278342DE14}"/>
                    </a:ext>
                  </a:extLst>
                </p:cNvPr>
                <p:cNvSpPr/>
                <p:nvPr/>
              </p:nvSpPr>
              <p:spPr>
                <a:xfrm>
                  <a:off x="9138902" y="4212300"/>
                  <a:ext cx="872284" cy="46482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solidFill>
                              <a:schemeClr val="bg2"/>
                            </a:solidFill>
                            <a:latin typeface="Cambria Math" panose="02040503050406030204" pitchFamily="18" charset="0"/>
                            <a:cs typeface="Courier New" panose="02070309020205020404" pitchFamily="49" charset="0"/>
                          </a:rPr>
                          <m:t>𝑂𝐿𝑃</m:t>
                        </m:r>
                        <m:r>
                          <a:rPr lang="en-CA" sz="1200" i="1" baseline="-25000" dirty="0" err="1">
                            <a:solidFill>
                              <a:schemeClr val="bg2"/>
                            </a:solidFill>
                            <a:latin typeface="Cambria Math" panose="02040503050406030204" pitchFamily="18" charset="0"/>
                            <a:cs typeface="Courier New" panose="02070309020205020404" pitchFamily="49" charset="0"/>
                          </a:rPr>
                          <m:t>𝑖</m:t>
                        </m:r>
                        <m:r>
                          <a:rPr lang="en-CA" sz="1200" i="1" dirty="0">
                            <a:solidFill>
                              <a:schemeClr val="bg2"/>
                            </a:solidFill>
                            <a:latin typeface="Cambria Math" panose="02040503050406030204" pitchFamily="18" charset="0"/>
                            <a:cs typeface="Courier New" panose="02070309020205020404" pitchFamily="49" charset="0"/>
                          </a:rPr>
                          <m:t>()</m:t>
                        </m:r>
                      </m:oMath>
                    </m:oMathPara>
                  </a14:m>
                  <a:endParaRPr lang="en-CA" sz="1200">
                    <a:solidFill>
                      <a:schemeClr val="bg2"/>
                    </a:solidFill>
                    <a:latin typeface="Courier New" panose="02070309020205020404" pitchFamily="49" charset="0"/>
                    <a:cs typeface="Courier New" panose="02070309020205020404" pitchFamily="49" charset="0"/>
                  </a:endParaRPr>
                </a:p>
              </p:txBody>
            </p:sp>
          </mc:Choice>
          <mc:Fallback xmlns="">
            <p:sp>
              <p:nvSpPr>
                <p:cNvPr id="117" name="Rectangle 116">
                  <a:extLst>
                    <a:ext uri="{FF2B5EF4-FFF2-40B4-BE49-F238E27FC236}">
                      <a16:creationId xmlns:a16="http://schemas.microsoft.com/office/drawing/2014/main" id="{D539E3EB-0CC3-4BC5-AE99-2D278342DE14}"/>
                    </a:ext>
                  </a:extLst>
                </p:cNvPr>
                <p:cNvSpPr>
                  <a:spLocks noRot="1" noChangeAspect="1" noMove="1" noResize="1" noEditPoints="1" noAdjustHandles="1" noChangeArrowheads="1" noChangeShapeType="1" noTextEdit="1"/>
                </p:cNvSpPr>
                <p:nvPr/>
              </p:nvSpPr>
              <p:spPr>
                <a:xfrm>
                  <a:off x="9138902" y="4212300"/>
                  <a:ext cx="872284" cy="464820"/>
                </a:xfrm>
                <a:prstGeom prst="rect">
                  <a:avLst/>
                </a:prstGeom>
                <a:blipFill>
                  <a:blip r:embed="rId7"/>
                  <a:stretch>
                    <a:fillRect/>
                  </a:stretch>
                </a:blipFill>
              </p:spPr>
              <p:txBody>
                <a:bodyPr/>
                <a:lstStyle/>
                <a:p>
                  <a:r>
                    <a:rPr lang="en-CA">
                      <a:noFill/>
                    </a:rPr>
                    <a:t> </a:t>
                  </a:r>
                </a:p>
              </p:txBody>
            </p:sp>
          </mc:Fallback>
        </mc:AlternateContent>
        <p:cxnSp>
          <p:nvCxnSpPr>
            <p:cNvPr id="118" name="Straight Arrow Connector 35">
              <a:extLst>
                <a:ext uri="{FF2B5EF4-FFF2-40B4-BE49-F238E27FC236}">
                  <a16:creationId xmlns:a16="http://schemas.microsoft.com/office/drawing/2014/main" id="{30CC3079-4201-467C-80FC-764A03EEB62F}"/>
                </a:ext>
              </a:extLst>
            </p:cNvPr>
            <p:cNvCxnSpPr>
              <a:cxnSpLocks/>
              <a:stCxn id="117" idx="3"/>
              <a:endCxn id="125" idx="0"/>
            </p:cNvCxnSpPr>
            <p:nvPr/>
          </p:nvCxnSpPr>
          <p:spPr>
            <a:xfrm flipV="1">
              <a:off x="10011186" y="3660628"/>
              <a:ext cx="1146147" cy="784082"/>
            </a:xfrm>
            <a:prstGeom prst="curvedConnector4">
              <a:avLst>
                <a:gd name="adj1" fmla="val 30907"/>
                <a:gd name="adj2" fmla="val 129155"/>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35">
              <a:extLst>
                <a:ext uri="{FF2B5EF4-FFF2-40B4-BE49-F238E27FC236}">
                  <a16:creationId xmlns:a16="http://schemas.microsoft.com/office/drawing/2014/main" id="{89BA90B2-67A6-4007-B0F9-9F5EFCD66F9F}"/>
                </a:ext>
              </a:extLst>
            </p:cNvPr>
            <p:cNvCxnSpPr>
              <a:cxnSpLocks/>
              <a:stCxn id="127" idx="2"/>
              <a:endCxn id="117" idx="3"/>
            </p:cNvCxnSpPr>
            <p:nvPr/>
          </p:nvCxnSpPr>
          <p:spPr>
            <a:xfrm rot="5400000" flipH="1">
              <a:off x="10192219" y="4263678"/>
              <a:ext cx="784082" cy="1146147"/>
            </a:xfrm>
            <a:prstGeom prst="curvedConnector4">
              <a:avLst>
                <a:gd name="adj1" fmla="val -29155"/>
                <a:gd name="adj2" fmla="val 8362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35">
              <a:extLst>
                <a:ext uri="{FF2B5EF4-FFF2-40B4-BE49-F238E27FC236}">
                  <a16:creationId xmlns:a16="http://schemas.microsoft.com/office/drawing/2014/main" id="{9B5A7B2D-7FB8-4E4A-A73B-725BEC39EB1C}"/>
                </a:ext>
              </a:extLst>
            </p:cNvPr>
            <p:cNvCxnSpPr>
              <a:cxnSpLocks/>
              <a:stCxn id="130" idx="3"/>
              <a:endCxn id="117" idx="0"/>
            </p:cNvCxnSpPr>
            <p:nvPr/>
          </p:nvCxnSpPr>
          <p:spPr>
            <a:xfrm flipV="1">
              <a:off x="8524129" y="4212300"/>
              <a:ext cx="1050915" cy="232410"/>
            </a:xfrm>
            <a:prstGeom prst="curvedConnector4">
              <a:avLst>
                <a:gd name="adj1" fmla="val 29249"/>
                <a:gd name="adj2" fmla="val 19836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35">
              <a:extLst>
                <a:ext uri="{FF2B5EF4-FFF2-40B4-BE49-F238E27FC236}">
                  <a16:creationId xmlns:a16="http://schemas.microsoft.com/office/drawing/2014/main" id="{48483B52-4F0F-4181-9803-7E2D6F4EF465}"/>
                </a:ext>
              </a:extLst>
            </p:cNvPr>
            <p:cNvCxnSpPr>
              <a:cxnSpLocks/>
              <a:stCxn id="117" idx="2"/>
              <a:endCxn id="130" idx="3"/>
            </p:cNvCxnSpPr>
            <p:nvPr/>
          </p:nvCxnSpPr>
          <p:spPr>
            <a:xfrm rot="5400000" flipH="1">
              <a:off x="8933382" y="4035458"/>
              <a:ext cx="232410" cy="1050915"/>
            </a:xfrm>
            <a:prstGeom prst="curvedConnector4">
              <a:avLst>
                <a:gd name="adj1" fmla="val -98361"/>
                <a:gd name="adj2" fmla="val 7075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122" name="Group 121">
              <a:extLst>
                <a:ext uri="{FF2B5EF4-FFF2-40B4-BE49-F238E27FC236}">
                  <a16:creationId xmlns:a16="http://schemas.microsoft.com/office/drawing/2014/main" id="{9EDC396D-9C8C-441D-8DA3-C827B2C23E37}"/>
                </a:ext>
              </a:extLst>
            </p:cNvPr>
            <p:cNvGrpSpPr/>
            <p:nvPr/>
          </p:nvGrpSpPr>
          <p:grpSpPr>
            <a:xfrm>
              <a:off x="10386481" y="3660628"/>
              <a:ext cx="1541703" cy="1568164"/>
              <a:chOff x="10345032" y="3856033"/>
              <a:chExt cx="1541703" cy="1568164"/>
            </a:xfrm>
          </p:grpSpPr>
          <mc:AlternateContent xmlns:mc="http://schemas.openxmlformats.org/markup-compatibility/2006" xmlns:a14="http://schemas.microsoft.com/office/drawing/2010/main">
            <mc:Choice Requires="a14">
              <p:sp>
                <p:nvSpPr>
                  <p:cNvPr id="125" name="Rectangle 124">
                    <a:extLst>
                      <a:ext uri="{FF2B5EF4-FFF2-40B4-BE49-F238E27FC236}">
                        <a16:creationId xmlns:a16="http://schemas.microsoft.com/office/drawing/2014/main" id="{5FEE7C89-F998-4BCC-909B-0FEE9529A0B3}"/>
                      </a:ext>
                    </a:extLst>
                  </p:cNvPr>
                  <p:cNvSpPr/>
                  <p:nvPr/>
                </p:nvSpPr>
                <p:spPr>
                  <a:xfrm>
                    <a:off x="10678222" y="3856033"/>
                    <a:ext cx="875324" cy="39256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000" i="1" dirty="0" smtClean="0">
                              <a:solidFill>
                                <a:schemeClr val="bg2"/>
                              </a:solidFill>
                              <a:latin typeface="Cambria Math" panose="02040503050406030204" pitchFamily="18" charset="0"/>
                              <a:cs typeface="Courier New" panose="02070309020205020404" pitchFamily="49" charset="0"/>
                            </a:rPr>
                            <m:t>𝐸𝑥𝑟𝑢𝑛</m:t>
                          </m:r>
                          <m:r>
                            <a:rPr lang="en-CA" sz="1000" i="1" dirty="0">
                              <a:solidFill>
                                <a:schemeClr val="bg2"/>
                              </a:solidFill>
                              <a:latin typeface="Cambria Math" panose="02040503050406030204" pitchFamily="18" charset="0"/>
                              <a:cs typeface="Courier New" panose="02070309020205020404" pitchFamily="49" charset="0"/>
                            </a:rPr>
                            <m:t>()</m:t>
                          </m:r>
                        </m:oMath>
                      </m:oMathPara>
                    </a14:m>
                    <a:endParaRPr lang="en-CA" sz="1000">
                      <a:solidFill>
                        <a:schemeClr val="bg2"/>
                      </a:solidFill>
                      <a:latin typeface="Courier New" panose="02070309020205020404" pitchFamily="49" charset="0"/>
                      <a:cs typeface="Courier New" panose="02070309020205020404" pitchFamily="49" charset="0"/>
                    </a:endParaRPr>
                  </a:p>
                </p:txBody>
              </p:sp>
            </mc:Choice>
            <mc:Fallback xmlns="">
              <p:sp>
                <p:nvSpPr>
                  <p:cNvPr id="125" name="Rectangle 124">
                    <a:extLst>
                      <a:ext uri="{FF2B5EF4-FFF2-40B4-BE49-F238E27FC236}">
                        <a16:creationId xmlns:a16="http://schemas.microsoft.com/office/drawing/2014/main" id="{5FEE7C89-F998-4BCC-909B-0FEE9529A0B3}"/>
                      </a:ext>
                    </a:extLst>
                  </p:cNvPr>
                  <p:cNvSpPr>
                    <a:spLocks noRot="1" noChangeAspect="1" noMove="1" noResize="1" noEditPoints="1" noAdjustHandles="1" noChangeArrowheads="1" noChangeShapeType="1" noTextEdit="1"/>
                  </p:cNvSpPr>
                  <p:nvPr/>
                </p:nvSpPr>
                <p:spPr>
                  <a:xfrm>
                    <a:off x="10678222" y="3856033"/>
                    <a:ext cx="875324" cy="392568"/>
                  </a:xfrm>
                  <a:prstGeom prst="rect">
                    <a:avLst/>
                  </a:prstGeom>
                  <a:blipFill>
                    <a:blip r:embed="rId8"/>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6" name="Rectangle 125">
                    <a:extLst>
                      <a:ext uri="{FF2B5EF4-FFF2-40B4-BE49-F238E27FC236}">
                        <a16:creationId xmlns:a16="http://schemas.microsoft.com/office/drawing/2014/main" id="{F87B587D-F54E-4BFD-9837-24A35D7AC80A}"/>
                      </a:ext>
                    </a:extLst>
                  </p:cNvPr>
                  <p:cNvSpPr/>
                  <p:nvPr/>
                </p:nvSpPr>
                <p:spPr>
                  <a:xfrm>
                    <a:off x="10580006" y="4390669"/>
                    <a:ext cx="1071757" cy="39256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000" i="1" dirty="0" smtClean="0">
                              <a:solidFill>
                                <a:schemeClr val="bg2"/>
                              </a:solidFill>
                              <a:latin typeface="Cambria Math" panose="02040503050406030204" pitchFamily="18" charset="0"/>
                              <a:cs typeface="Courier New" panose="02070309020205020404" pitchFamily="49" charset="0"/>
                            </a:rPr>
                            <m:t>𝐹𝑟𝑒𝑞𝑢𝑒𝑛𝑐𝑦</m:t>
                          </m:r>
                          <m:r>
                            <a:rPr lang="en-CA" sz="1000" i="1" dirty="0" smtClean="0">
                              <a:solidFill>
                                <a:schemeClr val="bg2"/>
                              </a:solidFill>
                              <a:latin typeface="Cambria Math" panose="02040503050406030204" pitchFamily="18" charset="0"/>
                              <a:cs typeface="Courier New" panose="02070309020205020404" pitchFamily="49" charset="0"/>
                            </a:rPr>
                            <m:t>()</m:t>
                          </m:r>
                        </m:oMath>
                      </m:oMathPara>
                    </a14:m>
                    <a:endParaRPr lang="en-CA" sz="1000">
                      <a:solidFill>
                        <a:schemeClr val="bg2"/>
                      </a:solidFill>
                      <a:latin typeface="Courier New" panose="02070309020205020404" pitchFamily="49" charset="0"/>
                      <a:cs typeface="Courier New" panose="02070309020205020404" pitchFamily="49" charset="0"/>
                    </a:endParaRPr>
                  </a:p>
                </p:txBody>
              </p:sp>
            </mc:Choice>
            <mc:Fallback xmlns="">
              <p:sp>
                <p:nvSpPr>
                  <p:cNvPr id="126" name="Rectangle 125">
                    <a:extLst>
                      <a:ext uri="{FF2B5EF4-FFF2-40B4-BE49-F238E27FC236}">
                        <a16:creationId xmlns:a16="http://schemas.microsoft.com/office/drawing/2014/main" id="{F87B587D-F54E-4BFD-9837-24A35D7AC80A}"/>
                      </a:ext>
                    </a:extLst>
                  </p:cNvPr>
                  <p:cNvSpPr>
                    <a:spLocks noRot="1" noChangeAspect="1" noMove="1" noResize="1" noEditPoints="1" noAdjustHandles="1" noChangeArrowheads="1" noChangeShapeType="1" noTextEdit="1"/>
                  </p:cNvSpPr>
                  <p:nvPr/>
                </p:nvSpPr>
                <p:spPr>
                  <a:xfrm>
                    <a:off x="10580006" y="4390669"/>
                    <a:ext cx="1071757" cy="392568"/>
                  </a:xfrm>
                  <a:prstGeom prst="rect">
                    <a:avLst/>
                  </a:prstGeom>
                  <a:blipFill>
                    <a:blip r:embed="rId9"/>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7" name="Rectangle 126">
                    <a:extLst>
                      <a:ext uri="{FF2B5EF4-FFF2-40B4-BE49-F238E27FC236}">
                        <a16:creationId xmlns:a16="http://schemas.microsoft.com/office/drawing/2014/main" id="{D9BF677C-0F08-4FD1-84A4-9E3113752DE2}"/>
                      </a:ext>
                    </a:extLst>
                  </p:cNvPr>
                  <p:cNvSpPr/>
                  <p:nvPr/>
                </p:nvSpPr>
                <p:spPr>
                  <a:xfrm>
                    <a:off x="10345032" y="4945340"/>
                    <a:ext cx="1541703" cy="47885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b="0" i="1" dirty="0" smtClean="0">
                              <a:solidFill>
                                <a:schemeClr val="bg2"/>
                              </a:solidFill>
                              <a:latin typeface="Cambria Math" panose="02040503050406030204" pitchFamily="18" charset="0"/>
                              <a:cs typeface="Courier New" panose="02070309020205020404" pitchFamily="49" charset="0"/>
                            </a:rPr>
                            <m:t>𝑆𝑢𝑚</m:t>
                          </m:r>
                          <m:r>
                            <a:rPr lang="en-CA" sz="1200" i="1" dirty="0" smtClean="0">
                              <a:solidFill>
                                <a:schemeClr val="bg2"/>
                              </a:solidFill>
                              <a:latin typeface="Cambria Math" panose="02040503050406030204" pitchFamily="18" charset="0"/>
                              <a:cs typeface="Courier New" panose="02070309020205020404" pitchFamily="49" charset="0"/>
                            </a:rPr>
                            <m:t> + </m:t>
                          </m:r>
                        </m:oMath>
                      </m:oMathPara>
                    </a14:m>
                    <a:endParaRPr lang="en-CA" sz="1200" i="1">
                      <a:solidFill>
                        <a:schemeClr val="bg2"/>
                      </a:solidFill>
                      <a:latin typeface="Cambria Math" panose="02040503050406030204" pitchFamily="18" charset="0"/>
                      <a:cs typeface="Courier New" panose="02070309020205020404" pitchFamily="49" charset="0"/>
                    </a:endParaRPr>
                  </a:p>
                  <a:p>
                    <a:pPr algn="ctr"/>
                    <a14:m>
                      <m:oMathPara xmlns:m="http://schemas.openxmlformats.org/officeDocument/2006/math">
                        <m:oMathParaPr>
                          <m:jc m:val="centerGroup"/>
                        </m:oMathParaPr>
                        <m:oMath xmlns:m="http://schemas.openxmlformats.org/officeDocument/2006/math">
                          <m:r>
                            <a:rPr lang="en-CA" sz="1000" i="1" dirty="0" smtClean="0">
                              <a:solidFill>
                                <a:schemeClr val="bg2"/>
                              </a:solidFill>
                              <a:latin typeface="Cambria Math" panose="02040503050406030204" pitchFamily="18" charset="0"/>
                              <a:cs typeface="Courier New" panose="02070309020205020404" pitchFamily="49" charset="0"/>
                            </a:rPr>
                            <m:t>(</m:t>
                          </m:r>
                          <m:r>
                            <a:rPr lang="en-CA" sz="1000" i="1" dirty="0" err="1" smtClean="0">
                              <a:solidFill>
                                <a:schemeClr val="bg2"/>
                              </a:solidFill>
                              <a:latin typeface="Cambria Math" panose="02040503050406030204" pitchFamily="18" charset="0"/>
                              <a:cs typeface="Courier New" panose="02070309020205020404" pitchFamily="49" charset="0"/>
                            </a:rPr>
                            <m:t>𝐿𝐶𝑃</m:t>
                          </m:r>
                          <m:r>
                            <a:rPr lang="en-CA" sz="1000" i="1" baseline="-25000" dirty="0" err="1" smtClean="0">
                              <a:solidFill>
                                <a:schemeClr val="bg2"/>
                              </a:solidFill>
                              <a:latin typeface="Cambria Math" panose="02040503050406030204" pitchFamily="18" charset="0"/>
                              <a:cs typeface="Courier New" panose="02070309020205020404" pitchFamily="49" charset="0"/>
                            </a:rPr>
                            <m:t>𝑖</m:t>
                          </m:r>
                          <m:r>
                            <a:rPr lang="en-CA" sz="1000" i="1" dirty="0" smtClean="0">
                              <a:solidFill>
                                <a:schemeClr val="bg2"/>
                              </a:solidFill>
                              <a:latin typeface="Cambria Math" panose="02040503050406030204" pitchFamily="18" charset="0"/>
                              <a:cs typeface="Courier New" panose="02070309020205020404" pitchFamily="49" charset="0"/>
                            </a:rPr>
                            <m:t> – </m:t>
                          </m:r>
                          <m:r>
                            <a:rPr lang="en-CA" sz="1000" i="1" dirty="0" smtClean="0">
                              <a:solidFill>
                                <a:schemeClr val="bg2"/>
                              </a:solidFill>
                              <a:latin typeface="Cambria Math" panose="02040503050406030204" pitchFamily="18" charset="0"/>
                              <a:cs typeface="Courier New" panose="02070309020205020404" pitchFamily="49" charset="0"/>
                            </a:rPr>
                            <m:t>𝑝</m:t>
                          </m:r>
                          <m:r>
                            <a:rPr lang="en-CA" sz="1000" i="1" dirty="0" smtClean="0">
                              <a:solidFill>
                                <a:schemeClr val="bg2"/>
                              </a:solidFill>
                              <a:latin typeface="Cambria Math" panose="02040503050406030204" pitchFamily="18" charset="0"/>
                              <a:cs typeface="Courier New" panose="02070309020205020404" pitchFamily="49" charset="0"/>
                            </a:rPr>
                            <m:t>)	∗ (</m:t>
                          </m:r>
                          <m:r>
                            <a:rPr lang="en-CA" sz="1000" i="1" dirty="0" err="1" smtClean="0">
                              <a:solidFill>
                                <a:schemeClr val="bg2"/>
                              </a:solidFill>
                              <a:latin typeface="Cambria Math" panose="02040503050406030204" pitchFamily="18" charset="0"/>
                              <a:cs typeface="Courier New" panose="02070309020205020404" pitchFamily="49" charset="0"/>
                            </a:rPr>
                            <m:t>𝑓</m:t>
                          </m:r>
                          <m:r>
                            <a:rPr lang="en-CA" sz="1000" i="1" baseline="-25000" dirty="0" err="1" smtClean="0">
                              <a:solidFill>
                                <a:schemeClr val="bg2"/>
                              </a:solidFill>
                              <a:latin typeface="Cambria Math" panose="02040503050406030204" pitchFamily="18" charset="0"/>
                              <a:cs typeface="Courier New" panose="02070309020205020404" pitchFamily="49" charset="0"/>
                            </a:rPr>
                            <m:t>𝑟</m:t>
                          </m:r>
                          <m:r>
                            <a:rPr lang="en-CA" sz="1000" i="1" baseline="-25000" dirty="0" err="1" smtClean="0">
                              <a:solidFill>
                                <a:schemeClr val="bg2"/>
                              </a:solidFill>
                              <a:latin typeface="Cambria Math" panose="02040503050406030204" pitchFamily="18" charset="0"/>
                              <a:cs typeface="Courier New" panose="02070309020205020404" pitchFamily="49" charset="0"/>
                            </a:rPr>
                            <m:t>,</m:t>
                          </m:r>
                          <m:r>
                            <a:rPr lang="en-CA" sz="1000" i="1" baseline="-25000" dirty="0" err="1" smtClean="0">
                              <a:solidFill>
                                <a:schemeClr val="bg2"/>
                              </a:solidFill>
                              <a:latin typeface="Cambria Math" panose="02040503050406030204" pitchFamily="18" charset="0"/>
                              <a:cs typeface="Courier New" panose="02070309020205020404" pitchFamily="49" charset="0"/>
                            </a:rPr>
                            <m:t>𝑢</m:t>
                          </m:r>
                          <m:r>
                            <a:rPr lang="en-CA" sz="1000" i="1" dirty="0" smtClean="0">
                              <a:solidFill>
                                <a:schemeClr val="bg2"/>
                              </a:solidFill>
                              <a:latin typeface="Cambria Math" panose="02040503050406030204" pitchFamily="18" charset="0"/>
                              <a:cs typeface="Courier New" panose="02070309020205020404" pitchFamily="49" charset="0"/>
                            </a:rPr>
                            <m:t> − 1)</m:t>
                          </m:r>
                        </m:oMath>
                      </m:oMathPara>
                    </a14:m>
                    <a:endParaRPr lang="en-CA" sz="1000" baseline="-25000">
                      <a:solidFill>
                        <a:schemeClr val="bg2"/>
                      </a:solidFill>
                      <a:latin typeface="Courier New" panose="02070309020205020404" pitchFamily="49" charset="0"/>
                      <a:cs typeface="Courier New" panose="02070309020205020404" pitchFamily="49" charset="0"/>
                    </a:endParaRPr>
                  </a:p>
                </p:txBody>
              </p:sp>
            </mc:Choice>
            <mc:Fallback xmlns="">
              <p:sp>
                <p:nvSpPr>
                  <p:cNvPr id="127" name="Rectangle 126">
                    <a:extLst>
                      <a:ext uri="{FF2B5EF4-FFF2-40B4-BE49-F238E27FC236}">
                        <a16:creationId xmlns:a16="http://schemas.microsoft.com/office/drawing/2014/main" id="{D9BF677C-0F08-4FD1-84A4-9E3113752DE2}"/>
                      </a:ext>
                    </a:extLst>
                  </p:cNvPr>
                  <p:cNvSpPr>
                    <a:spLocks noRot="1" noChangeAspect="1" noMove="1" noResize="1" noEditPoints="1" noAdjustHandles="1" noChangeArrowheads="1" noChangeShapeType="1" noTextEdit="1"/>
                  </p:cNvSpPr>
                  <p:nvPr/>
                </p:nvSpPr>
                <p:spPr>
                  <a:xfrm>
                    <a:off x="10345032" y="4945340"/>
                    <a:ext cx="1541703" cy="478857"/>
                  </a:xfrm>
                  <a:prstGeom prst="rect">
                    <a:avLst/>
                  </a:prstGeom>
                  <a:blipFill>
                    <a:blip r:embed="rId10"/>
                    <a:stretch>
                      <a:fillRect/>
                    </a:stretch>
                  </a:blipFill>
                </p:spPr>
                <p:txBody>
                  <a:bodyPr/>
                  <a:lstStyle/>
                  <a:p>
                    <a:r>
                      <a:rPr lang="en-CA">
                        <a:noFill/>
                      </a:rPr>
                      <a:t> </a:t>
                    </a:r>
                  </a:p>
                </p:txBody>
              </p:sp>
            </mc:Fallback>
          </mc:AlternateContent>
        </p:grpSp>
        <p:cxnSp>
          <p:nvCxnSpPr>
            <p:cNvPr id="123" name="Straight Arrow Connector 122">
              <a:extLst>
                <a:ext uri="{FF2B5EF4-FFF2-40B4-BE49-F238E27FC236}">
                  <a16:creationId xmlns:a16="http://schemas.microsoft.com/office/drawing/2014/main" id="{8270A7A4-F049-4A51-9B13-E3B00B8675FC}"/>
                </a:ext>
              </a:extLst>
            </p:cNvPr>
            <p:cNvCxnSpPr>
              <a:cxnSpLocks/>
              <a:stCxn id="125" idx="2"/>
              <a:endCxn id="126" idx="0"/>
            </p:cNvCxnSpPr>
            <p:nvPr/>
          </p:nvCxnSpPr>
          <p:spPr>
            <a:xfrm>
              <a:off x="11157333" y="4053196"/>
              <a:ext cx="1" cy="14206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4B058748-18CC-4C7C-BBBA-CD3E732CDDE6}"/>
                </a:ext>
              </a:extLst>
            </p:cNvPr>
            <p:cNvCxnSpPr>
              <a:cxnSpLocks/>
              <a:stCxn id="126" idx="2"/>
              <a:endCxn id="127" idx="0"/>
            </p:cNvCxnSpPr>
            <p:nvPr/>
          </p:nvCxnSpPr>
          <p:spPr>
            <a:xfrm flipH="1">
              <a:off x="11157333" y="4587832"/>
              <a:ext cx="1" cy="162103"/>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
        <p:nvSpPr>
          <p:cNvPr id="50" name="Rectangle 49">
            <a:extLst>
              <a:ext uri="{FF2B5EF4-FFF2-40B4-BE49-F238E27FC236}">
                <a16:creationId xmlns:a16="http://schemas.microsoft.com/office/drawing/2014/main" id="{70DD08E7-6FDB-4854-AA55-75A714845D86}"/>
              </a:ext>
            </a:extLst>
          </p:cNvPr>
          <p:cNvSpPr/>
          <p:nvPr/>
        </p:nvSpPr>
        <p:spPr>
          <a:xfrm>
            <a:off x="-5206" y="3905345"/>
            <a:ext cx="6182353" cy="1364974"/>
          </a:xfrm>
          <a:prstGeom prst="rect">
            <a:avLst/>
          </a:prstGeom>
          <a:solidFill>
            <a:srgbClr val="F6F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1237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 name="Title 4">
            <a:extLst>
              <a:ext uri="{FF2B5EF4-FFF2-40B4-BE49-F238E27FC236}">
                <a16:creationId xmlns:a16="http://schemas.microsoft.com/office/drawing/2014/main" id="{6C87958C-AB57-4D4B-B090-C77E611748E3}"/>
              </a:ext>
            </a:extLst>
          </p:cNvPr>
          <p:cNvSpPr>
            <a:spLocks noGrp="1"/>
          </p:cNvSpPr>
          <p:nvPr>
            <p:ph type="title"/>
          </p:nvPr>
        </p:nvSpPr>
        <p:spPr>
          <a:xfrm>
            <a:off x="838200" y="586992"/>
            <a:ext cx="4953000" cy="1664573"/>
          </a:xfrm>
        </p:spPr>
        <p:txBody>
          <a:bodyPr>
            <a:normAutofit/>
          </a:bodyPr>
          <a:lstStyle/>
          <a:p>
            <a:pPr>
              <a:lnSpc>
                <a:spcPct val="90000"/>
              </a:lnSpc>
            </a:pPr>
            <a:r>
              <a:rPr lang="en-CA" sz="4000" dirty="0">
                <a:solidFill>
                  <a:schemeClr val="tx2"/>
                </a:solidFill>
              </a:rPr>
              <a:t>OLP-1</a:t>
            </a:r>
            <a:endParaRPr lang="en-CA" sz="2000" b="0" dirty="0">
              <a:solidFill>
                <a:schemeClr val="tx2"/>
              </a:solidFill>
            </a:endParaRPr>
          </a:p>
        </p:txBody>
      </p:sp>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2377EF59-30F4-DCE6-9B5A-0ECD90E1272F}"/>
                  </a:ext>
                </a:extLst>
              </p:cNvPr>
              <p:cNvSpPr>
                <a:spLocks noGrp="1"/>
              </p:cNvSpPr>
              <p:nvPr>
                <p:ph idx="1"/>
              </p:nvPr>
            </p:nvSpPr>
            <p:spPr>
              <a:xfrm>
                <a:off x="838200" y="2411654"/>
                <a:ext cx="4952681" cy="3122036"/>
              </a:xfrm>
            </p:spPr>
            <p:txBody>
              <a:bodyPr anchor="ctr">
                <a:normAutofit/>
              </a:bodyPr>
              <a:lstStyle/>
              <a:p>
                <a:r>
                  <a:rPr lang="en-US" sz="1800" dirty="0">
                    <a:solidFill>
                      <a:schemeClr val="tx2"/>
                    </a:solidFill>
                    <a:cs typeface="Courier New" panose="02070309020205020404" pitchFamily="49" charset="0"/>
                  </a:rPr>
                  <a:t>The algorithm required data structures that were not described in </a:t>
                </a:r>
                <a:r>
                  <a:rPr lang="en-US" sz="1800" b="1" dirty="0">
                    <a:solidFill>
                      <a:schemeClr val="tx2"/>
                    </a:solidFill>
                    <a:cs typeface="Courier New" panose="02070309020205020404" pitchFamily="49" charset="0"/>
                  </a:rPr>
                  <a:t>[MS18a]</a:t>
                </a:r>
                <a:r>
                  <a:rPr lang="en-US" sz="1800" dirty="0">
                    <a:solidFill>
                      <a:schemeClr val="tx2"/>
                    </a:solidFill>
                    <a:cs typeface="Courier New" panose="02070309020205020404" pitchFamily="49" charset="0"/>
                  </a:rPr>
                  <a:t>, namely:</a:t>
                </a:r>
              </a:p>
              <a:p>
                <a:pPr lvl="1"/>
                <a:r>
                  <a:rPr lang="en-US" sz="1400" dirty="0">
                    <a:solidFill>
                      <a:schemeClr val="tx2"/>
                    </a:solidFill>
                    <a:cs typeface="Courier New" panose="02070309020205020404" pitchFamily="49" charset="0"/>
                  </a:rPr>
                  <a:t>R</a:t>
                </a:r>
                <a:r>
                  <a:rPr lang="en-US" sz="1400" baseline="-25000" dirty="0">
                    <a:solidFill>
                      <a:schemeClr val="tx2"/>
                    </a:solidFill>
                    <a:cs typeface="Courier New" panose="02070309020205020404" pitchFamily="49" charset="0"/>
                  </a:rPr>
                  <a:t>1</a:t>
                </a:r>
                <a:r>
                  <a:rPr lang="en-US" sz="1400" dirty="0">
                    <a:solidFill>
                      <a:schemeClr val="tx2"/>
                    </a:solidFill>
                    <a:cs typeface="Courier New" panose="02070309020205020404" pitchFamily="49" charset="0"/>
                  </a:rPr>
                  <a:t> &amp; R</a:t>
                </a:r>
                <a:r>
                  <a:rPr lang="en-US" sz="1400" baseline="-25000" dirty="0">
                    <a:solidFill>
                      <a:schemeClr val="tx2"/>
                    </a:solidFill>
                    <a:cs typeface="Courier New" panose="02070309020205020404" pitchFamily="49" charset="0"/>
                  </a:rPr>
                  <a:t>m</a:t>
                </a:r>
                <a:r>
                  <a:rPr lang="en-US" sz="1400" dirty="0">
                    <a:solidFill>
                      <a:schemeClr val="tx2"/>
                    </a:solidFill>
                    <a:cs typeface="Courier New" panose="02070309020205020404" pitchFamily="49" charset="0"/>
                  </a:rPr>
                  <a:t> arrays;</a:t>
                </a:r>
              </a:p>
              <a:p>
                <a:pPr lvl="1"/>
                <a:r>
                  <a:rPr lang="en-US" sz="1400" dirty="0">
                    <a:solidFill>
                      <a:schemeClr val="tx2"/>
                    </a:solidFill>
                    <a:cs typeface="Courier New" panose="02070309020205020404" pitchFamily="49" charset="0"/>
                  </a:rPr>
                  <a:t>computing all runs with </a:t>
                </a:r>
                <a14:m>
                  <m:oMath xmlns:m="http://schemas.openxmlformats.org/officeDocument/2006/math">
                    <m:r>
                      <a:rPr lang="en-US" sz="1400" i="1" dirty="0" smtClean="0">
                        <a:solidFill>
                          <a:schemeClr val="tx2"/>
                        </a:solidFill>
                        <a:latin typeface="Cambria Math" panose="02040503050406030204" pitchFamily="18" charset="0"/>
                        <a:cs typeface="Courier New" panose="02070309020205020404" pitchFamily="49" charset="0"/>
                      </a:rPr>
                      <m:t>𝑐𝑜𝑚𝑝𝑢𝑡𝑒</m:t>
                    </m:r>
                    <m:r>
                      <a:rPr lang="en-US" sz="1400" i="1" dirty="0" err="1">
                        <a:solidFill>
                          <a:schemeClr val="tx2"/>
                        </a:solidFill>
                        <a:latin typeface="Cambria Math" panose="02040503050406030204" pitchFamily="18" charset="0"/>
                        <a:cs typeface="Courier New" panose="02070309020205020404" pitchFamily="49" charset="0"/>
                      </a:rPr>
                      <m:t>_</m:t>
                    </m:r>
                    <m:r>
                      <a:rPr lang="en-US" sz="1400" i="1" dirty="0" err="1">
                        <a:solidFill>
                          <a:schemeClr val="tx2"/>
                        </a:solidFill>
                        <a:latin typeface="Cambria Math" panose="02040503050406030204" pitchFamily="18" charset="0"/>
                        <a:cs typeface="Courier New" panose="02070309020205020404" pitchFamily="49" charset="0"/>
                      </a:rPr>
                      <m:t>𝑟𝑢𝑛𝑠</m:t>
                    </m:r>
                    <m:r>
                      <a:rPr lang="en-US" sz="1400" i="1" dirty="0" smtClean="0">
                        <a:solidFill>
                          <a:schemeClr val="tx2"/>
                        </a:solidFill>
                        <a:latin typeface="Cambria Math" panose="02040503050406030204" pitchFamily="18" charset="0"/>
                        <a:cs typeface="Courier New" panose="02070309020205020404" pitchFamily="49" charset="0"/>
                      </a:rPr>
                      <m:t>()</m:t>
                    </m:r>
                  </m:oMath>
                </a14:m>
                <a:r>
                  <a:rPr lang="en-US" sz="1400" dirty="0">
                    <a:solidFill>
                      <a:schemeClr val="tx2"/>
                    </a:solidFill>
                    <a:cs typeface="Courier New" panose="02070309020205020404" pitchFamily="49" charset="0"/>
                  </a:rPr>
                  <a:t>;</a:t>
                </a:r>
              </a:p>
              <a:p>
                <a:pPr lvl="1"/>
                <a:r>
                  <a:rPr lang="en-US" sz="1400" dirty="0">
                    <a:solidFill>
                      <a:schemeClr val="tx2"/>
                    </a:solidFill>
                    <a:cs typeface="Courier New" panose="02070309020205020404" pitchFamily="49" charset="0"/>
                  </a:rPr>
                  <a:t>computing eligible runs with</a:t>
                </a:r>
                <a14:m>
                  <m:oMath xmlns:m="http://schemas.openxmlformats.org/officeDocument/2006/math">
                    <m:r>
                      <a:rPr lang="en-US" sz="1400" i="1" dirty="0" smtClean="0">
                        <a:solidFill>
                          <a:schemeClr val="tx2"/>
                        </a:solidFill>
                        <a:latin typeface="Cambria Math" panose="02040503050406030204" pitchFamily="18" charset="0"/>
                        <a:cs typeface="Courier New" panose="02070309020205020404" pitchFamily="49" charset="0"/>
                      </a:rPr>
                      <m:t> </m:t>
                    </m:r>
                    <m:r>
                      <a:rPr lang="en-US" sz="1400" i="1" dirty="0" err="1" smtClean="0">
                        <a:solidFill>
                          <a:schemeClr val="tx2"/>
                        </a:solidFill>
                        <a:latin typeface="Cambria Math" panose="02040503050406030204" pitchFamily="18" charset="0"/>
                        <a:cs typeface="Courier New" panose="02070309020205020404" pitchFamily="49" charset="0"/>
                      </a:rPr>
                      <m:t>𝑒𝑥𝑟𝑢𝑛</m:t>
                    </m:r>
                    <m:r>
                      <a:rPr lang="en-US" sz="1400" i="1" dirty="0" smtClean="0">
                        <a:solidFill>
                          <a:schemeClr val="tx2"/>
                        </a:solidFill>
                        <a:latin typeface="Cambria Math" panose="02040503050406030204" pitchFamily="18" charset="0"/>
                        <a:cs typeface="Courier New" panose="02070309020205020404" pitchFamily="49" charset="0"/>
                      </a:rPr>
                      <m:t>()</m:t>
                    </m:r>
                  </m:oMath>
                </a14:m>
                <a:r>
                  <a:rPr lang="en-US" sz="1400" dirty="0">
                    <a:solidFill>
                      <a:schemeClr val="tx2"/>
                    </a:solidFill>
                    <a:cs typeface="Courier New" panose="02070309020205020404" pitchFamily="49" charset="0"/>
                  </a:rPr>
                  <a:t>.</a:t>
                </a:r>
              </a:p>
            </p:txBody>
          </p:sp>
        </mc:Choice>
        <mc:Fallback xmlns="">
          <p:sp>
            <p:nvSpPr>
              <p:cNvPr id="12" name="Content Placeholder 11">
                <a:extLst>
                  <a:ext uri="{FF2B5EF4-FFF2-40B4-BE49-F238E27FC236}">
                    <a16:creationId xmlns:a16="http://schemas.microsoft.com/office/drawing/2014/main" id="{2377EF59-30F4-DCE6-9B5A-0ECD90E1272F}"/>
                  </a:ext>
                </a:extLst>
              </p:cNvPr>
              <p:cNvSpPr>
                <a:spLocks noGrp="1" noRot="1" noChangeAspect="1" noMove="1" noResize="1" noEditPoints="1" noAdjustHandles="1" noChangeArrowheads="1" noChangeShapeType="1" noTextEdit="1"/>
              </p:cNvSpPr>
              <p:nvPr>
                <p:ph idx="1"/>
              </p:nvPr>
            </p:nvSpPr>
            <p:spPr>
              <a:xfrm>
                <a:off x="838200" y="2411654"/>
                <a:ext cx="4952681" cy="3122036"/>
              </a:xfrm>
              <a:blipFill>
                <a:blip r:embed="rId2"/>
                <a:stretch>
                  <a:fillRect l="-862" r="-739"/>
                </a:stretch>
              </a:blipFill>
            </p:spPr>
            <p:txBody>
              <a:bodyPr/>
              <a:lstStyle/>
              <a:p>
                <a:r>
                  <a:rPr lang="en-CA">
                    <a:noFill/>
                  </a:rPr>
                  <a:t> </a:t>
                </a:r>
              </a:p>
            </p:txBody>
          </p:sp>
        </mc:Fallback>
      </mc:AlternateContent>
      <p:sp>
        <p:nvSpPr>
          <p:cNvPr id="19" name="Rectangle 18">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96875" y="0"/>
            <a:ext cx="5992075"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4F5CB7-A3D1-44A9-8B58-DB497DD7DD92}"/>
              </a:ext>
            </a:extLst>
          </p:cNvPr>
          <p:cNvSpPr>
            <a:spLocks noGrp="1"/>
          </p:cNvSpPr>
          <p:nvPr>
            <p:ph type="sldNum" sz="quarter" idx="12"/>
          </p:nvPr>
        </p:nvSpPr>
        <p:spPr>
          <a:xfrm>
            <a:off x="8610600" y="6327648"/>
            <a:ext cx="2743200" cy="365125"/>
          </a:xfrm>
        </p:spPr>
        <p:txBody>
          <a:bodyPr>
            <a:normAutofit/>
          </a:bodyPr>
          <a:lstStyle/>
          <a:p>
            <a:pPr>
              <a:spcAft>
                <a:spcPts val="600"/>
              </a:spcAft>
            </a:pPr>
            <a:fld id="{73B850FF-6169-4056-8077-06FFA93A5366}" type="slidenum">
              <a:rPr lang="en-US" smtClean="0"/>
              <a:pPr>
                <a:spcAft>
                  <a:spcPts val="600"/>
                </a:spcAft>
              </a:pPr>
              <a:t>19</a:t>
            </a:fld>
            <a:endParaRPr lang="en-US"/>
          </a:p>
        </p:txBody>
      </p:sp>
      <p:sp>
        <p:nvSpPr>
          <p:cNvPr id="42" name="TextBox 41">
            <a:extLst>
              <a:ext uri="{FF2B5EF4-FFF2-40B4-BE49-F238E27FC236}">
                <a16:creationId xmlns:a16="http://schemas.microsoft.com/office/drawing/2014/main" id="{5ACD8086-64FF-4EFA-9E14-193FDD6EAFA9}"/>
              </a:ext>
            </a:extLst>
          </p:cNvPr>
          <p:cNvSpPr txBox="1"/>
          <p:nvPr/>
        </p:nvSpPr>
        <p:spPr>
          <a:xfrm>
            <a:off x="102966" y="6310155"/>
            <a:ext cx="6093994" cy="400110"/>
          </a:xfrm>
          <a:prstGeom prst="rect">
            <a:avLst/>
          </a:prstGeom>
          <a:noFill/>
        </p:spPr>
        <p:txBody>
          <a:bodyPr wrap="square">
            <a:spAutoFit/>
          </a:bodyPr>
          <a:lstStyle/>
          <a:p>
            <a:pPr algn="r"/>
            <a:r>
              <a:rPr lang="en-US" sz="1000" b="0" i="0" u="none" strike="noStrike" baseline="0">
                <a:latin typeface="LMRoman10-Regular"/>
              </a:rPr>
              <a:t>[MS18a] N. Mhaskar and W. Smyth. String covering with optimal covers. </a:t>
            </a:r>
            <a:r>
              <a:rPr lang="en-US" sz="1000" b="0" i="1" u="none" strike="noStrike" baseline="0">
                <a:latin typeface="LMRoman10-Italic"/>
              </a:rPr>
              <a:t>Journal of</a:t>
            </a:r>
          </a:p>
          <a:p>
            <a:pPr algn="r"/>
            <a:r>
              <a:rPr lang="pt-BR" sz="1000" b="0" i="1" u="none" strike="noStrike" baseline="0">
                <a:latin typeface="LMRoman10-Italic"/>
              </a:rPr>
              <a:t>Discrete Algorithms </a:t>
            </a:r>
            <a:r>
              <a:rPr lang="pt-BR" sz="1000" b="0" i="0" u="none" strike="noStrike" baseline="0">
                <a:latin typeface="LMRoman10-Regular"/>
              </a:rPr>
              <a:t>51 (2018), 26–38. </a:t>
            </a:r>
            <a:r>
              <a:rPr lang="pt-BR" sz="1000" b="0" i="0" u="none" strike="noStrike" baseline="0">
                <a:latin typeface="LMRomanCaps10-Regular"/>
              </a:rPr>
              <a:t>issn</a:t>
            </a:r>
            <a:r>
              <a:rPr lang="pt-BR" sz="1000" b="0" i="0" u="none" strike="noStrike" baseline="0">
                <a:latin typeface="LMRoman10-Regular"/>
              </a:rPr>
              <a:t>: 1570-8667.</a:t>
            </a:r>
            <a:endParaRPr lang="en-CA" sz="1000"/>
          </a:p>
        </p:txBody>
      </p:sp>
      <p:grpSp>
        <p:nvGrpSpPr>
          <p:cNvPr id="2" name="Group 1">
            <a:extLst>
              <a:ext uri="{FF2B5EF4-FFF2-40B4-BE49-F238E27FC236}">
                <a16:creationId xmlns:a16="http://schemas.microsoft.com/office/drawing/2014/main" id="{EB688054-001C-452C-A6D8-138C9B434C03}"/>
              </a:ext>
            </a:extLst>
          </p:cNvPr>
          <p:cNvGrpSpPr/>
          <p:nvPr/>
        </p:nvGrpSpPr>
        <p:grpSpPr>
          <a:xfrm>
            <a:off x="6844238" y="600168"/>
            <a:ext cx="5083946" cy="5657664"/>
            <a:chOff x="6844238" y="600168"/>
            <a:chExt cx="5083946" cy="5657664"/>
          </a:xfrm>
        </p:grpSpPr>
        <p:grpSp>
          <p:nvGrpSpPr>
            <p:cNvPr id="189" name="Group 188">
              <a:extLst>
                <a:ext uri="{FF2B5EF4-FFF2-40B4-BE49-F238E27FC236}">
                  <a16:creationId xmlns:a16="http://schemas.microsoft.com/office/drawing/2014/main" id="{76E86C98-A774-4175-863B-BF57BFDC88DF}"/>
                </a:ext>
              </a:extLst>
            </p:cNvPr>
            <p:cNvGrpSpPr/>
            <p:nvPr/>
          </p:nvGrpSpPr>
          <p:grpSpPr>
            <a:xfrm>
              <a:off x="6844238" y="600168"/>
              <a:ext cx="2601964" cy="5657664"/>
              <a:chOff x="7380236" y="590624"/>
              <a:chExt cx="2601964" cy="5657664"/>
            </a:xfrm>
          </p:grpSpPr>
          <p:sp>
            <p:nvSpPr>
              <p:cNvPr id="44" name="Oval 43">
                <a:extLst>
                  <a:ext uri="{FF2B5EF4-FFF2-40B4-BE49-F238E27FC236}">
                    <a16:creationId xmlns:a16="http://schemas.microsoft.com/office/drawing/2014/main" id="{CF9A6E49-A927-41C4-9913-2B97CA2D0715}"/>
                  </a:ext>
                </a:extLst>
              </p:cNvPr>
              <p:cNvSpPr/>
              <p:nvPr/>
            </p:nvSpPr>
            <p:spPr>
              <a:xfrm>
                <a:off x="8144008" y="590624"/>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Main()</a:t>
                </a:r>
              </a:p>
            </p:txBody>
          </p:sp>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E92D464E-7485-4E42-81AB-A8ACD862065D}"/>
                      </a:ext>
                    </a:extLst>
                  </p:cNvPr>
                  <p:cNvSpPr/>
                  <p:nvPr/>
                </p:nvSpPr>
                <p:spPr>
                  <a:xfrm>
                    <a:off x="8029708" y="1493828"/>
                    <a:ext cx="1303020"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latin typeface="Cambria Math" panose="02040503050406030204" pitchFamily="18" charset="0"/>
                              <a:cs typeface="Courier New" panose="02070309020205020404" pitchFamily="49" charset="0"/>
                            </a:rPr>
                            <m:t>𝐶𝑜𝑚𝑝𝑢𝑡𝑒</m:t>
                          </m:r>
                          <m:r>
                            <a:rPr lang="en-CA" sz="1200" i="1" dirty="0" smtClean="0">
                              <a:latin typeface="Cambria Math" panose="02040503050406030204" pitchFamily="18" charset="0"/>
                              <a:cs typeface="Courier New" panose="02070309020205020404" pitchFamily="49" charset="0"/>
                            </a:rPr>
                            <m:t>_</m:t>
                          </m:r>
                          <m:r>
                            <a:rPr lang="en-CA" sz="1200" i="1" dirty="0" smtClean="0">
                              <a:latin typeface="Cambria Math" panose="02040503050406030204" pitchFamily="18" charset="0"/>
                              <a:cs typeface="Courier New" panose="02070309020205020404" pitchFamily="49" charset="0"/>
                            </a:rPr>
                            <m:t>𝑀𝐶</m:t>
                          </m:r>
                          <m:r>
                            <a:rPr lang="en-CA" sz="1200" i="1" dirty="0">
                              <a:latin typeface="Cambria Math" panose="02040503050406030204" pitchFamily="18" charset="0"/>
                              <a:cs typeface="Courier New" panose="02070309020205020404" pitchFamily="49" charset="0"/>
                            </a:rPr>
                            <m:t>()</m:t>
                          </m:r>
                        </m:oMath>
                      </m:oMathPara>
                    </a14:m>
                    <a:endParaRPr lang="en-CA" sz="1200">
                      <a:latin typeface="Courier New" panose="02070309020205020404" pitchFamily="49" charset="0"/>
                      <a:cs typeface="Courier New" panose="02070309020205020404" pitchFamily="49" charset="0"/>
                    </a:endParaRPr>
                  </a:p>
                </p:txBody>
              </p:sp>
            </mc:Choice>
            <mc:Fallback xmlns="">
              <p:sp>
                <p:nvSpPr>
                  <p:cNvPr id="48" name="Rectangle 47">
                    <a:extLst>
                      <a:ext uri="{FF2B5EF4-FFF2-40B4-BE49-F238E27FC236}">
                        <a16:creationId xmlns:a16="http://schemas.microsoft.com/office/drawing/2014/main" id="{E92D464E-7485-4E42-81AB-A8ACD862065D}"/>
                      </a:ext>
                    </a:extLst>
                  </p:cNvPr>
                  <p:cNvSpPr>
                    <a:spLocks noRot="1" noChangeAspect="1" noMove="1" noResize="1" noEditPoints="1" noAdjustHandles="1" noChangeArrowheads="1" noChangeShapeType="1" noTextEdit="1"/>
                  </p:cNvSpPr>
                  <p:nvPr/>
                </p:nvSpPr>
                <p:spPr>
                  <a:xfrm>
                    <a:off x="8029708" y="1493828"/>
                    <a:ext cx="1303020" cy="464820"/>
                  </a:xfrm>
                  <a:prstGeom prst="rect">
                    <a:avLst/>
                  </a:prstGeom>
                  <a:blipFill>
                    <a:blip r:embed="rId4"/>
                    <a:stretch>
                      <a:fillRect/>
                    </a:stretch>
                  </a:blipFill>
                </p:spPr>
                <p:txBody>
                  <a:bodyPr/>
                  <a:lstStyle/>
                  <a:p>
                    <a:r>
                      <a:rPr lang="en-CA">
                        <a:noFill/>
                      </a:rPr>
                      <a:t> </a:t>
                    </a:r>
                  </a:p>
                </p:txBody>
              </p:sp>
            </mc:Fallback>
          </mc:AlternateContent>
          <p:sp>
            <p:nvSpPr>
              <p:cNvPr id="56" name="Rectangle: Rounded Corners 55">
                <a:extLst>
                  <a:ext uri="{FF2B5EF4-FFF2-40B4-BE49-F238E27FC236}">
                    <a16:creationId xmlns:a16="http://schemas.microsoft.com/office/drawing/2014/main" id="{36868E16-0C05-4248-B6D0-6FD8BEF84025}"/>
                  </a:ext>
                </a:extLst>
              </p:cNvPr>
              <p:cNvSpPr/>
              <p:nvPr/>
            </p:nvSpPr>
            <p:spPr>
              <a:xfrm>
                <a:off x="8302309" y="4202756"/>
                <a:ext cx="757818" cy="4648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Lobster" panose="00000500000000000000" pitchFamily="2" charset="0"/>
                  </a:rPr>
                  <a:t>OLP</a:t>
                </a:r>
              </a:p>
            </p:txBody>
          </p:sp>
          <p:sp>
            <p:nvSpPr>
              <p:cNvPr id="60" name="Oval 59">
                <a:extLst>
                  <a:ext uri="{FF2B5EF4-FFF2-40B4-BE49-F238E27FC236}">
                    <a16:creationId xmlns:a16="http://schemas.microsoft.com/office/drawing/2014/main" id="{6EF2E830-70A5-4138-927B-53E8ECE56B90}"/>
                  </a:ext>
                </a:extLst>
              </p:cNvPr>
              <p:cNvSpPr/>
              <p:nvPr/>
            </p:nvSpPr>
            <p:spPr>
              <a:xfrm>
                <a:off x="8144008" y="5556409"/>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Output</a:t>
                </a:r>
              </a:p>
            </p:txBody>
          </p:sp>
          <p:cxnSp>
            <p:nvCxnSpPr>
              <p:cNvPr id="61" name="Connector: Elbow 60">
                <a:extLst>
                  <a:ext uri="{FF2B5EF4-FFF2-40B4-BE49-F238E27FC236}">
                    <a16:creationId xmlns:a16="http://schemas.microsoft.com/office/drawing/2014/main" id="{89334EB0-4F0E-4667-9368-EBAC7F64A172}"/>
                  </a:ext>
                </a:extLst>
              </p:cNvPr>
              <p:cNvCxnSpPr>
                <a:cxnSpLocks/>
                <a:endCxn id="48" idx="0"/>
              </p:cNvCxnSpPr>
              <p:nvPr/>
            </p:nvCxnSpPr>
            <p:spPr>
              <a:xfrm>
                <a:off x="8681218" y="1282503"/>
                <a:ext cx="0" cy="21132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BA68534C-EBD8-48E5-A80B-D58BCAA6F31E}"/>
                  </a:ext>
                </a:extLst>
              </p:cNvPr>
              <p:cNvCxnSpPr>
                <a:cxnSpLocks/>
                <a:stCxn id="58" idx="3"/>
                <a:endCxn id="60" idx="2"/>
              </p:cNvCxnSpPr>
              <p:nvPr/>
            </p:nvCxnSpPr>
            <p:spPr>
              <a:xfrm flipH="1">
                <a:off x="8144008" y="5112677"/>
                <a:ext cx="1448773" cy="789672"/>
              </a:xfrm>
              <a:prstGeom prst="bentConnector5">
                <a:avLst>
                  <a:gd name="adj1" fmla="val -15779"/>
                  <a:gd name="adj2" fmla="val 42812"/>
                  <a:gd name="adj3" fmla="val 115779"/>
                </a:avLst>
              </a:prstGeom>
              <a:ln w="12700">
                <a:solidFill>
                  <a:schemeClr val="bg2"/>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64F44AB4-3876-4FFA-A31B-E91195FEB3F2}"/>
                  </a:ext>
                </a:extLst>
              </p:cNvPr>
              <p:cNvCxnSpPr>
                <a:cxnSpLocks/>
                <a:stCxn id="48" idx="3"/>
                <a:endCxn id="50" idx="1"/>
              </p:cNvCxnSpPr>
              <p:nvPr/>
            </p:nvCxnSpPr>
            <p:spPr>
              <a:xfrm flipH="1">
                <a:off x="7380236" y="1726238"/>
                <a:ext cx="1952492" cy="680493"/>
              </a:xfrm>
              <a:prstGeom prst="bentConnector5">
                <a:avLst>
                  <a:gd name="adj1" fmla="val -11708"/>
                  <a:gd name="adj2" fmla="val 50000"/>
                  <a:gd name="adj3" fmla="val 11170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C6B8014F-6CAE-4FD9-ABA1-310842067632}"/>
                  </a:ext>
                </a:extLst>
              </p:cNvPr>
              <p:cNvGrpSpPr/>
              <p:nvPr/>
            </p:nvGrpSpPr>
            <p:grpSpPr>
              <a:xfrm>
                <a:off x="7380236" y="2169973"/>
                <a:ext cx="2601964" cy="469168"/>
                <a:chOff x="7012720" y="2013573"/>
                <a:chExt cx="2601964" cy="469168"/>
              </a:xfrm>
            </p:grpSpPr>
            <p:sp>
              <p:nvSpPr>
                <p:cNvPr id="50" name="Rectangle: Rounded Corners 49">
                  <a:extLst>
                    <a:ext uri="{FF2B5EF4-FFF2-40B4-BE49-F238E27FC236}">
                      <a16:creationId xmlns:a16="http://schemas.microsoft.com/office/drawing/2014/main" id="{FB473471-9B66-4217-AB60-A208D9B3AE68}"/>
                    </a:ext>
                  </a:extLst>
                </p:cNvPr>
                <p:cNvSpPr/>
                <p:nvPr/>
              </p:nvSpPr>
              <p:spPr>
                <a:xfrm>
                  <a:off x="7012720" y="2017921"/>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SA</a:t>
                  </a:r>
                </a:p>
              </p:txBody>
            </p:sp>
            <p:sp>
              <p:nvSpPr>
                <p:cNvPr id="52" name="Rectangle: Rounded Corners 51">
                  <a:extLst>
                    <a:ext uri="{FF2B5EF4-FFF2-40B4-BE49-F238E27FC236}">
                      <a16:creationId xmlns:a16="http://schemas.microsoft.com/office/drawing/2014/main" id="{203AA38B-938F-43A0-AF7E-D79E0DB66AD2}"/>
                    </a:ext>
                  </a:extLst>
                </p:cNvPr>
                <p:cNvSpPr/>
                <p:nvPr/>
              </p:nvSpPr>
              <p:spPr>
                <a:xfrm>
                  <a:off x="7936318" y="201357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LCP</a:t>
                  </a:r>
                </a:p>
              </p:txBody>
            </p:sp>
            <p:sp>
              <p:nvSpPr>
                <p:cNvPr id="54" name="Rectangle: Rounded Corners 53">
                  <a:extLst>
                    <a:ext uri="{FF2B5EF4-FFF2-40B4-BE49-F238E27FC236}">
                      <a16:creationId xmlns:a16="http://schemas.microsoft.com/office/drawing/2014/main" id="{8062EBCD-4904-44C9-BABB-213319A40091}"/>
                    </a:ext>
                  </a:extLst>
                </p:cNvPr>
                <p:cNvSpPr/>
                <p:nvPr/>
              </p:nvSpPr>
              <p:spPr>
                <a:xfrm>
                  <a:off x="8859916" y="2013573"/>
                  <a:ext cx="75476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RSF</a:t>
                  </a:r>
                </a:p>
              </p:txBody>
            </p:sp>
            <p:cxnSp>
              <p:nvCxnSpPr>
                <p:cNvPr id="66" name="Straight Arrow Connector 65">
                  <a:extLst>
                    <a:ext uri="{FF2B5EF4-FFF2-40B4-BE49-F238E27FC236}">
                      <a16:creationId xmlns:a16="http://schemas.microsoft.com/office/drawing/2014/main" id="{EFB1AD98-1131-423A-BEE4-5732EA843194}"/>
                    </a:ext>
                  </a:extLst>
                </p:cNvPr>
                <p:cNvCxnSpPr>
                  <a:cxnSpLocks/>
                  <a:stCxn id="50" idx="3"/>
                  <a:endCxn id="52" idx="1"/>
                </p:cNvCxnSpPr>
                <p:nvPr/>
              </p:nvCxnSpPr>
              <p:spPr>
                <a:xfrm flipV="1">
                  <a:off x="7787336" y="2245983"/>
                  <a:ext cx="148982" cy="434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105827DC-F110-4B71-B79E-2C8123E8CF93}"/>
                    </a:ext>
                  </a:extLst>
                </p:cNvPr>
                <p:cNvCxnSpPr>
                  <a:cxnSpLocks/>
                  <a:stCxn id="52" idx="3"/>
                  <a:endCxn id="54" idx="1"/>
                </p:cNvCxnSpPr>
                <p:nvPr/>
              </p:nvCxnSpPr>
              <p:spPr>
                <a:xfrm>
                  <a:off x="8710934" y="2245983"/>
                  <a:ext cx="148982"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0" name="Straight Arrow Connector 69">
                <a:extLst>
                  <a:ext uri="{FF2B5EF4-FFF2-40B4-BE49-F238E27FC236}">
                    <a16:creationId xmlns:a16="http://schemas.microsoft.com/office/drawing/2014/main" id="{4B92A48B-6098-4926-BB2C-7A1CD3504411}"/>
                  </a:ext>
                </a:extLst>
              </p:cNvPr>
              <p:cNvCxnSpPr>
                <a:cxnSpLocks/>
                <a:stCxn id="54" idx="3"/>
                <a:endCxn id="33" idx="1"/>
              </p:cNvCxnSpPr>
              <p:nvPr/>
            </p:nvCxnSpPr>
            <p:spPr>
              <a:xfrm flipH="1">
                <a:off x="7840383" y="2402383"/>
                <a:ext cx="2141817" cy="680493"/>
              </a:xfrm>
              <a:prstGeom prst="bentConnector5">
                <a:avLst>
                  <a:gd name="adj1" fmla="val -10673"/>
                  <a:gd name="adj2" fmla="val 50000"/>
                  <a:gd name="adj3" fmla="val 110673"/>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099381FE-E52A-43E7-98B1-824AE46A1C14}"/>
                  </a:ext>
                </a:extLst>
              </p:cNvPr>
              <p:cNvCxnSpPr>
                <a:cxnSpLocks/>
                <a:stCxn id="56" idx="2"/>
                <a:endCxn id="57" idx="1"/>
              </p:cNvCxnSpPr>
              <p:nvPr/>
            </p:nvCxnSpPr>
            <p:spPr>
              <a:xfrm rot="5400000">
                <a:off x="8003570" y="4433662"/>
                <a:ext cx="443735" cy="911562"/>
              </a:xfrm>
              <a:prstGeom prst="bentConnector4">
                <a:avLst>
                  <a:gd name="adj1" fmla="val 23812"/>
                  <a:gd name="adj2" fmla="val 12507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106" name="Group 105">
                <a:extLst>
                  <a:ext uri="{FF2B5EF4-FFF2-40B4-BE49-F238E27FC236}">
                    <a16:creationId xmlns:a16="http://schemas.microsoft.com/office/drawing/2014/main" id="{DD328739-8FDD-4CD3-91C9-A39B2874C5C9}"/>
                  </a:ext>
                </a:extLst>
              </p:cNvPr>
              <p:cNvGrpSpPr/>
              <p:nvPr/>
            </p:nvGrpSpPr>
            <p:grpSpPr>
              <a:xfrm>
                <a:off x="7769656" y="4878901"/>
                <a:ext cx="1823125" cy="466186"/>
                <a:chOff x="8352079" y="4990218"/>
                <a:chExt cx="1823125" cy="466186"/>
              </a:xfrm>
            </p:grpSpPr>
            <p:sp>
              <p:nvSpPr>
                <p:cNvPr id="57" name="Rectangle: Rounded Corners 56">
                  <a:extLst>
                    <a:ext uri="{FF2B5EF4-FFF2-40B4-BE49-F238E27FC236}">
                      <a16:creationId xmlns:a16="http://schemas.microsoft.com/office/drawing/2014/main" id="{FED446C4-91D1-4774-B6A7-94D7EFBDA423}"/>
                    </a:ext>
                  </a:extLst>
                </p:cNvPr>
                <p:cNvSpPr/>
                <p:nvPr/>
              </p:nvSpPr>
              <p:spPr>
                <a:xfrm>
                  <a:off x="8352079" y="4990218"/>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RSPC</a:t>
                  </a:r>
                </a:p>
              </p:txBody>
            </p:sp>
            <mc:AlternateContent xmlns:mc="http://schemas.openxmlformats.org/markup-compatibility/2006" xmlns:a14="http://schemas.microsoft.com/office/drawing/2010/main">
              <mc:Choice Requires="a14">
                <p:sp>
                  <p:nvSpPr>
                    <p:cNvPr id="58" name="Rectangle: Rounded Corners 57">
                      <a:extLst>
                        <a:ext uri="{FF2B5EF4-FFF2-40B4-BE49-F238E27FC236}">
                          <a16:creationId xmlns:a16="http://schemas.microsoft.com/office/drawing/2014/main" id="{D1B1247A-58A2-432D-B83D-5E1A3D5868D4}"/>
                        </a:ext>
                      </a:extLst>
                    </p:cNvPr>
                    <p:cNvSpPr/>
                    <p:nvPr/>
                  </p:nvSpPr>
                  <p:spPr>
                    <a:xfrm>
                      <a:off x="9271955" y="4991584"/>
                      <a:ext cx="903249"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latin typeface="Cambria Math" panose="02040503050406030204" pitchFamily="18" charset="0"/>
                                <a:cs typeface="Courier New" panose="02070309020205020404" pitchFamily="49" charset="0"/>
                              </a:rPr>
                              <m:t>𝑀𝐶</m:t>
                            </m:r>
                            <m:r>
                              <a:rPr lang="en-CA" sz="1200" i="1" dirty="0" smtClean="0">
                                <a:latin typeface="Cambria Math" panose="02040503050406030204" pitchFamily="18" charset="0"/>
                                <a:cs typeface="Courier New" panose="02070309020205020404" pitchFamily="49" charset="0"/>
                              </a:rPr>
                              <m:t>_</m:t>
                            </m:r>
                            <m:r>
                              <a:rPr lang="en-CA" sz="1200" i="1" dirty="0" smtClean="0">
                                <a:latin typeface="Cambria Math" panose="02040503050406030204" pitchFamily="18" charset="0"/>
                                <a:cs typeface="Courier New" panose="02070309020205020404" pitchFamily="49" charset="0"/>
                              </a:rPr>
                              <m:t>𝐿𝑖𝑠𝑡</m:t>
                            </m:r>
                          </m:oMath>
                        </m:oMathPara>
                      </a14:m>
                      <a:endParaRPr lang="en-CA" sz="1200" baseline="-25000">
                        <a:latin typeface="Courier New" panose="02070309020205020404" pitchFamily="49" charset="0"/>
                        <a:cs typeface="Courier New" panose="02070309020205020404" pitchFamily="49" charset="0"/>
                      </a:endParaRPr>
                    </a:p>
                  </p:txBody>
                </p:sp>
              </mc:Choice>
              <mc:Fallback xmlns="">
                <p:sp>
                  <p:nvSpPr>
                    <p:cNvPr id="58" name="Rectangle: Rounded Corners 57">
                      <a:extLst>
                        <a:ext uri="{FF2B5EF4-FFF2-40B4-BE49-F238E27FC236}">
                          <a16:creationId xmlns:a16="http://schemas.microsoft.com/office/drawing/2014/main" id="{D1B1247A-58A2-432D-B83D-5E1A3D5868D4}"/>
                        </a:ext>
                      </a:extLst>
                    </p:cNvPr>
                    <p:cNvSpPr>
                      <a:spLocks noRot="1" noChangeAspect="1" noMove="1" noResize="1" noEditPoints="1" noAdjustHandles="1" noChangeArrowheads="1" noChangeShapeType="1" noTextEdit="1"/>
                    </p:cNvSpPr>
                    <p:nvPr/>
                  </p:nvSpPr>
                  <p:spPr>
                    <a:xfrm>
                      <a:off x="9271955" y="4991584"/>
                      <a:ext cx="903249" cy="464820"/>
                    </a:xfrm>
                    <a:prstGeom prst="roundRect">
                      <a:avLst/>
                    </a:prstGeom>
                    <a:blipFill>
                      <a:blip r:embed="rId5"/>
                      <a:stretch>
                        <a:fillRect/>
                      </a:stretch>
                    </a:blipFill>
                  </p:spPr>
                  <p:txBody>
                    <a:bodyPr/>
                    <a:lstStyle/>
                    <a:p>
                      <a:r>
                        <a:rPr lang="en-CA">
                          <a:noFill/>
                        </a:rPr>
                        <a:t> </a:t>
                      </a:r>
                    </a:p>
                  </p:txBody>
                </p:sp>
              </mc:Fallback>
            </mc:AlternateContent>
            <p:cxnSp>
              <p:nvCxnSpPr>
                <p:cNvPr id="74" name="Straight Arrow Connector 73">
                  <a:extLst>
                    <a:ext uri="{FF2B5EF4-FFF2-40B4-BE49-F238E27FC236}">
                      <a16:creationId xmlns:a16="http://schemas.microsoft.com/office/drawing/2014/main" id="{A874B8A3-251D-4424-A486-2EC5679D1CF4}"/>
                    </a:ext>
                  </a:extLst>
                </p:cNvPr>
                <p:cNvCxnSpPr>
                  <a:cxnSpLocks/>
                  <a:stCxn id="57" idx="3"/>
                  <a:endCxn id="58" idx="1"/>
                </p:cNvCxnSpPr>
                <p:nvPr/>
              </p:nvCxnSpPr>
              <p:spPr>
                <a:xfrm>
                  <a:off x="9109897" y="5222628"/>
                  <a:ext cx="162058" cy="136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D5C026A6-F3A0-451A-A787-2258F6E94F39}"/>
                  </a:ext>
                </a:extLst>
              </p:cNvPr>
              <p:cNvGrpSpPr/>
              <p:nvPr/>
            </p:nvGrpSpPr>
            <p:grpSpPr>
              <a:xfrm>
                <a:off x="7840383" y="2850466"/>
                <a:ext cx="1681671" cy="464820"/>
                <a:chOff x="7464789" y="2647963"/>
                <a:chExt cx="1681671" cy="464820"/>
              </a:xfrm>
              <a:solidFill>
                <a:srgbClr val="FFFF00"/>
              </a:solidFill>
            </p:grpSpPr>
            <p:sp>
              <p:nvSpPr>
                <p:cNvPr id="33" name="Rectangle: Rounded Corners 32">
                  <a:extLst>
                    <a:ext uri="{FF2B5EF4-FFF2-40B4-BE49-F238E27FC236}">
                      <a16:creationId xmlns:a16="http://schemas.microsoft.com/office/drawing/2014/main" id="{952954F7-6AF3-4302-BA0F-D135E3420D3D}"/>
                    </a:ext>
                  </a:extLst>
                </p:cNvPr>
                <p:cNvSpPr/>
                <p:nvPr/>
              </p:nvSpPr>
              <p:spPr>
                <a:xfrm>
                  <a:off x="7464789" y="2647963"/>
                  <a:ext cx="774616" cy="4648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2"/>
                      </a:solidFill>
                      <a:latin typeface="Lobster" panose="00000500000000000000" pitchFamily="2" charset="0"/>
                    </a:rPr>
                    <a:t>R</a:t>
                  </a:r>
                  <a:r>
                    <a:rPr lang="en-CA" baseline="-25000">
                      <a:solidFill>
                        <a:schemeClr val="tx2"/>
                      </a:solidFill>
                      <a:latin typeface="Lobster" panose="00000500000000000000" pitchFamily="2" charset="0"/>
                    </a:rPr>
                    <a:t>1</a:t>
                  </a:r>
                </a:p>
              </p:txBody>
            </p:sp>
            <p:sp>
              <p:nvSpPr>
                <p:cNvPr id="34" name="Rectangle: Rounded Corners 33">
                  <a:extLst>
                    <a:ext uri="{FF2B5EF4-FFF2-40B4-BE49-F238E27FC236}">
                      <a16:creationId xmlns:a16="http://schemas.microsoft.com/office/drawing/2014/main" id="{4341BA0E-675C-4192-8EE9-6CEA8DA2070D}"/>
                    </a:ext>
                  </a:extLst>
                </p:cNvPr>
                <p:cNvSpPr/>
                <p:nvPr/>
              </p:nvSpPr>
              <p:spPr>
                <a:xfrm>
                  <a:off x="8371844" y="2647963"/>
                  <a:ext cx="774616" cy="4648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2"/>
                      </a:solidFill>
                      <a:latin typeface="Lobster" panose="00000500000000000000" pitchFamily="2" charset="0"/>
                    </a:rPr>
                    <a:t>R</a:t>
                  </a:r>
                  <a:r>
                    <a:rPr lang="en-CA" baseline="-25000">
                      <a:solidFill>
                        <a:schemeClr val="tx2"/>
                      </a:solidFill>
                      <a:latin typeface="Lobster" panose="00000500000000000000" pitchFamily="2" charset="0"/>
                    </a:rPr>
                    <a:t>m</a:t>
                  </a:r>
                </a:p>
              </p:txBody>
            </p:sp>
            <p:cxnSp>
              <p:nvCxnSpPr>
                <p:cNvPr id="35" name="Straight Arrow Connector 34">
                  <a:extLst>
                    <a:ext uri="{FF2B5EF4-FFF2-40B4-BE49-F238E27FC236}">
                      <a16:creationId xmlns:a16="http://schemas.microsoft.com/office/drawing/2014/main" id="{B6601BA7-02F0-4602-B66F-6625957F6EED}"/>
                    </a:ext>
                  </a:extLst>
                </p:cNvPr>
                <p:cNvCxnSpPr>
                  <a:cxnSpLocks/>
                  <a:stCxn id="33" idx="3"/>
                  <a:endCxn id="34" idx="1"/>
                </p:cNvCxnSpPr>
                <p:nvPr/>
              </p:nvCxnSpPr>
              <p:spPr>
                <a:xfrm>
                  <a:off x="8239405" y="2880373"/>
                  <a:ext cx="132439" cy="0"/>
                </a:xfrm>
                <a:prstGeom prst="straightConnector1">
                  <a:avLst/>
                </a:prstGeom>
                <a:grpFill/>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6" name="Straight Arrow Connector 35">
                <a:extLst>
                  <a:ext uri="{FF2B5EF4-FFF2-40B4-BE49-F238E27FC236}">
                    <a16:creationId xmlns:a16="http://schemas.microsoft.com/office/drawing/2014/main" id="{C617B688-00E4-4135-B9E1-984A7CF1919E}"/>
                  </a:ext>
                </a:extLst>
              </p:cNvPr>
              <p:cNvCxnSpPr>
                <a:cxnSpLocks/>
                <a:stCxn id="34" idx="3"/>
                <a:endCxn id="134" idx="1"/>
              </p:cNvCxnSpPr>
              <p:nvPr/>
            </p:nvCxnSpPr>
            <p:spPr>
              <a:xfrm flipH="1">
                <a:off x="7822454" y="3082876"/>
                <a:ext cx="1699600" cy="676145"/>
              </a:xfrm>
              <a:prstGeom prst="bentConnector5">
                <a:avLst>
                  <a:gd name="adj1" fmla="val -13450"/>
                  <a:gd name="adj2" fmla="val 50000"/>
                  <a:gd name="adj3" fmla="val 113450"/>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4" name="Rectangle 133">
                    <a:extLst>
                      <a:ext uri="{FF2B5EF4-FFF2-40B4-BE49-F238E27FC236}">
                        <a16:creationId xmlns:a16="http://schemas.microsoft.com/office/drawing/2014/main" id="{055EF567-BD85-450B-9381-39794712A22F}"/>
                      </a:ext>
                    </a:extLst>
                  </p:cNvPr>
                  <p:cNvSpPr/>
                  <p:nvPr/>
                </p:nvSpPr>
                <p:spPr>
                  <a:xfrm>
                    <a:off x="7822454" y="3526611"/>
                    <a:ext cx="1717528" cy="4648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solidFill>
                                <a:schemeClr val="tx2"/>
                              </a:solidFill>
                              <a:latin typeface="Cambria Math" panose="02040503050406030204" pitchFamily="18" charset="0"/>
                              <a:cs typeface="Courier New" panose="02070309020205020404" pitchFamily="49" charset="0"/>
                            </a:rPr>
                            <m:t>𝐶𝑜𝑚𝑝𝑢𝑡𝑒</m:t>
                          </m:r>
                          <m:r>
                            <a:rPr lang="en-CA" sz="1200" i="1" dirty="0" smtClean="0">
                              <a:solidFill>
                                <a:schemeClr val="tx2"/>
                              </a:solidFill>
                              <a:latin typeface="Cambria Math" panose="02040503050406030204" pitchFamily="18" charset="0"/>
                              <a:cs typeface="Courier New" panose="02070309020205020404" pitchFamily="49" charset="0"/>
                            </a:rPr>
                            <m:t>_</m:t>
                          </m:r>
                          <m:r>
                            <a:rPr lang="en-CA" sz="1200" i="1" dirty="0" smtClean="0">
                              <a:solidFill>
                                <a:schemeClr val="tx2"/>
                              </a:solidFill>
                              <a:latin typeface="Cambria Math" panose="02040503050406030204" pitchFamily="18" charset="0"/>
                              <a:cs typeface="Courier New" panose="02070309020205020404" pitchFamily="49" charset="0"/>
                            </a:rPr>
                            <m:t>𝑅𝑢𝑛𝑠</m:t>
                          </m:r>
                          <m:r>
                            <a:rPr lang="en-CA" sz="1200" i="1" dirty="0">
                              <a:solidFill>
                                <a:schemeClr val="tx2"/>
                              </a:solidFill>
                              <a:latin typeface="Cambria Math" panose="02040503050406030204" pitchFamily="18" charset="0"/>
                              <a:cs typeface="Courier New" panose="02070309020205020404" pitchFamily="49" charset="0"/>
                            </a:rPr>
                            <m:t>()</m:t>
                          </m:r>
                        </m:oMath>
                      </m:oMathPara>
                    </a14:m>
                    <a:endParaRPr lang="en-CA" sz="1200">
                      <a:solidFill>
                        <a:schemeClr val="tx2"/>
                      </a:solidFill>
                      <a:latin typeface="Courier New" panose="02070309020205020404" pitchFamily="49" charset="0"/>
                      <a:cs typeface="Courier New" panose="02070309020205020404" pitchFamily="49" charset="0"/>
                    </a:endParaRPr>
                  </a:p>
                </p:txBody>
              </p:sp>
            </mc:Choice>
            <mc:Fallback xmlns="">
              <p:sp>
                <p:nvSpPr>
                  <p:cNvPr id="134" name="Rectangle 133">
                    <a:extLst>
                      <a:ext uri="{FF2B5EF4-FFF2-40B4-BE49-F238E27FC236}">
                        <a16:creationId xmlns:a16="http://schemas.microsoft.com/office/drawing/2014/main" id="{055EF567-BD85-450B-9381-39794712A22F}"/>
                      </a:ext>
                    </a:extLst>
                  </p:cNvPr>
                  <p:cNvSpPr>
                    <a:spLocks noRot="1" noChangeAspect="1" noMove="1" noResize="1" noEditPoints="1" noAdjustHandles="1" noChangeArrowheads="1" noChangeShapeType="1" noTextEdit="1"/>
                  </p:cNvSpPr>
                  <p:nvPr/>
                </p:nvSpPr>
                <p:spPr>
                  <a:xfrm>
                    <a:off x="7822454" y="3526611"/>
                    <a:ext cx="1717528" cy="464820"/>
                  </a:xfrm>
                  <a:prstGeom prst="rect">
                    <a:avLst/>
                  </a:prstGeom>
                  <a:blipFill>
                    <a:blip r:embed="rId6"/>
                    <a:stretch>
                      <a:fillRect/>
                    </a:stretch>
                  </a:blipFill>
                </p:spPr>
                <p:txBody>
                  <a:bodyPr/>
                  <a:lstStyle/>
                  <a:p>
                    <a:r>
                      <a:rPr lang="en-CA">
                        <a:noFill/>
                      </a:rPr>
                      <a:t> </a:t>
                    </a:r>
                  </a:p>
                </p:txBody>
              </p:sp>
            </mc:Fallback>
          </mc:AlternateContent>
          <p:cxnSp>
            <p:nvCxnSpPr>
              <p:cNvPr id="153" name="Straight Arrow Connector 152">
                <a:extLst>
                  <a:ext uri="{FF2B5EF4-FFF2-40B4-BE49-F238E27FC236}">
                    <a16:creationId xmlns:a16="http://schemas.microsoft.com/office/drawing/2014/main" id="{4D28155B-F979-4A7A-B340-0C7935DCA789}"/>
                  </a:ext>
                </a:extLst>
              </p:cNvPr>
              <p:cNvCxnSpPr>
                <a:cxnSpLocks/>
                <a:stCxn id="134" idx="2"/>
                <a:endCxn id="56" idx="0"/>
              </p:cNvCxnSpPr>
              <p:nvPr/>
            </p:nvCxnSpPr>
            <p:spPr>
              <a:xfrm>
                <a:off x="8681218" y="3991431"/>
                <a:ext cx="0" cy="21132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CB6C5DFC-B369-4EBE-A3B7-81F0608F16A7}"/>
                    </a:ext>
                  </a:extLst>
                </p:cNvPr>
                <p:cNvSpPr/>
                <p:nvPr/>
              </p:nvSpPr>
              <p:spPr>
                <a:xfrm>
                  <a:off x="9138902" y="4212300"/>
                  <a:ext cx="872284" cy="46482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solidFill>
                              <a:schemeClr val="bg2"/>
                            </a:solidFill>
                            <a:latin typeface="Cambria Math" panose="02040503050406030204" pitchFamily="18" charset="0"/>
                            <a:cs typeface="Courier New" panose="02070309020205020404" pitchFamily="49" charset="0"/>
                          </a:rPr>
                          <m:t>𝑂𝐿𝑃</m:t>
                        </m:r>
                        <m:r>
                          <a:rPr lang="en-CA" sz="1200" i="1" baseline="-25000" dirty="0" err="1">
                            <a:solidFill>
                              <a:schemeClr val="bg2"/>
                            </a:solidFill>
                            <a:latin typeface="Cambria Math" panose="02040503050406030204" pitchFamily="18" charset="0"/>
                            <a:cs typeface="Courier New" panose="02070309020205020404" pitchFamily="49" charset="0"/>
                          </a:rPr>
                          <m:t>𝑖</m:t>
                        </m:r>
                        <m:r>
                          <a:rPr lang="en-CA" sz="1200" i="1" dirty="0">
                            <a:solidFill>
                              <a:schemeClr val="bg2"/>
                            </a:solidFill>
                            <a:latin typeface="Cambria Math" panose="02040503050406030204" pitchFamily="18" charset="0"/>
                            <a:cs typeface="Courier New" panose="02070309020205020404" pitchFamily="49" charset="0"/>
                          </a:rPr>
                          <m:t>()</m:t>
                        </m:r>
                      </m:oMath>
                    </m:oMathPara>
                  </a14:m>
                  <a:endParaRPr lang="en-CA" sz="1200">
                    <a:solidFill>
                      <a:schemeClr val="bg2"/>
                    </a:solidFill>
                    <a:latin typeface="Courier New" panose="02070309020205020404" pitchFamily="49" charset="0"/>
                    <a:cs typeface="Courier New" panose="02070309020205020404" pitchFamily="49" charset="0"/>
                  </a:endParaRPr>
                </a:p>
              </p:txBody>
            </p:sp>
          </mc:Choice>
          <mc:Fallback xmlns="">
            <p:sp>
              <p:nvSpPr>
                <p:cNvPr id="38" name="Rectangle 37">
                  <a:extLst>
                    <a:ext uri="{FF2B5EF4-FFF2-40B4-BE49-F238E27FC236}">
                      <a16:creationId xmlns:a16="http://schemas.microsoft.com/office/drawing/2014/main" id="{CB6C5DFC-B369-4EBE-A3B7-81F0608F16A7}"/>
                    </a:ext>
                  </a:extLst>
                </p:cNvPr>
                <p:cNvSpPr>
                  <a:spLocks noRot="1" noChangeAspect="1" noMove="1" noResize="1" noEditPoints="1" noAdjustHandles="1" noChangeArrowheads="1" noChangeShapeType="1" noTextEdit="1"/>
                </p:cNvSpPr>
                <p:nvPr/>
              </p:nvSpPr>
              <p:spPr>
                <a:xfrm>
                  <a:off x="9138902" y="4212300"/>
                  <a:ext cx="872284" cy="464820"/>
                </a:xfrm>
                <a:prstGeom prst="rect">
                  <a:avLst/>
                </a:prstGeom>
                <a:blipFill>
                  <a:blip r:embed="rId7"/>
                  <a:stretch>
                    <a:fillRect/>
                  </a:stretch>
                </a:blipFill>
              </p:spPr>
              <p:txBody>
                <a:bodyPr/>
                <a:lstStyle/>
                <a:p>
                  <a:r>
                    <a:rPr lang="en-CA">
                      <a:noFill/>
                    </a:rPr>
                    <a:t> </a:t>
                  </a:r>
                </a:p>
              </p:txBody>
            </p:sp>
          </mc:Fallback>
        </mc:AlternateContent>
        <p:cxnSp>
          <p:nvCxnSpPr>
            <p:cNvPr id="41" name="Straight Arrow Connector 35">
              <a:extLst>
                <a:ext uri="{FF2B5EF4-FFF2-40B4-BE49-F238E27FC236}">
                  <a16:creationId xmlns:a16="http://schemas.microsoft.com/office/drawing/2014/main" id="{2BF439BB-38AB-490B-AB1D-C6B4BCCF2613}"/>
                </a:ext>
              </a:extLst>
            </p:cNvPr>
            <p:cNvCxnSpPr>
              <a:cxnSpLocks/>
              <a:stCxn id="38" idx="3"/>
              <a:endCxn id="39" idx="0"/>
            </p:cNvCxnSpPr>
            <p:nvPr/>
          </p:nvCxnSpPr>
          <p:spPr>
            <a:xfrm flipV="1">
              <a:off x="10011186" y="3660628"/>
              <a:ext cx="1146147" cy="784082"/>
            </a:xfrm>
            <a:prstGeom prst="curvedConnector4">
              <a:avLst>
                <a:gd name="adj1" fmla="val 30907"/>
                <a:gd name="adj2" fmla="val 129155"/>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35">
              <a:extLst>
                <a:ext uri="{FF2B5EF4-FFF2-40B4-BE49-F238E27FC236}">
                  <a16:creationId xmlns:a16="http://schemas.microsoft.com/office/drawing/2014/main" id="{B48376B7-E787-46CE-AA3E-4056B30E31EC}"/>
                </a:ext>
              </a:extLst>
            </p:cNvPr>
            <p:cNvCxnSpPr>
              <a:cxnSpLocks/>
              <a:stCxn id="63" idx="2"/>
              <a:endCxn id="38" idx="3"/>
            </p:cNvCxnSpPr>
            <p:nvPr/>
          </p:nvCxnSpPr>
          <p:spPr>
            <a:xfrm rot="5400000" flipH="1">
              <a:off x="10192219" y="4263678"/>
              <a:ext cx="784082" cy="1146147"/>
            </a:xfrm>
            <a:prstGeom prst="curvedConnector4">
              <a:avLst>
                <a:gd name="adj1" fmla="val -29155"/>
                <a:gd name="adj2" fmla="val 8362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35">
              <a:extLst>
                <a:ext uri="{FF2B5EF4-FFF2-40B4-BE49-F238E27FC236}">
                  <a16:creationId xmlns:a16="http://schemas.microsoft.com/office/drawing/2014/main" id="{042F94BB-98D9-487F-BE32-4062CFC0488A}"/>
                </a:ext>
              </a:extLst>
            </p:cNvPr>
            <p:cNvCxnSpPr>
              <a:cxnSpLocks/>
              <a:stCxn id="56" idx="3"/>
              <a:endCxn id="38" idx="0"/>
            </p:cNvCxnSpPr>
            <p:nvPr/>
          </p:nvCxnSpPr>
          <p:spPr>
            <a:xfrm flipV="1">
              <a:off x="8524129" y="4212300"/>
              <a:ext cx="1050915" cy="232410"/>
            </a:xfrm>
            <a:prstGeom prst="curvedConnector4">
              <a:avLst>
                <a:gd name="adj1" fmla="val 29249"/>
                <a:gd name="adj2" fmla="val 19836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35">
              <a:extLst>
                <a:ext uri="{FF2B5EF4-FFF2-40B4-BE49-F238E27FC236}">
                  <a16:creationId xmlns:a16="http://schemas.microsoft.com/office/drawing/2014/main" id="{55E37F6F-757E-47FC-B245-CB1C30A391C2}"/>
                </a:ext>
              </a:extLst>
            </p:cNvPr>
            <p:cNvCxnSpPr>
              <a:cxnSpLocks/>
              <a:stCxn id="38" idx="2"/>
              <a:endCxn id="56" idx="3"/>
            </p:cNvCxnSpPr>
            <p:nvPr/>
          </p:nvCxnSpPr>
          <p:spPr>
            <a:xfrm rot="5400000" flipH="1">
              <a:off x="8933382" y="4035458"/>
              <a:ext cx="232410" cy="1050915"/>
            </a:xfrm>
            <a:prstGeom prst="curvedConnector4">
              <a:avLst>
                <a:gd name="adj1" fmla="val -98361"/>
                <a:gd name="adj2" fmla="val 7075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43C001A3-37BA-4F98-8280-4B22AA91519D}"/>
                </a:ext>
              </a:extLst>
            </p:cNvPr>
            <p:cNvGrpSpPr/>
            <p:nvPr/>
          </p:nvGrpSpPr>
          <p:grpSpPr>
            <a:xfrm>
              <a:off x="10386481" y="3660628"/>
              <a:ext cx="1541703" cy="1568164"/>
              <a:chOff x="10345032" y="3856033"/>
              <a:chExt cx="1541703" cy="1568164"/>
            </a:xfrm>
          </p:grpSpPr>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B8F55133-B3A9-4E07-8E1B-41420435287F}"/>
                      </a:ext>
                    </a:extLst>
                  </p:cNvPr>
                  <p:cNvSpPr/>
                  <p:nvPr/>
                </p:nvSpPr>
                <p:spPr>
                  <a:xfrm>
                    <a:off x="10678222" y="3856033"/>
                    <a:ext cx="875324" cy="39256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000" i="1" dirty="0" smtClean="0">
                              <a:solidFill>
                                <a:schemeClr val="tx2"/>
                              </a:solidFill>
                              <a:latin typeface="Cambria Math" panose="02040503050406030204" pitchFamily="18" charset="0"/>
                              <a:cs typeface="Courier New" panose="02070309020205020404" pitchFamily="49" charset="0"/>
                            </a:rPr>
                            <m:t>𝐸𝑥𝑟𝑢𝑛</m:t>
                          </m:r>
                          <m:r>
                            <a:rPr lang="en-CA" sz="1000" i="1" dirty="0">
                              <a:solidFill>
                                <a:schemeClr val="tx2"/>
                              </a:solidFill>
                              <a:latin typeface="Cambria Math" panose="02040503050406030204" pitchFamily="18" charset="0"/>
                              <a:cs typeface="Courier New" panose="02070309020205020404" pitchFamily="49" charset="0"/>
                            </a:rPr>
                            <m:t>()</m:t>
                          </m:r>
                        </m:oMath>
                      </m:oMathPara>
                    </a14:m>
                    <a:endParaRPr lang="en-CA" sz="1000">
                      <a:solidFill>
                        <a:schemeClr val="tx2"/>
                      </a:solidFill>
                      <a:latin typeface="Courier New" panose="02070309020205020404" pitchFamily="49" charset="0"/>
                      <a:cs typeface="Courier New" panose="02070309020205020404" pitchFamily="49" charset="0"/>
                    </a:endParaRPr>
                  </a:p>
                </p:txBody>
              </p:sp>
            </mc:Choice>
            <mc:Fallback xmlns="">
              <p:sp>
                <p:nvSpPr>
                  <p:cNvPr id="39" name="Rectangle 38">
                    <a:extLst>
                      <a:ext uri="{FF2B5EF4-FFF2-40B4-BE49-F238E27FC236}">
                        <a16:creationId xmlns:a16="http://schemas.microsoft.com/office/drawing/2014/main" id="{B8F55133-B3A9-4E07-8E1B-41420435287F}"/>
                      </a:ext>
                    </a:extLst>
                  </p:cNvPr>
                  <p:cNvSpPr>
                    <a:spLocks noRot="1" noChangeAspect="1" noMove="1" noResize="1" noEditPoints="1" noAdjustHandles="1" noChangeArrowheads="1" noChangeShapeType="1" noTextEdit="1"/>
                  </p:cNvSpPr>
                  <p:nvPr/>
                </p:nvSpPr>
                <p:spPr>
                  <a:xfrm>
                    <a:off x="10678222" y="3856033"/>
                    <a:ext cx="875324" cy="392568"/>
                  </a:xfrm>
                  <a:prstGeom prst="rect">
                    <a:avLst/>
                  </a:prstGeom>
                  <a:blipFill>
                    <a:blip r:embed="rId8"/>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2256E876-4048-4E59-BB90-B6A081234272}"/>
                      </a:ext>
                    </a:extLst>
                  </p:cNvPr>
                  <p:cNvSpPr/>
                  <p:nvPr/>
                </p:nvSpPr>
                <p:spPr>
                  <a:xfrm>
                    <a:off x="10580006" y="4390669"/>
                    <a:ext cx="1071757" cy="39256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000" i="1" dirty="0" smtClean="0">
                              <a:solidFill>
                                <a:schemeClr val="bg2"/>
                              </a:solidFill>
                              <a:latin typeface="Cambria Math" panose="02040503050406030204" pitchFamily="18" charset="0"/>
                              <a:cs typeface="Courier New" panose="02070309020205020404" pitchFamily="49" charset="0"/>
                            </a:rPr>
                            <m:t>𝐹𝑟𝑒𝑞𝑢𝑒𝑛𝑐𝑦</m:t>
                          </m:r>
                          <m:r>
                            <a:rPr lang="en-CA" sz="1000" i="1" dirty="0" smtClean="0">
                              <a:solidFill>
                                <a:schemeClr val="bg2"/>
                              </a:solidFill>
                              <a:latin typeface="Cambria Math" panose="02040503050406030204" pitchFamily="18" charset="0"/>
                              <a:cs typeface="Courier New" panose="02070309020205020404" pitchFamily="49" charset="0"/>
                            </a:rPr>
                            <m:t>()</m:t>
                          </m:r>
                        </m:oMath>
                      </m:oMathPara>
                    </a14:m>
                    <a:endParaRPr lang="en-CA" sz="1000">
                      <a:solidFill>
                        <a:schemeClr val="bg2"/>
                      </a:solidFill>
                      <a:latin typeface="Courier New" panose="02070309020205020404" pitchFamily="49" charset="0"/>
                      <a:cs typeface="Courier New" panose="02070309020205020404" pitchFamily="49" charset="0"/>
                    </a:endParaRPr>
                  </a:p>
                </p:txBody>
              </p:sp>
            </mc:Choice>
            <mc:Fallback xmlns="">
              <p:sp>
                <p:nvSpPr>
                  <p:cNvPr id="40" name="Rectangle 39">
                    <a:extLst>
                      <a:ext uri="{FF2B5EF4-FFF2-40B4-BE49-F238E27FC236}">
                        <a16:creationId xmlns:a16="http://schemas.microsoft.com/office/drawing/2014/main" id="{2256E876-4048-4E59-BB90-B6A081234272}"/>
                      </a:ext>
                    </a:extLst>
                  </p:cNvPr>
                  <p:cNvSpPr>
                    <a:spLocks noRot="1" noChangeAspect="1" noMove="1" noResize="1" noEditPoints="1" noAdjustHandles="1" noChangeArrowheads="1" noChangeShapeType="1" noTextEdit="1"/>
                  </p:cNvSpPr>
                  <p:nvPr/>
                </p:nvSpPr>
                <p:spPr>
                  <a:xfrm>
                    <a:off x="10580006" y="4390669"/>
                    <a:ext cx="1071757" cy="392568"/>
                  </a:xfrm>
                  <a:prstGeom prst="rect">
                    <a:avLst/>
                  </a:prstGeom>
                  <a:blipFill>
                    <a:blip r:embed="rId9"/>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C80844E6-7F2E-4878-A49B-E805A1EA002E}"/>
                      </a:ext>
                    </a:extLst>
                  </p:cNvPr>
                  <p:cNvSpPr/>
                  <p:nvPr/>
                </p:nvSpPr>
                <p:spPr>
                  <a:xfrm>
                    <a:off x="10345032" y="4945340"/>
                    <a:ext cx="1541703" cy="47885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b="0" i="1" dirty="0" smtClean="0">
                              <a:solidFill>
                                <a:schemeClr val="bg2"/>
                              </a:solidFill>
                              <a:latin typeface="Cambria Math" panose="02040503050406030204" pitchFamily="18" charset="0"/>
                              <a:cs typeface="Courier New" panose="02070309020205020404" pitchFamily="49" charset="0"/>
                            </a:rPr>
                            <m:t>𝑆𝑢𝑚</m:t>
                          </m:r>
                          <m:r>
                            <a:rPr lang="en-CA" sz="1200" i="1" dirty="0" smtClean="0">
                              <a:solidFill>
                                <a:schemeClr val="bg2"/>
                              </a:solidFill>
                              <a:latin typeface="Cambria Math" panose="02040503050406030204" pitchFamily="18" charset="0"/>
                              <a:cs typeface="Courier New" panose="02070309020205020404" pitchFamily="49" charset="0"/>
                            </a:rPr>
                            <m:t> + </m:t>
                          </m:r>
                        </m:oMath>
                      </m:oMathPara>
                    </a14:m>
                    <a:endParaRPr lang="en-CA" sz="1200" i="1">
                      <a:solidFill>
                        <a:schemeClr val="bg2"/>
                      </a:solidFill>
                      <a:latin typeface="Cambria Math" panose="02040503050406030204" pitchFamily="18" charset="0"/>
                      <a:cs typeface="Courier New" panose="02070309020205020404" pitchFamily="49" charset="0"/>
                    </a:endParaRPr>
                  </a:p>
                  <a:p>
                    <a:pPr algn="ctr"/>
                    <a14:m>
                      <m:oMathPara xmlns:m="http://schemas.openxmlformats.org/officeDocument/2006/math">
                        <m:oMathParaPr>
                          <m:jc m:val="centerGroup"/>
                        </m:oMathParaPr>
                        <m:oMath xmlns:m="http://schemas.openxmlformats.org/officeDocument/2006/math">
                          <m:r>
                            <a:rPr lang="en-CA" sz="1000" i="1" dirty="0" smtClean="0">
                              <a:solidFill>
                                <a:schemeClr val="bg2"/>
                              </a:solidFill>
                              <a:latin typeface="Cambria Math" panose="02040503050406030204" pitchFamily="18" charset="0"/>
                              <a:cs typeface="Courier New" panose="02070309020205020404" pitchFamily="49" charset="0"/>
                            </a:rPr>
                            <m:t>(</m:t>
                          </m:r>
                          <m:r>
                            <a:rPr lang="en-CA" sz="1000" i="1" dirty="0" err="1" smtClean="0">
                              <a:solidFill>
                                <a:schemeClr val="bg2"/>
                              </a:solidFill>
                              <a:latin typeface="Cambria Math" panose="02040503050406030204" pitchFamily="18" charset="0"/>
                              <a:cs typeface="Courier New" panose="02070309020205020404" pitchFamily="49" charset="0"/>
                            </a:rPr>
                            <m:t>𝐿𝐶𝑃</m:t>
                          </m:r>
                          <m:r>
                            <a:rPr lang="en-CA" sz="1000" i="1" baseline="-25000" dirty="0" err="1" smtClean="0">
                              <a:solidFill>
                                <a:schemeClr val="bg2"/>
                              </a:solidFill>
                              <a:latin typeface="Cambria Math" panose="02040503050406030204" pitchFamily="18" charset="0"/>
                              <a:cs typeface="Courier New" panose="02070309020205020404" pitchFamily="49" charset="0"/>
                            </a:rPr>
                            <m:t>𝑖</m:t>
                          </m:r>
                          <m:r>
                            <a:rPr lang="en-CA" sz="1000" i="1" dirty="0" smtClean="0">
                              <a:solidFill>
                                <a:schemeClr val="bg2"/>
                              </a:solidFill>
                              <a:latin typeface="Cambria Math" panose="02040503050406030204" pitchFamily="18" charset="0"/>
                              <a:cs typeface="Courier New" panose="02070309020205020404" pitchFamily="49" charset="0"/>
                            </a:rPr>
                            <m:t> – </m:t>
                          </m:r>
                          <m:r>
                            <a:rPr lang="en-CA" sz="1000" i="1" dirty="0" smtClean="0">
                              <a:solidFill>
                                <a:schemeClr val="bg2"/>
                              </a:solidFill>
                              <a:latin typeface="Cambria Math" panose="02040503050406030204" pitchFamily="18" charset="0"/>
                              <a:cs typeface="Courier New" panose="02070309020205020404" pitchFamily="49" charset="0"/>
                            </a:rPr>
                            <m:t>𝑝</m:t>
                          </m:r>
                          <m:r>
                            <a:rPr lang="en-CA" sz="1000" i="1" dirty="0" smtClean="0">
                              <a:solidFill>
                                <a:schemeClr val="bg2"/>
                              </a:solidFill>
                              <a:latin typeface="Cambria Math" panose="02040503050406030204" pitchFamily="18" charset="0"/>
                              <a:cs typeface="Courier New" panose="02070309020205020404" pitchFamily="49" charset="0"/>
                            </a:rPr>
                            <m:t>)	∗ (</m:t>
                          </m:r>
                          <m:r>
                            <a:rPr lang="en-CA" sz="1000" i="1" dirty="0" err="1" smtClean="0">
                              <a:solidFill>
                                <a:schemeClr val="bg2"/>
                              </a:solidFill>
                              <a:latin typeface="Cambria Math" panose="02040503050406030204" pitchFamily="18" charset="0"/>
                              <a:cs typeface="Courier New" panose="02070309020205020404" pitchFamily="49" charset="0"/>
                            </a:rPr>
                            <m:t>𝑓</m:t>
                          </m:r>
                          <m:r>
                            <a:rPr lang="en-CA" sz="1000" i="1" baseline="-25000" dirty="0" err="1" smtClean="0">
                              <a:solidFill>
                                <a:schemeClr val="bg2"/>
                              </a:solidFill>
                              <a:latin typeface="Cambria Math" panose="02040503050406030204" pitchFamily="18" charset="0"/>
                              <a:cs typeface="Courier New" panose="02070309020205020404" pitchFamily="49" charset="0"/>
                            </a:rPr>
                            <m:t>𝑟</m:t>
                          </m:r>
                          <m:r>
                            <a:rPr lang="en-CA" sz="1000" i="1" baseline="-25000" dirty="0" err="1" smtClean="0">
                              <a:solidFill>
                                <a:schemeClr val="bg2"/>
                              </a:solidFill>
                              <a:latin typeface="Cambria Math" panose="02040503050406030204" pitchFamily="18" charset="0"/>
                              <a:cs typeface="Courier New" panose="02070309020205020404" pitchFamily="49" charset="0"/>
                            </a:rPr>
                            <m:t>,</m:t>
                          </m:r>
                          <m:r>
                            <a:rPr lang="en-CA" sz="1000" i="1" baseline="-25000" dirty="0" err="1" smtClean="0">
                              <a:solidFill>
                                <a:schemeClr val="bg2"/>
                              </a:solidFill>
                              <a:latin typeface="Cambria Math" panose="02040503050406030204" pitchFamily="18" charset="0"/>
                              <a:cs typeface="Courier New" panose="02070309020205020404" pitchFamily="49" charset="0"/>
                            </a:rPr>
                            <m:t>𝑢</m:t>
                          </m:r>
                          <m:r>
                            <a:rPr lang="en-CA" sz="1000" i="1" dirty="0" smtClean="0">
                              <a:solidFill>
                                <a:schemeClr val="bg2"/>
                              </a:solidFill>
                              <a:latin typeface="Cambria Math" panose="02040503050406030204" pitchFamily="18" charset="0"/>
                              <a:cs typeface="Courier New" panose="02070309020205020404" pitchFamily="49" charset="0"/>
                            </a:rPr>
                            <m:t> − 1)</m:t>
                          </m:r>
                        </m:oMath>
                      </m:oMathPara>
                    </a14:m>
                    <a:endParaRPr lang="en-CA" sz="1000" baseline="-25000">
                      <a:solidFill>
                        <a:schemeClr val="bg2"/>
                      </a:solidFill>
                      <a:latin typeface="Courier New" panose="02070309020205020404" pitchFamily="49" charset="0"/>
                      <a:cs typeface="Courier New" panose="02070309020205020404" pitchFamily="49" charset="0"/>
                    </a:endParaRPr>
                  </a:p>
                </p:txBody>
              </p:sp>
            </mc:Choice>
            <mc:Fallback xmlns="">
              <p:sp>
                <p:nvSpPr>
                  <p:cNvPr id="63" name="Rectangle 62">
                    <a:extLst>
                      <a:ext uri="{FF2B5EF4-FFF2-40B4-BE49-F238E27FC236}">
                        <a16:creationId xmlns:a16="http://schemas.microsoft.com/office/drawing/2014/main" id="{C80844E6-7F2E-4878-A49B-E805A1EA002E}"/>
                      </a:ext>
                    </a:extLst>
                  </p:cNvPr>
                  <p:cNvSpPr>
                    <a:spLocks noRot="1" noChangeAspect="1" noMove="1" noResize="1" noEditPoints="1" noAdjustHandles="1" noChangeArrowheads="1" noChangeShapeType="1" noTextEdit="1"/>
                  </p:cNvSpPr>
                  <p:nvPr/>
                </p:nvSpPr>
                <p:spPr>
                  <a:xfrm>
                    <a:off x="10345032" y="4945340"/>
                    <a:ext cx="1541703" cy="478857"/>
                  </a:xfrm>
                  <a:prstGeom prst="rect">
                    <a:avLst/>
                  </a:prstGeom>
                  <a:blipFill>
                    <a:blip r:embed="rId10"/>
                    <a:stretch>
                      <a:fillRect/>
                    </a:stretch>
                  </a:blipFill>
                </p:spPr>
                <p:txBody>
                  <a:bodyPr/>
                  <a:lstStyle/>
                  <a:p>
                    <a:r>
                      <a:rPr lang="en-CA">
                        <a:noFill/>
                      </a:rPr>
                      <a:t> </a:t>
                    </a:r>
                  </a:p>
                </p:txBody>
              </p:sp>
            </mc:Fallback>
          </mc:AlternateContent>
        </p:grpSp>
        <p:cxnSp>
          <p:nvCxnSpPr>
            <p:cNvPr id="73" name="Straight Arrow Connector 72">
              <a:extLst>
                <a:ext uri="{FF2B5EF4-FFF2-40B4-BE49-F238E27FC236}">
                  <a16:creationId xmlns:a16="http://schemas.microsoft.com/office/drawing/2014/main" id="{ACF78956-8CD5-4278-82FE-96B205E2F5C9}"/>
                </a:ext>
              </a:extLst>
            </p:cNvPr>
            <p:cNvCxnSpPr>
              <a:cxnSpLocks/>
              <a:stCxn id="39" idx="2"/>
              <a:endCxn id="40" idx="0"/>
            </p:cNvCxnSpPr>
            <p:nvPr/>
          </p:nvCxnSpPr>
          <p:spPr>
            <a:xfrm>
              <a:off x="11157333" y="4053196"/>
              <a:ext cx="1" cy="14206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A596B700-6BED-4845-9051-BC63ED643F73}"/>
                </a:ext>
              </a:extLst>
            </p:cNvPr>
            <p:cNvCxnSpPr>
              <a:cxnSpLocks/>
              <a:stCxn id="40" idx="2"/>
              <a:endCxn id="63" idx="0"/>
            </p:cNvCxnSpPr>
            <p:nvPr/>
          </p:nvCxnSpPr>
          <p:spPr>
            <a:xfrm flipH="1">
              <a:off x="11157333" y="4587832"/>
              <a:ext cx="1" cy="162103"/>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9371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15">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29" name="Picture 17">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30" name="Rectangle 19">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1" name="Rectangle 21">
            <a:extLst>
              <a:ext uri="{FF2B5EF4-FFF2-40B4-BE49-F238E27FC236}">
                <a16:creationId xmlns:a16="http://schemas.microsoft.com/office/drawing/2014/main" id="{1F491198-AF87-4E71-AAD9-AE427363C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61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2" name="Rectangle 23">
            <a:extLst>
              <a:ext uri="{FF2B5EF4-FFF2-40B4-BE49-F238E27FC236}">
                <a16:creationId xmlns:a16="http://schemas.microsoft.com/office/drawing/2014/main" id="{4C2E1C05-3303-4DCD-9685-3BDE5AEF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84319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3" name="Rectangle 25">
            <a:extLst>
              <a:ext uri="{FF2B5EF4-FFF2-40B4-BE49-F238E27FC236}">
                <a16:creationId xmlns:a16="http://schemas.microsoft.com/office/drawing/2014/main" id="{D7F2E59A-66C6-4BE2-B3FB-D5DE585D25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0"/>
            <a:ext cx="12191999" cy="1833647"/>
          </a:xfrm>
          <a:prstGeom prst="rect">
            <a:avLst/>
          </a:prstGeom>
          <a:blipFill dpi="0" rotWithShape="1">
            <a:blip r:embed="rId4">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4F7C5C-7169-4079-B5CC-D27176A3E298}"/>
              </a:ext>
            </a:extLst>
          </p:cNvPr>
          <p:cNvSpPr>
            <a:spLocks noGrp="1"/>
          </p:cNvSpPr>
          <p:nvPr>
            <p:ph type="title"/>
          </p:nvPr>
        </p:nvSpPr>
        <p:spPr>
          <a:xfrm>
            <a:off x="838201" y="169452"/>
            <a:ext cx="10750570" cy="1514105"/>
          </a:xfrm>
        </p:spPr>
        <p:txBody>
          <a:bodyPr vert="horz" lIns="91440" tIns="45720" rIns="91440" bIns="45720" rtlCol="0" anchor="b" anchorCtr="0">
            <a:normAutofit/>
          </a:bodyPr>
          <a:lstStyle/>
          <a:p>
            <a:r>
              <a:rPr lang="en-US" sz="5400"/>
              <a:t>String</a:t>
            </a:r>
          </a:p>
        </p:txBody>
      </p:sp>
      <p:sp>
        <p:nvSpPr>
          <p:cNvPr id="5" name="Content Placeholder 4">
            <a:extLst>
              <a:ext uri="{FF2B5EF4-FFF2-40B4-BE49-F238E27FC236}">
                <a16:creationId xmlns:a16="http://schemas.microsoft.com/office/drawing/2014/main" id="{FBD2612A-9D12-4A5E-8A51-8445FCAD17B5}"/>
              </a:ext>
            </a:extLst>
          </p:cNvPr>
          <p:cNvSpPr>
            <a:spLocks noGrp="1"/>
          </p:cNvSpPr>
          <p:nvPr>
            <p:ph sz="half" idx="1"/>
          </p:nvPr>
        </p:nvSpPr>
        <p:spPr>
          <a:xfrm>
            <a:off x="536897" y="2402943"/>
            <a:ext cx="4301719" cy="3726145"/>
          </a:xfrm>
        </p:spPr>
        <p:txBody>
          <a:bodyPr vert="horz" lIns="91440" tIns="45720" rIns="91440" bIns="45720" rtlCol="0" anchor="ctr" anchorCtr="0">
            <a:normAutofit/>
          </a:bodyPr>
          <a:lstStyle/>
          <a:p>
            <a:pPr marL="0" indent="0" algn="ctr">
              <a:spcAft>
                <a:spcPts val="1200"/>
              </a:spcAft>
              <a:buNone/>
            </a:pPr>
            <a:r>
              <a:rPr lang="en-US" sz="2200" i="1">
                <a:solidFill>
                  <a:schemeClr val="tx2"/>
                </a:solidFill>
              </a:rPr>
              <a:t>A </a:t>
            </a:r>
            <a:r>
              <a:rPr lang="en-US" sz="2200" b="1" i="1">
                <a:solidFill>
                  <a:schemeClr val="tx2"/>
                </a:solidFill>
              </a:rPr>
              <a:t>string</a:t>
            </a:r>
            <a:r>
              <a:rPr lang="en-US" sz="2200" i="1">
                <a:solidFill>
                  <a:schemeClr val="tx2"/>
                </a:solidFill>
              </a:rPr>
              <a:t> is a finite array </a:t>
            </a:r>
            <a:r>
              <a:rPr lang="en-US" sz="2200" b="1">
                <a:solidFill>
                  <a:schemeClr val="tx2"/>
                </a:solidFill>
                <a:latin typeface="Cambria Math" panose="02040503050406030204" pitchFamily="18" charset="0"/>
                <a:ea typeface="Cambria Math" panose="02040503050406030204" pitchFamily="18" charset="0"/>
                <a:cs typeface="Times New Roman" panose="02020603050405020304" pitchFamily="18" charset="0"/>
              </a:rPr>
              <a:t>x</a:t>
            </a:r>
            <a:r>
              <a:rPr lang="en-US" sz="2200">
                <a:solidFill>
                  <a:schemeClr val="tx2"/>
                </a:solidFill>
                <a:latin typeface="Cambria Math" panose="02040503050406030204" pitchFamily="18" charset="0"/>
                <a:ea typeface="Cambria Math" panose="02040503050406030204" pitchFamily="18" charset="0"/>
                <a:cs typeface="Times New Roman" panose="02020603050405020304" pitchFamily="18" charset="0"/>
              </a:rPr>
              <a:t>[1..n] </a:t>
            </a:r>
            <a:r>
              <a:rPr lang="en-US" sz="2200" i="1">
                <a:solidFill>
                  <a:schemeClr val="tx2"/>
                </a:solidFill>
              </a:rPr>
              <a:t>of elements (</a:t>
            </a:r>
            <a:r>
              <a:rPr lang="en-US" sz="2200" b="1" i="1">
                <a:solidFill>
                  <a:schemeClr val="tx2"/>
                </a:solidFill>
              </a:rPr>
              <a:t>letters</a:t>
            </a:r>
            <a:r>
              <a:rPr lang="en-US" sz="2200" i="1">
                <a:solidFill>
                  <a:schemeClr val="tx2"/>
                </a:solidFill>
              </a:rPr>
              <a:t>) chosen from </a:t>
            </a:r>
            <a:br>
              <a:rPr lang="en-US" sz="2200" i="1">
                <a:solidFill>
                  <a:schemeClr val="tx2"/>
                </a:solidFill>
              </a:rPr>
            </a:br>
            <a:r>
              <a:rPr lang="en-US" sz="2200" i="1">
                <a:solidFill>
                  <a:schemeClr val="tx2"/>
                </a:solidFill>
              </a:rPr>
              <a:t>a set of totally ordered symbols </a:t>
            </a:r>
            <a:br>
              <a:rPr lang="en-US" sz="2200" i="1">
                <a:solidFill>
                  <a:schemeClr val="tx2"/>
                </a:solidFill>
              </a:rPr>
            </a:br>
            <a:r>
              <a:rPr lang="en-US" sz="2200" b="1">
                <a:solidFill>
                  <a:schemeClr val="tx2"/>
                </a:solidFill>
                <a:latin typeface="Cambria Math" panose="02040503050406030204" pitchFamily="18" charset="0"/>
                <a:ea typeface="Cambria Math" panose="02040503050406030204" pitchFamily="18" charset="0"/>
                <a:cs typeface="Times New Roman" panose="02020603050405020304" pitchFamily="18" charset="0"/>
              </a:rPr>
              <a:t>Σ</a:t>
            </a:r>
            <a:r>
              <a:rPr lang="en-US" sz="2200" b="1" i="1">
                <a:solidFill>
                  <a:schemeClr val="tx2"/>
                </a:solidFill>
                <a:latin typeface="Times New Roman" panose="02020603050405020304" pitchFamily="18" charset="0"/>
                <a:cs typeface="Times New Roman" panose="02020603050405020304" pitchFamily="18" charset="0"/>
              </a:rPr>
              <a:t> </a:t>
            </a:r>
            <a:r>
              <a:rPr lang="en-US" sz="2200" i="1">
                <a:solidFill>
                  <a:schemeClr val="tx2"/>
                </a:solidFill>
                <a:cs typeface="Times New Roman" panose="02020603050405020304" pitchFamily="18" charset="0"/>
              </a:rPr>
              <a:t>(an </a:t>
            </a:r>
            <a:r>
              <a:rPr lang="en-US" sz="2200" b="1" i="1">
                <a:solidFill>
                  <a:schemeClr val="tx2"/>
                </a:solidFill>
              </a:rPr>
              <a:t>alphabet</a:t>
            </a:r>
            <a:r>
              <a:rPr lang="en-US" sz="2200" i="1">
                <a:solidFill>
                  <a:schemeClr val="tx2"/>
                </a:solidFill>
              </a:rPr>
              <a:t>)</a:t>
            </a:r>
            <a:r>
              <a:rPr lang="en-US" sz="2200" b="1" i="1">
                <a:solidFill>
                  <a:schemeClr val="tx2"/>
                </a:solidFill>
              </a:rPr>
              <a:t>.</a:t>
            </a:r>
          </a:p>
        </p:txBody>
      </p:sp>
      <p:graphicFrame>
        <p:nvGraphicFramePr>
          <p:cNvPr id="11" name="Content Placeholder 10">
            <a:extLst>
              <a:ext uri="{FF2B5EF4-FFF2-40B4-BE49-F238E27FC236}">
                <a16:creationId xmlns:a16="http://schemas.microsoft.com/office/drawing/2014/main" id="{C01D3CFB-CCBB-4A8D-89DE-C1A652B8DFBB}"/>
              </a:ext>
            </a:extLst>
          </p:cNvPr>
          <p:cNvGraphicFramePr>
            <a:graphicFrameLocks noGrp="1"/>
          </p:cNvGraphicFramePr>
          <p:nvPr>
            <p:ph sz="half" idx="2"/>
            <p:extLst>
              <p:ext uri="{D42A27DB-BD31-4B8C-83A1-F6EECF244321}">
                <p14:modId xmlns:p14="http://schemas.microsoft.com/office/powerpoint/2010/main" val="2413308714"/>
              </p:ext>
            </p:extLst>
          </p:nvPr>
        </p:nvGraphicFramePr>
        <p:xfrm>
          <a:off x="5375513" y="3096017"/>
          <a:ext cx="6227127" cy="2339999"/>
        </p:xfrm>
        <a:graphic>
          <a:graphicData uri="http://schemas.openxmlformats.org/drawingml/2006/table">
            <a:tbl>
              <a:tblPr firstRow="1" bandRow="1">
                <a:tableStyleId>{69012ECD-51FC-41F1-AA8D-1B2483CD663E}</a:tableStyleId>
              </a:tblPr>
              <a:tblGrid>
                <a:gridCol w="2163381">
                  <a:extLst>
                    <a:ext uri="{9D8B030D-6E8A-4147-A177-3AD203B41FA5}">
                      <a16:colId xmlns:a16="http://schemas.microsoft.com/office/drawing/2014/main" val="4260514735"/>
                    </a:ext>
                  </a:extLst>
                </a:gridCol>
                <a:gridCol w="2181543">
                  <a:extLst>
                    <a:ext uri="{9D8B030D-6E8A-4147-A177-3AD203B41FA5}">
                      <a16:colId xmlns:a16="http://schemas.microsoft.com/office/drawing/2014/main" val="1217949970"/>
                    </a:ext>
                  </a:extLst>
                </a:gridCol>
                <a:gridCol w="1882203">
                  <a:extLst>
                    <a:ext uri="{9D8B030D-6E8A-4147-A177-3AD203B41FA5}">
                      <a16:colId xmlns:a16="http://schemas.microsoft.com/office/drawing/2014/main" val="2172364848"/>
                    </a:ext>
                  </a:extLst>
                </a:gridCol>
              </a:tblGrid>
              <a:tr h="525273">
                <a:tc>
                  <a:txBody>
                    <a:bodyPr/>
                    <a:lstStyle/>
                    <a:p>
                      <a:pPr algn="ctr"/>
                      <a:r>
                        <a:rPr lang="en-CA" sz="1600" b="1" cap="none" spc="0">
                          <a:solidFill>
                            <a:schemeClr val="tx2"/>
                          </a:solidFill>
                          <a:latin typeface="Avenir Next LT Pro" panose="020B0504020202020204" pitchFamily="34" charset="0"/>
                        </a:rPr>
                        <a:t>String</a:t>
                      </a:r>
                    </a:p>
                  </a:txBody>
                  <a:tcPr anchor="ctr">
                    <a:lnL w="9525" cap="flat" cmpd="sng" algn="ctr">
                      <a:noFill/>
                      <a:prstDash val="solid"/>
                    </a:lnL>
                    <a:lnR>
                      <a:noFill/>
                    </a:lnR>
                    <a:lnT w="9525" cap="flat" cmpd="sng" algn="ctr">
                      <a:noFill/>
                      <a:prstDash val="soli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cap="none" spc="0">
                          <a:solidFill>
                            <a:schemeClr val="tx2"/>
                          </a:solidFill>
                          <a:latin typeface="Avenir Next LT Pro" panose="020B0504020202020204" pitchFamily="34" charset="0"/>
                        </a:rPr>
                        <a:t>Symbols</a:t>
                      </a:r>
                    </a:p>
                  </a:txBody>
                  <a:tcPr anchor="ctr">
                    <a:lnL>
                      <a:noFill/>
                    </a:lnL>
                    <a:lnR>
                      <a:noFill/>
                    </a:lnR>
                    <a:lnT w="9525" cap="flat" cmpd="sng" algn="ctr">
                      <a:noFill/>
                      <a:prstDash val="soli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cap="none" spc="0">
                          <a:solidFill>
                            <a:schemeClr val="tx2"/>
                          </a:solidFill>
                          <a:latin typeface="Avenir Next LT Pro" panose="020B0504020202020204" pitchFamily="34" charset="0"/>
                        </a:rPr>
                        <a:t>Alphabet</a:t>
                      </a:r>
                    </a:p>
                  </a:txBody>
                  <a:tcPr anchor="ctr">
                    <a:lnL>
                      <a:noFill/>
                    </a:lnL>
                    <a:lnR w="9525" cap="flat" cmpd="sng" algn="ctr">
                      <a:noFill/>
                      <a:prstDash val="solid"/>
                    </a:lnR>
                    <a:lnT w="9525" cap="flat" cmpd="sng" algn="ctr">
                      <a:noFill/>
                      <a:prstDash val="soli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0568968"/>
                  </a:ext>
                </a:extLst>
              </a:tr>
              <a:tr h="496021">
                <a:tc>
                  <a:txBody>
                    <a:bodyPr/>
                    <a:lstStyle/>
                    <a:p>
                      <a:pPr algn="ctr"/>
                      <a:r>
                        <a:rPr lang="en-US" sz="1600" cap="none" spc="0">
                          <a:solidFill>
                            <a:schemeClr val="tx2"/>
                          </a:solidFill>
                        </a:rPr>
                        <a:t>010011</a:t>
                      </a:r>
                      <a:endParaRPr lang="en-CA" sz="1600" cap="none" spc="0">
                        <a:solidFill>
                          <a:schemeClr val="tx2"/>
                        </a:solidFill>
                      </a:endParaRPr>
                    </a:p>
                  </a:txBody>
                  <a:tcPr anchor="ctr">
                    <a:lnL w="9525" cap="flat" cmpd="sng" algn="ctr">
                      <a:noFill/>
                      <a:prstDash val="solid"/>
                    </a:lnL>
                    <a:lnR>
                      <a:noFill/>
                    </a:lnR>
                    <a:lnT w="381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cap="none" spc="0">
                          <a:solidFill>
                            <a:schemeClr val="tx2"/>
                          </a:solidFill>
                        </a:rPr>
                        <a:t>binary integers</a:t>
                      </a:r>
                    </a:p>
                  </a:txBody>
                  <a:tcPr anchor="ctr">
                    <a:lnL>
                      <a:noFill/>
                    </a:lnL>
                    <a:lnR>
                      <a:noFill/>
                    </a:lnR>
                    <a:lnT w="381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cap="none" spc="0">
                          <a:solidFill>
                            <a:schemeClr val="tx2"/>
                          </a:solidFill>
                        </a:rPr>
                        <a:t>{0,1}</a:t>
                      </a:r>
                    </a:p>
                  </a:txBody>
                  <a:tcPr anchor="ctr">
                    <a:lnL>
                      <a:noFill/>
                    </a:lnL>
                    <a:lnR w="9525" cap="flat" cmpd="sng" algn="ctr">
                      <a:noFill/>
                      <a:prstDash val="solid"/>
                    </a:lnR>
                    <a:lnT w="381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791845280"/>
                  </a:ext>
                </a:extLst>
              </a:tr>
              <a:tr h="643855">
                <a:tc>
                  <a:txBody>
                    <a:bodyPr/>
                    <a:lstStyle/>
                    <a:p>
                      <a:pPr algn="ctr"/>
                      <a:r>
                        <a:rPr lang="en-US" sz="1600" cap="none" spc="0">
                          <a:solidFill>
                            <a:schemeClr val="tx2"/>
                          </a:solidFill>
                        </a:rPr>
                        <a:t>ATAGCATT</a:t>
                      </a:r>
                      <a:endParaRPr lang="en-CA" sz="1600" cap="none" spc="0">
                        <a:solidFill>
                          <a:schemeClr val="tx2"/>
                        </a:solidFill>
                      </a:endParaRP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cap="none" spc="0">
                          <a:solidFill>
                            <a:schemeClr val="tx2"/>
                          </a:solidFill>
                        </a:rPr>
                        <a:t>genomic nucleotides</a:t>
                      </a: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cap="none" spc="0">
                          <a:solidFill>
                            <a:schemeClr val="tx2"/>
                          </a:solidFill>
                        </a:rPr>
                        <a:t>{A,C,T,G}</a:t>
                      </a: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357729627"/>
                  </a:ext>
                </a:extLst>
              </a:tr>
              <a:tr h="674850">
                <a:tc>
                  <a:txBody>
                    <a:bodyPr/>
                    <a:lstStyle/>
                    <a:p>
                      <a:pPr algn="ctr"/>
                      <a:r>
                        <a:rPr lang="en-US" sz="1600" cap="none" spc="0">
                          <a:solidFill>
                            <a:schemeClr val="tx2"/>
                          </a:solidFill>
                        </a:rPr>
                        <a:t>“Joshua rose early in </a:t>
                      </a:r>
                      <a:br>
                        <a:rPr lang="en-US" sz="1600" cap="none" spc="0">
                          <a:solidFill>
                            <a:schemeClr val="tx2"/>
                          </a:solidFill>
                        </a:rPr>
                      </a:br>
                      <a:r>
                        <a:rPr lang="en-US" sz="1600" cap="none" spc="0">
                          <a:solidFill>
                            <a:schemeClr val="tx2"/>
                          </a:solidFill>
                        </a:rPr>
                        <a:t>the morning”</a:t>
                      </a:r>
                      <a:endParaRPr lang="en-CA" sz="1600" cap="none" spc="0">
                        <a:solidFill>
                          <a:schemeClr val="tx2"/>
                        </a:solidFill>
                      </a:endParaRPr>
                    </a:p>
                  </a:txBody>
                  <a:tcPr anchor="ctr">
                    <a:lnL w="9525" cap="flat" cmpd="sng" algn="ctr">
                      <a:noFill/>
                      <a:prstDash val="solid"/>
                    </a:lnL>
                    <a:lnR>
                      <a:noFill/>
                    </a:lnR>
                    <a:lnT w="9525" cap="flat" cmpd="sng" algn="ctr">
                      <a:noFill/>
                      <a:prstDash val="soli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cap="none" spc="0">
                          <a:solidFill>
                            <a:schemeClr val="tx2"/>
                          </a:solidFill>
                        </a:rPr>
                        <a:t>English letters</a:t>
                      </a:r>
                    </a:p>
                  </a:txBody>
                  <a:tcPr anchor="ctr">
                    <a:lnL>
                      <a:noFill/>
                    </a:lnL>
                    <a:lnR>
                      <a:noFill/>
                    </a:lnR>
                    <a:lnT w="9525" cap="flat" cmpd="sng" algn="ctr">
                      <a:noFill/>
                      <a:prstDash val="soli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cap="none" spc="0">
                          <a:solidFill>
                            <a:schemeClr val="tx2"/>
                          </a:solidFill>
                        </a:rPr>
                        <a:t>{A,B,C,…,</a:t>
                      </a:r>
                      <a:r>
                        <a:rPr lang="en-US" sz="1600" cap="none" spc="0" err="1">
                          <a:solidFill>
                            <a:schemeClr val="tx2"/>
                          </a:solidFill>
                        </a:rPr>
                        <a:t>a,b,c</a:t>
                      </a:r>
                      <a:r>
                        <a:rPr lang="en-US" sz="1600" cap="none" spc="0">
                          <a:solidFill>
                            <a:schemeClr val="tx2"/>
                          </a:solidFill>
                        </a:rPr>
                        <a:t>,…}</a:t>
                      </a:r>
                    </a:p>
                  </a:txBody>
                  <a:tcPr anchor="ctr">
                    <a:lnL>
                      <a:noFill/>
                    </a:lnL>
                    <a:lnR w="9525" cap="flat" cmpd="sng" algn="ctr">
                      <a:noFill/>
                      <a:prstDash val="solid"/>
                    </a:lnR>
                    <a:lnT w="9525" cap="flat" cmpd="sng" algn="ctr">
                      <a:noFill/>
                      <a:prstDash val="soli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2821983"/>
                  </a:ext>
                </a:extLst>
              </a:tr>
            </a:tbl>
          </a:graphicData>
        </a:graphic>
      </p:graphicFrame>
      <p:sp>
        <p:nvSpPr>
          <p:cNvPr id="3" name="Slide Number Placeholder 2">
            <a:extLst>
              <a:ext uri="{FF2B5EF4-FFF2-40B4-BE49-F238E27FC236}">
                <a16:creationId xmlns:a16="http://schemas.microsoft.com/office/drawing/2014/main" id="{57749313-C52B-491C-829C-325884B111A3}"/>
              </a:ext>
            </a:extLst>
          </p:cNvPr>
          <p:cNvSpPr>
            <a:spLocks noGrp="1"/>
          </p:cNvSpPr>
          <p:nvPr>
            <p:ph type="sldNum" sz="quarter" idx="12"/>
          </p:nvPr>
        </p:nvSpPr>
        <p:spPr/>
        <p:txBody>
          <a:bodyPr/>
          <a:lstStyle/>
          <a:p>
            <a:fld id="{73B850FF-6169-4056-8077-06FFA93A5366}" type="slidenum">
              <a:rPr lang="en-US" smtClean="0">
                <a:solidFill>
                  <a:schemeClr val="accent1">
                    <a:alpha val="60000"/>
                  </a:schemeClr>
                </a:solidFill>
              </a:rPr>
              <a:t>2</a:t>
            </a:fld>
            <a:endParaRPr lang="en-US">
              <a:solidFill>
                <a:schemeClr val="accent1">
                  <a:alpha val="60000"/>
                </a:schemeClr>
              </a:solidFill>
            </a:endParaRPr>
          </a:p>
        </p:txBody>
      </p:sp>
    </p:spTree>
    <p:extLst>
      <p:ext uri="{BB962C8B-B14F-4D97-AF65-F5344CB8AC3E}">
        <p14:creationId xmlns:p14="http://schemas.microsoft.com/office/powerpoint/2010/main" val="2363838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 name="Title 4">
            <a:extLst>
              <a:ext uri="{FF2B5EF4-FFF2-40B4-BE49-F238E27FC236}">
                <a16:creationId xmlns:a16="http://schemas.microsoft.com/office/drawing/2014/main" id="{6C87958C-AB57-4D4B-B090-C77E611748E3}"/>
              </a:ext>
            </a:extLst>
          </p:cNvPr>
          <p:cNvSpPr>
            <a:spLocks noGrp="1"/>
          </p:cNvSpPr>
          <p:nvPr>
            <p:ph type="title"/>
          </p:nvPr>
        </p:nvSpPr>
        <p:spPr>
          <a:xfrm>
            <a:off x="838200" y="586992"/>
            <a:ext cx="4953000" cy="1664573"/>
          </a:xfrm>
        </p:spPr>
        <p:txBody>
          <a:bodyPr>
            <a:normAutofit/>
          </a:bodyPr>
          <a:lstStyle/>
          <a:p>
            <a:pPr>
              <a:lnSpc>
                <a:spcPct val="90000"/>
              </a:lnSpc>
            </a:pPr>
            <a:r>
              <a:rPr lang="en-CA" sz="4000" dirty="0">
                <a:solidFill>
                  <a:schemeClr val="tx2"/>
                </a:solidFill>
              </a:rPr>
              <a:t>OLP-1</a:t>
            </a:r>
            <a:endParaRPr lang="en-CA" sz="2000" b="0" dirty="0">
              <a:solidFill>
                <a:schemeClr val="tx2"/>
              </a:solidFill>
            </a:endParaRPr>
          </a:p>
        </p:txBody>
      </p:sp>
      <p:sp>
        <p:nvSpPr>
          <p:cNvPr id="12" name="Content Placeholder 11">
            <a:extLst>
              <a:ext uri="{FF2B5EF4-FFF2-40B4-BE49-F238E27FC236}">
                <a16:creationId xmlns:a16="http://schemas.microsoft.com/office/drawing/2014/main" id="{2377EF59-30F4-DCE6-9B5A-0ECD90E1272F}"/>
              </a:ext>
            </a:extLst>
          </p:cNvPr>
          <p:cNvSpPr>
            <a:spLocks noGrp="1"/>
          </p:cNvSpPr>
          <p:nvPr>
            <p:ph idx="1"/>
          </p:nvPr>
        </p:nvSpPr>
        <p:spPr>
          <a:xfrm>
            <a:off x="838200" y="2411654"/>
            <a:ext cx="4952681" cy="3122036"/>
          </a:xfrm>
        </p:spPr>
        <p:txBody>
          <a:bodyPr anchor="ctr">
            <a:normAutofit/>
          </a:bodyPr>
          <a:lstStyle/>
          <a:p>
            <a:r>
              <a:rPr lang="en-US" sz="1800" dirty="0">
                <a:solidFill>
                  <a:schemeClr val="tx2"/>
                </a:solidFill>
                <a:cs typeface="Courier New" panose="02070309020205020404" pitchFamily="49" charset="0"/>
              </a:rPr>
              <a:t>The algorithms to compute the </a:t>
            </a:r>
            <a:r>
              <a:rPr lang="en-US" sz="1800" dirty="0">
                <a:solidFill>
                  <a:schemeClr val="tx2"/>
                </a:solidFill>
                <a:latin typeface="Lobster" panose="00000500000000000000" pitchFamily="2" charset="0"/>
                <a:cs typeface="Courier New" panose="02070309020205020404" pitchFamily="49" charset="0"/>
              </a:rPr>
              <a:t>OLP </a:t>
            </a:r>
            <a:r>
              <a:rPr lang="en-US" sz="1800" dirty="0">
                <a:solidFill>
                  <a:schemeClr val="tx2"/>
                </a:solidFill>
                <a:cs typeface="Courier New" panose="02070309020205020404" pitchFamily="49" charset="0"/>
              </a:rPr>
              <a:t>array depend on the following concept:</a:t>
            </a:r>
            <a:br>
              <a:rPr lang="en-US" sz="1800" dirty="0">
                <a:solidFill>
                  <a:schemeClr val="tx2"/>
                </a:solidFill>
                <a:cs typeface="Courier New" panose="02070309020205020404" pitchFamily="49" charset="0"/>
              </a:rPr>
            </a:br>
            <a:endParaRPr lang="en-US" sz="1800" dirty="0">
              <a:solidFill>
                <a:schemeClr val="tx2"/>
              </a:solidFill>
              <a:cs typeface="Courier New" panose="02070309020205020404" pitchFamily="49" charset="0"/>
            </a:endParaRPr>
          </a:p>
          <a:p>
            <a:pPr marL="0" indent="0" algn="ctr">
              <a:buNone/>
            </a:pPr>
            <a:r>
              <a:rPr lang="en-US" sz="2000" i="1" dirty="0">
                <a:solidFill>
                  <a:schemeClr val="tx2"/>
                </a:solidFill>
                <a:cs typeface="Courier New" panose="02070309020205020404" pitchFamily="49" charset="0"/>
              </a:rPr>
              <a:t>“Suppose </a:t>
            </a:r>
            <a:r>
              <a:rPr lang="en-US" sz="2000" b="1" i="1" dirty="0">
                <a:solidFill>
                  <a:schemeClr val="tx2"/>
                </a:solidFill>
                <a:cs typeface="Courier New" panose="02070309020205020404" pitchFamily="49" charset="0"/>
              </a:rPr>
              <a:t>u</a:t>
            </a:r>
            <a:r>
              <a:rPr lang="en-US" sz="2000" i="1" dirty="0">
                <a:solidFill>
                  <a:schemeClr val="tx2"/>
                </a:solidFill>
                <a:cs typeface="Courier New" panose="02070309020205020404" pitchFamily="49" charset="0"/>
              </a:rPr>
              <a:t> is a substring of </a:t>
            </a:r>
            <a:r>
              <a:rPr lang="en-US" sz="2000" b="1" i="1" dirty="0">
                <a:solidFill>
                  <a:schemeClr val="tx2"/>
                </a:solidFill>
                <a:cs typeface="Courier New" panose="02070309020205020404" pitchFamily="49" charset="0"/>
              </a:rPr>
              <a:t>x</a:t>
            </a:r>
            <a:r>
              <a:rPr lang="en-US" sz="2000" i="1" dirty="0">
                <a:solidFill>
                  <a:schemeClr val="tx2"/>
                </a:solidFill>
                <a:cs typeface="Courier New" panose="02070309020205020404" pitchFamily="49" charset="0"/>
              </a:rPr>
              <a:t>, </a:t>
            </a:r>
            <a:br>
              <a:rPr lang="en-US" sz="2000" i="1" dirty="0">
                <a:solidFill>
                  <a:schemeClr val="tx2"/>
                </a:solidFill>
                <a:cs typeface="Courier New" panose="02070309020205020404" pitchFamily="49" charset="0"/>
              </a:rPr>
            </a:br>
            <a:r>
              <a:rPr lang="en-US" sz="2000" i="1" dirty="0">
                <a:solidFill>
                  <a:schemeClr val="tx2"/>
                </a:solidFill>
                <a:cs typeface="Courier New" panose="02070309020205020404" pitchFamily="49" charset="0"/>
              </a:rPr>
              <a:t>and </a:t>
            </a:r>
            <a:r>
              <a:rPr lang="en-US" sz="2000" b="1" i="1" dirty="0">
                <a:solidFill>
                  <a:schemeClr val="tx2"/>
                </a:solidFill>
                <a:cs typeface="Courier New" panose="02070309020205020404" pitchFamily="49" charset="0"/>
              </a:rPr>
              <a:t>r</a:t>
            </a:r>
            <a:r>
              <a:rPr lang="en-US" sz="2000" i="1" dirty="0">
                <a:solidFill>
                  <a:schemeClr val="tx2"/>
                </a:solidFill>
                <a:cs typeface="Courier New" panose="02070309020205020404" pitchFamily="49" charset="0"/>
              </a:rPr>
              <a:t> is an </a:t>
            </a:r>
            <a:r>
              <a:rPr lang="en-US" sz="2000" b="1" i="1" dirty="0">
                <a:solidFill>
                  <a:schemeClr val="tx2"/>
                </a:solidFill>
                <a:cs typeface="Courier New" panose="02070309020205020404" pitchFamily="49" charset="0"/>
              </a:rPr>
              <a:t>eligible run </a:t>
            </a:r>
            <a:r>
              <a:rPr lang="en-US" sz="2000" i="1" dirty="0">
                <a:solidFill>
                  <a:schemeClr val="tx2"/>
                </a:solidFill>
                <a:cs typeface="Courier New" panose="02070309020205020404" pitchFamily="49" charset="0"/>
              </a:rPr>
              <a:t>of </a:t>
            </a:r>
            <a:r>
              <a:rPr lang="en-US" sz="2000" b="1" i="1" dirty="0">
                <a:solidFill>
                  <a:schemeClr val="tx2"/>
                </a:solidFill>
                <a:cs typeface="Courier New" panose="02070309020205020404" pitchFamily="49" charset="0"/>
              </a:rPr>
              <a:t>u</a:t>
            </a:r>
            <a:r>
              <a:rPr lang="en-US" sz="2000" i="1" dirty="0">
                <a:solidFill>
                  <a:schemeClr val="tx2"/>
                </a:solidFill>
                <a:cs typeface="Courier New" panose="02070309020205020404" pitchFamily="49" charset="0"/>
              </a:rPr>
              <a:t>.</a:t>
            </a:r>
          </a:p>
          <a:p>
            <a:pPr marL="0" indent="0" algn="ctr">
              <a:buNone/>
            </a:pPr>
            <a:r>
              <a:rPr lang="en-US" sz="2000" i="1" dirty="0">
                <a:solidFill>
                  <a:schemeClr val="tx2"/>
                </a:solidFill>
                <a:cs typeface="Courier New" panose="02070309020205020404" pitchFamily="49" charset="0"/>
              </a:rPr>
              <a:t>Then any two consecutive occurrences </a:t>
            </a:r>
            <a:br>
              <a:rPr lang="en-US" sz="2000" i="1" dirty="0">
                <a:solidFill>
                  <a:schemeClr val="tx2"/>
                </a:solidFill>
                <a:cs typeface="Courier New" panose="02070309020205020404" pitchFamily="49" charset="0"/>
              </a:rPr>
            </a:br>
            <a:r>
              <a:rPr lang="en-US" sz="2000" i="1" dirty="0">
                <a:solidFill>
                  <a:schemeClr val="tx2"/>
                </a:solidFill>
                <a:cs typeface="Courier New" panose="02070309020205020404" pitchFamily="49" charset="0"/>
              </a:rPr>
              <a:t>of </a:t>
            </a:r>
            <a:r>
              <a:rPr lang="en-US" sz="2000" b="1" i="1" dirty="0">
                <a:solidFill>
                  <a:schemeClr val="tx2"/>
                </a:solidFill>
                <a:cs typeface="Courier New" panose="02070309020205020404" pitchFamily="49" charset="0"/>
              </a:rPr>
              <a:t>u</a:t>
            </a:r>
            <a:r>
              <a:rPr lang="en-US" sz="2000" i="1" dirty="0">
                <a:solidFill>
                  <a:schemeClr val="tx2"/>
                </a:solidFill>
                <a:cs typeface="Courier New" panose="02070309020205020404" pitchFamily="49" charset="0"/>
              </a:rPr>
              <a:t> in </a:t>
            </a:r>
            <a:r>
              <a:rPr lang="en-US" sz="2000" b="1" i="1" dirty="0">
                <a:solidFill>
                  <a:schemeClr val="tx2"/>
                </a:solidFill>
                <a:cs typeface="Courier New" panose="02070309020205020404" pitchFamily="49" charset="0"/>
              </a:rPr>
              <a:t>r</a:t>
            </a:r>
            <a:r>
              <a:rPr lang="en-US" sz="2000" i="1" dirty="0">
                <a:solidFill>
                  <a:schemeClr val="tx2"/>
                </a:solidFill>
                <a:cs typeface="Courier New" panose="02070309020205020404" pitchFamily="49" charset="0"/>
              </a:rPr>
              <a:t> must overlap.”</a:t>
            </a:r>
          </a:p>
        </p:txBody>
      </p:sp>
      <p:sp>
        <p:nvSpPr>
          <p:cNvPr id="19" name="Rectangle 18">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96875" y="0"/>
            <a:ext cx="5992075"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4F5CB7-A3D1-44A9-8B58-DB497DD7DD92}"/>
              </a:ext>
            </a:extLst>
          </p:cNvPr>
          <p:cNvSpPr>
            <a:spLocks noGrp="1"/>
          </p:cNvSpPr>
          <p:nvPr>
            <p:ph type="sldNum" sz="quarter" idx="12"/>
          </p:nvPr>
        </p:nvSpPr>
        <p:spPr>
          <a:xfrm>
            <a:off x="8610600" y="6327648"/>
            <a:ext cx="2743200" cy="365125"/>
          </a:xfrm>
        </p:spPr>
        <p:txBody>
          <a:bodyPr>
            <a:normAutofit/>
          </a:bodyPr>
          <a:lstStyle/>
          <a:p>
            <a:pPr>
              <a:spcAft>
                <a:spcPts val="600"/>
              </a:spcAft>
            </a:pPr>
            <a:fld id="{73B850FF-6169-4056-8077-06FFA93A5366}" type="slidenum">
              <a:rPr lang="en-US" smtClean="0"/>
              <a:pPr>
                <a:spcAft>
                  <a:spcPts val="600"/>
                </a:spcAft>
              </a:pPr>
              <a:t>20</a:t>
            </a:fld>
            <a:endParaRPr lang="en-US"/>
          </a:p>
        </p:txBody>
      </p:sp>
      <p:sp>
        <p:nvSpPr>
          <p:cNvPr id="42" name="TextBox 41">
            <a:extLst>
              <a:ext uri="{FF2B5EF4-FFF2-40B4-BE49-F238E27FC236}">
                <a16:creationId xmlns:a16="http://schemas.microsoft.com/office/drawing/2014/main" id="{5ACD8086-64FF-4EFA-9E14-193FDD6EAFA9}"/>
              </a:ext>
            </a:extLst>
          </p:cNvPr>
          <p:cNvSpPr txBox="1"/>
          <p:nvPr/>
        </p:nvSpPr>
        <p:spPr>
          <a:xfrm>
            <a:off x="102966" y="6310155"/>
            <a:ext cx="6093994" cy="400110"/>
          </a:xfrm>
          <a:prstGeom prst="rect">
            <a:avLst/>
          </a:prstGeom>
          <a:noFill/>
        </p:spPr>
        <p:txBody>
          <a:bodyPr wrap="square">
            <a:spAutoFit/>
          </a:bodyPr>
          <a:lstStyle/>
          <a:p>
            <a:pPr algn="r"/>
            <a:r>
              <a:rPr lang="en-US" sz="1000" b="0" i="0" u="none" strike="noStrike" baseline="0">
                <a:latin typeface="LMRoman10-Regular"/>
              </a:rPr>
              <a:t>[MS18a] N. Mhaskar and W. Smyth. String covering with optimal covers. </a:t>
            </a:r>
            <a:r>
              <a:rPr lang="en-US" sz="1000" b="0" i="1" u="none" strike="noStrike" baseline="0">
                <a:latin typeface="LMRoman10-Italic"/>
              </a:rPr>
              <a:t>Journal of</a:t>
            </a:r>
          </a:p>
          <a:p>
            <a:pPr algn="r"/>
            <a:r>
              <a:rPr lang="pt-BR" sz="1000" b="0" i="1" u="none" strike="noStrike" baseline="0">
                <a:latin typeface="LMRoman10-Italic"/>
              </a:rPr>
              <a:t>Discrete Algorithms </a:t>
            </a:r>
            <a:r>
              <a:rPr lang="pt-BR" sz="1000" b="0" i="0" u="none" strike="noStrike" baseline="0">
                <a:latin typeface="LMRoman10-Regular"/>
              </a:rPr>
              <a:t>51 (2018), 26–38. </a:t>
            </a:r>
            <a:r>
              <a:rPr lang="pt-BR" sz="1000" b="0" i="0" u="none" strike="noStrike" baseline="0">
                <a:latin typeface="LMRomanCaps10-Regular"/>
              </a:rPr>
              <a:t>issn</a:t>
            </a:r>
            <a:r>
              <a:rPr lang="pt-BR" sz="1000" b="0" i="0" u="none" strike="noStrike" baseline="0">
                <a:latin typeface="LMRoman10-Regular"/>
              </a:rPr>
              <a:t>: 1570-8667.</a:t>
            </a:r>
            <a:endParaRPr lang="en-CA" sz="1000"/>
          </a:p>
        </p:txBody>
      </p:sp>
      <p:grpSp>
        <p:nvGrpSpPr>
          <p:cNvPr id="2" name="Group 1">
            <a:extLst>
              <a:ext uri="{FF2B5EF4-FFF2-40B4-BE49-F238E27FC236}">
                <a16:creationId xmlns:a16="http://schemas.microsoft.com/office/drawing/2014/main" id="{33E11876-465B-5F04-8052-42C5AE19BB79}"/>
              </a:ext>
            </a:extLst>
          </p:cNvPr>
          <p:cNvGrpSpPr/>
          <p:nvPr/>
        </p:nvGrpSpPr>
        <p:grpSpPr>
          <a:xfrm>
            <a:off x="6844238" y="600168"/>
            <a:ext cx="5083946" cy="5657664"/>
            <a:chOff x="6844238" y="600168"/>
            <a:chExt cx="5083946" cy="5657664"/>
          </a:xfrm>
        </p:grpSpPr>
        <p:grpSp>
          <p:nvGrpSpPr>
            <p:cNvPr id="3" name="Group 2">
              <a:extLst>
                <a:ext uri="{FF2B5EF4-FFF2-40B4-BE49-F238E27FC236}">
                  <a16:creationId xmlns:a16="http://schemas.microsoft.com/office/drawing/2014/main" id="{8373B107-9CAF-2376-9360-264ADA7B42DC}"/>
                </a:ext>
              </a:extLst>
            </p:cNvPr>
            <p:cNvGrpSpPr/>
            <p:nvPr/>
          </p:nvGrpSpPr>
          <p:grpSpPr>
            <a:xfrm>
              <a:off x="6844238" y="600168"/>
              <a:ext cx="2601964" cy="5657664"/>
              <a:chOff x="7380236" y="590624"/>
              <a:chExt cx="2601964" cy="5657664"/>
            </a:xfrm>
          </p:grpSpPr>
          <p:sp>
            <p:nvSpPr>
              <p:cNvPr id="22" name="Oval 21">
                <a:extLst>
                  <a:ext uri="{FF2B5EF4-FFF2-40B4-BE49-F238E27FC236}">
                    <a16:creationId xmlns:a16="http://schemas.microsoft.com/office/drawing/2014/main" id="{5F5C1E08-B7EF-93C8-5E94-FCA6C44902B9}"/>
                  </a:ext>
                </a:extLst>
              </p:cNvPr>
              <p:cNvSpPr/>
              <p:nvPr/>
            </p:nvSpPr>
            <p:spPr>
              <a:xfrm>
                <a:off x="8144008" y="590624"/>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Main()</a:t>
                </a:r>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DB12B297-5790-0502-D728-16ECB0634BD7}"/>
                      </a:ext>
                    </a:extLst>
                  </p:cNvPr>
                  <p:cNvSpPr/>
                  <p:nvPr/>
                </p:nvSpPr>
                <p:spPr>
                  <a:xfrm>
                    <a:off x="8029708" y="1493828"/>
                    <a:ext cx="1303020"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latin typeface="Cambria Math" panose="02040503050406030204" pitchFamily="18" charset="0"/>
                              <a:cs typeface="Courier New" panose="02070309020205020404" pitchFamily="49" charset="0"/>
                            </a:rPr>
                            <m:t>𝐶𝑜𝑚𝑝𝑢𝑡𝑒</m:t>
                          </m:r>
                          <m:r>
                            <a:rPr lang="en-CA" sz="1200" i="1" dirty="0" smtClean="0">
                              <a:latin typeface="Cambria Math" panose="02040503050406030204" pitchFamily="18" charset="0"/>
                              <a:cs typeface="Courier New" panose="02070309020205020404" pitchFamily="49" charset="0"/>
                            </a:rPr>
                            <m:t>_</m:t>
                          </m:r>
                          <m:r>
                            <a:rPr lang="en-CA" sz="1200" i="1" dirty="0" smtClean="0">
                              <a:latin typeface="Cambria Math" panose="02040503050406030204" pitchFamily="18" charset="0"/>
                              <a:cs typeface="Courier New" panose="02070309020205020404" pitchFamily="49" charset="0"/>
                            </a:rPr>
                            <m:t>𝑀𝐶</m:t>
                          </m:r>
                          <m:r>
                            <a:rPr lang="en-CA" sz="1200" i="1" dirty="0">
                              <a:latin typeface="Cambria Math" panose="02040503050406030204" pitchFamily="18" charset="0"/>
                              <a:cs typeface="Courier New" panose="02070309020205020404" pitchFamily="49" charset="0"/>
                            </a:rPr>
                            <m:t>()</m:t>
                          </m:r>
                        </m:oMath>
                      </m:oMathPara>
                    </a14:m>
                    <a:endParaRPr lang="en-CA" sz="1200">
                      <a:latin typeface="Courier New" panose="02070309020205020404" pitchFamily="49" charset="0"/>
                      <a:cs typeface="Courier New" panose="02070309020205020404" pitchFamily="49" charset="0"/>
                    </a:endParaRPr>
                  </a:p>
                </p:txBody>
              </p:sp>
            </mc:Choice>
            <mc:Fallback xmlns="">
              <p:sp>
                <p:nvSpPr>
                  <p:cNvPr id="129" name="Rectangle 128">
                    <a:extLst>
                      <a:ext uri="{FF2B5EF4-FFF2-40B4-BE49-F238E27FC236}">
                        <a16:creationId xmlns:a16="http://schemas.microsoft.com/office/drawing/2014/main" id="{DCD18A03-402A-4546-875D-B45A60B09705}"/>
                      </a:ext>
                    </a:extLst>
                  </p:cNvPr>
                  <p:cNvSpPr>
                    <a:spLocks noRot="1" noChangeAspect="1" noMove="1" noResize="1" noEditPoints="1" noAdjustHandles="1" noChangeArrowheads="1" noChangeShapeType="1" noTextEdit="1"/>
                  </p:cNvSpPr>
                  <p:nvPr/>
                </p:nvSpPr>
                <p:spPr>
                  <a:xfrm>
                    <a:off x="8029708" y="1493828"/>
                    <a:ext cx="1303020" cy="464820"/>
                  </a:xfrm>
                  <a:prstGeom prst="rect">
                    <a:avLst/>
                  </a:prstGeom>
                  <a:blipFill>
                    <a:blip r:embed="rId4"/>
                    <a:stretch>
                      <a:fillRect/>
                    </a:stretch>
                  </a:blipFill>
                </p:spPr>
                <p:txBody>
                  <a:bodyPr/>
                  <a:lstStyle/>
                  <a:p>
                    <a:r>
                      <a:rPr lang="en-CA">
                        <a:noFill/>
                      </a:rPr>
                      <a:t> </a:t>
                    </a:r>
                  </a:p>
                </p:txBody>
              </p:sp>
            </mc:Fallback>
          </mc:AlternateContent>
          <p:sp>
            <p:nvSpPr>
              <p:cNvPr id="25" name="Rectangle: Rounded Corners 24">
                <a:extLst>
                  <a:ext uri="{FF2B5EF4-FFF2-40B4-BE49-F238E27FC236}">
                    <a16:creationId xmlns:a16="http://schemas.microsoft.com/office/drawing/2014/main" id="{E63C03EA-2AD5-2964-85E4-2BA60F729F05}"/>
                  </a:ext>
                </a:extLst>
              </p:cNvPr>
              <p:cNvSpPr/>
              <p:nvPr/>
            </p:nvSpPr>
            <p:spPr>
              <a:xfrm>
                <a:off x="8302309" y="4202756"/>
                <a:ext cx="757818" cy="4648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Lobster" panose="00000500000000000000" pitchFamily="2" charset="0"/>
                  </a:rPr>
                  <a:t>OLP</a:t>
                </a:r>
              </a:p>
            </p:txBody>
          </p:sp>
          <p:sp>
            <p:nvSpPr>
              <p:cNvPr id="26" name="Oval 25">
                <a:extLst>
                  <a:ext uri="{FF2B5EF4-FFF2-40B4-BE49-F238E27FC236}">
                    <a16:creationId xmlns:a16="http://schemas.microsoft.com/office/drawing/2014/main" id="{99465DF1-703E-5CB5-85E4-568D9AEA2076}"/>
                  </a:ext>
                </a:extLst>
              </p:cNvPr>
              <p:cNvSpPr/>
              <p:nvPr/>
            </p:nvSpPr>
            <p:spPr>
              <a:xfrm>
                <a:off x="8144008" y="5556409"/>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Output</a:t>
                </a:r>
              </a:p>
            </p:txBody>
          </p:sp>
          <p:cxnSp>
            <p:nvCxnSpPr>
              <p:cNvPr id="27" name="Connector: Elbow 60">
                <a:extLst>
                  <a:ext uri="{FF2B5EF4-FFF2-40B4-BE49-F238E27FC236}">
                    <a16:creationId xmlns:a16="http://schemas.microsoft.com/office/drawing/2014/main" id="{AFEB414D-3D3F-D6A8-B74E-D7A87E103DAA}"/>
                  </a:ext>
                </a:extLst>
              </p:cNvPr>
              <p:cNvCxnSpPr>
                <a:cxnSpLocks/>
                <a:endCxn id="24" idx="0"/>
              </p:cNvCxnSpPr>
              <p:nvPr/>
            </p:nvCxnSpPr>
            <p:spPr>
              <a:xfrm>
                <a:off x="8681218" y="1282503"/>
                <a:ext cx="0" cy="21132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61">
                <a:extLst>
                  <a:ext uri="{FF2B5EF4-FFF2-40B4-BE49-F238E27FC236}">
                    <a16:creationId xmlns:a16="http://schemas.microsoft.com/office/drawing/2014/main" id="{D73FCCAE-9772-CD6A-4C09-C43AA3252140}"/>
                  </a:ext>
                </a:extLst>
              </p:cNvPr>
              <p:cNvCxnSpPr>
                <a:cxnSpLocks/>
                <a:stCxn id="43" idx="3"/>
                <a:endCxn id="26" idx="2"/>
              </p:cNvCxnSpPr>
              <p:nvPr/>
            </p:nvCxnSpPr>
            <p:spPr>
              <a:xfrm flipH="1">
                <a:off x="8144008" y="5112677"/>
                <a:ext cx="1448773" cy="789672"/>
              </a:xfrm>
              <a:prstGeom prst="bentConnector5">
                <a:avLst>
                  <a:gd name="adj1" fmla="val -15779"/>
                  <a:gd name="adj2" fmla="val 42812"/>
                  <a:gd name="adj3" fmla="val 115779"/>
                </a:avLst>
              </a:prstGeom>
              <a:ln w="12700">
                <a:solidFill>
                  <a:schemeClr val="bg2"/>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63">
                <a:extLst>
                  <a:ext uri="{FF2B5EF4-FFF2-40B4-BE49-F238E27FC236}">
                    <a16:creationId xmlns:a16="http://schemas.microsoft.com/office/drawing/2014/main" id="{9E91E254-8A94-D318-0480-E67565A2F781}"/>
                  </a:ext>
                </a:extLst>
              </p:cNvPr>
              <p:cNvCxnSpPr>
                <a:cxnSpLocks/>
                <a:stCxn id="24" idx="3"/>
                <a:endCxn id="45" idx="1"/>
              </p:cNvCxnSpPr>
              <p:nvPr/>
            </p:nvCxnSpPr>
            <p:spPr>
              <a:xfrm flipH="1">
                <a:off x="7380236" y="1726238"/>
                <a:ext cx="1952492" cy="680493"/>
              </a:xfrm>
              <a:prstGeom prst="bentConnector5">
                <a:avLst>
                  <a:gd name="adj1" fmla="val -11708"/>
                  <a:gd name="adj2" fmla="val 50000"/>
                  <a:gd name="adj3" fmla="val 11170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7169E859-65F8-01A9-0385-5867653A2737}"/>
                  </a:ext>
                </a:extLst>
              </p:cNvPr>
              <p:cNvGrpSpPr/>
              <p:nvPr/>
            </p:nvGrpSpPr>
            <p:grpSpPr>
              <a:xfrm>
                <a:off x="7380236" y="2169973"/>
                <a:ext cx="2601964" cy="469168"/>
                <a:chOff x="7012720" y="2013573"/>
                <a:chExt cx="2601964" cy="469168"/>
              </a:xfrm>
            </p:grpSpPr>
            <p:sp>
              <p:nvSpPr>
                <p:cNvPr id="45" name="Rectangle: Rounded Corners 44">
                  <a:extLst>
                    <a:ext uri="{FF2B5EF4-FFF2-40B4-BE49-F238E27FC236}">
                      <a16:creationId xmlns:a16="http://schemas.microsoft.com/office/drawing/2014/main" id="{AA404D98-D4CC-121B-B014-8692031BE271}"/>
                    </a:ext>
                  </a:extLst>
                </p:cNvPr>
                <p:cNvSpPr/>
                <p:nvPr/>
              </p:nvSpPr>
              <p:spPr>
                <a:xfrm>
                  <a:off x="7012720" y="2017921"/>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SA</a:t>
                  </a:r>
                </a:p>
              </p:txBody>
            </p:sp>
            <p:sp>
              <p:nvSpPr>
                <p:cNvPr id="46" name="Rectangle: Rounded Corners 45">
                  <a:extLst>
                    <a:ext uri="{FF2B5EF4-FFF2-40B4-BE49-F238E27FC236}">
                      <a16:creationId xmlns:a16="http://schemas.microsoft.com/office/drawing/2014/main" id="{4A8B8A10-C634-3986-71D9-2EF353673F27}"/>
                    </a:ext>
                  </a:extLst>
                </p:cNvPr>
                <p:cNvSpPr/>
                <p:nvPr/>
              </p:nvSpPr>
              <p:spPr>
                <a:xfrm>
                  <a:off x="7936318" y="201357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LCP</a:t>
                  </a:r>
                </a:p>
              </p:txBody>
            </p:sp>
            <p:sp>
              <p:nvSpPr>
                <p:cNvPr id="47" name="Rectangle: Rounded Corners 46">
                  <a:extLst>
                    <a:ext uri="{FF2B5EF4-FFF2-40B4-BE49-F238E27FC236}">
                      <a16:creationId xmlns:a16="http://schemas.microsoft.com/office/drawing/2014/main" id="{A5DE7C99-12D6-C373-077C-E62D18C426A9}"/>
                    </a:ext>
                  </a:extLst>
                </p:cNvPr>
                <p:cNvSpPr/>
                <p:nvPr/>
              </p:nvSpPr>
              <p:spPr>
                <a:xfrm>
                  <a:off x="8859916" y="2013573"/>
                  <a:ext cx="75476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RSF</a:t>
                  </a:r>
                </a:p>
              </p:txBody>
            </p:sp>
            <p:cxnSp>
              <p:nvCxnSpPr>
                <p:cNvPr id="48" name="Straight Arrow Connector 47">
                  <a:extLst>
                    <a:ext uri="{FF2B5EF4-FFF2-40B4-BE49-F238E27FC236}">
                      <a16:creationId xmlns:a16="http://schemas.microsoft.com/office/drawing/2014/main" id="{2316AE60-E8BE-29D1-8644-07D14F730DCB}"/>
                    </a:ext>
                  </a:extLst>
                </p:cNvPr>
                <p:cNvCxnSpPr>
                  <a:cxnSpLocks/>
                  <a:stCxn id="45" idx="3"/>
                  <a:endCxn id="46" idx="1"/>
                </p:cNvCxnSpPr>
                <p:nvPr/>
              </p:nvCxnSpPr>
              <p:spPr>
                <a:xfrm flipV="1">
                  <a:off x="7787336" y="2245983"/>
                  <a:ext cx="148982" cy="434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C07ABD17-9BF4-6C3E-0175-CEAE2DADAC22}"/>
                    </a:ext>
                  </a:extLst>
                </p:cNvPr>
                <p:cNvCxnSpPr>
                  <a:cxnSpLocks/>
                  <a:stCxn id="46" idx="3"/>
                  <a:endCxn id="47" idx="1"/>
                </p:cNvCxnSpPr>
                <p:nvPr/>
              </p:nvCxnSpPr>
              <p:spPr>
                <a:xfrm>
                  <a:off x="8710934" y="2245983"/>
                  <a:ext cx="148982"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1" name="Straight Arrow Connector 69">
                <a:extLst>
                  <a:ext uri="{FF2B5EF4-FFF2-40B4-BE49-F238E27FC236}">
                    <a16:creationId xmlns:a16="http://schemas.microsoft.com/office/drawing/2014/main" id="{C0DF744D-9EAA-5890-9CE4-6876F2CC272D}"/>
                  </a:ext>
                </a:extLst>
              </p:cNvPr>
              <p:cNvCxnSpPr>
                <a:cxnSpLocks/>
                <a:stCxn id="47" idx="3"/>
                <a:endCxn id="38" idx="1"/>
              </p:cNvCxnSpPr>
              <p:nvPr/>
            </p:nvCxnSpPr>
            <p:spPr>
              <a:xfrm flipH="1">
                <a:off x="7840383" y="2402383"/>
                <a:ext cx="2141817" cy="680493"/>
              </a:xfrm>
              <a:prstGeom prst="bentConnector5">
                <a:avLst>
                  <a:gd name="adj1" fmla="val -10673"/>
                  <a:gd name="adj2" fmla="val 50000"/>
                  <a:gd name="adj3" fmla="val 110673"/>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71">
                <a:extLst>
                  <a:ext uri="{FF2B5EF4-FFF2-40B4-BE49-F238E27FC236}">
                    <a16:creationId xmlns:a16="http://schemas.microsoft.com/office/drawing/2014/main" id="{179A8F2F-51A7-6BC5-F53F-CEFEBF44F0ED}"/>
                  </a:ext>
                </a:extLst>
              </p:cNvPr>
              <p:cNvCxnSpPr>
                <a:cxnSpLocks/>
                <a:stCxn id="25" idx="2"/>
                <a:endCxn id="41" idx="1"/>
              </p:cNvCxnSpPr>
              <p:nvPr/>
            </p:nvCxnSpPr>
            <p:spPr>
              <a:xfrm rot="5400000">
                <a:off x="8003570" y="4433662"/>
                <a:ext cx="443735" cy="911562"/>
              </a:xfrm>
              <a:prstGeom prst="bentConnector4">
                <a:avLst>
                  <a:gd name="adj1" fmla="val 23812"/>
                  <a:gd name="adj2" fmla="val 12507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2C708B74-CC51-6E12-87F7-23AD9C51EC40}"/>
                  </a:ext>
                </a:extLst>
              </p:cNvPr>
              <p:cNvGrpSpPr/>
              <p:nvPr/>
            </p:nvGrpSpPr>
            <p:grpSpPr>
              <a:xfrm>
                <a:off x="7769656" y="4878901"/>
                <a:ext cx="1823125" cy="466186"/>
                <a:chOff x="8352079" y="4990218"/>
                <a:chExt cx="1823125" cy="466186"/>
              </a:xfrm>
            </p:grpSpPr>
            <p:sp>
              <p:nvSpPr>
                <p:cNvPr id="41" name="Rectangle: Rounded Corners 40">
                  <a:extLst>
                    <a:ext uri="{FF2B5EF4-FFF2-40B4-BE49-F238E27FC236}">
                      <a16:creationId xmlns:a16="http://schemas.microsoft.com/office/drawing/2014/main" id="{A1E69069-E090-1E35-4B08-C105E741125D}"/>
                    </a:ext>
                  </a:extLst>
                </p:cNvPr>
                <p:cNvSpPr/>
                <p:nvPr/>
              </p:nvSpPr>
              <p:spPr>
                <a:xfrm>
                  <a:off x="8352079" y="4990218"/>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RSPC</a:t>
                  </a:r>
                </a:p>
              </p:txBody>
            </p:sp>
            <mc:AlternateContent xmlns:mc="http://schemas.openxmlformats.org/markup-compatibility/2006" xmlns:a14="http://schemas.microsoft.com/office/drawing/2010/main">
              <mc:Choice Requires="a14">
                <p:sp>
                  <p:nvSpPr>
                    <p:cNvPr id="43" name="Rectangle: Rounded Corners 42">
                      <a:extLst>
                        <a:ext uri="{FF2B5EF4-FFF2-40B4-BE49-F238E27FC236}">
                          <a16:creationId xmlns:a16="http://schemas.microsoft.com/office/drawing/2014/main" id="{B4160D59-CFF5-4F52-8017-E50722B8C8A5}"/>
                        </a:ext>
                      </a:extLst>
                    </p:cNvPr>
                    <p:cNvSpPr/>
                    <p:nvPr/>
                  </p:nvSpPr>
                  <p:spPr>
                    <a:xfrm>
                      <a:off x="9271955" y="4991584"/>
                      <a:ext cx="903249"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latin typeface="Cambria Math" panose="02040503050406030204" pitchFamily="18" charset="0"/>
                                <a:cs typeface="Courier New" panose="02070309020205020404" pitchFamily="49" charset="0"/>
                              </a:rPr>
                              <m:t>𝑀𝐶</m:t>
                            </m:r>
                            <m:r>
                              <a:rPr lang="en-CA" sz="1200" i="1" dirty="0" smtClean="0">
                                <a:latin typeface="Cambria Math" panose="02040503050406030204" pitchFamily="18" charset="0"/>
                                <a:cs typeface="Courier New" panose="02070309020205020404" pitchFamily="49" charset="0"/>
                              </a:rPr>
                              <m:t>_</m:t>
                            </m:r>
                            <m:r>
                              <a:rPr lang="en-CA" sz="1200" i="1" dirty="0" smtClean="0">
                                <a:latin typeface="Cambria Math" panose="02040503050406030204" pitchFamily="18" charset="0"/>
                                <a:cs typeface="Courier New" panose="02070309020205020404" pitchFamily="49" charset="0"/>
                              </a:rPr>
                              <m:t>𝐿𝑖𝑠𝑡</m:t>
                            </m:r>
                          </m:oMath>
                        </m:oMathPara>
                      </a14:m>
                      <a:endParaRPr lang="en-CA" sz="1200" baseline="-25000">
                        <a:latin typeface="Courier New" panose="02070309020205020404" pitchFamily="49" charset="0"/>
                        <a:cs typeface="Courier New" panose="02070309020205020404" pitchFamily="49" charset="0"/>
                      </a:endParaRPr>
                    </a:p>
                  </p:txBody>
                </p:sp>
              </mc:Choice>
              <mc:Fallback xmlns="">
                <p:sp>
                  <p:nvSpPr>
                    <p:cNvPr id="148" name="Rectangle: Rounded Corners 147">
                      <a:extLst>
                        <a:ext uri="{FF2B5EF4-FFF2-40B4-BE49-F238E27FC236}">
                          <a16:creationId xmlns:a16="http://schemas.microsoft.com/office/drawing/2014/main" id="{D67E0A50-CF89-4BF8-A8B1-A24E24A17C61}"/>
                        </a:ext>
                      </a:extLst>
                    </p:cNvPr>
                    <p:cNvSpPr>
                      <a:spLocks noRot="1" noChangeAspect="1" noMove="1" noResize="1" noEditPoints="1" noAdjustHandles="1" noChangeArrowheads="1" noChangeShapeType="1" noTextEdit="1"/>
                    </p:cNvSpPr>
                    <p:nvPr/>
                  </p:nvSpPr>
                  <p:spPr>
                    <a:xfrm>
                      <a:off x="9271955" y="4991584"/>
                      <a:ext cx="903249" cy="464820"/>
                    </a:xfrm>
                    <a:prstGeom prst="roundRect">
                      <a:avLst/>
                    </a:prstGeom>
                    <a:blipFill>
                      <a:blip r:embed="rId5"/>
                      <a:stretch>
                        <a:fillRect/>
                      </a:stretch>
                    </a:blipFill>
                  </p:spPr>
                  <p:txBody>
                    <a:bodyPr/>
                    <a:lstStyle/>
                    <a:p>
                      <a:r>
                        <a:rPr lang="en-CA">
                          <a:noFill/>
                        </a:rPr>
                        <a:t> </a:t>
                      </a:r>
                    </a:p>
                  </p:txBody>
                </p:sp>
              </mc:Fallback>
            </mc:AlternateContent>
            <p:cxnSp>
              <p:nvCxnSpPr>
                <p:cNvPr id="44" name="Straight Arrow Connector 43">
                  <a:extLst>
                    <a:ext uri="{FF2B5EF4-FFF2-40B4-BE49-F238E27FC236}">
                      <a16:creationId xmlns:a16="http://schemas.microsoft.com/office/drawing/2014/main" id="{8CC4477E-D7A9-B54F-8097-0599F6D5F8C9}"/>
                    </a:ext>
                  </a:extLst>
                </p:cNvPr>
                <p:cNvCxnSpPr>
                  <a:cxnSpLocks/>
                  <a:stCxn id="41" idx="3"/>
                  <a:endCxn id="43" idx="1"/>
                </p:cNvCxnSpPr>
                <p:nvPr/>
              </p:nvCxnSpPr>
              <p:spPr>
                <a:xfrm>
                  <a:off x="9109897" y="5222628"/>
                  <a:ext cx="162058" cy="136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749FCF4A-48D1-02C3-B6CF-F74485A18E83}"/>
                  </a:ext>
                </a:extLst>
              </p:cNvPr>
              <p:cNvGrpSpPr/>
              <p:nvPr/>
            </p:nvGrpSpPr>
            <p:grpSpPr>
              <a:xfrm>
                <a:off x="7840383" y="2850466"/>
                <a:ext cx="1681671" cy="464820"/>
                <a:chOff x="7464789" y="2647963"/>
                <a:chExt cx="1681671" cy="464820"/>
              </a:xfrm>
              <a:solidFill>
                <a:srgbClr val="FFFF00"/>
              </a:solidFill>
            </p:grpSpPr>
            <p:sp>
              <p:nvSpPr>
                <p:cNvPr id="38" name="Rectangle: Rounded Corners 37">
                  <a:extLst>
                    <a:ext uri="{FF2B5EF4-FFF2-40B4-BE49-F238E27FC236}">
                      <a16:creationId xmlns:a16="http://schemas.microsoft.com/office/drawing/2014/main" id="{2CA17F58-5760-CFF6-2B83-E1CE86EBC70C}"/>
                    </a:ext>
                  </a:extLst>
                </p:cNvPr>
                <p:cNvSpPr/>
                <p:nvPr/>
              </p:nvSpPr>
              <p:spPr>
                <a:xfrm>
                  <a:off x="7464789" y="264796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bg2"/>
                      </a:solidFill>
                      <a:latin typeface="Lobster" panose="00000500000000000000" pitchFamily="2" charset="0"/>
                    </a:rPr>
                    <a:t>R</a:t>
                  </a:r>
                  <a:r>
                    <a:rPr lang="en-CA" baseline="-25000">
                      <a:solidFill>
                        <a:schemeClr val="bg2"/>
                      </a:solidFill>
                      <a:latin typeface="Lobster" panose="00000500000000000000" pitchFamily="2" charset="0"/>
                    </a:rPr>
                    <a:t>1</a:t>
                  </a:r>
                </a:p>
              </p:txBody>
            </p:sp>
            <p:sp>
              <p:nvSpPr>
                <p:cNvPr id="39" name="Rectangle: Rounded Corners 38">
                  <a:extLst>
                    <a:ext uri="{FF2B5EF4-FFF2-40B4-BE49-F238E27FC236}">
                      <a16:creationId xmlns:a16="http://schemas.microsoft.com/office/drawing/2014/main" id="{016A22DB-D478-7231-A528-FFB7C1625805}"/>
                    </a:ext>
                  </a:extLst>
                </p:cNvPr>
                <p:cNvSpPr/>
                <p:nvPr/>
              </p:nvSpPr>
              <p:spPr>
                <a:xfrm>
                  <a:off x="8371844" y="264796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bg2"/>
                      </a:solidFill>
                      <a:latin typeface="Lobster" panose="00000500000000000000" pitchFamily="2" charset="0"/>
                    </a:rPr>
                    <a:t>R</a:t>
                  </a:r>
                  <a:r>
                    <a:rPr lang="en-CA" baseline="-25000">
                      <a:solidFill>
                        <a:schemeClr val="bg2"/>
                      </a:solidFill>
                      <a:latin typeface="Lobster" panose="00000500000000000000" pitchFamily="2" charset="0"/>
                    </a:rPr>
                    <a:t>m</a:t>
                  </a:r>
                </a:p>
              </p:txBody>
            </p:sp>
            <p:cxnSp>
              <p:nvCxnSpPr>
                <p:cNvPr id="40" name="Straight Arrow Connector 39">
                  <a:extLst>
                    <a:ext uri="{FF2B5EF4-FFF2-40B4-BE49-F238E27FC236}">
                      <a16:creationId xmlns:a16="http://schemas.microsoft.com/office/drawing/2014/main" id="{4AE9B574-B2DB-0D04-B7E9-378F15B8041D}"/>
                    </a:ext>
                  </a:extLst>
                </p:cNvPr>
                <p:cNvCxnSpPr>
                  <a:cxnSpLocks/>
                  <a:stCxn id="38" idx="3"/>
                  <a:endCxn id="39" idx="1"/>
                </p:cNvCxnSpPr>
                <p:nvPr/>
              </p:nvCxnSpPr>
              <p:spPr>
                <a:xfrm>
                  <a:off x="8239405" y="2880373"/>
                  <a:ext cx="132439" cy="0"/>
                </a:xfrm>
                <a:prstGeom prst="straightConnector1">
                  <a:avLst/>
                </a:prstGeom>
                <a:grpFill/>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5" name="Straight Arrow Connector 35">
                <a:extLst>
                  <a:ext uri="{FF2B5EF4-FFF2-40B4-BE49-F238E27FC236}">
                    <a16:creationId xmlns:a16="http://schemas.microsoft.com/office/drawing/2014/main" id="{6C3AC314-3FBF-BA0B-E0E1-51D83DD44542}"/>
                  </a:ext>
                </a:extLst>
              </p:cNvPr>
              <p:cNvCxnSpPr>
                <a:cxnSpLocks/>
                <a:stCxn id="39" idx="3"/>
                <a:endCxn id="36" idx="1"/>
              </p:cNvCxnSpPr>
              <p:nvPr/>
            </p:nvCxnSpPr>
            <p:spPr>
              <a:xfrm flipH="1">
                <a:off x="7822454" y="3082876"/>
                <a:ext cx="1699600" cy="676145"/>
              </a:xfrm>
              <a:prstGeom prst="bentConnector5">
                <a:avLst>
                  <a:gd name="adj1" fmla="val -13450"/>
                  <a:gd name="adj2" fmla="val 50000"/>
                  <a:gd name="adj3" fmla="val 113450"/>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744D2982-6808-E868-E3B0-299B69738202}"/>
                      </a:ext>
                    </a:extLst>
                  </p:cNvPr>
                  <p:cNvSpPr/>
                  <p:nvPr/>
                </p:nvSpPr>
                <p:spPr>
                  <a:xfrm>
                    <a:off x="7822454" y="3526611"/>
                    <a:ext cx="1717528" cy="46482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solidFill>
                                <a:schemeClr val="bg2"/>
                              </a:solidFill>
                              <a:latin typeface="Cambria Math" panose="02040503050406030204" pitchFamily="18" charset="0"/>
                              <a:cs typeface="Courier New" panose="02070309020205020404" pitchFamily="49" charset="0"/>
                            </a:rPr>
                            <m:t>𝐶𝑜𝑚𝑝𝑢𝑡𝑒</m:t>
                          </m:r>
                          <m:r>
                            <a:rPr lang="en-CA" sz="1200" i="1" dirty="0" smtClean="0">
                              <a:solidFill>
                                <a:schemeClr val="bg2"/>
                              </a:solidFill>
                              <a:latin typeface="Cambria Math" panose="02040503050406030204" pitchFamily="18" charset="0"/>
                              <a:cs typeface="Courier New" panose="02070309020205020404" pitchFamily="49" charset="0"/>
                            </a:rPr>
                            <m:t>_</m:t>
                          </m:r>
                          <m:r>
                            <a:rPr lang="en-CA" sz="1200" i="1" dirty="0" smtClean="0">
                              <a:solidFill>
                                <a:schemeClr val="bg2"/>
                              </a:solidFill>
                              <a:latin typeface="Cambria Math" panose="02040503050406030204" pitchFamily="18" charset="0"/>
                              <a:cs typeface="Courier New" panose="02070309020205020404" pitchFamily="49" charset="0"/>
                            </a:rPr>
                            <m:t>𝑅𝑢𝑛𝑠</m:t>
                          </m:r>
                          <m:r>
                            <a:rPr lang="en-CA" sz="1200" i="1" dirty="0">
                              <a:solidFill>
                                <a:schemeClr val="bg2"/>
                              </a:solidFill>
                              <a:latin typeface="Cambria Math" panose="02040503050406030204" pitchFamily="18" charset="0"/>
                              <a:cs typeface="Courier New" panose="02070309020205020404" pitchFamily="49" charset="0"/>
                            </a:rPr>
                            <m:t>()</m:t>
                          </m:r>
                        </m:oMath>
                      </m:oMathPara>
                    </a14:m>
                    <a:endParaRPr lang="en-CA" sz="1200">
                      <a:solidFill>
                        <a:schemeClr val="bg2"/>
                      </a:solidFill>
                      <a:latin typeface="Courier New" panose="02070309020205020404" pitchFamily="49" charset="0"/>
                      <a:cs typeface="Courier New" panose="02070309020205020404" pitchFamily="49" charset="0"/>
                    </a:endParaRPr>
                  </a:p>
                </p:txBody>
              </p:sp>
            </mc:Choice>
            <mc:Fallback xmlns="">
              <p:sp>
                <p:nvSpPr>
                  <p:cNvPr id="142" name="Rectangle 141">
                    <a:extLst>
                      <a:ext uri="{FF2B5EF4-FFF2-40B4-BE49-F238E27FC236}">
                        <a16:creationId xmlns:a16="http://schemas.microsoft.com/office/drawing/2014/main" id="{F2D46ABC-969D-4E6E-B93D-3CF2A187C774}"/>
                      </a:ext>
                    </a:extLst>
                  </p:cNvPr>
                  <p:cNvSpPr>
                    <a:spLocks noRot="1" noChangeAspect="1" noMove="1" noResize="1" noEditPoints="1" noAdjustHandles="1" noChangeArrowheads="1" noChangeShapeType="1" noTextEdit="1"/>
                  </p:cNvSpPr>
                  <p:nvPr/>
                </p:nvSpPr>
                <p:spPr>
                  <a:xfrm>
                    <a:off x="7822454" y="3526611"/>
                    <a:ext cx="1717528" cy="464820"/>
                  </a:xfrm>
                  <a:prstGeom prst="rect">
                    <a:avLst/>
                  </a:prstGeom>
                  <a:blipFill>
                    <a:blip r:embed="rId6"/>
                    <a:stretch>
                      <a:fillRect/>
                    </a:stretch>
                  </a:blipFill>
                </p:spPr>
                <p:txBody>
                  <a:bodyPr/>
                  <a:lstStyle/>
                  <a:p>
                    <a:r>
                      <a:rPr lang="en-CA">
                        <a:noFill/>
                      </a:rPr>
                      <a:t> </a:t>
                    </a:r>
                  </a:p>
                </p:txBody>
              </p:sp>
            </mc:Fallback>
          </mc:AlternateContent>
          <p:cxnSp>
            <p:nvCxnSpPr>
              <p:cNvPr id="37" name="Straight Arrow Connector 36">
                <a:extLst>
                  <a:ext uri="{FF2B5EF4-FFF2-40B4-BE49-F238E27FC236}">
                    <a16:creationId xmlns:a16="http://schemas.microsoft.com/office/drawing/2014/main" id="{E0E67AAE-E0C8-C04C-437F-47E75C3A7621}"/>
                  </a:ext>
                </a:extLst>
              </p:cNvPr>
              <p:cNvCxnSpPr>
                <a:cxnSpLocks/>
                <a:stCxn id="36" idx="2"/>
                <a:endCxn id="25" idx="0"/>
              </p:cNvCxnSpPr>
              <p:nvPr/>
            </p:nvCxnSpPr>
            <p:spPr>
              <a:xfrm>
                <a:off x="8681218" y="3991431"/>
                <a:ext cx="0" cy="21132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0A7F882-9EFC-FE35-8E2F-55E150B54576}"/>
                    </a:ext>
                  </a:extLst>
                </p:cNvPr>
                <p:cNvSpPr/>
                <p:nvPr/>
              </p:nvSpPr>
              <p:spPr>
                <a:xfrm>
                  <a:off x="9138902" y="4212300"/>
                  <a:ext cx="872284" cy="46482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solidFill>
                              <a:schemeClr val="bg2"/>
                            </a:solidFill>
                            <a:latin typeface="Cambria Math" panose="02040503050406030204" pitchFamily="18" charset="0"/>
                            <a:cs typeface="Courier New" panose="02070309020205020404" pitchFamily="49" charset="0"/>
                          </a:rPr>
                          <m:t>𝑂𝐿𝑃</m:t>
                        </m:r>
                        <m:r>
                          <a:rPr lang="en-CA" sz="1200" i="1" baseline="-25000" dirty="0" err="1">
                            <a:solidFill>
                              <a:schemeClr val="bg2"/>
                            </a:solidFill>
                            <a:latin typeface="Cambria Math" panose="02040503050406030204" pitchFamily="18" charset="0"/>
                            <a:cs typeface="Courier New" panose="02070309020205020404" pitchFamily="49" charset="0"/>
                          </a:rPr>
                          <m:t>𝑖</m:t>
                        </m:r>
                        <m:r>
                          <a:rPr lang="en-CA" sz="1200" i="1" dirty="0">
                            <a:solidFill>
                              <a:schemeClr val="bg2"/>
                            </a:solidFill>
                            <a:latin typeface="Cambria Math" panose="02040503050406030204" pitchFamily="18" charset="0"/>
                            <a:cs typeface="Courier New" panose="02070309020205020404" pitchFamily="49" charset="0"/>
                          </a:rPr>
                          <m:t>()</m:t>
                        </m:r>
                      </m:oMath>
                    </m:oMathPara>
                  </a14:m>
                  <a:endParaRPr lang="en-CA" sz="1200">
                    <a:solidFill>
                      <a:schemeClr val="bg2"/>
                    </a:solidFill>
                    <a:latin typeface="Courier New" panose="02070309020205020404" pitchFamily="49" charset="0"/>
                    <a:cs typeface="Courier New" panose="02070309020205020404" pitchFamily="49" charset="0"/>
                  </a:endParaRPr>
                </a:p>
              </p:txBody>
            </p:sp>
          </mc:Choice>
          <mc:Fallback xmlns="">
            <p:sp>
              <p:nvSpPr>
                <p:cNvPr id="117" name="Rectangle 116">
                  <a:extLst>
                    <a:ext uri="{FF2B5EF4-FFF2-40B4-BE49-F238E27FC236}">
                      <a16:creationId xmlns:a16="http://schemas.microsoft.com/office/drawing/2014/main" id="{D539E3EB-0CC3-4BC5-AE99-2D278342DE14}"/>
                    </a:ext>
                  </a:extLst>
                </p:cNvPr>
                <p:cNvSpPr>
                  <a:spLocks noRot="1" noChangeAspect="1" noMove="1" noResize="1" noEditPoints="1" noAdjustHandles="1" noChangeArrowheads="1" noChangeShapeType="1" noTextEdit="1"/>
                </p:cNvSpPr>
                <p:nvPr/>
              </p:nvSpPr>
              <p:spPr>
                <a:xfrm>
                  <a:off x="9138902" y="4212300"/>
                  <a:ext cx="872284" cy="464820"/>
                </a:xfrm>
                <a:prstGeom prst="rect">
                  <a:avLst/>
                </a:prstGeom>
                <a:blipFill>
                  <a:blip r:embed="rId7"/>
                  <a:stretch>
                    <a:fillRect/>
                  </a:stretch>
                </a:blipFill>
              </p:spPr>
              <p:txBody>
                <a:bodyPr/>
                <a:lstStyle/>
                <a:p>
                  <a:r>
                    <a:rPr lang="en-CA">
                      <a:noFill/>
                    </a:rPr>
                    <a:t> </a:t>
                  </a:r>
                </a:p>
              </p:txBody>
            </p:sp>
          </mc:Fallback>
        </mc:AlternateContent>
        <p:cxnSp>
          <p:nvCxnSpPr>
            <p:cNvPr id="7" name="Straight Arrow Connector 35">
              <a:extLst>
                <a:ext uri="{FF2B5EF4-FFF2-40B4-BE49-F238E27FC236}">
                  <a16:creationId xmlns:a16="http://schemas.microsoft.com/office/drawing/2014/main" id="{1521FC2F-D530-7E1A-BDA2-BC53B34D0D7C}"/>
                </a:ext>
              </a:extLst>
            </p:cNvPr>
            <p:cNvCxnSpPr>
              <a:cxnSpLocks/>
              <a:stCxn id="6" idx="3"/>
              <a:endCxn id="16" idx="0"/>
            </p:cNvCxnSpPr>
            <p:nvPr/>
          </p:nvCxnSpPr>
          <p:spPr>
            <a:xfrm flipV="1">
              <a:off x="10011186" y="3660628"/>
              <a:ext cx="1146147" cy="784082"/>
            </a:xfrm>
            <a:prstGeom prst="curvedConnector4">
              <a:avLst>
                <a:gd name="adj1" fmla="val 30907"/>
                <a:gd name="adj2" fmla="val 129155"/>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35">
              <a:extLst>
                <a:ext uri="{FF2B5EF4-FFF2-40B4-BE49-F238E27FC236}">
                  <a16:creationId xmlns:a16="http://schemas.microsoft.com/office/drawing/2014/main" id="{BEB5B809-6360-1E7A-5785-7A70E09BB11E}"/>
                </a:ext>
              </a:extLst>
            </p:cNvPr>
            <p:cNvCxnSpPr>
              <a:cxnSpLocks/>
              <a:stCxn id="20" idx="2"/>
              <a:endCxn id="6" idx="3"/>
            </p:cNvCxnSpPr>
            <p:nvPr/>
          </p:nvCxnSpPr>
          <p:spPr>
            <a:xfrm rot="5400000" flipH="1">
              <a:off x="10192219" y="4263678"/>
              <a:ext cx="784082" cy="1146147"/>
            </a:xfrm>
            <a:prstGeom prst="curvedConnector4">
              <a:avLst>
                <a:gd name="adj1" fmla="val -29155"/>
                <a:gd name="adj2" fmla="val 8362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35">
              <a:extLst>
                <a:ext uri="{FF2B5EF4-FFF2-40B4-BE49-F238E27FC236}">
                  <a16:creationId xmlns:a16="http://schemas.microsoft.com/office/drawing/2014/main" id="{9C8ED062-ECDE-97E8-EB73-112CE6F5D1E0}"/>
                </a:ext>
              </a:extLst>
            </p:cNvPr>
            <p:cNvCxnSpPr>
              <a:cxnSpLocks/>
              <a:stCxn id="25" idx="3"/>
              <a:endCxn id="6" idx="0"/>
            </p:cNvCxnSpPr>
            <p:nvPr/>
          </p:nvCxnSpPr>
          <p:spPr>
            <a:xfrm flipV="1">
              <a:off x="8524129" y="4212300"/>
              <a:ext cx="1050915" cy="232410"/>
            </a:xfrm>
            <a:prstGeom prst="curvedConnector4">
              <a:avLst>
                <a:gd name="adj1" fmla="val 29249"/>
                <a:gd name="adj2" fmla="val 19836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35">
              <a:extLst>
                <a:ext uri="{FF2B5EF4-FFF2-40B4-BE49-F238E27FC236}">
                  <a16:creationId xmlns:a16="http://schemas.microsoft.com/office/drawing/2014/main" id="{13045068-F465-C113-1766-B9604A2D861D}"/>
                </a:ext>
              </a:extLst>
            </p:cNvPr>
            <p:cNvCxnSpPr>
              <a:cxnSpLocks/>
              <a:stCxn id="6" idx="2"/>
              <a:endCxn id="25" idx="3"/>
            </p:cNvCxnSpPr>
            <p:nvPr/>
          </p:nvCxnSpPr>
          <p:spPr>
            <a:xfrm rot="5400000" flipH="1">
              <a:off x="8933382" y="4035458"/>
              <a:ext cx="232410" cy="1050915"/>
            </a:xfrm>
            <a:prstGeom prst="curvedConnector4">
              <a:avLst>
                <a:gd name="adj1" fmla="val -98361"/>
                <a:gd name="adj2" fmla="val 7075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49ED2565-A5AF-603D-408C-3CEBCF260CAE}"/>
                </a:ext>
              </a:extLst>
            </p:cNvPr>
            <p:cNvGrpSpPr/>
            <p:nvPr/>
          </p:nvGrpSpPr>
          <p:grpSpPr>
            <a:xfrm>
              <a:off x="10386481" y="3660628"/>
              <a:ext cx="1541703" cy="1568164"/>
              <a:chOff x="10345032" y="3856033"/>
              <a:chExt cx="1541703" cy="1568164"/>
            </a:xfrm>
          </p:grpSpPr>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E9150BA8-E675-3B14-4A3A-F2F876BABC9A}"/>
                      </a:ext>
                    </a:extLst>
                  </p:cNvPr>
                  <p:cNvSpPr/>
                  <p:nvPr/>
                </p:nvSpPr>
                <p:spPr>
                  <a:xfrm>
                    <a:off x="10678222" y="3856033"/>
                    <a:ext cx="875324" cy="39256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000" i="1" dirty="0" smtClean="0">
                              <a:solidFill>
                                <a:schemeClr val="bg2"/>
                              </a:solidFill>
                              <a:latin typeface="Cambria Math" panose="02040503050406030204" pitchFamily="18" charset="0"/>
                              <a:cs typeface="Courier New" panose="02070309020205020404" pitchFamily="49" charset="0"/>
                            </a:rPr>
                            <m:t>𝐸𝑥𝑟𝑢𝑛</m:t>
                          </m:r>
                          <m:r>
                            <a:rPr lang="en-CA" sz="1000" i="1" dirty="0">
                              <a:solidFill>
                                <a:schemeClr val="bg2"/>
                              </a:solidFill>
                              <a:latin typeface="Cambria Math" panose="02040503050406030204" pitchFamily="18" charset="0"/>
                              <a:cs typeface="Courier New" panose="02070309020205020404" pitchFamily="49" charset="0"/>
                            </a:rPr>
                            <m:t>()</m:t>
                          </m:r>
                        </m:oMath>
                      </m:oMathPara>
                    </a14:m>
                    <a:endParaRPr lang="en-CA" sz="1000">
                      <a:solidFill>
                        <a:schemeClr val="bg2"/>
                      </a:solidFill>
                      <a:latin typeface="Courier New" panose="02070309020205020404" pitchFamily="49" charset="0"/>
                      <a:cs typeface="Courier New" panose="02070309020205020404" pitchFamily="49" charset="0"/>
                    </a:endParaRPr>
                  </a:p>
                </p:txBody>
              </p:sp>
            </mc:Choice>
            <mc:Fallback xmlns="">
              <p:sp>
                <p:nvSpPr>
                  <p:cNvPr id="125" name="Rectangle 124">
                    <a:extLst>
                      <a:ext uri="{FF2B5EF4-FFF2-40B4-BE49-F238E27FC236}">
                        <a16:creationId xmlns:a16="http://schemas.microsoft.com/office/drawing/2014/main" id="{5FEE7C89-F998-4BCC-909B-0FEE9529A0B3}"/>
                      </a:ext>
                    </a:extLst>
                  </p:cNvPr>
                  <p:cNvSpPr>
                    <a:spLocks noRot="1" noChangeAspect="1" noMove="1" noResize="1" noEditPoints="1" noAdjustHandles="1" noChangeArrowheads="1" noChangeShapeType="1" noTextEdit="1"/>
                  </p:cNvSpPr>
                  <p:nvPr/>
                </p:nvSpPr>
                <p:spPr>
                  <a:xfrm>
                    <a:off x="10678222" y="3856033"/>
                    <a:ext cx="875324" cy="392568"/>
                  </a:xfrm>
                  <a:prstGeom prst="rect">
                    <a:avLst/>
                  </a:prstGeom>
                  <a:blipFill>
                    <a:blip r:embed="rId8"/>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38817799-2BB2-72B2-2FDD-05FB7C5DD801}"/>
                      </a:ext>
                    </a:extLst>
                  </p:cNvPr>
                  <p:cNvSpPr/>
                  <p:nvPr/>
                </p:nvSpPr>
                <p:spPr>
                  <a:xfrm>
                    <a:off x="10580006" y="4390669"/>
                    <a:ext cx="1071757" cy="39256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000" i="1" dirty="0" smtClean="0">
                              <a:solidFill>
                                <a:schemeClr val="bg2"/>
                              </a:solidFill>
                              <a:latin typeface="Cambria Math" panose="02040503050406030204" pitchFamily="18" charset="0"/>
                              <a:cs typeface="Courier New" panose="02070309020205020404" pitchFamily="49" charset="0"/>
                            </a:rPr>
                            <m:t>𝐹𝑟𝑒𝑞𝑢𝑒𝑛𝑐𝑦</m:t>
                          </m:r>
                          <m:r>
                            <a:rPr lang="en-CA" sz="1000" i="1" dirty="0" smtClean="0">
                              <a:solidFill>
                                <a:schemeClr val="bg2"/>
                              </a:solidFill>
                              <a:latin typeface="Cambria Math" panose="02040503050406030204" pitchFamily="18" charset="0"/>
                              <a:cs typeface="Courier New" panose="02070309020205020404" pitchFamily="49" charset="0"/>
                            </a:rPr>
                            <m:t>()</m:t>
                          </m:r>
                        </m:oMath>
                      </m:oMathPara>
                    </a14:m>
                    <a:endParaRPr lang="en-CA" sz="1000">
                      <a:solidFill>
                        <a:schemeClr val="bg2"/>
                      </a:solidFill>
                      <a:latin typeface="Courier New" panose="02070309020205020404" pitchFamily="49" charset="0"/>
                      <a:cs typeface="Courier New" panose="02070309020205020404" pitchFamily="49" charset="0"/>
                    </a:endParaRPr>
                  </a:p>
                </p:txBody>
              </p:sp>
            </mc:Choice>
            <mc:Fallback xmlns="">
              <p:sp>
                <p:nvSpPr>
                  <p:cNvPr id="126" name="Rectangle 125">
                    <a:extLst>
                      <a:ext uri="{FF2B5EF4-FFF2-40B4-BE49-F238E27FC236}">
                        <a16:creationId xmlns:a16="http://schemas.microsoft.com/office/drawing/2014/main" id="{F87B587D-F54E-4BFD-9837-24A35D7AC80A}"/>
                      </a:ext>
                    </a:extLst>
                  </p:cNvPr>
                  <p:cNvSpPr>
                    <a:spLocks noRot="1" noChangeAspect="1" noMove="1" noResize="1" noEditPoints="1" noAdjustHandles="1" noChangeArrowheads="1" noChangeShapeType="1" noTextEdit="1"/>
                  </p:cNvSpPr>
                  <p:nvPr/>
                </p:nvSpPr>
                <p:spPr>
                  <a:xfrm>
                    <a:off x="10580006" y="4390669"/>
                    <a:ext cx="1071757" cy="392568"/>
                  </a:xfrm>
                  <a:prstGeom prst="rect">
                    <a:avLst/>
                  </a:prstGeom>
                  <a:blipFill>
                    <a:blip r:embed="rId9"/>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CCA6373A-2B34-AB74-137D-C4325E3F7C4C}"/>
                      </a:ext>
                    </a:extLst>
                  </p:cNvPr>
                  <p:cNvSpPr/>
                  <p:nvPr/>
                </p:nvSpPr>
                <p:spPr>
                  <a:xfrm>
                    <a:off x="10345032" y="4945340"/>
                    <a:ext cx="1541703" cy="47885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b="0" i="1" dirty="0" smtClean="0">
                              <a:solidFill>
                                <a:schemeClr val="bg2"/>
                              </a:solidFill>
                              <a:latin typeface="Cambria Math" panose="02040503050406030204" pitchFamily="18" charset="0"/>
                              <a:cs typeface="Courier New" panose="02070309020205020404" pitchFamily="49" charset="0"/>
                            </a:rPr>
                            <m:t>𝑆𝑢𝑚</m:t>
                          </m:r>
                          <m:r>
                            <a:rPr lang="en-CA" sz="1200" i="1" dirty="0" smtClean="0">
                              <a:solidFill>
                                <a:schemeClr val="bg2"/>
                              </a:solidFill>
                              <a:latin typeface="Cambria Math" panose="02040503050406030204" pitchFamily="18" charset="0"/>
                              <a:cs typeface="Courier New" panose="02070309020205020404" pitchFamily="49" charset="0"/>
                            </a:rPr>
                            <m:t> + </m:t>
                          </m:r>
                        </m:oMath>
                      </m:oMathPara>
                    </a14:m>
                    <a:endParaRPr lang="en-CA" sz="1200" i="1">
                      <a:solidFill>
                        <a:schemeClr val="bg2"/>
                      </a:solidFill>
                      <a:latin typeface="Cambria Math" panose="02040503050406030204" pitchFamily="18" charset="0"/>
                      <a:cs typeface="Courier New" panose="02070309020205020404" pitchFamily="49" charset="0"/>
                    </a:endParaRPr>
                  </a:p>
                  <a:p>
                    <a:pPr algn="ctr"/>
                    <a14:m>
                      <m:oMathPara xmlns:m="http://schemas.openxmlformats.org/officeDocument/2006/math">
                        <m:oMathParaPr>
                          <m:jc m:val="centerGroup"/>
                        </m:oMathParaPr>
                        <m:oMath xmlns:m="http://schemas.openxmlformats.org/officeDocument/2006/math">
                          <m:r>
                            <a:rPr lang="en-CA" sz="1000" i="1" dirty="0" smtClean="0">
                              <a:solidFill>
                                <a:schemeClr val="bg2"/>
                              </a:solidFill>
                              <a:latin typeface="Cambria Math" panose="02040503050406030204" pitchFamily="18" charset="0"/>
                              <a:cs typeface="Courier New" panose="02070309020205020404" pitchFamily="49" charset="0"/>
                            </a:rPr>
                            <m:t>(</m:t>
                          </m:r>
                          <m:r>
                            <a:rPr lang="en-CA" sz="1000" i="1" dirty="0" err="1" smtClean="0">
                              <a:solidFill>
                                <a:schemeClr val="bg2"/>
                              </a:solidFill>
                              <a:latin typeface="Cambria Math" panose="02040503050406030204" pitchFamily="18" charset="0"/>
                              <a:cs typeface="Courier New" panose="02070309020205020404" pitchFamily="49" charset="0"/>
                            </a:rPr>
                            <m:t>𝐿𝐶𝑃</m:t>
                          </m:r>
                          <m:r>
                            <a:rPr lang="en-CA" sz="1000" i="1" baseline="-25000" dirty="0" err="1" smtClean="0">
                              <a:solidFill>
                                <a:schemeClr val="bg2"/>
                              </a:solidFill>
                              <a:latin typeface="Cambria Math" panose="02040503050406030204" pitchFamily="18" charset="0"/>
                              <a:cs typeface="Courier New" panose="02070309020205020404" pitchFamily="49" charset="0"/>
                            </a:rPr>
                            <m:t>𝑖</m:t>
                          </m:r>
                          <m:r>
                            <a:rPr lang="en-CA" sz="1000" i="1" dirty="0" smtClean="0">
                              <a:solidFill>
                                <a:schemeClr val="bg2"/>
                              </a:solidFill>
                              <a:latin typeface="Cambria Math" panose="02040503050406030204" pitchFamily="18" charset="0"/>
                              <a:cs typeface="Courier New" panose="02070309020205020404" pitchFamily="49" charset="0"/>
                            </a:rPr>
                            <m:t> – </m:t>
                          </m:r>
                          <m:r>
                            <a:rPr lang="en-CA" sz="1000" i="1" dirty="0" smtClean="0">
                              <a:solidFill>
                                <a:schemeClr val="bg2"/>
                              </a:solidFill>
                              <a:latin typeface="Cambria Math" panose="02040503050406030204" pitchFamily="18" charset="0"/>
                              <a:cs typeface="Courier New" panose="02070309020205020404" pitchFamily="49" charset="0"/>
                            </a:rPr>
                            <m:t>𝑝</m:t>
                          </m:r>
                          <m:r>
                            <a:rPr lang="en-CA" sz="1000" i="1" dirty="0" smtClean="0">
                              <a:solidFill>
                                <a:schemeClr val="bg2"/>
                              </a:solidFill>
                              <a:latin typeface="Cambria Math" panose="02040503050406030204" pitchFamily="18" charset="0"/>
                              <a:cs typeface="Courier New" panose="02070309020205020404" pitchFamily="49" charset="0"/>
                            </a:rPr>
                            <m:t>)	∗ (</m:t>
                          </m:r>
                          <m:r>
                            <a:rPr lang="en-CA" sz="1000" i="1" dirty="0" err="1" smtClean="0">
                              <a:solidFill>
                                <a:schemeClr val="bg2"/>
                              </a:solidFill>
                              <a:latin typeface="Cambria Math" panose="02040503050406030204" pitchFamily="18" charset="0"/>
                              <a:cs typeface="Courier New" panose="02070309020205020404" pitchFamily="49" charset="0"/>
                            </a:rPr>
                            <m:t>𝑓</m:t>
                          </m:r>
                          <m:r>
                            <a:rPr lang="en-CA" sz="1000" i="1" baseline="-25000" dirty="0" err="1" smtClean="0">
                              <a:solidFill>
                                <a:schemeClr val="bg2"/>
                              </a:solidFill>
                              <a:latin typeface="Cambria Math" panose="02040503050406030204" pitchFamily="18" charset="0"/>
                              <a:cs typeface="Courier New" panose="02070309020205020404" pitchFamily="49" charset="0"/>
                            </a:rPr>
                            <m:t>𝑟</m:t>
                          </m:r>
                          <m:r>
                            <a:rPr lang="en-CA" sz="1000" i="1" baseline="-25000" dirty="0" err="1" smtClean="0">
                              <a:solidFill>
                                <a:schemeClr val="bg2"/>
                              </a:solidFill>
                              <a:latin typeface="Cambria Math" panose="02040503050406030204" pitchFamily="18" charset="0"/>
                              <a:cs typeface="Courier New" panose="02070309020205020404" pitchFamily="49" charset="0"/>
                            </a:rPr>
                            <m:t>,</m:t>
                          </m:r>
                          <m:r>
                            <a:rPr lang="en-CA" sz="1000" i="1" baseline="-25000" dirty="0" err="1" smtClean="0">
                              <a:solidFill>
                                <a:schemeClr val="bg2"/>
                              </a:solidFill>
                              <a:latin typeface="Cambria Math" panose="02040503050406030204" pitchFamily="18" charset="0"/>
                              <a:cs typeface="Courier New" panose="02070309020205020404" pitchFamily="49" charset="0"/>
                            </a:rPr>
                            <m:t>𝑢</m:t>
                          </m:r>
                          <m:r>
                            <a:rPr lang="en-CA" sz="1000" i="1" dirty="0" smtClean="0">
                              <a:solidFill>
                                <a:schemeClr val="bg2"/>
                              </a:solidFill>
                              <a:latin typeface="Cambria Math" panose="02040503050406030204" pitchFamily="18" charset="0"/>
                              <a:cs typeface="Courier New" panose="02070309020205020404" pitchFamily="49" charset="0"/>
                            </a:rPr>
                            <m:t> − 1)</m:t>
                          </m:r>
                        </m:oMath>
                      </m:oMathPara>
                    </a14:m>
                    <a:endParaRPr lang="en-CA" sz="1000" baseline="-25000">
                      <a:solidFill>
                        <a:schemeClr val="bg2"/>
                      </a:solidFill>
                      <a:latin typeface="Courier New" panose="02070309020205020404" pitchFamily="49" charset="0"/>
                      <a:cs typeface="Courier New" panose="02070309020205020404" pitchFamily="49" charset="0"/>
                    </a:endParaRPr>
                  </a:p>
                </p:txBody>
              </p:sp>
            </mc:Choice>
            <mc:Fallback xmlns="">
              <p:sp>
                <p:nvSpPr>
                  <p:cNvPr id="127" name="Rectangle 126">
                    <a:extLst>
                      <a:ext uri="{FF2B5EF4-FFF2-40B4-BE49-F238E27FC236}">
                        <a16:creationId xmlns:a16="http://schemas.microsoft.com/office/drawing/2014/main" id="{D9BF677C-0F08-4FD1-84A4-9E3113752DE2}"/>
                      </a:ext>
                    </a:extLst>
                  </p:cNvPr>
                  <p:cNvSpPr>
                    <a:spLocks noRot="1" noChangeAspect="1" noMove="1" noResize="1" noEditPoints="1" noAdjustHandles="1" noChangeArrowheads="1" noChangeShapeType="1" noTextEdit="1"/>
                  </p:cNvSpPr>
                  <p:nvPr/>
                </p:nvSpPr>
                <p:spPr>
                  <a:xfrm>
                    <a:off x="10345032" y="4945340"/>
                    <a:ext cx="1541703" cy="478857"/>
                  </a:xfrm>
                  <a:prstGeom prst="rect">
                    <a:avLst/>
                  </a:prstGeom>
                  <a:blipFill>
                    <a:blip r:embed="rId10"/>
                    <a:stretch>
                      <a:fillRect/>
                    </a:stretch>
                  </a:blipFill>
                </p:spPr>
                <p:txBody>
                  <a:bodyPr/>
                  <a:lstStyle/>
                  <a:p>
                    <a:r>
                      <a:rPr lang="en-CA">
                        <a:noFill/>
                      </a:rPr>
                      <a:t> </a:t>
                    </a:r>
                  </a:p>
                </p:txBody>
              </p:sp>
            </mc:Fallback>
          </mc:AlternateContent>
        </p:grpSp>
        <p:cxnSp>
          <p:nvCxnSpPr>
            <p:cNvPr id="13" name="Straight Arrow Connector 12">
              <a:extLst>
                <a:ext uri="{FF2B5EF4-FFF2-40B4-BE49-F238E27FC236}">
                  <a16:creationId xmlns:a16="http://schemas.microsoft.com/office/drawing/2014/main" id="{E3E99E0B-7598-63D5-0EE2-4060E884AF80}"/>
                </a:ext>
              </a:extLst>
            </p:cNvPr>
            <p:cNvCxnSpPr>
              <a:cxnSpLocks/>
              <a:stCxn id="16" idx="2"/>
              <a:endCxn id="18" idx="0"/>
            </p:cNvCxnSpPr>
            <p:nvPr/>
          </p:nvCxnSpPr>
          <p:spPr>
            <a:xfrm>
              <a:off x="11157333" y="4053196"/>
              <a:ext cx="1" cy="14206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A085458-C998-9F2C-B1F3-54BA67A7C49A}"/>
                </a:ext>
              </a:extLst>
            </p:cNvPr>
            <p:cNvCxnSpPr>
              <a:cxnSpLocks/>
              <a:stCxn id="18" idx="2"/>
              <a:endCxn id="20" idx="0"/>
            </p:cNvCxnSpPr>
            <p:nvPr/>
          </p:nvCxnSpPr>
          <p:spPr>
            <a:xfrm flipH="1">
              <a:off x="11157333" y="4587832"/>
              <a:ext cx="1" cy="162103"/>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5967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4" name="Rectangle 23">
            <a:extLst>
              <a:ext uri="{FF2B5EF4-FFF2-40B4-BE49-F238E27FC236}">
                <a16:creationId xmlns:a16="http://schemas.microsoft.com/office/drawing/2014/main" id="{5A8C81AE-8F0D-49F3-9FB4-334B0DCDF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26" name="Picture 25">
            <a:extLst>
              <a:ext uri="{FF2B5EF4-FFF2-40B4-BE49-F238E27FC236}">
                <a16:creationId xmlns:a16="http://schemas.microsoft.com/office/drawing/2014/main" id="{29DA4B2B-B54E-43B4-A1A4-EB704F7F3D4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53001" t="54841" r="-1"/>
          <a:stretch/>
        </p:blipFill>
        <p:spPr>
          <a:xfrm>
            <a:off x="0" y="0"/>
            <a:ext cx="872377" cy="838200"/>
          </a:xfrm>
          <a:prstGeom prst="rect">
            <a:avLst/>
          </a:prstGeom>
        </p:spPr>
      </p:pic>
      <p:sp>
        <p:nvSpPr>
          <p:cNvPr id="2" name="Title 1">
            <a:extLst>
              <a:ext uri="{FF2B5EF4-FFF2-40B4-BE49-F238E27FC236}">
                <a16:creationId xmlns:a16="http://schemas.microsoft.com/office/drawing/2014/main" id="{6BD31A91-D1D4-432C-B271-5E0D6563E223}"/>
              </a:ext>
            </a:extLst>
          </p:cNvPr>
          <p:cNvSpPr>
            <a:spLocks noGrp="1"/>
          </p:cNvSpPr>
          <p:nvPr>
            <p:ph type="title"/>
          </p:nvPr>
        </p:nvSpPr>
        <p:spPr>
          <a:xfrm>
            <a:off x="838200" y="559813"/>
            <a:ext cx="5638800" cy="1573786"/>
          </a:xfrm>
        </p:spPr>
        <p:txBody>
          <a:bodyPr>
            <a:normAutofit/>
          </a:bodyPr>
          <a:lstStyle/>
          <a:p>
            <a:r>
              <a:rPr lang="en-CA">
                <a:solidFill>
                  <a:schemeClr val="tx2"/>
                </a:solidFill>
              </a:rPr>
              <a:t>eligible run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8E3F79B-2B59-460C-924E-DFB3A8CEB00C}"/>
                  </a:ext>
                </a:extLst>
              </p:cNvPr>
              <p:cNvSpPr>
                <a:spLocks noGrp="1"/>
              </p:cNvSpPr>
              <p:nvPr>
                <p:ph idx="1"/>
              </p:nvPr>
            </p:nvSpPr>
            <p:spPr>
              <a:xfrm>
                <a:off x="5366084" y="559814"/>
                <a:ext cx="5954562" cy="1573785"/>
              </a:xfrm>
            </p:spPr>
            <p:txBody>
              <a:bodyPr anchor="ctr">
                <a:normAutofit/>
              </a:bodyPr>
              <a:lstStyle/>
              <a:p>
                <a:pPr marL="0" indent="0" algn="ctr">
                  <a:buNone/>
                </a:pPr>
                <a:r>
                  <a:rPr lang="en-US" sz="1800">
                    <a:solidFill>
                      <a:schemeClr val="tx2"/>
                    </a:solidFill>
                  </a:rPr>
                  <a:t>An </a:t>
                </a:r>
                <a:r>
                  <a:rPr lang="en-US" sz="1800" b="1" i="1">
                    <a:solidFill>
                      <a:schemeClr val="tx2"/>
                    </a:solidFill>
                  </a:rPr>
                  <a:t>eligible run </a:t>
                </a:r>
                <a:r>
                  <a:rPr lang="en-US" sz="1800" b="1">
                    <a:solidFill>
                      <a:schemeClr val="tx2"/>
                    </a:solidFill>
                  </a:rPr>
                  <a:t>of </a:t>
                </a:r>
                <a14:m>
                  <m:oMath xmlns:m="http://schemas.openxmlformats.org/officeDocument/2006/math">
                    <m:r>
                      <a:rPr lang="en-US" sz="1800" b="1" i="1" dirty="0" smtClean="0">
                        <a:solidFill>
                          <a:schemeClr val="tx2"/>
                        </a:solidFill>
                        <a:latin typeface="Cambria Math" panose="02040503050406030204" pitchFamily="18" charset="0"/>
                      </a:rPr>
                      <m:t>𝒖</m:t>
                    </m:r>
                  </m:oMath>
                </a14:m>
                <a:r>
                  <a:rPr lang="en-US" sz="1800">
                    <a:solidFill>
                      <a:schemeClr val="tx2"/>
                    </a:solidFill>
                  </a:rPr>
                  <a:t> is </a:t>
                </a:r>
                <a:br>
                  <a:rPr lang="en-US" sz="1800">
                    <a:solidFill>
                      <a:schemeClr val="tx2"/>
                    </a:solidFill>
                  </a:rPr>
                </a:br>
                <a:r>
                  <a:rPr lang="en-US" sz="1800">
                    <a:solidFill>
                      <a:schemeClr val="tx2"/>
                    </a:solidFill>
                  </a:rPr>
                  <a:t>a run </a:t>
                </a:r>
                <a14:m>
                  <m:oMath xmlns:m="http://schemas.openxmlformats.org/officeDocument/2006/math">
                    <m:r>
                      <a:rPr lang="en-US" sz="1800" b="1" i="1" dirty="0" smtClean="0">
                        <a:solidFill>
                          <a:schemeClr val="tx2"/>
                        </a:solidFill>
                        <a:latin typeface="Cambria Math" panose="02040503050406030204" pitchFamily="18" charset="0"/>
                      </a:rPr>
                      <m:t>𝒓</m:t>
                    </m:r>
                    <m:r>
                      <a:rPr lang="en-US" sz="1800" i="1" dirty="0" smtClean="0">
                        <a:solidFill>
                          <a:schemeClr val="tx2"/>
                        </a:solidFill>
                        <a:latin typeface="Cambria Math" panose="02040503050406030204" pitchFamily="18" charset="0"/>
                      </a:rPr>
                      <m:t>=(</m:t>
                    </m:r>
                    <m:r>
                      <a:rPr lang="en-US" sz="1800" i="1" dirty="0" err="1">
                        <a:solidFill>
                          <a:schemeClr val="tx2"/>
                        </a:solidFill>
                        <a:latin typeface="Cambria Math" panose="02040503050406030204" pitchFamily="18" charset="0"/>
                      </a:rPr>
                      <m:t>𝑖</m:t>
                    </m:r>
                    <m:r>
                      <a:rPr lang="en-US" sz="1800" i="1" dirty="0" smtClean="0">
                        <a:solidFill>
                          <a:schemeClr val="tx2"/>
                        </a:solidFill>
                        <a:latin typeface="Cambria Math" panose="02040503050406030204" pitchFamily="18" charset="0"/>
                      </a:rPr>
                      <m:t>, </m:t>
                    </m:r>
                    <m:r>
                      <a:rPr lang="en-US" sz="1800" i="1" dirty="0" smtClean="0">
                        <a:solidFill>
                          <a:schemeClr val="tx2"/>
                        </a:solidFill>
                        <a:latin typeface="Cambria Math" panose="02040503050406030204" pitchFamily="18" charset="0"/>
                      </a:rPr>
                      <m:t>𝑗</m:t>
                    </m:r>
                    <m:r>
                      <a:rPr lang="en-US" sz="1800" i="1" dirty="0" smtClean="0">
                        <a:solidFill>
                          <a:schemeClr val="tx2"/>
                        </a:solidFill>
                        <a:latin typeface="Cambria Math" panose="02040503050406030204" pitchFamily="18" charset="0"/>
                      </a:rPr>
                      <m:t>, </m:t>
                    </m:r>
                    <m:r>
                      <a:rPr lang="en-US" sz="1800" i="1" dirty="0" smtClean="0">
                        <a:solidFill>
                          <a:schemeClr val="tx2"/>
                        </a:solidFill>
                        <a:latin typeface="Cambria Math" panose="02040503050406030204" pitchFamily="18" charset="0"/>
                      </a:rPr>
                      <m:t>𝑝</m:t>
                    </m:r>
                    <m:r>
                      <a:rPr lang="en-US" sz="1800" i="1" dirty="0" smtClean="0">
                        <a:solidFill>
                          <a:schemeClr val="tx2"/>
                        </a:solidFill>
                        <a:latin typeface="Cambria Math" panose="02040503050406030204" pitchFamily="18" charset="0"/>
                      </a:rPr>
                      <m:t>)</m:t>
                    </m:r>
                  </m:oMath>
                </a14:m>
                <a:r>
                  <a:rPr lang="en-US" sz="1800">
                    <a:solidFill>
                      <a:schemeClr val="tx2"/>
                    </a:solidFill>
                  </a:rPr>
                  <a:t> </a:t>
                </a:r>
                <a:br>
                  <a:rPr lang="en-US" sz="1800">
                    <a:solidFill>
                      <a:schemeClr val="tx2"/>
                    </a:solidFill>
                  </a:rPr>
                </a:br>
                <a:r>
                  <a:rPr lang="en-US" sz="1800">
                    <a:solidFill>
                      <a:schemeClr val="tx2"/>
                    </a:solidFill>
                  </a:rPr>
                  <a:t>where </a:t>
                </a:r>
                <a14:m>
                  <m:oMath xmlns:m="http://schemas.openxmlformats.org/officeDocument/2006/math">
                    <m:r>
                      <a:rPr lang="en-US" sz="1800" b="1" i="1" dirty="0">
                        <a:solidFill>
                          <a:schemeClr val="tx2"/>
                        </a:solidFill>
                        <a:latin typeface="Cambria Math" panose="02040503050406030204" pitchFamily="18" charset="0"/>
                      </a:rPr>
                      <m:t>𝒖</m:t>
                    </m:r>
                  </m:oMath>
                </a14:m>
                <a:r>
                  <a:rPr lang="en-US" sz="1800">
                    <a:solidFill>
                      <a:schemeClr val="tx2"/>
                    </a:solidFill>
                  </a:rPr>
                  <a:t> occurs at least twice inside </a:t>
                </a:r>
                <a14:m>
                  <m:oMath xmlns:m="http://schemas.openxmlformats.org/officeDocument/2006/math">
                    <m:r>
                      <a:rPr lang="en-US" sz="1800" b="1" i="1" dirty="0" smtClean="0">
                        <a:solidFill>
                          <a:schemeClr val="tx2"/>
                        </a:solidFill>
                        <a:latin typeface="Cambria Math" panose="02040503050406030204" pitchFamily="18" charset="0"/>
                      </a:rPr>
                      <m:t>𝒓</m:t>
                    </m:r>
                  </m:oMath>
                </a14:m>
                <a:br>
                  <a:rPr lang="en-US" sz="1800">
                    <a:solidFill>
                      <a:schemeClr val="tx2"/>
                    </a:solidFill>
                  </a:rPr>
                </a:br>
                <a:r>
                  <a:rPr lang="en-US" sz="1800">
                    <a:solidFill>
                      <a:schemeClr val="tx2"/>
                    </a:solidFill>
                  </a:rPr>
                  <a:t>and the base </a:t>
                </a:r>
                <a14:m>
                  <m:oMath xmlns:m="http://schemas.openxmlformats.org/officeDocument/2006/math">
                    <m:r>
                      <a:rPr lang="en-US" sz="1800" b="1" i="1" dirty="0" smtClean="0">
                        <a:solidFill>
                          <a:schemeClr val="tx2"/>
                        </a:solidFill>
                        <a:latin typeface="Cambria Math" panose="02040503050406030204" pitchFamily="18" charset="0"/>
                      </a:rPr>
                      <m:t>𝒃</m:t>
                    </m:r>
                  </m:oMath>
                </a14:m>
                <a:r>
                  <a:rPr lang="en-US" sz="1800">
                    <a:solidFill>
                      <a:schemeClr val="tx2"/>
                    </a:solidFill>
                  </a:rPr>
                  <a:t> is shorter than </a:t>
                </a:r>
                <a14:m>
                  <m:oMath xmlns:m="http://schemas.openxmlformats.org/officeDocument/2006/math">
                    <m:r>
                      <a:rPr lang="en-US" sz="1800" b="1" i="1" dirty="0">
                        <a:solidFill>
                          <a:schemeClr val="tx2"/>
                        </a:solidFill>
                        <a:latin typeface="Cambria Math" panose="02040503050406030204" pitchFamily="18" charset="0"/>
                      </a:rPr>
                      <m:t>𝒖</m:t>
                    </m:r>
                  </m:oMath>
                </a14:m>
                <a:r>
                  <a:rPr lang="en-US" sz="1800">
                    <a:solidFill>
                      <a:schemeClr val="tx2"/>
                    </a:solidFill>
                  </a:rPr>
                  <a:t>  (</a:t>
                </a:r>
                <a14:m>
                  <m:oMath xmlns:m="http://schemas.openxmlformats.org/officeDocument/2006/math">
                    <m:r>
                      <a:rPr lang="en-US" sz="1800" i="1" dirty="0" smtClean="0">
                        <a:solidFill>
                          <a:schemeClr val="tx2"/>
                        </a:solidFill>
                        <a:latin typeface="Cambria Math" panose="02040503050406030204" pitchFamily="18" charset="0"/>
                      </a:rPr>
                      <m:t>𝑝</m:t>
                    </m:r>
                    <m:r>
                      <a:rPr lang="en-US" sz="1800" i="1" dirty="0" smtClean="0">
                        <a:solidFill>
                          <a:schemeClr val="tx2"/>
                        </a:solidFill>
                        <a:latin typeface="Cambria Math" panose="02040503050406030204" pitchFamily="18" charset="0"/>
                      </a:rPr>
                      <m:t> &lt; |</m:t>
                    </m:r>
                    <m:r>
                      <a:rPr lang="en-US" sz="1800" b="1" i="1" dirty="0" smtClean="0">
                        <a:solidFill>
                          <a:schemeClr val="tx2"/>
                        </a:solidFill>
                        <a:latin typeface="Cambria Math" panose="02040503050406030204" pitchFamily="18" charset="0"/>
                      </a:rPr>
                      <m:t>𝒖</m:t>
                    </m:r>
                    <m:r>
                      <a:rPr lang="en-US" sz="1800" i="1" dirty="0" smtClean="0">
                        <a:solidFill>
                          <a:schemeClr val="tx2"/>
                        </a:solidFill>
                        <a:latin typeface="Cambria Math" panose="02040503050406030204" pitchFamily="18" charset="0"/>
                      </a:rPr>
                      <m:t>|</m:t>
                    </m:r>
                  </m:oMath>
                </a14:m>
                <a:r>
                  <a:rPr lang="en-US" sz="1800">
                    <a:solidFill>
                      <a:schemeClr val="tx2"/>
                    </a:solidFill>
                  </a:rPr>
                  <a:t>).</a:t>
                </a:r>
                <a:endParaRPr lang="en-CA" sz="1800">
                  <a:solidFill>
                    <a:schemeClr val="tx2"/>
                  </a:solidFill>
                </a:endParaRPr>
              </a:p>
            </p:txBody>
          </p:sp>
        </mc:Choice>
        <mc:Fallback xmlns="">
          <p:sp>
            <p:nvSpPr>
              <p:cNvPr id="3" name="Content Placeholder 2">
                <a:extLst>
                  <a:ext uri="{FF2B5EF4-FFF2-40B4-BE49-F238E27FC236}">
                    <a16:creationId xmlns:a16="http://schemas.microsoft.com/office/drawing/2014/main" id="{58E3F79B-2B59-460C-924E-DFB3A8CEB00C}"/>
                  </a:ext>
                </a:extLst>
              </p:cNvPr>
              <p:cNvSpPr>
                <a:spLocks noGrp="1" noRot="1" noChangeAspect="1" noMove="1" noResize="1" noEditPoints="1" noAdjustHandles="1" noChangeArrowheads="1" noChangeShapeType="1" noTextEdit="1"/>
              </p:cNvSpPr>
              <p:nvPr>
                <p:ph idx="1"/>
              </p:nvPr>
            </p:nvSpPr>
            <p:spPr>
              <a:xfrm>
                <a:off x="5366084" y="559814"/>
                <a:ext cx="5954562" cy="1573785"/>
              </a:xfrm>
              <a:blipFill>
                <a:blip r:embed="rId3"/>
                <a:stretch>
                  <a:fillRect/>
                </a:stretch>
              </a:blipFill>
            </p:spPr>
            <p:txBody>
              <a:bodyPr/>
              <a:lstStyle/>
              <a:p>
                <a:r>
                  <a:rPr lang="en-CA">
                    <a:noFill/>
                  </a:rPr>
                  <a:t> </a:t>
                </a:r>
              </a:p>
            </p:txBody>
          </p:sp>
        </mc:Fallback>
      </mc:AlternateContent>
      <p:pic>
        <p:nvPicPr>
          <p:cNvPr id="6" name="Picture 5">
            <a:extLst>
              <a:ext uri="{FF2B5EF4-FFF2-40B4-BE49-F238E27FC236}">
                <a16:creationId xmlns:a16="http://schemas.microsoft.com/office/drawing/2014/main" id="{7BA138E7-1FA6-4256-A6BA-21BA332ECAA0}"/>
              </a:ext>
            </a:extLst>
          </p:cNvPr>
          <p:cNvPicPr>
            <a:picLocks noChangeAspect="1"/>
          </p:cNvPicPr>
          <p:nvPr/>
        </p:nvPicPr>
        <p:blipFill>
          <a:blip r:embed="rId4">
            <a:extLst>
              <a:ext uri="{28A0092B-C50C-407E-A947-70E740481C1C}">
                <a14:useLocalDpi xmlns:a14="http://schemas.microsoft.com/office/drawing/2010/main" val="0"/>
              </a:ext>
            </a:extLst>
          </a:blip>
          <a:srcRect l="40" r="40"/>
          <a:stretch/>
        </p:blipFill>
        <p:spPr>
          <a:xfrm>
            <a:off x="838200" y="2693412"/>
            <a:ext cx="10482446" cy="2117953"/>
          </a:xfrm>
          <a:prstGeom prst="rect">
            <a:avLst/>
          </a:prstGeom>
        </p:spPr>
      </p:pic>
      <p:pic>
        <p:nvPicPr>
          <p:cNvPr id="28" name="Picture 27">
            <a:extLst>
              <a:ext uri="{FF2B5EF4-FFF2-40B4-BE49-F238E27FC236}">
                <a16:creationId xmlns:a16="http://schemas.microsoft.com/office/drawing/2014/main" id="{1C32610F-5445-4E12-87F6-F0591ABE7A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r="73964"/>
          <a:stretch/>
        </p:blipFill>
        <p:spPr>
          <a:xfrm>
            <a:off x="11527047" y="3144779"/>
            <a:ext cx="661905" cy="2548349"/>
          </a:xfrm>
          <a:prstGeom prst="rect">
            <a:avLst/>
          </a:prstGeom>
        </p:spPr>
      </p:pic>
      <p:sp>
        <p:nvSpPr>
          <p:cNvPr id="4" name="Slide Number Placeholder 3">
            <a:extLst>
              <a:ext uri="{FF2B5EF4-FFF2-40B4-BE49-F238E27FC236}">
                <a16:creationId xmlns:a16="http://schemas.microsoft.com/office/drawing/2014/main" id="{0E7C96DB-BD8C-4DA2-8F31-52AF8CF29A2C}"/>
              </a:ext>
            </a:extLst>
          </p:cNvPr>
          <p:cNvSpPr>
            <a:spLocks noGrp="1"/>
          </p:cNvSpPr>
          <p:nvPr>
            <p:ph type="sldNum" sz="quarter" idx="12"/>
          </p:nvPr>
        </p:nvSpPr>
        <p:spPr>
          <a:xfrm>
            <a:off x="8610600" y="6324600"/>
            <a:ext cx="2743200" cy="365125"/>
          </a:xfrm>
        </p:spPr>
        <p:txBody>
          <a:bodyPr>
            <a:normAutofit/>
          </a:bodyPr>
          <a:lstStyle/>
          <a:p>
            <a:pPr>
              <a:spcAft>
                <a:spcPts val="600"/>
              </a:spcAft>
            </a:pPr>
            <a:fld id="{73B850FF-6169-4056-8077-06FFA93A5366}" type="slidenum">
              <a:rPr lang="en-US" smtClean="0">
                <a:solidFill>
                  <a:schemeClr val="tx1">
                    <a:alpha val="60000"/>
                  </a:schemeClr>
                </a:solidFill>
              </a:rPr>
              <a:pPr>
                <a:spcAft>
                  <a:spcPts val="600"/>
                </a:spcAft>
              </a:pPr>
              <a:t>21</a:t>
            </a:fld>
            <a:endParaRPr lang="en-US">
              <a:solidFill>
                <a:schemeClr val="tx1">
                  <a:alpha val="60000"/>
                </a:schemeClr>
              </a:solidFill>
            </a:endParaRPr>
          </a:p>
        </p:txBody>
      </p:sp>
      <p:sp>
        <p:nvSpPr>
          <p:cNvPr id="20" name="TextBox 19">
            <a:extLst>
              <a:ext uri="{FF2B5EF4-FFF2-40B4-BE49-F238E27FC236}">
                <a16:creationId xmlns:a16="http://schemas.microsoft.com/office/drawing/2014/main" id="{A8A780C2-69D8-488F-9BD8-83146A0EA597}"/>
              </a:ext>
            </a:extLst>
          </p:cNvPr>
          <p:cNvSpPr txBox="1"/>
          <p:nvPr/>
        </p:nvSpPr>
        <p:spPr>
          <a:xfrm>
            <a:off x="3049485" y="5124271"/>
            <a:ext cx="6093994" cy="1200329"/>
          </a:xfrm>
          <a:prstGeom prst="rect">
            <a:avLst/>
          </a:prstGeom>
          <a:noFill/>
        </p:spPr>
        <p:txBody>
          <a:bodyPr wrap="square">
            <a:spAutoFit/>
          </a:bodyPr>
          <a:lstStyle/>
          <a:p>
            <a:pPr marL="0" indent="0" algn="ctr">
              <a:buNone/>
            </a:pPr>
            <a:r>
              <a:rPr lang="en-US" sz="1800" i="1">
                <a:solidFill>
                  <a:schemeClr val="tx2"/>
                </a:solidFill>
                <a:cs typeface="Courier New" panose="02070309020205020404" pitchFamily="49" charset="0"/>
              </a:rPr>
              <a:t>“Suppose </a:t>
            </a:r>
            <a:r>
              <a:rPr lang="en-US" sz="1800" b="1" i="1">
                <a:solidFill>
                  <a:schemeClr val="tx2"/>
                </a:solidFill>
                <a:cs typeface="Courier New" panose="02070309020205020404" pitchFamily="49" charset="0"/>
              </a:rPr>
              <a:t>u</a:t>
            </a:r>
            <a:r>
              <a:rPr lang="en-US" sz="1800" i="1">
                <a:solidFill>
                  <a:schemeClr val="tx2"/>
                </a:solidFill>
                <a:cs typeface="Courier New" panose="02070309020205020404" pitchFamily="49" charset="0"/>
              </a:rPr>
              <a:t> is a substring of </a:t>
            </a:r>
            <a:r>
              <a:rPr lang="en-US" sz="1800" b="1" i="1">
                <a:solidFill>
                  <a:schemeClr val="tx2"/>
                </a:solidFill>
                <a:cs typeface="Courier New" panose="02070309020205020404" pitchFamily="49" charset="0"/>
              </a:rPr>
              <a:t>x</a:t>
            </a:r>
            <a:r>
              <a:rPr lang="en-US" sz="1800" i="1">
                <a:solidFill>
                  <a:schemeClr val="tx2"/>
                </a:solidFill>
                <a:cs typeface="Courier New" panose="02070309020205020404" pitchFamily="49" charset="0"/>
              </a:rPr>
              <a:t>, </a:t>
            </a:r>
            <a:br>
              <a:rPr lang="en-US" sz="1800" i="1">
                <a:solidFill>
                  <a:schemeClr val="tx2"/>
                </a:solidFill>
                <a:cs typeface="Courier New" panose="02070309020205020404" pitchFamily="49" charset="0"/>
              </a:rPr>
            </a:br>
            <a:r>
              <a:rPr lang="en-US" sz="1800" i="1">
                <a:solidFill>
                  <a:schemeClr val="tx2"/>
                </a:solidFill>
                <a:cs typeface="Courier New" panose="02070309020205020404" pitchFamily="49" charset="0"/>
              </a:rPr>
              <a:t>and </a:t>
            </a:r>
            <a:r>
              <a:rPr lang="en-US" sz="1800" b="1" i="1">
                <a:solidFill>
                  <a:schemeClr val="tx2"/>
                </a:solidFill>
                <a:highlight>
                  <a:srgbClr val="00FFFF"/>
                </a:highlight>
                <a:cs typeface="Courier New" panose="02070309020205020404" pitchFamily="49" charset="0"/>
              </a:rPr>
              <a:t>r</a:t>
            </a:r>
            <a:r>
              <a:rPr lang="en-US" sz="1800" i="1">
                <a:solidFill>
                  <a:schemeClr val="tx2"/>
                </a:solidFill>
                <a:highlight>
                  <a:srgbClr val="00FFFF"/>
                </a:highlight>
                <a:cs typeface="Courier New" panose="02070309020205020404" pitchFamily="49" charset="0"/>
              </a:rPr>
              <a:t> is an </a:t>
            </a:r>
            <a:r>
              <a:rPr lang="en-US" sz="1800" b="1" i="1">
                <a:solidFill>
                  <a:schemeClr val="tx2"/>
                </a:solidFill>
                <a:highlight>
                  <a:srgbClr val="00FFFF"/>
                </a:highlight>
                <a:cs typeface="Courier New" panose="02070309020205020404" pitchFamily="49" charset="0"/>
              </a:rPr>
              <a:t>eligible run </a:t>
            </a:r>
            <a:r>
              <a:rPr lang="en-US" sz="1800" i="1">
                <a:solidFill>
                  <a:schemeClr val="tx2"/>
                </a:solidFill>
                <a:highlight>
                  <a:srgbClr val="00FFFF"/>
                </a:highlight>
                <a:cs typeface="Courier New" panose="02070309020205020404" pitchFamily="49" charset="0"/>
              </a:rPr>
              <a:t>of </a:t>
            </a:r>
            <a:r>
              <a:rPr lang="en-US" sz="1800" b="1" i="1">
                <a:solidFill>
                  <a:schemeClr val="tx2"/>
                </a:solidFill>
                <a:highlight>
                  <a:srgbClr val="00FFFF"/>
                </a:highlight>
                <a:cs typeface="Courier New" panose="02070309020205020404" pitchFamily="49" charset="0"/>
              </a:rPr>
              <a:t>u</a:t>
            </a:r>
            <a:r>
              <a:rPr lang="en-US" sz="1800" i="1">
                <a:solidFill>
                  <a:schemeClr val="tx2"/>
                </a:solidFill>
                <a:cs typeface="Courier New" panose="02070309020205020404" pitchFamily="49" charset="0"/>
              </a:rPr>
              <a:t>.</a:t>
            </a:r>
          </a:p>
          <a:p>
            <a:pPr marL="0" indent="0" algn="ctr">
              <a:buNone/>
            </a:pPr>
            <a:r>
              <a:rPr lang="en-US" sz="1800" i="1">
                <a:solidFill>
                  <a:schemeClr val="tx2"/>
                </a:solidFill>
                <a:highlight>
                  <a:srgbClr val="FFFF00"/>
                </a:highlight>
                <a:cs typeface="Courier New" panose="02070309020205020404" pitchFamily="49" charset="0"/>
              </a:rPr>
              <a:t>Then any two consecutive occurrences </a:t>
            </a:r>
            <a:br>
              <a:rPr lang="en-US" sz="1800" i="1">
                <a:solidFill>
                  <a:schemeClr val="tx2"/>
                </a:solidFill>
                <a:highlight>
                  <a:srgbClr val="FFFF00"/>
                </a:highlight>
                <a:cs typeface="Courier New" panose="02070309020205020404" pitchFamily="49" charset="0"/>
              </a:rPr>
            </a:br>
            <a:r>
              <a:rPr lang="en-US" sz="1800" i="1">
                <a:solidFill>
                  <a:schemeClr val="tx2"/>
                </a:solidFill>
                <a:highlight>
                  <a:srgbClr val="FFFF00"/>
                </a:highlight>
                <a:cs typeface="Courier New" panose="02070309020205020404" pitchFamily="49" charset="0"/>
              </a:rPr>
              <a:t>of </a:t>
            </a:r>
            <a:r>
              <a:rPr lang="en-US" sz="1800" b="1" i="1">
                <a:solidFill>
                  <a:schemeClr val="tx2"/>
                </a:solidFill>
                <a:highlight>
                  <a:srgbClr val="FFFF00"/>
                </a:highlight>
                <a:cs typeface="Courier New" panose="02070309020205020404" pitchFamily="49" charset="0"/>
              </a:rPr>
              <a:t>u</a:t>
            </a:r>
            <a:r>
              <a:rPr lang="en-US" sz="1800" i="1">
                <a:solidFill>
                  <a:schemeClr val="tx2"/>
                </a:solidFill>
                <a:highlight>
                  <a:srgbClr val="FFFF00"/>
                </a:highlight>
                <a:cs typeface="Courier New" panose="02070309020205020404" pitchFamily="49" charset="0"/>
              </a:rPr>
              <a:t> in </a:t>
            </a:r>
            <a:r>
              <a:rPr lang="en-US" sz="1800" b="1" i="1">
                <a:solidFill>
                  <a:schemeClr val="tx2"/>
                </a:solidFill>
                <a:highlight>
                  <a:srgbClr val="FFFF00"/>
                </a:highlight>
                <a:cs typeface="Courier New" panose="02070309020205020404" pitchFamily="49" charset="0"/>
              </a:rPr>
              <a:t>r</a:t>
            </a:r>
            <a:r>
              <a:rPr lang="en-US" sz="1800" i="1">
                <a:solidFill>
                  <a:schemeClr val="tx2"/>
                </a:solidFill>
                <a:highlight>
                  <a:srgbClr val="FFFF00"/>
                </a:highlight>
                <a:cs typeface="Courier New" panose="02070309020205020404" pitchFamily="49" charset="0"/>
              </a:rPr>
              <a:t> must overlap.</a:t>
            </a:r>
            <a:r>
              <a:rPr lang="en-US" sz="1800" i="1">
                <a:solidFill>
                  <a:schemeClr val="tx2"/>
                </a:solidFill>
                <a:cs typeface="Courier New" panose="02070309020205020404" pitchFamily="49" charset="0"/>
              </a:rPr>
              <a:t>”</a:t>
            </a:r>
          </a:p>
        </p:txBody>
      </p:sp>
      <p:grpSp>
        <p:nvGrpSpPr>
          <p:cNvPr id="5" name="Group 4">
            <a:extLst>
              <a:ext uri="{FF2B5EF4-FFF2-40B4-BE49-F238E27FC236}">
                <a16:creationId xmlns:a16="http://schemas.microsoft.com/office/drawing/2014/main" id="{45DFD418-1637-4364-8F10-DBB9AE01F3A8}"/>
              </a:ext>
            </a:extLst>
          </p:cNvPr>
          <p:cNvGrpSpPr/>
          <p:nvPr/>
        </p:nvGrpSpPr>
        <p:grpSpPr>
          <a:xfrm>
            <a:off x="2632414" y="3242223"/>
            <a:ext cx="3992760" cy="1784520"/>
            <a:chOff x="2632414" y="3242223"/>
            <a:chExt cx="3992760" cy="1784520"/>
          </a:xfrm>
        </p:grpSpPr>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2235B4C8-8025-4272-BD1C-D6321638BCC9}"/>
                    </a:ext>
                  </a:extLst>
                </p14:cNvPr>
                <p14:cNvContentPartPr/>
                <p14:nvPr/>
              </p14:nvContentPartPr>
              <p14:xfrm>
                <a:off x="2738254" y="3296223"/>
                <a:ext cx="50040" cy="1193040"/>
              </p14:xfrm>
            </p:contentPart>
          </mc:Choice>
          <mc:Fallback xmlns="">
            <p:pic>
              <p:nvPicPr>
                <p:cNvPr id="8" name="Ink 7">
                  <a:extLst>
                    <a:ext uri="{FF2B5EF4-FFF2-40B4-BE49-F238E27FC236}">
                      <a16:creationId xmlns:a16="http://schemas.microsoft.com/office/drawing/2014/main" id="{2235B4C8-8025-4272-BD1C-D6321638BCC9}"/>
                    </a:ext>
                  </a:extLst>
                </p:cNvPr>
                <p:cNvPicPr/>
                <p:nvPr/>
              </p:nvPicPr>
              <p:blipFill>
                <a:blip r:embed="rId7"/>
                <a:stretch>
                  <a:fillRect/>
                </a:stretch>
              </p:blipFill>
              <p:spPr>
                <a:xfrm>
                  <a:off x="2729254" y="3287223"/>
                  <a:ext cx="67680" cy="1210680"/>
                </a:xfrm>
                <a:prstGeom prst="rect">
                  <a:avLst/>
                </a:prstGeom>
              </p:spPr>
            </p:pic>
          </mc:Fallback>
        </mc:AlternateContent>
        <p:grpSp>
          <p:nvGrpSpPr>
            <p:cNvPr id="34" name="Group 33">
              <a:extLst>
                <a:ext uri="{FF2B5EF4-FFF2-40B4-BE49-F238E27FC236}">
                  <a16:creationId xmlns:a16="http://schemas.microsoft.com/office/drawing/2014/main" id="{D79CB893-B821-4324-9431-47E7C66CCBD6}"/>
                </a:ext>
              </a:extLst>
            </p:cNvPr>
            <p:cNvGrpSpPr/>
            <p:nvPr/>
          </p:nvGrpSpPr>
          <p:grpSpPr>
            <a:xfrm>
              <a:off x="2632414" y="3242223"/>
              <a:ext cx="3992760" cy="1784520"/>
              <a:chOff x="2632414" y="3242223"/>
              <a:chExt cx="3992760" cy="1784520"/>
            </a:xfrm>
          </p:grpSpPr>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B16D3475-A130-44FA-ACFF-401C5E0EC8D8}"/>
                      </a:ext>
                    </a:extLst>
                  </p14:cNvPr>
                  <p14:cNvContentPartPr/>
                  <p14:nvPr/>
                </p14:nvContentPartPr>
                <p14:xfrm>
                  <a:off x="2632414" y="3242223"/>
                  <a:ext cx="3992760" cy="1358640"/>
                </p14:xfrm>
              </p:contentPart>
            </mc:Choice>
            <mc:Fallback xmlns="">
              <p:pic>
                <p:nvPicPr>
                  <p:cNvPr id="9" name="Ink 8">
                    <a:extLst>
                      <a:ext uri="{FF2B5EF4-FFF2-40B4-BE49-F238E27FC236}">
                        <a16:creationId xmlns:a16="http://schemas.microsoft.com/office/drawing/2014/main" id="{B16D3475-A130-44FA-ACFF-401C5E0EC8D8}"/>
                      </a:ext>
                    </a:extLst>
                  </p:cNvPr>
                  <p:cNvPicPr/>
                  <p:nvPr/>
                </p:nvPicPr>
                <p:blipFill>
                  <a:blip r:embed="rId9"/>
                  <a:stretch>
                    <a:fillRect/>
                  </a:stretch>
                </p:blipFill>
                <p:spPr>
                  <a:xfrm>
                    <a:off x="2623413" y="3233223"/>
                    <a:ext cx="4010402" cy="1376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D0E6A31C-95C0-41F4-8B5E-A7EE427253C3}"/>
                      </a:ext>
                    </a:extLst>
                  </p14:cNvPr>
                  <p14:cNvContentPartPr/>
                  <p14:nvPr/>
                </p14:nvContentPartPr>
                <p14:xfrm>
                  <a:off x="3210214" y="4748823"/>
                  <a:ext cx="109080" cy="210240"/>
                </p14:xfrm>
              </p:contentPart>
            </mc:Choice>
            <mc:Fallback xmlns="">
              <p:pic>
                <p:nvPicPr>
                  <p:cNvPr id="10" name="Ink 9">
                    <a:extLst>
                      <a:ext uri="{FF2B5EF4-FFF2-40B4-BE49-F238E27FC236}">
                        <a16:creationId xmlns:a16="http://schemas.microsoft.com/office/drawing/2014/main" id="{D0E6A31C-95C0-41F4-8B5E-A7EE427253C3}"/>
                      </a:ext>
                    </a:extLst>
                  </p:cNvPr>
                  <p:cNvPicPr/>
                  <p:nvPr/>
                </p:nvPicPr>
                <p:blipFill>
                  <a:blip r:embed="rId11"/>
                  <a:stretch>
                    <a:fillRect/>
                  </a:stretch>
                </p:blipFill>
                <p:spPr>
                  <a:xfrm>
                    <a:off x="3201214" y="4739823"/>
                    <a:ext cx="12672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5045506C-5805-4CB8-8EFA-83D601D7F311}"/>
                      </a:ext>
                    </a:extLst>
                  </p14:cNvPr>
                  <p14:cNvContentPartPr/>
                  <p14:nvPr/>
                </p14:nvContentPartPr>
                <p14:xfrm>
                  <a:off x="3353854" y="4734783"/>
                  <a:ext cx="99360" cy="126720"/>
                </p14:xfrm>
              </p:contentPart>
            </mc:Choice>
            <mc:Fallback xmlns="">
              <p:pic>
                <p:nvPicPr>
                  <p:cNvPr id="12" name="Ink 11">
                    <a:extLst>
                      <a:ext uri="{FF2B5EF4-FFF2-40B4-BE49-F238E27FC236}">
                        <a16:creationId xmlns:a16="http://schemas.microsoft.com/office/drawing/2014/main" id="{5045506C-5805-4CB8-8EFA-83D601D7F311}"/>
                      </a:ext>
                    </a:extLst>
                  </p:cNvPr>
                  <p:cNvPicPr/>
                  <p:nvPr/>
                </p:nvPicPr>
                <p:blipFill>
                  <a:blip r:embed="rId13"/>
                  <a:stretch>
                    <a:fillRect/>
                  </a:stretch>
                </p:blipFill>
                <p:spPr>
                  <a:xfrm>
                    <a:off x="3344886" y="4725783"/>
                    <a:ext cx="116936"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3BFBD351-C36A-49A8-8434-CF7E8030E269}"/>
                      </a:ext>
                    </a:extLst>
                  </p14:cNvPr>
                  <p14:cNvContentPartPr/>
                  <p14:nvPr/>
                </p14:nvContentPartPr>
                <p14:xfrm>
                  <a:off x="4000774" y="4694823"/>
                  <a:ext cx="147960" cy="167040"/>
                </p14:xfrm>
              </p:contentPart>
            </mc:Choice>
            <mc:Fallback xmlns="">
              <p:pic>
                <p:nvPicPr>
                  <p:cNvPr id="14" name="Ink 13">
                    <a:extLst>
                      <a:ext uri="{FF2B5EF4-FFF2-40B4-BE49-F238E27FC236}">
                        <a16:creationId xmlns:a16="http://schemas.microsoft.com/office/drawing/2014/main" id="{3BFBD351-C36A-49A8-8434-CF7E8030E269}"/>
                      </a:ext>
                    </a:extLst>
                  </p:cNvPr>
                  <p:cNvPicPr/>
                  <p:nvPr/>
                </p:nvPicPr>
                <p:blipFill>
                  <a:blip r:embed="rId15"/>
                  <a:stretch>
                    <a:fillRect/>
                  </a:stretch>
                </p:blipFill>
                <p:spPr>
                  <a:xfrm>
                    <a:off x="3991774" y="4685823"/>
                    <a:ext cx="1656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B3E76D5A-3E2A-45DE-8A31-4F7183E199A8}"/>
                      </a:ext>
                    </a:extLst>
                  </p14:cNvPr>
                  <p14:cNvContentPartPr/>
                  <p14:nvPr/>
                </p14:nvContentPartPr>
                <p14:xfrm>
                  <a:off x="4222534" y="4673583"/>
                  <a:ext cx="63000" cy="80280"/>
                </p14:xfrm>
              </p:contentPart>
            </mc:Choice>
            <mc:Fallback xmlns="">
              <p:pic>
                <p:nvPicPr>
                  <p:cNvPr id="16" name="Ink 15">
                    <a:extLst>
                      <a:ext uri="{FF2B5EF4-FFF2-40B4-BE49-F238E27FC236}">
                        <a16:creationId xmlns:a16="http://schemas.microsoft.com/office/drawing/2014/main" id="{B3E76D5A-3E2A-45DE-8A31-4F7183E199A8}"/>
                      </a:ext>
                    </a:extLst>
                  </p:cNvPr>
                  <p:cNvPicPr/>
                  <p:nvPr/>
                </p:nvPicPr>
                <p:blipFill>
                  <a:blip r:embed="rId17"/>
                  <a:stretch>
                    <a:fillRect/>
                  </a:stretch>
                </p:blipFill>
                <p:spPr>
                  <a:xfrm>
                    <a:off x="4213534" y="4664583"/>
                    <a:ext cx="806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Ink 17">
                    <a:extLst>
                      <a:ext uri="{FF2B5EF4-FFF2-40B4-BE49-F238E27FC236}">
                        <a16:creationId xmlns:a16="http://schemas.microsoft.com/office/drawing/2014/main" id="{4603BB4A-32D1-4F36-93DC-5D6E8AFAA0FF}"/>
                      </a:ext>
                    </a:extLst>
                  </p14:cNvPr>
                  <p14:cNvContentPartPr/>
                  <p14:nvPr/>
                </p14:nvContentPartPr>
                <p14:xfrm>
                  <a:off x="4322974" y="4670703"/>
                  <a:ext cx="30240" cy="96480"/>
                </p14:xfrm>
              </p:contentPart>
            </mc:Choice>
            <mc:Fallback xmlns="">
              <p:pic>
                <p:nvPicPr>
                  <p:cNvPr id="18" name="Ink 17">
                    <a:extLst>
                      <a:ext uri="{FF2B5EF4-FFF2-40B4-BE49-F238E27FC236}">
                        <a16:creationId xmlns:a16="http://schemas.microsoft.com/office/drawing/2014/main" id="{4603BB4A-32D1-4F36-93DC-5D6E8AFAA0FF}"/>
                      </a:ext>
                    </a:extLst>
                  </p:cNvPr>
                  <p:cNvPicPr/>
                  <p:nvPr/>
                </p:nvPicPr>
                <p:blipFill>
                  <a:blip r:embed="rId19"/>
                  <a:stretch>
                    <a:fillRect/>
                  </a:stretch>
                </p:blipFill>
                <p:spPr>
                  <a:xfrm>
                    <a:off x="4314080" y="4661669"/>
                    <a:ext cx="47672" cy="114186"/>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Ink 18">
                    <a:extLst>
                      <a:ext uri="{FF2B5EF4-FFF2-40B4-BE49-F238E27FC236}">
                        <a16:creationId xmlns:a16="http://schemas.microsoft.com/office/drawing/2014/main" id="{1B00F439-F18F-4A4B-A679-B871CE5A7222}"/>
                      </a:ext>
                    </a:extLst>
                  </p14:cNvPr>
                  <p14:cNvContentPartPr/>
                  <p14:nvPr/>
                </p14:nvContentPartPr>
                <p14:xfrm>
                  <a:off x="4989334" y="4691583"/>
                  <a:ext cx="121680" cy="160200"/>
                </p14:xfrm>
              </p:contentPart>
            </mc:Choice>
            <mc:Fallback xmlns="">
              <p:pic>
                <p:nvPicPr>
                  <p:cNvPr id="19" name="Ink 18">
                    <a:extLst>
                      <a:ext uri="{FF2B5EF4-FFF2-40B4-BE49-F238E27FC236}">
                        <a16:creationId xmlns:a16="http://schemas.microsoft.com/office/drawing/2014/main" id="{1B00F439-F18F-4A4B-A679-B871CE5A7222}"/>
                      </a:ext>
                    </a:extLst>
                  </p:cNvPr>
                  <p:cNvPicPr/>
                  <p:nvPr/>
                </p:nvPicPr>
                <p:blipFill>
                  <a:blip r:embed="rId21"/>
                  <a:stretch>
                    <a:fillRect/>
                  </a:stretch>
                </p:blipFill>
                <p:spPr>
                  <a:xfrm>
                    <a:off x="4980334" y="4682583"/>
                    <a:ext cx="1393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1" name="Ink 20">
                    <a:extLst>
                      <a:ext uri="{FF2B5EF4-FFF2-40B4-BE49-F238E27FC236}">
                        <a16:creationId xmlns:a16="http://schemas.microsoft.com/office/drawing/2014/main" id="{AC3CC57A-C109-4D70-81EE-4656BD445C79}"/>
                      </a:ext>
                    </a:extLst>
                  </p14:cNvPr>
                  <p14:cNvContentPartPr/>
                  <p14:nvPr/>
                </p14:nvContentPartPr>
                <p14:xfrm>
                  <a:off x="5199214" y="4622103"/>
                  <a:ext cx="21240" cy="148680"/>
                </p14:xfrm>
              </p:contentPart>
            </mc:Choice>
            <mc:Fallback xmlns="">
              <p:pic>
                <p:nvPicPr>
                  <p:cNvPr id="21" name="Ink 20">
                    <a:extLst>
                      <a:ext uri="{FF2B5EF4-FFF2-40B4-BE49-F238E27FC236}">
                        <a16:creationId xmlns:a16="http://schemas.microsoft.com/office/drawing/2014/main" id="{AC3CC57A-C109-4D70-81EE-4656BD445C79}"/>
                      </a:ext>
                    </a:extLst>
                  </p:cNvPr>
                  <p:cNvPicPr/>
                  <p:nvPr/>
                </p:nvPicPr>
                <p:blipFill>
                  <a:blip r:embed="rId23"/>
                  <a:stretch>
                    <a:fillRect/>
                  </a:stretch>
                </p:blipFill>
                <p:spPr>
                  <a:xfrm>
                    <a:off x="5190214" y="4613103"/>
                    <a:ext cx="388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 name="Ink 22">
                    <a:extLst>
                      <a:ext uri="{FF2B5EF4-FFF2-40B4-BE49-F238E27FC236}">
                        <a16:creationId xmlns:a16="http://schemas.microsoft.com/office/drawing/2014/main" id="{2A629B0F-CFB6-40E6-8295-F5D5FFAE0DA8}"/>
                      </a:ext>
                    </a:extLst>
                  </p14:cNvPr>
                  <p14:cNvContentPartPr/>
                  <p14:nvPr/>
                </p14:nvContentPartPr>
                <p14:xfrm>
                  <a:off x="5946574" y="4608063"/>
                  <a:ext cx="118440" cy="224280"/>
                </p14:xfrm>
              </p:contentPart>
            </mc:Choice>
            <mc:Fallback xmlns="">
              <p:pic>
                <p:nvPicPr>
                  <p:cNvPr id="23" name="Ink 22">
                    <a:extLst>
                      <a:ext uri="{FF2B5EF4-FFF2-40B4-BE49-F238E27FC236}">
                        <a16:creationId xmlns:a16="http://schemas.microsoft.com/office/drawing/2014/main" id="{2A629B0F-CFB6-40E6-8295-F5D5FFAE0DA8}"/>
                      </a:ext>
                    </a:extLst>
                  </p:cNvPr>
                  <p:cNvPicPr/>
                  <p:nvPr/>
                </p:nvPicPr>
                <p:blipFill>
                  <a:blip r:embed="rId25"/>
                  <a:stretch>
                    <a:fillRect/>
                  </a:stretch>
                </p:blipFill>
                <p:spPr>
                  <a:xfrm>
                    <a:off x="5937574" y="4599063"/>
                    <a:ext cx="1360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5" name="Ink 24">
                    <a:extLst>
                      <a:ext uri="{FF2B5EF4-FFF2-40B4-BE49-F238E27FC236}">
                        <a16:creationId xmlns:a16="http://schemas.microsoft.com/office/drawing/2014/main" id="{3D4FA560-0F5A-422C-B221-9BAFF3AD808A}"/>
                      </a:ext>
                    </a:extLst>
                  </p14:cNvPr>
                  <p14:cNvContentPartPr/>
                  <p14:nvPr/>
                </p14:nvContentPartPr>
                <p14:xfrm>
                  <a:off x="6138454" y="4567383"/>
                  <a:ext cx="109800" cy="174960"/>
                </p14:xfrm>
              </p:contentPart>
            </mc:Choice>
            <mc:Fallback xmlns="">
              <p:pic>
                <p:nvPicPr>
                  <p:cNvPr id="25" name="Ink 24">
                    <a:extLst>
                      <a:ext uri="{FF2B5EF4-FFF2-40B4-BE49-F238E27FC236}">
                        <a16:creationId xmlns:a16="http://schemas.microsoft.com/office/drawing/2014/main" id="{3D4FA560-0F5A-422C-B221-9BAFF3AD808A}"/>
                      </a:ext>
                    </a:extLst>
                  </p:cNvPr>
                  <p:cNvPicPr/>
                  <p:nvPr/>
                </p:nvPicPr>
                <p:blipFill>
                  <a:blip r:embed="rId27"/>
                  <a:stretch>
                    <a:fillRect/>
                  </a:stretch>
                </p:blipFill>
                <p:spPr>
                  <a:xfrm>
                    <a:off x="6129454" y="4558401"/>
                    <a:ext cx="127440" cy="192564"/>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7" name="Ink 26">
                    <a:extLst>
                      <a:ext uri="{FF2B5EF4-FFF2-40B4-BE49-F238E27FC236}">
                        <a16:creationId xmlns:a16="http://schemas.microsoft.com/office/drawing/2014/main" id="{616EE272-241B-450C-AA66-34FEC128964A}"/>
                      </a:ext>
                    </a:extLst>
                  </p14:cNvPr>
                  <p14:cNvContentPartPr/>
                  <p14:nvPr/>
                </p14:nvContentPartPr>
                <p14:xfrm>
                  <a:off x="5731654" y="4467303"/>
                  <a:ext cx="703800" cy="501120"/>
                </p14:xfrm>
              </p:contentPart>
            </mc:Choice>
            <mc:Fallback xmlns="">
              <p:pic>
                <p:nvPicPr>
                  <p:cNvPr id="27" name="Ink 26">
                    <a:extLst>
                      <a:ext uri="{FF2B5EF4-FFF2-40B4-BE49-F238E27FC236}">
                        <a16:creationId xmlns:a16="http://schemas.microsoft.com/office/drawing/2014/main" id="{616EE272-241B-450C-AA66-34FEC128964A}"/>
                      </a:ext>
                    </a:extLst>
                  </p:cNvPr>
                  <p:cNvPicPr/>
                  <p:nvPr/>
                </p:nvPicPr>
                <p:blipFill>
                  <a:blip r:embed="rId29"/>
                  <a:stretch>
                    <a:fillRect/>
                  </a:stretch>
                </p:blipFill>
                <p:spPr>
                  <a:xfrm>
                    <a:off x="5722649" y="4458303"/>
                    <a:ext cx="721449" cy="518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9" name="Ink 28">
                    <a:extLst>
                      <a:ext uri="{FF2B5EF4-FFF2-40B4-BE49-F238E27FC236}">
                        <a16:creationId xmlns:a16="http://schemas.microsoft.com/office/drawing/2014/main" id="{9D36A355-ED9C-4E81-8039-C872D0155989}"/>
                      </a:ext>
                    </a:extLst>
                  </p14:cNvPr>
                  <p14:cNvContentPartPr/>
                  <p14:nvPr/>
                </p14:nvContentPartPr>
                <p14:xfrm>
                  <a:off x="2929774" y="4447143"/>
                  <a:ext cx="912240" cy="579600"/>
                </p14:xfrm>
              </p:contentPart>
            </mc:Choice>
            <mc:Fallback xmlns="">
              <p:pic>
                <p:nvPicPr>
                  <p:cNvPr id="29" name="Ink 28">
                    <a:extLst>
                      <a:ext uri="{FF2B5EF4-FFF2-40B4-BE49-F238E27FC236}">
                        <a16:creationId xmlns:a16="http://schemas.microsoft.com/office/drawing/2014/main" id="{9D36A355-ED9C-4E81-8039-C872D0155989}"/>
                      </a:ext>
                    </a:extLst>
                  </p:cNvPr>
                  <p:cNvPicPr/>
                  <p:nvPr/>
                </p:nvPicPr>
                <p:blipFill>
                  <a:blip r:embed="rId31"/>
                  <a:stretch>
                    <a:fillRect/>
                  </a:stretch>
                </p:blipFill>
                <p:spPr>
                  <a:xfrm>
                    <a:off x="2920774" y="4438143"/>
                    <a:ext cx="929880" cy="597240"/>
                  </a:xfrm>
                  <a:prstGeom prst="rect">
                    <a:avLst/>
                  </a:prstGeom>
                </p:spPr>
              </p:pic>
            </mc:Fallback>
          </mc:AlternateContent>
        </p:grpSp>
      </p:grpSp>
    </p:spTree>
    <p:extLst>
      <p:ext uri="{BB962C8B-B14F-4D97-AF65-F5344CB8AC3E}">
        <p14:creationId xmlns:p14="http://schemas.microsoft.com/office/powerpoint/2010/main" val="330825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 name="Title 4">
            <a:extLst>
              <a:ext uri="{FF2B5EF4-FFF2-40B4-BE49-F238E27FC236}">
                <a16:creationId xmlns:a16="http://schemas.microsoft.com/office/drawing/2014/main" id="{6C87958C-AB57-4D4B-B090-C77E611748E3}"/>
              </a:ext>
            </a:extLst>
          </p:cNvPr>
          <p:cNvSpPr>
            <a:spLocks noGrp="1"/>
          </p:cNvSpPr>
          <p:nvPr>
            <p:ph type="title"/>
          </p:nvPr>
        </p:nvSpPr>
        <p:spPr>
          <a:xfrm>
            <a:off x="838200" y="586992"/>
            <a:ext cx="4953000" cy="1664573"/>
          </a:xfrm>
        </p:spPr>
        <p:txBody>
          <a:bodyPr>
            <a:normAutofit/>
          </a:bodyPr>
          <a:lstStyle/>
          <a:p>
            <a:pPr>
              <a:lnSpc>
                <a:spcPct val="90000"/>
              </a:lnSpc>
            </a:pPr>
            <a:r>
              <a:rPr lang="en-CA" sz="4000" dirty="0">
                <a:solidFill>
                  <a:schemeClr val="tx2"/>
                </a:solidFill>
              </a:rPr>
              <a:t>OLP-1</a:t>
            </a:r>
            <a:endParaRPr lang="en-CA" sz="2000" b="0" dirty="0">
              <a:solidFill>
                <a:schemeClr val="tx2"/>
              </a:solidFill>
            </a:endParaRPr>
          </a:p>
        </p:txBody>
      </p:sp>
      <p:sp>
        <p:nvSpPr>
          <p:cNvPr id="55" name="exrun() RECTANGLE">
            <a:extLst>
              <a:ext uri="{FF2B5EF4-FFF2-40B4-BE49-F238E27FC236}">
                <a16:creationId xmlns:a16="http://schemas.microsoft.com/office/drawing/2014/main" id="{9EFD0485-6CD1-4339-A7EC-6A83D815027A}"/>
              </a:ext>
            </a:extLst>
          </p:cNvPr>
          <p:cNvSpPr/>
          <p:nvPr/>
        </p:nvSpPr>
        <p:spPr>
          <a:xfrm>
            <a:off x="4702800" y="3280954"/>
            <a:ext cx="959873" cy="29609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2377EF59-30F4-DCE6-9B5A-0ECD90E1272F}"/>
                  </a:ext>
                </a:extLst>
              </p:cNvPr>
              <p:cNvSpPr>
                <a:spLocks noGrp="1"/>
              </p:cNvSpPr>
              <p:nvPr>
                <p:ph idx="1"/>
              </p:nvPr>
            </p:nvSpPr>
            <p:spPr>
              <a:xfrm>
                <a:off x="838200" y="3092420"/>
                <a:ext cx="4952681" cy="2819474"/>
              </a:xfrm>
            </p:spPr>
            <p:txBody>
              <a:bodyPr anchor="ctr">
                <a:normAutofit fontScale="77500" lnSpcReduction="20000"/>
              </a:bodyPr>
              <a:lstStyle/>
              <a:p>
                <a:pPr marL="0" indent="0">
                  <a:buNone/>
                </a:pPr>
                <a:r>
                  <a:rPr lang="en-US" sz="1800">
                    <a:solidFill>
                      <a:schemeClr val="tx2"/>
                    </a:solidFill>
                    <a:cs typeface="Courier New" panose="02070309020205020404" pitchFamily="49" charset="0"/>
                  </a:rPr>
                  <a:t>We can determine the</a:t>
                </a:r>
                <a:r>
                  <a:rPr lang="en-US" sz="1800" b="1">
                    <a:solidFill>
                      <a:schemeClr val="tx2"/>
                    </a:solidFill>
                    <a:cs typeface="Courier New" panose="02070309020205020404" pitchFamily="49" charset="0"/>
                  </a:rPr>
                  <a:t> eligible runs</a:t>
                </a:r>
                <a:r>
                  <a:rPr lang="en-US" sz="1800">
                    <a:solidFill>
                      <a:schemeClr val="tx2"/>
                    </a:solidFill>
                    <a:cs typeface="Courier New" panose="02070309020205020404" pitchFamily="49" charset="0"/>
                  </a:rPr>
                  <a:t> of </a:t>
                </a:r>
                <a14:m>
                  <m:oMath xmlns:m="http://schemas.openxmlformats.org/officeDocument/2006/math">
                    <m:r>
                      <a:rPr lang="en-US" sz="1800" b="1" i="1" dirty="0" smtClean="0">
                        <a:solidFill>
                          <a:schemeClr val="tx2"/>
                        </a:solidFill>
                        <a:latin typeface="Cambria Math" panose="02040503050406030204" pitchFamily="18" charset="0"/>
                        <a:cs typeface="Courier New" panose="02070309020205020404" pitchFamily="49" charset="0"/>
                      </a:rPr>
                      <m:t>𝒖</m:t>
                    </m:r>
                  </m:oMath>
                </a14:m>
                <a:r>
                  <a:rPr lang="en-US" sz="1800">
                    <a:solidFill>
                      <a:schemeClr val="tx2"/>
                    </a:solidFill>
                    <a:cs typeface="Courier New" panose="02070309020205020404" pitchFamily="49" charset="0"/>
                  </a:rPr>
                  <a:t> using </a:t>
                </a:r>
                <a14:m>
                  <m:oMath xmlns:m="http://schemas.openxmlformats.org/officeDocument/2006/math">
                    <m:r>
                      <a:rPr lang="en-US" sz="1800" i="1" dirty="0" smtClean="0">
                        <a:solidFill>
                          <a:schemeClr val="tx2"/>
                        </a:solidFill>
                        <a:latin typeface="Cambria Math" panose="02040503050406030204" pitchFamily="18" charset="0"/>
                        <a:cs typeface="Courier New" panose="02070309020205020404" pitchFamily="49" charset="0"/>
                      </a:rPr>
                      <m:t>𝑒𝑥𝑟𝑢𝑛</m:t>
                    </m:r>
                    <m:r>
                      <a:rPr lang="en-US" sz="1800" i="1" dirty="0" smtClean="0">
                        <a:solidFill>
                          <a:schemeClr val="tx2"/>
                        </a:solidFill>
                        <a:latin typeface="Cambria Math" panose="02040503050406030204" pitchFamily="18" charset="0"/>
                        <a:cs typeface="Courier New" panose="02070309020205020404" pitchFamily="49" charset="0"/>
                      </a:rPr>
                      <m:t>(</m:t>
                    </m:r>
                    <m:r>
                      <a:rPr lang="en-US" sz="1800" i="1" dirty="0" err="1" smtClean="0">
                        <a:solidFill>
                          <a:schemeClr val="tx2"/>
                        </a:solidFill>
                        <a:latin typeface="Cambria Math" panose="02040503050406030204" pitchFamily="18" charset="0"/>
                        <a:cs typeface="Courier New" panose="02070309020205020404" pitchFamily="49" charset="0"/>
                      </a:rPr>
                      <m:t>𝑖</m:t>
                    </m:r>
                    <m:r>
                      <a:rPr lang="en-US" sz="1800" i="1" dirty="0" smtClean="0">
                        <a:solidFill>
                          <a:schemeClr val="tx2"/>
                        </a:solidFill>
                        <a:latin typeface="Cambria Math" panose="02040503050406030204" pitchFamily="18" charset="0"/>
                        <a:cs typeface="Courier New" panose="02070309020205020404" pitchFamily="49" charset="0"/>
                      </a:rPr>
                      <m:t>′,</m:t>
                    </m:r>
                    <m:r>
                      <a:rPr lang="en-US" sz="1800" i="1" dirty="0" smtClean="0">
                        <a:solidFill>
                          <a:schemeClr val="tx2"/>
                        </a:solidFill>
                        <a:latin typeface="Cambria Math" panose="02040503050406030204" pitchFamily="18" charset="0"/>
                        <a:cs typeface="Courier New" panose="02070309020205020404" pitchFamily="49" charset="0"/>
                      </a:rPr>
                      <m:t>𝑗</m:t>
                    </m:r>
                    <m:r>
                      <a:rPr lang="en-US" sz="1800" i="1" dirty="0" smtClean="0">
                        <a:solidFill>
                          <a:schemeClr val="tx2"/>
                        </a:solidFill>
                        <a:latin typeface="Cambria Math" panose="02040503050406030204" pitchFamily="18" charset="0"/>
                        <a:cs typeface="Courier New" panose="02070309020205020404" pitchFamily="49" charset="0"/>
                      </a:rPr>
                      <m:t>′)</m:t>
                    </m:r>
                  </m:oMath>
                </a14:m>
                <a:br>
                  <a:rPr lang="en-US" sz="1800">
                    <a:solidFill>
                      <a:schemeClr val="tx2"/>
                    </a:solidFill>
                    <a:cs typeface="Courier New" panose="02070309020205020404" pitchFamily="49" charset="0"/>
                  </a:rPr>
                </a:br>
                <a:endParaRPr lang="en-US" sz="1800">
                  <a:solidFill>
                    <a:schemeClr val="tx2"/>
                  </a:solidFill>
                  <a:cs typeface="Courier New" panose="02070309020205020404" pitchFamily="49" charset="0"/>
                </a:endParaRPr>
              </a:p>
              <a:p>
                <a:r>
                  <a:rPr lang="en-US" sz="1800" b="1">
                    <a:solidFill>
                      <a:schemeClr val="tx2"/>
                    </a:solidFill>
                    <a:cs typeface="Courier New" panose="02070309020205020404" pitchFamily="49" charset="0"/>
                  </a:rPr>
                  <a:t>Input:</a:t>
                </a:r>
                <a:r>
                  <a:rPr lang="en-CA" sz="1800">
                    <a:solidFill>
                      <a:schemeClr val="tx2"/>
                    </a:solidFill>
                    <a:cs typeface="Courier New" panose="02070309020205020404" pitchFamily="49" charset="0"/>
                  </a:rPr>
                  <a:t> the range </a:t>
                </a:r>
                <a14:m>
                  <m:oMath xmlns:m="http://schemas.openxmlformats.org/officeDocument/2006/math">
                    <m:r>
                      <a:rPr lang="en-US" sz="1800" b="1" i="1" dirty="0">
                        <a:solidFill>
                          <a:schemeClr val="tx2"/>
                        </a:solidFill>
                        <a:latin typeface="Cambria Math" panose="02040503050406030204" pitchFamily="18" charset="0"/>
                        <a:cs typeface="Courier New" panose="02070309020205020404" pitchFamily="49" charset="0"/>
                      </a:rPr>
                      <m:t>𝒙</m:t>
                    </m:r>
                    <m:d>
                      <m:dPr>
                        <m:begChr m:val="["/>
                        <m:endChr m:val="]"/>
                        <m:ctrlPr>
                          <a:rPr lang="en-US" sz="1800" i="1" dirty="0">
                            <a:solidFill>
                              <a:schemeClr val="tx2"/>
                            </a:solidFill>
                            <a:latin typeface="Cambria Math" panose="02040503050406030204" pitchFamily="18" charset="0"/>
                            <a:cs typeface="Courier New" panose="02070309020205020404" pitchFamily="49" charset="0"/>
                          </a:rPr>
                        </m:ctrlPr>
                      </m:dPr>
                      <m:e>
                        <m:sSup>
                          <m:sSupPr>
                            <m:ctrlPr>
                              <a:rPr lang="en-US" sz="1800" i="1" dirty="0">
                                <a:solidFill>
                                  <a:schemeClr val="tx2"/>
                                </a:solidFill>
                                <a:latin typeface="Cambria Math" panose="02040503050406030204" pitchFamily="18" charset="0"/>
                                <a:cs typeface="Courier New" panose="02070309020205020404" pitchFamily="49" charset="0"/>
                              </a:rPr>
                            </m:ctrlPr>
                          </m:sSupPr>
                          <m:e>
                            <m:r>
                              <a:rPr lang="en-US" sz="1800" i="1" dirty="0" err="1">
                                <a:solidFill>
                                  <a:schemeClr val="tx2"/>
                                </a:solidFill>
                                <a:latin typeface="Cambria Math" panose="02040503050406030204" pitchFamily="18" charset="0"/>
                                <a:cs typeface="Courier New" panose="02070309020205020404" pitchFamily="49" charset="0"/>
                              </a:rPr>
                              <m:t>𝑖</m:t>
                            </m:r>
                          </m:e>
                          <m:sup>
                            <m:r>
                              <a:rPr lang="en-US" sz="1800" i="1" dirty="0">
                                <a:solidFill>
                                  <a:schemeClr val="tx2"/>
                                </a:solidFill>
                                <a:latin typeface="Cambria Math" panose="02040503050406030204" pitchFamily="18" charset="0"/>
                                <a:cs typeface="Courier New" panose="02070309020205020404" pitchFamily="49" charset="0"/>
                              </a:rPr>
                              <m:t>′</m:t>
                            </m:r>
                          </m:sup>
                        </m:sSup>
                        <m:r>
                          <a:rPr lang="en-US" sz="1800" i="1" dirty="0">
                            <a:solidFill>
                              <a:schemeClr val="tx2"/>
                            </a:solidFill>
                            <a:latin typeface="Cambria Math" panose="02040503050406030204" pitchFamily="18" charset="0"/>
                            <a:cs typeface="Courier New" panose="02070309020205020404" pitchFamily="49" charset="0"/>
                          </a:rPr>
                          <m:t>..</m:t>
                        </m:r>
                        <m:sSup>
                          <m:sSupPr>
                            <m:ctrlPr>
                              <a:rPr lang="en-US" sz="1800" i="1" dirty="0">
                                <a:solidFill>
                                  <a:schemeClr val="tx2"/>
                                </a:solidFill>
                                <a:latin typeface="Cambria Math" panose="02040503050406030204" pitchFamily="18" charset="0"/>
                                <a:cs typeface="Courier New" panose="02070309020205020404" pitchFamily="49" charset="0"/>
                              </a:rPr>
                            </m:ctrlPr>
                          </m:sSupPr>
                          <m:e>
                            <m:r>
                              <a:rPr lang="en-US" sz="1800" i="1" dirty="0">
                                <a:solidFill>
                                  <a:schemeClr val="tx2"/>
                                </a:solidFill>
                                <a:latin typeface="Cambria Math" panose="02040503050406030204" pitchFamily="18" charset="0"/>
                                <a:cs typeface="Courier New" panose="02070309020205020404" pitchFamily="49" charset="0"/>
                              </a:rPr>
                              <m:t>𝑗</m:t>
                            </m:r>
                          </m:e>
                          <m:sup>
                            <m:r>
                              <a:rPr lang="en-US" sz="1800" i="1" dirty="0">
                                <a:solidFill>
                                  <a:schemeClr val="tx2"/>
                                </a:solidFill>
                                <a:latin typeface="Cambria Math" panose="02040503050406030204" pitchFamily="18" charset="0"/>
                                <a:cs typeface="Courier New" panose="02070309020205020404" pitchFamily="49" charset="0"/>
                              </a:rPr>
                              <m:t>′</m:t>
                            </m:r>
                          </m:sup>
                        </m:sSup>
                      </m:e>
                    </m:d>
                  </m:oMath>
                </a14:m>
                <a:r>
                  <a:rPr lang="en-CA" sz="1800">
                    <a:solidFill>
                      <a:schemeClr val="tx2"/>
                    </a:solidFill>
                    <a:cs typeface="Courier New" panose="02070309020205020404" pitchFamily="49" charset="0"/>
                  </a:rPr>
                  <a:t> that </a:t>
                </a:r>
                <a14:m>
                  <m:oMath xmlns:m="http://schemas.openxmlformats.org/officeDocument/2006/math">
                    <m:r>
                      <a:rPr lang="en-US" sz="1800" b="1" i="1" dirty="0">
                        <a:solidFill>
                          <a:schemeClr val="tx2"/>
                        </a:solidFill>
                        <a:latin typeface="Cambria Math" panose="02040503050406030204" pitchFamily="18" charset="0"/>
                        <a:cs typeface="Courier New" panose="02070309020205020404" pitchFamily="49" charset="0"/>
                      </a:rPr>
                      <m:t>𝒖</m:t>
                    </m:r>
                  </m:oMath>
                </a14:m>
                <a:r>
                  <a:rPr lang="en-US" sz="1800">
                    <a:solidFill>
                      <a:schemeClr val="tx2"/>
                    </a:solidFill>
                    <a:cs typeface="Courier New" panose="02070309020205020404" pitchFamily="49" charset="0"/>
                  </a:rPr>
                  <a:t> occurs consecutively: </a:t>
                </a:r>
              </a:p>
              <a:p>
                <a:pPr marL="0" indent="0" algn="ctr">
                  <a:buNone/>
                </a:pPr>
                <a:r>
                  <a:rPr lang="en-US" sz="1800">
                    <a:solidFill>
                      <a:schemeClr val="tx2"/>
                    </a:solidFill>
                    <a:latin typeface="Lobster" panose="00000500000000000000" pitchFamily="2" charset="0"/>
                    <a:cs typeface="Courier New" panose="02070309020205020404" pitchFamily="49" charset="0"/>
                  </a:rPr>
                  <a:t>SA</a:t>
                </a:r>
                <a14:m>
                  <m:oMath xmlns:m="http://schemas.openxmlformats.org/officeDocument/2006/math">
                    <m:r>
                      <a:rPr lang="en-US" sz="1800" i="1" dirty="0" smtClean="0">
                        <a:solidFill>
                          <a:schemeClr val="tx2"/>
                        </a:solidFill>
                        <a:latin typeface="Cambria Math" panose="02040503050406030204" pitchFamily="18" charset="0"/>
                        <a:cs typeface="Courier New" panose="02070309020205020404" pitchFamily="49" charset="0"/>
                      </a:rPr>
                      <m:t>[</m:t>
                    </m:r>
                    <m:r>
                      <a:rPr lang="en-US" sz="1800" i="1" dirty="0" smtClean="0">
                        <a:solidFill>
                          <a:schemeClr val="tx2"/>
                        </a:solidFill>
                        <a:latin typeface="Cambria Math" panose="02040503050406030204" pitchFamily="18" charset="0"/>
                        <a:cs typeface="Courier New" panose="02070309020205020404" pitchFamily="49" charset="0"/>
                      </a:rPr>
                      <m:t>𝑟</m:t>
                    </m:r>
                    <m:r>
                      <a:rPr lang="en-US" sz="1800" i="1" baseline="-25000" dirty="0">
                        <a:solidFill>
                          <a:schemeClr val="tx2"/>
                        </a:solidFill>
                        <a:latin typeface="Cambria Math" panose="02040503050406030204" pitchFamily="18" charset="0"/>
                        <a:cs typeface="Courier New" panose="02070309020205020404" pitchFamily="49" charset="0"/>
                      </a:rPr>
                      <m:t>1</m:t>
                    </m:r>
                    <m:r>
                      <a:rPr lang="en-US" sz="1800" i="1" dirty="0">
                        <a:solidFill>
                          <a:schemeClr val="tx2"/>
                        </a:solidFill>
                        <a:latin typeface="Cambria Math" panose="02040503050406030204" pitchFamily="18" charset="0"/>
                        <a:cs typeface="Courier New" panose="02070309020205020404" pitchFamily="49" charset="0"/>
                      </a:rPr>
                      <m:t>..</m:t>
                    </m:r>
                    <m:r>
                      <a:rPr lang="en-US" sz="1800" i="1" dirty="0">
                        <a:solidFill>
                          <a:schemeClr val="tx2"/>
                        </a:solidFill>
                        <a:latin typeface="Cambria Math" panose="02040503050406030204" pitchFamily="18" charset="0"/>
                        <a:cs typeface="Courier New" panose="02070309020205020404" pitchFamily="49" charset="0"/>
                      </a:rPr>
                      <m:t>𝑟𝑚</m:t>
                    </m:r>
                    <m:r>
                      <a:rPr lang="en-US" sz="1800" i="1" dirty="0" smtClean="0">
                        <a:solidFill>
                          <a:schemeClr val="tx2"/>
                        </a:solidFill>
                        <a:latin typeface="Cambria Math" panose="02040503050406030204" pitchFamily="18" charset="0"/>
                        <a:cs typeface="Courier New" panose="02070309020205020404" pitchFamily="49" charset="0"/>
                      </a:rPr>
                      <m:t>]</m:t>
                    </m:r>
                  </m:oMath>
                </a14:m>
                <a:r>
                  <a:rPr lang="en-US" sz="1800">
                    <a:solidFill>
                      <a:schemeClr val="tx2"/>
                    </a:solidFill>
                    <a:cs typeface="Courier New" panose="02070309020205020404" pitchFamily="49" charset="0"/>
                  </a:rPr>
                  <a:t> </a:t>
                </a:r>
                <a:br>
                  <a:rPr lang="en-US" sz="1800">
                    <a:solidFill>
                      <a:schemeClr val="tx2"/>
                    </a:solidFill>
                    <a:cs typeface="Courier New" panose="02070309020205020404" pitchFamily="49" charset="0"/>
                  </a:rPr>
                </a:br>
                <a:r>
                  <a:rPr lang="en-US" sz="1800">
                    <a:solidFill>
                      <a:schemeClr val="tx2"/>
                    </a:solidFill>
                    <a:latin typeface="Lobster" panose="00000500000000000000" pitchFamily="2" charset="0"/>
                    <a:cs typeface="Courier New" panose="02070309020205020404" pitchFamily="49" charset="0"/>
                  </a:rPr>
                  <a:t>SA</a:t>
                </a:r>
                <a:r>
                  <a:rPr lang="en-US" sz="1800">
                    <a:solidFill>
                      <a:schemeClr val="tx2"/>
                    </a:solidFill>
                    <a:cs typeface="Courier New" panose="02070309020205020404" pitchFamily="49" charset="0"/>
                  </a:rPr>
                  <a:t> values that refer to </a:t>
                </a:r>
                <a14:m>
                  <m:oMath xmlns:m="http://schemas.openxmlformats.org/officeDocument/2006/math">
                    <m:r>
                      <a:rPr lang="en-US" sz="1800" b="1" i="1" dirty="0">
                        <a:solidFill>
                          <a:schemeClr val="tx2"/>
                        </a:solidFill>
                        <a:latin typeface="Cambria Math" panose="02040503050406030204" pitchFamily="18" charset="0"/>
                        <a:cs typeface="Courier New" panose="02070309020205020404" pitchFamily="49" charset="0"/>
                      </a:rPr>
                      <m:t>𝒖</m:t>
                    </m:r>
                  </m:oMath>
                </a14:m>
                <a:r>
                  <a:rPr lang="en-US" sz="1800">
                    <a:solidFill>
                      <a:schemeClr val="tx2"/>
                    </a:solidFill>
                    <a:cs typeface="Courier New" panose="02070309020205020404" pitchFamily="49" charset="0"/>
                  </a:rPr>
                  <a:t>.  </a:t>
                </a:r>
              </a:p>
              <a:p>
                <a:pPr marL="0" indent="0" algn="ctr">
                  <a:buNone/>
                </a:pPr>
                <a:r>
                  <a:rPr lang="en-US" sz="1800">
                    <a:solidFill>
                      <a:schemeClr val="tx2"/>
                    </a:solidFill>
                    <a:cs typeface="Courier New" panose="02070309020205020404" pitchFamily="49" charset="0"/>
                  </a:rPr>
                  <a:t>(</a:t>
                </a:r>
                <a14:m>
                  <m:oMath xmlns:m="http://schemas.openxmlformats.org/officeDocument/2006/math">
                    <m:r>
                      <a:rPr lang="en-US" sz="1800" i="1" dirty="0" smtClean="0">
                        <a:solidFill>
                          <a:schemeClr val="tx2"/>
                        </a:solidFill>
                        <a:latin typeface="Cambria Math" panose="02040503050406030204" pitchFamily="18" charset="0"/>
                        <a:cs typeface="Courier New" panose="02070309020205020404" pitchFamily="49" charset="0"/>
                      </a:rPr>
                      <m:t>𝑅</m:t>
                    </m:r>
                    <m:r>
                      <a:rPr lang="en-US" sz="1800" i="1" baseline="-25000" dirty="0" smtClean="0">
                        <a:solidFill>
                          <a:schemeClr val="tx2"/>
                        </a:solidFill>
                        <a:latin typeface="Cambria Math" panose="02040503050406030204" pitchFamily="18" charset="0"/>
                        <a:cs typeface="Courier New" panose="02070309020205020404" pitchFamily="49" charset="0"/>
                      </a:rPr>
                      <m:t>1</m:t>
                    </m:r>
                  </m:oMath>
                </a14:m>
                <a:r>
                  <a:rPr lang="en-US" sz="1800">
                    <a:solidFill>
                      <a:schemeClr val="tx2"/>
                    </a:solidFill>
                    <a:cs typeface="Courier New" panose="02070309020205020404" pitchFamily="49" charset="0"/>
                  </a:rPr>
                  <a:t> &amp; </a:t>
                </a:r>
                <a14:m>
                  <m:oMath xmlns:m="http://schemas.openxmlformats.org/officeDocument/2006/math">
                    <m:r>
                      <a:rPr lang="en-US" sz="1800" i="1" dirty="0" smtClean="0">
                        <a:solidFill>
                          <a:schemeClr val="tx2"/>
                        </a:solidFill>
                        <a:latin typeface="Cambria Math" panose="02040503050406030204" pitchFamily="18" charset="0"/>
                        <a:cs typeface="Courier New" panose="02070309020205020404" pitchFamily="49" charset="0"/>
                      </a:rPr>
                      <m:t>𝑅</m:t>
                    </m:r>
                    <m:r>
                      <a:rPr lang="en-US" sz="1800" i="1" baseline="-25000" dirty="0" smtClean="0">
                        <a:solidFill>
                          <a:schemeClr val="tx2"/>
                        </a:solidFill>
                        <a:latin typeface="Cambria Math" panose="02040503050406030204" pitchFamily="18" charset="0"/>
                        <a:cs typeface="Courier New" panose="02070309020205020404" pitchFamily="49" charset="0"/>
                      </a:rPr>
                      <m:t>𝑚</m:t>
                    </m:r>
                  </m:oMath>
                </a14:m>
                <a:r>
                  <a:rPr lang="en-US" sz="1800">
                    <a:solidFill>
                      <a:schemeClr val="tx2"/>
                    </a:solidFill>
                    <a:cs typeface="Courier New" panose="02070309020205020404" pitchFamily="49" charset="0"/>
                  </a:rPr>
                  <a:t> arrays.)</a:t>
                </a:r>
              </a:p>
              <a:p>
                <a:endParaRPr lang="en-US" sz="1800">
                  <a:solidFill>
                    <a:schemeClr val="tx2"/>
                  </a:solidFill>
                  <a:cs typeface="Courier New" panose="02070309020205020404" pitchFamily="49" charset="0"/>
                </a:endParaRPr>
              </a:p>
              <a:p>
                <a:r>
                  <a:rPr lang="en-US" sz="1800">
                    <a:solidFill>
                      <a:schemeClr val="tx2"/>
                    </a:solidFill>
                    <a:cs typeface="Courier New" panose="02070309020205020404" pitchFamily="49" charset="0"/>
                  </a:rPr>
                  <a:t>Parse through all runs of </a:t>
                </a:r>
                <a14:m>
                  <m:oMath xmlns:m="http://schemas.openxmlformats.org/officeDocument/2006/math">
                    <m:r>
                      <a:rPr lang="en-US" sz="1800" b="1" i="1" dirty="0" smtClean="0">
                        <a:solidFill>
                          <a:schemeClr val="tx2"/>
                        </a:solidFill>
                        <a:latin typeface="Cambria Math" panose="02040503050406030204" pitchFamily="18" charset="0"/>
                        <a:cs typeface="Courier New" panose="02070309020205020404" pitchFamily="49" charset="0"/>
                      </a:rPr>
                      <m:t>𝒙</m:t>
                    </m:r>
                  </m:oMath>
                </a14:m>
                <a:r>
                  <a:rPr lang="en-US" sz="1800">
                    <a:solidFill>
                      <a:schemeClr val="tx2"/>
                    </a:solidFill>
                    <a:cs typeface="Courier New" panose="02070309020205020404" pitchFamily="49" charset="0"/>
                  </a:rPr>
                  <a:t> computed with </a:t>
                </a:r>
                <a14:m>
                  <m:oMath xmlns:m="http://schemas.openxmlformats.org/officeDocument/2006/math">
                    <m:r>
                      <a:rPr lang="en-CA" sz="1800" i="1" dirty="0" smtClean="0">
                        <a:solidFill>
                          <a:schemeClr val="tx2"/>
                        </a:solidFill>
                        <a:latin typeface="Cambria Math" panose="02040503050406030204" pitchFamily="18" charset="0"/>
                        <a:cs typeface="Courier New" panose="02070309020205020404" pitchFamily="49" charset="0"/>
                      </a:rPr>
                      <m:t>𝐶𝑜𝑚𝑝𝑢𝑡𝑒𝑅𝑢𝑛𝑠</m:t>
                    </m:r>
                    <m:r>
                      <a:rPr lang="en-US" sz="1800" i="1" dirty="0">
                        <a:solidFill>
                          <a:schemeClr val="tx2"/>
                        </a:solidFill>
                        <a:latin typeface="Cambria Math" panose="02040503050406030204" pitchFamily="18" charset="0"/>
                        <a:cs typeface="Courier New" panose="02070309020205020404" pitchFamily="49" charset="0"/>
                      </a:rPr>
                      <m:t>()</m:t>
                    </m:r>
                  </m:oMath>
                </a14:m>
                <a:r>
                  <a:rPr lang="en-US" sz="1800">
                    <a:solidFill>
                      <a:schemeClr val="tx2"/>
                    </a:solidFill>
                    <a:cs typeface="Courier New" panose="02070309020205020404" pitchFamily="49" charset="0"/>
                  </a:rPr>
                  <a:t> </a:t>
                </a:r>
                <a:r>
                  <a:rPr lang="en-US" sz="1800" b="1">
                    <a:solidFill>
                      <a:schemeClr val="tx2"/>
                    </a:solidFill>
                    <a:cs typeface="Courier New" panose="02070309020205020404" pitchFamily="49" charset="0"/>
                  </a:rPr>
                  <a:t>[Cro14]</a:t>
                </a:r>
                <a:endParaRPr lang="en-US" sz="1800">
                  <a:solidFill>
                    <a:schemeClr val="tx2"/>
                  </a:solidFill>
                  <a:cs typeface="Courier New" panose="02070309020205020404" pitchFamily="49" charset="0"/>
                </a:endParaRPr>
              </a:p>
            </p:txBody>
          </p:sp>
        </mc:Choice>
        <mc:Fallback xmlns="">
          <p:sp>
            <p:nvSpPr>
              <p:cNvPr id="12" name="Content Placeholder 11">
                <a:extLst>
                  <a:ext uri="{FF2B5EF4-FFF2-40B4-BE49-F238E27FC236}">
                    <a16:creationId xmlns:a16="http://schemas.microsoft.com/office/drawing/2014/main" id="{2377EF59-30F4-DCE6-9B5A-0ECD90E1272F}"/>
                  </a:ext>
                </a:extLst>
              </p:cNvPr>
              <p:cNvSpPr>
                <a:spLocks noGrp="1" noRot="1" noChangeAspect="1" noMove="1" noResize="1" noEditPoints="1" noAdjustHandles="1" noChangeArrowheads="1" noChangeShapeType="1" noTextEdit="1"/>
              </p:cNvSpPr>
              <p:nvPr>
                <p:ph idx="1"/>
              </p:nvPr>
            </p:nvSpPr>
            <p:spPr>
              <a:xfrm>
                <a:off x="838200" y="3092420"/>
                <a:ext cx="4952681" cy="2819474"/>
              </a:xfrm>
              <a:blipFill>
                <a:blip r:embed="rId2"/>
                <a:stretch>
                  <a:fillRect l="-369"/>
                </a:stretch>
              </a:blipFill>
            </p:spPr>
            <p:txBody>
              <a:bodyPr/>
              <a:lstStyle/>
              <a:p>
                <a:r>
                  <a:rPr lang="en-CA">
                    <a:noFill/>
                  </a:rPr>
                  <a:t> </a:t>
                </a:r>
              </a:p>
            </p:txBody>
          </p:sp>
        </mc:Fallback>
      </mc:AlternateContent>
      <p:sp>
        <p:nvSpPr>
          <p:cNvPr id="19" name="Rectangle 18">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96875" y="0"/>
            <a:ext cx="5992075"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4F5CB7-A3D1-44A9-8B58-DB497DD7DD92}"/>
              </a:ext>
            </a:extLst>
          </p:cNvPr>
          <p:cNvSpPr>
            <a:spLocks noGrp="1"/>
          </p:cNvSpPr>
          <p:nvPr>
            <p:ph type="sldNum" sz="quarter" idx="12"/>
          </p:nvPr>
        </p:nvSpPr>
        <p:spPr>
          <a:xfrm>
            <a:off x="8610600" y="6327648"/>
            <a:ext cx="2743200" cy="365125"/>
          </a:xfrm>
        </p:spPr>
        <p:txBody>
          <a:bodyPr>
            <a:normAutofit/>
          </a:bodyPr>
          <a:lstStyle/>
          <a:p>
            <a:pPr>
              <a:spcAft>
                <a:spcPts val="600"/>
              </a:spcAft>
            </a:pPr>
            <a:fld id="{73B850FF-6169-4056-8077-06FFA93A5366}" type="slidenum">
              <a:rPr lang="en-US" smtClean="0"/>
              <a:pPr>
                <a:spcAft>
                  <a:spcPts val="600"/>
                </a:spcAft>
              </a:pPr>
              <a:t>22</a:t>
            </a:fld>
            <a:endParaRPr lang="en-US"/>
          </a:p>
        </p:txBody>
      </p:sp>
      <p:pic>
        <p:nvPicPr>
          <p:cNvPr id="50" name="Picture 49">
            <a:extLst>
              <a:ext uri="{FF2B5EF4-FFF2-40B4-BE49-F238E27FC236}">
                <a16:creationId xmlns:a16="http://schemas.microsoft.com/office/drawing/2014/main" id="{9CF593FA-9857-413F-9B03-80DE91AEE0E1}"/>
              </a:ext>
            </a:extLst>
          </p:cNvPr>
          <p:cNvPicPr>
            <a:picLocks noChangeAspect="1"/>
          </p:cNvPicPr>
          <p:nvPr/>
        </p:nvPicPr>
        <p:blipFill>
          <a:blip r:embed="rId4">
            <a:extLst>
              <a:ext uri="{28A0092B-C50C-407E-A947-70E740481C1C}">
                <a14:useLocalDpi xmlns:a14="http://schemas.microsoft.com/office/drawing/2010/main" val="0"/>
              </a:ext>
            </a:extLst>
          </a:blip>
          <a:srcRect l="40" r="40"/>
          <a:stretch/>
        </p:blipFill>
        <p:spPr>
          <a:xfrm>
            <a:off x="1098123" y="2120076"/>
            <a:ext cx="3854204" cy="778733"/>
          </a:xfrm>
          <a:prstGeom prst="rect">
            <a:avLst/>
          </a:prstGeom>
        </p:spPr>
      </p:pic>
      <p:sp>
        <p:nvSpPr>
          <p:cNvPr id="54" name="TextBox 53">
            <a:extLst>
              <a:ext uri="{FF2B5EF4-FFF2-40B4-BE49-F238E27FC236}">
                <a16:creationId xmlns:a16="http://schemas.microsoft.com/office/drawing/2014/main" id="{5BED9C32-1EDD-4F44-927A-8FC9D6FF5F5F}"/>
              </a:ext>
            </a:extLst>
          </p:cNvPr>
          <p:cNvSpPr txBox="1"/>
          <p:nvPr/>
        </p:nvSpPr>
        <p:spPr>
          <a:xfrm>
            <a:off x="1143000" y="6197856"/>
            <a:ext cx="4953000" cy="553998"/>
          </a:xfrm>
          <a:prstGeom prst="rect">
            <a:avLst/>
          </a:prstGeom>
          <a:noFill/>
        </p:spPr>
        <p:txBody>
          <a:bodyPr wrap="square">
            <a:spAutoFit/>
          </a:bodyPr>
          <a:lstStyle/>
          <a:p>
            <a:pPr algn="r"/>
            <a:r>
              <a:rPr lang="en-CA" sz="1000" b="0" i="0" u="none" strike="noStrike" baseline="0">
                <a:latin typeface="LMRoman10-Regular"/>
              </a:rPr>
              <a:t>[Cro14]  M. </a:t>
            </a:r>
            <a:r>
              <a:rPr lang="en-CA" sz="1000" b="0" i="0" u="none" strike="noStrike" baseline="0" err="1">
                <a:latin typeface="LMRoman10-Regular"/>
              </a:rPr>
              <a:t>Crochemore</a:t>
            </a:r>
            <a:r>
              <a:rPr lang="en-CA" sz="1000" b="0" i="0" u="none" strike="noStrike" baseline="0">
                <a:latin typeface="LMRoman10-Regular"/>
              </a:rPr>
              <a:t>, C. S. Iliopoulos, M. Kubica, J. </a:t>
            </a:r>
            <a:r>
              <a:rPr lang="en-CA" sz="1000" b="0" i="0" u="none" strike="noStrike" baseline="0" err="1">
                <a:latin typeface="LMRoman10-Regular"/>
              </a:rPr>
              <a:t>Radoszewski</a:t>
            </a:r>
            <a:r>
              <a:rPr lang="en-CA" sz="1000" b="0" i="0" u="none" strike="noStrike" baseline="0">
                <a:latin typeface="LMRoman10-Regular"/>
              </a:rPr>
              <a:t>, W. </a:t>
            </a:r>
            <a:r>
              <a:rPr lang="en-CA" sz="1000" b="0" i="0" u="none" strike="noStrike" baseline="0" err="1">
                <a:latin typeface="LMRoman10-Regular"/>
              </a:rPr>
              <a:t>Rytter</a:t>
            </a:r>
            <a:r>
              <a:rPr lang="en-CA" sz="1000" b="0" i="0" u="none" strike="noStrike" baseline="0">
                <a:latin typeface="LMRoman10-Regular"/>
              </a:rPr>
              <a:t>, K. </a:t>
            </a:r>
            <a:r>
              <a:rPr lang="en-US" sz="1000" b="0" i="0" u="none" strike="noStrike" baseline="0" err="1">
                <a:latin typeface="LMRoman10-Regular"/>
              </a:rPr>
              <a:t>Stencel</a:t>
            </a:r>
            <a:r>
              <a:rPr lang="en-US" sz="1000" b="0" i="0" u="none" strike="noStrike" baseline="0">
                <a:latin typeface="LMRoman10-Regular"/>
              </a:rPr>
              <a:t>, and T. </a:t>
            </a:r>
            <a:r>
              <a:rPr lang="en-US" sz="1000" b="0" i="0" u="none" strike="noStrike" baseline="0" err="1">
                <a:latin typeface="LMRoman10-Regular"/>
              </a:rPr>
              <a:t>Waleń</a:t>
            </a:r>
            <a:r>
              <a:rPr lang="en-US" sz="1000" b="0" i="0" u="none" strike="noStrike" baseline="0">
                <a:latin typeface="LMRoman10-Regular"/>
              </a:rPr>
              <a:t>. New Simple Efficient Algorithms Computing Powers and Runs in Strings. </a:t>
            </a:r>
            <a:r>
              <a:rPr lang="en-US" sz="1000" b="0" i="1" u="none" strike="noStrike" baseline="0">
                <a:latin typeface="LMRoman10-Italic"/>
              </a:rPr>
              <a:t>Discrete Appl. Math. </a:t>
            </a:r>
            <a:r>
              <a:rPr lang="en-US" sz="1000" b="0" i="0" u="none" strike="noStrike" baseline="0">
                <a:latin typeface="LMRoman10-Regular"/>
              </a:rPr>
              <a:t>163 (Jan. 2014), 258–267. </a:t>
            </a:r>
            <a:r>
              <a:rPr lang="en-US" sz="1000" b="0" i="0" u="none" strike="noStrike" baseline="0" err="1">
                <a:latin typeface="LMRomanCaps10-Regular"/>
              </a:rPr>
              <a:t>issn</a:t>
            </a:r>
            <a:r>
              <a:rPr lang="en-US" sz="1000" b="0" i="0" u="none" strike="noStrike" baseline="0">
                <a:latin typeface="LMRoman10-Regular"/>
              </a:rPr>
              <a:t>: </a:t>
            </a:r>
            <a:r>
              <a:rPr lang="en-CA" sz="1000" b="0" i="0" u="none" strike="noStrike" baseline="0">
                <a:latin typeface="LMRoman10-Regular"/>
              </a:rPr>
              <a:t>0166-218X.</a:t>
            </a:r>
            <a:endParaRPr lang="en-CA" sz="1000"/>
          </a:p>
        </p:txBody>
      </p:sp>
      <p:grpSp>
        <p:nvGrpSpPr>
          <p:cNvPr id="56" name="Group 55">
            <a:extLst>
              <a:ext uri="{FF2B5EF4-FFF2-40B4-BE49-F238E27FC236}">
                <a16:creationId xmlns:a16="http://schemas.microsoft.com/office/drawing/2014/main" id="{892F03D4-E4DD-4C4C-80E3-69737BE1978C}"/>
              </a:ext>
            </a:extLst>
          </p:cNvPr>
          <p:cNvGrpSpPr/>
          <p:nvPr/>
        </p:nvGrpSpPr>
        <p:grpSpPr>
          <a:xfrm>
            <a:off x="6844238" y="600168"/>
            <a:ext cx="5083946" cy="5657664"/>
            <a:chOff x="6844238" y="600168"/>
            <a:chExt cx="5083946" cy="5657664"/>
          </a:xfrm>
        </p:grpSpPr>
        <p:grpSp>
          <p:nvGrpSpPr>
            <p:cNvPr id="57" name="Group 56">
              <a:extLst>
                <a:ext uri="{FF2B5EF4-FFF2-40B4-BE49-F238E27FC236}">
                  <a16:creationId xmlns:a16="http://schemas.microsoft.com/office/drawing/2014/main" id="{F85D5B6E-CC34-4259-9107-8CB0D6851F1C}"/>
                </a:ext>
              </a:extLst>
            </p:cNvPr>
            <p:cNvGrpSpPr/>
            <p:nvPr/>
          </p:nvGrpSpPr>
          <p:grpSpPr>
            <a:xfrm>
              <a:off x="6844238" y="600168"/>
              <a:ext cx="2601964" cy="5657664"/>
              <a:chOff x="7380236" y="590624"/>
              <a:chExt cx="2601964" cy="5657664"/>
            </a:xfrm>
          </p:grpSpPr>
          <p:sp>
            <p:nvSpPr>
              <p:cNvPr id="69" name="Oval 68">
                <a:extLst>
                  <a:ext uri="{FF2B5EF4-FFF2-40B4-BE49-F238E27FC236}">
                    <a16:creationId xmlns:a16="http://schemas.microsoft.com/office/drawing/2014/main" id="{C657CC75-0F91-4C4B-8E9D-065EE58D0FEB}"/>
                  </a:ext>
                </a:extLst>
              </p:cNvPr>
              <p:cNvSpPr/>
              <p:nvPr/>
            </p:nvSpPr>
            <p:spPr>
              <a:xfrm>
                <a:off x="8144008" y="590624"/>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Main()</a:t>
                </a:r>
              </a:p>
            </p:txBody>
          </p:sp>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9B9A1DB3-0734-487E-952D-86280A1D04B1}"/>
                      </a:ext>
                    </a:extLst>
                  </p:cNvPr>
                  <p:cNvSpPr/>
                  <p:nvPr/>
                </p:nvSpPr>
                <p:spPr>
                  <a:xfrm>
                    <a:off x="8029708" y="1493828"/>
                    <a:ext cx="1303020"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latin typeface="Cambria Math" panose="02040503050406030204" pitchFamily="18" charset="0"/>
                              <a:cs typeface="Courier New" panose="02070309020205020404" pitchFamily="49" charset="0"/>
                            </a:rPr>
                            <m:t>𝐶𝑜𝑚𝑝𝑢𝑡𝑒</m:t>
                          </m:r>
                          <m:r>
                            <a:rPr lang="en-CA" sz="1200" i="1" dirty="0" smtClean="0">
                              <a:latin typeface="Cambria Math" panose="02040503050406030204" pitchFamily="18" charset="0"/>
                              <a:cs typeface="Courier New" panose="02070309020205020404" pitchFamily="49" charset="0"/>
                            </a:rPr>
                            <m:t>_</m:t>
                          </m:r>
                          <m:r>
                            <a:rPr lang="en-CA" sz="1200" i="1" dirty="0" smtClean="0">
                              <a:latin typeface="Cambria Math" panose="02040503050406030204" pitchFamily="18" charset="0"/>
                              <a:cs typeface="Courier New" panose="02070309020205020404" pitchFamily="49" charset="0"/>
                            </a:rPr>
                            <m:t>𝑀𝐶</m:t>
                          </m:r>
                          <m:r>
                            <a:rPr lang="en-CA" sz="1200" i="1" dirty="0">
                              <a:latin typeface="Cambria Math" panose="02040503050406030204" pitchFamily="18" charset="0"/>
                              <a:cs typeface="Courier New" panose="02070309020205020404" pitchFamily="49" charset="0"/>
                            </a:rPr>
                            <m:t>()</m:t>
                          </m:r>
                        </m:oMath>
                      </m:oMathPara>
                    </a14:m>
                    <a:endParaRPr lang="en-CA" sz="1200">
                      <a:latin typeface="Courier New" panose="02070309020205020404" pitchFamily="49" charset="0"/>
                      <a:cs typeface="Courier New" panose="02070309020205020404" pitchFamily="49" charset="0"/>
                    </a:endParaRPr>
                  </a:p>
                </p:txBody>
              </p:sp>
            </mc:Choice>
            <mc:Fallback xmlns="">
              <p:sp>
                <p:nvSpPr>
                  <p:cNvPr id="70" name="Rectangle 69">
                    <a:extLst>
                      <a:ext uri="{FF2B5EF4-FFF2-40B4-BE49-F238E27FC236}">
                        <a16:creationId xmlns:a16="http://schemas.microsoft.com/office/drawing/2014/main" id="{9B9A1DB3-0734-487E-952D-86280A1D04B1}"/>
                      </a:ext>
                    </a:extLst>
                  </p:cNvPr>
                  <p:cNvSpPr>
                    <a:spLocks noRot="1" noChangeAspect="1" noMove="1" noResize="1" noEditPoints="1" noAdjustHandles="1" noChangeArrowheads="1" noChangeShapeType="1" noTextEdit="1"/>
                  </p:cNvSpPr>
                  <p:nvPr/>
                </p:nvSpPr>
                <p:spPr>
                  <a:xfrm>
                    <a:off x="8029708" y="1493828"/>
                    <a:ext cx="1303020" cy="464820"/>
                  </a:xfrm>
                  <a:prstGeom prst="rect">
                    <a:avLst/>
                  </a:prstGeom>
                  <a:blipFill>
                    <a:blip r:embed="rId5"/>
                    <a:stretch>
                      <a:fillRect/>
                    </a:stretch>
                  </a:blipFill>
                </p:spPr>
                <p:txBody>
                  <a:bodyPr/>
                  <a:lstStyle/>
                  <a:p>
                    <a:r>
                      <a:rPr lang="en-CA">
                        <a:noFill/>
                      </a:rPr>
                      <a:t> </a:t>
                    </a:r>
                  </a:p>
                </p:txBody>
              </p:sp>
            </mc:Fallback>
          </mc:AlternateContent>
          <p:sp>
            <p:nvSpPr>
              <p:cNvPr id="71" name="Rectangle: Rounded Corners 70">
                <a:extLst>
                  <a:ext uri="{FF2B5EF4-FFF2-40B4-BE49-F238E27FC236}">
                    <a16:creationId xmlns:a16="http://schemas.microsoft.com/office/drawing/2014/main" id="{BB46E8AF-BE0F-4DFF-9049-B9CFA64890C2}"/>
                  </a:ext>
                </a:extLst>
              </p:cNvPr>
              <p:cNvSpPr/>
              <p:nvPr/>
            </p:nvSpPr>
            <p:spPr>
              <a:xfrm>
                <a:off x="8302309" y="4202756"/>
                <a:ext cx="757818" cy="4648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Lobster" panose="00000500000000000000" pitchFamily="2" charset="0"/>
                  </a:rPr>
                  <a:t>OLP</a:t>
                </a:r>
              </a:p>
            </p:txBody>
          </p:sp>
          <p:sp>
            <p:nvSpPr>
              <p:cNvPr id="72" name="Oval 71">
                <a:extLst>
                  <a:ext uri="{FF2B5EF4-FFF2-40B4-BE49-F238E27FC236}">
                    <a16:creationId xmlns:a16="http://schemas.microsoft.com/office/drawing/2014/main" id="{5B1F82A9-F73E-4517-96DF-01296AA4CC36}"/>
                  </a:ext>
                </a:extLst>
              </p:cNvPr>
              <p:cNvSpPr/>
              <p:nvPr/>
            </p:nvSpPr>
            <p:spPr>
              <a:xfrm>
                <a:off x="8144008" y="5556409"/>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Output</a:t>
                </a:r>
              </a:p>
            </p:txBody>
          </p:sp>
          <p:cxnSp>
            <p:nvCxnSpPr>
              <p:cNvPr id="73" name="Connector: Elbow 60">
                <a:extLst>
                  <a:ext uri="{FF2B5EF4-FFF2-40B4-BE49-F238E27FC236}">
                    <a16:creationId xmlns:a16="http://schemas.microsoft.com/office/drawing/2014/main" id="{B0021E84-7F6E-4496-A2E1-99DD4A72FC60}"/>
                  </a:ext>
                </a:extLst>
              </p:cNvPr>
              <p:cNvCxnSpPr>
                <a:cxnSpLocks/>
                <a:endCxn id="70" idx="0"/>
              </p:cNvCxnSpPr>
              <p:nvPr/>
            </p:nvCxnSpPr>
            <p:spPr>
              <a:xfrm>
                <a:off x="8681218" y="1282503"/>
                <a:ext cx="0" cy="21132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61">
                <a:extLst>
                  <a:ext uri="{FF2B5EF4-FFF2-40B4-BE49-F238E27FC236}">
                    <a16:creationId xmlns:a16="http://schemas.microsoft.com/office/drawing/2014/main" id="{FDC43D76-F691-4D89-AF20-C794BDC7FA1A}"/>
                  </a:ext>
                </a:extLst>
              </p:cNvPr>
              <p:cNvCxnSpPr>
                <a:cxnSpLocks/>
                <a:stCxn id="127" idx="3"/>
                <a:endCxn id="72" idx="2"/>
              </p:cNvCxnSpPr>
              <p:nvPr/>
            </p:nvCxnSpPr>
            <p:spPr>
              <a:xfrm flipH="1">
                <a:off x="8144008" y="5112677"/>
                <a:ext cx="1448773" cy="789672"/>
              </a:xfrm>
              <a:prstGeom prst="bentConnector5">
                <a:avLst>
                  <a:gd name="adj1" fmla="val -15779"/>
                  <a:gd name="adj2" fmla="val 42812"/>
                  <a:gd name="adj3" fmla="val 115779"/>
                </a:avLst>
              </a:prstGeom>
              <a:ln w="12700">
                <a:solidFill>
                  <a:schemeClr val="bg2"/>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63">
                <a:extLst>
                  <a:ext uri="{FF2B5EF4-FFF2-40B4-BE49-F238E27FC236}">
                    <a16:creationId xmlns:a16="http://schemas.microsoft.com/office/drawing/2014/main" id="{6F5CF81E-070B-4486-A718-0A19F1576033}"/>
                  </a:ext>
                </a:extLst>
              </p:cNvPr>
              <p:cNvCxnSpPr>
                <a:cxnSpLocks/>
                <a:stCxn id="70" idx="3"/>
                <a:endCxn id="129" idx="1"/>
              </p:cNvCxnSpPr>
              <p:nvPr/>
            </p:nvCxnSpPr>
            <p:spPr>
              <a:xfrm flipH="1">
                <a:off x="7380236" y="1726238"/>
                <a:ext cx="1952492" cy="680493"/>
              </a:xfrm>
              <a:prstGeom prst="bentConnector5">
                <a:avLst>
                  <a:gd name="adj1" fmla="val -11708"/>
                  <a:gd name="adj2" fmla="val 50000"/>
                  <a:gd name="adj3" fmla="val 11170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A58CEEE2-05BC-4CE6-8F8A-64AD136B9C70}"/>
                  </a:ext>
                </a:extLst>
              </p:cNvPr>
              <p:cNvGrpSpPr/>
              <p:nvPr/>
            </p:nvGrpSpPr>
            <p:grpSpPr>
              <a:xfrm>
                <a:off x="7380236" y="2169973"/>
                <a:ext cx="2601964" cy="469168"/>
                <a:chOff x="7012720" y="2013573"/>
                <a:chExt cx="2601964" cy="469168"/>
              </a:xfrm>
            </p:grpSpPr>
            <p:sp>
              <p:nvSpPr>
                <p:cNvPr id="129" name="Rectangle: Rounded Corners 128">
                  <a:extLst>
                    <a:ext uri="{FF2B5EF4-FFF2-40B4-BE49-F238E27FC236}">
                      <a16:creationId xmlns:a16="http://schemas.microsoft.com/office/drawing/2014/main" id="{81D55C1A-57AB-470E-8D5C-89989D18FC89}"/>
                    </a:ext>
                  </a:extLst>
                </p:cNvPr>
                <p:cNvSpPr/>
                <p:nvPr/>
              </p:nvSpPr>
              <p:spPr>
                <a:xfrm>
                  <a:off x="7012720" y="2017921"/>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SA</a:t>
                  </a:r>
                </a:p>
              </p:txBody>
            </p:sp>
            <p:sp>
              <p:nvSpPr>
                <p:cNvPr id="130" name="Rectangle: Rounded Corners 129">
                  <a:extLst>
                    <a:ext uri="{FF2B5EF4-FFF2-40B4-BE49-F238E27FC236}">
                      <a16:creationId xmlns:a16="http://schemas.microsoft.com/office/drawing/2014/main" id="{B9A2DC7E-4A9D-44D0-BB54-644D0EDBA24E}"/>
                    </a:ext>
                  </a:extLst>
                </p:cNvPr>
                <p:cNvSpPr/>
                <p:nvPr/>
              </p:nvSpPr>
              <p:spPr>
                <a:xfrm>
                  <a:off x="7936318" y="201357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LCP</a:t>
                  </a:r>
                </a:p>
              </p:txBody>
            </p:sp>
            <p:sp>
              <p:nvSpPr>
                <p:cNvPr id="131" name="Rectangle: Rounded Corners 130">
                  <a:extLst>
                    <a:ext uri="{FF2B5EF4-FFF2-40B4-BE49-F238E27FC236}">
                      <a16:creationId xmlns:a16="http://schemas.microsoft.com/office/drawing/2014/main" id="{0F561BF9-B36A-457A-B824-FAB22781DC28}"/>
                    </a:ext>
                  </a:extLst>
                </p:cNvPr>
                <p:cNvSpPr/>
                <p:nvPr/>
              </p:nvSpPr>
              <p:spPr>
                <a:xfrm>
                  <a:off x="8859916" y="2013573"/>
                  <a:ext cx="75476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RSF</a:t>
                  </a:r>
                </a:p>
              </p:txBody>
            </p:sp>
            <p:cxnSp>
              <p:nvCxnSpPr>
                <p:cNvPr id="132" name="Straight Arrow Connector 131">
                  <a:extLst>
                    <a:ext uri="{FF2B5EF4-FFF2-40B4-BE49-F238E27FC236}">
                      <a16:creationId xmlns:a16="http://schemas.microsoft.com/office/drawing/2014/main" id="{1498BE1D-B871-4112-8E92-D2C3F5A4DD03}"/>
                    </a:ext>
                  </a:extLst>
                </p:cNvPr>
                <p:cNvCxnSpPr>
                  <a:cxnSpLocks/>
                  <a:stCxn id="129" idx="3"/>
                  <a:endCxn id="130" idx="1"/>
                </p:cNvCxnSpPr>
                <p:nvPr/>
              </p:nvCxnSpPr>
              <p:spPr>
                <a:xfrm flipV="1">
                  <a:off x="7787336" y="2245983"/>
                  <a:ext cx="148982" cy="434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81E0FF4C-F066-4D38-827D-8078A5931B9F}"/>
                    </a:ext>
                  </a:extLst>
                </p:cNvPr>
                <p:cNvCxnSpPr>
                  <a:cxnSpLocks/>
                  <a:stCxn id="130" idx="3"/>
                  <a:endCxn id="131" idx="1"/>
                </p:cNvCxnSpPr>
                <p:nvPr/>
              </p:nvCxnSpPr>
              <p:spPr>
                <a:xfrm>
                  <a:off x="8710934" y="2245983"/>
                  <a:ext cx="148982"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7" name="Straight Arrow Connector 69">
                <a:extLst>
                  <a:ext uri="{FF2B5EF4-FFF2-40B4-BE49-F238E27FC236}">
                    <a16:creationId xmlns:a16="http://schemas.microsoft.com/office/drawing/2014/main" id="{60045D54-A4FD-4825-82B1-1083E7B534CA}"/>
                  </a:ext>
                </a:extLst>
              </p:cNvPr>
              <p:cNvCxnSpPr>
                <a:cxnSpLocks/>
                <a:stCxn id="131" idx="3"/>
                <a:endCxn id="123" idx="1"/>
              </p:cNvCxnSpPr>
              <p:nvPr/>
            </p:nvCxnSpPr>
            <p:spPr>
              <a:xfrm flipH="1">
                <a:off x="7840383" y="2402383"/>
                <a:ext cx="2141817" cy="680493"/>
              </a:xfrm>
              <a:prstGeom prst="bentConnector5">
                <a:avLst>
                  <a:gd name="adj1" fmla="val -10673"/>
                  <a:gd name="adj2" fmla="val 50000"/>
                  <a:gd name="adj3" fmla="val 110673"/>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1">
                <a:extLst>
                  <a:ext uri="{FF2B5EF4-FFF2-40B4-BE49-F238E27FC236}">
                    <a16:creationId xmlns:a16="http://schemas.microsoft.com/office/drawing/2014/main" id="{AF78A307-34AE-4C86-9808-CF9E79AC8A45}"/>
                  </a:ext>
                </a:extLst>
              </p:cNvPr>
              <p:cNvCxnSpPr>
                <a:cxnSpLocks/>
                <a:stCxn id="71" idx="2"/>
                <a:endCxn id="126" idx="1"/>
              </p:cNvCxnSpPr>
              <p:nvPr/>
            </p:nvCxnSpPr>
            <p:spPr>
              <a:xfrm rot="5400000">
                <a:off x="8003570" y="4433662"/>
                <a:ext cx="443735" cy="911562"/>
              </a:xfrm>
              <a:prstGeom prst="bentConnector4">
                <a:avLst>
                  <a:gd name="adj1" fmla="val 23812"/>
                  <a:gd name="adj2" fmla="val 12507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5EC99E39-1353-4A2C-A931-99659EF24CD5}"/>
                  </a:ext>
                </a:extLst>
              </p:cNvPr>
              <p:cNvGrpSpPr/>
              <p:nvPr/>
            </p:nvGrpSpPr>
            <p:grpSpPr>
              <a:xfrm>
                <a:off x="7769656" y="4878901"/>
                <a:ext cx="1823125" cy="466186"/>
                <a:chOff x="8352079" y="4990218"/>
                <a:chExt cx="1823125" cy="466186"/>
              </a:xfrm>
            </p:grpSpPr>
            <p:sp>
              <p:nvSpPr>
                <p:cNvPr id="126" name="Rectangle: Rounded Corners 125">
                  <a:extLst>
                    <a:ext uri="{FF2B5EF4-FFF2-40B4-BE49-F238E27FC236}">
                      <a16:creationId xmlns:a16="http://schemas.microsoft.com/office/drawing/2014/main" id="{3BDF63E8-9EEA-4472-A432-92CBA535D39F}"/>
                    </a:ext>
                  </a:extLst>
                </p:cNvPr>
                <p:cNvSpPr/>
                <p:nvPr/>
              </p:nvSpPr>
              <p:spPr>
                <a:xfrm>
                  <a:off x="8352079" y="4990218"/>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RSPC</a:t>
                  </a:r>
                </a:p>
              </p:txBody>
            </p:sp>
            <mc:AlternateContent xmlns:mc="http://schemas.openxmlformats.org/markup-compatibility/2006" xmlns:a14="http://schemas.microsoft.com/office/drawing/2010/main">
              <mc:Choice Requires="a14">
                <p:sp>
                  <p:nvSpPr>
                    <p:cNvPr id="127" name="Rectangle: Rounded Corners 126">
                      <a:extLst>
                        <a:ext uri="{FF2B5EF4-FFF2-40B4-BE49-F238E27FC236}">
                          <a16:creationId xmlns:a16="http://schemas.microsoft.com/office/drawing/2014/main" id="{2E73A936-A63A-4C5C-8B07-25F20AC471AC}"/>
                        </a:ext>
                      </a:extLst>
                    </p:cNvPr>
                    <p:cNvSpPr/>
                    <p:nvPr/>
                  </p:nvSpPr>
                  <p:spPr>
                    <a:xfrm>
                      <a:off x="9271955" y="4991584"/>
                      <a:ext cx="903249"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latin typeface="Cambria Math" panose="02040503050406030204" pitchFamily="18" charset="0"/>
                                <a:cs typeface="Courier New" panose="02070309020205020404" pitchFamily="49" charset="0"/>
                              </a:rPr>
                              <m:t>𝑀𝐶</m:t>
                            </m:r>
                            <m:r>
                              <a:rPr lang="en-CA" sz="1200" i="1" dirty="0" smtClean="0">
                                <a:latin typeface="Cambria Math" panose="02040503050406030204" pitchFamily="18" charset="0"/>
                                <a:cs typeface="Courier New" panose="02070309020205020404" pitchFamily="49" charset="0"/>
                              </a:rPr>
                              <m:t>_</m:t>
                            </m:r>
                            <m:r>
                              <a:rPr lang="en-CA" sz="1200" i="1" dirty="0" smtClean="0">
                                <a:latin typeface="Cambria Math" panose="02040503050406030204" pitchFamily="18" charset="0"/>
                                <a:cs typeface="Courier New" panose="02070309020205020404" pitchFamily="49" charset="0"/>
                              </a:rPr>
                              <m:t>𝐿𝑖𝑠𝑡</m:t>
                            </m:r>
                          </m:oMath>
                        </m:oMathPara>
                      </a14:m>
                      <a:endParaRPr lang="en-CA" sz="1200" baseline="-25000">
                        <a:latin typeface="Courier New" panose="02070309020205020404" pitchFamily="49" charset="0"/>
                        <a:cs typeface="Courier New" panose="02070309020205020404" pitchFamily="49" charset="0"/>
                      </a:endParaRPr>
                    </a:p>
                  </p:txBody>
                </p:sp>
              </mc:Choice>
              <mc:Fallback xmlns="">
                <p:sp>
                  <p:nvSpPr>
                    <p:cNvPr id="127" name="Rectangle: Rounded Corners 126">
                      <a:extLst>
                        <a:ext uri="{FF2B5EF4-FFF2-40B4-BE49-F238E27FC236}">
                          <a16:creationId xmlns:a16="http://schemas.microsoft.com/office/drawing/2014/main" id="{2E73A936-A63A-4C5C-8B07-25F20AC471AC}"/>
                        </a:ext>
                      </a:extLst>
                    </p:cNvPr>
                    <p:cNvSpPr>
                      <a:spLocks noRot="1" noChangeAspect="1" noMove="1" noResize="1" noEditPoints="1" noAdjustHandles="1" noChangeArrowheads="1" noChangeShapeType="1" noTextEdit="1"/>
                    </p:cNvSpPr>
                    <p:nvPr/>
                  </p:nvSpPr>
                  <p:spPr>
                    <a:xfrm>
                      <a:off x="9271955" y="4991584"/>
                      <a:ext cx="903249" cy="464820"/>
                    </a:xfrm>
                    <a:prstGeom prst="roundRect">
                      <a:avLst/>
                    </a:prstGeom>
                    <a:blipFill>
                      <a:blip r:embed="rId6"/>
                      <a:stretch>
                        <a:fillRect/>
                      </a:stretch>
                    </a:blipFill>
                  </p:spPr>
                  <p:txBody>
                    <a:bodyPr/>
                    <a:lstStyle/>
                    <a:p>
                      <a:r>
                        <a:rPr lang="en-CA">
                          <a:noFill/>
                        </a:rPr>
                        <a:t> </a:t>
                      </a:r>
                    </a:p>
                  </p:txBody>
                </p:sp>
              </mc:Fallback>
            </mc:AlternateContent>
            <p:cxnSp>
              <p:nvCxnSpPr>
                <p:cNvPr id="128" name="Straight Arrow Connector 127">
                  <a:extLst>
                    <a:ext uri="{FF2B5EF4-FFF2-40B4-BE49-F238E27FC236}">
                      <a16:creationId xmlns:a16="http://schemas.microsoft.com/office/drawing/2014/main" id="{DF13116B-9009-42A3-B846-517E60328E31}"/>
                    </a:ext>
                  </a:extLst>
                </p:cNvPr>
                <p:cNvCxnSpPr>
                  <a:cxnSpLocks/>
                  <a:stCxn id="126" idx="3"/>
                  <a:endCxn id="127" idx="1"/>
                </p:cNvCxnSpPr>
                <p:nvPr/>
              </p:nvCxnSpPr>
              <p:spPr>
                <a:xfrm>
                  <a:off x="9109897" y="5222628"/>
                  <a:ext cx="162058" cy="136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01E49810-92CB-4526-823A-741C165DF226}"/>
                  </a:ext>
                </a:extLst>
              </p:cNvPr>
              <p:cNvGrpSpPr/>
              <p:nvPr/>
            </p:nvGrpSpPr>
            <p:grpSpPr>
              <a:xfrm>
                <a:off x="7840383" y="2850466"/>
                <a:ext cx="1681671" cy="464820"/>
                <a:chOff x="7464789" y="2647963"/>
                <a:chExt cx="1681671" cy="464820"/>
              </a:xfrm>
              <a:solidFill>
                <a:srgbClr val="FFFF00"/>
              </a:solidFill>
            </p:grpSpPr>
            <p:sp>
              <p:nvSpPr>
                <p:cNvPr id="123" name="Rectangle: Rounded Corners 122">
                  <a:extLst>
                    <a:ext uri="{FF2B5EF4-FFF2-40B4-BE49-F238E27FC236}">
                      <a16:creationId xmlns:a16="http://schemas.microsoft.com/office/drawing/2014/main" id="{6C8F140E-0B56-4583-A25E-40619809B05D}"/>
                    </a:ext>
                  </a:extLst>
                </p:cNvPr>
                <p:cNvSpPr/>
                <p:nvPr/>
              </p:nvSpPr>
              <p:spPr>
                <a:xfrm>
                  <a:off x="7464789" y="264796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bg2"/>
                      </a:solidFill>
                      <a:latin typeface="Lobster" panose="00000500000000000000" pitchFamily="2" charset="0"/>
                    </a:rPr>
                    <a:t>R</a:t>
                  </a:r>
                  <a:r>
                    <a:rPr lang="en-CA" baseline="-25000">
                      <a:solidFill>
                        <a:schemeClr val="bg2"/>
                      </a:solidFill>
                      <a:latin typeface="Lobster" panose="00000500000000000000" pitchFamily="2" charset="0"/>
                    </a:rPr>
                    <a:t>1</a:t>
                  </a:r>
                </a:p>
              </p:txBody>
            </p:sp>
            <p:sp>
              <p:nvSpPr>
                <p:cNvPr id="124" name="Rectangle: Rounded Corners 123">
                  <a:extLst>
                    <a:ext uri="{FF2B5EF4-FFF2-40B4-BE49-F238E27FC236}">
                      <a16:creationId xmlns:a16="http://schemas.microsoft.com/office/drawing/2014/main" id="{722D32FD-0886-422C-93CF-DBEB0F146FEF}"/>
                    </a:ext>
                  </a:extLst>
                </p:cNvPr>
                <p:cNvSpPr/>
                <p:nvPr/>
              </p:nvSpPr>
              <p:spPr>
                <a:xfrm>
                  <a:off x="8371844" y="264796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bg2"/>
                      </a:solidFill>
                      <a:latin typeface="Lobster" panose="00000500000000000000" pitchFamily="2" charset="0"/>
                    </a:rPr>
                    <a:t>R</a:t>
                  </a:r>
                  <a:r>
                    <a:rPr lang="en-CA" baseline="-25000">
                      <a:solidFill>
                        <a:schemeClr val="bg2"/>
                      </a:solidFill>
                      <a:latin typeface="Lobster" panose="00000500000000000000" pitchFamily="2" charset="0"/>
                    </a:rPr>
                    <a:t>m</a:t>
                  </a:r>
                </a:p>
              </p:txBody>
            </p:sp>
            <p:cxnSp>
              <p:nvCxnSpPr>
                <p:cNvPr id="125" name="Straight Arrow Connector 124">
                  <a:extLst>
                    <a:ext uri="{FF2B5EF4-FFF2-40B4-BE49-F238E27FC236}">
                      <a16:creationId xmlns:a16="http://schemas.microsoft.com/office/drawing/2014/main" id="{C3F8FCC8-3059-4972-8957-FC7609E54D48}"/>
                    </a:ext>
                  </a:extLst>
                </p:cNvPr>
                <p:cNvCxnSpPr>
                  <a:cxnSpLocks/>
                  <a:stCxn id="123" idx="3"/>
                  <a:endCxn id="124" idx="1"/>
                </p:cNvCxnSpPr>
                <p:nvPr/>
              </p:nvCxnSpPr>
              <p:spPr>
                <a:xfrm>
                  <a:off x="8239405" y="2880373"/>
                  <a:ext cx="132439" cy="0"/>
                </a:xfrm>
                <a:prstGeom prst="straightConnector1">
                  <a:avLst/>
                </a:prstGeom>
                <a:grpFill/>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81" name="Straight Arrow Connector 35">
                <a:extLst>
                  <a:ext uri="{FF2B5EF4-FFF2-40B4-BE49-F238E27FC236}">
                    <a16:creationId xmlns:a16="http://schemas.microsoft.com/office/drawing/2014/main" id="{CD61C46C-C761-4135-AA61-447BCEC5D3CA}"/>
                  </a:ext>
                </a:extLst>
              </p:cNvPr>
              <p:cNvCxnSpPr>
                <a:cxnSpLocks/>
                <a:stCxn id="124" idx="3"/>
                <a:endCxn id="121" idx="1"/>
              </p:cNvCxnSpPr>
              <p:nvPr/>
            </p:nvCxnSpPr>
            <p:spPr>
              <a:xfrm flipH="1">
                <a:off x="7822454" y="3082876"/>
                <a:ext cx="1699600" cy="676145"/>
              </a:xfrm>
              <a:prstGeom prst="bentConnector5">
                <a:avLst>
                  <a:gd name="adj1" fmla="val -13450"/>
                  <a:gd name="adj2" fmla="val 50000"/>
                  <a:gd name="adj3" fmla="val 113450"/>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1" name="Rectangle 120">
                    <a:extLst>
                      <a:ext uri="{FF2B5EF4-FFF2-40B4-BE49-F238E27FC236}">
                        <a16:creationId xmlns:a16="http://schemas.microsoft.com/office/drawing/2014/main" id="{81C27CFB-DF37-4520-9B71-08745534527C}"/>
                      </a:ext>
                    </a:extLst>
                  </p:cNvPr>
                  <p:cNvSpPr/>
                  <p:nvPr/>
                </p:nvSpPr>
                <p:spPr>
                  <a:xfrm>
                    <a:off x="7822454" y="3526611"/>
                    <a:ext cx="1717528" cy="46482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solidFill>
                                <a:schemeClr val="bg2"/>
                              </a:solidFill>
                              <a:latin typeface="Cambria Math" panose="02040503050406030204" pitchFamily="18" charset="0"/>
                              <a:cs typeface="Courier New" panose="02070309020205020404" pitchFamily="49" charset="0"/>
                            </a:rPr>
                            <m:t>𝐶𝑜𝑚𝑝𝑢𝑡𝑒</m:t>
                          </m:r>
                          <m:r>
                            <a:rPr lang="en-CA" sz="1200" i="1" dirty="0" smtClean="0">
                              <a:solidFill>
                                <a:schemeClr val="bg2"/>
                              </a:solidFill>
                              <a:latin typeface="Cambria Math" panose="02040503050406030204" pitchFamily="18" charset="0"/>
                              <a:cs typeface="Courier New" panose="02070309020205020404" pitchFamily="49" charset="0"/>
                            </a:rPr>
                            <m:t>_</m:t>
                          </m:r>
                          <m:r>
                            <a:rPr lang="en-CA" sz="1200" i="1" dirty="0" smtClean="0">
                              <a:solidFill>
                                <a:schemeClr val="bg2"/>
                              </a:solidFill>
                              <a:latin typeface="Cambria Math" panose="02040503050406030204" pitchFamily="18" charset="0"/>
                              <a:cs typeface="Courier New" panose="02070309020205020404" pitchFamily="49" charset="0"/>
                            </a:rPr>
                            <m:t>𝑅𝑢𝑛𝑠</m:t>
                          </m:r>
                          <m:r>
                            <a:rPr lang="en-CA" sz="1200" i="1" dirty="0">
                              <a:solidFill>
                                <a:schemeClr val="bg2"/>
                              </a:solidFill>
                              <a:latin typeface="Cambria Math" panose="02040503050406030204" pitchFamily="18" charset="0"/>
                              <a:cs typeface="Courier New" panose="02070309020205020404" pitchFamily="49" charset="0"/>
                            </a:rPr>
                            <m:t>()</m:t>
                          </m:r>
                        </m:oMath>
                      </m:oMathPara>
                    </a14:m>
                    <a:endParaRPr lang="en-CA" sz="1200">
                      <a:solidFill>
                        <a:schemeClr val="bg2"/>
                      </a:solidFill>
                      <a:latin typeface="Courier New" panose="02070309020205020404" pitchFamily="49" charset="0"/>
                      <a:cs typeface="Courier New" panose="02070309020205020404" pitchFamily="49" charset="0"/>
                    </a:endParaRPr>
                  </a:p>
                </p:txBody>
              </p:sp>
            </mc:Choice>
            <mc:Fallback xmlns="">
              <p:sp>
                <p:nvSpPr>
                  <p:cNvPr id="121" name="Rectangle 120">
                    <a:extLst>
                      <a:ext uri="{FF2B5EF4-FFF2-40B4-BE49-F238E27FC236}">
                        <a16:creationId xmlns:a16="http://schemas.microsoft.com/office/drawing/2014/main" id="{81C27CFB-DF37-4520-9B71-08745534527C}"/>
                      </a:ext>
                    </a:extLst>
                  </p:cNvPr>
                  <p:cNvSpPr>
                    <a:spLocks noRot="1" noChangeAspect="1" noMove="1" noResize="1" noEditPoints="1" noAdjustHandles="1" noChangeArrowheads="1" noChangeShapeType="1" noTextEdit="1"/>
                  </p:cNvSpPr>
                  <p:nvPr/>
                </p:nvSpPr>
                <p:spPr>
                  <a:xfrm>
                    <a:off x="7822454" y="3526611"/>
                    <a:ext cx="1717528" cy="464820"/>
                  </a:xfrm>
                  <a:prstGeom prst="rect">
                    <a:avLst/>
                  </a:prstGeom>
                  <a:blipFill>
                    <a:blip r:embed="rId7"/>
                    <a:stretch>
                      <a:fillRect/>
                    </a:stretch>
                  </a:blipFill>
                </p:spPr>
                <p:txBody>
                  <a:bodyPr/>
                  <a:lstStyle/>
                  <a:p>
                    <a:r>
                      <a:rPr lang="en-CA">
                        <a:noFill/>
                      </a:rPr>
                      <a:t> </a:t>
                    </a:r>
                  </a:p>
                </p:txBody>
              </p:sp>
            </mc:Fallback>
          </mc:AlternateContent>
          <p:cxnSp>
            <p:nvCxnSpPr>
              <p:cNvPr id="122" name="Straight Arrow Connector 121">
                <a:extLst>
                  <a:ext uri="{FF2B5EF4-FFF2-40B4-BE49-F238E27FC236}">
                    <a16:creationId xmlns:a16="http://schemas.microsoft.com/office/drawing/2014/main" id="{C8AB5B37-C23A-49C4-A8BF-48BC02145B42}"/>
                  </a:ext>
                </a:extLst>
              </p:cNvPr>
              <p:cNvCxnSpPr>
                <a:cxnSpLocks/>
                <a:stCxn id="121" idx="2"/>
                <a:endCxn id="71" idx="0"/>
              </p:cNvCxnSpPr>
              <p:nvPr/>
            </p:nvCxnSpPr>
            <p:spPr>
              <a:xfrm>
                <a:off x="8681218" y="3991431"/>
                <a:ext cx="0" cy="21132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id="{CD2D7788-D6A5-466A-B38F-8A737E0B37F2}"/>
                    </a:ext>
                  </a:extLst>
                </p:cNvPr>
                <p:cNvSpPr/>
                <p:nvPr/>
              </p:nvSpPr>
              <p:spPr>
                <a:xfrm>
                  <a:off x="9138902" y="4212300"/>
                  <a:ext cx="872284" cy="46482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solidFill>
                              <a:schemeClr val="bg2"/>
                            </a:solidFill>
                            <a:latin typeface="Cambria Math" panose="02040503050406030204" pitchFamily="18" charset="0"/>
                            <a:cs typeface="Courier New" panose="02070309020205020404" pitchFamily="49" charset="0"/>
                          </a:rPr>
                          <m:t>𝑂𝐿𝑃</m:t>
                        </m:r>
                        <m:r>
                          <a:rPr lang="en-CA" sz="1200" i="1" baseline="-25000" dirty="0" err="1">
                            <a:solidFill>
                              <a:schemeClr val="bg2"/>
                            </a:solidFill>
                            <a:latin typeface="Cambria Math" panose="02040503050406030204" pitchFamily="18" charset="0"/>
                            <a:cs typeface="Courier New" panose="02070309020205020404" pitchFamily="49" charset="0"/>
                          </a:rPr>
                          <m:t>𝑖</m:t>
                        </m:r>
                        <m:r>
                          <a:rPr lang="en-CA" sz="1200" i="1" dirty="0">
                            <a:solidFill>
                              <a:schemeClr val="bg2"/>
                            </a:solidFill>
                            <a:latin typeface="Cambria Math" panose="02040503050406030204" pitchFamily="18" charset="0"/>
                            <a:cs typeface="Courier New" panose="02070309020205020404" pitchFamily="49" charset="0"/>
                          </a:rPr>
                          <m:t>()</m:t>
                        </m:r>
                      </m:oMath>
                    </m:oMathPara>
                  </a14:m>
                  <a:endParaRPr lang="en-CA" sz="1200">
                    <a:solidFill>
                      <a:schemeClr val="bg2"/>
                    </a:solidFill>
                    <a:latin typeface="Courier New" panose="02070309020205020404" pitchFamily="49" charset="0"/>
                    <a:cs typeface="Courier New" panose="02070309020205020404" pitchFamily="49" charset="0"/>
                  </a:endParaRPr>
                </a:p>
              </p:txBody>
            </p:sp>
          </mc:Choice>
          <mc:Fallback xmlns="">
            <p:sp>
              <p:nvSpPr>
                <p:cNvPr id="58" name="Rectangle 57">
                  <a:extLst>
                    <a:ext uri="{FF2B5EF4-FFF2-40B4-BE49-F238E27FC236}">
                      <a16:creationId xmlns:a16="http://schemas.microsoft.com/office/drawing/2014/main" id="{CD2D7788-D6A5-466A-B38F-8A737E0B37F2}"/>
                    </a:ext>
                  </a:extLst>
                </p:cNvPr>
                <p:cNvSpPr>
                  <a:spLocks noRot="1" noChangeAspect="1" noMove="1" noResize="1" noEditPoints="1" noAdjustHandles="1" noChangeArrowheads="1" noChangeShapeType="1" noTextEdit="1"/>
                </p:cNvSpPr>
                <p:nvPr/>
              </p:nvSpPr>
              <p:spPr>
                <a:xfrm>
                  <a:off x="9138902" y="4212300"/>
                  <a:ext cx="872284" cy="464820"/>
                </a:xfrm>
                <a:prstGeom prst="rect">
                  <a:avLst/>
                </a:prstGeom>
                <a:blipFill>
                  <a:blip r:embed="rId8"/>
                  <a:stretch>
                    <a:fillRect/>
                  </a:stretch>
                </a:blipFill>
              </p:spPr>
              <p:txBody>
                <a:bodyPr/>
                <a:lstStyle/>
                <a:p>
                  <a:r>
                    <a:rPr lang="en-CA">
                      <a:noFill/>
                    </a:rPr>
                    <a:t> </a:t>
                  </a:r>
                </a:p>
              </p:txBody>
            </p:sp>
          </mc:Fallback>
        </mc:AlternateContent>
        <p:cxnSp>
          <p:nvCxnSpPr>
            <p:cNvPr id="59" name="Straight Arrow Connector 35">
              <a:extLst>
                <a:ext uri="{FF2B5EF4-FFF2-40B4-BE49-F238E27FC236}">
                  <a16:creationId xmlns:a16="http://schemas.microsoft.com/office/drawing/2014/main" id="{A00AF3F8-45F2-4339-854C-D3DD8F388483}"/>
                </a:ext>
              </a:extLst>
            </p:cNvPr>
            <p:cNvCxnSpPr>
              <a:cxnSpLocks/>
              <a:stCxn id="58" idx="3"/>
              <a:endCxn id="66" idx="0"/>
            </p:cNvCxnSpPr>
            <p:nvPr/>
          </p:nvCxnSpPr>
          <p:spPr>
            <a:xfrm flipV="1">
              <a:off x="10011186" y="3660628"/>
              <a:ext cx="1146147" cy="784082"/>
            </a:xfrm>
            <a:prstGeom prst="curvedConnector4">
              <a:avLst>
                <a:gd name="adj1" fmla="val 30907"/>
                <a:gd name="adj2" fmla="val 129155"/>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35">
              <a:extLst>
                <a:ext uri="{FF2B5EF4-FFF2-40B4-BE49-F238E27FC236}">
                  <a16:creationId xmlns:a16="http://schemas.microsoft.com/office/drawing/2014/main" id="{245C937B-8DAB-4715-973D-2CA0186D3AB0}"/>
                </a:ext>
              </a:extLst>
            </p:cNvPr>
            <p:cNvCxnSpPr>
              <a:cxnSpLocks/>
              <a:stCxn id="68" idx="2"/>
              <a:endCxn id="58" idx="3"/>
            </p:cNvCxnSpPr>
            <p:nvPr/>
          </p:nvCxnSpPr>
          <p:spPr>
            <a:xfrm rot="5400000" flipH="1">
              <a:off x="10192219" y="4263678"/>
              <a:ext cx="784082" cy="1146147"/>
            </a:xfrm>
            <a:prstGeom prst="curvedConnector4">
              <a:avLst>
                <a:gd name="adj1" fmla="val -29155"/>
                <a:gd name="adj2" fmla="val 8362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35">
              <a:extLst>
                <a:ext uri="{FF2B5EF4-FFF2-40B4-BE49-F238E27FC236}">
                  <a16:creationId xmlns:a16="http://schemas.microsoft.com/office/drawing/2014/main" id="{4B958672-D66B-43CA-B6BD-E1EF4DEB28BC}"/>
                </a:ext>
              </a:extLst>
            </p:cNvPr>
            <p:cNvCxnSpPr>
              <a:cxnSpLocks/>
              <a:stCxn id="71" idx="3"/>
              <a:endCxn id="58" idx="0"/>
            </p:cNvCxnSpPr>
            <p:nvPr/>
          </p:nvCxnSpPr>
          <p:spPr>
            <a:xfrm flipV="1">
              <a:off x="8524129" y="4212300"/>
              <a:ext cx="1050915" cy="232410"/>
            </a:xfrm>
            <a:prstGeom prst="curvedConnector4">
              <a:avLst>
                <a:gd name="adj1" fmla="val 29249"/>
                <a:gd name="adj2" fmla="val 19836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35">
              <a:extLst>
                <a:ext uri="{FF2B5EF4-FFF2-40B4-BE49-F238E27FC236}">
                  <a16:creationId xmlns:a16="http://schemas.microsoft.com/office/drawing/2014/main" id="{BAFE0323-6D3B-4CCB-B330-4038A8C2F899}"/>
                </a:ext>
              </a:extLst>
            </p:cNvPr>
            <p:cNvCxnSpPr>
              <a:cxnSpLocks/>
              <a:stCxn id="58" idx="2"/>
              <a:endCxn id="71" idx="3"/>
            </p:cNvCxnSpPr>
            <p:nvPr/>
          </p:nvCxnSpPr>
          <p:spPr>
            <a:xfrm rot="5400000" flipH="1">
              <a:off x="8933382" y="4035458"/>
              <a:ext cx="232410" cy="1050915"/>
            </a:xfrm>
            <a:prstGeom prst="curvedConnector4">
              <a:avLst>
                <a:gd name="adj1" fmla="val -98361"/>
                <a:gd name="adj2" fmla="val 7075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38C9C72E-5E35-49F8-8263-7BF96092A249}"/>
                </a:ext>
              </a:extLst>
            </p:cNvPr>
            <p:cNvGrpSpPr/>
            <p:nvPr/>
          </p:nvGrpSpPr>
          <p:grpSpPr>
            <a:xfrm>
              <a:off x="10386481" y="3660628"/>
              <a:ext cx="1541703" cy="1568164"/>
              <a:chOff x="10345032" y="3856033"/>
              <a:chExt cx="1541703" cy="1568164"/>
            </a:xfrm>
          </p:grpSpPr>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id="{66B33FCB-B0C7-428F-AA84-BF31DF53C4DC}"/>
                      </a:ext>
                    </a:extLst>
                  </p:cNvPr>
                  <p:cNvSpPr/>
                  <p:nvPr/>
                </p:nvSpPr>
                <p:spPr>
                  <a:xfrm>
                    <a:off x="10678222" y="3856033"/>
                    <a:ext cx="875324" cy="39256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000" i="1" dirty="0" smtClean="0">
                              <a:solidFill>
                                <a:schemeClr val="tx2"/>
                              </a:solidFill>
                              <a:latin typeface="Cambria Math" panose="02040503050406030204" pitchFamily="18" charset="0"/>
                              <a:cs typeface="Courier New" panose="02070309020205020404" pitchFamily="49" charset="0"/>
                            </a:rPr>
                            <m:t>𝐸𝑥𝑟𝑢𝑛</m:t>
                          </m:r>
                          <m:r>
                            <a:rPr lang="en-CA" sz="1000" i="1" dirty="0">
                              <a:solidFill>
                                <a:schemeClr val="tx2"/>
                              </a:solidFill>
                              <a:latin typeface="Cambria Math" panose="02040503050406030204" pitchFamily="18" charset="0"/>
                              <a:cs typeface="Courier New" panose="02070309020205020404" pitchFamily="49" charset="0"/>
                            </a:rPr>
                            <m:t>()</m:t>
                          </m:r>
                        </m:oMath>
                      </m:oMathPara>
                    </a14:m>
                    <a:endParaRPr lang="en-CA" sz="1000">
                      <a:solidFill>
                        <a:schemeClr val="tx2"/>
                      </a:solidFill>
                      <a:latin typeface="Courier New" panose="02070309020205020404" pitchFamily="49" charset="0"/>
                      <a:cs typeface="Courier New" panose="02070309020205020404" pitchFamily="49" charset="0"/>
                    </a:endParaRPr>
                  </a:p>
                </p:txBody>
              </p:sp>
            </mc:Choice>
            <mc:Fallback xmlns="">
              <p:sp>
                <p:nvSpPr>
                  <p:cNvPr id="66" name="Rectangle 65">
                    <a:extLst>
                      <a:ext uri="{FF2B5EF4-FFF2-40B4-BE49-F238E27FC236}">
                        <a16:creationId xmlns:a16="http://schemas.microsoft.com/office/drawing/2014/main" id="{66B33FCB-B0C7-428F-AA84-BF31DF53C4DC}"/>
                      </a:ext>
                    </a:extLst>
                  </p:cNvPr>
                  <p:cNvSpPr>
                    <a:spLocks noRot="1" noChangeAspect="1" noMove="1" noResize="1" noEditPoints="1" noAdjustHandles="1" noChangeArrowheads="1" noChangeShapeType="1" noTextEdit="1"/>
                  </p:cNvSpPr>
                  <p:nvPr/>
                </p:nvSpPr>
                <p:spPr>
                  <a:xfrm>
                    <a:off x="10678222" y="3856033"/>
                    <a:ext cx="875324" cy="392568"/>
                  </a:xfrm>
                  <a:prstGeom prst="rect">
                    <a:avLst/>
                  </a:prstGeom>
                  <a:blipFill>
                    <a:blip r:embed="rId9"/>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77342DF1-620E-46B9-B303-974CE2F5CEA6}"/>
                      </a:ext>
                    </a:extLst>
                  </p:cNvPr>
                  <p:cNvSpPr/>
                  <p:nvPr/>
                </p:nvSpPr>
                <p:spPr>
                  <a:xfrm>
                    <a:off x="10580006" y="4390669"/>
                    <a:ext cx="1071757" cy="39256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000" i="1" dirty="0" smtClean="0">
                              <a:solidFill>
                                <a:schemeClr val="bg2"/>
                              </a:solidFill>
                              <a:latin typeface="Cambria Math" panose="02040503050406030204" pitchFamily="18" charset="0"/>
                              <a:cs typeface="Courier New" panose="02070309020205020404" pitchFamily="49" charset="0"/>
                            </a:rPr>
                            <m:t>𝐹𝑟𝑒𝑞𝑢𝑒𝑛𝑐𝑦</m:t>
                          </m:r>
                          <m:r>
                            <a:rPr lang="en-CA" sz="1000" i="1" dirty="0" smtClean="0">
                              <a:solidFill>
                                <a:schemeClr val="bg2"/>
                              </a:solidFill>
                              <a:latin typeface="Cambria Math" panose="02040503050406030204" pitchFamily="18" charset="0"/>
                              <a:cs typeface="Courier New" panose="02070309020205020404" pitchFamily="49" charset="0"/>
                            </a:rPr>
                            <m:t>()</m:t>
                          </m:r>
                        </m:oMath>
                      </m:oMathPara>
                    </a14:m>
                    <a:endParaRPr lang="en-CA" sz="1000">
                      <a:solidFill>
                        <a:schemeClr val="bg2"/>
                      </a:solidFill>
                      <a:latin typeface="Courier New" panose="02070309020205020404" pitchFamily="49" charset="0"/>
                      <a:cs typeface="Courier New" panose="02070309020205020404" pitchFamily="49" charset="0"/>
                    </a:endParaRPr>
                  </a:p>
                </p:txBody>
              </p:sp>
            </mc:Choice>
            <mc:Fallback xmlns="">
              <p:sp>
                <p:nvSpPr>
                  <p:cNvPr id="67" name="Rectangle 66">
                    <a:extLst>
                      <a:ext uri="{FF2B5EF4-FFF2-40B4-BE49-F238E27FC236}">
                        <a16:creationId xmlns:a16="http://schemas.microsoft.com/office/drawing/2014/main" id="{77342DF1-620E-46B9-B303-974CE2F5CEA6}"/>
                      </a:ext>
                    </a:extLst>
                  </p:cNvPr>
                  <p:cNvSpPr>
                    <a:spLocks noRot="1" noChangeAspect="1" noMove="1" noResize="1" noEditPoints="1" noAdjustHandles="1" noChangeArrowheads="1" noChangeShapeType="1" noTextEdit="1"/>
                  </p:cNvSpPr>
                  <p:nvPr/>
                </p:nvSpPr>
                <p:spPr>
                  <a:xfrm>
                    <a:off x="10580006" y="4390669"/>
                    <a:ext cx="1071757" cy="392568"/>
                  </a:xfrm>
                  <a:prstGeom prst="rect">
                    <a:avLst/>
                  </a:prstGeom>
                  <a:blipFill>
                    <a:blip r:embed="rId10"/>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8" name="Rectangle 67">
                    <a:extLst>
                      <a:ext uri="{FF2B5EF4-FFF2-40B4-BE49-F238E27FC236}">
                        <a16:creationId xmlns:a16="http://schemas.microsoft.com/office/drawing/2014/main" id="{4CF4CE15-7B5E-49D4-B517-853BDDB1B8BE}"/>
                      </a:ext>
                    </a:extLst>
                  </p:cNvPr>
                  <p:cNvSpPr/>
                  <p:nvPr/>
                </p:nvSpPr>
                <p:spPr>
                  <a:xfrm>
                    <a:off x="10345032" y="4945340"/>
                    <a:ext cx="1541703" cy="47885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b="0" i="1" dirty="0" smtClean="0">
                              <a:solidFill>
                                <a:schemeClr val="bg2"/>
                              </a:solidFill>
                              <a:latin typeface="Cambria Math" panose="02040503050406030204" pitchFamily="18" charset="0"/>
                              <a:cs typeface="Courier New" panose="02070309020205020404" pitchFamily="49" charset="0"/>
                            </a:rPr>
                            <m:t>𝑆𝑢𝑚</m:t>
                          </m:r>
                          <m:r>
                            <a:rPr lang="en-CA" sz="1200" i="1" dirty="0" smtClean="0">
                              <a:solidFill>
                                <a:schemeClr val="bg2"/>
                              </a:solidFill>
                              <a:latin typeface="Cambria Math" panose="02040503050406030204" pitchFamily="18" charset="0"/>
                              <a:cs typeface="Courier New" panose="02070309020205020404" pitchFamily="49" charset="0"/>
                            </a:rPr>
                            <m:t> + </m:t>
                          </m:r>
                        </m:oMath>
                      </m:oMathPara>
                    </a14:m>
                    <a:endParaRPr lang="en-CA" sz="1200" i="1">
                      <a:solidFill>
                        <a:schemeClr val="bg2"/>
                      </a:solidFill>
                      <a:latin typeface="Cambria Math" panose="02040503050406030204" pitchFamily="18" charset="0"/>
                      <a:cs typeface="Courier New" panose="02070309020205020404" pitchFamily="49" charset="0"/>
                    </a:endParaRPr>
                  </a:p>
                  <a:p>
                    <a:pPr algn="ctr"/>
                    <a14:m>
                      <m:oMathPara xmlns:m="http://schemas.openxmlformats.org/officeDocument/2006/math">
                        <m:oMathParaPr>
                          <m:jc m:val="centerGroup"/>
                        </m:oMathParaPr>
                        <m:oMath xmlns:m="http://schemas.openxmlformats.org/officeDocument/2006/math">
                          <m:r>
                            <a:rPr lang="en-CA" sz="1000" i="1" dirty="0" smtClean="0">
                              <a:solidFill>
                                <a:schemeClr val="bg2"/>
                              </a:solidFill>
                              <a:latin typeface="Cambria Math" panose="02040503050406030204" pitchFamily="18" charset="0"/>
                              <a:cs typeface="Courier New" panose="02070309020205020404" pitchFamily="49" charset="0"/>
                            </a:rPr>
                            <m:t>(</m:t>
                          </m:r>
                          <m:r>
                            <a:rPr lang="en-CA" sz="1000" i="1" dirty="0" err="1" smtClean="0">
                              <a:solidFill>
                                <a:schemeClr val="bg2"/>
                              </a:solidFill>
                              <a:latin typeface="Cambria Math" panose="02040503050406030204" pitchFamily="18" charset="0"/>
                              <a:cs typeface="Courier New" panose="02070309020205020404" pitchFamily="49" charset="0"/>
                            </a:rPr>
                            <m:t>𝐿𝐶𝑃</m:t>
                          </m:r>
                          <m:r>
                            <a:rPr lang="en-CA" sz="1000" i="1" baseline="-25000" dirty="0" err="1" smtClean="0">
                              <a:solidFill>
                                <a:schemeClr val="bg2"/>
                              </a:solidFill>
                              <a:latin typeface="Cambria Math" panose="02040503050406030204" pitchFamily="18" charset="0"/>
                              <a:cs typeface="Courier New" panose="02070309020205020404" pitchFamily="49" charset="0"/>
                            </a:rPr>
                            <m:t>𝑖</m:t>
                          </m:r>
                          <m:r>
                            <a:rPr lang="en-CA" sz="1000" i="1" dirty="0" smtClean="0">
                              <a:solidFill>
                                <a:schemeClr val="bg2"/>
                              </a:solidFill>
                              <a:latin typeface="Cambria Math" panose="02040503050406030204" pitchFamily="18" charset="0"/>
                              <a:cs typeface="Courier New" panose="02070309020205020404" pitchFamily="49" charset="0"/>
                            </a:rPr>
                            <m:t> – </m:t>
                          </m:r>
                          <m:r>
                            <a:rPr lang="en-CA" sz="1000" i="1" dirty="0" smtClean="0">
                              <a:solidFill>
                                <a:schemeClr val="bg2"/>
                              </a:solidFill>
                              <a:latin typeface="Cambria Math" panose="02040503050406030204" pitchFamily="18" charset="0"/>
                              <a:cs typeface="Courier New" panose="02070309020205020404" pitchFamily="49" charset="0"/>
                            </a:rPr>
                            <m:t>𝑝</m:t>
                          </m:r>
                          <m:r>
                            <a:rPr lang="en-CA" sz="1000" i="1" dirty="0" smtClean="0">
                              <a:solidFill>
                                <a:schemeClr val="bg2"/>
                              </a:solidFill>
                              <a:latin typeface="Cambria Math" panose="02040503050406030204" pitchFamily="18" charset="0"/>
                              <a:cs typeface="Courier New" panose="02070309020205020404" pitchFamily="49" charset="0"/>
                            </a:rPr>
                            <m:t>)	∗ (</m:t>
                          </m:r>
                          <m:r>
                            <a:rPr lang="en-CA" sz="1000" i="1" dirty="0" err="1" smtClean="0">
                              <a:solidFill>
                                <a:schemeClr val="bg2"/>
                              </a:solidFill>
                              <a:latin typeface="Cambria Math" panose="02040503050406030204" pitchFamily="18" charset="0"/>
                              <a:cs typeface="Courier New" panose="02070309020205020404" pitchFamily="49" charset="0"/>
                            </a:rPr>
                            <m:t>𝑓</m:t>
                          </m:r>
                          <m:r>
                            <a:rPr lang="en-CA" sz="1000" i="1" baseline="-25000" dirty="0" err="1" smtClean="0">
                              <a:solidFill>
                                <a:schemeClr val="bg2"/>
                              </a:solidFill>
                              <a:latin typeface="Cambria Math" panose="02040503050406030204" pitchFamily="18" charset="0"/>
                              <a:cs typeface="Courier New" panose="02070309020205020404" pitchFamily="49" charset="0"/>
                            </a:rPr>
                            <m:t>𝑟</m:t>
                          </m:r>
                          <m:r>
                            <a:rPr lang="en-CA" sz="1000" i="1" baseline="-25000" dirty="0" err="1" smtClean="0">
                              <a:solidFill>
                                <a:schemeClr val="bg2"/>
                              </a:solidFill>
                              <a:latin typeface="Cambria Math" panose="02040503050406030204" pitchFamily="18" charset="0"/>
                              <a:cs typeface="Courier New" panose="02070309020205020404" pitchFamily="49" charset="0"/>
                            </a:rPr>
                            <m:t>,</m:t>
                          </m:r>
                          <m:r>
                            <a:rPr lang="en-CA" sz="1000" i="1" baseline="-25000" dirty="0" err="1" smtClean="0">
                              <a:solidFill>
                                <a:schemeClr val="bg2"/>
                              </a:solidFill>
                              <a:latin typeface="Cambria Math" panose="02040503050406030204" pitchFamily="18" charset="0"/>
                              <a:cs typeface="Courier New" panose="02070309020205020404" pitchFamily="49" charset="0"/>
                            </a:rPr>
                            <m:t>𝑢</m:t>
                          </m:r>
                          <m:r>
                            <a:rPr lang="en-CA" sz="1000" i="1" dirty="0" smtClean="0">
                              <a:solidFill>
                                <a:schemeClr val="bg2"/>
                              </a:solidFill>
                              <a:latin typeface="Cambria Math" panose="02040503050406030204" pitchFamily="18" charset="0"/>
                              <a:cs typeface="Courier New" panose="02070309020205020404" pitchFamily="49" charset="0"/>
                            </a:rPr>
                            <m:t> − 1)</m:t>
                          </m:r>
                        </m:oMath>
                      </m:oMathPara>
                    </a14:m>
                    <a:endParaRPr lang="en-CA" sz="1000" baseline="-25000">
                      <a:solidFill>
                        <a:schemeClr val="bg2"/>
                      </a:solidFill>
                      <a:latin typeface="Courier New" panose="02070309020205020404" pitchFamily="49" charset="0"/>
                      <a:cs typeface="Courier New" panose="02070309020205020404" pitchFamily="49" charset="0"/>
                    </a:endParaRPr>
                  </a:p>
                </p:txBody>
              </p:sp>
            </mc:Choice>
            <mc:Fallback xmlns="">
              <p:sp>
                <p:nvSpPr>
                  <p:cNvPr id="68" name="Rectangle 67">
                    <a:extLst>
                      <a:ext uri="{FF2B5EF4-FFF2-40B4-BE49-F238E27FC236}">
                        <a16:creationId xmlns:a16="http://schemas.microsoft.com/office/drawing/2014/main" id="{4CF4CE15-7B5E-49D4-B517-853BDDB1B8BE}"/>
                      </a:ext>
                    </a:extLst>
                  </p:cNvPr>
                  <p:cNvSpPr>
                    <a:spLocks noRot="1" noChangeAspect="1" noMove="1" noResize="1" noEditPoints="1" noAdjustHandles="1" noChangeArrowheads="1" noChangeShapeType="1" noTextEdit="1"/>
                  </p:cNvSpPr>
                  <p:nvPr/>
                </p:nvSpPr>
                <p:spPr>
                  <a:xfrm>
                    <a:off x="10345032" y="4945340"/>
                    <a:ext cx="1541703" cy="478857"/>
                  </a:xfrm>
                  <a:prstGeom prst="rect">
                    <a:avLst/>
                  </a:prstGeom>
                  <a:blipFill>
                    <a:blip r:embed="rId11"/>
                    <a:stretch>
                      <a:fillRect/>
                    </a:stretch>
                  </a:blipFill>
                </p:spPr>
                <p:txBody>
                  <a:bodyPr/>
                  <a:lstStyle/>
                  <a:p>
                    <a:r>
                      <a:rPr lang="en-CA">
                        <a:noFill/>
                      </a:rPr>
                      <a:t> </a:t>
                    </a:r>
                  </a:p>
                </p:txBody>
              </p:sp>
            </mc:Fallback>
          </mc:AlternateContent>
        </p:grpSp>
        <p:cxnSp>
          <p:nvCxnSpPr>
            <p:cNvPr id="64" name="Straight Arrow Connector 63">
              <a:extLst>
                <a:ext uri="{FF2B5EF4-FFF2-40B4-BE49-F238E27FC236}">
                  <a16:creationId xmlns:a16="http://schemas.microsoft.com/office/drawing/2014/main" id="{2198F8F1-E469-410F-9BB4-A15FE79B2974}"/>
                </a:ext>
              </a:extLst>
            </p:cNvPr>
            <p:cNvCxnSpPr>
              <a:cxnSpLocks/>
              <a:stCxn id="66" idx="2"/>
              <a:endCxn id="67" idx="0"/>
            </p:cNvCxnSpPr>
            <p:nvPr/>
          </p:nvCxnSpPr>
          <p:spPr>
            <a:xfrm>
              <a:off x="11157333" y="4053196"/>
              <a:ext cx="1" cy="14206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A9176D59-9BBA-4331-B99E-1C5128E9A20E}"/>
                </a:ext>
              </a:extLst>
            </p:cNvPr>
            <p:cNvCxnSpPr>
              <a:cxnSpLocks/>
              <a:stCxn id="67" idx="2"/>
              <a:endCxn id="68" idx="0"/>
            </p:cNvCxnSpPr>
            <p:nvPr/>
          </p:nvCxnSpPr>
          <p:spPr>
            <a:xfrm flipH="1">
              <a:off x="11157333" y="4587832"/>
              <a:ext cx="1" cy="162103"/>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
        <p:nvSpPr>
          <p:cNvPr id="134" name="Rectangle 133">
            <a:extLst>
              <a:ext uri="{FF2B5EF4-FFF2-40B4-BE49-F238E27FC236}">
                <a16:creationId xmlns:a16="http://schemas.microsoft.com/office/drawing/2014/main" id="{9BB2753C-961F-4555-B590-DAC5B4F4684F}"/>
              </a:ext>
            </a:extLst>
          </p:cNvPr>
          <p:cNvSpPr/>
          <p:nvPr/>
        </p:nvSpPr>
        <p:spPr>
          <a:xfrm>
            <a:off x="0" y="3765580"/>
            <a:ext cx="6182353" cy="3092420"/>
          </a:xfrm>
          <a:prstGeom prst="rect">
            <a:avLst/>
          </a:prstGeom>
          <a:solidFill>
            <a:srgbClr val="F6F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7014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 name="Title 4">
            <a:extLst>
              <a:ext uri="{FF2B5EF4-FFF2-40B4-BE49-F238E27FC236}">
                <a16:creationId xmlns:a16="http://schemas.microsoft.com/office/drawing/2014/main" id="{6C87958C-AB57-4D4B-B090-C77E611748E3}"/>
              </a:ext>
            </a:extLst>
          </p:cNvPr>
          <p:cNvSpPr>
            <a:spLocks noGrp="1"/>
          </p:cNvSpPr>
          <p:nvPr>
            <p:ph type="title"/>
          </p:nvPr>
        </p:nvSpPr>
        <p:spPr>
          <a:xfrm>
            <a:off x="838200" y="586992"/>
            <a:ext cx="4953000" cy="1664573"/>
          </a:xfrm>
        </p:spPr>
        <p:txBody>
          <a:bodyPr>
            <a:normAutofit/>
          </a:bodyPr>
          <a:lstStyle/>
          <a:p>
            <a:pPr>
              <a:lnSpc>
                <a:spcPct val="90000"/>
              </a:lnSpc>
            </a:pPr>
            <a:r>
              <a:rPr lang="en-CA" sz="4000" dirty="0">
                <a:solidFill>
                  <a:schemeClr val="tx2"/>
                </a:solidFill>
              </a:rPr>
              <a:t>OLP-1</a:t>
            </a:r>
            <a:endParaRPr lang="en-CA" sz="2000" b="0" dirty="0">
              <a:solidFill>
                <a:schemeClr val="tx2"/>
              </a:solidFill>
            </a:endParaRPr>
          </a:p>
        </p:txBody>
      </p:sp>
      <p:sp>
        <p:nvSpPr>
          <p:cNvPr id="53" name="exrun() RECTANGLE">
            <a:extLst>
              <a:ext uri="{FF2B5EF4-FFF2-40B4-BE49-F238E27FC236}">
                <a16:creationId xmlns:a16="http://schemas.microsoft.com/office/drawing/2014/main" id="{29EF3569-19DE-4186-9F59-30B05D436ACC}"/>
              </a:ext>
            </a:extLst>
          </p:cNvPr>
          <p:cNvSpPr/>
          <p:nvPr/>
        </p:nvSpPr>
        <p:spPr>
          <a:xfrm>
            <a:off x="2180952" y="4106637"/>
            <a:ext cx="2201621" cy="79529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exrun() RECTANGLE">
            <a:extLst>
              <a:ext uri="{FF2B5EF4-FFF2-40B4-BE49-F238E27FC236}">
                <a16:creationId xmlns:a16="http://schemas.microsoft.com/office/drawing/2014/main" id="{9EFD0485-6CD1-4339-A7EC-6A83D815027A}"/>
              </a:ext>
            </a:extLst>
          </p:cNvPr>
          <p:cNvSpPr/>
          <p:nvPr/>
        </p:nvSpPr>
        <p:spPr>
          <a:xfrm>
            <a:off x="2525764" y="3784649"/>
            <a:ext cx="654466" cy="29609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2377EF59-30F4-DCE6-9B5A-0ECD90E1272F}"/>
                  </a:ext>
                </a:extLst>
              </p:cNvPr>
              <p:cNvSpPr>
                <a:spLocks noGrp="1"/>
              </p:cNvSpPr>
              <p:nvPr>
                <p:ph idx="1"/>
              </p:nvPr>
            </p:nvSpPr>
            <p:spPr>
              <a:xfrm>
                <a:off x="838200" y="3092420"/>
                <a:ext cx="4952681" cy="2819474"/>
              </a:xfrm>
            </p:spPr>
            <p:txBody>
              <a:bodyPr anchor="ctr">
                <a:normAutofit fontScale="77500" lnSpcReduction="20000"/>
              </a:bodyPr>
              <a:lstStyle/>
              <a:p>
                <a:pPr marL="0" indent="0">
                  <a:buNone/>
                </a:pPr>
                <a:r>
                  <a:rPr lang="en-US" sz="1800">
                    <a:solidFill>
                      <a:schemeClr val="tx2"/>
                    </a:solidFill>
                    <a:cs typeface="Courier New" panose="02070309020205020404" pitchFamily="49" charset="0"/>
                  </a:rPr>
                  <a:t>We can determine the</a:t>
                </a:r>
                <a:r>
                  <a:rPr lang="en-US" sz="1800" b="1">
                    <a:solidFill>
                      <a:schemeClr val="tx2"/>
                    </a:solidFill>
                    <a:cs typeface="Courier New" panose="02070309020205020404" pitchFamily="49" charset="0"/>
                  </a:rPr>
                  <a:t> eligible runs</a:t>
                </a:r>
                <a:r>
                  <a:rPr lang="en-US" sz="1800">
                    <a:solidFill>
                      <a:schemeClr val="tx2"/>
                    </a:solidFill>
                    <a:cs typeface="Courier New" panose="02070309020205020404" pitchFamily="49" charset="0"/>
                  </a:rPr>
                  <a:t> of </a:t>
                </a:r>
                <a14:m>
                  <m:oMath xmlns:m="http://schemas.openxmlformats.org/officeDocument/2006/math">
                    <m:r>
                      <a:rPr lang="en-US" sz="1800" b="1" i="1" dirty="0" smtClean="0">
                        <a:solidFill>
                          <a:schemeClr val="tx2"/>
                        </a:solidFill>
                        <a:latin typeface="Cambria Math" panose="02040503050406030204" pitchFamily="18" charset="0"/>
                        <a:cs typeface="Courier New" panose="02070309020205020404" pitchFamily="49" charset="0"/>
                      </a:rPr>
                      <m:t>𝒖</m:t>
                    </m:r>
                  </m:oMath>
                </a14:m>
                <a:r>
                  <a:rPr lang="en-US" sz="1800">
                    <a:solidFill>
                      <a:schemeClr val="tx2"/>
                    </a:solidFill>
                    <a:cs typeface="Courier New" panose="02070309020205020404" pitchFamily="49" charset="0"/>
                  </a:rPr>
                  <a:t> using </a:t>
                </a:r>
                <a14:m>
                  <m:oMath xmlns:m="http://schemas.openxmlformats.org/officeDocument/2006/math">
                    <m:r>
                      <a:rPr lang="en-US" sz="1800" i="1" dirty="0" smtClean="0">
                        <a:solidFill>
                          <a:schemeClr val="tx2"/>
                        </a:solidFill>
                        <a:latin typeface="Cambria Math" panose="02040503050406030204" pitchFamily="18" charset="0"/>
                        <a:cs typeface="Courier New" panose="02070309020205020404" pitchFamily="49" charset="0"/>
                      </a:rPr>
                      <m:t>𝑒𝑥𝑟𝑢𝑛</m:t>
                    </m:r>
                    <m:r>
                      <a:rPr lang="en-US" sz="1800" i="1" dirty="0" smtClean="0">
                        <a:solidFill>
                          <a:schemeClr val="tx2"/>
                        </a:solidFill>
                        <a:latin typeface="Cambria Math" panose="02040503050406030204" pitchFamily="18" charset="0"/>
                        <a:cs typeface="Courier New" panose="02070309020205020404" pitchFamily="49" charset="0"/>
                      </a:rPr>
                      <m:t>(</m:t>
                    </m:r>
                    <m:r>
                      <a:rPr lang="en-US" sz="1800" i="1" dirty="0" err="1" smtClean="0">
                        <a:solidFill>
                          <a:schemeClr val="tx2"/>
                        </a:solidFill>
                        <a:latin typeface="Cambria Math" panose="02040503050406030204" pitchFamily="18" charset="0"/>
                        <a:cs typeface="Courier New" panose="02070309020205020404" pitchFamily="49" charset="0"/>
                      </a:rPr>
                      <m:t>𝑖</m:t>
                    </m:r>
                    <m:r>
                      <a:rPr lang="en-US" sz="1800" i="1" dirty="0" smtClean="0">
                        <a:solidFill>
                          <a:schemeClr val="tx2"/>
                        </a:solidFill>
                        <a:latin typeface="Cambria Math" panose="02040503050406030204" pitchFamily="18" charset="0"/>
                        <a:cs typeface="Courier New" panose="02070309020205020404" pitchFamily="49" charset="0"/>
                      </a:rPr>
                      <m:t>′,</m:t>
                    </m:r>
                    <m:r>
                      <a:rPr lang="en-US" sz="1800" i="1" dirty="0" smtClean="0">
                        <a:solidFill>
                          <a:schemeClr val="tx2"/>
                        </a:solidFill>
                        <a:latin typeface="Cambria Math" panose="02040503050406030204" pitchFamily="18" charset="0"/>
                        <a:cs typeface="Courier New" panose="02070309020205020404" pitchFamily="49" charset="0"/>
                      </a:rPr>
                      <m:t>𝑗</m:t>
                    </m:r>
                    <m:r>
                      <a:rPr lang="en-US" sz="1800" i="1" dirty="0" smtClean="0">
                        <a:solidFill>
                          <a:schemeClr val="tx2"/>
                        </a:solidFill>
                        <a:latin typeface="Cambria Math" panose="02040503050406030204" pitchFamily="18" charset="0"/>
                        <a:cs typeface="Courier New" panose="02070309020205020404" pitchFamily="49" charset="0"/>
                      </a:rPr>
                      <m:t>′)</m:t>
                    </m:r>
                  </m:oMath>
                </a14:m>
                <a:br>
                  <a:rPr lang="en-US" sz="1800">
                    <a:solidFill>
                      <a:schemeClr val="tx2"/>
                    </a:solidFill>
                    <a:cs typeface="Courier New" panose="02070309020205020404" pitchFamily="49" charset="0"/>
                  </a:rPr>
                </a:br>
                <a:endParaRPr lang="en-US" sz="1800">
                  <a:solidFill>
                    <a:schemeClr val="tx2"/>
                  </a:solidFill>
                  <a:cs typeface="Courier New" panose="02070309020205020404" pitchFamily="49" charset="0"/>
                </a:endParaRPr>
              </a:p>
              <a:p>
                <a:r>
                  <a:rPr lang="en-US" sz="1800" b="1">
                    <a:solidFill>
                      <a:schemeClr val="tx2"/>
                    </a:solidFill>
                    <a:cs typeface="Courier New" panose="02070309020205020404" pitchFamily="49" charset="0"/>
                  </a:rPr>
                  <a:t>Input:</a:t>
                </a:r>
                <a:r>
                  <a:rPr lang="en-CA" sz="1800">
                    <a:solidFill>
                      <a:schemeClr val="tx2"/>
                    </a:solidFill>
                    <a:cs typeface="Courier New" panose="02070309020205020404" pitchFamily="49" charset="0"/>
                  </a:rPr>
                  <a:t> the range </a:t>
                </a:r>
                <a14:m>
                  <m:oMath xmlns:m="http://schemas.openxmlformats.org/officeDocument/2006/math">
                    <m:r>
                      <a:rPr lang="en-US" sz="1800" b="1" i="1" dirty="0">
                        <a:solidFill>
                          <a:schemeClr val="tx2"/>
                        </a:solidFill>
                        <a:latin typeface="Cambria Math" panose="02040503050406030204" pitchFamily="18" charset="0"/>
                        <a:cs typeface="Courier New" panose="02070309020205020404" pitchFamily="49" charset="0"/>
                      </a:rPr>
                      <m:t>𝒙</m:t>
                    </m:r>
                    <m:d>
                      <m:dPr>
                        <m:begChr m:val="["/>
                        <m:endChr m:val="]"/>
                        <m:ctrlPr>
                          <a:rPr lang="en-US" sz="1800" i="1" dirty="0">
                            <a:solidFill>
                              <a:schemeClr val="tx2"/>
                            </a:solidFill>
                            <a:latin typeface="Cambria Math" panose="02040503050406030204" pitchFamily="18" charset="0"/>
                            <a:cs typeface="Courier New" panose="02070309020205020404" pitchFamily="49" charset="0"/>
                          </a:rPr>
                        </m:ctrlPr>
                      </m:dPr>
                      <m:e>
                        <m:sSup>
                          <m:sSupPr>
                            <m:ctrlPr>
                              <a:rPr lang="en-US" sz="1800" i="1" dirty="0">
                                <a:solidFill>
                                  <a:schemeClr val="tx2"/>
                                </a:solidFill>
                                <a:latin typeface="Cambria Math" panose="02040503050406030204" pitchFamily="18" charset="0"/>
                                <a:cs typeface="Courier New" panose="02070309020205020404" pitchFamily="49" charset="0"/>
                              </a:rPr>
                            </m:ctrlPr>
                          </m:sSupPr>
                          <m:e>
                            <m:r>
                              <a:rPr lang="en-US" sz="1800" i="1" dirty="0" err="1">
                                <a:solidFill>
                                  <a:schemeClr val="tx2"/>
                                </a:solidFill>
                                <a:latin typeface="Cambria Math" panose="02040503050406030204" pitchFamily="18" charset="0"/>
                                <a:cs typeface="Courier New" panose="02070309020205020404" pitchFamily="49" charset="0"/>
                              </a:rPr>
                              <m:t>𝑖</m:t>
                            </m:r>
                          </m:e>
                          <m:sup>
                            <m:r>
                              <a:rPr lang="en-US" sz="1800" i="1" dirty="0">
                                <a:solidFill>
                                  <a:schemeClr val="tx2"/>
                                </a:solidFill>
                                <a:latin typeface="Cambria Math" panose="02040503050406030204" pitchFamily="18" charset="0"/>
                                <a:cs typeface="Courier New" panose="02070309020205020404" pitchFamily="49" charset="0"/>
                              </a:rPr>
                              <m:t>′</m:t>
                            </m:r>
                          </m:sup>
                        </m:sSup>
                        <m:r>
                          <a:rPr lang="en-US" sz="1800" i="1" dirty="0">
                            <a:solidFill>
                              <a:schemeClr val="tx2"/>
                            </a:solidFill>
                            <a:latin typeface="Cambria Math" panose="02040503050406030204" pitchFamily="18" charset="0"/>
                            <a:cs typeface="Courier New" panose="02070309020205020404" pitchFamily="49" charset="0"/>
                          </a:rPr>
                          <m:t>..</m:t>
                        </m:r>
                        <m:sSup>
                          <m:sSupPr>
                            <m:ctrlPr>
                              <a:rPr lang="en-US" sz="1800" i="1" dirty="0">
                                <a:solidFill>
                                  <a:schemeClr val="tx2"/>
                                </a:solidFill>
                                <a:latin typeface="Cambria Math" panose="02040503050406030204" pitchFamily="18" charset="0"/>
                                <a:cs typeface="Courier New" panose="02070309020205020404" pitchFamily="49" charset="0"/>
                              </a:rPr>
                            </m:ctrlPr>
                          </m:sSupPr>
                          <m:e>
                            <m:r>
                              <a:rPr lang="en-US" sz="1800" i="1" dirty="0">
                                <a:solidFill>
                                  <a:schemeClr val="tx2"/>
                                </a:solidFill>
                                <a:latin typeface="Cambria Math" panose="02040503050406030204" pitchFamily="18" charset="0"/>
                                <a:cs typeface="Courier New" panose="02070309020205020404" pitchFamily="49" charset="0"/>
                              </a:rPr>
                              <m:t>𝑗</m:t>
                            </m:r>
                          </m:e>
                          <m:sup>
                            <m:r>
                              <a:rPr lang="en-US" sz="1800" i="1" dirty="0">
                                <a:solidFill>
                                  <a:schemeClr val="tx2"/>
                                </a:solidFill>
                                <a:latin typeface="Cambria Math" panose="02040503050406030204" pitchFamily="18" charset="0"/>
                                <a:cs typeface="Courier New" panose="02070309020205020404" pitchFamily="49" charset="0"/>
                              </a:rPr>
                              <m:t>′</m:t>
                            </m:r>
                          </m:sup>
                        </m:sSup>
                      </m:e>
                    </m:d>
                  </m:oMath>
                </a14:m>
                <a:r>
                  <a:rPr lang="en-CA" sz="1800">
                    <a:solidFill>
                      <a:schemeClr val="tx2"/>
                    </a:solidFill>
                    <a:cs typeface="Courier New" panose="02070309020205020404" pitchFamily="49" charset="0"/>
                  </a:rPr>
                  <a:t> that </a:t>
                </a:r>
                <a14:m>
                  <m:oMath xmlns:m="http://schemas.openxmlformats.org/officeDocument/2006/math">
                    <m:r>
                      <a:rPr lang="en-US" sz="1800" b="1" i="1" dirty="0">
                        <a:solidFill>
                          <a:schemeClr val="tx2"/>
                        </a:solidFill>
                        <a:latin typeface="Cambria Math" panose="02040503050406030204" pitchFamily="18" charset="0"/>
                        <a:cs typeface="Courier New" panose="02070309020205020404" pitchFamily="49" charset="0"/>
                      </a:rPr>
                      <m:t>𝒖</m:t>
                    </m:r>
                  </m:oMath>
                </a14:m>
                <a:r>
                  <a:rPr lang="en-US" sz="1800">
                    <a:solidFill>
                      <a:schemeClr val="tx2"/>
                    </a:solidFill>
                    <a:cs typeface="Courier New" panose="02070309020205020404" pitchFamily="49" charset="0"/>
                  </a:rPr>
                  <a:t> occurs consecutively: </a:t>
                </a:r>
              </a:p>
              <a:p>
                <a:pPr marL="0" indent="0" algn="ctr">
                  <a:buNone/>
                </a:pPr>
                <a:r>
                  <a:rPr lang="en-US" sz="1800">
                    <a:solidFill>
                      <a:schemeClr val="tx2"/>
                    </a:solidFill>
                    <a:latin typeface="Lobster" panose="00000500000000000000" pitchFamily="2" charset="0"/>
                    <a:cs typeface="Courier New" panose="02070309020205020404" pitchFamily="49" charset="0"/>
                  </a:rPr>
                  <a:t>SA</a:t>
                </a:r>
                <a14:m>
                  <m:oMath xmlns:m="http://schemas.openxmlformats.org/officeDocument/2006/math">
                    <m:r>
                      <a:rPr lang="en-US" sz="1800" i="1" dirty="0" smtClean="0">
                        <a:solidFill>
                          <a:schemeClr val="tx2"/>
                        </a:solidFill>
                        <a:latin typeface="Cambria Math" panose="02040503050406030204" pitchFamily="18" charset="0"/>
                        <a:cs typeface="Courier New" panose="02070309020205020404" pitchFamily="49" charset="0"/>
                      </a:rPr>
                      <m:t>[</m:t>
                    </m:r>
                    <m:r>
                      <a:rPr lang="en-US" sz="1800" i="1" dirty="0" smtClean="0">
                        <a:solidFill>
                          <a:schemeClr val="tx2"/>
                        </a:solidFill>
                        <a:latin typeface="Cambria Math" panose="02040503050406030204" pitchFamily="18" charset="0"/>
                        <a:cs typeface="Courier New" panose="02070309020205020404" pitchFamily="49" charset="0"/>
                      </a:rPr>
                      <m:t>𝑟</m:t>
                    </m:r>
                    <m:r>
                      <a:rPr lang="en-US" sz="1800" i="1" baseline="-25000" dirty="0">
                        <a:solidFill>
                          <a:schemeClr val="tx2"/>
                        </a:solidFill>
                        <a:latin typeface="Cambria Math" panose="02040503050406030204" pitchFamily="18" charset="0"/>
                        <a:cs typeface="Courier New" panose="02070309020205020404" pitchFamily="49" charset="0"/>
                      </a:rPr>
                      <m:t>1</m:t>
                    </m:r>
                    <m:r>
                      <a:rPr lang="en-US" sz="1800" i="1" dirty="0">
                        <a:solidFill>
                          <a:schemeClr val="tx2"/>
                        </a:solidFill>
                        <a:latin typeface="Cambria Math" panose="02040503050406030204" pitchFamily="18" charset="0"/>
                        <a:cs typeface="Courier New" panose="02070309020205020404" pitchFamily="49" charset="0"/>
                      </a:rPr>
                      <m:t>..</m:t>
                    </m:r>
                    <m:r>
                      <a:rPr lang="en-US" sz="1800" i="1" dirty="0">
                        <a:solidFill>
                          <a:schemeClr val="tx2"/>
                        </a:solidFill>
                        <a:latin typeface="Cambria Math" panose="02040503050406030204" pitchFamily="18" charset="0"/>
                        <a:cs typeface="Courier New" panose="02070309020205020404" pitchFamily="49" charset="0"/>
                      </a:rPr>
                      <m:t>𝑟𝑚</m:t>
                    </m:r>
                    <m:r>
                      <a:rPr lang="en-US" sz="1800" i="1" dirty="0" smtClean="0">
                        <a:solidFill>
                          <a:schemeClr val="tx2"/>
                        </a:solidFill>
                        <a:latin typeface="Cambria Math" panose="02040503050406030204" pitchFamily="18" charset="0"/>
                        <a:cs typeface="Courier New" panose="02070309020205020404" pitchFamily="49" charset="0"/>
                      </a:rPr>
                      <m:t>]</m:t>
                    </m:r>
                  </m:oMath>
                </a14:m>
                <a:r>
                  <a:rPr lang="en-US" sz="1800">
                    <a:solidFill>
                      <a:schemeClr val="tx2"/>
                    </a:solidFill>
                    <a:cs typeface="Courier New" panose="02070309020205020404" pitchFamily="49" charset="0"/>
                  </a:rPr>
                  <a:t> </a:t>
                </a:r>
                <a:br>
                  <a:rPr lang="en-US" sz="1800">
                    <a:solidFill>
                      <a:schemeClr val="tx2"/>
                    </a:solidFill>
                    <a:cs typeface="Courier New" panose="02070309020205020404" pitchFamily="49" charset="0"/>
                  </a:rPr>
                </a:br>
                <a:r>
                  <a:rPr lang="en-US" sz="1800">
                    <a:solidFill>
                      <a:schemeClr val="tx2"/>
                    </a:solidFill>
                    <a:latin typeface="Lobster" panose="00000500000000000000" pitchFamily="2" charset="0"/>
                    <a:cs typeface="Courier New" panose="02070309020205020404" pitchFamily="49" charset="0"/>
                  </a:rPr>
                  <a:t>SA</a:t>
                </a:r>
                <a:r>
                  <a:rPr lang="en-US" sz="1800">
                    <a:solidFill>
                      <a:schemeClr val="tx2"/>
                    </a:solidFill>
                    <a:cs typeface="Courier New" panose="02070309020205020404" pitchFamily="49" charset="0"/>
                  </a:rPr>
                  <a:t> values that refer to </a:t>
                </a:r>
                <a14:m>
                  <m:oMath xmlns:m="http://schemas.openxmlformats.org/officeDocument/2006/math">
                    <m:r>
                      <a:rPr lang="en-US" sz="1800" b="1" i="1" dirty="0">
                        <a:solidFill>
                          <a:schemeClr val="tx2"/>
                        </a:solidFill>
                        <a:latin typeface="Cambria Math" panose="02040503050406030204" pitchFamily="18" charset="0"/>
                        <a:cs typeface="Courier New" panose="02070309020205020404" pitchFamily="49" charset="0"/>
                      </a:rPr>
                      <m:t>𝒖</m:t>
                    </m:r>
                  </m:oMath>
                </a14:m>
                <a:r>
                  <a:rPr lang="en-US" sz="1800">
                    <a:solidFill>
                      <a:schemeClr val="tx2"/>
                    </a:solidFill>
                    <a:cs typeface="Courier New" panose="02070309020205020404" pitchFamily="49" charset="0"/>
                  </a:rPr>
                  <a:t>.  </a:t>
                </a:r>
              </a:p>
              <a:p>
                <a:pPr marL="0" indent="0" algn="ctr">
                  <a:buNone/>
                </a:pPr>
                <a:r>
                  <a:rPr lang="en-US" sz="1800">
                    <a:solidFill>
                      <a:schemeClr val="tx2"/>
                    </a:solidFill>
                    <a:cs typeface="Courier New" panose="02070309020205020404" pitchFamily="49" charset="0"/>
                  </a:rPr>
                  <a:t>(</a:t>
                </a:r>
                <a14:m>
                  <m:oMath xmlns:m="http://schemas.openxmlformats.org/officeDocument/2006/math">
                    <m:r>
                      <a:rPr lang="en-US" sz="1800" i="1" dirty="0" smtClean="0">
                        <a:solidFill>
                          <a:schemeClr val="tx2"/>
                        </a:solidFill>
                        <a:latin typeface="Cambria Math" panose="02040503050406030204" pitchFamily="18" charset="0"/>
                        <a:cs typeface="Courier New" panose="02070309020205020404" pitchFamily="49" charset="0"/>
                      </a:rPr>
                      <m:t>𝑅</m:t>
                    </m:r>
                    <m:r>
                      <a:rPr lang="en-US" sz="1800" i="1" baseline="-25000" dirty="0" smtClean="0">
                        <a:solidFill>
                          <a:schemeClr val="tx2"/>
                        </a:solidFill>
                        <a:latin typeface="Cambria Math" panose="02040503050406030204" pitchFamily="18" charset="0"/>
                        <a:cs typeface="Courier New" panose="02070309020205020404" pitchFamily="49" charset="0"/>
                      </a:rPr>
                      <m:t>1</m:t>
                    </m:r>
                  </m:oMath>
                </a14:m>
                <a:r>
                  <a:rPr lang="en-US" sz="1800">
                    <a:solidFill>
                      <a:schemeClr val="tx2"/>
                    </a:solidFill>
                    <a:cs typeface="Courier New" panose="02070309020205020404" pitchFamily="49" charset="0"/>
                  </a:rPr>
                  <a:t> &amp; </a:t>
                </a:r>
                <a14:m>
                  <m:oMath xmlns:m="http://schemas.openxmlformats.org/officeDocument/2006/math">
                    <m:r>
                      <a:rPr lang="en-US" sz="1800" i="1" dirty="0" smtClean="0">
                        <a:solidFill>
                          <a:schemeClr val="tx2"/>
                        </a:solidFill>
                        <a:latin typeface="Cambria Math" panose="02040503050406030204" pitchFamily="18" charset="0"/>
                        <a:cs typeface="Courier New" panose="02070309020205020404" pitchFamily="49" charset="0"/>
                      </a:rPr>
                      <m:t>𝑅</m:t>
                    </m:r>
                    <m:r>
                      <a:rPr lang="en-US" sz="1800" i="1" baseline="-25000" dirty="0" smtClean="0">
                        <a:solidFill>
                          <a:schemeClr val="tx2"/>
                        </a:solidFill>
                        <a:latin typeface="Cambria Math" panose="02040503050406030204" pitchFamily="18" charset="0"/>
                        <a:cs typeface="Courier New" panose="02070309020205020404" pitchFamily="49" charset="0"/>
                      </a:rPr>
                      <m:t>𝑚</m:t>
                    </m:r>
                  </m:oMath>
                </a14:m>
                <a:r>
                  <a:rPr lang="en-US" sz="1800">
                    <a:solidFill>
                      <a:schemeClr val="tx2"/>
                    </a:solidFill>
                    <a:cs typeface="Courier New" panose="02070309020205020404" pitchFamily="49" charset="0"/>
                  </a:rPr>
                  <a:t> arrays.)</a:t>
                </a:r>
              </a:p>
              <a:p>
                <a:endParaRPr lang="en-US" sz="1800">
                  <a:solidFill>
                    <a:schemeClr val="tx2"/>
                  </a:solidFill>
                  <a:cs typeface="Courier New" panose="02070309020205020404" pitchFamily="49" charset="0"/>
                </a:endParaRPr>
              </a:p>
              <a:p>
                <a:r>
                  <a:rPr lang="en-US" sz="1800">
                    <a:solidFill>
                      <a:schemeClr val="tx2"/>
                    </a:solidFill>
                    <a:cs typeface="Courier New" panose="02070309020205020404" pitchFamily="49" charset="0"/>
                  </a:rPr>
                  <a:t>Parse through all runs of </a:t>
                </a:r>
                <a14:m>
                  <m:oMath xmlns:m="http://schemas.openxmlformats.org/officeDocument/2006/math">
                    <m:r>
                      <a:rPr lang="en-US" sz="1800" b="1" i="1" dirty="0" smtClean="0">
                        <a:solidFill>
                          <a:schemeClr val="tx2"/>
                        </a:solidFill>
                        <a:latin typeface="Cambria Math" panose="02040503050406030204" pitchFamily="18" charset="0"/>
                        <a:cs typeface="Courier New" panose="02070309020205020404" pitchFamily="49" charset="0"/>
                      </a:rPr>
                      <m:t>𝒙</m:t>
                    </m:r>
                  </m:oMath>
                </a14:m>
                <a:r>
                  <a:rPr lang="en-US" sz="1800">
                    <a:solidFill>
                      <a:schemeClr val="tx2"/>
                    </a:solidFill>
                    <a:cs typeface="Courier New" panose="02070309020205020404" pitchFamily="49" charset="0"/>
                  </a:rPr>
                  <a:t> computed with </a:t>
                </a:r>
                <a14:m>
                  <m:oMath xmlns:m="http://schemas.openxmlformats.org/officeDocument/2006/math">
                    <m:r>
                      <a:rPr lang="en-CA" sz="1800" i="1" dirty="0" smtClean="0">
                        <a:solidFill>
                          <a:schemeClr val="tx2"/>
                        </a:solidFill>
                        <a:latin typeface="Cambria Math" panose="02040503050406030204" pitchFamily="18" charset="0"/>
                        <a:cs typeface="Courier New" panose="02070309020205020404" pitchFamily="49" charset="0"/>
                      </a:rPr>
                      <m:t>𝐶𝑜𝑚𝑝𝑢𝑡𝑒𝑅𝑢𝑛𝑠</m:t>
                    </m:r>
                    <m:r>
                      <a:rPr lang="en-US" sz="1800" i="1" dirty="0">
                        <a:solidFill>
                          <a:schemeClr val="tx2"/>
                        </a:solidFill>
                        <a:latin typeface="Cambria Math" panose="02040503050406030204" pitchFamily="18" charset="0"/>
                        <a:cs typeface="Courier New" panose="02070309020205020404" pitchFamily="49" charset="0"/>
                      </a:rPr>
                      <m:t>()</m:t>
                    </m:r>
                  </m:oMath>
                </a14:m>
                <a:r>
                  <a:rPr lang="en-US" sz="1800">
                    <a:solidFill>
                      <a:schemeClr val="tx2"/>
                    </a:solidFill>
                    <a:cs typeface="Courier New" panose="02070309020205020404" pitchFamily="49" charset="0"/>
                  </a:rPr>
                  <a:t> </a:t>
                </a:r>
                <a:r>
                  <a:rPr lang="en-US" sz="1800" b="1">
                    <a:solidFill>
                      <a:schemeClr val="tx2"/>
                    </a:solidFill>
                    <a:cs typeface="Courier New" panose="02070309020205020404" pitchFamily="49" charset="0"/>
                  </a:rPr>
                  <a:t>[Cro14]</a:t>
                </a:r>
                <a:endParaRPr lang="en-US" sz="1800">
                  <a:solidFill>
                    <a:schemeClr val="tx2"/>
                  </a:solidFill>
                  <a:cs typeface="Courier New" panose="02070309020205020404" pitchFamily="49" charset="0"/>
                </a:endParaRPr>
              </a:p>
            </p:txBody>
          </p:sp>
        </mc:Choice>
        <mc:Fallback xmlns="">
          <p:sp>
            <p:nvSpPr>
              <p:cNvPr id="12" name="Content Placeholder 11">
                <a:extLst>
                  <a:ext uri="{FF2B5EF4-FFF2-40B4-BE49-F238E27FC236}">
                    <a16:creationId xmlns:a16="http://schemas.microsoft.com/office/drawing/2014/main" id="{2377EF59-30F4-DCE6-9B5A-0ECD90E1272F}"/>
                  </a:ext>
                </a:extLst>
              </p:cNvPr>
              <p:cNvSpPr>
                <a:spLocks noGrp="1" noRot="1" noChangeAspect="1" noMove="1" noResize="1" noEditPoints="1" noAdjustHandles="1" noChangeArrowheads="1" noChangeShapeType="1" noTextEdit="1"/>
              </p:cNvSpPr>
              <p:nvPr>
                <p:ph idx="1"/>
              </p:nvPr>
            </p:nvSpPr>
            <p:spPr>
              <a:xfrm>
                <a:off x="838200" y="3092420"/>
                <a:ext cx="4952681" cy="2819474"/>
              </a:xfrm>
              <a:blipFill>
                <a:blip r:embed="rId2"/>
                <a:stretch>
                  <a:fillRect l="-369"/>
                </a:stretch>
              </a:blipFill>
            </p:spPr>
            <p:txBody>
              <a:bodyPr/>
              <a:lstStyle/>
              <a:p>
                <a:r>
                  <a:rPr lang="en-CA">
                    <a:noFill/>
                  </a:rPr>
                  <a:t> </a:t>
                </a:r>
              </a:p>
            </p:txBody>
          </p:sp>
        </mc:Fallback>
      </mc:AlternateContent>
      <p:sp>
        <p:nvSpPr>
          <p:cNvPr id="19" name="Rectangle 18">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96875" y="0"/>
            <a:ext cx="5992075"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4F5CB7-A3D1-44A9-8B58-DB497DD7DD92}"/>
              </a:ext>
            </a:extLst>
          </p:cNvPr>
          <p:cNvSpPr>
            <a:spLocks noGrp="1"/>
          </p:cNvSpPr>
          <p:nvPr>
            <p:ph type="sldNum" sz="quarter" idx="12"/>
          </p:nvPr>
        </p:nvSpPr>
        <p:spPr>
          <a:xfrm>
            <a:off x="8610600" y="6327648"/>
            <a:ext cx="2743200" cy="365125"/>
          </a:xfrm>
        </p:spPr>
        <p:txBody>
          <a:bodyPr>
            <a:normAutofit/>
          </a:bodyPr>
          <a:lstStyle/>
          <a:p>
            <a:pPr>
              <a:spcAft>
                <a:spcPts val="600"/>
              </a:spcAft>
            </a:pPr>
            <a:fld id="{73B850FF-6169-4056-8077-06FFA93A5366}" type="slidenum">
              <a:rPr lang="en-US" smtClean="0"/>
              <a:pPr>
                <a:spcAft>
                  <a:spcPts val="600"/>
                </a:spcAft>
              </a:pPr>
              <a:t>23</a:t>
            </a:fld>
            <a:endParaRPr lang="en-US"/>
          </a:p>
        </p:txBody>
      </p:sp>
      <p:pic>
        <p:nvPicPr>
          <p:cNvPr id="50" name="Picture 49">
            <a:extLst>
              <a:ext uri="{FF2B5EF4-FFF2-40B4-BE49-F238E27FC236}">
                <a16:creationId xmlns:a16="http://schemas.microsoft.com/office/drawing/2014/main" id="{9CF593FA-9857-413F-9B03-80DE91AEE0E1}"/>
              </a:ext>
            </a:extLst>
          </p:cNvPr>
          <p:cNvPicPr>
            <a:picLocks noChangeAspect="1"/>
          </p:cNvPicPr>
          <p:nvPr/>
        </p:nvPicPr>
        <p:blipFill>
          <a:blip r:embed="rId4">
            <a:extLst>
              <a:ext uri="{28A0092B-C50C-407E-A947-70E740481C1C}">
                <a14:useLocalDpi xmlns:a14="http://schemas.microsoft.com/office/drawing/2010/main" val="0"/>
              </a:ext>
            </a:extLst>
          </a:blip>
          <a:srcRect l="40" r="40"/>
          <a:stretch/>
        </p:blipFill>
        <p:spPr>
          <a:xfrm>
            <a:off x="1098123" y="2120076"/>
            <a:ext cx="3854204" cy="778733"/>
          </a:xfrm>
          <a:prstGeom prst="rect">
            <a:avLst/>
          </a:prstGeom>
        </p:spPr>
      </p:pic>
      <p:sp>
        <p:nvSpPr>
          <p:cNvPr id="54" name="TextBox 53">
            <a:extLst>
              <a:ext uri="{FF2B5EF4-FFF2-40B4-BE49-F238E27FC236}">
                <a16:creationId xmlns:a16="http://schemas.microsoft.com/office/drawing/2014/main" id="{5BED9C32-1EDD-4F44-927A-8FC9D6FF5F5F}"/>
              </a:ext>
            </a:extLst>
          </p:cNvPr>
          <p:cNvSpPr txBox="1"/>
          <p:nvPr/>
        </p:nvSpPr>
        <p:spPr>
          <a:xfrm>
            <a:off x="1143000" y="6197856"/>
            <a:ext cx="4953000" cy="553998"/>
          </a:xfrm>
          <a:prstGeom prst="rect">
            <a:avLst/>
          </a:prstGeom>
          <a:noFill/>
        </p:spPr>
        <p:txBody>
          <a:bodyPr wrap="square">
            <a:spAutoFit/>
          </a:bodyPr>
          <a:lstStyle/>
          <a:p>
            <a:pPr algn="r"/>
            <a:r>
              <a:rPr lang="en-CA" sz="1000" b="0" i="0" u="none" strike="noStrike" baseline="0">
                <a:latin typeface="LMRoman10-Regular"/>
              </a:rPr>
              <a:t>[Cro14]  M. </a:t>
            </a:r>
            <a:r>
              <a:rPr lang="en-CA" sz="1000" b="0" i="0" u="none" strike="noStrike" baseline="0" err="1">
                <a:latin typeface="LMRoman10-Regular"/>
              </a:rPr>
              <a:t>Crochemore</a:t>
            </a:r>
            <a:r>
              <a:rPr lang="en-CA" sz="1000" b="0" i="0" u="none" strike="noStrike" baseline="0">
                <a:latin typeface="LMRoman10-Regular"/>
              </a:rPr>
              <a:t>, C. S. Iliopoulos, M. Kubica, J. </a:t>
            </a:r>
            <a:r>
              <a:rPr lang="en-CA" sz="1000" b="0" i="0" u="none" strike="noStrike" baseline="0" err="1">
                <a:latin typeface="LMRoman10-Regular"/>
              </a:rPr>
              <a:t>Radoszewski</a:t>
            </a:r>
            <a:r>
              <a:rPr lang="en-CA" sz="1000" b="0" i="0" u="none" strike="noStrike" baseline="0">
                <a:latin typeface="LMRoman10-Regular"/>
              </a:rPr>
              <a:t>, W. </a:t>
            </a:r>
            <a:r>
              <a:rPr lang="en-CA" sz="1000" b="0" i="0" u="none" strike="noStrike" baseline="0" err="1">
                <a:latin typeface="LMRoman10-Regular"/>
              </a:rPr>
              <a:t>Rytter</a:t>
            </a:r>
            <a:r>
              <a:rPr lang="en-CA" sz="1000" b="0" i="0" u="none" strike="noStrike" baseline="0">
                <a:latin typeface="LMRoman10-Regular"/>
              </a:rPr>
              <a:t>, K. </a:t>
            </a:r>
            <a:r>
              <a:rPr lang="en-US" sz="1000" b="0" i="0" u="none" strike="noStrike" baseline="0" err="1">
                <a:latin typeface="LMRoman10-Regular"/>
              </a:rPr>
              <a:t>Stencel</a:t>
            </a:r>
            <a:r>
              <a:rPr lang="en-US" sz="1000" b="0" i="0" u="none" strike="noStrike" baseline="0">
                <a:latin typeface="LMRoman10-Regular"/>
              </a:rPr>
              <a:t>, and T. </a:t>
            </a:r>
            <a:r>
              <a:rPr lang="en-US" sz="1000" b="0" i="0" u="none" strike="noStrike" baseline="0" err="1">
                <a:latin typeface="LMRoman10-Regular"/>
              </a:rPr>
              <a:t>Waleń</a:t>
            </a:r>
            <a:r>
              <a:rPr lang="en-US" sz="1000" b="0" i="0" u="none" strike="noStrike" baseline="0">
                <a:latin typeface="LMRoman10-Regular"/>
              </a:rPr>
              <a:t>. New Simple Efficient Algorithms Computing Powers and Runs in Strings. </a:t>
            </a:r>
            <a:r>
              <a:rPr lang="en-US" sz="1000" b="0" i="1" u="none" strike="noStrike" baseline="0">
                <a:latin typeface="LMRoman10-Italic"/>
              </a:rPr>
              <a:t>Discrete Appl. Math. </a:t>
            </a:r>
            <a:r>
              <a:rPr lang="en-US" sz="1000" b="0" i="0" u="none" strike="noStrike" baseline="0">
                <a:latin typeface="LMRoman10-Regular"/>
              </a:rPr>
              <a:t>163 (Jan. 2014), 258–267. </a:t>
            </a:r>
            <a:r>
              <a:rPr lang="en-US" sz="1000" b="0" i="0" u="none" strike="noStrike" baseline="0" err="1">
                <a:latin typeface="LMRomanCaps10-Regular"/>
              </a:rPr>
              <a:t>issn</a:t>
            </a:r>
            <a:r>
              <a:rPr lang="en-US" sz="1000" b="0" i="0" u="none" strike="noStrike" baseline="0">
                <a:latin typeface="LMRoman10-Regular"/>
              </a:rPr>
              <a:t>: </a:t>
            </a:r>
            <a:r>
              <a:rPr lang="en-CA" sz="1000" b="0" i="0" u="none" strike="noStrike" baseline="0">
                <a:latin typeface="LMRoman10-Regular"/>
              </a:rPr>
              <a:t>0166-218X.</a:t>
            </a:r>
            <a:endParaRPr lang="en-CA" sz="1000"/>
          </a:p>
        </p:txBody>
      </p:sp>
      <p:grpSp>
        <p:nvGrpSpPr>
          <p:cNvPr id="56" name="Group 55">
            <a:extLst>
              <a:ext uri="{FF2B5EF4-FFF2-40B4-BE49-F238E27FC236}">
                <a16:creationId xmlns:a16="http://schemas.microsoft.com/office/drawing/2014/main" id="{892F03D4-E4DD-4C4C-80E3-69737BE1978C}"/>
              </a:ext>
            </a:extLst>
          </p:cNvPr>
          <p:cNvGrpSpPr/>
          <p:nvPr/>
        </p:nvGrpSpPr>
        <p:grpSpPr>
          <a:xfrm>
            <a:off x="6844238" y="600168"/>
            <a:ext cx="5083946" cy="5657664"/>
            <a:chOff x="6844238" y="600168"/>
            <a:chExt cx="5083946" cy="5657664"/>
          </a:xfrm>
        </p:grpSpPr>
        <p:grpSp>
          <p:nvGrpSpPr>
            <p:cNvPr id="57" name="Group 56">
              <a:extLst>
                <a:ext uri="{FF2B5EF4-FFF2-40B4-BE49-F238E27FC236}">
                  <a16:creationId xmlns:a16="http://schemas.microsoft.com/office/drawing/2014/main" id="{F85D5B6E-CC34-4259-9107-8CB0D6851F1C}"/>
                </a:ext>
              </a:extLst>
            </p:cNvPr>
            <p:cNvGrpSpPr/>
            <p:nvPr/>
          </p:nvGrpSpPr>
          <p:grpSpPr>
            <a:xfrm>
              <a:off x="6844238" y="600168"/>
              <a:ext cx="2601964" cy="5657664"/>
              <a:chOff x="7380236" y="590624"/>
              <a:chExt cx="2601964" cy="5657664"/>
            </a:xfrm>
          </p:grpSpPr>
          <p:sp>
            <p:nvSpPr>
              <p:cNvPr id="69" name="Oval 68">
                <a:extLst>
                  <a:ext uri="{FF2B5EF4-FFF2-40B4-BE49-F238E27FC236}">
                    <a16:creationId xmlns:a16="http://schemas.microsoft.com/office/drawing/2014/main" id="{C657CC75-0F91-4C4B-8E9D-065EE58D0FEB}"/>
                  </a:ext>
                </a:extLst>
              </p:cNvPr>
              <p:cNvSpPr/>
              <p:nvPr/>
            </p:nvSpPr>
            <p:spPr>
              <a:xfrm>
                <a:off x="8144008" y="590624"/>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Main()</a:t>
                </a:r>
              </a:p>
            </p:txBody>
          </p:sp>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9B9A1DB3-0734-487E-952D-86280A1D04B1}"/>
                      </a:ext>
                    </a:extLst>
                  </p:cNvPr>
                  <p:cNvSpPr/>
                  <p:nvPr/>
                </p:nvSpPr>
                <p:spPr>
                  <a:xfrm>
                    <a:off x="8029708" y="1493828"/>
                    <a:ext cx="1303020"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latin typeface="Cambria Math" panose="02040503050406030204" pitchFamily="18" charset="0"/>
                              <a:cs typeface="Courier New" panose="02070309020205020404" pitchFamily="49" charset="0"/>
                            </a:rPr>
                            <m:t>𝐶𝑜𝑚𝑝𝑢𝑡𝑒</m:t>
                          </m:r>
                          <m:r>
                            <a:rPr lang="en-CA" sz="1200" i="1" dirty="0" smtClean="0">
                              <a:latin typeface="Cambria Math" panose="02040503050406030204" pitchFamily="18" charset="0"/>
                              <a:cs typeface="Courier New" panose="02070309020205020404" pitchFamily="49" charset="0"/>
                            </a:rPr>
                            <m:t>_</m:t>
                          </m:r>
                          <m:r>
                            <a:rPr lang="en-CA" sz="1200" i="1" dirty="0" smtClean="0">
                              <a:latin typeface="Cambria Math" panose="02040503050406030204" pitchFamily="18" charset="0"/>
                              <a:cs typeface="Courier New" panose="02070309020205020404" pitchFamily="49" charset="0"/>
                            </a:rPr>
                            <m:t>𝑀𝐶</m:t>
                          </m:r>
                          <m:r>
                            <a:rPr lang="en-CA" sz="1200" i="1" dirty="0">
                              <a:latin typeface="Cambria Math" panose="02040503050406030204" pitchFamily="18" charset="0"/>
                              <a:cs typeface="Courier New" panose="02070309020205020404" pitchFamily="49" charset="0"/>
                            </a:rPr>
                            <m:t>()</m:t>
                          </m:r>
                        </m:oMath>
                      </m:oMathPara>
                    </a14:m>
                    <a:endParaRPr lang="en-CA" sz="1200">
                      <a:latin typeface="Courier New" panose="02070309020205020404" pitchFamily="49" charset="0"/>
                      <a:cs typeface="Courier New" panose="02070309020205020404" pitchFamily="49" charset="0"/>
                    </a:endParaRPr>
                  </a:p>
                </p:txBody>
              </p:sp>
            </mc:Choice>
            <mc:Fallback xmlns="">
              <p:sp>
                <p:nvSpPr>
                  <p:cNvPr id="70" name="Rectangle 69">
                    <a:extLst>
                      <a:ext uri="{FF2B5EF4-FFF2-40B4-BE49-F238E27FC236}">
                        <a16:creationId xmlns:a16="http://schemas.microsoft.com/office/drawing/2014/main" id="{9B9A1DB3-0734-487E-952D-86280A1D04B1}"/>
                      </a:ext>
                    </a:extLst>
                  </p:cNvPr>
                  <p:cNvSpPr>
                    <a:spLocks noRot="1" noChangeAspect="1" noMove="1" noResize="1" noEditPoints="1" noAdjustHandles="1" noChangeArrowheads="1" noChangeShapeType="1" noTextEdit="1"/>
                  </p:cNvSpPr>
                  <p:nvPr/>
                </p:nvSpPr>
                <p:spPr>
                  <a:xfrm>
                    <a:off x="8029708" y="1493828"/>
                    <a:ext cx="1303020" cy="464820"/>
                  </a:xfrm>
                  <a:prstGeom prst="rect">
                    <a:avLst/>
                  </a:prstGeom>
                  <a:blipFill>
                    <a:blip r:embed="rId5"/>
                    <a:stretch>
                      <a:fillRect/>
                    </a:stretch>
                  </a:blipFill>
                </p:spPr>
                <p:txBody>
                  <a:bodyPr/>
                  <a:lstStyle/>
                  <a:p>
                    <a:r>
                      <a:rPr lang="en-CA">
                        <a:noFill/>
                      </a:rPr>
                      <a:t> </a:t>
                    </a:r>
                  </a:p>
                </p:txBody>
              </p:sp>
            </mc:Fallback>
          </mc:AlternateContent>
          <p:sp>
            <p:nvSpPr>
              <p:cNvPr id="71" name="Rectangle: Rounded Corners 70">
                <a:extLst>
                  <a:ext uri="{FF2B5EF4-FFF2-40B4-BE49-F238E27FC236}">
                    <a16:creationId xmlns:a16="http://schemas.microsoft.com/office/drawing/2014/main" id="{BB46E8AF-BE0F-4DFF-9049-B9CFA64890C2}"/>
                  </a:ext>
                </a:extLst>
              </p:cNvPr>
              <p:cNvSpPr/>
              <p:nvPr/>
            </p:nvSpPr>
            <p:spPr>
              <a:xfrm>
                <a:off x="8302309" y="4202756"/>
                <a:ext cx="757818" cy="4648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Lobster" panose="00000500000000000000" pitchFamily="2" charset="0"/>
                  </a:rPr>
                  <a:t>OLP</a:t>
                </a:r>
              </a:p>
            </p:txBody>
          </p:sp>
          <p:sp>
            <p:nvSpPr>
              <p:cNvPr id="72" name="Oval 71">
                <a:extLst>
                  <a:ext uri="{FF2B5EF4-FFF2-40B4-BE49-F238E27FC236}">
                    <a16:creationId xmlns:a16="http://schemas.microsoft.com/office/drawing/2014/main" id="{5B1F82A9-F73E-4517-96DF-01296AA4CC36}"/>
                  </a:ext>
                </a:extLst>
              </p:cNvPr>
              <p:cNvSpPr/>
              <p:nvPr/>
            </p:nvSpPr>
            <p:spPr>
              <a:xfrm>
                <a:off x="8144008" y="5556409"/>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Output</a:t>
                </a:r>
              </a:p>
            </p:txBody>
          </p:sp>
          <p:cxnSp>
            <p:nvCxnSpPr>
              <p:cNvPr id="73" name="Connector: Elbow 60">
                <a:extLst>
                  <a:ext uri="{FF2B5EF4-FFF2-40B4-BE49-F238E27FC236}">
                    <a16:creationId xmlns:a16="http://schemas.microsoft.com/office/drawing/2014/main" id="{B0021E84-7F6E-4496-A2E1-99DD4A72FC60}"/>
                  </a:ext>
                </a:extLst>
              </p:cNvPr>
              <p:cNvCxnSpPr>
                <a:cxnSpLocks/>
                <a:endCxn id="70" idx="0"/>
              </p:cNvCxnSpPr>
              <p:nvPr/>
            </p:nvCxnSpPr>
            <p:spPr>
              <a:xfrm>
                <a:off x="8681218" y="1282503"/>
                <a:ext cx="0" cy="21132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61">
                <a:extLst>
                  <a:ext uri="{FF2B5EF4-FFF2-40B4-BE49-F238E27FC236}">
                    <a16:creationId xmlns:a16="http://schemas.microsoft.com/office/drawing/2014/main" id="{FDC43D76-F691-4D89-AF20-C794BDC7FA1A}"/>
                  </a:ext>
                </a:extLst>
              </p:cNvPr>
              <p:cNvCxnSpPr>
                <a:cxnSpLocks/>
                <a:stCxn id="127" idx="3"/>
                <a:endCxn id="72" idx="2"/>
              </p:cNvCxnSpPr>
              <p:nvPr/>
            </p:nvCxnSpPr>
            <p:spPr>
              <a:xfrm flipH="1">
                <a:off x="8144008" y="5112677"/>
                <a:ext cx="1448773" cy="789672"/>
              </a:xfrm>
              <a:prstGeom prst="bentConnector5">
                <a:avLst>
                  <a:gd name="adj1" fmla="val -15779"/>
                  <a:gd name="adj2" fmla="val 42812"/>
                  <a:gd name="adj3" fmla="val 115779"/>
                </a:avLst>
              </a:prstGeom>
              <a:ln w="12700">
                <a:solidFill>
                  <a:schemeClr val="bg2"/>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63">
                <a:extLst>
                  <a:ext uri="{FF2B5EF4-FFF2-40B4-BE49-F238E27FC236}">
                    <a16:creationId xmlns:a16="http://schemas.microsoft.com/office/drawing/2014/main" id="{6F5CF81E-070B-4486-A718-0A19F1576033}"/>
                  </a:ext>
                </a:extLst>
              </p:cNvPr>
              <p:cNvCxnSpPr>
                <a:cxnSpLocks/>
                <a:stCxn id="70" idx="3"/>
                <a:endCxn id="129" idx="1"/>
              </p:cNvCxnSpPr>
              <p:nvPr/>
            </p:nvCxnSpPr>
            <p:spPr>
              <a:xfrm flipH="1">
                <a:off x="7380236" y="1726238"/>
                <a:ext cx="1952492" cy="680493"/>
              </a:xfrm>
              <a:prstGeom prst="bentConnector5">
                <a:avLst>
                  <a:gd name="adj1" fmla="val -11708"/>
                  <a:gd name="adj2" fmla="val 50000"/>
                  <a:gd name="adj3" fmla="val 11170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A58CEEE2-05BC-4CE6-8F8A-64AD136B9C70}"/>
                  </a:ext>
                </a:extLst>
              </p:cNvPr>
              <p:cNvGrpSpPr/>
              <p:nvPr/>
            </p:nvGrpSpPr>
            <p:grpSpPr>
              <a:xfrm>
                <a:off x="7380236" y="2169973"/>
                <a:ext cx="2601964" cy="469168"/>
                <a:chOff x="7012720" y="2013573"/>
                <a:chExt cx="2601964" cy="469168"/>
              </a:xfrm>
            </p:grpSpPr>
            <p:sp>
              <p:nvSpPr>
                <p:cNvPr id="129" name="Rectangle: Rounded Corners 128">
                  <a:extLst>
                    <a:ext uri="{FF2B5EF4-FFF2-40B4-BE49-F238E27FC236}">
                      <a16:creationId xmlns:a16="http://schemas.microsoft.com/office/drawing/2014/main" id="{81D55C1A-57AB-470E-8D5C-89989D18FC89}"/>
                    </a:ext>
                  </a:extLst>
                </p:cNvPr>
                <p:cNvSpPr/>
                <p:nvPr/>
              </p:nvSpPr>
              <p:spPr>
                <a:xfrm>
                  <a:off x="7012720" y="2017921"/>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SA</a:t>
                  </a:r>
                </a:p>
              </p:txBody>
            </p:sp>
            <p:sp>
              <p:nvSpPr>
                <p:cNvPr id="130" name="Rectangle: Rounded Corners 129">
                  <a:extLst>
                    <a:ext uri="{FF2B5EF4-FFF2-40B4-BE49-F238E27FC236}">
                      <a16:creationId xmlns:a16="http://schemas.microsoft.com/office/drawing/2014/main" id="{B9A2DC7E-4A9D-44D0-BB54-644D0EDBA24E}"/>
                    </a:ext>
                  </a:extLst>
                </p:cNvPr>
                <p:cNvSpPr/>
                <p:nvPr/>
              </p:nvSpPr>
              <p:spPr>
                <a:xfrm>
                  <a:off x="7936318" y="201357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LCP</a:t>
                  </a:r>
                </a:p>
              </p:txBody>
            </p:sp>
            <p:sp>
              <p:nvSpPr>
                <p:cNvPr id="131" name="Rectangle: Rounded Corners 130">
                  <a:extLst>
                    <a:ext uri="{FF2B5EF4-FFF2-40B4-BE49-F238E27FC236}">
                      <a16:creationId xmlns:a16="http://schemas.microsoft.com/office/drawing/2014/main" id="{0F561BF9-B36A-457A-B824-FAB22781DC28}"/>
                    </a:ext>
                  </a:extLst>
                </p:cNvPr>
                <p:cNvSpPr/>
                <p:nvPr/>
              </p:nvSpPr>
              <p:spPr>
                <a:xfrm>
                  <a:off x="8859916" y="2013573"/>
                  <a:ext cx="75476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RSF</a:t>
                  </a:r>
                </a:p>
              </p:txBody>
            </p:sp>
            <p:cxnSp>
              <p:nvCxnSpPr>
                <p:cNvPr id="132" name="Straight Arrow Connector 131">
                  <a:extLst>
                    <a:ext uri="{FF2B5EF4-FFF2-40B4-BE49-F238E27FC236}">
                      <a16:creationId xmlns:a16="http://schemas.microsoft.com/office/drawing/2014/main" id="{1498BE1D-B871-4112-8E92-D2C3F5A4DD03}"/>
                    </a:ext>
                  </a:extLst>
                </p:cNvPr>
                <p:cNvCxnSpPr>
                  <a:cxnSpLocks/>
                  <a:stCxn id="129" idx="3"/>
                  <a:endCxn id="130" idx="1"/>
                </p:cNvCxnSpPr>
                <p:nvPr/>
              </p:nvCxnSpPr>
              <p:spPr>
                <a:xfrm flipV="1">
                  <a:off x="7787336" y="2245983"/>
                  <a:ext cx="148982" cy="434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81E0FF4C-F066-4D38-827D-8078A5931B9F}"/>
                    </a:ext>
                  </a:extLst>
                </p:cNvPr>
                <p:cNvCxnSpPr>
                  <a:cxnSpLocks/>
                  <a:stCxn id="130" idx="3"/>
                  <a:endCxn id="131" idx="1"/>
                </p:cNvCxnSpPr>
                <p:nvPr/>
              </p:nvCxnSpPr>
              <p:spPr>
                <a:xfrm>
                  <a:off x="8710934" y="2245983"/>
                  <a:ext cx="148982"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7" name="Straight Arrow Connector 69">
                <a:extLst>
                  <a:ext uri="{FF2B5EF4-FFF2-40B4-BE49-F238E27FC236}">
                    <a16:creationId xmlns:a16="http://schemas.microsoft.com/office/drawing/2014/main" id="{60045D54-A4FD-4825-82B1-1083E7B534CA}"/>
                  </a:ext>
                </a:extLst>
              </p:cNvPr>
              <p:cNvCxnSpPr>
                <a:cxnSpLocks/>
                <a:stCxn id="131" idx="3"/>
                <a:endCxn id="123" idx="1"/>
              </p:cNvCxnSpPr>
              <p:nvPr/>
            </p:nvCxnSpPr>
            <p:spPr>
              <a:xfrm flipH="1">
                <a:off x="7840383" y="2402383"/>
                <a:ext cx="2141817" cy="680493"/>
              </a:xfrm>
              <a:prstGeom prst="bentConnector5">
                <a:avLst>
                  <a:gd name="adj1" fmla="val -10673"/>
                  <a:gd name="adj2" fmla="val 50000"/>
                  <a:gd name="adj3" fmla="val 110673"/>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1">
                <a:extLst>
                  <a:ext uri="{FF2B5EF4-FFF2-40B4-BE49-F238E27FC236}">
                    <a16:creationId xmlns:a16="http://schemas.microsoft.com/office/drawing/2014/main" id="{AF78A307-34AE-4C86-9808-CF9E79AC8A45}"/>
                  </a:ext>
                </a:extLst>
              </p:cNvPr>
              <p:cNvCxnSpPr>
                <a:cxnSpLocks/>
                <a:stCxn id="71" idx="2"/>
                <a:endCxn id="126" idx="1"/>
              </p:cNvCxnSpPr>
              <p:nvPr/>
            </p:nvCxnSpPr>
            <p:spPr>
              <a:xfrm rot="5400000">
                <a:off x="8003570" y="4433662"/>
                <a:ext cx="443735" cy="911562"/>
              </a:xfrm>
              <a:prstGeom prst="bentConnector4">
                <a:avLst>
                  <a:gd name="adj1" fmla="val 23812"/>
                  <a:gd name="adj2" fmla="val 12507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5EC99E39-1353-4A2C-A931-99659EF24CD5}"/>
                  </a:ext>
                </a:extLst>
              </p:cNvPr>
              <p:cNvGrpSpPr/>
              <p:nvPr/>
            </p:nvGrpSpPr>
            <p:grpSpPr>
              <a:xfrm>
                <a:off x="7769656" y="4878901"/>
                <a:ext cx="1823125" cy="466186"/>
                <a:chOff x="8352079" y="4990218"/>
                <a:chExt cx="1823125" cy="466186"/>
              </a:xfrm>
            </p:grpSpPr>
            <p:sp>
              <p:nvSpPr>
                <p:cNvPr id="126" name="Rectangle: Rounded Corners 125">
                  <a:extLst>
                    <a:ext uri="{FF2B5EF4-FFF2-40B4-BE49-F238E27FC236}">
                      <a16:creationId xmlns:a16="http://schemas.microsoft.com/office/drawing/2014/main" id="{3BDF63E8-9EEA-4472-A432-92CBA535D39F}"/>
                    </a:ext>
                  </a:extLst>
                </p:cNvPr>
                <p:cNvSpPr/>
                <p:nvPr/>
              </p:nvSpPr>
              <p:spPr>
                <a:xfrm>
                  <a:off x="8352079" y="4990218"/>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RSPC</a:t>
                  </a:r>
                </a:p>
              </p:txBody>
            </p:sp>
            <mc:AlternateContent xmlns:mc="http://schemas.openxmlformats.org/markup-compatibility/2006" xmlns:a14="http://schemas.microsoft.com/office/drawing/2010/main">
              <mc:Choice Requires="a14">
                <p:sp>
                  <p:nvSpPr>
                    <p:cNvPr id="127" name="Rectangle: Rounded Corners 126">
                      <a:extLst>
                        <a:ext uri="{FF2B5EF4-FFF2-40B4-BE49-F238E27FC236}">
                          <a16:creationId xmlns:a16="http://schemas.microsoft.com/office/drawing/2014/main" id="{2E73A936-A63A-4C5C-8B07-25F20AC471AC}"/>
                        </a:ext>
                      </a:extLst>
                    </p:cNvPr>
                    <p:cNvSpPr/>
                    <p:nvPr/>
                  </p:nvSpPr>
                  <p:spPr>
                    <a:xfrm>
                      <a:off x="9271955" y="4991584"/>
                      <a:ext cx="903249"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latin typeface="Cambria Math" panose="02040503050406030204" pitchFamily="18" charset="0"/>
                                <a:cs typeface="Courier New" panose="02070309020205020404" pitchFamily="49" charset="0"/>
                              </a:rPr>
                              <m:t>𝑀𝐶</m:t>
                            </m:r>
                            <m:r>
                              <a:rPr lang="en-CA" sz="1200" i="1" dirty="0" smtClean="0">
                                <a:latin typeface="Cambria Math" panose="02040503050406030204" pitchFamily="18" charset="0"/>
                                <a:cs typeface="Courier New" panose="02070309020205020404" pitchFamily="49" charset="0"/>
                              </a:rPr>
                              <m:t>_</m:t>
                            </m:r>
                            <m:r>
                              <a:rPr lang="en-CA" sz="1200" i="1" dirty="0" smtClean="0">
                                <a:latin typeface="Cambria Math" panose="02040503050406030204" pitchFamily="18" charset="0"/>
                                <a:cs typeface="Courier New" panose="02070309020205020404" pitchFamily="49" charset="0"/>
                              </a:rPr>
                              <m:t>𝐿𝑖𝑠𝑡</m:t>
                            </m:r>
                          </m:oMath>
                        </m:oMathPara>
                      </a14:m>
                      <a:endParaRPr lang="en-CA" sz="1200" baseline="-25000">
                        <a:latin typeface="Courier New" panose="02070309020205020404" pitchFamily="49" charset="0"/>
                        <a:cs typeface="Courier New" panose="02070309020205020404" pitchFamily="49" charset="0"/>
                      </a:endParaRPr>
                    </a:p>
                  </p:txBody>
                </p:sp>
              </mc:Choice>
              <mc:Fallback xmlns="">
                <p:sp>
                  <p:nvSpPr>
                    <p:cNvPr id="127" name="Rectangle: Rounded Corners 126">
                      <a:extLst>
                        <a:ext uri="{FF2B5EF4-FFF2-40B4-BE49-F238E27FC236}">
                          <a16:creationId xmlns:a16="http://schemas.microsoft.com/office/drawing/2014/main" id="{2E73A936-A63A-4C5C-8B07-25F20AC471AC}"/>
                        </a:ext>
                      </a:extLst>
                    </p:cNvPr>
                    <p:cNvSpPr>
                      <a:spLocks noRot="1" noChangeAspect="1" noMove="1" noResize="1" noEditPoints="1" noAdjustHandles="1" noChangeArrowheads="1" noChangeShapeType="1" noTextEdit="1"/>
                    </p:cNvSpPr>
                    <p:nvPr/>
                  </p:nvSpPr>
                  <p:spPr>
                    <a:xfrm>
                      <a:off x="9271955" y="4991584"/>
                      <a:ext cx="903249" cy="464820"/>
                    </a:xfrm>
                    <a:prstGeom prst="roundRect">
                      <a:avLst/>
                    </a:prstGeom>
                    <a:blipFill>
                      <a:blip r:embed="rId6"/>
                      <a:stretch>
                        <a:fillRect/>
                      </a:stretch>
                    </a:blipFill>
                  </p:spPr>
                  <p:txBody>
                    <a:bodyPr/>
                    <a:lstStyle/>
                    <a:p>
                      <a:r>
                        <a:rPr lang="en-CA">
                          <a:noFill/>
                        </a:rPr>
                        <a:t> </a:t>
                      </a:r>
                    </a:p>
                  </p:txBody>
                </p:sp>
              </mc:Fallback>
            </mc:AlternateContent>
            <p:cxnSp>
              <p:nvCxnSpPr>
                <p:cNvPr id="128" name="Straight Arrow Connector 127">
                  <a:extLst>
                    <a:ext uri="{FF2B5EF4-FFF2-40B4-BE49-F238E27FC236}">
                      <a16:creationId xmlns:a16="http://schemas.microsoft.com/office/drawing/2014/main" id="{DF13116B-9009-42A3-B846-517E60328E31}"/>
                    </a:ext>
                  </a:extLst>
                </p:cNvPr>
                <p:cNvCxnSpPr>
                  <a:cxnSpLocks/>
                  <a:stCxn id="126" idx="3"/>
                  <a:endCxn id="127" idx="1"/>
                </p:cNvCxnSpPr>
                <p:nvPr/>
              </p:nvCxnSpPr>
              <p:spPr>
                <a:xfrm>
                  <a:off x="9109897" y="5222628"/>
                  <a:ext cx="162058" cy="136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01E49810-92CB-4526-823A-741C165DF226}"/>
                  </a:ext>
                </a:extLst>
              </p:cNvPr>
              <p:cNvGrpSpPr/>
              <p:nvPr/>
            </p:nvGrpSpPr>
            <p:grpSpPr>
              <a:xfrm>
                <a:off x="7840383" y="2850466"/>
                <a:ext cx="1681671" cy="464820"/>
                <a:chOff x="7464789" y="2647963"/>
                <a:chExt cx="1681671" cy="464820"/>
              </a:xfrm>
              <a:solidFill>
                <a:srgbClr val="FFFF00"/>
              </a:solidFill>
            </p:grpSpPr>
            <p:sp>
              <p:nvSpPr>
                <p:cNvPr id="123" name="Rectangle: Rounded Corners 122">
                  <a:extLst>
                    <a:ext uri="{FF2B5EF4-FFF2-40B4-BE49-F238E27FC236}">
                      <a16:creationId xmlns:a16="http://schemas.microsoft.com/office/drawing/2014/main" id="{6C8F140E-0B56-4583-A25E-40619809B05D}"/>
                    </a:ext>
                  </a:extLst>
                </p:cNvPr>
                <p:cNvSpPr/>
                <p:nvPr/>
              </p:nvSpPr>
              <p:spPr>
                <a:xfrm>
                  <a:off x="7464789" y="2647963"/>
                  <a:ext cx="774616" cy="4648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Lobster" panose="00000500000000000000" pitchFamily="2" charset="0"/>
                    </a:rPr>
                    <a:t>R</a:t>
                  </a:r>
                  <a:r>
                    <a:rPr lang="en-CA" baseline="-25000">
                      <a:solidFill>
                        <a:schemeClr val="tx1"/>
                      </a:solidFill>
                      <a:latin typeface="Lobster" panose="00000500000000000000" pitchFamily="2" charset="0"/>
                    </a:rPr>
                    <a:t>1</a:t>
                  </a:r>
                </a:p>
              </p:txBody>
            </p:sp>
            <p:sp>
              <p:nvSpPr>
                <p:cNvPr id="124" name="Rectangle: Rounded Corners 123">
                  <a:extLst>
                    <a:ext uri="{FF2B5EF4-FFF2-40B4-BE49-F238E27FC236}">
                      <a16:creationId xmlns:a16="http://schemas.microsoft.com/office/drawing/2014/main" id="{722D32FD-0886-422C-93CF-DBEB0F146FEF}"/>
                    </a:ext>
                  </a:extLst>
                </p:cNvPr>
                <p:cNvSpPr/>
                <p:nvPr/>
              </p:nvSpPr>
              <p:spPr>
                <a:xfrm>
                  <a:off x="8371844" y="2647963"/>
                  <a:ext cx="774616" cy="4648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Lobster" panose="00000500000000000000" pitchFamily="2" charset="0"/>
                    </a:rPr>
                    <a:t>R</a:t>
                  </a:r>
                  <a:r>
                    <a:rPr lang="en-CA" baseline="-25000">
                      <a:solidFill>
                        <a:schemeClr val="tx1"/>
                      </a:solidFill>
                      <a:latin typeface="Lobster" panose="00000500000000000000" pitchFamily="2" charset="0"/>
                    </a:rPr>
                    <a:t>m</a:t>
                  </a:r>
                </a:p>
              </p:txBody>
            </p:sp>
            <p:cxnSp>
              <p:nvCxnSpPr>
                <p:cNvPr id="125" name="Straight Arrow Connector 124">
                  <a:extLst>
                    <a:ext uri="{FF2B5EF4-FFF2-40B4-BE49-F238E27FC236}">
                      <a16:creationId xmlns:a16="http://schemas.microsoft.com/office/drawing/2014/main" id="{C3F8FCC8-3059-4972-8957-FC7609E54D48}"/>
                    </a:ext>
                  </a:extLst>
                </p:cNvPr>
                <p:cNvCxnSpPr>
                  <a:cxnSpLocks/>
                  <a:stCxn id="123" idx="3"/>
                  <a:endCxn id="124" idx="1"/>
                </p:cNvCxnSpPr>
                <p:nvPr/>
              </p:nvCxnSpPr>
              <p:spPr>
                <a:xfrm>
                  <a:off x="8239405" y="2880373"/>
                  <a:ext cx="132439" cy="0"/>
                </a:xfrm>
                <a:prstGeom prst="straightConnector1">
                  <a:avLst/>
                </a:prstGeom>
                <a:grpFill/>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81" name="Straight Arrow Connector 35">
                <a:extLst>
                  <a:ext uri="{FF2B5EF4-FFF2-40B4-BE49-F238E27FC236}">
                    <a16:creationId xmlns:a16="http://schemas.microsoft.com/office/drawing/2014/main" id="{CD61C46C-C761-4135-AA61-447BCEC5D3CA}"/>
                  </a:ext>
                </a:extLst>
              </p:cNvPr>
              <p:cNvCxnSpPr>
                <a:cxnSpLocks/>
                <a:stCxn id="124" idx="3"/>
                <a:endCxn id="121" idx="1"/>
              </p:cNvCxnSpPr>
              <p:nvPr/>
            </p:nvCxnSpPr>
            <p:spPr>
              <a:xfrm flipH="1">
                <a:off x="7822454" y="3082876"/>
                <a:ext cx="1699600" cy="676145"/>
              </a:xfrm>
              <a:prstGeom prst="bentConnector5">
                <a:avLst>
                  <a:gd name="adj1" fmla="val -13450"/>
                  <a:gd name="adj2" fmla="val 50000"/>
                  <a:gd name="adj3" fmla="val 113450"/>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1" name="Rectangle 120">
                    <a:extLst>
                      <a:ext uri="{FF2B5EF4-FFF2-40B4-BE49-F238E27FC236}">
                        <a16:creationId xmlns:a16="http://schemas.microsoft.com/office/drawing/2014/main" id="{81C27CFB-DF37-4520-9B71-08745534527C}"/>
                      </a:ext>
                    </a:extLst>
                  </p:cNvPr>
                  <p:cNvSpPr/>
                  <p:nvPr/>
                </p:nvSpPr>
                <p:spPr>
                  <a:xfrm>
                    <a:off x="7822454" y="3526611"/>
                    <a:ext cx="1717528" cy="46482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solidFill>
                                <a:schemeClr val="bg2"/>
                              </a:solidFill>
                              <a:latin typeface="Cambria Math" panose="02040503050406030204" pitchFamily="18" charset="0"/>
                              <a:cs typeface="Courier New" panose="02070309020205020404" pitchFamily="49" charset="0"/>
                            </a:rPr>
                            <m:t>𝐶𝑜𝑚𝑝𝑢𝑡𝑒</m:t>
                          </m:r>
                          <m:r>
                            <a:rPr lang="en-CA" sz="1200" i="1" dirty="0" smtClean="0">
                              <a:solidFill>
                                <a:schemeClr val="bg2"/>
                              </a:solidFill>
                              <a:latin typeface="Cambria Math" panose="02040503050406030204" pitchFamily="18" charset="0"/>
                              <a:cs typeface="Courier New" panose="02070309020205020404" pitchFamily="49" charset="0"/>
                            </a:rPr>
                            <m:t>_</m:t>
                          </m:r>
                          <m:r>
                            <a:rPr lang="en-CA" sz="1200" i="1" dirty="0" smtClean="0">
                              <a:solidFill>
                                <a:schemeClr val="bg2"/>
                              </a:solidFill>
                              <a:latin typeface="Cambria Math" panose="02040503050406030204" pitchFamily="18" charset="0"/>
                              <a:cs typeface="Courier New" panose="02070309020205020404" pitchFamily="49" charset="0"/>
                            </a:rPr>
                            <m:t>𝑅𝑢𝑛𝑠</m:t>
                          </m:r>
                          <m:r>
                            <a:rPr lang="en-CA" sz="1200" i="1" dirty="0">
                              <a:solidFill>
                                <a:schemeClr val="bg2"/>
                              </a:solidFill>
                              <a:latin typeface="Cambria Math" panose="02040503050406030204" pitchFamily="18" charset="0"/>
                              <a:cs typeface="Courier New" panose="02070309020205020404" pitchFamily="49" charset="0"/>
                            </a:rPr>
                            <m:t>()</m:t>
                          </m:r>
                        </m:oMath>
                      </m:oMathPara>
                    </a14:m>
                    <a:endParaRPr lang="en-CA" sz="1200">
                      <a:solidFill>
                        <a:schemeClr val="bg2"/>
                      </a:solidFill>
                      <a:latin typeface="Courier New" panose="02070309020205020404" pitchFamily="49" charset="0"/>
                      <a:cs typeface="Courier New" panose="02070309020205020404" pitchFamily="49" charset="0"/>
                    </a:endParaRPr>
                  </a:p>
                </p:txBody>
              </p:sp>
            </mc:Choice>
            <mc:Fallback xmlns="">
              <p:sp>
                <p:nvSpPr>
                  <p:cNvPr id="121" name="Rectangle 120">
                    <a:extLst>
                      <a:ext uri="{FF2B5EF4-FFF2-40B4-BE49-F238E27FC236}">
                        <a16:creationId xmlns:a16="http://schemas.microsoft.com/office/drawing/2014/main" id="{81C27CFB-DF37-4520-9B71-08745534527C}"/>
                      </a:ext>
                    </a:extLst>
                  </p:cNvPr>
                  <p:cNvSpPr>
                    <a:spLocks noRot="1" noChangeAspect="1" noMove="1" noResize="1" noEditPoints="1" noAdjustHandles="1" noChangeArrowheads="1" noChangeShapeType="1" noTextEdit="1"/>
                  </p:cNvSpPr>
                  <p:nvPr/>
                </p:nvSpPr>
                <p:spPr>
                  <a:xfrm>
                    <a:off x="7822454" y="3526611"/>
                    <a:ext cx="1717528" cy="464820"/>
                  </a:xfrm>
                  <a:prstGeom prst="rect">
                    <a:avLst/>
                  </a:prstGeom>
                  <a:blipFill>
                    <a:blip r:embed="rId7"/>
                    <a:stretch>
                      <a:fillRect/>
                    </a:stretch>
                  </a:blipFill>
                </p:spPr>
                <p:txBody>
                  <a:bodyPr/>
                  <a:lstStyle/>
                  <a:p>
                    <a:r>
                      <a:rPr lang="en-CA">
                        <a:noFill/>
                      </a:rPr>
                      <a:t> </a:t>
                    </a:r>
                  </a:p>
                </p:txBody>
              </p:sp>
            </mc:Fallback>
          </mc:AlternateContent>
          <p:cxnSp>
            <p:nvCxnSpPr>
              <p:cNvPr id="122" name="Straight Arrow Connector 121">
                <a:extLst>
                  <a:ext uri="{FF2B5EF4-FFF2-40B4-BE49-F238E27FC236}">
                    <a16:creationId xmlns:a16="http://schemas.microsoft.com/office/drawing/2014/main" id="{C8AB5B37-C23A-49C4-A8BF-48BC02145B42}"/>
                  </a:ext>
                </a:extLst>
              </p:cNvPr>
              <p:cNvCxnSpPr>
                <a:cxnSpLocks/>
                <a:stCxn id="121" idx="2"/>
                <a:endCxn id="71" idx="0"/>
              </p:cNvCxnSpPr>
              <p:nvPr/>
            </p:nvCxnSpPr>
            <p:spPr>
              <a:xfrm>
                <a:off x="8681218" y="3991431"/>
                <a:ext cx="0" cy="21132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id="{CD2D7788-D6A5-466A-B38F-8A737E0B37F2}"/>
                    </a:ext>
                  </a:extLst>
                </p:cNvPr>
                <p:cNvSpPr/>
                <p:nvPr/>
              </p:nvSpPr>
              <p:spPr>
                <a:xfrm>
                  <a:off x="9138902" y="4212300"/>
                  <a:ext cx="872284" cy="46482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solidFill>
                              <a:schemeClr val="bg2"/>
                            </a:solidFill>
                            <a:latin typeface="Cambria Math" panose="02040503050406030204" pitchFamily="18" charset="0"/>
                            <a:cs typeface="Courier New" panose="02070309020205020404" pitchFamily="49" charset="0"/>
                          </a:rPr>
                          <m:t>𝑂𝐿𝑃</m:t>
                        </m:r>
                        <m:r>
                          <a:rPr lang="en-CA" sz="1200" i="1" baseline="-25000" dirty="0" err="1">
                            <a:solidFill>
                              <a:schemeClr val="bg2"/>
                            </a:solidFill>
                            <a:latin typeface="Cambria Math" panose="02040503050406030204" pitchFamily="18" charset="0"/>
                            <a:cs typeface="Courier New" panose="02070309020205020404" pitchFamily="49" charset="0"/>
                          </a:rPr>
                          <m:t>𝑖</m:t>
                        </m:r>
                        <m:r>
                          <a:rPr lang="en-CA" sz="1200" i="1" dirty="0">
                            <a:solidFill>
                              <a:schemeClr val="bg2"/>
                            </a:solidFill>
                            <a:latin typeface="Cambria Math" panose="02040503050406030204" pitchFamily="18" charset="0"/>
                            <a:cs typeface="Courier New" panose="02070309020205020404" pitchFamily="49" charset="0"/>
                          </a:rPr>
                          <m:t>()</m:t>
                        </m:r>
                      </m:oMath>
                    </m:oMathPara>
                  </a14:m>
                  <a:endParaRPr lang="en-CA" sz="1200">
                    <a:solidFill>
                      <a:schemeClr val="bg2"/>
                    </a:solidFill>
                    <a:latin typeface="Courier New" panose="02070309020205020404" pitchFamily="49" charset="0"/>
                    <a:cs typeface="Courier New" panose="02070309020205020404" pitchFamily="49" charset="0"/>
                  </a:endParaRPr>
                </a:p>
              </p:txBody>
            </p:sp>
          </mc:Choice>
          <mc:Fallback xmlns="">
            <p:sp>
              <p:nvSpPr>
                <p:cNvPr id="58" name="Rectangle 57">
                  <a:extLst>
                    <a:ext uri="{FF2B5EF4-FFF2-40B4-BE49-F238E27FC236}">
                      <a16:creationId xmlns:a16="http://schemas.microsoft.com/office/drawing/2014/main" id="{CD2D7788-D6A5-466A-B38F-8A737E0B37F2}"/>
                    </a:ext>
                  </a:extLst>
                </p:cNvPr>
                <p:cNvSpPr>
                  <a:spLocks noRot="1" noChangeAspect="1" noMove="1" noResize="1" noEditPoints="1" noAdjustHandles="1" noChangeArrowheads="1" noChangeShapeType="1" noTextEdit="1"/>
                </p:cNvSpPr>
                <p:nvPr/>
              </p:nvSpPr>
              <p:spPr>
                <a:xfrm>
                  <a:off x="9138902" y="4212300"/>
                  <a:ext cx="872284" cy="464820"/>
                </a:xfrm>
                <a:prstGeom prst="rect">
                  <a:avLst/>
                </a:prstGeom>
                <a:blipFill>
                  <a:blip r:embed="rId8"/>
                  <a:stretch>
                    <a:fillRect/>
                  </a:stretch>
                </a:blipFill>
              </p:spPr>
              <p:txBody>
                <a:bodyPr/>
                <a:lstStyle/>
                <a:p>
                  <a:r>
                    <a:rPr lang="en-CA">
                      <a:noFill/>
                    </a:rPr>
                    <a:t> </a:t>
                  </a:r>
                </a:p>
              </p:txBody>
            </p:sp>
          </mc:Fallback>
        </mc:AlternateContent>
        <p:cxnSp>
          <p:nvCxnSpPr>
            <p:cNvPr id="59" name="Straight Arrow Connector 35">
              <a:extLst>
                <a:ext uri="{FF2B5EF4-FFF2-40B4-BE49-F238E27FC236}">
                  <a16:creationId xmlns:a16="http://schemas.microsoft.com/office/drawing/2014/main" id="{A00AF3F8-45F2-4339-854C-D3DD8F388483}"/>
                </a:ext>
              </a:extLst>
            </p:cNvPr>
            <p:cNvCxnSpPr>
              <a:cxnSpLocks/>
              <a:stCxn id="58" idx="3"/>
              <a:endCxn id="66" idx="0"/>
            </p:cNvCxnSpPr>
            <p:nvPr/>
          </p:nvCxnSpPr>
          <p:spPr>
            <a:xfrm flipV="1">
              <a:off x="10011186" y="3660628"/>
              <a:ext cx="1146147" cy="784082"/>
            </a:xfrm>
            <a:prstGeom prst="curvedConnector4">
              <a:avLst>
                <a:gd name="adj1" fmla="val 30907"/>
                <a:gd name="adj2" fmla="val 129155"/>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35">
              <a:extLst>
                <a:ext uri="{FF2B5EF4-FFF2-40B4-BE49-F238E27FC236}">
                  <a16:creationId xmlns:a16="http://schemas.microsoft.com/office/drawing/2014/main" id="{245C937B-8DAB-4715-973D-2CA0186D3AB0}"/>
                </a:ext>
              </a:extLst>
            </p:cNvPr>
            <p:cNvCxnSpPr>
              <a:cxnSpLocks/>
              <a:stCxn id="68" idx="2"/>
              <a:endCxn id="58" idx="3"/>
            </p:cNvCxnSpPr>
            <p:nvPr/>
          </p:nvCxnSpPr>
          <p:spPr>
            <a:xfrm rot="5400000" flipH="1">
              <a:off x="10192219" y="4263678"/>
              <a:ext cx="784082" cy="1146147"/>
            </a:xfrm>
            <a:prstGeom prst="curvedConnector4">
              <a:avLst>
                <a:gd name="adj1" fmla="val -29155"/>
                <a:gd name="adj2" fmla="val 8362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35">
              <a:extLst>
                <a:ext uri="{FF2B5EF4-FFF2-40B4-BE49-F238E27FC236}">
                  <a16:creationId xmlns:a16="http://schemas.microsoft.com/office/drawing/2014/main" id="{4B958672-D66B-43CA-B6BD-E1EF4DEB28BC}"/>
                </a:ext>
              </a:extLst>
            </p:cNvPr>
            <p:cNvCxnSpPr>
              <a:cxnSpLocks/>
              <a:stCxn id="71" idx="3"/>
              <a:endCxn id="58" idx="0"/>
            </p:cNvCxnSpPr>
            <p:nvPr/>
          </p:nvCxnSpPr>
          <p:spPr>
            <a:xfrm flipV="1">
              <a:off x="8524129" y="4212300"/>
              <a:ext cx="1050915" cy="232410"/>
            </a:xfrm>
            <a:prstGeom prst="curvedConnector4">
              <a:avLst>
                <a:gd name="adj1" fmla="val 29249"/>
                <a:gd name="adj2" fmla="val 19836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35">
              <a:extLst>
                <a:ext uri="{FF2B5EF4-FFF2-40B4-BE49-F238E27FC236}">
                  <a16:creationId xmlns:a16="http://schemas.microsoft.com/office/drawing/2014/main" id="{BAFE0323-6D3B-4CCB-B330-4038A8C2F899}"/>
                </a:ext>
              </a:extLst>
            </p:cNvPr>
            <p:cNvCxnSpPr>
              <a:cxnSpLocks/>
              <a:stCxn id="58" idx="2"/>
              <a:endCxn id="71" idx="3"/>
            </p:cNvCxnSpPr>
            <p:nvPr/>
          </p:nvCxnSpPr>
          <p:spPr>
            <a:xfrm rot="5400000" flipH="1">
              <a:off x="8933382" y="4035458"/>
              <a:ext cx="232410" cy="1050915"/>
            </a:xfrm>
            <a:prstGeom prst="curvedConnector4">
              <a:avLst>
                <a:gd name="adj1" fmla="val -98361"/>
                <a:gd name="adj2" fmla="val 7075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38C9C72E-5E35-49F8-8263-7BF96092A249}"/>
                </a:ext>
              </a:extLst>
            </p:cNvPr>
            <p:cNvGrpSpPr/>
            <p:nvPr/>
          </p:nvGrpSpPr>
          <p:grpSpPr>
            <a:xfrm>
              <a:off x="10386481" y="3660628"/>
              <a:ext cx="1541703" cy="1568164"/>
              <a:chOff x="10345032" y="3856033"/>
              <a:chExt cx="1541703" cy="1568164"/>
            </a:xfrm>
          </p:grpSpPr>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id="{66B33FCB-B0C7-428F-AA84-BF31DF53C4DC}"/>
                      </a:ext>
                    </a:extLst>
                  </p:cNvPr>
                  <p:cNvSpPr/>
                  <p:nvPr/>
                </p:nvSpPr>
                <p:spPr>
                  <a:xfrm>
                    <a:off x="10678222" y="3856033"/>
                    <a:ext cx="875324" cy="39256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000" i="1" dirty="0" smtClean="0">
                              <a:solidFill>
                                <a:schemeClr val="tx2"/>
                              </a:solidFill>
                              <a:latin typeface="Cambria Math" panose="02040503050406030204" pitchFamily="18" charset="0"/>
                              <a:cs typeface="Courier New" panose="02070309020205020404" pitchFamily="49" charset="0"/>
                            </a:rPr>
                            <m:t>𝐸𝑥𝑟𝑢𝑛</m:t>
                          </m:r>
                          <m:r>
                            <a:rPr lang="en-CA" sz="1000" i="1" dirty="0">
                              <a:solidFill>
                                <a:schemeClr val="tx2"/>
                              </a:solidFill>
                              <a:latin typeface="Cambria Math" panose="02040503050406030204" pitchFamily="18" charset="0"/>
                              <a:cs typeface="Courier New" panose="02070309020205020404" pitchFamily="49" charset="0"/>
                            </a:rPr>
                            <m:t>()</m:t>
                          </m:r>
                        </m:oMath>
                      </m:oMathPara>
                    </a14:m>
                    <a:endParaRPr lang="en-CA" sz="1000">
                      <a:solidFill>
                        <a:schemeClr val="tx2"/>
                      </a:solidFill>
                      <a:latin typeface="Courier New" panose="02070309020205020404" pitchFamily="49" charset="0"/>
                      <a:cs typeface="Courier New" panose="02070309020205020404" pitchFamily="49" charset="0"/>
                    </a:endParaRPr>
                  </a:p>
                </p:txBody>
              </p:sp>
            </mc:Choice>
            <mc:Fallback xmlns="">
              <p:sp>
                <p:nvSpPr>
                  <p:cNvPr id="66" name="Rectangle 65">
                    <a:extLst>
                      <a:ext uri="{FF2B5EF4-FFF2-40B4-BE49-F238E27FC236}">
                        <a16:creationId xmlns:a16="http://schemas.microsoft.com/office/drawing/2014/main" id="{66B33FCB-B0C7-428F-AA84-BF31DF53C4DC}"/>
                      </a:ext>
                    </a:extLst>
                  </p:cNvPr>
                  <p:cNvSpPr>
                    <a:spLocks noRot="1" noChangeAspect="1" noMove="1" noResize="1" noEditPoints="1" noAdjustHandles="1" noChangeArrowheads="1" noChangeShapeType="1" noTextEdit="1"/>
                  </p:cNvSpPr>
                  <p:nvPr/>
                </p:nvSpPr>
                <p:spPr>
                  <a:xfrm>
                    <a:off x="10678222" y="3856033"/>
                    <a:ext cx="875324" cy="392568"/>
                  </a:xfrm>
                  <a:prstGeom prst="rect">
                    <a:avLst/>
                  </a:prstGeom>
                  <a:blipFill>
                    <a:blip r:embed="rId9"/>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77342DF1-620E-46B9-B303-974CE2F5CEA6}"/>
                      </a:ext>
                    </a:extLst>
                  </p:cNvPr>
                  <p:cNvSpPr/>
                  <p:nvPr/>
                </p:nvSpPr>
                <p:spPr>
                  <a:xfrm>
                    <a:off x="10580006" y="4390669"/>
                    <a:ext cx="1071757" cy="39256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000" i="1" dirty="0" smtClean="0">
                              <a:solidFill>
                                <a:schemeClr val="bg2"/>
                              </a:solidFill>
                              <a:latin typeface="Cambria Math" panose="02040503050406030204" pitchFamily="18" charset="0"/>
                              <a:cs typeface="Courier New" panose="02070309020205020404" pitchFamily="49" charset="0"/>
                            </a:rPr>
                            <m:t>𝐹𝑟𝑒𝑞𝑢𝑒𝑛𝑐𝑦</m:t>
                          </m:r>
                          <m:r>
                            <a:rPr lang="en-CA" sz="1000" i="1" dirty="0" smtClean="0">
                              <a:solidFill>
                                <a:schemeClr val="bg2"/>
                              </a:solidFill>
                              <a:latin typeface="Cambria Math" panose="02040503050406030204" pitchFamily="18" charset="0"/>
                              <a:cs typeface="Courier New" panose="02070309020205020404" pitchFamily="49" charset="0"/>
                            </a:rPr>
                            <m:t>()</m:t>
                          </m:r>
                        </m:oMath>
                      </m:oMathPara>
                    </a14:m>
                    <a:endParaRPr lang="en-CA" sz="1000">
                      <a:solidFill>
                        <a:schemeClr val="bg2"/>
                      </a:solidFill>
                      <a:latin typeface="Courier New" panose="02070309020205020404" pitchFamily="49" charset="0"/>
                      <a:cs typeface="Courier New" panose="02070309020205020404" pitchFamily="49" charset="0"/>
                    </a:endParaRPr>
                  </a:p>
                </p:txBody>
              </p:sp>
            </mc:Choice>
            <mc:Fallback xmlns="">
              <p:sp>
                <p:nvSpPr>
                  <p:cNvPr id="67" name="Rectangle 66">
                    <a:extLst>
                      <a:ext uri="{FF2B5EF4-FFF2-40B4-BE49-F238E27FC236}">
                        <a16:creationId xmlns:a16="http://schemas.microsoft.com/office/drawing/2014/main" id="{77342DF1-620E-46B9-B303-974CE2F5CEA6}"/>
                      </a:ext>
                    </a:extLst>
                  </p:cNvPr>
                  <p:cNvSpPr>
                    <a:spLocks noRot="1" noChangeAspect="1" noMove="1" noResize="1" noEditPoints="1" noAdjustHandles="1" noChangeArrowheads="1" noChangeShapeType="1" noTextEdit="1"/>
                  </p:cNvSpPr>
                  <p:nvPr/>
                </p:nvSpPr>
                <p:spPr>
                  <a:xfrm>
                    <a:off x="10580006" y="4390669"/>
                    <a:ext cx="1071757" cy="392568"/>
                  </a:xfrm>
                  <a:prstGeom prst="rect">
                    <a:avLst/>
                  </a:prstGeom>
                  <a:blipFill>
                    <a:blip r:embed="rId10"/>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8" name="Rectangle 67">
                    <a:extLst>
                      <a:ext uri="{FF2B5EF4-FFF2-40B4-BE49-F238E27FC236}">
                        <a16:creationId xmlns:a16="http://schemas.microsoft.com/office/drawing/2014/main" id="{4CF4CE15-7B5E-49D4-B517-853BDDB1B8BE}"/>
                      </a:ext>
                    </a:extLst>
                  </p:cNvPr>
                  <p:cNvSpPr/>
                  <p:nvPr/>
                </p:nvSpPr>
                <p:spPr>
                  <a:xfrm>
                    <a:off x="10345032" y="4945340"/>
                    <a:ext cx="1541703" cy="47885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b="0" i="1" dirty="0" smtClean="0">
                              <a:solidFill>
                                <a:schemeClr val="bg2"/>
                              </a:solidFill>
                              <a:latin typeface="Cambria Math" panose="02040503050406030204" pitchFamily="18" charset="0"/>
                              <a:cs typeface="Courier New" panose="02070309020205020404" pitchFamily="49" charset="0"/>
                            </a:rPr>
                            <m:t>𝑆𝑢𝑚</m:t>
                          </m:r>
                          <m:r>
                            <a:rPr lang="en-CA" sz="1200" i="1" dirty="0" smtClean="0">
                              <a:solidFill>
                                <a:schemeClr val="bg2"/>
                              </a:solidFill>
                              <a:latin typeface="Cambria Math" panose="02040503050406030204" pitchFamily="18" charset="0"/>
                              <a:cs typeface="Courier New" panose="02070309020205020404" pitchFamily="49" charset="0"/>
                            </a:rPr>
                            <m:t> + </m:t>
                          </m:r>
                        </m:oMath>
                      </m:oMathPara>
                    </a14:m>
                    <a:endParaRPr lang="en-CA" sz="1200" i="1">
                      <a:solidFill>
                        <a:schemeClr val="bg2"/>
                      </a:solidFill>
                      <a:latin typeface="Cambria Math" panose="02040503050406030204" pitchFamily="18" charset="0"/>
                      <a:cs typeface="Courier New" panose="02070309020205020404" pitchFamily="49" charset="0"/>
                    </a:endParaRPr>
                  </a:p>
                  <a:p>
                    <a:pPr algn="ctr"/>
                    <a14:m>
                      <m:oMathPara xmlns:m="http://schemas.openxmlformats.org/officeDocument/2006/math">
                        <m:oMathParaPr>
                          <m:jc m:val="centerGroup"/>
                        </m:oMathParaPr>
                        <m:oMath xmlns:m="http://schemas.openxmlformats.org/officeDocument/2006/math">
                          <m:r>
                            <a:rPr lang="en-CA" sz="1000" i="1" dirty="0" smtClean="0">
                              <a:solidFill>
                                <a:schemeClr val="bg2"/>
                              </a:solidFill>
                              <a:latin typeface="Cambria Math" panose="02040503050406030204" pitchFamily="18" charset="0"/>
                              <a:cs typeface="Courier New" panose="02070309020205020404" pitchFamily="49" charset="0"/>
                            </a:rPr>
                            <m:t>(</m:t>
                          </m:r>
                          <m:r>
                            <a:rPr lang="en-CA" sz="1000" i="1" dirty="0" err="1" smtClean="0">
                              <a:solidFill>
                                <a:schemeClr val="bg2"/>
                              </a:solidFill>
                              <a:latin typeface="Cambria Math" panose="02040503050406030204" pitchFamily="18" charset="0"/>
                              <a:cs typeface="Courier New" panose="02070309020205020404" pitchFamily="49" charset="0"/>
                            </a:rPr>
                            <m:t>𝐿𝐶𝑃</m:t>
                          </m:r>
                          <m:r>
                            <a:rPr lang="en-CA" sz="1000" i="1" baseline="-25000" dirty="0" err="1" smtClean="0">
                              <a:solidFill>
                                <a:schemeClr val="bg2"/>
                              </a:solidFill>
                              <a:latin typeface="Cambria Math" panose="02040503050406030204" pitchFamily="18" charset="0"/>
                              <a:cs typeface="Courier New" panose="02070309020205020404" pitchFamily="49" charset="0"/>
                            </a:rPr>
                            <m:t>𝑖</m:t>
                          </m:r>
                          <m:r>
                            <a:rPr lang="en-CA" sz="1000" i="1" dirty="0" smtClean="0">
                              <a:solidFill>
                                <a:schemeClr val="bg2"/>
                              </a:solidFill>
                              <a:latin typeface="Cambria Math" panose="02040503050406030204" pitchFamily="18" charset="0"/>
                              <a:cs typeface="Courier New" panose="02070309020205020404" pitchFamily="49" charset="0"/>
                            </a:rPr>
                            <m:t> – </m:t>
                          </m:r>
                          <m:r>
                            <a:rPr lang="en-CA" sz="1000" i="1" dirty="0" smtClean="0">
                              <a:solidFill>
                                <a:schemeClr val="bg2"/>
                              </a:solidFill>
                              <a:latin typeface="Cambria Math" panose="02040503050406030204" pitchFamily="18" charset="0"/>
                              <a:cs typeface="Courier New" panose="02070309020205020404" pitchFamily="49" charset="0"/>
                            </a:rPr>
                            <m:t>𝑝</m:t>
                          </m:r>
                          <m:r>
                            <a:rPr lang="en-CA" sz="1000" i="1" dirty="0" smtClean="0">
                              <a:solidFill>
                                <a:schemeClr val="bg2"/>
                              </a:solidFill>
                              <a:latin typeface="Cambria Math" panose="02040503050406030204" pitchFamily="18" charset="0"/>
                              <a:cs typeface="Courier New" panose="02070309020205020404" pitchFamily="49" charset="0"/>
                            </a:rPr>
                            <m:t>)	∗ (</m:t>
                          </m:r>
                          <m:r>
                            <a:rPr lang="en-CA" sz="1000" i="1" dirty="0" err="1" smtClean="0">
                              <a:solidFill>
                                <a:schemeClr val="bg2"/>
                              </a:solidFill>
                              <a:latin typeface="Cambria Math" panose="02040503050406030204" pitchFamily="18" charset="0"/>
                              <a:cs typeface="Courier New" panose="02070309020205020404" pitchFamily="49" charset="0"/>
                            </a:rPr>
                            <m:t>𝑓</m:t>
                          </m:r>
                          <m:r>
                            <a:rPr lang="en-CA" sz="1000" i="1" baseline="-25000" dirty="0" err="1" smtClean="0">
                              <a:solidFill>
                                <a:schemeClr val="bg2"/>
                              </a:solidFill>
                              <a:latin typeface="Cambria Math" panose="02040503050406030204" pitchFamily="18" charset="0"/>
                              <a:cs typeface="Courier New" panose="02070309020205020404" pitchFamily="49" charset="0"/>
                            </a:rPr>
                            <m:t>𝑟</m:t>
                          </m:r>
                          <m:r>
                            <a:rPr lang="en-CA" sz="1000" i="1" baseline="-25000" dirty="0" err="1" smtClean="0">
                              <a:solidFill>
                                <a:schemeClr val="bg2"/>
                              </a:solidFill>
                              <a:latin typeface="Cambria Math" panose="02040503050406030204" pitchFamily="18" charset="0"/>
                              <a:cs typeface="Courier New" panose="02070309020205020404" pitchFamily="49" charset="0"/>
                            </a:rPr>
                            <m:t>,</m:t>
                          </m:r>
                          <m:r>
                            <a:rPr lang="en-CA" sz="1000" i="1" baseline="-25000" dirty="0" err="1" smtClean="0">
                              <a:solidFill>
                                <a:schemeClr val="bg2"/>
                              </a:solidFill>
                              <a:latin typeface="Cambria Math" panose="02040503050406030204" pitchFamily="18" charset="0"/>
                              <a:cs typeface="Courier New" panose="02070309020205020404" pitchFamily="49" charset="0"/>
                            </a:rPr>
                            <m:t>𝑢</m:t>
                          </m:r>
                          <m:r>
                            <a:rPr lang="en-CA" sz="1000" i="1" dirty="0" smtClean="0">
                              <a:solidFill>
                                <a:schemeClr val="bg2"/>
                              </a:solidFill>
                              <a:latin typeface="Cambria Math" panose="02040503050406030204" pitchFamily="18" charset="0"/>
                              <a:cs typeface="Courier New" panose="02070309020205020404" pitchFamily="49" charset="0"/>
                            </a:rPr>
                            <m:t> − 1)</m:t>
                          </m:r>
                        </m:oMath>
                      </m:oMathPara>
                    </a14:m>
                    <a:endParaRPr lang="en-CA" sz="1000" baseline="-25000">
                      <a:solidFill>
                        <a:schemeClr val="bg2"/>
                      </a:solidFill>
                      <a:latin typeface="Courier New" panose="02070309020205020404" pitchFamily="49" charset="0"/>
                      <a:cs typeface="Courier New" panose="02070309020205020404" pitchFamily="49" charset="0"/>
                    </a:endParaRPr>
                  </a:p>
                </p:txBody>
              </p:sp>
            </mc:Choice>
            <mc:Fallback xmlns="">
              <p:sp>
                <p:nvSpPr>
                  <p:cNvPr id="68" name="Rectangle 67">
                    <a:extLst>
                      <a:ext uri="{FF2B5EF4-FFF2-40B4-BE49-F238E27FC236}">
                        <a16:creationId xmlns:a16="http://schemas.microsoft.com/office/drawing/2014/main" id="{4CF4CE15-7B5E-49D4-B517-853BDDB1B8BE}"/>
                      </a:ext>
                    </a:extLst>
                  </p:cNvPr>
                  <p:cNvSpPr>
                    <a:spLocks noRot="1" noChangeAspect="1" noMove="1" noResize="1" noEditPoints="1" noAdjustHandles="1" noChangeArrowheads="1" noChangeShapeType="1" noTextEdit="1"/>
                  </p:cNvSpPr>
                  <p:nvPr/>
                </p:nvSpPr>
                <p:spPr>
                  <a:xfrm>
                    <a:off x="10345032" y="4945340"/>
                    <a:ext cx="1541703" cy="478857"/>
                  </a:xfrm>
                  <a:prstGeom prst="rect">
                    <a:avLst/>
                  </a:prstGeom>
                  <a:blipFill>
                    <a:blip r:embed="rId11"/>
                    <a:stretch>
                      <a:fillRect/>
                    </a:stretch>
                  </a:blipFill>
                </p:spPr>
                <p:txBody>
                  <a:bodyPr/>
                  <a:lstStyle/>
                  <a:p>
                    <a:r>
                      <a:rPr lang="en-CA">
                        <a:noFill/>
                      </a:rPr>
                      <a:t> </a:t>
                    </a:r>
                  </a:p>
                </p:txBody>
              </p:sp>
            </mc:Fallback>
          </mc:AlternateContent>
        </p:grpSp>
        <p:cxnSp>
          <p:nvCxnSpPr>
            <p:cNvPr id="64" name="Straight Arrow Connector 63">
              <a:extLst>
                <a:ext uri="{FF2B5EF4-FFF2-40B4-BE49-F238E27FC236}">
                  <a16:creationId xmlns:a16="http://schemas.microsoft.com/office/drawing/2014/main" id="{2198F8F1-E469-410F-9BB4-A15FE79B2974}"/>
                </a:ext>
              </a:extLst>
            </p:cNvPr>
            <p:cNvCxnSpPr>
              <a:cxnSpLocks/>
              <a:stCxn id="66" idx="2"/>
              <a:endCxn id="67" idx="0"/>
            </p:cNvCxnSpPr>
            <p:nvPr/>
          </p:nvCxnSpPr>
          <p:spPr>
            <a:xfrm>
              <a:off x="11157333" y="4053196"/>
              <a:ext cx="1" cy="14206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A9176D59-9BBA-4331-B99E-1C5128E9A20E}"/>
                </a:ext>
              </a:extLst>
            </p:cNvPr>
            <p:cNvCxnSpPr>
              <a:cxnSpLocks/>
              <a:stCxn id="67" idx="2"/>
              <a:endCxn id="68" idx="0"/>
            </p:cNvCxnSpPr>
            <p:nvPr/>
          </p:nvCxnSpPr>
          <p:spPr>
            <a:xfrm flipH="1">
              <a:off x="11157333" y="4587832"/>
              <a:ext cx="1" cy="162103"/>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
        <p:nvSpPr>
          <p:cNvPr id="134" name="Rectangle 133">
            <a:extLst>
              <a:ext uri="{FF2B5EF4-FFF2-40B4-BE49-F238E27FC236}">
                <a16:creationId xmlns:a16="http://schemas.microsoft.com/office/drawing/2014/main" id="{9BB2753C-961F-4555-B590-DAC5B4F4684F}"/>
              </a:ext>
            </a:extLst>
          </p:cNvPr>
          <p:cNvSpPr/>
          <p:nvPr/>
        </p:nvSpPr>
        <p:spPr>
          <a:xfrm>
            <a:off x="0" y="5120856"/>
            <a:ext cx="6182353" cy="1737144"/>
          </a:xfrm>
          <a:prstGeom prst="rect">
            <a:avLst/>
          </a:prstGeom>
          <a:solidFill>
            <a:srgbClr val="F6F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37125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 name="Title 4">
            <a:extLst>
              <a:ext uri="{FF2B5EF4-FFF2-40B4-BE49-F238E27FC236}">
                <a16:creationId xmlns:a16="http://schemas.microsoft.com/office/drawing/2014/main" id="{6C87958C-AB57-4D4B-B090-C77E611748E3}"/>
              </a:ext>
            </a:extLst>
          </p:cNvPr>
          <p:cNvSpPr>
            <a:spLocks noGrp="1"/>
          </p:cNvSpPr>
          <p:nvPr>
            <p:ph type="title"/>
          </p:nvPr>
        </p:nvSpPr>
        <p:spPr>
          <a:xfrm>
            <a:off x="838200" y="586992"/>
            <a:ext cx="4953000" cy="1664573"/>
          </a:xfrm>
        </p:spPr>
        <p:txBody>
          <a:bodyPr>
            <a:normAutofit/>
          </a:bodyPr>
          <a:lstStyle/>
          <a:p>
            <a:pPr>
              <a:lnSpc>
                <a:spcPct val="90000"/>
              </a:lnSpc>
            </a:pPr>
            <a:r>
              <a:rPr lang="en-CA" sz="4000" dirty="0">
                <a:solidFill>
                  <a:schemeClr val="tx2"/>
                </a:solidFill>
              </a:rPr>
              <a:t>OLP-1</a:t>
            </a:r>
            <a:endParaRPr lang="en-CA" sz="2000" b="0" dirty="0">
              <a:solidFill>
                <a:schemeClr val="tx2"/>
              </a:solidFill>
            </a:endParaRPr>
          </a:p>
        </p:txBody>
      </p:sp>
      <p:sp>
        <p:nvSpPr>
          <p:cNvPr id="55" name="exrun() RECTANGLE">
            <a:extLst>
              <a:ext uri="{FF2B5EF4-FFF2-40B4-BE49-F238E27FC236}">
                <a16:creationId xmlns:a16="http://schemas.microsoft.com/office/drawing/2014/main" id="{9EFD0485-6CD1-4339-A7EC-6A83D815027A}"/>
              </a:ext>
            </a:extLst>
          </p:cNvPr>
          <p:cNvSpPr/>
          <p:nvPr/>
        </p:nvSpPr>
        <p:spPr>
          <a:xfrm>
            <a:off x="1098123" y="5467758"/>
            <a:ext cx="1342518" cy="29609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2377EF59-30F4-DCE6-9B5A-0ECD90E1272F}"/>
                  </a:ext>
                </a:extLst>
              </p:cNvPr>
              <p:cNvSpPr>
                <a:spLocks noGrp="1"/>
              </p:cNvSpPr>
              <p:nvPr>
                <p:ph idx="1"/>
              </p:nvPr>
            </p:nvSpPr>
            <p:spPr>
              <a:xfrm>
                <a:off x="838200" y="3092420"/>
                <a:ext cx="4952681" cy="2819474"/>
              </a:xfrm>
            </p:spPr>
            <p:txBody>
              <a:bodyPr anchor="ctr">
                <a:normAutofit fontScale="77500" lnSpcReduction="20000"/>
              </a:bodyPr>
              <a:lstStyle/>
              <a:p>
                <a:pPr marL="0" indent="0">
                  <a:buNone/>
                </a:pPr>
                <a:r>
                  <a:rPr lang="en-US" sz="1800">
                    <a:solidFill>
                      <a:schemeClr val="tx2"/>
                    </a:solidFill>
                    <a:cs typeface="Courier New" panose="02070309020205020404" pitchFamily="49" charset="0"/>
                  </a:rPr>
                  <a:t>We can determine the</a:t>
                </a:r>
                <a:r>
                  <a:rPr lang="en-US" sz="1800" b="1">
                    <a:solidFill>
                      <a:schemeClr val="tx2"/>
                    </a:solidFill>
                    <a:cs typeface="Courier New" panose="02070309020205020404" pitchFamily="49" charset="0"/>
                  </a:rPr>
                  <a:t> eligible runs</a:t>
                </a:r>
                <a:r>
                  <a:rPr lang="en-US" sz="1800">
                    <a:solidFill>
                      <a:schemeClr val="tx2"/>
                    </a:solidFill>
                    <a:cs typeface="Courier New" panose="02070309020205020404" pitchFamily="49" charset="0"/>
                  </a:rPr>
                  <a:t> of </a:t>
                </a:r>
                <a14:m>
                  <m:oMath xmlns:m="http://schemas.openxmlformats.org/officeDocument/2006/math">
                    <m:r>
                      <a:rPr lang="en-US" sz="1800" b="1" i="1" dirty="0" smtClean="0">
                        <a:solidFill>
                          <a:schemeClr val="tx2"/>
                        </a:solidFill>
                        <a:latin typeface="Cambria Math" panose="02040503050406030204" pitchFamily="18" charset="0"/>
                        <a:cs typeface="Courier New" panose="02070309020205020404" pitchFamily="49" charset="0"/>
                      </a:rPr>
                      <m:t>𝒖</m:t>
                    </m:r>
                  </m:oMath>
                </a14:m>
                <a:r>
                  <a:rPr lang="en-US" sz="1800">
                    <a:solidFill>
                      <a:schemeClr val="tx2"/>
                    </a:solidFill>
                    <a:cs typeface="Courier New" panose="02070309020205020404" pitchFamily="49" charset="0"/>
                  </a:rPr>
                  <a:t> using </a:t>
                </a:r>
                <a14:m>
                  <m:oMath xmlns:m="http://schemas.openxmlformats.org/officeDocument/2006/math">
                    <m:r>
                      <a:rPr lang="en-US" sz="1800" i="1" dirty="0" smtClean="0">
                        <a:solidFill>
                          <a:schemeClr val="tx2"/>
                        </a:solidFill>
                        <a:latin typeface="Cambria Math" panose="02040503050406030204" pitchFamily="18" charset="0"/>
                        <a:cs typeface="Courier New" panose="02070309020205020404" pitchFamily="49" charset="0"/>
                      </a:rPr>
                      <m:t>𝑒𝑥𝑟𝑢𝑛</m:t>
                    </m:r>
                    <m:r>
                      <a:rPr lang="en-US" sz="1800" i="1" dirty="0" smtClean="0">
                        <a:solidFill>
                          <a:schemeClr val="tx2"/>
                        </a:solidFill>
                        <a:latin typeface="Cambria Math" panose="02040503050406030204" pitchFamily="18" charset="0"/>
                        <a:cs typeface="Courier New" panose="02070309020205020404" pitchFamily="49" charset="0"/>
                      </a:rPr>
                      <m:t>(</m:t>
                    </m:r>
                    <m:r>
                      <a:rPr lang="en-US" sz="1800" i="1" dirty="0" err="1" smtClean="0">
                        <a:solidFill>
                          <a:schemeClr val="tx2"/>
                        </a:solidFill>
                        <a:latin typeface="Cambria Math" panose="02040503050406030204" pitchFamily="18" charset="0"/>
                        <a:cs typeface="Courier New" panose="02070309020205020404" pitchFamily="49" charset="0"/>
                      </a:rPr>
                      <m:t>𝑖</m:t>
                    </m:r>
                    <m:r>
                      <a:rPr lang="en-US" sz="1800" i="1" dirty="0" smtClean="0">
                        <a:solidFill>
                          <a:schemeClr val="tx2"/>
                        </a:solidFill>
                        <a:latin typeface="Cambria Math" panose="02040503050406030204" pitchFamily="18" charset="0"/>
                        <a:cs typeface="Courier New" panose="02070309020205020404" pitchFamily="49" charset="0"/>
                      </a:rPr>
                      <m:t>′,</m:t>
                    </m:r>
                    <m:r>
                      <a:rPr lang="en-US" sz="1800" i="1" dirty="0" smtClean="0">
                        <a:solidFill>
                          <a:schemeClr val="tx2"/>
                        </a:solidFill>
                        <a:latin typeface="Cambria Math" panose="02040503050406030204" pitchFamily="18" charset="0"/>
                        <a:cs typeface="Courier New" panose="02070309020205020404" pitchFamily="49" charset="0"/>
                      </a:rPr>
                      <m:t>𝑗</m:t>
                    </m:r>
                    <m:r>
                      <a:rPr lang="en-US" sz="1800" i="1" dirty="0" smtClean="0">
                        <a:solidFill>
                          <a:schemeClr val="tx2"/>
                        </a:solidFill>
                        <a:latin typeface="Cambria Math" panose="02040503050406030204" pitchFamily="18" charset="0"/>
                        <a:cs typeface="Courier New" panose="02070309020205020404" pitchFamily="49" charset="0"/>
                      </a:rPr>
                      <m:t>′)</m:t>
                    </m:r>
                  </m:oMath>
                </a14:m>
                <a:br>
                  <a:rPr lang="en-US" sz="1800">
                    <a:solidFill>
                      <a:schemeClr val="tx2"/>
                    </a:solidFill>
                    <a:cs typeface="Courier New" panose="02070309020205020404" pitchFamily="49" charset="0"/>
                  </a:rPr>
                </a:br>
                <a:endParaRPr lang="en-US" sz="1800">
                  <a:solidFill>
                    <a:schemeClr val="tx2"/>
                  </a:solidFill>
                  <a:cs typeface="Courier New" panose="02070309020205020404" pitchFamily="49" charset="0"/>
                </a:endParaRPr>
              </a:p>
              <a:p>
                <a:r>
                  <a:rPr lang="en-US" sz="1800" b="1">
                    <a:solidFill>
                      <a:schemeClr val="tx2"/>
                    </a:solidFill>
                    <a:cs typeface="Courier New" panose="02070309020205020404" pitchFamily="49" charset="0"/>
                  </a:rPr>
                  <a:t>Input:</a:t>
                </a:r>
                <a:r>
                  <a:rPr lang="en-CA" sz="1800">
                    <a:solidFill>
                      <a:schemeClr val="tx2"/>
                    </a:solidFill>
                    <a:cs typeface="Courier New" panose="02070309020205020404" pitchFamily="49" charset="0"/>
                  </a:rPr>
                  <a:t> the range </a:t>
                </a:r>
                <a14:m>
                  <m:oMath xmlns:m="http://schemas.openxmlformats.org/officeDocument/2006/math">
                    <m:r>
                      <a:rPr lang="en-US" sz="1800" b="1" i="1" dirty="0">
                        <a:solidFill>
                          <a:schemeClr val="tx2"/>
                        </a:solidFill>
                        <a:latin typeface="Cambria Math" panose="02040503050406030204" pitchFamily="18" charset="0"/>
                        <a:cs typeface="Courier New" panose="02070309020205020404" pitchFamily="49" charset="0"/>
                      </a:rPr>
                      <m:t>𝒙</m:t>
                    </m:r>
                    <m:d>
                      <m:dPr>
                        <m:begChr m:val="["/>
                        <m:endChr m:val="]"/>
                        <m:ctrlPr>
                          <a:rPr lang="en-US" sz="1800" i="1" dirty="0">
                            <a:solidFill>
                              <a:schemeClr val="tx2"/>
                            </a:solidFill>
                            <a:latin typeface="Cambria Math" panose="02040503050406030204" pitchFamily="18" charset="0"/>
                            <a:cs typeface="Courier New" panose="02070309020205020404" pitchFamily="49" charset="0"/>
                          </a:rPr>
                        </m:ctrlPr>
                      </m:dPr>
                      <m:e>
                        <m:sSup>
                          <m:sSupPr>
                            <m:ctrlPr>
                              <a:rPr lang="en-US" sz="1800" i="1" dirty="0">
                                <a:solidFill>
                                  <a:schemeClr val="tx2"/>
                                </a:solidFill>
                                <a:latin typeface="Cambria Math" panose="02040503050406030204" pitchFamily="18" charset="0"/>
                                <a:cs typeface="Courier New" panose="02070309020205020404" pitchFamily="49" charset="0"/>
                              </a:rPr>
                            </m:ctrlPr>
                          </m:sSupPr>
                          <m:e>
                            <m:r>
                              <a:rPr lang="en-US" sz="1800" i="1" dirty="0" err="1">
                                <a:solidFill>
                                  <a:schemeClr val="tx2"/>
                                </a:solidFill>
                                <a:latin typeface="Cambria Math" panose="02040503050406030204" pitchFamily="18" charset="0"/>
                                <a:cs typeface="Courier New" panose="02070309020205020404" pitchFamily="49" charset="0"/>
                              </a:rPr>
                              <m:t>𝑖</m:t>
                            </m:r>
                          </m:e>
                          <m:sup>
                            <m:r>
                              <a:rPr lang="en-US" sz="1800" i="1" dirty="0">
                                <a:solidFill>
                                  <a:schemeClr val="tx2"/>
                                </a:solidFill>
                                <a:latin typeface="Cambria Math" panose="02040503050406030204" pitchFamily="18" charset="0"/>
                                <a:cs typeface="Courier New" panose="02070309020205020404" pitchFamily="49" charset="0"/>
                              </a:rPr>
                              <m:t>′</m:t>
                            </m:r>
                          </m:sup>
                        </m:sSup>
                        <m:r>
                          <a:rPr lang="en-US" sz="1800" i="1" dirty="0">
                            <a:solidFill>
                              <a:schemeClr val="tx2"/>
                            </a:solidFill>
                            <a:latin typeface="Cambria Math" panose="02040503050406030204" pitchFamily="18" charset="0"/>
                            <a:cs typeface="Courier New" panose="02070309020205020404" pitchFamily="49" charset="0"/>
                          </a:rPr>
                          <m:t>..</m:t>
                        </m:r>
                        <m:sSup>
                          <m:sSupPr>
                            <m:ctrlPr>
                              <a:rPr lang="en-US" sz="1800" i="1" dirty="0">
                                <a:solidFill>
                                  <a:schemeClr val="tx2"/>
                                </a:solidFill>
                                <a:latin typeface="Cambria Math" panose="02040503050406030204" pitchFamily="18" charset="0"/>
                                <a:cs typeface="Courier New" panose="02070309020205020404" pitchFamily="49" charset="0"/>
                              </a:rPr>
                            </m:ctrlPr>
                          </m:sSupPr>
                          <m:e>
                            <m:r>
                              <a:rPr lang="en-US" sz="1800" i="1" dirty="0">
                                <a:solidFill>
                                  <a:schemeClr val="tx2"/>
                                </a:solidFill>
                                <a:latin typeface="Cambria Math" panose="02040503050406030204" pitchFamily="18" charset="0"/>
                                <a:cs typeface="Courier New" panose="02070309020205020404" pitchFamily="49" charset="0"/>
                              </a:rPr>
                              <m:t>𝑗</m:t>
                            </m:r>
                          </m:e>
                          <m:sup>
                            <m:r>
                              <a:rPr lang="en-US" sz="1800" i="1" dirty="0">
                                <a:solidFill>
                                  <a:schemeClr val="tx2"/>
                                </a:solidFill>
                                <a:latin typeface="Cambria Math" panose="02040503050406030204" pitchFamily="18" charset="0"/>
                                <a:cs typeface="Courier New" panose="02070309020205020404" pitchFamily="49" charset="0"/>
                              </a:rPr>
                              <m:t>′</m:t>
                            </m:r>
                          </m:sup>
                        </m:sSup>
                      </m:e>
                    </m:d>
                  </m:oMath>
                </a14:m>
                <a:r>
                  <a:rPr lang="en-CA" sz="1800">
                    <a:solidFill>
                      <a:schemeClr val="tx2"/>
                    </a:solidFill>
                    <a:cs typeface="Courier New" panose="02070309020205020404" pitchFamily="49" charset="0"/>
                  </a:rPr>
                  <a:t> that </a:t>
                </a:r>
                <a14:m>
                  <m:oMath xmlns:m="http://schemas.openxmlformats.org/officeDocument/2006/math">
                    <m:r>
                      <a:rPr lang="en-US" sz="1800" b="1" i="1" dirty="0">
                        <a:solidFill>
                          <a:schemeClr val="tx2"/>
                        </a:solidFill>
                        <a:latin typeface="Cambria Math" panose="02040503050406030204" pitchFamily="18" charset="0"/>
                        <a:cs typeface="Courier New" panose="02070309020205020404" pitchFamily="49" charset="0"/>
                      </a:rPr>
                      <m:t>𝒖</m:t>
                    </m:r>
                  </m:oMath>
                </a14:m>
                <a:r>
                  <a:rPr lang="en-US" sz="1800">
                    <a:solidFill>
                      <a:schemeClr val="tx2"/>
                    </a:solidFill>
                    <a:cs typeface="Courier New" panose="02070309020205020404" pitchFamily="49" charset="0"/>
                  </a:rPr>
                  <a:t> occurs consecutively: </a:t>
                </a:r>
              </a:p>
              <a:p>
                <a:pPr marL="0" indent="0" algn="ctr">
                  <a:buNone/>
                </a:pPr>
                <a:r>
                  <a:rPr lang="en-US" sz="1800">
                    <a:solidFill>
                      <a:schemeClr val="tx2"/>
                    </a:solidFill>
                    <a:latin typeface="Lobster" panose="00000500000000000000" pitchFamily="2" charset="0"/>
                    <a:cs typeface="Courier New" panose="02070309020205020404" pitchFamily="49" charset="0"/>
                  </a:rPr>
                  <a:t>SA</a:t>
                </a:r>
                <a14:m>
                  <m:oMath xmlns:m="http://schemas.openxmlformats.org/officeDocument/2006/math">
                    <m:r>
                      <a:rPr lang="en-US" sz="1800" i="1" dirty="0" smtClean="0">
                        <a:solidFill>
                          <a:schemeClr val="tx2"/>
                        </a:solidFill>
                        <a:latin typeface="Cambria Math" panose="02040503050406030204" pitchFamily="18" charset="0"/>
                        <a:cs typeface="Courier New" panose="02070309020205020404" pitchFamily="49" charset="0"/>
                      </a:rPr>
                      <m:t>[</m:t>
                    </m:r>
                    <m:r>
                      <a:rPr lang="en-US" sz="1800" i="1" dirty="0" smtClean="0">
                        <a:solidFill>
                          <a:schemeClr val="tx2"/>
                        </a:solidFill>
                        <a:latin typeface="Cambria Math" panose="02040503050406030204" pitchFamily="18" charset="0"/>
                        <a:cs typeface="Courier New" panose="02070309020205020404" pitchFamily="49" charset="0"/>
                      </a:rPr>
                      <m:t>𝑟</m:t>
                    </m:r>
                    <m:r>
                      <a:rPr lang="en-US" sz="1800" i="1" baseline="-25000" dirty="0">
                        <a:solidFill>
                          <a:schemeClr val="tx2"/>
                        </a:solidFill>
                        <a:latin typeface="Cambria Math" panose="02040503050406030204" pitchFamily="18" charset="0"/>
                        <a:cs typeface="Courier New" panose="02070309020205020404" pitchFamily="49" charset="0"/>
                      </a:rPr>
                      <m:t>1</m:t>
                    </m:r>
                    <m:r>
                      <a:rPr lang="en-US" sz="1800" i="1" dirty="0">
                        <a:solidFill>
                          <a:schemeClr val="tx2"/>
                        </a:solidFill>
                        <a:latin typeface="Cambria Math" panose="02040503050406030204" pitchFamily="18" charset="0"/>
                        <a:cs typeface="Courier New" panose="02070309020205020404" pitchFamily="49" charset="0"/>
                      </a:rPr>
                      <m:t>..</m:t>
                    </m:r>
                    <m:r>
                      <a:rPr lang="en-US" sz="1800" i="1" dirty="0">
                        <a:solidFill>
                          <a:schemeClr val="tx2"/>
                        </a:solidFill>
                        <a:latin typeface="Cambria Math" panose="02040503050406030204" pitchFamily="18" charset="0"/>
                        <a:cs typeface="Courier New" panose="02070309020205020404" pitchFamily="49" charset="0"/>
                      </a:rPr>
                      <m:t>𝑟𝑚</m:t>
                    </m:r>
                    <m:r>
                      <a:rPr lang="en-US" sz="1800" i="1" dirty="0" smtClean="0">
                        <a:solidFill>
                          <a:schemeClr val="tx2"/>
                        </a:solidFill>
                        <a:latin typeface="Cambria Math" panose="02040503050406030204" pitchFamily="18" charset="0"/>
                        <a:cs typeface="Courier New" panose="02070309020205020404" pitchFamily="49" charset="0"/>
                      </a:rPr>
                      <m:t>]</m:t>
                    </m:r>
                  </m:oMath>
                </a14:m>
                <a:r>
                  <a:rPr lang="en-US" sz="1800">
                    <a:solidFill>
                      <a:schemeClr val="tx2"/>
                    </a:solidFill>
                    <a:cs typeface="Courier New" panose="02070309020205020404" pitchFamily="49" charset="0"/>
                  </a:rPr>
                  <a:t> </a:t>
                </a:r>
                <a:br>
                  <a:rPr lang="en-US" sz="1800">
                    <a:solidFill>
                      <a:schemeClr val="tx2"/>
                    </a:solidFill>
                    <a:cs typeface="Courier New" panose="02070309020205020404" pitchFamily="49" charset="0"/>
                  </a:rPr>
                </a:br>
                <a:r>
                  <a:rPr lang="en-US" sz="1800">
                    <a:solidFill>
                      <a:schemeClr val="tx2"/>
                    </a:solidFill>
                    <a:latin typeface="Lobster" panose="00000500000000000000" pitchFamily="2" charset="0"/>
                    <a:cs typeface="Courier New" panose="02070309020205020404" pitchFamily="49" charset="0"/>
                  </a:rPr>
                  <a:t>SA</a:t>
                </a:r>
                <a:r>
                  <a:rPr lang="en-US" sz="1800">
                    <a:solidFill>
                      <a:schemeClr val="tx2"/>
                    </a:solidFill>
                    <a:cs typeface="Courier New" panose="02070309020205020404" pitchFamily="49" charset="0"/>
                  </a:rPr>
                  <a:t> values that refer to </a:t>
                </a:r>
                <a14:m>
                  <m:oMath xmlns:m="http://schemas.openxmlformats.org/officeDocument/2006/math">
                    <m:r>
                      <a:rPr lang="en-US" sz="1800" b="1" i="1" dirty="0">
                        <a:solidFill>
                          <a:schemeClr val="tx2"/>
                        </a:solidFill>
                        <a:latin typeface="Cambria Math" panose="02040503050406030204" pitchFamily="18" charset="0"/>
                        <a:cs typeface="Courier New" panose="02070309020205020404" pitchFamily="49" charset="0"/>
                      </a:rPr>
                      <m:t>𝒖</m:t>
                    </m:r>
                  </m:oMath>
                </a14:m>
                <a:r>
                  <a:rPr lang="en-US" sz="1800">
                    <a:solidFill>
                      <a:schemeClr val="tx2"/>
                    </a:solidFill>
                    <a:cs typeface="Courier New" panose="02070309020205020404" pitchFamily="49" charset="0"/>
                  </a:rPr>
                  <a:t>.  </a:t>
                </a:r>
              </a:p>
              <a:p>
                <a:pPr marL="0" indent="0" algn="ctr">
                  <a:buNone/>
                </a:pPr>
                <a:r>
                  <a:rPr lang="en-US" sz="1800">
                    <a:solidFill>
                      <a:schemeClr val="tx2"/>
                    </a:solidFill>
                    <a:cs typeface="Courier New" panose="02070309020205020404" pitchFamily="49" charset="0"/>
                  </a:rPr>
                  <a:t>(</a:t>
                </a:r>
                <a14:m>
                  <m:oMath xmlns:m="http://schemas.openxmlformats.org/officeDocument/2006/math">
                    <m:r>
                      <a:rPr lang="en-US" sz="1800" i="1" dirty="0" smtClean="0">
                        <a:solidFill>
                          <a:schemeClr val="tx2"/>
                        </a:solidFill>
                        <a:latin typeface="Cambria Math" panose="02040503050406030204" pitchFamily="18" charset="0"/>
                        <a:cs typeface="Courier New" panose="02070309020205020404" pitchFamily="49" charset="0"/>
                      </a:rPr>
                      <m:t>𝑅</m:t>
                    </m:r>
                    <m:r>
                      <a:rPr lang="en-US" sz="1800" i="1" baseline="-25000" dirty="0" smtClean="0">
                        <a:solidFill>
                          <a:schemeClr val="tx2"/>
                        </a:solidFill>
                        <a:latin typeface="Cambria Math" panose="02040503050406030204" pitchFamily="18" charset="0"/>
                        <a:cs typeface="Courier New" panose="02070309020205020404" pitchFamily="49" charset="0"/>
                      </a:rPr>
                      <m:t>1</m:t>
                    </m:r>
                  </m:oMath>
                </a14:m>
                <a:r>
                  <a:rPr lang="en-US" sz="1800">
                    <a:solidFill>
                      <a:schemeClr val="tx2"/>
                    </a:solidFill>
                    <a:cs typeface="Courier New" panose="02070309020205020404" pitchFamily="49" charset="0"/>
                  </a:rPr>
                  <a:t> &amp; </a:t>
                </a:r>
                <a14:m>
                  <m:oMath xmlns:m="http://schemas.openxmlformats.org/officeDocument/2006/math">
                    <m:r>
                      <a:rPr lang="en-US" sz="1800" i="1" dirty="0" smtClean="0">
                        <a:solidFill>
                          <a:schemeClr val="tx2"/>
                        </a:solidFill>
                        <a:latin typeface="Cambria Math" panose="02040503050406030204" pitchFamily="18" charset="0"/>
                        <a:cs typeface="Courier New" panose="02070309020205020404" pitchFamily="49" charset="0"/>
                      </a:rPr>
                      <m:t>𝑅</m:t>
                    </m:r>
                    <m:r>
                      <a:rPr lang="en-US" sz="1800" i="1" baseline="-25000" dirty="0" smtClean="0">
                        <a:solidFill>
                          <a:schemeClr val="tx2"/>
                        </a:solidFill>
                        <a:latin typeface="Cambria Math" panose="02040503050406030204" pitchFamily="18" charset="0"/>
                        <a:cs typeface="Courier New" panose="02070309020205020404" pitchFamily="49" charset="0"/>
                      </a:rPr>
                      <m:t>𝑚</m:t>
                    </m:r>
                  </m:oMath>
                </a14:m>
                <a:r>
                  <a:rPr lang="en-US" sz="1800">
                    <a:solidFill>
                      <a:schemeClr val="tx2"/>
                    </a:solidFill>
                    <a:cs typeface="Courier New" panose="02070309020205020404" pitchFamily="49" charset="0"/>
                  </a:rPr>
                  <a:t> arrays.)</a:t>
                </a:r>
              </a:p>
              <a:p>
                <a:endParaRPr lang="en-US" sz="1800">
                  <a:solidFill>
                    <a:schemeClr val="tx2"/>
                  </a:solidFill>
                  <a:cs typeface="Courier New" panose="02070309020205020404" pitchFamily="49" charset="0"/>
                </a:endParaRPr>
              </a:p>
              <a:p>
                <a:r>
                  <a:rPr lang="en-US" sz="1800">
                    <a:solidFill>
                      <a:schemeClr val="tx2"/>
                    </a:solidFill>
                    <a:cs typeface="Courier New" panose="02070309020205020404" pitchFamily="49" charset="0"/>
                  </a:rPr>
                  <a:t>Parse through all runs of </a:t>
                </a:r>
                <a14:m>
                  <m:oMath xmlns:m="http://schemas.openxmlformats.org/officeDocument/2006/math">
                    <m:r>
                      <a:rPr lang="en-US" sz="1800" b="1" i="1" dirty="0" smtClean="0">
                        <a:solidFill>
                          <a:schemeClr val="tx2"/>
                        </a:solidFill>
                        <a:latin typeface="Cambria Math" panose="02040503050406030204" pitchFamily="18" charset="0"/>
                        <a:cs typeface="Courier New" panose="02070309020205020404" pitchFamily="49" charset="0"/>
                      </a:rPr>
                      <m:t>𝒙</m:t>
                    </m:r>
                  </m:oMath>
                </a14:m>
                <a:r>
                  <a:rPr lang="en-US" sz="1800">
                    <a:solidFill>
                      <a:schemeClr val="tx2"/>
                    </a:solidFill>
                    <a:cs typeface="Courier New" panose="02070309020205020404" pitchFamily="49" charset="0"/>
                  </a:rPr>
                  <a:t> computed with </a:t>
                </a:r>
                <a14:m>
                  <m:oMath xmlns:m="http://schemas.openxmlformats.org/officeDocument/2006/math">
                    <m:r>
                      <a:rPr lang="en-CA" sz="1800" i="1" dirty="0" smtClean="0">
                        <a:solidFill>
                          <a:schemeClr val="tx2"/>
                        </a:solidFill>
                        <a:latin typeface="Cambria Math" panose="02040503050406030204" pitchFamily="18" charset="0"/>
                        <a:cs typeface="Courier New" panose="02070309020205020404" pitchFamily="49" charset="0"/>
                      </a:rPr>
                      <m:t>𝐶𝑜𝑚𝑝𝑢𝑡𝑒𝑅𝑢𝑛𝑠</m:t>
                    </m:r>
                    <m:r>
                      <a:rPr lang="en-US" sz="1800" i="1" dirty="0">
                        <a:solidFill>
                          <a:schemeClr val="tx2"/>
                        </a:solidFill>
                        <a:latin typeface="Cambria Math" panose="02040503050406030204" pitchFamily="18" charset="0"/>
                        <a:cs typeface="Courier New" panose="02070309020205020404" pitchFamily="49" charset="0"/>
                      </a:rPr>
                      <m:t>()</m:t>
                    </m:r>
                  </m:oMath>
                </a14:m>
                <a:r>
                  <a:rPr lang="en-US" sz="1800">
                    <a:solidFill>
                      <a:schemeClr val="tx2"/>
                    </a:solidFill>
                    <a:cs typeface="Courier New" panose="02070309020205020404" pitchFamily="49" charset="0"/>
                  </a:rPr>
                  <a:t> </a:t>
                </a:r>
                <a:r>
                  <a:rPr lang="en-US" sz="1800" b="1">
                    <a:solidFill>
                      <a:schemeClr val="tx2"/>
                    </a:solidFill>
                    <a:cs typeface="Courier New" panose="02070309020205020404" pitchFamily="49" charset="0"/>
                  </a:rPr>
                  <a:t>[Cro14]</a:t>
                </a:r>
                <a:endParaRPr lang="en-US" sz="1800">
                  <a:solidFill>
                    <a:schemeClr val="tx2"/>
                  </a:solidFill>
                  <a:cs typeface="Courier New" panose="02070309020205020404" pitchFamily="49" charset="0"/>
                </a:endParaRPr>
              </a:p>
            </p:txBody>
          </p:sp>
        </mc:Choice>
        <mc:Fallback xmlns="">
          <p:sp>
            <p:nvSpPr>
              <p:cNvPr id="12" name="Content Placeholder 11">
                <a:extLst>
                  <a:ext uri="{FF2B5EF4-FFF2-40B4-BE49-F238E27FC236}">
                    <a16:creationId xmlns:a16="http://schemas.microsoft.com/office/drawing/2014/main" id="{2377EF59-30F4-DCE6-9B5A-0ECD90E1272F}"/>
                  </a:ext>
                </a:extLst>
              </p:cNvPr>
              <p:cNvSpPr>
                <a:spLocks noGrp="1" noRot="1" noChangeAspect="1" noMove="1" noResize="1" noEditPoints="1" noAdjustHandles="1" noChangeArrowheads="1" noChangeShapeType="1" noTextEdit="1"/>
              </p:cNvSpPr>
              <p:nvPr>
                <p:ph idx="1"/>
              </p:nvPr>
            </p:nvSpPr>
            <p:spPr>
              <a:xfrm>
                <a:off x="838200" y="3092420"/>
                <a:ext cx="4952681" cy="2819474"/>
              </a:xfrm>
              <a:blipFill>
                <a:blip r:embed="rId2"/>
                <a:stretch>
                  <a:fillRect l="-369"/>
                </a:stretch>
              </a:blipFill>
            </p:spPr>
            <p:txBody>
              <a:bodyPr/>
              <a:lstStyle/>
              <a:p>
                <a:r>
                  <a:rPr lang="en-CA">
                    <a:noFill/>
                  </a:rPr>
                  <a:t> </a:t>
                </a:r>
              </a:p>
            </p:txBody>
          </p:sp>
        </mc:Fallback>
      </mc:AlternateContent>
      <p:sp>
        <p:nvSpPr>
          <p:cNvPr id="19" name="Rectangle 18">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96875" y="0"/>
            <a:ext cx="5992075"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4F5CB7-A3D1-44A9-8B58-DB497DD7DD92}"/>
              </a:ext>
            </a:extLst>
          </p:cNvPr>
          <p:cNvSpPr>
            <a:spLocks noGrp="1"/>
          </p:cNvSpPr>
          <p:nvPr>
            <p:ph type="sldNum" sz="quarter" idx="12"/>
          </p:nvPr>
        </p:nvSpPr>
        <p:spPr>
          <a:xfrm>
            <a:off x="8610600" y="6327648"/>
            <a:ext cx="2743200" cy="365125"/>
          </a:xfrm>
        </p:spPr>
        <p:txBody>
          <a:bodyPr>
            <a:normAutofit/>
          </a:bodyPr>
          <a:lstStyle/>
          <a:p>
            <a:pPr>
              <a:spcAft>
                <a:spcPts val="600"/>
              </a:spcAft>
            </a:pPr>
            <a:fld id="{73B850FF-6169-4056-8077-06FFA93A5366}" type="slidenum">
              <a:rPr lang="en-US" smtClean="0"/>
              <a:pPr>
                <a:spcAft>
                  <a:spcPts val="600"/>
                </a:spcAft>
              </a:pPr>
              <a:t>24</a:t>
            </a:fld>
            <a:endParaRPr lang="en-US"/>
          </a:p>
        </p:txBody>
      </p:sp>
      <p:pic>
        <p:nvPicPr>
          <p:cNvPr id="50" name="Picture 49">
            <a:extLst>
              <a:ext uri="{FF2B5EF4-FFF2-40B4-BE49-F238E27FC236}">
                <a16:creationId xmlns:a16="http://schemas.microsoft.com/office/drawing/2014/main" id="{9CF593FA-9857-413F-9B03-80DE91AEE0E1}"/>
              </a:ext>
            </a:extLst>
          </p:cNvPr>
          <p:cNvPicPr>
            <a:picLocks noChangeAspect="1"/>
          </p:cNvPicPr>
          <p:nvPr/>
        </p:nvPicPr>
        <p:blipFill>
          <a:blip r:embed="rId4">
            <a:extLst>
              <a:ext uri="{28A0092B-C50C-407E-A947-70E740481C1C}">
                <a14:useLocalDpi xmlns:a14="http://schemas.microsoft.com/office/drawing/2010/main" val="0"/>
              </a:ext>
            </a:extLst>
          </a:blip>
          <a:srcRect l="40" r="40"/>
          <a:stretch/>
        </p:blipFill>
        <p:spPr>
          <a:xfrm>
            <a:off x="1098123" y="2120076"/>
            <a:ext cx="3854204" cy="778733"/>
          </a:xfrm>
          <a:prstGeom prst="rect">
            <a:avLst/>
          </a:prstGeom>
        </p:spPr>
      </p:pic>
      <p:sp>
        <p:nvSpPr>
          <p:cNvPr id="54" name="TextBox 53">
            <a:extLst>
              <a:ext uri="{FF2B5EF4-FFF2-40B4-BE49-F238E27FC236}">
                <a16:creationId xmlns:a16="http://schemas.microsoft.com/office/drawing/2014/main" id="{5BED9C32-1EDD-4F44-927A-8FC9D6FF5F5F}"/>
              </a:ext>
            </a:extLst>
          </p:cNvPr>
          <p:cNvSpPr txBox="1"/>
          <p:nvPr/>
        </p:nvSpPr>
        <p:spPr>
          <a:xfrm>
            <a:off x="1143000" y="6197856"/>
            <a:ext cx="4953000" cy="553998"/>
          </a:xfrm>
          <a:prstGeom prst="rect">
            <a:avLst/>
          </a:prstGeom>
          <a:noFill/>
        </p:spPr>
        <p:txBody>
          <a:bodyPr wrap="square">
            <a:spAutoFit/>
          </a:bodyPr>
          <a:lstStyle/>
          <a:p>
            <a:pPr algn="r"/>
            <a:r>
              <a:rPr lang="en-CA" sz="1000" b="0" i="0" u="none" strike="noStrike" baseline="0">
                <a:latin typeface="LMRoman10-Regular"/>
              </a:rPr>
              <a:t>[Cro14]  M. </a:t>
            </a:r>
            <a:r>
              <a:rPr lang="en-CA" sz="1000" b="0" i="0" u="none" strike="noStrike" baseline="0" err="1">
                <a:latin typeface="LMRoman10-Regular"/>
              </a:rPr>
              <a:t>Crochemore</a:t>
            </a:r>
            <a:r>
              <a:rPr lang="en-CA" sz="1000" b="0" i="0" u="none" strike="noStrike" baseline="0">
                <a:latin typeface="LMRoman10-Regular"/>
              </a:rPr>
              <a:t>, C. S. Iliopoulos, M. Kubica, J. </a:t>
            </a:r>
            <a:r>
              <a:rPr lang="en-CA" sz="1000" b="0" i="0" u="none" strike="noStrike" baseline="0" err="1">
                <a:latin typeface="LMRoman10-Regular"/>
              </a:rPr>
              <a:t>Radoszewski</a:t>
            </a:r>
            <a:r>
              <a:rPr lang="en-CA" sz="1000" b="0" i="0" u="none" strike="noStrike" baseline="0">
                <a:latin typeface="LMRoman10-Regular"/>
              </a:rPr>
              <a:t>, W. </a:t>
            </a:r>
            <a:r>
              <a:rPr lang="en-CA" sz="1000" b="0" i="0" u="none" strike="noStrike" baseline="0" err="1">
                <a:latin typeface="LMRoman10-Regular"/>
              </a:rPr>
              <a:t>Rytter</a:t>
            </a:r>
            <a:r>
              <a:rPr lang="en-CA" sz="1000" b="0" i="0" u="none" strike="noStrike" baseline="0">
                <a:latin typeface="LMRoman10-Regular"/>
              </a:rPr>
              <a:t>, K. </a:t>
            </a:r>
            <a:r>
              <a:rPr lang="en-US" sz="1000" b="0" i="0" u="none" strike="noStrike" baseline="0" err="1">
                <a:latin typeface="LMRoman10-Regular"/>
              </a:rPr>
              <a:t>Stencel</a:t>
            </a:r>
            <a:r>
              <a:rPr lang="en-US" sz="1000" b="0" i="0" u="none" strike="noStrike" baseline="0">
                <a:latin typeface="LMRoman10-Regular"/>
              </a:rPr>
              <a:t>, and T. </a:t>
            </a:r>
            <a:r>
              <a:rPr lang="en-US" sz="1000" b="0" i="0" u="none" strike="noStrike" baseline="0" err="1">
                <a:latin typeface="LMRoman10-Regular"/>
              </a:rPr>
              <a:t>Waleń</a:t>
            </a:r>
            <a:r>
              <a:rPr lang="en-US" sz="1000" b="0" i="0" u="none" strike="noStrike" baseline="0">
                <a:latin typeface="LMRoman10-Regular"/>
              </a:rPr>
              <a:t>. New Simple Efficient Algorithms Computing Powers and Runs in Strings. </a:t>
            </a:r>
            <a:r>
              <a:rPr lang="en-US" sz="1000" b="0" i="1" u="none" strike="noStrike" baseline="0">
                <a:latin typeface="LMRoman10-Italic"/>
              </a:rPr>
              <a:t>Discrete Appl. Math. </a:t>
            </a:r>
            <a:r>
              <a:rPr lang="en-US" sz="1000" b="0" i="0" u="none" strike="noStrike" baseline="0">
                <a:latin typeface="LMRoman10-Regular"/>
              </a:rPr>
              <a:t>163 (Jan. 2014), 258–267. </a:t>
            </a:r>
            <a:r>
              <a:rPr lang="en-US" sz="1000" b="0" i="0" u="none" strike="noStrike" baseline="0" err="1">
                <a:latin typeface="LMRomanCaps10-Regular"/>
              </a:rPr>
              <a:t>issn</a:t>
            </a:r>
            <a:r>
              <a:rPr lang="en-US" sz="1000" b="0" i="0" u="none" strike="noStrike" baseline="0">
                <a:latin typeface="LMRoman10-Regular"/>
              </a:rPr>
              <a:t>: </a:t>
            </a:r>
            <a:r>
              <a:rPr lang="en-CA" sz="1000" b="0" i="0" u="none" strike="noStrike" baseline="0">
                <a:latin typeface="LMRoman10-Regular"/>
              </a:rPr>
              <a:t>0166-218X.</a:t>
            </a:r>
            <a:endParaRPr lang="en-CA" sz="1000"/>
          </a:p>
        </p:txBody>
      </p:sp>
      <p:grpSp>
        <p:nvGrpSpPr>
          <p:cNvPr id="56" name="Group 55">
            <a:extLst>
              <a:ext uri="{FF2B5EF4-FFF2-40B4-BE49-F238E27FC236}">
                <a16:creationId xmlns:a16="http://schemas.microsoft.com/office/drawing/2014/main" id="{892F03D4-E4DD-4C4C-80E3-69737BE1978C}"/>
              </a:ext>
            </a:extLst>
          </p:cNvPr>
          <p:cNvGrpSpPr/>
          <p:nvPr/>
        </p:nvGrpSpPr>
        <p:grpSpPr>
          <a:xfrm>
            <a:off x="6844238" y="600168"/>
            <a:ext cx="5083946" cy="5657664"/>
            <a:chOff x="6844238" y="600168"/>
            <a:chExt cx="5083946" cy="5657664"/>
          </a:xfrm>
        </p:grpSpPr>
        <p:grpSp>
          <p:nvGrpSpPr>
            <p:cNvPr id="57" name="Group 56">
              <a:extLst>
                <a:ext uri="{FF2B5EF4-FFF2-40B4-BE49-F238E27FC236}">
                  <a16:creationId xmlns:a16="http://schemas.microsoft.com/office/drawing/2014/main" id="{F85D5B6E-CC34-4259-9107-8CB0D6851F1C}"/>
                </a:ext>
              </a:extLst>
            </p:cNvPr>
            <p:cNvGrpSpPr/>
            <p:nvPr/>
          </p:nvGrpSpPr>
          <p:grpSpPr>
            <a:xfrm>
              <a:off x="6844238" y="600168"/>
              <a:ext cx="2601964" cy="5657664"/>
              <a:chOff x="7380236" y="590624"/>
              <a:chExt cx="2601964" cy="5657664"/>
            </a:xfrm>
          </p:grpSpPr>
          <p:sp>
            <p:nvSpPr>
              <p:cNvPr id="69" name="Oval 68">
                <a:extLst>
                  <a:ext uri="{FF2B5EF4-FFF2-40B4-BE49-F238E27FC236}">
                    <a16:creationId xmlns:a16="http://schemas.microsoft.com/office/drawing/2014/main" id="{C657CC75-0F91-4C4B-8E9D-065EE58D0FEB}"/>
                  </a:ext>
                </a:extLst>
              </p:cNvPr>
              <p:cNvSpPr/>
              <p:nvPr/>
            </p:nvSpPr>
            <p:spPr>
              <a:xfrm>
                <a:off x="8144008" y="590624"/>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Main()</a:t>
                </a:r>
              </a:p>
            </p:txBody>
          </p:sp>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9B9A1DB3-0734-487E-952D-86280A1D04B1}"/>
                      </a:ext>
                    </a:extLst>
                  </p:cNvPr>
                  <p:cNvSpPr/>
                  <p:nvPr/>
                </p:nvSpPr>
                <p:spPr>
                  <a:xfrm>
                    <a:off x="8029708" y="1493828"/>
                    <a:ext cx="1303020"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latin typeface="Cambria Math" panose="02040503050406030204" pitchFamily="18" charset="0"/>
                              <a:cs typeface="Courier New" panose="02070309020205020404" pitchFamily="49" charset="0"/>
                            </a:rPr>
                            <m:t>𝐶𝑜𝑚𝑝𝑢𝑡𝑒</m:t>
                          </m:r>
                          <m:r>
                            <a:rPr lang="en-CA" sz="1200" i="1" dirty="0" smtClean="0">
                              <a:latin typeface="Cambria Math" panose="02040503050406030204" pitchFamily="18" charset="0"/>
                              <a:cs typeface="Courier New" panose="02070309020205020404" pitchFamily="49" charset="0"/>
                            </a:rPr>
                            <m:t>_</m:t>
                          </m:r>
                          <m:r>
                            <a:rPr lang="en-CA" sz="1200" i="1" dirty="0" smtClean="0">
                              <a:latin typeface="Cambria Math" panose="02040503050406030204" pitchFamily="18" charset="0"/>
                              <a:cs typeface="Courier New" panose="02070309020205020404" pitchFamily="49" charset="0"/>
                            </a:rPr>
                            <m:t>𝑀𝐶</m:t>
                          </m:r>
                          <m:r>
                            <a:rPr lang="en-CA" sz="1200" i="1" dirty="0">
                              <a:latin typeface="Cambria Math" panose="02040503050406030204" pitchFamily="18" charset="0"/>
                              <a:cs typeface="Courier New" panose="02070309020205020404" pitchFamily="49" charset="0"/>
                            </a:rPr>
                            <m:t>()</m:t>
                          </m:r>
                        </m:oMath>
                      </m:oMathPara>
                    </a14:m>
                    <a:endParaRPr lang="en-CA" sz="1200">
                      <a:latin typeface="Courier New" panose="02070309020205020404" pitchFamily="49" charset="0"/>
                      <a:cs typeface="Courier New" panose="02070309020205020404" pitchFamily="49" charset="0"/>
                    </a:endParaRPr>
                  </a:p>
                </p:txBody>
              </p:sp>
            </mc:Choice>
            <mc:Fallback xmlns="">
              <p:sp>
                <p:nvSpPr>
                  <p:cNvPr id="70" name="Rectangle 69">
                    <a:extLst>
                      <a:ext uri="{FF2B5EF4-FFF2-40B4-BE49-F238E27FC236}">
                        <a16:creationId xmlns:a16="http://schemas.microsoft.com/office/drawing/2014/main" id="{9B9A1DB3-0734-487E-952D-86280A1D04B1}"/>
                      </a:ext>
                    </a:extLst>
                  </p:cNvPr>
                  <p:cNvSpPr>
                    <a:spLocks noRot="1" noChangeAspect="1" noMove="1" noResize="1" noEditPoints="1" noAdjustHandles="1" noChangeArrowheads="1" noChangeShapeType="1" noTextEdit="1"/>
                  </p:cNvSpPr>
                  <p:nvPr/>
                </p:nvSpPr>
                <p:spPr>
                  <a:xfrm>
                    <a:off x="8029708" y="1493828"/>
                    <a:ext cx="1303020" cy="464820"/>
                  </a:xfrm>
                  <a:prstGeom prst="rect">
                    <a:avLst/>
                  </a:prstGeom>
                  <a:blipFill>
                    <a:blip r:embed="rId5"/>
                    <a:stretch>
                      <a:fillRect/>
                    </a:stretch>
                  </a:blipFill>
                </p:spPr>
                <p:txBody>
                  <a:bodyPr/>
                  <a:lstStyle/>
                  <a:p>
                    <a:r>
                      <a:rPr lang="en-CA">
                        <a:noFill/>
                      </a:rPr>
                      <a:t> </a:t>
                    </a:r>
                  </a:p>
                </p:txBody>
              </p:sp>
            </mc:Fallback>
          </mc:AlternateContent>
          <p:sp>
            <p:nvSpPr>
              <p:cNvPr id="71" name="Rectangle: Rounded Corners 70">
                <a:extLst>
                  <a:ext uri="{FF2B5EF4-FFF2-40B4-BE49-F238E27FC236}">
                    <a16:creationId xmlns:a16="http://schemas.microsoft.com/office/drawing/2014/main" id="{BB46E8AF-BE0F-4DFF-9049-B9CFA64890C2}"/>
                  </a:ext>
                </a:extLst>
              </p:cNvPr>
              <p:cNvSpPr/>
              <p:nvPr/>
            </p:nvSpPr>
            <p:spPr>
              <a:xfrm>
                <a:off x="8302309" y="4202756"/>
                <a:ext cx="757818" cy="4648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Lobster" panose="00000500000000000000" pitchFamily="2" charset="0"/>
                  </a:rPr>
                  <a:t>OLP</a:t>
                </a:r>
              </a:p>
            </p:txBody>
          </p:sp>
          <p:sp>
            <p:nvSpPr>
              <p:cNvPr id="72" name="Oval 71">
                <a:extLst>
                  <a:ext uri="{FF2B5EF4-FFF2-40B4-BE49-F238E27FC236}">
                    <a16:creationId xmlns:a16="http://schemas.microsoft.com/office/drawing/2014/main" id="{5B1F82A9-F73E-4517-96DF-01296AA4CC36}"/>
                  </a:ext>
                </a:extLst>
              </p:cNvPr>
              <p:cNvSpPr/>
              <p:nvPr/>
            </p:nvSpPr>
            <p:spPr>
              <a:xfrm>
                <a:off x="8144008" y="5556409"/>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Output</a:t>
                </a:r>
              </a:p>
            </p:txBody>
          </p:sp>
          <p:cxnSp>
            <p:nvCxnSpPr>
              <p:cNvPr id="73" name="Connector: Elbow 60">
                <a:extLst>
                  <a:ext uri="{FF2B5EF4-FFF2-40B4-BE49-F238E27FC236}">
                    <a16:creationId xmlns:a16="http://schemas.microsoft.com/office/drawing/2014/main" id="{B0021E84-7F6E-4496-A2E1-99DD4A72FC60}"/>
                  </a:ext>
                </a:extLst>
              </p:cNvPr>
              <p:cNvCxnSpPr>
                <a:cxnSpLocks/>
                <a:endCxn id="70" idx="0"/>
              </p:cNvCxnSpPr>
              <p:nvPr/>
            </p:nvCxnSpPr>
            <p:spPr>
              <a:xfrm>
                <a:off x="8681218" y="1282503"/>
                <a:ext cx="0" cy="21132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61">
                <a:extLst>
                  <a:ext uri="{FF2B5EF4-FFF2-40B4-BE49-F238E27FC236}">
                    <a16:creationId xmlns:a16="http://schemas.microsoft.com/office/drawing/2014/main" id="{FDC43D76-F691-4D89-AF20-C794BDC7FA1A}"/>
                  </a:ext>
                </a:extLst>
              </p:cNvPr>
              <p:cNvCxnSpPr>
                <a:cxnSpLocks/>
                <a:stCxn id="127" idx="3"/>
                <a:endCxn id="72" idx="2"/>
              </p:cNvCxnSpPr>
              <p:nvPr/>
            </p:nvCxnSpPr>
            <p:spPr>
              <a:xfrm flipH="1">
                <a:off x="8144008" y="5112677"/>
                <a:ext cx="1448773" cy="789672"/>
              </a:xfrm>
              <a:prstGeom prst="bentConnector5">
                <a:avLst>
                  <a:gd name="adj1" fmla="val -15779"/>
                  <a:gd name="adj2" fmla="val 42812"/>
                  <a:gd name="adj3" fmla="val 115779"/>
                </a:avLst>
              </a:prstGeom>
              <a:ln w="12700">
                <a:solidFill>
                  <a:schemeClr val="bg2"/>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63">
                <a:extLst>
                  <a:ext uri="{FF2B5EF4-FFF2-40B4-BE49-F238E27FC236}">
                    <a16:creationId xmlns:a16="http://schemas.microsoft.com/office/drawing/2014/main" id="{6F5CF81E-070B-4486-A718-0A19F1576033}"/>
                  </a:ext>
                </a:extLst>
              </p:cNvPr>
              <p:cNvCxnSpPr>
                <a:cxnSpLocks/>
                <a:stCxn id="70" idx="3"/>
                <a:endCxn id="129" idx="1"/>
              </p:cNvCxnSpPr>
              <p:nvPr/>
            </p:nvCxnSpPr>
            <p:spPr>
              <a:xfrm flipH="1">
                <a:off x="7380236" y="1726238"/>
                <a:ext cx="1952492" cy="680493"/>
              </a:xfrm>
              <a:prstGeom prst="bentConnector5">
                <a:avLst>
                  <a:gd name="adj1" fmla="val -11708"/>
                  <a:gd name="adj2" fmla="val 50000"/>
                  <a:gd name="adj3" fmla="val 11170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A58CEEE2-05BC-4CE6-8F8A-64AD136B9C70}"/>
                  </a:ext>
                </a:extLst>
              </p:cNvPr>
              <p:cNvGrpSpPr/>
              <p:nvPr/>
            </p:nvGrpSpPr>
            <p:grpSpPr>
              <a:xfrm>
                <a:off x="7380236" y="2169973"/>
                <a:ext cx="2601964" cy="469168"/>
                <a:chOff x="7012720" y="2013573"/>
                <a:chExt cx="2601964" cy="469168"/>
              </a:xfrm>
            </p:grpSpPr>
            <p:sp>
              <p:nvSpPr>
                <p:cNvPr id="129" name="Rectangle: Rounded Corners 128">
                  <a:extLst>
                    <a:ext uri="{FF2B5EF4-FFF2-40B4-BE49-F238E27FC236}">
                      <a16:creationId xmlns:a16="http://schemas.microsoft.com/office/drawing/2014/main" id="{81D55C1A-57AB-470E-8D5C-89989D18FC89}"/>
                    </a:ext>
                  </a:extLst>
                </p:cNvPr>
                <p:cNvSpPr/>
                <p:nvPr/>
              </p:nvSpPr>
              <p:spPr>
                <a:xfrm>
                  <a:off x="7012720" y="2017921"/>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SA</a:t>
                  </a:r>
                </a:p>
              </p:txBody>
            </p:sp>
            <p:sp>
              <p:nvSpPr>
                <p:cNvPr id="130" name="Rectangle: Rounded Corners 129">
                  <a:extLst>
                    <a:ext uri="{FF2B5EF4-FFF2-40B4-BE49-F238E27FC236}">
                      <a16:creationId xmlns:a16="http://schemas.microsoft.com/office/drawing/2014/main" id="{B9A2DC7E-4A9D-44D0-BB54-644D0EDBA24E}"/>
                    </a:ext>
                  </a:extLst>
                </p:cNvPr>
                <p:cNvSpPr/>
                <p:nvPr/>
              </p:nvSpPr>
              <p:spPr>
                <a:xfrm>
                  <a:off x="7936318" y="201357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LCP</a:t>
                  </a:r>
                </a:p>
              </p:txBody>
            </p:sp>
            <p:sp>
              <p:nvSpPr>
                <p:cNvPr id="131" name="Rectangle: Rounded Corners 130">
                  <a:extLst>
                    <a:ext uri="{FF2B5EF4-FFF2-40B4-BE49-F238E27FC236}">
                      <a16:creationId xmlns:a16="http://schemas.microsoft.com/office/drawing/2014/main" id="{0F561BF9-B36A-457A-B824-FAB22781DC28}"/>
                    </a:ext>
                  </a:extLst>
                </p:cNvPr>
                <p:cNvSpPr/>
                <p:nvPr/>
              </p:nvSpPr>
              <p:spPr>
                <a:xfrm>
                  <a:off x="8859916" y="2013573"/>
                  <a:ext cx="75476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RSF</a:t>
                  </a:r>
                </a:p>
              </p:txBody>
            </p:sp>
            <p:cxnSp>
              <p:nvCxnSpPr>
                <p:cNvPr id="132" name="Straight Arrow Connector 131">
                  <a:extLst>
                    <a:ext uri="{FF2B5EF4-FFF2-40B4-BE49-F238E27FC236}">
                      <a16:creationId xmlns:a16="http://schemas.microsoft.com/office/drawing/2014/main" id="{1498BE1D-B871-4112-8E92-D2C3F5A4DD03}"/>
                    </a:ext>
                  </a:extLst>
                </p:cNvPr>
                <p:cNvCxnSpPr>
                  <a:cxnSpLocks/>
                  <a:stCxn id="129" idx="3"/>
                  <a:endCxn id="130" idx="1"/>
                </p:cNvCxnSpPr>
                <p:nvPr/>
              </p:nvCxnSpPr>
              <p:spPr>
                <a:xfrm flipV="1">
                  <a:off x="7787336" y="2245983"/>
                  <a:ext cx="148982" cy="434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81E0FF4C-F066-4D38-827D-8078A5931B9F}"/>
                    </a:ext>
                  </a:extLst>
                </p:cNvPr>
                <p:cNvCxnSpPr>
                  <a:cxnSpLocks/>
                  <a:stCxn id="130" idx="3"/>
                  <a:endCxn id="131" idx="1"/>
                </p:cNvCxnSpPr>
                <p:nvPr/>
              </p:nvCxnSpPr>
              <p:spPr>
                <a:xfrm>
                  <a:off x="8710934" y="2245983"/>
                  <a:ext cx="148982"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7" name="Straight Arrow Connector 69">
                <a:extLst>
                  <a:ext uri="{FF2B5EF4-FFF2-40B4-BE49-F238E27FC236}">
                    <a16:creationId xmlns:a16="http://schemas.microsoft.com/office/drawing/2014/main" id="{60045D54-A4FD-4825-82B1-1083E7B534CA}"/>
                  </a:ext>
                </a:extLst>
              </p:cNvPr>
              <p:cNvCxnSpPr>
                <a:cxnSpLocks/>
                <a:stCxn id="131" idx="3"/>
                <a:endCxn id="123" idx="1"/>
              </p:cNvCxnSpPr>
              <p:nvPr/>
            </p:nvCxnSpPr>
            <p:spPr>
              <a:xfrm flipH="1">
                <a:off x="7840383" y="2402383"/>
                <a:ext cx="2141817" cy="680493"/>
              </a:xfrm>
              <a:prstGeom prst="bentConnector5">
                <a:avLst>
                  <a:gd name="adj1" fmla="val -10673"/>
                  <a:gd name="adj2" fmla="val 50000"/>
                  <a:gd name="adj3" fmla="val 110673"/>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1">
                <a:extLst>
                  <a:ext uri="{FF2B5EF4-FFF2-40B4-BE49-F238E27FC236}">
                    <a16:creationId xmlns:a16="http://schemas.microsoft.com/office/drawing/2014/main" id="{AF78A307-34AE-4C86-9808-CF9E79AC8A45}"/>
                  </a:ext>
                </a:extLst>
              </p:cNvPr>
              <p:cNvCxnSpPr>
                <a:cxnSpLocks/>
                <a:stCxn id="71" idx="2"/>
                <a:endCxn id="126" idx="1"/>
              </p:cNvCxnSpPr>
              <p:nvPr/>
            </p:nvCxnSpPr>
            <p:spPr>
              <a:xfrm rot="5400000">
                <a:off x="8003570" y="4433662"/>
                <a:ext cx="443735" cy="911562"/>
              </a:xfrm>
              <a:prstGeom prst="bentConnector4">
                <a:avLst>
                  <a:gd name="adj1" fmla="val 23812"/>
                  <a:gd name="adj2" fmla="val 12507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5EC99E39-1353-4A2C-A931-99659EF24CD5}"/>
                  </a:ext>
                </a:extLst>
              </p:cNvPr>
              <p:cNvGrpSpPr/>
              <p:nvPr/>
            </p:nvGrpSpPr>
            <p:grpSpPr>
              <a:xfrm>
                <a:off x="7769656" y="4878901"/>
                <a:ext cx="1823125" cy="466186"/>
                <a:chOff x="8352079" y="4990218"/>
                <a:chExt cx="1823125" cy="466186"/>
              </a:xfrm>
            </p:grpSpPr>
            <p:sp>
              <p:nvSpPr>
                <p:cNvPr id="126" name="Rectangle: Rounded Corners 125">
                  <a:extLst>
                    <a:ext uri="{FF2B5EF4-FFF2-40B4-BE49-F238E27FC236}">
                      <a16:creationId xmlns:a16="http://schemas.microsoft.com/office/drawing/2014/main" id="{3BDF63E8-9EEA-4472-A432-92CBA535D39F}"/>
                    </a:ext>
                  </a:extLst>
                </p:cNvPr>
                <p:cNvSpPr/>
                <p:nvPr/>
              </p:nvSpPr>
              <p:spPr>
                <a:xfrm>
                  <a:off x="8352079" y="4990218"/>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RSPC</a:t>
                  </a:r>
                </a:p>
              </p:txBody>
            </p:sp>
            <mc:AlternateContent xmlns:mc="http://schemas.openxmlformats.org/markup-compatibility/2006" xmlns:a14="http://schemas.microsoft.com/office/drawing/2010/main">
              <mc:Choice Requires="a14">
                <p:sp>
                  <p:nvSpPr>
                    <p:cNvPr id="127" name="Rectangle: Rounded Corners 126">
                      <a:extLst>
                        <a:ext uri="{FF2B5EF4-FFF2-40B4-BE49-F238E27FC236}">
                          <a16:creationId xmlns:a16="http://schemas.microsoft.com/office/drawing/2014/main" id="{2E73A936-A63A-4C5C-8B07-25F20AC471AC}"/>
                        </a:ext>
                      </a:extLst>
                    </p:cNvPr>
                    <p:cNvSpPr/>
                    <p:nvPr/>
                  </p:nvSpPr>
                  <p:spPr>
                    <a:xfrm>
                      <a:off x="9271955" y="4991584"/>
                      <a:ext cx="903249"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latin typeface="Cambria Math" panose="02040503050406030204" pitchFamily="18" charset="0"/>
                                <a:cs typeface="Courier New" panose="02070309020205020404" pitchFamily="49" charset="0"/>
                              </a:rPr>
                              <m:t>𝑀𝐶</m:t>
                            </m:r>
                            <m:r>
                              <a:rPr lang="en-CA" sz="1200" i="1" dirty="0" smtClean="0">
                                <a:latin typeface="Cambria Math" panose="02040503050406030204" pitchFamily="18" charset="0"/>
                                <a:cs typeface="Courier New" panose="02070309020205020404" pitchFamily="49" charset="0"/>
                              </a:rPr>
                              <m:t>_</m:t>
                            </m:r>
                            <m:r>
                              <a:rPr lang="en-CA" sz="1200" i="1" dirty="0" smtClean="0">
                                <a:latin typeface="Cambria Math" panose="02040503050406030204" pitchFamily="18" charset="0"/>
                                <a:cs typeface="Courier New" panose="02070309020205020404" pitchFamily="49" charset="0"/>
                              </a:rPr>
                              <m:t>𝐿𝑖𝑠𝑡</m:t>
                            </m:r>
                          </m:oMath>
                        </m:oMathPara>
                      </a14:m>
                      <a:endParaRPr lang="en-CA" sz="1200" baseline="-25000">
                        <a:latin typeface="Courier New" panose="02070309020205020404" pitchFamily="49" charset="0"/>
                        <a:cs typeface="Courier New" panose="02070309020205020404" pitchFamily="49" charset="0"/>
                      </a:endParaRPr>
                    </a:p>
                  </p:txBody>
                </p:sp>
              </mc:Choice>
              <mc:Fallback xmlns="">
                <p:sp>
                  <p:nvSpPr>
                    <p:cNvPr id="127" name="Rectangle: Rounded Corners 126">
                      <a:extLst>
                        <a:ext uri="{FF2B5EF4-FFF2-40B4-BE49-F238E27FC236}">
                          <a16:creationId xmlns:a16="http://schemas.microsoft.com/office/drawing/2014/main" id="{2E73A936-A63A-4C5C-8B07-25F20AC471AC}"/>
                        </a:ext>
                      </a:extLst>
                    </p:cNvPr>
                    <p:cNvSpPr>
                      <a:spLocks noRot="1" noChangeAspect="1" noMove="1" noResize="1" noEditPoints="1" noAdjustHandles="1" noChangeArrowheads="1" noChangeShapeType="1" noTextEdit="1"/>
                    </p:cNvSpPr>
                    <p:nvPr/>
                  </p:nvSpPr>
                  <p:spPr>
                    <a:xfrm>
                      <a:off x="9271955" y="4991584"/>
                      <a:ext cx="903249" cy="464820"/>
                    </a:xfrm>
                    <a:prstGeom prst="roundRect">
                      <a:avLst/>
                    </a:prstGeom>
                    <a:blipFill>
                      <a:blip r:embed="rId6"/>
                      <a:stretch>
                        <a:fillRect/>
                      </a:stretch>
                    </a:blipFill>
                  </p:spPr>
                  <p:txBody>
                    <a:bodyPr/>
                    <a:lstStyle/>
                    <a:p>
                      <a:r>
                        <a:rPr lang="en-CA">
                          <a:noFill/>
                        </a:rPr>
                        <a:t> </a:t>
                      </a:r>
                    </a:p>
                  </p:txBody>
                </p:sp>
              </mc:Fallback>
            </mc:AlternateContent>
            <p:cxnSp>
              <p:nvCxnSpPr>
                <p:cNvPr id="128" name="Straight Arrow Connector 127">
                  <a:extLst>
                    <a:ext uri="{FF2B5EF4-FFF2-40B4-BE49-F238E27FC236}">
                      <a16:creationId xmlns:a16="http://schemas.microsoft.com/office/drawing/2014/main" id="{DF13116B-9009-42A3-B846-517E60328E31}"/>
                    </a:ext>
                  </a:extLst>
                </p:cNvPr>
                <p:cNvCxnSpPr>
                  <a:cxnSpLocks/>
                  <a:stCxn id="126" idx="3"/>
                  <a:endCxn id="127" idx="1"/>
                </p:cNvCxnSpPr>
                <p:nvPr/>
              </p:nvCxnSpPr>
              <p:spPr>
                <a:xfrm>
                  <a:off x="9109897" y="5222628"/>
                  <a:ext cx="162058" cy="136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01E49810-92CB-4526-823A-741C165DF226}"/>
                  </a:ext>
                </a:extLst>
              </p:cNvPr>
              <p:cNvGrpSpPr/>
              <p:nvPr/>
            </p:nvGrpSpPr>
            <p:grpSpPr>
              <a:xfrm>
                <a:off x="7840383" y="2850466"/>
                <a:ext cx="1681671" cy="464820"/>
                <a:chOff x="7464789" y="2647963"/>
                <a:chExt cx="1681671" cy="464820"/>
              </a:xfrm>
              <a:solidFill>
                <a:srgbClr val="FFFF00"/>
              </a:solidFill>
            </p:grpSpPr>
            <p:sp>
              <p:nvSpPr>
                <p:cNvPr id="123" name="Rectangle: Rounded Corners 122">
                  <a:extLst>
                    <a:ext uri="{FF2B5EF4-FFF2-40B4-BE49-F238E27FC236}">
                      <a16:creationId xmlns:a16="http://schemas.microsoft.com/office/drawing/2014/main" id="{6C8F140E-0B56-4583-A25E-40619809B05D}"/>
                    </a:ext>
                  </a:extLst>
                </p:cNvPr>
                <p:cNvSpPr/>
                <p:nvPr/>
              </p:nvSpPr>
              <p:spPr>
                <a:xfrm>
                  <a:off x="7464789" y="2647963"/>
                  <a:ext cx="774616" cy="4648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Lobster" panose="00000500000000000000" pitchFamily="2" charset="0"/>
                    </a:rPr>
                    <a:t>R</a:t>
                  </a:r>
                  <a:r>
                    <a:rPr lang="en-CA" baseline="-25000">
                      <a:solidFill>
                        <a:schemeClr val="tx1"/>
                      </a:solidFill>
                      <a:latin typeface="Lobster" panose="00000500000000000000" pitchFamily="2" charset="0"/>
                    </a:rPr>
                    <a:t>1</a:t>
                  </a:r>
                </a:p>
              </p:txBody>
            </p:sp>
            <p:sp>
              <p:nvSpPr>
                <p:cNvPr id="124" name="Rectangle: Rounded Corners 123">
                  <a:extLst>
                    <a:ext uri="{FF2B5EF4-FFF2-40B4-BE49-F238E27FC236}">
                      <a16:creationId xmlns:a16="http://schemas.microsoft.com/office/drawing/2014/main" id="{722D32FD-0886-422C-93CF-DBEB0F146FEF}"/>
                    </a:ext>
                  </a:extLst>
                </p:cNvPr>
                <p:cNvSpPr/>
                <p:nvPr/>
              </p:nvSpPr>
              <p:spPr>
                <a:xfrm>
                  <a:off x="8371844" y="2647963"/>
                  <a:ext cx="774616" cy="4648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Lobster" panose="00000500000000000000" pitchFamily="2" charset="0"/>
                    </a:rPr>
                    <a:t>R</a:t>
                  </a:r>
                  <a:r>
                    <a:rPr lang="en-CA" baseline="-25000">
                      <a:solidFill>
                        <a:schemeClr val="tx1"/>
                      </a:solidFill>
                      <a:latin typeface="Lobster" panose="00000500000000000000" pitchFamily="2" charset="0"/>
                    </a:rPr>
                    <a:t>m</a:t>
                  </a:r>
                </a:p>
              </p:txBody>
            </p:sp>
            <p:cxnSp>
              <p:nvCxnSpPr>
                <p:cNvPr id="125" name="Straight Arrow Connector 124">
                  <a:extLst>
                    <a:ext uri="{FF2B5EF4-FFF2-40B4-BE49-F238E27FC236}">
                      <a16:creationId xmlns:a16="http://schemas.microsoft.com/office/drawing/2014/main" id="{C3F8FCC8-3059-4972-8957-FC7609E54D48}"/>
                    </a:ext>
                  </a:extLst>
                </p:cNvPr>
                <p:cNvCxnSpPr>
                  <a:cxnSpLocks/>
                  <a:stCxn id="123" idx="3"/>
                  <a:endCxn id="124" idx="1"/>
                </p:cNvCxnSpPr>
                <p:nvPr/>
              </p:nvCxnSpPr>
              <p:spPr>
                <a:xfrm>
                  <a:off x="8239405" y="2880373"/>
                  <a:ext cx="132439" cy="0"/>
                </a:xfrm>
                <a:prstGeom prst="straightConnector1">
                  <a:avLst/>
                </a:prstGeom>
                <a:grpFill/>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81" name="Straight Arrow Connector 35">
                <a:extLst>
                  <a:ext uri="{FF2B5EF4-FFF2-40B4-BE49-F238E27FC236}">
                    <a16:creationId xmlns:a16="http://schemas.microsoft.com/office/drawing/2014/main" id="{CD61C46C-C761-4135-AA61-447BCEC5D3CA}"/>
                  </a:ext>
                </a:extLst>
              </p:cNvPr>
              <p:cNvCxnSpPr>
                <a:cxnSpLocks/>
                <a:stCxn id="124" idx="3"/>
                <a:endCxn id="121" idx="1"/>
              </p:cNvCxnSpPr>
              <p:nvPr/>
            </p:nvCxnSpPr>
            <p:spPr>
              <a:xfrm flipH="1">
                <a:off x="7822454" y="3082876"/>
                <a:ext cx="1699600" cy="676145"/>
              </a:xfrm>
              <a:prstGeom prst="bentConnector5">
                <a:avLst>
                  <a:gd name="adj1" fmla="val -13450"/>
                  <a:gd name="adj2" fmla="val 50000"/>
                  <a:gd name="adj3" fmla="val 113450"/>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1" name="Rectangle 120">
                    <a:extLst>
                      <a:ext uri="{FF2B5EF4-FFF2-40B4-BE49-F238E27FC236}">
                        <a16:creationId xmlns:a16="http://schemas.microsoft.com/office/drawing/2014/main" id="{81C27CFB-DF37-4520-9B71-08745534527C}"/>
                      </a:ext>
                    </a:extLst>
                  </p:cNvPr>
                  <p:cNvSpPr/>
                  <p:nvPr/>
                </p:nvSpPr>
                <p:spPr>
                  <a:xfrm>
                    <a:off x="7822454" y="3526611"/>
                    <a:ext cx="1717528" cy="4648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solidFill>
                                <a:schemeClr val="tx1"/>
                              </a:solidFill>
                              <a:latin typeface="Cambria Math" panose="02040503050406030204" pitchFamily="18" charset="0"/>
                              <a:cs typeface="Courier New" panose="02070309020205020404" pitchFamily="49" charset="0"/>
                            </a:rPr>
                            <m:t>𝐶𝑜𝑚𝑝𝑢𝑡𝑒</m:t>
                          </m:r>
                          <m:r>
                            <a:rPr lang="en-CA" sz="1200" i="1" dirty="0" smtClean="0">
                              <a:solidFill>
                                <a:schemeClr val="tx1"/>
                              </a:solidFill>
                              <a:latin typeface="Cambria Math" panose="02040503050406030204" pitchFamily="18" charset="0"/>
                              <a:cs typeface="Courier New" panose="02070309020205020404" pitchFamily="49" charset="0"/>
                            </a:rPr>
                            <m:t>_</m:t>
                          </m:r>
                          <m:r>
                            <a:rPr lang="en-CA" sz="1200" i="1" dirty="0" smtClean="0">
                              <a:solidFill>
                                <a:schemeClr val="tx1"/>
                              </a:solidFill>
                              <a:latin typeface="Cambria Math" panose="02040503050406030204" pitchFamily="18" charset="0"/>
                              <a:cs typeface="Courier New" panose="02070309020205020404" pitchFamily="49" charset="0"/>
                            </a:rPr>
                            <m:t>𝑅𝑢𝑛𝑠</m:t>
                          </m:r>
                          <m:r>
                            <a:rPr lang="en-CA" sz="1200" i="1" dirty="0">
                              <a:solidFill>
                                <a:schemeClr val="tx1"/>
                              </a:solidFill>
                              <a:latin typeface="Cambria Math" panose="02040503050406030204" pitchFamily="18" charset="0"/>
                              <a:cs typeface="Courier New" panose="02070309020205020404" pitchFamily="49" charset="0"/>
                            </a:rPr>
                            <m:t>()</m:t>
                          </m:r>
                        </m:oMath>
                      </m:oMathPara>
                    </a14:m>
                    <a:endParaRPr lang="en-CA" sz="1200">
                      <a:solidFill>
                        <a:schemeClr val="tx1"/>
                      </a:solidFill>
                      <a:latin typeface="Courier New" panose="02070309020205020404" pitchFamily="49" charset="0"/>
                      <a:cs typeface="Courier New" panose="02070309020205020404" pitchFamily="49" charset="0"/>
                    </a:endParaRPr>
                  </a:p>
                </p:txBody>
              </p:sp>
            </mc:Choice>
            <mc:Fallback xmlns="">
              <p:sp>
                <p:nvSpPr>
                  <p:cNvPr id="121" name="Rectangle 120">
                    <a:extLst>
                      <a:ext uri="{FF2B5EF4-FFF2-40B4-BE49-F238E27FC236}">
                        <a16:creationId xmlns:a16="http://schemas.microsoft.com/office/drawing/2014/main" id="{81C27CFB-DF37-4520-9B71-08745534527C}"/>
                      </a:ext>
                    </a:extLst>
                  </p:cNvPr>
                  <p:cNvSpPr>
                    <a:spLocks noRot="1" noChangeAspect="1" noMove="1" noResize="1" noEditPoints="1" noAdjustHandles="1" noChangeArrowheads="1" noChangeShapeType="1" noTextEdit="1"/>
                  </p:cNvSpPr>
                  <p:nvPr/>
                </p:nvSpPr>
                <p:spPr>
                  <a:xfrm>
                    <a:off x="7822454" y="3526611"/>
                    <a:ext cx="1717528" cy="464820"/>
                  </a:xfrm>
                  <a:prstGeom prst="rect">
                    <a:avLst/>
                  </a:prstGeom>
                  <a:blipFill>
                    <a:blip r:embed="rId7"/>
                    <a:stretch>
                      <a:fillRect/>
                    </a:stretch>
                  </a:blipFill>
                </p:spPr>
                <p:txBody>
                  <a:bodyPr/>
                  <a:lstStyle/>
                  <a:p>
                    <a:r>
                      <a:rPr lang="en-CA">
                        <a:noFill/>
                      </a:rPr>
                      <a:t> </a:t>
                    </a:r>
                  </a:p>
                </p:txBody>
              </p:sp>
            </mc:Fallback>
          </mc:AlternateContent>
          <p:cxnSp>
            <p:nvCxnSpPr>
              <p:cNvPr id="122" name="Straight Arrow Connector 121">
                <a:extLst>
                  <a:ext uri="{FF2B5EF4-FFF2-40B4-BE49-F238E27FC236}">
                    <a16:creationId xmlns:a16="http://schemas.microsoft.com/office/drawing/2014/main" id="{C8AB5B37-C23A-49C4-A8BF-48BC02145B42}"/>
                  </a:ext>
                </a:extLst>
              </p:cNvPr>
              <p:cNvCxnSpPr>
                <a:cxnSpLocks/>
                <a:stCxn id="121" idx="2"/>
                <a:endCxn id="71" idx="0"/>
              </p:cNvCxnSpPr>
              <p:nvPr/>
            </p:nvCxnSpPr>
            <p:spPr>
              <a:xfrm>
                <a:off x="8681218" y="3991431"/>
                <a:ext cx="0" cy="21132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id="{CD2D7788-D6A5-466A-B38F-8A737E0B37F2}"/>
                    </a:ext>
                  </a:extLst>
                </p:cNvPr>
                <p:cNvSpPr/>
                <p:nvPr/>
              </p:nvSpPr>
              <p:spPr>
                <a:xfrm>
                  <a:off x="9138902" y="4212300"/>
                  <a:ext cx="872284" cy="46482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solidFill>
                              <a:schemeClr val="bg2"/>
                            </a:solidFill>
                            <a:latin typeface="Cambria Math" panose="02040503050406030204" pitchFamily="18" charset="0"/>
                            <a:cs typeface="Courier New" panose="02070309020205020404" pitchFamily="49" charset="0"/>
                          </a:rPr>
                          <m:t>𝑂𝐿𝑃</m:t>
                        </m:r>
                        <m:r>
                          <a:rPr lang="en-CA" sz="1200" i="1" baseline="-25000" dirty="0" err="1">
                            <a:solidFill>
                              <a:schemeClr val="bg2"/>
                            </a:solidFill>
                            <a:latin typeface="Cambria Math" panose="02040503050406030204" pitchFamily="18" charset="0"/>
                            <a:cs typeface="Courier New" panose="02070309020205020404" pitchFamily="49" charset="0"/>
                          </a:rPr>
                          <m:t>𝑖</m:t>
                        </m:r>
                        <m:r>
                          <a:rPr lang="en-CA" sz="1200" i="1" dirty="0">
                            <a:solidFill>
                              <a:schemeClr val="bg2"/>
                            </a:solidFill>
                            <a:latin typeface="Cambria Math" panose="02040503050406030204" pitchFamily="18" charset="0"/>
                            <a:cs typeface="Courier New" panose="02070309020205020404" pitchFamily="49" charset="0"/>
                          </a:rPr>
                          <m:t>()</m:t>
                        </m:r>
                      </m:oMath>
                    </m:oMathPara>
                  </a14:m>
                  <a:endParaRPr lang="en-CA" sz="1200">
                    <a:solidFill>
                      <a:schemeClr val="bg2"/>
                    </a:solidFill>
                    <a:latin typeface="Courier New" panose="02070309020205020404" pitchFamily="49" charset="0"/>
                    <a:cs typeface="Courier New" panose="02070309020205020404" pitchFamily="49" charset="0"/>
                  </a:endParaRPr>
                </a:p>
              </p:txBody>
            </p:sp>
          </mc:Choice>
          <mc:Fallback xmlns="">
            <p:sp>
              <p:nvSpPr>
                <p:cNvPr id="58" name="Rectangle 57">
                  <a:extLst>
                    <a:ext uri="{FF2B5EF4-FFF2-40B4-BE49-F238E27FC236}">
                      <a16:creationId xmlns:a16="http://schemas.microsoft.com/office/drawing/2014/main" id="{CD2D7788-D6A5-466A-B38F-8A737E0B37F2}"/>
                    </a:ext>
                  </a:extLst>
                </p:cNvPr>
                <p:cNvSpPr>
                  <a:spLocks noRot="1" noChangeAspect="1" noMove="1" noResize="1" noEditPoints="1" noAdjustHandles="1" noChangeArrowheads="1" noChangeShapeType="1" noTextEdit="1"/>
                </p:cNvSpPr>
                <p:nvPr/>
              </p:nvSpPr>
              <p:spPr>
                <a:xfrm>
                  <a:off x="9138902" y="4212300"/>
                  <a:ext cx="872284" cy="464820"/>
                </a:xfrm>
                <a:prstGeom prst="rect">
                  <a:avLst/>
                </a:prstGeom>
                <a:blipFill>
                  <a:blip r:embed="rId8"/>
                  <a:stretch>
                    <a:fillRect/>
                  </a:stretch>
                </a:blipFill>
              </p:spPr>
              <p:txBody>
                <a:bodyPr/>
                <a:lstStyle/>
                <a:p>
                  <a:r>
                    <a:rPr lang="en-CA">
                      <a:noFill/>
                    </a:rPr>
                    <a:t> </a:t>
                  </a:r>
                </a:p>
              </p:txBody>
            </p:sp>
          </mc:Fallback>
        </mc:AlternateContent>
        <p:cxnSp>
          <p:nvCxnSpPr>
            <p:cNvPr id="59" name="Straight Arrow Connector 35">
              <a:extLst>
                <a:ext uri="{FF2B5EF4-FFF2-40B4-BE49-F238E27FC236}">
                  <a16:creationId xmlns:a16="http://schemas.microsoft.com/office/drawing/2014/main" id="{A00AF3F8-45F2-4339-854C-D3DD8F388483}"/>
                </a:ext>
              </a:extLst>
            </p:cNvPr>
            <p:cNvCxnSpPr>
              <a:cxnSpLocks/>
              <a:stCxn id="58" idx="3"/>
              <a:endCxn id="66" idx="0"/>
            </p:cNvCxnSpPr>
            <p:nvPr/>
          </p:nvCxnSpPr>
          <p:spPr>
            <a:xfrm flipV="1">
              <a:off x="10011186" y="3660628"/>
              <a:ext cx="1146147" cy="784082"/>
            </a:xfrm>
            <a:prstGeom prst="curvedConnector4">
              <a:avLst>
                <a:gd name="adj1" fmla="val 30907"/>
                <a:gd name="adj2" fmla="val 129155"/>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35">
              <a:extLst>
                <a:ext uri="{FF2B5EF4-FFF2-40B4-BE49-F238E27FC236}">
                  <a16:creationId xmlns:a16="http://schemas.microsoft.com/office/drawing/2014/main" id="{245C937B-8DAB-4715-973D-2CA0186D3AB0}"/>
                </a:ext>
              </a:extLst>
            </p:cNvPr>
            <p:cNvCxnSpPr>
              <a:cxnSpLocks/>
              <a:stCxn id="68" idx="2"/>
              <a:endCxn id="58" idx="3"/>
            </p:cNvCxnSpPr>
            <p:nvPr/>
          </p:nvCxnSpPr>
          <p:spPr>
            <a:xfrm rot="5400000" flipH="1">
              <a:off x="10192219" y="4263678"/>
              <a:ext cx="784082" cy="1146147"/>
            </a:xfrm>
            <a:prstGeom prst="curvedConnector4">
              <a:avLst>
                <a:gd name="adj1" fmla="val -29155"/>
                <a:gd name="adj2" fmla="val 8362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35">
              <a:extLst>
                <a:ext uri="{FF2B5EF4-FFF2-40B4-BE49-F238E27FC236}">
                  <a16:creationId xmlns:a16="http://schemas.microsoft.com/office/drawing/2014/main" id="{4B958672-D66B-43CA-B6BD-E1EF4DEB28BC}"/>
                </a:ext>
              </a:extLst>
            </p:cNvPr>
            <p:cNvCxnSpPr>
              <a:cxnSpLocks/>
              <a:stCxn id="71" idx="3"/>
              <a:endCxn id="58" idx="0"/>
            </p:cNvCxnSpPr>
            <p:nvPr/>
          </p:nvCxnSpPr>
          <p:spPr>
            <a:xfrm flipV="1">
              <a:off x="8524129" y="4212300"/>
              <a:ext cx="1050915" cy="232410"/>
            </a:xfrm>
            <a:prstGeom prst="curvedConnector4">
              <a:avLst>
                <a:gd name="adj1" fmla="val 29249"/>
                <a:gd name="adj2" fmla="val 19836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35">
              <a:extLst>
                <a:ext uri="{FF2B5EF4-FFF2-40B4-BE49-F238E27FC236}">
                  <a16:creationId xmlns:a16="http://schemas.microsoft.com/office/drawing/2014/main" id="{BAFE0323-6D3B-4CCB-B330-4038A8C2F899}"/>
                </a:ext>
              </a:extLst>
            </p:cNvPr>
            <p:cNvCxnSpPr>
              <a:cxnSpLocks/>
              <a:stCxn id="58" idx="2"/>
              <a:endCxn id="71" idx="3"/>
            </p:cNvCxnSpPr>
            <p:nvPr/>
          </p:nvCxnSpPr>
          <p:spPr>
            <a:xfrm rot="5400000" flipH="1">
              <a:off x="8933382" y="4035458"/>
              <a:ext cx="232410" cy="1050915"/>
            </a:xfrm>
            <a:prstGeom prst="curvedConnector4">
              <a:avLst>
                <a:gd name="adj1" fmla="val -98361"/>
                <a:gd name="adj2" fmla="val 7075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38C9C72E-5E35-49F8-8263-7BF96092A249}"/>
                </a:ext>
              </a:extLst>
            </p:cNvPr>
            <p:cNvGrpSpPr/>
            <p:nvPr/>
          </p:nvGrpSpPr>
          <p:grpSpPr>
            <a:xfrm>
              <a:off x="10386481" y="3660628"/>
              <a:ext cx="1541703" cy="1568164"/>
              <a:chOff x="10345032" y="3856033"/>
              <a:chExt cx="1541703" cy="1568164"/>
            </a:xfrm>
          </p:grpSpPr>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id="{66B33FCB-B0C7-428F-AA84-BF31DF53C4DC}"/>
                      </a:ext>
                    </a:extLst>
                  </p:cNvPr>
                  <p:cNvSpPr/>
                  <p:nvPr/>
                </p:nvSpPr>
                <p:spPr>
                  <a:xfrm>
                    <a:off x="10678222" y="3856033"/>
                    <a:ext cx="875324" cy="39256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000" i="1" dirty="0" smtClean="0">
                              <a:solidFill>
                                <a:schemeClr val="tx2"/>
                              </a:solidFill>
                              <a:latin typeface="Cambria Math" panose="02040503050406030204" pitchFamily="18" charset="0"/>
                              <a:cs typeface="Courier New" panose="02070309020205020404" pitchFamily="49" charset="0"/>
                            </a:rPr>
                            <m:t>𝐸𝑥𝑟𝑢𝑛</m:t>
                          </m:r>
                          <m:r>
                            <a:rPr lang="en-CA" sz="1000" i="1" dirty="0">
                              <a:solidFill>
                                <a:schemeClr val="tx2"/>
                              </a:solidFill>
                              <a:latin typeface="Cambria Math" panose="02040503050406030204" pitchFamily="18" charset="0"/>
                              <a:cs typeface="Courier New" panose="02070309020205020404" pitchFamily="49" charset="0"/>
                            </a:rPr>
                            <m:t>()</m:t>
                          </m:r>
                        </m:oMath>
                      </m:oMathPara>
                    </a14:m>
                    <a:endParaRPr lang="en-CA" sz="1000">
                      <a:solidFill>
                        <a:schemeClr val="tx2"/>
                      </a:solidFill>
                      <a:latin typeface="Courier New" panose="02070309020205020404" pitchFamily="49" charset="0"/>
                      <a:cs typeface="Courier New" panose="02070309020205020404" pitchFamily="49" charset="0"/>
                    </a:endParaRPr>
                  </a:p>
                </p:txBody>
              </p:sp>
            </mc:Choice>
            <mc:Fallback xmlns="">
              <p:sp>
                <p:nvSpPr>
                  <p:cNvPr id="66" name="Rectangle 65">
                    <a:extLst>
                      <a:ext uri="{FF2B5EF4-FFF2-40B4-BE49-F238E27FC236}">
                        <a16:creationId xmlns:a16="http://schemas.microsoft.com/office/drawing/2014/main" id="{66B33FCB-B0C7-428F-AA84-BF31DF53C4DC}"/>
                      </a:ext>
                    </a:extLst>
                  </p:cNvPr>
                  <p:cNvSpPr>
                    <a:spLocks noRot="1" noChangeAspect="1" noMove="1" noResize="1" noEditPoints="1" noAdjustHandles="1" noChangeArrowheads="1" noChangeShapeType="1" noTextEdit="1"/>
                  </p:cNvSpPr>
                  <p:nvPr/>
                </p:nvSpPr>
                <p:spPr>
                  <a:xfrm>
                    <a:off x="10678222" y="3856033"/>
                    <a:ext cx="875324" cy="392568"/>
                  </a:xfrm>
                  <a:prstGeom prst="rect">
                    <a:avLst/>
                  </a:prstGeom>
                  <a:blipFill>
                    <a:blip r:embed="rId9"/>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77342DF1-620E-46B9-B303-974CE2F5CEA6}"/>
                      </a:ext>
                    </a:extLst>
                  </p:cNvPr>
                  <p:cNvSpPr/>
                  <p:nvPr/>
                </p:nvSpPr>
                <p:spPr>
                  <a:xfrm>
                    <a:off x="10580006" y="4390669"/>
                    <a:ext cx="1071757" cy="39256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000" i="1" dirty="0" smtClean="0">
                              <a:solidFill>
                                <a:schemeClr val="bg2"/>
                              </a:solidFill>
                              <a:latin typeface="Cambria Math" panose="02040503050406030204" pitchFamily="18" charset="0"/>
                              <a:cs typeface="Courier New" panose="02070309020205020404" pitchFamily="49" charset="0"/>
                            </a:rPr>
                            <m:t>𝐹𝑟𝑒𝑞𝑢𝑒𝑛𝑐𝑦</m:t>
                          </m:r>
                          <m:r>
                            <a:rPr lang="en-CA" sz="1000" i="1" dirty="0" smtClean="0">
                              <a:solidFill>
                                <a:schemeClr val="bg2"/>
                              </a:solidFill>
                              <a:latin typeface="Cambria Math" panose="02040503050406030204" pitchFamily="18" charset="0"/>
                              <a:cs typeface="Courier New" panose="02070309020205020404" pitchFamily="49" charset="0"/>
                            </a:rPr>
                            <m:t>()</m:t>
                          </m:r>
                        </m:oMath>
                      </m:oMathPara>
                    </a14:m>
                    <a:endParaRPr lang="en-CA" sz="1000">
                      <a:solidFill>
                        <a:schemeClr val="bg2"/>
                      </a:solidFill>
                      <a:latin typeface="Courier New" panose="02070309020205020404" pitchFamily="49" charset="0"/>
                      <a:cs typeface="Courier New" panose="02070309020205020404" pitchFamily="49" charset="0"/>
                    </a:endParaRPr>
                  </a:p>
                </p:txBody>
              </p:sp>
            </mc:Choice>
            <mc:Fallback xmlns="">
              <p:sp>
                <p:nvSpPr>
                  <p:cNvPr id="67" name="Rectangle 66">
                    <a:extLst>
                      <a:ext uri="{FF2B5EF4-FFF2-40B4-BE49-F238E27FC236}">
                        <a16:creationId xmlns:a16="http://schemas.microsoft.com/office/drawing/2014/main" id="{77342DF1-620E-46B9-B303-974CE2F5CEA6}"/>
                      </a:ext>
                    </a:extLst>
                  </p:cNvPr>
                  <p:cNvSpPr>
                    <a:spLocks noRot="1" noChangeAspect="1" noMove="1" noResize="1" noEditPoints="1" noAdjustHandles="1" noChangeArrowheads="1" noChangeShapeType="1" noTextEdit="1"/>
                  </p:cNvSpPr>
                  <p:nvPr/>
                </p:nvSpPr>
                <p:spPr>
                  <a:xfrm>
                    <a:off x="10580006" y="4390669"/>
                    <a:ext cx="1071757" cy="392568"/>
                  </a:xfrm>
                  <a:prstGeom prst="rect">
                    <a:avLst/>
                  </a:prstGeom>
                  <a:blipFill>
                    <a:blip r:embed="rId10"/>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8" name="Rectangle 67">
                    <a:extLst>
                      <a:ext uri="{FF2B5EF4-FFF2-40B4-BE49-F238E27FC236}">
                        <a16:creationId xmlns:a16="http://schemas.microsoft.com/office/drawing/2014/main" id="{4CF4CE15-7B5E-49D4-B517-853BDDB1B8BE}"/>
                      </a:ext>
                    </a:extLst>
                  </p:cNvPr>
                  <p:cNvSpPr/>
                  <p:nvPr/>
                </p:nvSpPr>
                <p:spPr>
                  <a:xfrm>
                    <a:off x="10345032" y="4945340"/>
                    <a:ext cx="1541703" cy="47885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b="0" i="1" dirty="0" smtClean="0">
                              <a:solidFill>
                                <a:schemeClr val="bg2"/>
                              </a:solidFill>
                              <a:latin typeface="Cambria Math" panose="02040503050406030204" pitchFamily="18" charset="0"/>
                              <a:cs typeface="Courier New" panose="02070309020205020404" pitchFamily="49" charset="0"/>
                            </a:rPr>
                            <m:t>𝑆𝑢𝑚</m:t>
                          </m:r>
                          <m:r>
                            <a:rPr lang="en-CA" sz="1200" i="1" dirty="0" smtClean="0">
                              <a:solidFill>
                                <a:schemeClr val="bg2"/>
                              </a:solidFill>
                              <a:latin typeface="Cambria Math" panose="02040503050406030204" pitchFamily="18" charset="0"/>
                              <a:cs typeface="Courier New" panose="02070309020205020404" pitchFamily="49" charset="0"/>
                            </a:rPr>
                            <m:t> + </m:t>
                          </m:r>
                        </m:oMath>
                      </m:oMathPara>
                    </a14:m>
                    <a:endParaRPr lang="en-CA" sz="1200" i="1">
                      <a:solidFill>
                        <a:schemeClr val="bg2"/>
                      </a:solidFill>
                      <a:latin typeface="Cambria Math" panose="02040503050406030204" pitchFamily="18" charset="0"/>
                      <a:cs typeface="Courier New" panose="02070309020205020404" pitchFamily="49" charset="0"/>
                    </a:endParaRPr>
                  </a:p>
                  <a:p>
                    <a:pPr algn="ctr"/>
                    <a14:m>
                      <m:oMathPara xmlns:m="http://schemas.openxmlformats.org/officeDocument/2006/math">
                        <m:oMathParaPr>
                          <m:jc m:val="centerGroup"/>
                        </m:oMathParaPr>
                        <m:oMath xmlns:m="http://schemas.openxmlformats.org/officeDocument/2006/math">
                          <m:r>
                            <a:rPr lang="en-CA" sz="1000" i="1" dirty="0" smtClean="0">
                              <a:solidFill>
                                <a:schemeClr val="bg2"/>
                              </a:solidFill>
                              <a:latin typeface="Cambria Math" panose="02040503050406030204" pitchFamily="18" charset="0"/>
                              <a:cs typeface="Courier New" panose="02070309020205020404" pitchFamily="49" charset="0"/>
                            </a:rPr>
                            <m:t>(</m:t>
                          </m:r>
                          <m:r>
                            <a:rPr lang="en-CA" sz="1000" i="1" dirty="0" err="1" smtClean="0">
                              <a:solidFill>
                                <a:schemeClr val="bg2"/>
                              </a:solidFill>
                              <a:latin typeface="Cambria Math" panose="02040503050406030204" pitchFamily="18" charset="0"/>
                              <a:cs typeface="Courier New" panose="02070309020205020404" pitchFamily="49" charset="0"/>
                            </a:rPr>
                            <m:t>𝐿𝐶𝑃</m:t>
                          </m:r>
                          <m:r>
                            <a:rPr lang="en-CA" sz="1000" i="1" baseline="-25000" dirty="0" err="1" smtClean="0">
                              <a:solidFill>
                                <a:schemeClr val="bg2"/>
                              </a:solidFill>
                              <a:latin typeface="Cambria Math" panose="02040503050406030204" pitchFamily="18" charset="0"/>
                              <a:cs typeface="Courier New" panose="02070309020205020404" pitchFamily="49" charset="0"/>
                            </a:rPr>
                            <m:t>𝑖</m:t>
                          </m:r>
                          <m:r>
                            <a:rPr lang="en-CA" sz="1000" i="1" dirty="0" smtClean="0">
                              <a:solidFill>
                                <a:schemeClr val="bg2"/>
                              </a:solidFill>
                              <a:latin typeface="Cambria Math" panose="02040503050406030204" pitchFamily="18" charset="0"/>
                              <a:cs typeface="Courier New" panose="02070309020205020404" pitchFamily="49" charset="0"/>
                            </a:rPr>
                            <m:t> – </m:t>
                          </m:r>
                          <m:r>
                            <a:rPr lang="en-CA" sz="1000" i="1" dirty="0" smtClean="0">
                              <a:solidFill>
                                <a:schemeClr val="bg2"/>
                              </a:solidFill>
                              <a:latin typeface="Cambria Math" panose="02040503050406030204" pitchFamily="18" charset="0"/>
                              <a:cs typeface="Courier New" panose="02070309020205020404" pitchFamily="49" charset="0"/>
                            </a:rPr>
                            <m:t>𝑝</m:t>
                          </m:r>
                          <m:r>
                            <a:rPr lang="en-CA" sz="1000" i="1" dirty="0" smtClean="0">
                              <a:solidFill>
                                <a:schemeClr val="bg2"/>
                              </a:solidFill>
                              <a:latin typeface="Cambria Math" panose="02040503050406030204" pitchFamily="18" charset="0"/>
                              <a:cs typeface="Courier New" panose="02070309020205020404" pitchFamily="49" charset="0"/>
                            </a:rPr>
                            <m:t>)	∗ (</m:t>
                          </m:r>
                          <m:r>
                            <a:rPr lang="en-CA" sz="1000" i="1" dirty="0" err="1" smtClean="0">
                              <a:solidFill>
                                <a:schemeClr val="bg2"/>
                              </a:solidFill>
                              <a:latin typeface="Cambria Math" panose="02040503050406030204" pitchFamily="18" charset="0"/>
                              <a:cs typeface="Courier New" panose="02070309020205020404" pitchFamily="49" charset="0"/>
                            </a:rPr>
                            <m:t>𝑓</m:t>
                          </m:r>
                          <m:r>
                            <a:rPr lang="en-CA" sz="1000" i="1" baseline="-25000" dirty="0" err="1" smtClean="0">
                              <a:solidFill>
                                <a:schemeClr val="bg2"/>
                              </a:solidFill>
                              <a:latin typeface="Cambria Math" panose="02040503050406030204" pitchFamily="18" charset="0"/>
                              <a:cs typeface="Courier New" panose="02070309020205020404" pitchFamily="49" charset="0"/>
                            </a:rPr>
                            <m:t>𝑟</m:t>
                          </m:r>
                          <m:r>
                            <a:rPr lang="en-CA" sz="1000" i="1" baseline="-25000" dirty="0" err="1" smtClean="0">
                              <a:solidFill>
                                <a:schemeClr val="bg2"/>
                              </a:solidFill>
                              <a:latin typeface="Cambria Math" panose="02040503050406030204" pitchFamily="18" charset="0"/>
                              <a:cs typeface="Courier New" panose="02070309020205020404" pitchFamily="49" charset="0"/>
                            </a:rPr>
                            <m:t>,</m:t>
                          </m:r>
                          <m:r>
                            <a:rPr lang="en-CA" sz="1000" i="1" baseline="-25000" dirty="0" err="1" smtClean="0">
                              <a:solidFill>
                                <a:schemeClr val="bg2"/>
                              </a:solidFill>
                              <a:latin typeface="Cambria Math" panose="02040503050406030204" pitchFamily="18" charset="0"/>
                              <a:cs typeface="Courier New" panose="02070309020205020404" pitchFamily="49" charset="0"/>
                            </a:rPr>
                            <m:t>𝑢</m:t>
                          </m:r>
                          <m:r>
                            <a:rPr lang="en-CA" sz="1000" i="1" dirty="0" smtClean="0">
                              <a:solidFill>
                                <a:schemeClr val="bg2"/>
                              </a:solidFill>
                              <a:latin typeface="Cambria Math" panose="02040503050406030204" pitchFamily="18" charset="0"/>
                              <a:cs typeface="Courier New" panose="02070309020205020404" pitchFamily="49" charset="0"/>
                            </a:rPr>
                            <m:t> − 1)</m:t>
                          </m:r>
                        </m:oMath>
                      </m:oMathPara>
                    </a14:m>
                    <a:endParaRPr lang="en-CA" sz="1000" baseline="-25000">
                      <a:solidFill>
                        <a:schemeClr val="bg2"/>
                      </a:solidFill>
                      <a:latin typeface="Courier New" panose="02070309020205020404" pitchFamily="49" charset="0"/>
                      <a:cs typeface="Courier New" panose="02070309020205020404" pitchFamily="49" charset="0"/>
                    </a:endParaRPr>
                  </a:p>
                </p:txBody>
              </p:sp>
            </mc:Choice>
            <mc:Fallback xmlns="">
              <p:sp>
                <p:nvSpPr>
                  <p:cNvPr id="68" name="Rectangle 67">
                    <a:extLst>
                      <a:ext uri="{FF2B5EF4-FFF2-40B4-BE49-F238E27FC236}">
                        <a16:creationId xmlns:a16="http://schemas.microsoft.com/office/drawing/2014/main" id="{4CF4CE15-7B5E-49D4-B517-853BDDB1B8BE}"/>
                      </a:ext>
                    </a:extLst>
                  </p:cNvPr>
                  <p:cNvSpPr>
                    <a:spLocks noRot="1" noChangeAspect="1" noMove="1" noResize="1" noEditPoints="1" noAdjustHandles="1" noChangeArrowheads="1" noChangeShapeType="1" noTextEdit="1"/>
                  </p:cNvSpPr>
                  <p:nvPr/>
                </p:nvSpPr>
                <p:spPr>
                  <a:xfrm>
                    <a:off x="10345032" y="4945340"/>
                    <a:ext cx="1541703" cy="478857"/>
                  </a:xfrm>
                  <a:prstGeom prst="rect">
                    <a:avLst/>
                  </a:prstGeom>
                  <a:blipFill>
                    <a:blip r:embed="rId11"/>
                    <a:stretch>
                      <a:fillRect/>
                    </a:stretch>
                  </a:blipFill>
                </p:spPr>
                <p:txBody>
                  <a:bodyPr/>
                  <a:lstStyle/>
                  <a:p>
                    <a:r>
                      <a:rPr lang="en-CA">
                        <a:noFill/>
                      </a:rPr>
                      <a:t> </a:t>
                    </a:r>
                  </a:p>
                </p:txBody>
              </p:sp>
            </mc:Fallback>
          </mc:AlternateContent>
        </p:grpSp>
        <p:cxnSp>
          <p:nvCxnSpPr>
            <p:cNvPr id="64" name="Straight Arrow Connector 63">
              <a:extLst>
                <a:ext uri="{FF2B5EF4-FFF2-40B4-BE49-F238E27FC236}">
                  <a16:creationId xmlns:a16="http://schemas.microsoft.com/office/drawing/2014/main" id="{2198F8F1-E469-410F-9BB4-A15FE79B2974}"/>
                </a:ext>
              </a:extLst>
            </p:cNvPr>
            <p:cNvCxnSpPr>
              <a:cxnSpLocks/>
              <a:stCxn id="66" idx="2"/>
              <a:endCxn id="67" idx="0"/>
            </p:cNvCxnSpPr>
            <p:nvPr/>
          </p:nvCxnSpPr>
          <p:spPr>
            <a:xfrm>
              <a:off x="11157333" y="4053196"/>
              <a:ext cx="1" cy="14206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A9176D59-9BBA-4331-B99E-1C5128E9A20E}"/>
                </a:ext>
              </a:extLst>
            </p:cNvPr>
            <p:cNvCxnSpPr>
              <a:cxnSpLocks/>
              <a:stCxn id="67" idx="2"/>
              <a:endCxn id="68" idx="0"/>
            </p:cNvCxnSpPr>
            <p:nvPr/>
          </p:nvCxnSpPr>
          <p:spPr>
            <a:xfrm flipH="1">
              <a:off x="11157333" y="4587832"/>
              <a:ext cx="1" cy="162103"/>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446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 name="Title 4">
            <a:extLst>
              <a:ext uri="{FF2B5EF4-FFF2-40B4-BE49-F238E27FC236}">
                <a16:creationId xmlns:a16="http://schemas.microsoft.com/office/drawing/2014/main" id="{6C87958C-AB57-4D4B-B090-C77E611748E3}"/>
              </a:ext>
            </a:extLst>
          </p:cNvPr>
          <p:cNvSpPr>
            <a:spLocks noGrp="1"/>
          </p:cNvSpPr>
          <p:nvPr>
            <p:ph type="title"/>
          </p:nvPr>
        </p:nvSpPr>
        <p:spPr>
          <a:xfrm>
            <a:off x="838200" y="586992"/>
            <a:ext cx="4953000" cy="1664573"/>
          </a:xfrm>
        </p:spPr>
        <p:txBody>
          <a:bodyPr>
            <a:normAutofit/>
          </a:bodyPr>
          <a:lstStyle/>
          <a:p>
            <a:pPr>
              <a:lnSpc>
                <a:spcPct val="90000"/>
              </a:lnSpc>
            </a:pPr>
            <a:r>
              <a:rPr lang="en-CA" sz="4000" dirty="0">
                <a:solidFill>
                  <a:schemeClr val="tx2"/>
                </a:solidFill>
              </a:rPr>
              <a:t>OLP-1</a:t>
            </a:r>
            <a:endParaRPr lang="en-CA" sz="2000" b="0" dirty="0">
              <a:solidFill>
                <a:schemeClr val="tx2"/>
              </a:solidFill>
            </a:endParaRPr>
          </a:p>
        </p:txBody>
      </p:sp>
      <p:sp>
        <p:nvSpPr>
          <p:cNvPr id="200" name="Rectangle 199">
            <a:extLst>
              <a:ext uri="{FF2B5EF4-FFF2-40B4-BE49-F238E27FC236}">
                <a16:creationId xmlns:a16="http://schemas.microsoft.com/office/drawing/2014/main" id="{BED883EB-4A06-4A11-86B8-0F22D62D9397}"/>
              </a:ext>
            </a:extLst>
          </p:cNvPr>
          <p:cNvSpPr/>
          <p:nvPr/>
        </p:nvSpPr>
        <p:spPr>
          <a:xfrm>
            <a:off x="4287875" y="4762368"/>
            <a:ext cx="978840" cy="2521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
              <a:solidFill>
                <a:schemeClr val="bg2"/>
              </a:solidFill>
              <a:latin typeface="Courier New" panose="02070309020205020404" pitchFamily="49" charset="0"/>
              <a:cs typeface="Courier New" panose="02070309020205020404" pitchFamily="49" charset="0"/>
            </a:endParaRPr>
          </a:p>
        </p:txBody>
      </p:sp>
      <p:sp>
        <p:nvSpPr>
          <p:cNvPr id="199" name="Rectangle 198">
            <a:extLst>
              <a:ext uri="{FF2B5EF4-FFF2-40B4-BE49-F238E27FC236}">
                <a16:creationId xmlns:a16="http://schemas.microsoft.com/office/drawing/2014/main" id="{CE85058E-F4F3-47FB-9A3A-581CF98F2C26}"/>
              </a:ext>
            </a:extLst>
          </p:cNvPr>
          <p:cNvSpPr/>
          <p:nvPr/>
        </p:nvSpPr>
        <p:spPr>
          <a:xfrm>
            <a:off x="3294815" y="4518870"/>
            <a:ext cx="978840" cy="2521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
              <a:solidFill>
                <a:schemeClr val="bg2"/>
              </a:solidFill>
              <a:latin typeface="Courier New" panose="02070309020205020404" pitchFamily="49" charset="0"/>
              <a:cs typeface="Courier New" panose="02070309020205020404" pitchFamily="49" charset="0"/>
            </a:endParaRPr>
          </a:p>
        </p:txBody>
      </p:sp>
      <p:sp>
        <p:nvSpPr>
          <p:cNvPr id="201" name="Rectangle 200">
            <a:extLst>
              <a:ext uri="{FF2B5EF4-FFF2-40B4-BE49-F238E27FC236}">
                <a16:creationId xmlns:a16="http://schemas.microsoft.com/office/drawing/2014/main" id="{9856B63C-B636-4BA7-89D9-3D352F2E4B88}"/>
              </a:ext>
            </a:extLst>
          </p:cNvPr>
          <p:cNvSpPr/>
          <p:nvPr/>
        </p:nvSpPr>
        <p:spPr>
          <a:xfrm>
            <a:off x="973729" y="2586404"/>
            <a:ext cx="2282567" cy="252153"/>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
              <a:solidFill>
                <a:schemeClr val="bg2"/>
              </a:solidFill>
              <a:latin typeface="Courier New" panose="02070309020205020404" pitchFamily="49" charset="0"/>
              <a:cs typeface="Courier New" panose="02070309020205020404" pitchFamily="49" charset="0"/>
            </a:endParaRPr>
          </a:p>
        </p:txBody>
      </p:sp>
      <mc:AlternateContent xmlns:mc="http://schemas.openxmlformats.org/markup-compatibility/2006" xmlns:a14="http://schemas.microsoft.com/office/drawing/2010/main">
        <mc:Choice Requires="a14">
          <p:graphicFrame>
            <p:nvGraphicFramePr>
              <p:cNvPr id="2" name="Content Placeholder 1">
                <a:extLst>
                  <a:ext uri="{FF2B5EF4-FFF2-40B4-BE49-F238E27FC236}">
                    <a16:creationId xmlns:a16="http://schemas.microsoft.com/office/drawing/2014/main" id="{6DA7C823-824D-4E10-B25C-75C2077C0C79}"/>
                  </a:ext>
                </a:extLst>
              </p:cNvPr>
              <p:cNvGraphicFramePr>
                <a:graphicFrameLocks noGrp="1"/>
              </p:cNvGraphicFramePr>
              <p:nvPr>
                <p:ph idx="1"/>
                <p:extLst>
                  <p:ext uri="{D42A27DB-BD31-4B8C-83A1-F6EECF244321}">
                    <p14:modId xmlns:p14="http://schemas.microsoft.com/office/powerpoint/2010/main" val="1891879494"/>
                  </p:ext>
                </p:extLst>
              </p:nvPr>
            </p:nvGraphicFramePr>
            <p:xfrm>
              <a:off x="838200" y="1949450"/>
              <a:ext cx="5256455" cy="4195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2" name="Content Placeholder 1">
                <a:extLst>
                  <a:ext uri="{FF2B5EF4-FFF2-40B4-BE49-F238E27FC236}">
                    <a16:creationId xmlns:a16="http://schemas.microsoft.com/office/drawing/2014/main" id="{6DA7C823-824D-4E10-B25C-75C2077C0C79}"/>
                  </a:ext>
                </a:extLst>
              </p:cNvPr>
              <p:cNvGraphicFramePr>
                <a:graphicFrameLocks noGrp="1"/>
              </p:cNvGraphicFramePr>
              <p:nvPr>
                <p:ph idx="1"/>
                <p:extLst>
                  <p:ext uri="{D42A27DB-BD31-4B8C-83A1-F6EECF244321}">
                    <p14:modId xmlns:p14="http://schemas.microsoft.com/office/powerpoint/2010/main" val="1891879494"/>
                  </p:ext>
                </p:extLst>
              </p:nvPr>
            </p:nvGraphicFramePr>
            <p:xfrm>
              <a:off x="838200" y="1949450"/>
              <a:ext cx="5256455" cy="41957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
        <p:nvSpPr>
          <p:cNvPr id="19" name="Rectangle 18">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96875" y="0"/>
            <a:ext cx="5992075" cy="6858000"/>
          </a:xfrm>
          <a:prstGeom prst="rect">
            <a:avLst/>
          </a:prstGeom>
          <a:blipFill dpi="0" rotWithShape="1">
            <a:blip r:embed="rId11">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4F5CB7-A3D1-44A9-8B58-DB497DD7DD92}"/>
              </a:ext>
            </a:extLst>
          </p:cNvPr>
          <p:cNvSpPr>
            <a:spLocks noGrp="1"/>
          </p:cNvSpPr>
          <p:nvPr>
            <p:ph type="sldNum" sz="quarter" idx="12"/>
          </p:nvPr>
        </p:nvSpPr>
        <p:spPr>
          <a:xfrm>
            <a:off x="8610600" y="6327648"/>
            <a:ext cx="2743200" cy="365125"/>
          </a:xfrm>
        </p:spPr>
        <p:txBody>
          <a:bodyPr>
            <a:normAutofit/>
          </a:bodyPr>
          <a:lstStyle/>
          <a:p>
            <a:pPr>
              <a:spcAft>
                <a:spcPts val="600"/>
              </a:spcAft>
            </a:pPr>
            <a:fld id="{73B850FF-6169-4056-8077-06FFA93A5366}" type="slidenum">
              <a:rPr lang="en-US" smtClean="0"/>
              <a:pPr>
                <a:spcAft>
                  <a:spcPts val="600"/>
                </a:spcAft>
              </a:pPr>
              <a:t>25</a:t>
            </a:fld>
            <a:endParaRPr lang="en-US"/>
          </a:p>
        </p:txBody>
      </p:sp>
      <p:grpSp>
        <p:nvGrpSpPr>
          <p:cNvPr id="34" name="Group 33">
            <a:extLst>
              <a:ext uri="{FF2B5EF4-FFF2-40B4-BE49-F238E27FC236}">
                <a16:creationId xmlns:a16="http://schemas.microsoft.com/office/drawing/2014/main" id="{1C45F2D5-495A-48C3-A886-A820EF250403}"/>
              </a:ext>
            </a:extLst>
          </p:cNvPr>
          <p:cNvGrpSpPr/>
          <p:nvPr/>
        </p:nvGrpSpPr>
        <p:grpSpPr>
          <a:xfrm>
            <a:off x="6844238" y="600168"/>
            <a:ext cx="5083946" cy="5657664"/>
            <a:chOff x="6844238" y="600168"/>
            <a:chExt cx="5083946" cy="5657664"/>
          </a:xfrm>
        </p:grpSpPr>
        <p:grpSp>
          <p:nvGrpSpPr>
            <p:cNvPr id="35" name="Group 34">
              <a:extLst>
                <a:ext uri="{FF2B5EF4-FFF2-40B4-BE49-F238E27FC236}">
                  <a16:creationId xmlns:a16="http://schemas.microsoft.com/office/drawing/2014/main" id="{D4ADC13F-3334-4694-AC8E-042DFB39B714}"/>
                </a:ext>
              </a:extLst>
            </p:cNvPr>
            <p:cNvGrpSpPr/>
            <p:nvPr/>
          </p:nvGrpSpPr>
          <p:grpSpPr>
            <a:xfrm>
              <a:off x="6844238" y="600168"/>
              <a:ext cx="2601964" cy="5657664"/>
              <a:chOff x="7380236" y="590624"/>
              <a:chExt cx="2601964" cy="5657664"/>
            </a:xfrm>
          </p:grpSpPr>
          <p:sp>
            <p:nvSpPr>
              <p:cNvPr id="59" name="Oval 58">
                <a:extLst>
                  <a:ext uri="{FF2B5EF4-FFF2-40B4-BE49-F238E27FC236}">
                    <a16:creationId xmlns:a16="http://schemas.microsoft.com/office/drawing/2014/main" id="{D12A56D8-0894-4320-85AB-C0219B007E1C}"/>
                  </a:ext>
                </a:extLst>
              </p:cNvPr>
              <p:cNvSpPr/>
              <p:nvPr/>
            </p:nvSpPr>
            <p:spPr>
              <a:xfrm>
                <a:off x="8144008" y="590624"/>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Main()</a:t>
                </a:r>
              </a:p>
            </p:txBody>
          </p:sp>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88272FBD-4909-4825-8460-C60C85937985}"/>
                      </a:ext>
                    </a:extLst>
                  </p:cNvPr>
                  <p:cNvSpPr/>
                  <p:nvPr/>
                </p:nvSpPr>
                <p:spPr>
                  <a:xfrm>
                    <a:off x="8029708" y="1493828"/>
                    <a:ext cx="1303020"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latin typeface="Cambria Math" panose="02040503050406030204" pitchFamily="18" charset="0"/>
                              <a:cs typeface="Courier New" panose="02070309020205020404" pitchFamily="49" charset="0"/>
                            </a:rPr>
                            <m:t>𝐶𝑜𝑚𝑝𝑢𝑡𝑒</m:t>
                          </m:r>
                          <m:r>
                            <a:rPr lang="en-CA" sz="1200" i="1" dirty="0" smtClean="0">
                              <a:latin typeface="Cambria Math" panose="02040503050406030204" pitchFamily="18" charset="0"/>
                              <a:cs typeface="Courier New" panose="02070309020205020404" pitchFamily="49" charset="0"/>
                            </a:rPr>
                            <m:t>_</m:t>
                          </m:r>
                          <m:r>
                            <a:rPr lang="en-CA" sz="1200" i="1" dirty="0" smtClean="0">
                              <a:latin typeface="Cambria Math" panose="02040503050406030204" pitchFamily="18" charset="0"/>
                              <a:cs typeface="Courier New" panose="02070309020205020404" pitchFamily="49" charset="0"/>
                            </a:rPr>
                            <m:t>𝑀𝐶</m:t>
                          </m:r>
                          <m:r>
                            <a:rPr lang="en-CA" sz="1200" i="1" dirty="0">
                              <a:latin typeface="Cambria Math" panose="02040503050406030204" pitchFamily="18" charset="0"/>
                              <a:cs typeface="Courier New" panose="02070309020205020404" pitchFamily="49" charset="0"/>
                            </a:rPr>
                            <m:t>()</m:t>
                          </m:r>
                        </m:oMath>
                      </m:oMathPara>
                    </a14:m>
                    <a:endParaRPr lang="en-CA" sz="1200">
                      <a:latin typeface="Courier New" panose="02070309020205020404" pitchFamily="49" charset="0"/>
                      <a:cs typeface="Courier New" panose="02070309020205020404" pitchFamily="49" charset="0"/>
                    </a:endParaRPr>
                  </a:p>
                </p:txBody>
              </p:sp>
            </mc:Choice>
            <mc:Fallback xmlns="">
              <p:sp>
                <p:nvSpPr>
                  <p:cNvPr id="63" name="Rectangle 62">
                    <a:extLst>
                      <a:ext uri="{FF2B5EF4-FFF2-40B4-BE49-F238E27FC236}">
                        <a16:creationId xmlns:a16="http://schemas.microsoft.com/office/drawing/2014/main" id="{88272FBD-4909-4825-8460-C60C85937985}"/>
                      </a:ext>
                    </a:extLst>
                  </p:cNvPr>
                  <p:cNvSpPr>
                    <a:spLocks noRot="1" noChangeAspect="1" noMove="1" noResize="1" noEditPoints="1" noAdjustHandles="1" noChangeArrowheads="1" noChangeShapeType="1" noTextEdit="1"/>
                  </p:cNvSpPr>
                  <p:nvPr/>
                </p:nvSpPr>
                <p:spPr>
                  <a:xfrm>
                    <a:off x="8029708" y="1493828"/>
                    <a:ext cx="1303020" cy="464820"/>
                  </a:xfrm>
                  <a:prstGeom prst="rect">
                    <a:avLst/>
                  </a:prstGeom>
                  <a:blipFill>
                    <a:blip r:embed="rId12"/>
                    <a:stretch>
                      <a:fillRect/>
                    </a:stretch>
                  </a:blipFill>
                </p:spPr>
                <p:txBody>
                  <a:bodyPr/>
                  <a:lstStyle/>
                  <a:p>
                    <a:r>
                      <a:rPr lang="en-CA">
                        <a:noFill/>
                      </a:rPr>
                      <a:t> </a:t>
                    </a:r>
                  </a:p>
                </p:txBody>
              </p:sp>
            </mc:Fallback>
          </mc:AlternateContent>
          <p:sp>
            <p:nvSpPr>
              <p:cNvPr id="65" name="Rectangle: Rounded Corners 64">
                <a:extLst>
                  <a:ext uri="{FF2B5EF4-FFF2-40B4-BE49-F238E27FC236}">
                    <a16:creationId xmlns:a16="http://schemas.microsoft.com/office/drawing/2014/main" id="{9A209CB7-B04B-42B1-A8D2-73E77E793F71}"/>
                  </a:ext>
                </a:extLst>
              </p:cNvPr>
              <p:cNvSpPr/>
              <p:nvPr/>
            </p:nvSpPr>
            <p:spPr>
              <a:xfrm>
                <a:off x="8302309" y="4202756"/>
                <a:ext cx="757818" cy="4648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Lobster" panose="00000500000000000000" pitchFamily="2" charset="0"/>
                  </a:rPr>
                  <a:t>OLP</a:t>
                </a:r>
              </a:p>
            </p:txBody>
          </p:sp>
          <p:sp>
            <p:nvSpPr>
              <p:cNvPr id="67" name="Oval 66">
                <a:extLst>
                  <a:ext uri="{FF2B5EF4-FFF2-40B4-BE49-F238E27FC236}">
                    <a16:creationId xmlns:a16="http://schemas.microsoft.com/office/drawing/2014/main" id="{517FA939-1F08-4AB8-9B16-19FC7AE9D619}"/>
                  </a:ext>
                </a:extLst>
              </p:cNvPr>
              <p:cNvSpPr/>
              <p:nvPr/>
            </p:nvSpPr>
            <p:spPr>
              <a:xfrm>
                <a:off x="8144008" y="5556409"/>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Output</a:t>
                </a:r>
              </a:p>
            </p:txBody>
          </p:sp>
          <p:cxnSp>
            <p:nvCxnSpPr>
              <p:cNvPr id="69" name="Connector: Elbow 60">
                <a:extLst>
                  <a:ext uri="{FF2B5EF4-FFF2-40B4-BE49-F238E27FC236}">
                    <a16:creationId xmlns:a16="http://schemas.microsoft.com/office/drawing/2014/main" id="{D3B06725-0C71-4A37-B17E-1DFEC4BA168B}"/>
                  </a:ext>
                </a:extLst>
              </p:cNvPr>
              <p:cNvCxnSpPr>
                <a:cxnSpLocks/>
                <a:endCxn id="63" idx="0"/>
              </p:cNvCxnSpPr>
              <p:nvPr/>
            </p:nvCxnSpPr>
            <p:spPr>
              <a:xfrm>
                <a:off x="8681218" y="1282503"/>
                <a:ext cx="0" cy="21132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61">
                <a:extLst>
                  <a:ext uri="{FF2B5EF4-FFF2-40B4-BE49-F238E27FC236}">
                    <a16:creationId xmlns:a16="http://schemas.microsoft.com/office/drawing/2014/main" id="{C1056406-9D5C-4044-909C-3C00B661BFFC}"/>
                  </a:ext>
                </a:extLst>
              </p:cNvPr>
              <p:cNvCxnSpPr>
                <a:cxnSpLocks/>
                <a:stCxn id="87" idx="3"/>
                <a:endCxn id="67" idx="2"/>
              </p:cNvCxnSpPr>
              <p:nvPr/>
            </p:nvCxnSpPr>
            <p:spPr>
              <a:xfrm flipH="1">
                <a:off x="8144008" y="5112677"/>
                <a:ext cx="1448773" cy="789672"/>
              </a:xfrm>
              <a:prstGeom prst="bentConnector5">
                <a:avLst>
                  <a:gd name="adj1" fmla="val -15779"/>
                  <a:gd name="adj2" fmla="val 42812"/>
                  <a:gd name="adj3" fmla="val 115779"/>
                </a:avLst>
              </a:prstGeom>
              <a:ln w="12700">
                <a:solidFill>
                  <a:schemeClr val="bg2"/>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63">
                <a:extLst>
                  <a:ext uri="{FF2B5EF4-FFF2-40B4-BE49-F238E27FC236}">
                    <a16:creationId xmlns:a16="http://schemas.microsoft.com/office/drawing/2014/main" id="{3BB4AAED-D677-4D6D-B36A-30CAB69B5784}"/>
                  </a:ext>
                </a:extLst>
              </p:cNvPr>
              <p:cNvCxnSpPr>
                <a:cxnSpLocks/>
                <a:stCxn id="63" idx="3"/>
                <a:endCxn id="89" idx="1"/>
              </p:cNvCxnSpPr>
              <p:nvPr/>
            </p:nvCxnSpPr>
            <p:spPr>
              <a:xfrm flipH="1">
                <a:off x="7380236" y="1726238"/>
                <a:ext cx="1952492" cy="680493"/>
              </a:xfrm>
              <a:prstGeom prst="bentConnector5">
                <a:avLst>
                  <a:gd name="adj1" fmla="val -11708"/>
                  <a:gd name="adj2" fmla="val 50000"/>
                  <a:gd name="adj3" fmla="val 11170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5CB5A090-9C8A-4A52-A372-22A38355F1DD}"/>
                  </a:ext>
                </a:extLst>
              </p:cNvPr>
              <p:cNvGrpSpPr/>
              <p:nvPr/>
            </p:nvGrpSpPr>
            <p:grpSpPr>
              <a:xfrm>
                <a:off x="7380236" y="2169973"/>
                <a:ext cx="2601964" cy="469168"/>
                <a:chOff x="7012720" y="2013573"/>
                <a:chExt cx="2601964" cy="469168"/>
              </a:xfrm>
            </p:grpSpPr>
            <p:sp>
              <p:nvSpPr>
                <p:cNvPr id="89" name="Rectangle: Rounded Corners 88">
                  <a:extLst>
                    <a:ext uri="{FF2B5EF4-FFF2-40B4-BE49-F238E27FC236}">
                      <a16:creationId xmlns:a16="http://schemas.microsoft.com/office/drawing/2014/main" id="{C34E0F33-2DFE-413D-84DA-7BEC7562DA3B}"/>
                    </a:ext>
                  </a:extLst>
                </p:cNvPr>
                <p:cNvSpPr/>
                <p:nvPr/>
              </p:nvSpPr>
              <p:spPr>
                <a:xfrm>
                  <a:off x="7012720" y="2017921"/>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SA</a:t>
                  </a:r>
                </a:p>
              </p:txBody>
            </p:sp>
            <p:sp>
              <p:nvSpPr>
                <p:cNvPr id="90" name="Rectangle: Rounded Corners 89">
                  <a:extLst>
                    <a:ext uri="{FF2B5EF4-FFF2-40B4-BE49-F238E27FC236}">
                      <a16:creationId xmlns:a16="http://schemas.microsoft.com/office/drawing/2014/main" id="{637C13D7-D0D4-4C76-864C-C0AF4B78B0D2}"/>
                    </a:ext>
                  </a:extLst>
                </p:cNvPr>
                <p:cNvSpPr/>
                <p:nvPr/>
              </p:nvSpPr>
              <p:spPr>
                <a:xfrm>
                  <a:off x="7936318" y="201357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LCP</a:t>
                  </a:r>
                </a:p>
              </p:txBody>
            </p:sp>
            <p:sp>
              <p:nvSpPr>
                <p:cNvPr id="91" name="Rectangle: Rounded Corners 90">
                  <a:extLst>
                    <a:ext uri="{FF2B5EF4-FFF2-40B4-BE49-F238E27FC236}">
                      <a16:creationId xmlns:a16="http://schemas.microsoft.com/office/drawing/2014/main" id="{088B4407-9239-4D76-8692-8F43A8D5B4FF}"/>
                    </a:ext>
                  </a:extLst>
                </p:cNvPr>
                <p:cNvSpPr/>
                <p:nvPr/>
              </p:nvSpPr>
              <p:spPr>
                <a:xfrm>
                  <a:off x="8859916" y="2013573"/>
                  <a:ext cx="75476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RSF</a:t>
                  </a:r>
                </a:p>
              </p:txBody>
            </p:sp>
            <p:cxnSp>
              <p:nvCxnSpPr>
                <p:cNvPr id="92" name="Straight Arrow Connector 91">
                  <a:extLst>
                    <a:ext uri="{FF2B5EF4-FFF2-40B4-BE49-F238E27FC236}">
                      <a16:creationId xmlns:a16="http://schemas.microsoft.com/office/drawing/2014/main" id="{26946A55-64FA-43A2-A350-5CE20AA7151E}"/>
                    </a:ext>
                  </a:extLst>
                </p:cNvPr>
                <p:cNvCxnSpPr>
                  <a:cxnSpLocks/>
                  <a:stCxn id="89" idx="3"/>
                  <a:endCxn id="90" idx="1"/>
                </p:cNvCxnSpPr>
                <p:nvPr/>
              </p:nvCxnSpPr>
              <p:spPr>
                <a:xfrm flipV="1">
                  <a:off x="7787336" y="2245983"/>
                  <a:ext cx="148982" cy="434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B0DF1F4A-AC99-411A-9BA8-FE4816867420}"/>
                    </a:ext>
                  </a:extLst>
                </p:cNvPr>
                <p:cNvCxnSpPr>
                  <a:cxnSpLocks/>
                  <a:stCxn id="90" idx="3"/>
                  <a:endCxn id="91" idx="1"/>
                </p:cNvCxnSpPr>
                <p:nvPr/>
              </p:nvCxnSpPr>
              <p:spPr>
                <a:xfrm>
                  <a:off x="8710934" y="2245983"/>
                  <a:ext cx="148982"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6" name="Straight Arrow Connector 69">
                <a:extLst>
                  <a:ext uri="{FF2B5EF4-FFF2-40B4-BE49-F238E27FC236}">
                    <a16:creationId xmlns:a16="http://schemas.microsoft.com/office/drawing/2014/main" id="{300E31DD-0107-413A-87EC-0B9067CFC795}"/>
                  </a:ext>
                </a:extLst>
              </p:cNvPr>
              <p:cNvCxnSpPr>
                <a:cxnSpLocks/>
                <a:stCxn id="91" idx="3"/>
                <a:endCxn id="83" idx="1"/>
              </p:cNvCxnSpPr>
              <p:nvPr/>
            </p:nvCxnSpPr>
            <p:spPr>
              <a:xfrm flipH="1">
                <a:off x="7840383" y="2402383"/>
                <a:ext cx="2141817" cy="680493"/>
              </a:xfrm>
              <a:prstGeom prst="bentConnector5">
                <a:avLst>
                  <a:gd name="adj1" fmla="val -10673"/>
                  <a:gd name="adj2" fmla="val 50000"/>
                  <a:gd name="adj3" fmla="val 110673"/>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1">
                <a:extLst>
                  <a:ext uri="{FF2B5EF4-FFF2-40B4-BE49-F238E27FC236}">
                    <a16:creationId xmlns:a16="http://schemas.microsoft.com/office/drawing/2014/main" id="{D0B61053-EF46-4DE4-9888-0D41DC788707}"/>
                  </a:ext>
                </a:extLst>
              </p:cNvPr>
              <p:cNvCxnSpPr>
                <a:cxnSpLocks/>
                <a:stCxn id="65" idx="2"/>
                <a:endCxn id="86" idx="1"/>
              </p:cNvCxnSpPr>
              <p:nvPr/>
            </p:nvCxnSpPr>
            <p:spPr>
              <a:xfrm rot="5400000">
                <a:off x="8003570" y="4433662"/>
                <a:ext cx="443735" cy="911562"/>
              </a:xfrm>
              <a:prstGeom prst="bentConnector4">
                <a:avLst>
                  <a:gd name="adj1" fmla="val 23812"/>
                  <a:gd name="adj2" fmla="val 12507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1E4D975B-FE05-495B-9B60-D7652D8ECB9B}"/>
                  </a:ext>
                </a:extLst>
              </p:cNvPr>
              <p:cNvGrpSpPr/>
              <p:nvPr/>
            </p:nvGrpSpPr>
            <p:grpSpPr>
              <a:xfrm>
                <a:off x="7769656" y="4878901"/>
                <a:ext cx="1823125" cy="466186"/>
                <a:chOff x="8352079" y="4990218"/>
                <a:chExt cx="1823125" cy="466186"/>
              </a:xfrm>
            </p:grpSpPr>
            <p:sp>
              <p:nvSpPr>
                <p:cNvPr id="86" name="Rectangle: Rounded Corners 85">
                  <a:extLst>
                    <a:ext uri="{FF2B5EF4-FFF2-40B4-BE49-F238E27FC236}">
                      <a16:creationId xmlns:a16="http://schemas.microsoft.com/office/drawing/2014/main" id="{FD1A3ED9-32A0-4FDC-9962-6FD949E71C31}"/>
                    </a:ext>
                  </a:extLst>
                </p:cNvPr>
                <p:cNvSpPr/>
                <p:nvPr/>
              </p:nvSpPr>
              <p:spPr>
                <a:xfrm>
                  <a:off x="8352079" y="4990218"/>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RSPC</a:t>
                  </a:r>
                </a:p>
              </p:txBody>
            </p:sp>
            <mc:AlternateContent xmlns:mc="http://schemas.openxmlformats.org/markup-compatibility/2006" xmlns:a14="http://schemas.microsoft.com/office/drawing/2010/main">
              <mc:Choice Requires="a14">
                <p:sp>
                  <p:nvSpPr>
                    <p:cNvPr id="87" name="Rectangle: Rounded Corners 86">
                      <a:extLst>
                        <a:ext uri="{FF2B5EF4-FFF2-40B4-BE49-F238E27FC236}">
                          <a16:creationId xmlns:a16="http://schemas.microsoft.com/office/drawing/2014/main" id="{AEA294E2-31D5-40D8-B285-36E6EC5B4E2D}"/>
                        </a:ext>
                      </a:extLst>
                    </p:cNvPr>
                    <p:cNvSpPr/>
                    <p:nvPr/>
                  </p:nvSpPr>
                  <p:spPr>
                    <a:xfrm>
                      <a:off x="9271955" y="4991584"/>
                      <a:ext cx="903249"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latin typeface="Cambria Math" panose="02040503050406030204" pitchFamily="18" charset="0"/>
                                <a:cs typeface="Courier New" panose="02070309020205020404" pitchFamily="49" charset="0"/>
                              </a:rPr>
                              <m:t>𝑀𝐶</m:t>
                            </m:r>
                            <m:r>
                              <a:rPr lang="en-CA" sz="1200" i="1" dirty="0" smtClean="0">
                                <a:latin typeface="Cambria Math" panose="02040503050406030204" pitchFamily="18" charset="0"/>
                                <a:cs typeface="Courier New" panose="02070309020205020404" pitchFamily="49" charset="0"/>
                              </a:rPr>
                              <m:t>_</m:t>
                            </m:r>
                            <m:r>
                              <a:rPr lang="en-CA" sz="1200" i="1" dirty="0" smtClean="0">
                                <a:latin typeface="Cambria Math" panose="02040503050406030204" pitchFamily="18" charset="0"/>
                                <a:cs typeface="Courier New" panose="02070309020205020404" pitchFamily="49" charset="0"/>
                              </a:rPr>
                              <m:t>𝐿𝑖𝑠𝑡</m:t>
                            </m:r>
                          </m:oMath>
                        </m:oMathPara>
                      </a14:m>
                      <a:endParaRPr lang="en-CA" sz="1200" baseline="-25000">
                        <a:latin typeface="Courier New" panose="02070309020205020404" pitchFamily="49" charset="0"/>
                        <a:cs typeface="Courier New" panose="02070309020205020404" pitchFamily="49" charset="0"/>
                      </a:endParaRPr>
                    </a:p>
                  </p:txBody>
                </p:sp>
              </mc:Choice>
              <mc:Fallback xmlns="">
                <p:sp>
                  <p:nvSpPr>
                    <p:cNvPr id="87" name="Rectangle: Rounded Corners 86">
                      <a:extLst>
                        <a:ext uri="{FF2B5EF4-FFF2-40B4-BE49-F238E27FC236}">
                          <a16:creationId xmlns:a16="http://schemas.microsoft.com/office/drawing/2014/main" id="{AEA294E2-31D5-40D8-B285-36E6EC5B4E2D}"/>
                        </a:ext>
                      </a:extLst>
                    </p:cNvPr>
                    <p:cNvSpPr>
                      <a:spLocks noRot="1" noChangeAspect="1" noMove="1" noResize="1" noEditPoints="1" noAdjustHandles="1" noChangeArrowheads="1" noChangeShapeType="1" noTextEdit="1"/>
                    </p:cNvSpPr>
                    <p:nvPr/>
                  </p:nvSpPr>
                  <p:spPr>
                    <a:xfrm>
                      <a:off x="9271955" y="4991584"/>
                      <a:ext cx="903249" cy="464820"/>
                    </a:xfrm>
                    <a:prstGeom prst="roundRect">
                      <a:avLst/>
                    </a:prstGeom>
                    <a:blipFill>
                      <a:blip r:embed="rId13"/>
                      <a:stretch>
                        <a:fillRect/>
                      </a:stretch>
                    </a:blipFill>
                  </p:spPr>
                  <p:txBody>
                    <a:bodyPr/>
                    <a:lstStyle/>
                    <a:p>
                      <a:r>
                        <a:rPr lang="en-CA">
                          <a:noFill/>
                        </a:rPr>
                        <a:t> </a:t>
                      </a:r>
                    </a:p>
                  </p:txBody>
                </p:sp>
              </mc:Fallback>
            </mc:AlternateContent>
            <p:cxnSp>
              <p:nvCxnSpPr>
                <p:cNvPr id="88" name="Straight Arrow Connector 87">
                  <a:extLst>
                    <a:ext uri="{FF2B5EF4-FFF2-40B4-BE49-F238E27FC236}">
                      <a16:creationId xmlns:a16="http://schemas.microsoft.com/office/drawing/2014/main" id="{A3399F9E-33B3-4AC6-93AA-C0CB7ADCB6D8}"/>
                    </a:ext>
                  </a:extLst>
                </p:cNvPr>
                <p:cNvCxnSpPr>
                  <a:cxnSpLocks/>
                  <a:stCxn id="86" idx="3"/>
                  <a:endCxn id="87" idx="1"/>
                </p:cNvCxnSpPr>
                <p:nvPr/>
              </p:nvCxnSpPr>
              <p:spPr>
                <a:xfrm>
                  <a:off x="9109897" y="5222628"/>
                  <a:ext cx="162058" cy="136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7B78C64C-5142-4CC7-B5A1-D355AB8F656C}"/>
                  </a:ext>
                </a:extLst>
              </p:cNvPr>
              <p:cNvGrpSpPr/>
              <p:nvPr/>
            </p:nvGrpSpPr>
            <p:grpSpPr>
              <a:xfrm>
                <a:off x="7840383" y="2850466"/>
                <a:ext cx="1681671" cy="464820"/>
                <a:chOff x="7464789" y="2647963"/>
                <a:chExt cx="1681671" cy="464820"/>
              </a:xfrm>
              <a:solidFill>
                <a:srgbClr val="FFFF00"/>
              </a:solidFill>
            </p:grpSpPr>
            <p:sp>
              <p:nvSpPr>
                <p:cNvPr id="83" name="Rectangle: Rounded Corners 82">
                  <a:extLst>
                    <a:ext uri="{FF2B5EF4-FFF2-40B4-BE49-F238E27FC236}">
                      <a16:creationId xmlns:a16="http://schemas.microsoft.com/office/drawing/2014/main" id="{2C4B6F75-DC22-43B6-9FA1-C82D980550B8}"/>
                    </a:ext>
                  </a:extLst>
                </p:cNvPr>
                <p:cNvSpPr/>
                <p:nvPr/>
              </p:nvSpPr>
              <p:spPr>
                <a:xfrm>
                  <a:off x="7464789" y="264796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bg2"/>
                      </a:solidFill>
                      <a:latin typeface="Lobster" panose="00000500000000000000" pitchFamily="2" charset="0"/>
                    </a:rPr>
                    <a:t>R</a:t>
                  </a:r>
                  <a:r>
                    <a:rPr lang="en-CA" baseline="-25000">
                      <a:solidFill>
                        <a:schemeClr val="bg2"/>
                      </a:solidFill>
                      <a:latin typeface="Lobster" panose="00000500000000000000" pitchFamily="2" charset="0"/>
                    </a:rPr>
                    <a:t>1</a:t>
                  </a:r>
                </a:p>
              </p:txBody>
            </p:sp>
            <p:sp>
              <p:nvSpPr>
                <p:cNvPr id="84" name="Rectangle: Rounded Corners 83">
                  <a:extLst>
                    <a:ext uri="{FF2B5EF4-FFF2-40B4-BE49-F238E27FC236}">
                      <a16:creationId xmlns:a16="http://schemas.microsoft.com/office/drawing/2014/main" id="{2D71E1CE-E07A-4371-B01A-A0FDFBD4DEAF}"/>
                    </a:ext>
                  </a:extLst>
                </p:cNvPr>
                <p:cNvSpPr/>
                <p:nvPr/>
              </p:nvSpPr>
              <p:spPr>
                <a:xfrm>
                  <a:off x="8371844" y="264796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bg2"/>
                      </a:solidFill>
                      <a:latin typeface="Lobster" panose="00000500000000000000" pitchFamily="2" charset="0"/>
                    </a:rPr>
                    <a:t>R</a:t>
                  </a:r>
                  <a:r>
                    <a:rPr lang="en-CA" baseline="-25000">
                      <a:solidFill>
                        <a:schemeClr val="bg2"/>
                      </a:solidFill>
                      <a:latin typeface="Lobster" panose="00000500000000000000" pitchFamily="2" charset="0"/>
                    </a:rPr>
                    <a:t>m</a:t>
                  </a:r>
                </a:p>
              </p:txBody>
            </p:sp>
            <p:cxnSp>
              <p:nvCxnSpPr>
                <p:cNvPr id="85" name="Straight Arrow Connector 84">
                  <a:extLst>
                    <a:ext uri="{FF2B5EF4-FFF2-40B4-BE49-F238E27FC236}">
                      <a16:creationId xmlns:a16="http://schemas.microsoft.com/office/drawing/2014/main" id="{E1A46F08-303D-4BDA-8CAB-4C5FD4A6AD52}"/>
                    </a:ext>
                  </a:extLst>
                </p:cNvPr>
                <p:cNvCxnSpPr>
                  <a:cxnSpLocks/>
                  <a:stCxn id="83" idx="3"/>
                  <a:endCxn id="84" idx="1"/>
                </p:cNvCxnSpPr>
                <p:nvPr/>
              </p:nvCxnSpPr>
              <p:spPr>
                <a:xfrm>
                  <a:off x="8239405" y="2880373"/>
                  <a:ext cx="132439" cy="0"/>
                </a:xfrm>
                <a:prstGeom prst="straightConnector1">
                  <a:avLst/>
                </a:prstGeom>
                <a:grpFill/>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80" name="Straight Arrow Connector 35">
                <a:extLst>
                  <a:ext uri="{FF2B5EF4-FFF2-40B4-BE49-F238E27FC236}">
                    <a16:creationId xmlns:a16="http://schemas.microsoft.com/office/drawing/2014/main" id="{83A6AA28-5E2C-40AA-8513-0723F20204A2}"/>
                  </a:ext>
                </a:extLst>
              </p:cNvPr>
              <p:cNvCxnSpPr>
                <a:cxnSpLocks/>
                <a:stCxn id="84" idx="3"/>
                <a:endCxn id="81" idx="1"/>
              </p:cNvCxnSpPr>
              <p:nvPr/>
            </p:nvCxnSpPr>
            <p:spPr>
              <a:xfrm flipH="1">
                <a:off x="7822454" y="3082876"/>
                <a:ext cx="1699600" cy="676145"/>
              </a:xfrm>
              <a:prstGeom prst="bentConnector5">
                <a:avLst>
                  <a:gd name="adj1" fmla="val -13450"/>
                  <a:gd name="adj2" fmla="val 50000"/>
                  <a:gd name="adj3" fmla="val 113450"/>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1" name="Rectangle 80">
                    <a:extLst>
                      <a:ext uri="{FF2B5EF4-FFF2-40B4-BE49-F238E27FC236}">
                        <a16:creationId xmlns:a16="http://schemas.microsoft.com/office/drawing/2014/main" id="{8B502459-A486-4DDC-B89D-396B9681356F}"/>
                      </a:ext>
                    </a:extLst>
                  </p:cNvPr>
                  <p:cNvSpPr/>
                  <p:nvPr/>
                </p:nvSpPr>
                <p:spPr>
                  <a:xfrm>
                    <a:off x="7822454" y="3526611"/>
                    <a:ext cx="1717528" cy="46482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solidFill>
                                <a:schemeClr val="bg2"/>
                              </a:solidFill>
                              <a:latin typeface="Cambria Math" panose="02040503050406030204" pitchFamily="18" charset="0"/>
                              <a:cs typeface="Courier New" panose="02070309020205020404" pitchFamily="49" charset="0"/>
                            </a:rPr>
                            <m:t>𝐶𝑜𝑚𝑝𝑢𝑡𝑒</m:t>
                          </m:r>
                          <m:r>
                            <a:rPr lang="en-CA" sz="1200" i="1" dirty="0" smtClean="0">
                              <a:solidFill>
                                <a:schemeClr val="bg2"/>
                              </a:solidFill>
                              <a:latin typeface="Cambria Math" panose="02040503050406030204" pitchFamily="18" charset="0"/>
                              <a:cs typeface="Courier New" panose="02070309020205020404" pitchFamily="49" charset="0"/>
                            </a:rPr>
                            <m:t>_</m:t>
                          </m:r>
                          <m:r>
                            <a:rPr lang="en-CA" sz="1200" i="1" dirty="0" smtClean="0">
                              <a:solidFill>
                                <a:schemeClr val="bg2"/>
                              </a:solidFill>
                              <a:latin typeface="Cambria Math" panose="02040503050406030204" pitchFamily="18" charset="0"/>
                              <a:cs typeface="Courier New" panose="02070309020205020404" pitchFamily="49" charset="0"/>
                            </a:rPr>
                            <m:t>𝑅𝑢𝑛𝑠</m:t>
                          </m:r>
                          <m:r>
                            <a:rPr lang="en-CA" sz="1200" i="1" dirty="0">
                              <a:solidFill>
                                <a:schemeClr val="bg2"/>
                              </a:solidFill>
                              <a:latin typeface="Cambria Math" panose="02040503050406030204" pitchFamily="18" charset="0"/>
                              <a:cs typeface="Courier New" panose="02070309020205020404" pitchFamily="49" charset="0"/>
                            </a:rPr>
                            <m:t>()</m:t>
                          </m:r>
                        </m:oMath>
                      </m:oMathPara>
                    </a14:m>
                    <a:endParaRPr lang="en-CA" sz="1200">
                      <a:solidFill>
                        <a:schemeClr val="bg2"/>
                      </a:solidFill>
                      <a:latin typeface="Courier New" panose="02070309020205020404" pitchFamily="49" charset="0"/>
                      <a:cs typeface="Courier New" panose="02070309020205020404" pitchFamily="49" charset="0"/>
                    </a:endParaRPr>
                  </a:p>
                </p:txBody>
              </p:sp>
            </mc:Choice>
            <mc:Fallback xmlns="">
              <p:sp>
                <p:nvSpPr>
                  <p:cNvPr id="81" name="Rectangle 80">
                    <a:extLst>
                      <a:ext uri="{FF2B5EF4-FFF2-40B4-BE49-F238E27FC236}">
                        <a16:creationId xmlns:a16="http://schemas.microsoft.com/office/drawing/2014/main" id="{8B502459-A486-4DDC-B89D-396B9681356F}"/>
                      </a:ext>
                    </a:extLst>
                  </p:cNvPr>
                  <p:cNvSpPr>
                    <a:spLocks noRot="1" noChangeAspect="1" noMove="1" noResize="1" noEditPoints="1" noAdjustHandles="1" noChangeArrowheads="1" noChangeShapeType="1" noTextEdit="1"/>
                  </p:cNvSpPr>
                  <p:nvPr/>
                </p:nvSpPr>
                <p:spPr>
                  <a:xfrm>
                    <a:off x="7822454" y="3526611"/>
                    <a:ext cx="1717528" cy="464820"/>
                  </a:xfrm>
                  <a:prstGeom prst="rect">
                    <a:avLst/>
                  </a:prstGeom>
                  <a:blipFill>
                    <a:blip r:embed="rId14"/>
                    <a:stretch>
                      <a:fillRect/>
                    </a:stretch>
                  </a:blipFill>
                </p:spPr>
                <p:txBody>
                  <a:bodyPr/>
                  <a:lstStyle/>
                  <a:p>
                    <a:r>
                      <a:rPr lang="en-CA">
                        <a:noFill/>
                      </a:rPr>
                      <a:t> </a:t>
                    </a:r>
                  </a:p>
                </p:txBody>
              </p:sp>
            </mc:Fallback>
          </mc:AlternateContent>
          <p:cxnSp>
            <p:nvCxnSpPr>
              <p:cNvPr id="82" name="Straight Arrow Connector 81">
                <a:extLst>
                  <a:ext uri="{FF2B5EF4-FFF2-40B4-BE49-F238E27FC236}">
                    <a16:creationId xmlns:a16="http://schemas.microsoft.com/office/drawing/2014/main" id="{C64FD378-DF0E-415F-8D37-BEA1B2E60B4C}"/>
                  </a:ext>
                </a:extLst>
              </p:cNvPr>
              <p:cNvCxnSpPr>
                <a:cxnSpLocks/>
                <a:stCxn id="81" idx="2"/>
                <a:endCxn id="65" idx="0"/>
              </p:cNvCxnSpPr>
              <p:nvPr/>
            </p:nvCxnSpPr>
            <p:spPr>
              <a:xfrm>
                <a:off x="8681218" y="3991431"/>
                <a:ext cx="0" cy="21132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9DE39011-4EE4-4B25-AC5F-D40F4821E95A}"/>
                    </a:ext>
                  </a:extLst>
                </p:cNvPr>
                <p:cNvSpPr/>
                <p:nvPr/>
              </p:nvSpPr>
              <p:spPr>
                <a:xfrm>
                  <a:off x="9138902" y="4212300"/>
                  <a:ext cx="872284" cy="46482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solidFill>
                              <a:schemeClr val="bg2"/>
                            </a:solidFill>
                            <a:latin typeface="Cambria Math" panose="02040503050406030204" pitchFamily="18" charset="0"/>
                            <a:cs typeface="Courier New" panose="02070309020205020404" pitchFamily="49" charset="0"/>
                          </a:rPr>
                          <m:t>𝑂𝐿𝑃</m:t>
                        </m:r>
                        <m:r>
                          <a:rPr lang="en-CA" sz="1200" i="1" baseline="-25000" dirty="0" err="1">
                            <a:solidFill>
                              <a:schemeClr val="bg2"/>
                            </a:solidFill>
                            <a:latin typeface="Cambria Math" panose="02040503050406030204" pitchFamily="18" charset="0"/>
                            <a:cs typeface="Courier New" panose="02070309020205020404" pitchFamily="49" charset="0"/>
                          </a:rPr>
                          <m:t>𝑖</m:t>
                        </m:r>
                        <m:r>
                          <a:rPr lang="en-CA" sz="1200" i="1" dirty="0">
                            <a:solidFill>
                              <a:schemeClr val="bg2"/>
                            </a:solidFill>
                            <a:latin typeface="Cambria Math" panose="02040503050406030204" pitchFamily="18" charset="0"/>
                            <a:cs typeface="Courier New" panose="02070309020205020404" pitchFamily="49" charset="0"/>
                          </a:rPr>
                          <m:t>()</m:t>
                        </m:r>
                      </m:oMath>
                    </m:oMathPara>
                  </a14:m>
                  <a:endParaRPr lang="en-CA" sz="1200">
                    <a:solidFill>
                      <a:schemeClr val="bg2"/>
                    </a:solidFill>
                    <a:latin typeface="Courier New" panose="02070309020205020404" pitchFamily="49" charset="0"/>
                    <a:cs typeface="Courier New" panose="02070309020205020404" pitchFamily="49" charset="0"/>
                  </a:endParaRPr>
                </a:p>
              </p:txBody>
            </p:sp>
          </mc:Choice>
          <mc:Fallback xmlns="">
            <p:sp>
              <p:nvSpPr>
                <p:cNvPr id="38" name="Rectangle 37">
                  <a:extLst>
                    <a:ext uri="{FF2B5EF4-FFF2-40B4-BE49-F238E27FC236}">
                      <a16:creationId xmlns:a16="http://schemas.microsoft.com/office/drawing/2014/main" id="{9DE39011-4EE4-4B25-AC5F-D40F4821E95A}"/>
                    </a:ext>
                  </a:extLst>
                </p:cNvPr>
                <p:cNvSpPr>
                  <a:spLocks noRot="1" noChangeAspect="1" noMove="1" noResize="1" noEditPoints="1" noAdjustHandles="1" noChangeArrowheads="1" noChangeShapeType="1" noTextEdit="1"/>
                </p:cNvSpPr>
                <p:nvPr/>
              </p:nvSpPr>
              <p:spPr>
                <a:xfrm>
                  <a:off x="9138902" y="4212300"/>
                  <a:ext cx="872284" cy="464820"/>
                </a:xfrm>
                <a:prstGeom prst="rect">
                  <a:avLst/>
                </a:prstGeom>
                <a:blipFill>
                  <a:blip r:embed="rId15"/>
                  <a:stretch>
                    <a:fillRect/>
                  </a:stretch>
                </a:blipFill>
              </p:spPr>
              <p:txBody>
                <a:bodyPr/>
                <a:lstStyle/>
                <a:p>
                  <a:r>
                    <a:rPr lang="en-CA">
                      <a:noFill/>
                    </a:rPr>
                    <a:t> </a:t>
                  </a:r>
                </a:p>
              </p:txBody>
            </p:sp>
          </mc:Fallback>
        </mc:AlternateContent>
        <p:cxnSp>
          <p:nvCxnSpPr>
            <p:cNvPr id="40" name="Straight Arrow Connector 35">
              <a:extLst>
                <a:ext uri="{FF2B5EF4-FFF2-40B4-BE49-F238E27FC236}">
                  <a16:creationId xmlns:a16="http://schemas.microsoft.com/office/drawing/2014/main" id="{081EF8D6-4041-473E-BFCD-12EC8CCC9C61}"/>
                </a:ext>
              </a:extLst>
            </p:cNvPr>
            <p:cNvCxnSpPr>
              <a:cxnSpLocks/>
              <a:stCxn id="38" idx="3"/>
              <a:endCxn id="51" idx="0"/>
            </p:cNvCxnSpPr>
            <p:nvPr/>
          </p:nvCxnSpPr>
          <p:spPr>
            <a:xfrm flipV="1">
              <a:off x="10011186" y="3660628"/>
              <a:ext cx="1146147" cy="784082"/>
            </a:xfrm>
            <a:prstGeom prst="curvedConnector4">
              <a:avLst>
                <a:gd name="adj1" fmla="val 30907"/>
                <a:gd name="adj2" fmla="val 129155"/>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35">
              <a:extLst>
                <a:ext uri="{FF2B5EF4-FFF2-40B4-BE49-F238E27FC236}">
                  <a16:creationId xmlns:a16="http://schemas.microsoft.com/office/drawing/2014/main" id="{F8FC94FB-412C-493D-96AD-2A6A5712B1A5}"/>
                </a:ext>
              </a:extLst>
            </p:cNvPr>
            <p:cNvCxnSpPr>
              <a:cxnSpLocks/>
              <a:stCxn id="55" idx="2"/>
              <a:endCxn id="38" idx="3"/>
            </p:cNvCxnSpPr>
            <p:nvPr/>
          </p:nvCxnSpPr>
          <p:spPr>
            <a:xfrm rot="5400000" flipH="1">
              <a:off x="10192219" y="4263678"/>
              <a:ext cx="784082" cy="1146147"/>
            </a:xfrm>
            <a:prstGeom prst="curvedConnector4">
              <a:avLst>
                <a:gd name="adj1" fmla="val -29155"/>
                <a:gd name="adj2" fmla="val 8362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35">
              <a:extLst>
                <a:ext uri="{FF2B5EF4-FFF2-40B4-BE49-F238E27FC236}">
                  <a16:creationId xmlns:a16="http://schemas.microsoft.com/office/drawing/2014/main" id="{AAAA5541-6590-44E7-B8BD-C430D29A2E73}"/>
                </a:ext>
              </a:extLst>
            </p:cNvPr>
            <p:cNvCxnSpPr>
              <a:cxnSpLocks/>
              <a:stCxn id="65" idx="3"/>
              <a:endCxn id="38" idx="0"/>
            </p:cNvCxnSpPr>
            <p:nvPr/>
          </p:nvCxnSpPr>
          <p:spPr>
            <a:xfrm flipV="1">
              <a:off x="8524129" y="4212300"/>
              <a:ext cx="1050915" cy="232410"/>
            </a:xfrm>
            <a:prstGeom prst="curvedConnector4">
              <a:avLst>
                <a:gd name="adj1" fmla="val 29249"/>
                <a:gd name="adj2" fmla="val 19836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35">
              <a:extLst>
                <a:ext uri="{FF2B5EF4-FFF2-40B4-BE49-F238E27FC236}">
                  <a16:creationId xmlns:a16="http://schemas.microsoft.com/office/drawing/2014/main" id="{954E26A1-C9C0-4184-A8BB-44C2621E2436}"/>
                </a:ext>
              </a:extLst>
            </p:cNvPr>
            <p:cNvCxnSpPr>
              <a:cxnSpLocks/>
              <a:stCxn id="38" idx="2"/>
              <a:endCxn id="65" idx="3"/>
            </p:cNvCxnSpPr>
            <p:nvPr/>
          </p:nvCxnSpPr>
          <p:spPr>
            <a:xfrm rot="5400000" flipH="1">
              <a:off x="8933382" y="4035458"/>
              <a:ext cx="232410" cy="1050915"/>
            </a:xfrm>
            <a:prstGeom prst="curvedConnector4">
              <a:avLst>
                <a:gd name="adj1" fmla="val -98361"/>
                <a:gd name="adj2" fmla="val 7075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8D0B4C19-CF4F-4CD0-87AB-2A7E64D58583}"/>
                </a:ext>
              </a:extLst>
            </p:cNvPr>
            <p:cNvGrpSpPr/>
            <p:nvPr/>
          </p:nvGrpSpPr>
          <p:grpSpPr>
            <a:xfrm>
              <a:off x="10386481" y="3660628"/>
              <a:ext cx="1541703" cy="1568164"/>
              <a:chOff x="10345032" y="3856033"/>
              <a:chExt cx="1541703" cy="1568164"/>
            </a:xfrm>
          </p:grpSpPr>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A53BB54B-DC74-41DB-A587-019A9585B72D}"/>
                      </a:ext>
                    </a:extLst>
                  </p:cNvPr>
                  <p:cNvSpPr/>
                  <p:nvPr/>
                </p:nvSpPr>
                <p:spPr>
                  <a:xfrm>
                    <a:off x="10678222" y="3856033"/>
                    <a:ext cx="875324" cy="39256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000" i="1" dirty="0" smtClean="0">
                              <a:solidFill>
                                <a:schemeClr val="bg2"/>
                              </a:solidFill>
                              <a:latin typeface="Cambria Math" panose="02040503050406030204" pitchFamily="18" charset="0"/>
                              <a:cs typeface="Courier New" panose="02070309020205020404" pitchFamily="49" charset="0"/>
                            </a:rPr>
                            <m:t>𝐸𝑥𝑟𝑢𝑛</m:t>
                          </m:r>
                          <m:r>
                            <a:rPr lang="en-CA" sz="1000" i="1" dirty="0">
                              <a:solidFill>
                                <a:schemeClr val="bg2"/>
                              </a:solidFill>
                              <a:latin typeface="Cambria Math" panose="02040503050406030204" pitchFamily="18" charset="0"/>
                              <a:cs typeface="Courier New" panose="02070309020205020404" pitchFamily="49" charset="0"/>
                            </a:rPr>
                            <m:t>()</m:t>
                          </m:r>
                        </m:oMath>
                      </m:oMathPara>
                    </a14:m>
                    <a:endParaRPr lang="en-CA" sz="1000">
                      <a:solidFill>
                        <a:schemeClr val="bg2"/>
                      </a:solidFill>
                      <a:latin typeface="Courier New" panose="02070309020205020404" pitchFamily="49" charset="0"/>
                      <a:cs typeface="Courier New" panose="02070309020205020404" pitchFamily="49" charset="0"/>
                    </a:endParaRPr>
                  </a:p>
                </p:txBody>
              </p:sp>
            </mc:Choice>
            <mc:Fallback xmlns="">
              <p:sp>
                <p:nvSpPr>
                  <p:cNvPr id="51" name="Rectangle 50">
                    <a:extLst>
                      <a:ext uri="{FF2B5EF4-FFF2-40B4-BE49-F238E27FC236}">
                        <a16:creationId xmlns:a16="http://schemas.microsoft.com/office/drawing/2014/main" id="{A53BB54B-DC74-41DB-A587-019A9585B72D}"/>
                      </a:ext>
                    </a:extLst>
                  </p:cNvPr>
                  <p:cNvSpPr>
                    <a:spLocks noRot="1" noChangeAspect="1" noMove="1" noResize="1" noEditPoints="1" noAdjustHandles="1" noChangeArrowheads="1" noChangeShapeType="1" noTextEdit="1"/>
                  </p:cNvSpPr>
                  <p:nvPr/>
                </p:nvSpPr>
                <p:spPr>
                  <a:xfrm>
                    <a:off x="10678222" y="3856033"/>
                    <a:ext cx="875324" cy="392568"/>
                  </a:xfrm>
                  <a:prstGeom prst="rect">
                    <a:avLst/>
                  </a:prstGeom>
                  <a:blipFill>
                    <a:blip r:embed="rId1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E11D315D-CE80-4B20-9BCE-A2D38A5B516F}"/>
                      </a:ext>
                    </a:extLst>
                  </p:cNvPr>
                  <p:cNvSpPr/>
                  <p:nvPr/>
                </p:nvSpPr>
                <p:spPr>
                  <a:xfrm>
                    <a:off x="10580006" y="4390669"/>
                    <a:ext cx="1071757" cy="39256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000" i="1" dirty="0" smtClean="0">
                              <a:solidFill>
                                <a:schemeClr val="bg2"/>
                              </a:solidFill>
                              <a:latin typeface="Cambria Math" panose="02040503050406030204" pitchFamily="18" charset="0"/>
                              <a:cs typeface="Courier New" panose="02070309020205020404" pitchFamily="49" charset="0"/>
                            </a:rPr>
                            <m:t>𝐹𝑟𝑒𝑞𝑢𝑒𝑛𝑐𝑦</m:t>
                          </m:r>
                          <m:r>
                            <a:rPr lang="en-CA" sz="1000" i="1" dirty="0" smtClean="0">
                              <a:solidFill>
                                <a:schemeClr val="bg2"/>
                              </a:solidFill>
                              <a:latin typeface="Cambria Math" panose="02040503050406030204" pitchFamily="18" charset="0"/>
                              <a:cs typeface="Courier New" panose="02070309020205020404" pitchFamily="49" charset="0"/>
                            </a:rPr>
                            <m:t>()</m:t>
                          </m:r>
                        </m:oMath>
                      </m:oMathPara>
                    </a14:m>
                    <a:endParaRPr lang="en-CA" sz="1000">
                      <a:solidFill>
                        <a:schemeClr val="bg2"/>
                      </a:solidFill>
                      <a:latin typeface="Courier New" panose="02070309020205020404" pitchFamily="49" charset="0"/>
                      <a:cs typeface="Courier New" panose="02070309020205020404" pitchFamily="49" charset="0"/>
                    </a:endParaRPr>
                  </a:p>
                </p:txBody>
              </p:sp>
            </mc:Choice>
            <mc:Fallback xmlns="">
              <p:sp>
                <p:nvSpPr>
                  <p:cNvPr id="53" name="Rectangle 52">
                    <a:extLst>
                      <a:ext uri="{FF2B5EF4-FFF2-40B4-BE49-F238E27FC236}">
                        <a16:creationId xmlns:a16="http://schemas.microsoft.com/office/drawing/2014/main" id="{E11D315D-CE80-4B20-9BCE-A2D38A5B516F}"/>
                      </a:ext>
                    </a:extLst>
                  </p:cNvPr>
                  <p:cNvSpPr>
                    <a:spLocks noRot="1" noChangeAspect="1" noMove="1" noResize="1" noEditPoints="1" noAdjustHandles="1" noChangeArrowheads="1" noChangeShapeType="1" noTextEdit="1"/>
                  </p:cNvSpPr>
                  <p:nvPr/>
                </p:nvSpPr>
                <p:spPr>
                  <a:xfrm>
                    <a:off x="10580006" y="4390669"/>
                    <a:ext cx="1071757" cy="392568"/>
                  </a:xfrm>
                  <a:prstGeom prst="rect">
                    <a:avLst/>
                  </a:prstGeom>
                  <a:blipFill>
                    <a:blip r:embed="rId17"/>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6A37093F-2114-44E3-9450-B824D834EF9D}"/>
                      </a:ext>
                    </a:extLst>
                  </p:cNvPr>
                  <p:cNvSpPr/>
                  <p:nvPr/>
                </p:nvSpPr>
                <p:spPr>
                  <a:xfrm>
                    <a:off x="10345032" y="4945340"/>
                    <a:ext cx="1541703" cy="47885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b="0" i="1" dirty="0" smtClean="0">
                              <a:solidFill>
                                <a:schemeClr val="bg2"/>
                              </a:solidFill>
                              <a:latin typeface="Cambria Math" panose="02040503050406030204" pitchFamily="18" charset="0"/>
                              <a:cs typeface="Courier New" panose="02070309020205020404" pitchFamily="49" charset="0"/>
                            </a:rPr>
                            <m:t>𝑆𝑢𝑚</m:t>
                          </m:r>
                          <m:r>
                            <a:rPr lang="en-CA" sz="1200" i="1" dirty="0" smtClean="0">
                              <a:solidFill>
                                <a:schemeClr val="bg2"/>
                              </a:solidFill>
                              <a:latin typeface="Cambria Math" panose="02040503050406030204" pitchFamily="18" charset="0"/>
                              <a:cs typeface="Courier New" panose="02070309020205020404" pitchFamily="49" charset="0"/>
                            </a:rPr>
                            <m:t> + </m:t>
                          </m:r>
                        </m:oMath>
                      </m:oMathPara>
                    </a14:m>
                    <a:endParaRPr lang="en-CA" sz="1200" i="1">
                      <a:solidFill>
                        <a:schemeClr val="bg2"/>
                      </a:solidFill>
                      <a:latin typeface="Cambria Math" panose="02040503050406030204" pitchFamily="18" charset="0"/>
                      <a:cs typeface="Courier New" panose="02070309020205020404" pitchFamily="49" charset="0"/>
                    </a:endParaRPr>
                  </a:p>
                  <a:p>
                    <a:pPr algn="ctr"/>
                    <a14:m>
                      <m:oMathPara xmlns:m="http://schemas.openxmlformats.org/officeDocument/2006/math">
                        <m:oMathParaPr>
                          <m:jc m:val="centerGroup"/>
                        </m:oMathParaPr>
                        <m:oMath xmlns:m="http://schemas.openxmlformats.org/officeDocument/2006/math">
                          <m:r>
                            <a:rPr lang="en-CA" sz="1000" i="1" dirty="0" smtClean="0">
                              <a:solidFill>
                                <a:schemeClr val="bg2"/>
                              </a:solidFill>
                              <a:latin typeface="Cambria Math" panose="02040503050406030204" pitchFamily="18" charset="0"/>
                              <a:cs typeface="Courier New" panose="02070309020205020404" pitchFamily="49" charset="0"/>
                            </a:rPr>
                            <m:t>(</m:t>
                          </m:r>
                          <m:r>
                            <a:rPr lang="en-CA" sz="1000" i="1" dirty="0" err="1" smtClean="0">
                              <a:solidFill>
                                <a:schemeClr val="bg2"/>
                              </a:solidFill>
                              <a:latin typeface="Cambria Math" panose="02040503050406030204" pitchFamily="18" charset="0"/>
                              <a:cs typeface="Courier New" panose="02070309020205020404" pitchFamily="49" charset="0"/>
                            </a:rPr>
                            <m:t>𝐿𝐶𝑃</m:t>
                          </m:r>
                          <m:r>
                            <a:rPr lang="en-CA" sz="1000" i="1" baseline="-25000" dirty="0" err="1" smtClean="0">
                              <a:solidFill>
                                <a:schemeClr val="bg2"/>
                              </a:solidFill>
                              <a:latin typeface="Cambria Math" panose="02040503050406030204" pitchFamily="18" charset="0"/>
                              <a:cs typeface="Courier New" panose="02070309020205020404" pitchFamily="49" charset="0"/>
                            </a:rPr>
                            <m:t>𝑖</m:t>
                          </m:r>
                          <m:r>
                            <a:rPr lang="en-CA" sz="1000" i="1" dirty="0" smtClean="0">
                              <a:solidFill>
                                <a:schemeClr val="bg2"/>
                              </a:solidFill>
                              <a:latin typeface="Cambria Math" panose="02040503050406030204" pitchFamily="18" charset="0"/>
                              <a:cs typeface="Courier New" panose="02070309020205020404" pitchFamily="49" charset="0"/>
                            </a:rPr>
                            <m:t> – </m:t>
                          </m:r>
                          <m:r>
                            <a:rPr lang="en-CA" sz="1000" i="1" dirty="0" smtClean="0">
                              <a:solidFill>
                                <a:schemeClr val="bg2"/>
                              </a:solidFill>
                              <a:latin typeface="Cambria Math" panose="02040503050406030204" pitchFamily="18" charset="0"/>
                              <a:cs typeface="Courier New" panose="02070309020205020404" pitchFamily="49" charset="0"/>
                            </a:rPr>
                            <m:t>𝑝</m:t>
                          </m:r>
                          <m:r>
                            <a:rPr lang="en-CA" sz="1000" i="1" dirty="0" smtClean="0">
                              <a:solidFill>
                                <a:schemeClr val="bg2"/>
                              </a:solidFill>
                              <a:latin typeface="Cambria Math" panose="02040503050406030204" pitchFamily="18" charset="0"/>
                              <a:cs typeface="Courier New" panose="02070309020205020404" pitchFamily="49" charset="0"/>
                            </a:rPr>
                            <m:t>)	∗ (</m:t>
                          </m:r>
                          <m:r>
                            <a:rPr lang="en-CA" sz="1000" i="1" dirty="0" err="1" smtClean="0">
                              <a:solidFill>
                                <a:schemeClr val="bg2"/>
                              </a:solidFill>
                              <a:latin typeface="Cambria Math" panose="02040503050406030204" pitchFamily="18" charset="0"/>
                              <a:cs typeface="Courier New" panose="02070309020205020404" pitchFamily="49" charset="0"/>
                            </a:rPr>
                            <m:t>𝑓</m:t>
                          </m:r>
                          <m:r>
                            <a:rPr lang="en-CA" sz="1000" i="1" baseline="-25000" dirty="0" err="1" smtClean="0">
                              <a:solidFill>
                                <a:schemeClr val="bg2"/>
                              </a:solidFill>
                              <a:latin typeface="Cambria Math" panose="02040503050406030204" pitchFamily="18" charset="0"/>
                              <a:cs typeface="Courier New" panose="02070309020205020404" pitchFamily="49" charset="0"/>
                            </a:rPr>
                            <m:t>𝑟</m:t>
                          </m:r>
                          <m:r>
                            <a:rPr lang="en-CA" sz="1000" i="1" baseline="-25000" dirty="0" err="1" smtClean="0">
                              <a:solidFill>
                                <a:schemeClr val="bg2"/>
                              </a:solidFill>
                              <a:latin typeface="Cambria Math" panose="02040503050406030204" pitchFamily="18" charset="0"/>
                              <a:cs typeface="Courier New" panose="02070309020205020404" pitchFamily="49" charset="0"/>
                            </a:rPr>
                            <m:t>,</m:t>
                          </m:r>
                          <m:r>
                            <a:rPr lang="en-CA" sz="1000" i="1" baseline="-25000" dirty="0" err="1" smtClean="0">
                              <a:solidFill>
                                <a:schemeClr val="bg2"/>
                              </a:solidFill>
                              <a:latin typeface="Cambria Math" panose="02040503050406030204" pitchFamily="18" charset="0"/>
                              <a:cs typeface="Courier New" panose="02070309020205020404" pitchFamily="49" charset="0"/>
                            </a:rPr>
                            <m:t>𝑢</m:t>
                          </m:r>
                          <m:r>
                            <a:rPr lang="en-CA" sz="1000" i="1" dirty="0" smtClean="0">
                              <a:solidFill>
                                <a:schemeClr val="bg2"/>
                              </a:solidFill>
                              <a:latin typeface="Cambria Math" panose="02040503050406030204" pitchFamily="18" charset="0"/>
                              <a:cs typeface="Courier New" panose="02070309020205020404" pitchFamily="49" charset="0"/>
                            </a:rPr>
                            <m:t> − 1)</m:t>
                          </m:r>
                        </m:oMath>
                      </m:oMathPara>
                    </a14:m>
                    <a:endParaRPr lang="en-CA" sz="1000" baseline="-25000">
                      <a:solidFill>
                        <a:schemeClr val="bg2"/>
                      </a:solidFill>
                      <a:latin typeface="Courier New" panose="02070309020205020404" pitchFamily="49" charset="0"/>
                      <a:cs typeface="Courier New" panose="02070309020205020404" pitchFamily="49" charset="0"/>
                    </a:endParaRPr>
                  </a:p>
                </p:txBody>
              </p:sp>
            </mc:Choice>
            <mc:Fallback xmlns="">
              <p:sp>
                <p:nvSpPr>
                  <p:cNvPr id="55" name="Rectangle 54">
                    <a:extLst>
                      <a:ext uri="{FF2B5EF4-FFF2-40B4-BE49-F238E27FC236}">
                        <a16:creationId xmlns:a16="http://schemas.microsoft.com/office/drawing/2014/main" id="{6A37093F-2114-44E3-9450-B824D834EF9D}"/>
                      </a:ext>
                    </a:extLst>
                  </p:cNvPr>
                  <p:cNvSpPr>
                    <a:spLocks noRot="1" noChangeAspect="1" noMove="1" noResize="1" noEditPoints="1" noAdjustHandles="1" noChangeArrowheads="1" noChangeShapeType="1" noTextEdit="1"/>
                  </p:cNvSpPr>
                  <p:nvPr/>
                </p:nvSpPr>
                <p:spPr>
                  <a:xfrm>
                    <a:off x="10345032" y="4945340"/>
                    <a:ext cx="1541703" cy="478857"/>
                  </a:xfrm>
                  <a:prstGeom prst="rect">
                    <a:avLst/>
                  </a:prstGeom>
                  <a:blipFill>
                    <a:blip r:embed="rId18"/>
                    <a:stretch>
                      <a:fillRect/>
                    </a:stretch>
                  </a:blipFill>
                </p:spPr>
                <p:txBody>
                  <a:bodyPr/>
                  <a:lstStyle/>
                  <a:p>
                    <a:r>
                      <a:rPr lang="en-CA">
                        <a:noFill/>
                      </a:rPr>
                      <a:t> </a:t>
                    </a:r>
                  </a:p>
                </p:txBody>
              </p:sp>
            </mc:Fallback>
          </mc:AlternateContent>
        </p:grpSp>
        <p:cxnSp>
          <p:nvCxnSpPr>
            <p:cNvPr id="47" name="Straight Arrow Connector 46">
              <a:extLst>
                <a:ext uri="{FF2B5EF4-FFF2-40B4-BE49-F238E27FC236}">
                  <a16:creationId xmlns:a16="http://schemas.microsoft.com/office/drawing/2014/main" id="{D07A9EE0-EA47-4D28-87BB-FC96217BA72D}"/>
                </a:ext>
              </a:extLst>
            </p:cNvPr>
            <p:cNvCxnSpPr>
              <a:cxnSpLocks/>
              <a:stCxn id="51" idx="2"/>
              <a:endCxn id="53" idx="0"/>
            </p:cNvCxnSpPr>
            <p:nvPr/>
          </p:nvCxnSpPr>
          <p:spPr>
            <a:xfrm>
              <a:off x="11157333" y="4053196"/>
              <a:ext cx="1" cy="14206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6B8C8E8-A0AA-4F50-8C05-234F3DBA473B}"/>
                </a:ext>
              </a:extLst>
            </p:cNvPr>
            <p:cNvCxnSpPr>
              <a:cxnSpLocks/>
              <a:stCxn id="53" idx="2"/>
              <a:endCxn id="55" idx="0"/>
            </p:cNvCxnSpPr>
            <p:nvPr/>
          </p:nvCxnSpPr>
          <p:spPr>
            <a:xfrm flipH="1">
              <a:off x="11157333" y="4587832"/>
              <a:ext cx="1" cy="162103"/>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8" name="Group 197">
            <a:extLst>
              <a:ext uri="{FF2B5EF4-FFF2-40B4-BE49-F238E27FC236}">
                <a16:creationId xmlns:a16="http://schemas.microsoft.com/office/drawing/2014/main" id="{DC9B46E6-277B-4755-A5AA-9D9A4DEC0093}"/>
              </a:ext>
            </a:extLst>
          </p:cNvPr>
          <p:cNvGrpSpPr/>
          <p:nvPr/>
        </p:nvGrpSpPr>
        <p:grpSpPr>
          <a:xfrm>
            <a:off x="2112575" y="5817613"/>
            <a:ext cx="3823560" cy="875160"/>
            <a:chOff x="1382278" y="5746792"/>
            <a:chExt cx="3823560" cy="875160"/>
          </a:xfrm>
        </p:grpSpPr>
        <p:grpSp>
          <p:nvGrpSpPr>
            <p:cNvPr id="7" name="Group 6">
              <a:extLst>
                <a:ext uri="{FF2B5EF4-FFF2-40B4-BE49-F238E27FC236}">
                  <a16:creationId xmlns:a16="http://schemas.microsoft.com/office/drawing/2014/main" id="{7E5171DA-A9A8-4A59-972C-1D2CB403044B}"/>
                </a:ext>
              </a:extLst>
            </p:cNvPr>
            <p:cNvGrpSpPr/>
            <p:nvPr/>
          </p:nvGrpSpPr>
          <p:grpSpPr>
            <a:xfrm>
              <a:off x="1382278" y="6184552"/>
              <a:ext cx="3823560" cy="193680"/>
              <a:chOff x="1382278" y="6184552"/>
              <a:chExt cx="3823560" cy="193680"/>
            </a:xfrm>
          </p:grpSpPr>
          <mc:AlternateContent xmlns:mc="http://schemas.openxmlformats.org/markup-compatibility/2006" xmlns:p14="http://schemas.microsoft.com/office/powerpoint/2010/main">
            <mc:Choice Requires="p14">
              <p:contentPart p14:bwMode="auto" r:id="rId19">
                <p14:nvContentPartPr>
                  <p14:cNvPr id="3" name="Ink 2">
                    <a:extLst>
                      <a:ext uri="{FF2B5EF4-FFF2-40B4-BE49-F238E27FC236}">
                        <a16:creationId xmlns:a16="http://schemas.microsoft.com/office/drawing/2014/main" id="{C637F554-1ABC-4822-B1C7-9B26850088BF}"/>
                      </a:ext>
                    </a:extLst>
                  </p14:cNvPr>
                  <p14:cNvContentPartPr/>
                  <p14:nvPr/>
                </p14:nvContentPartPr>
                <p14:xfrm>
                  <a:off x="1382278" y="6184552"/>
                  <a:ext cx="14400" cy="189720"/>
                </p14:xfrm>
              </p:contentPart>
            </mc:Choice>
            <mc:Fallback xmlns="">
              <p:pic>
                <p:nvPicPr>
                  <p:cNvPr id="3" name="Ink 2">
                    <a:extLst>
                      <a:ext uri="{FF2B5EF4-FFF2-40B4-BE49-F238E27FC236}">
                        <a16:creationId xmlns:a16="http://schemas.microsoft.com/office/drawing/2014/main" id="{C637F554-1ABC-4822-B1C7-9B26850088BF}"/>
                      </a:ext>
                    </a:extLst>
                  </p:cNvPr>
                  <p:cNvPicPr/>
                  <p:nvPr/>
                </p:nvPicPr>
                <p:blipFill>
                  <a:blip r:embed="rId20"/>
                  <a:stretch>
                    <a:fillRect/>
                  </a:stretch>
                </p:blipFill>
                <p:spPr>
                  <a:xfrm>
                    <a:off x="1373278" y="6175569"/>
                    <a:ext cx="32040" cy="207327"/>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 name="Ink 5">
                    <a:extLst>
                      <a:ext uri="{FF2B5EF4-FFF2-40B4-BE49-F238E27FC236}">
                        <a16:creationId xmlns:a16="http://schemas.microsoft.com/office/drawing/2014/main" id="{DBBC92EB-B358-48EF-89A7-3148B8D15F0A}"/>
                      </a:ext>
                    </a:extLst>
                  </p14:cNvPr>
                  <p14:cNvContentPartPr/>
                  <p14:nvPr/>
                </p14:nvContentPartPr>
                <p14:xfrm>
                  <a:off x="1404958" y="6247192"/>
                  <a:ext cx="3800880" cy="131040"/>
                </p14:xfrm>
              </p:contentPart>
            </mc:Choice>
            <mc:Fallback xmlns="">
              <p:pic>
                <p:nvPicPr>
                  <p:cNvPr id="6" name="Ink 5">
                    <a:extLst>
                      <a:ext uri="{FF2B5EF4-FFF2-40B4-BE49-F238E27FC236}">
                        <a16:creationId xmlns:a16="http://schemas.microsoft.com/office/drawing/2014/main" id="{DBBC92EB-B358-48EF-89A7-3148B8D15F0A}"/>
                      </a:ext>
                    </a:extLst>
                  </p:cNvPr>
                  <p:cNvPicPr/>
                  <p:nvPr/>
                </p:nvPicPr>
                <p:blipFill>
                  <a:blip r:embed="rId22"/>
                  <a:stretch>
                    <a:fillRect/>
                  </a:stretch>
                </p:blipFill>
                <p:spPr>
                  <a:xfrm>
                    <a:off x="1395958" y="6238192"/>
                    <a:ext cx="3818520" cy="148680"/>
                  </a:xfrm>
                  <a:prstGeom prst="rect">
                    <a:avLst/>
                  </a:prstGeom>
                </p:spPr>
              </p:pic>
            </mc:Fallback>
          </mc:AlternateContent>
        </p:grpSp>
        <p:grpSp>
          <p:nvGrpSpPr>
            <p:cNvPr id="110" name="Group 109">
              <a:extLst>
                <a:ext uri="{FF2B5EF4-FFF2-40B4-BE49-F238E27FC236}">
                  <a16:creationId xmlns:a16="http://schemas.microsoft.com/office/drawing/2014/main" id="{AA368B0F-88BB-4CB0-ACBA-BA669EC0C663}"/>
                </a:ext>
              </a:extLst>
            </p:cNvPr>
            <p:cNvGrpSpPr/>
            <p:nvPr/>
          </p:nvGrpSpPr>
          <p:grpSpPr>
            <a:xfrm>
              <a:off x="2548318" y="5958112"/>
              <a:ext cx="1256400" cy="319680"/>
              <a:chOff x="2548318" y="5958112"/>
              <a:chExt cx="1256400" cy="319680"/>
            </a:xfrm>
          </p:grpSpPr>
          <mc:AlternateContent xmlns:mc="http://schemas.openxmlformats.org/markup-compatibility/2006" xmlns:p14="http://schemas.microsoft.com/office/powerpoint/2010/main">
            <mc:Choice Requires="p14">
              <p:contentPart p14:bwMode="auto" r:id="rId23">
                <p14:nvContentPartPr>
                  <p14:cNvPr id="61" name="Ink 60">
                    <a:extLst>
                      <a:ext uri="{FF2B5EF4-FFF2-40B4-BE49-F238E27FC236}">
                        <a16:creationId xmlns:a16="http://schemas.microsoft.com/office/drawing/2014/main" id="{1358F722-A742-4260-A679-946623B5BB62}"/>
                      </a:ext>
                    </a:extLst>
                  </p14:cNvPr>
                  <p14:cNvContentPartPr/>
                  <p14:nvPr/>
                </p14:nvContentPartPr>
                <p14:xfrm>
                  <a:off x="2548318" y="6178792"/>
                  <a:ext cx="3240" cy="99000"/>
                </p14:xfrm>
              </p:contentPart>
            </mc:Choice>
            <mc:Fallback xmlns="">
              <p:pic>
                <p:nvPicPr>
                  <p:cNvPr id="61" name="Ink 60">
                    <a:extLst>
                      <a:ext uri="{FF2B5EF4-FFF2-40B4-BE49-F238E27FC236}">
                        <a16:creationId xmlns:a16="http://schemas.microsoft.com/office/drawing/2014/main" id="{1358F722-A742-4260-A679-946623B5BB62}"/>
                      </a:ext>
                    </a:extLst>
                  </p:cNvPr>
                  <p:cNvPicPr/>
                  <p:nvPr/>
                </p:nvPicPr>
                <p:blipFill>
                  <a:blip r:embed="rId24"/>
                  <a:stretch>
                    <a:fillRect/>
                  </a:stretch>
                </p:blipFill>
                <p:spPr>
                  <a:xfrm>
                    <a:off x="2539318" y="6169792"/>
                    <a:ext cx="208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2" name="Ink 61">
                    <a:extLst>
                      <a:ext uri="{FF2B5EF4-FFF2-40B4-BE49-F238E27FC236}">
                        <a16:creationId xmlns:a16="http://schemas.microsoft.com/office/drawing/2014/main" id="{A202AF00-34E2-48C0-B595-6A6F449F0242}"/>
                      </a:ext>
                    </a:extLst>
                  </p14:cNvPr>
                  <p14:cNvContentPartPr/>
                  <p14:nvPr/>
                </p14:nvContentPartPr>
                <p14:xfrm>
                  <a:off x="2567398" y="6201112"/>
                  <a:ext cx="654480" cy="48600"/>
                </p14:xfrm>
              </p:contentPart>
            </mc:Choice>
            <mc:Fallback xmlns="">
              <p:pic>
                <p:nvPicPr>
                  <p:cNvPr id="62" name="Ink 61">
                    <a:extLst>
                      <a:ext uri="{FF2B5EF4-FFF2-40B4-BE49-F238E27FC236}">
                        <a16:creationId xmlns:a16="http://schemas.microsoft.com/office/drawing/2014/main" id="{A202AF00-34E2-48C0-B595-6A6F449F0242}"/>
                      </a:ext>
                    </a:extLst>
                  </p:cNvPr>
                  <p:cNvPicPr/>
                  <p:nvPr/>
                </p:nvPicPr>
                <p:blipFill>
                  <a:blip r:embed="rId26"/>
                  <a:stretch>
                    <a:fillRect/>
                  </a:stretch>
                </p:blipFill>
                <p:spPr>
                  <a:xfrm>
                    <a:off x="2558398" y="6192112"/>
                    <a:ext cx="6721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4" name="Ink 63">
                    <a:extLst>
                      <a:ext uri="{FF2B5EF4-FFF2-40B4-BE49-F238E27FC236}">
                        <a16:creationId xmlns:a16="http://schemas.microsoft.com/office/drawing/2014/main" id="{A930FE48-82B6-4DF0-8824-01AD5D09ED11}"/>
                      </a:ext>
                    </a:extLst>
                  </p14:cNvPr>
                  <p14:cNvContentPartPr/>
                  <p14:nvPr/>
                </p14:nvContentPartPr>
                <p14:xfrm>
                  <a:off x="2859718" y="6113272"/>
                  <a:ext cx="82080" cy="58680"/>
                </p14:xfrm>
              </p:contentPart>
            </mc:Choice>
            <mc:Fallback xmlns="">
              <p:pic>
                <p:nvPicPr>
                  <p:cNvPr id="64" name="Ink 63">
                    <a:extLst>
                      <a:ext uri="{FF2B5EF4-FFF2-40B4-BE49-F238E27FC236}">
                        <a16:creationId xmlns:a16="http://schemas.microsoft.com/office/drawing/2014/main" id="{A930FE48-82B6-4DF0-8824-01AD5D09ED11}"/>
                      </a:ext>
                    </a:extLst>
                  </p:cNvPr>
                  <p:cNvPicPr/>
                  <p:nvPr/>
                </p:nvPicPr>
                <p:blipFill>
                  <a:blip r:embed="rId28"/>
                  <a:stretch>
                    <a:fillRect/>
                  </a:stretch>
                </p:blipFill>
                <p:spPr>
                  <a:xfrm>
                    <a:off x="2850718" y="6104272"/>
                    <a:ext cx="997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8" name="Ink 67">
                    <a:extLst>
                      <a:ext uri="{FF2B5EF4-FFF2-40B4-BE49-F238E27FC236}">
                        <a16:creationId xmlns:a16="http://schemas.microsoft.com/office/drawing/2014/main" id="{AE991C11-4086-4A82-A932-339C5D7821EF}"/>
                      </a:ext>
                    </a:extLst>
                  </p14:cNvPr>
                  <p14:cNvContentPartPr/>
                  <p14:nvPr/>
                </p14:nvContentPartPr>
                <p14:xfrm>
                  <a:off x="3082198" y="6040552"/>
                  <a:ext cx="18360" cy="77040"/>
                </p14:xfrm>
              </p:contentPart>
            </mc:Choice>
            <mc:Fallback xmlns="">
              <p:pic>
                <p:nvPicPr>
                  <p:cNvPr id="68" name="Ink 67">
                    <a:extLst>
                      <a:ext uri="{FF2B5EF4-FFF2-40B4-BE49-F238E27FC236}">
                        <a16:creationId xmlns:a16="http://schemas.microsoft.com/office/drawing/2014/main" id="{AE991C11-4086-4A82-A932-339C5D7821EF}"/>
                      </a:ext>
                    </a:extLst>
                  </p:cNvPr>
                  <p:cNvPicPr/>
                  <p:nvPr/>
                </p:nvPicPr>
                <p:blipFill>
                  <a:blip r:embed="rId30"/>
                  <a:stretch>
                    <a:fillRect/>
                  </a:stretch>
                </p:blipFill>
                <p:spPr>
                  <a:xfrm>
                    <a:off x="3073198" y="6031552"/>
                    <a:ext cx="360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0" name="Ink 69">
                    <a:extLst>
                      <a:ext uri="{FF2B5EF4-FFF2-40B4-BE49-F238E27FC236}">
                        <a16:creationId xmlns:a16="http://schemas.microsoft.com/office/drawing/2014/main" id="{7D481900-5162-4F06-8B29-F5EEC8BE8483}"/>
                      </a:ext>
                    </a:extLst>
                  </p14:cNvPr>
                  <p14:cNvContentPartPr/>
                  <p14:nvPr/>
                </p14:nvContentPartPr>
                <p14:xfrm>
                  <a:off x="3107398" y="6067192"/>
                  <a:ext cx="697320" cy="29160"/>
                </p14:xfrm>
              </p:contentPart>
            </mc:Choice>
            <mc:Fallback xmlns="">
              <p:pic>
                <p:nvPicPr>
                  <p:cNvPr id="70" name="Ink 69">
                    <a:extLst>
                      <a:ext uri="{FF2B5EF4-FFF2-40B4-BE49-F238E27FC236}">
                        <a16:creationId xmlns:a16="http://schemas.microsoft.com/office/drawing/2014/main" id="{7D481900-5162-4F06-8B29-F5EEC8BE8483}"/>
                      </a:ext>
                    </a:extLst>
                  </p:cNvPr>
                  <p:cNvPicPr/>
                  <p:nvPr/>
                </p:nvPicPr>
                <p:blipFill>
                  <a:blip r:embed="rId32"/>
                  <a:stretch>
                    <a:fillRect/>
                  </a:stretch>
                </p:blipFill>
                <p:spPr>
                  <a:xfrm>
                    <a:off x="3098398" y="6058192"/>
                    <a:ext cx="7149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2" name="Ink 71">
                    <a:extLst>
                      <a:ext uri="{FF2B5EF4-FFF2-40B4-BE49-F238E27FC236}">
                        <a16:creationId xmlns:a16="http://schemas.microsoft.com/office/drawing/2014/main" id="{896BA1D1-BFC6-4622-9ACE-950C7838CA46}"/>
                      </a:ext>
                    </a:extLst>
                  </p14:cNvPr>
                  <p14:cNvContentPartPr/>
                  <p14:nvPr/>
                </p14:nvContentPartPr>
                <p14:xfrm>
                  <a:off x="3758638" y="6049912"/>
                  <a:ext cx="29520" cy="99360"/>
                </p14:xfrm>
              </p:contentPart>
            </mc:Choice>
            <mc:Fallback xmlns="">
              <p:pic>
                <p:nvPicPr>
                  <p:cNvPr id="72" name="Ink 71">
                    <a:extLst>
                      <a:ext uri="{FF2B5EF4-FFF2-40B4-BE49-F238E27FC236}">
                        <a16:creationId xmlns:a16="http://schemas.microsoft.com/office/drawing/2014/main" id="{896BA1D1-BFC6-4622-9ACE-950C7838CA46}"/>
                      </a:ext>
                    </a:extLst>
                  </p:cNvPr>
                  <p:cNvPicPr/>
                  <p:nvPr/>
                </p:nvPicPr>
                <p:blipFill>
                  <a:blip r:embed="rId34"/>
                  <a:stretch>
                    <a:fillRect/>
                  </a:stretch>
                </p:blipFill>
                <p:spPr>
                  <a:xfrm>
                    <a:off x="3749638" y="6040912"/>
                    <a:ext cx="471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4" name="Ink 73">
                    <a:extLst>
                      <a:ext uri="{FF2B5EF4-FFF2-40B4-BE49-F238E27FC236}">
                        <a16:creationId xmlns:a16="http://schemas.microsoft.com/office/drawing/2014/main" id="{3744D6A2-0267-40C3-9FDA-6B460542CB8E}"/>
                      </a:ext>
                    </a:extLst>
                  </p14:cNvPr>
                  <p14:cNvContentPartPr/>
                  <p14:nvPr/>
                </p14:nvContentPartPr>
                <p14:xfrm>
                  <a:off x="3456958" y="5958112"/>
                  <a:ext cx="90360" cy="79920"/>
                </p14:xfrm>
              </p:contentPart>
            </mc:Choice>
            <mc:Fallback xmlns="">
              <p:pic>
                <p:nvPicPr>
                  <p:cNvPr id="74" name="Ink 73">
                    <a:extLst>
                      <a:ext uri="{FF2B5EF4-FFF2-40B4-BE49-F238E27FC236}">
                        <a16:creationId xmlns:a16="http://schemas.microsoft.com/office/drawing/2014/main" id="{3744D6A2-0267-40C3-9FDA-6B460542CB8E}"/>
                      </a:ext>
                    </a:extLst>
                  </p:cNvPr>
                  <p:cNvPicPr/>
                  <p:nvPr/>
                </p:nvPicPr>
                <p:blipFill>
                  <a:blip r:embed="rId36"/>
                  <a:stretch>
                    <a:fillRect/>
                  </a:stretch>
                </p:blipFill>
                <p:spPr>
                  <a:xfrm>
                    <a:off x="3447958" y="5949112"/>
                    <a:ext cx="1080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95" name="Ink 94">
                    <a:extLst>
                      <a:ext uri="{FF2B5EF4-FFF2-40B4-BE49-F238E27FC236}">
                        <a16:creationId xmlns:a16="http://schemas.microsoft.com/office/drawing/2014/main" id="{3326CC9F-AB40-48DA-9322-4B002F5AF8CD}"/>
                      </a:ext>
                    </a:extLst>
                  </p14:cNvPr>
                  <p14:cNvContentPartPr/>
                  <p14:nvPr/>
                </p14:nvContentPartPr>
                <p14:xfrm>
                  <a:off x="2964838" y="6136672"/>
                  <a:ext cx="7200" cy="45000"/>
                </p14:xfrm>
              </p:contentPart>
            </mc:Choice>
            <mc:Fallback xmlns="">
              <p:pic>
                <p:nvPicPr>
                  <p:cNvPr id="95" name="Ink 94">
                    <a:extLst>
                      <a:ext uri="{FF2B5EF4-FFF2-40B4-BE49-F238E27FC236}">
                        <a16:creationId xmlns:a16="http://schemas.microsoft.com/office/drawing/2014/main" id="{3326CC9F-AB40-48DA-9322-4B002F5AF8CD}"/>
                      </a:ext>
                    </a:extLst>
                  </p:cNvPr>
                  <p:cNvPicPr/>
                  <p:nvPr/>
                </p:nvPicPr>
                <p:blipFill>
                  <a:blip r:embed="rId38"/>
                  <a:stretch>
                    <a:fillRect/>
                  </a:stretch>
                </p:blipFill>
                <p:spPr>
                  <a:xfrm>
                    <a:off x="2955838" y="6127743"/>
                    <a:ext cx="24840" cy="625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96" name="Ink 95">
                    <a:extLst>
                      <a:ext uri="{FF2B5EF4-FFF2-40B4-BE49-F238E27FC236}">
                        <a16:creationId xmlns:a16="http://schemas.microsoft.com/office/drawing/2014/main" id="{94F4EBB4-A854-4368-B5CB-B3B9C87C83DF}"/>
                      </a:ext>
                    </a:extLst>
                  </p14:cNvPr>
                  <p14:cNvContentPartPr/>
                  <p14:nvPr/>
                </p14:nvContentPartPr>
                <p14:xfrm>
                  <a:off x="2982478" y="6141712"/>
                  <a:ext cx="74880" cy="43560"/>
                </p14:xfrm>
              </p:contentPart>
            </mc:Choice>
            <mc:Fallback xmlns="">
              <p:pic>
                <p:nvPicPr>
                  <p:cNvPr id="96" name="Ink 95">
                    <a:extLst>
                      <a:ext uri="{FF2B5EF4-FFF2-40B4-BE49-F238E27FC236}">
                        <a16:creationId xmlns:a16="http://schemas.microsoft.com/office/drawing/2014/main" id="{94F4EBB4-A854-4368-B5CB-B3B9C87C83DF}"/>
                      </a:ext>
                    </a:extLst>
                  </p:cNvPr>
                  <p:cNvPicPr/>
                  <p:nvPr/>
                </p:nvPicPr>
                <p:blipFill>
                  <a:blip r:embed="rId40"/>
                  <a:stretch>
                    <a:fillRect/>
                  </a:stretch>
                </p:blipFill>
                <p:spPr>
                  <a:xfrm>
                    <a:off x="2973478" y="6132712"/>
                    <a:ext cx="925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8" name="Ink 97">
                    <a:extLst>
                      <a:ext uri="{FF2B5EF4-FFF2-40B4-BE49-F238E27FC236}">
                        <a16:creationId xmlns:a16="http://schemas.microsoft.com/office/drawing/2014/main" id="{DBAEF425-0736-40F3-A6D0-947ABFCE2A42}"/>
                      </a:ext>
                    </a:extLst>
                  </p14:cNvPr>
                  <p14:cNvContentPartPr/>
                  <p14:nvPr/>
                </p14:nvContentPartPr>
                <p14:xfrm>
                  <a:off x="3581878" y="5988712"/>
                  <a:ext cx="5040" cy="55440"/>
                </p14:xfrm>
              </p:contentPart>
            </mc:Choice>
            <mc:Fallback xmlns="">
              <p:pic>
                <p:nvPicPr>
                  <p:cNvPr id="98" name="Ink 97">
                    <a:extLst>
                      <a:ext uri="{FF2B5EF4-FFF2-40B4-BE49-F238E27FC236}">
                        <a16:creationId xmlns:a16="http://schemas.microsoft.com/office/drawing/2014/main" id="{DBAEF425-0736-40F3-A6D0-947ABFCE2A42}"/>
                      </a:ext>
                    </a:extLst>
                  </p:cNvPr>
                  <p:cNvPicPr/>
                  <p:nvPr/>
                </p:nvPicPr>
                <p:blipFill>
                  <a:blip r:embed="rId42"/>
                  <a:stretch>
                    <a:fillRect/>
                  </a:stretch>
                </p:blipFill>
                <p:spPr>
                  <a:xfrm>
                    <a:off x="3572878" y="5979712"/>
                    <a:ext cx="226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99" name="Ink 98">
                    <a:extLst>
                      <a:ext uri="{FF2B5EF4-FFF2-40B4-BE49-F238E27FC236}">
                        <a16:creationId xmlns:a16="http://schemas.microsoft.com/office/drawing/2014/main" id="{98C6CC6B-5788-46EB-8AED-22D91F0D10A6}"/>
                      </a:ext>
                    </a:extLst>
                  </p14:cNvPr>
                  <p14:cNvContentPartPr/>
                  <p14:nvPr/>
                </p14:nvContentPartPr>
                <p14:xfrm>
                  <a:off x="3586558" y="5999512"/>
                  <a:ext cx="30600" cy="22680"/>
                </p14:xfrm>
              </p:contentPart>
            </mc:Choice>
            <mc:Fallback xmlns="">
              <p:pic>
                <p:nvPicPr>
                  <p:cNvPr id="99" name="Ink 98">
                    <a:extLst>
                      <a:ext uri="{FF2B5EF4-FFF2-40B4-BE49-F238E27FC236}">
                        <a16:creationId xmlns:a16="http://schemas.microsoft.com/office/drawing/2014/main" id="{98C6CC6B-5788-46EB-8AED-22D91F0D10A6}"/>
                      </a:ext>
                    </a:extLst>
                  </p:cNvPr>
                  <p:cNvPicPr/>
                  <p:nvPr/>
                </p:nvPicPr>
                <p:blipFill>
                  <a:blip r:embed="rId44"/>
                  <a:stretch>
                    <a:fillRect/>
                  </a:stretch>
                </p:blipFill>
                <p:spPr>
                  <a:xfrm>
                    <a:off x="3577558" y="5990367"/>
                    <a:ext cx="48240" cy="40605"/>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00" name="Ink 99">
                    <a:extLst>
                      <a:ext uri="{FF2B5EF4-FFF2-40B4-BE49-F238E27FC236}">
                        <a16:creationId xmlns:a16="http://schemas.microsoft.com/office/drawing/2014/main" id="{4CDDBD70-CE9D-4976-A876-115BC8D63A11}"/>
                      </a:ext>
                    </a:extLst>
                  </p14:cNvPr>
                  <p14:cNvContentPartPr/>
                  <p14:nvPr/>
                </p14:nvContentPartPr>
                <p14:xfrm>
                  <a:off x="3586558" y="6017512"/>
                  <a:ext cx="44640" cy="23040"/>
                </p14:xfrm>
              </p:contentPart>
            </mc:Choice>
            <mc:Fallback xmlns="">
              <p:pic>
                <p:nvPicPr>
                  <p:cNvPr id="100" name="Ink 99">
                    <a:extLst>
                      <a:ext uri="{FF2B5EF4-FFF2-40B4-BE49-F238E27FC236}">
                        <a16:creationId xmlns:a16="http://schemas.microsoft.com/office/drawing/2014/main" id="{4CDDBD70-CE9D-4976-A876-115BC8D63A11}"/>
                      </a:ext>
                    </a:extLst>
                  </p:cNvPr>
                  <p:cNvPicPr/>
                  <p:nvPr/>
                </p:nvPicPr>
                <p:blipFill>
                  <a:blip r:embed="rId46"/>
                  <a:stretch>
                    <a:fillRect/>
                  </a:stretch>
                </p:blipFill>
                <p:spPr>
                  <a:xfrm>
                    <a:off x="3577558" y="6008512"/>
                    <a:ext cx="622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01" name="Ink 100">
                    <a:extLst>
                      <a:ext uri="{FF2B5EF4-FFF2-40B4-BE49-F238E27FC236}">
                        <a16:creationId xmlns:a16="http://schemas.microsoft.com/office/drawing/2014/main" id="{BE0239D8-A7BA-46C3-A15E-86CD482AF41B}"/>
                      </a:ext>
                    </a:extLst>
                  </p14:cNvPr>
                  <p14:cNvContentPartPr/>
                  <p14:nvPr/>
                </p14:nvContentPartPr>
                <p14:xfrm>
                  <a:off x="3639118" y="6007432"/>
                  <a:ext cx="48240" cy="11520"/>
                </p14:xfrm>
              </p:contentPart>
            </mc:Choice>
            <mc:Fallback xmlns="">
              <p:pic>
                <p:nvPicPr>
                  <p:cNvPr id="101" name="Ink 100">
                    <a:extLst>
                      <a:ext uri="{FF2B5EF4-FFF2-40B4-BE49-F238E27FC236}">
                        <a16:creationId xmlns:a16="http://schemas.microsoft.com/office/drawing/2014/main" id="{BE0239D8-A7BA-46C3-A15E-86CD482AF41B}"/>
                      </a:ext>
                    </a:extLst>
                  </p:cNvPr>
                  <p:cNvPicPr/>
                  <p:nvPr/>
                </p:nvPicPr>
                <p:blipFill>
                  <a:blip r:embed="rId48"/>
                  <a:stretch>
                    <a:fillRect/>
                  </a:stretch>
                </p:blipFill>
                <p:spPr>
                  <a:xfrm>
                    <a:off x="3630118" y="5998705"/>
                    <a:ext cx="65880" cy="28625"/>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02" name="Ink 101">
                    <a:extLst>
                      <a:ext uri="{FF2B5EF4-FFF2-40B4-BE49-F238E27FC236}">
                        <a16:creationId xmlns:a16="http://schemas.microsoft.com/office/drawing/2014/main" id="{18DC5114-557D-4D57-B8EC-D3725A0E6A90}"/>
                      </a:ext>
                    </a:extLst>
                  </p14:cNvPr>
                  <p14:cNvContentPartPr/>
                  <p14:nvPr/>
                </p14:nvContentPartPr>
                <p14:xfrm>
                  <a:off x="3654598" y="5993392"/>
                  <a:ext cx="14400" cy="47520"/>
                </p14:xfrm>
              </p:contentPart>
            </mc:Choice>
            <mc:Fallback xmlns="">
              <p:pic>
                <p:nvPicPr>
                  <p:cNvPr id="102" name="Ink 101">
                    <a:extLst>
                      <a:ext uri="{FF2B5EF4-FFF2-40B4-BE49-F238E27FC236}">
                        <a16:creationId xmlns:a16="http://schemas.microsoft.com/office/drawing/2014/main" id="{18DC5114-557D-4D57-B8EC-D3725A0E6A90}"/>
                      </a:ext>
                    </a:extLst>
                  </p:cNvPr>
                  <p:cNvPicPr/>
                  <p:nvPr/>
                </p:nvPicPr>
                <p:blipFill>
                  <a:blip r:embed="rId50"/>
                  <a:stretch>
                    <a:fillRect/>
                  </a:stretch>
                </p:blipFill>
                <p:spPr>
                  <a:xfrm>
                    <a:off x="3645598" y="5984323"/>
                    <a:ext cx="32040" cy="65295"/>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03" name="Ink 102">
                    <a:extLst>
                      <a:ext uri="{FF2B5EF4-FFF2-40B4-BE49-F238E27FC236}">
                        <a16:creationId xmlns:a16="http://schemas.microsoft.com/office/drawing/2014/main" id="{7F30488A-7D19-496B-815D-AEED48BC51C8}"/>
                      </a:ext>
                    </a:extLst>
                  </p14:cNvPr>
                  <p14:cNvContentPartPr/>
                  <p14:nvPr/>
                </p14:nvContentPartPr>
                <p14:xfrm>
                  <a:off x="3704638" y="5982952"/>
                  <a:ext cx="5040" cy="73080"/>
                </p14:xfrm>
              </p:contentPart>
            </mc:Choice>
            <mc:Fallback xmlns="">
              <p:pic>
                <p:nvPicPr>
                  <p:cNvPr id="103" name="Ink 102">
                    <a:extLst>
                      <a:ext uri="{FF2B5EF4-FFF2-40B4-BE49-F238E27FC236}">
                        <a16:creationId xmlns:a16="http://schemas.microsoft.com/office/drawing/2014/main" id="{7F30488A-7D19-496B-815D-AEED48BC51C8}"/>
                      </a:ext>
                    </a:extLst>
                  </p:cNvPr>
                  <p:cNvPicPr/>
                  <p:nvPr/>
                </p:nvPicPr>
                <p:blipFill>
                  <a:blip r:embed="rId52"/>
                  <a:stretch>
                    <a:fillRect/>
                  </a:stretch>
                </p:blipFill>
                <p:spPr>
                  <a:xfrm>
                    <a:off x="3695638" y="5973952"/>
                    <a:ext cx="226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05" name="Ink 104">
                    <a:extLst>
                      <a:ext uri="{FF2B5EF4-FFF2-40B4-BE49-F238E27FC236}">
                        <a16:creationId xmlns:a16="http://schemas.microsoft.com/office/drawing/2014/main" id="{3D4A6FBF-60AA-4344-BB23-3CE238C50BC4}"/>
                      </a:ext>
                    </a:extLst>
                  </p14:cNvPr>
                  <p14:cNvContentPartPr/>
                  <p14:nvPr/>
                </p14:nvContentPartPr>
                <p14:xfrm>
                  <a:off x="3088678" y="6071152"/>
                  <a:ext cx="42480" cy="61200"/>
                </p14:xfrm>
              </p:contentPart>
            </mc:Choice>
            <mc:Fallback xmlns="">
              <p:pic>
                <p:nvPicPr>
                  <p:cNvPr id="105" name="Ink 104">
                    <a:extLst>
                      <a:ext uri="{FF2B5EF4-FFF2-40B4-BE49-F238E27FC236}">
                        <a16:creationId xmlns:a16="http://schemas.microsoft.com/office/drawing/2014/main" id="{3D4A6FBF-60AA-4344-BB23-3CE238C50BC4}"/>
                      </a:ext>
                    </a:extLst>
                  </p:cNvPr>
                  <p:cNvPicPr/>
                  <p:nvPr/>
                </p:nvPicPr>
                <p:blipFill>
                  <a:blip r:embed="rId54"/>
                  <a:stretch>
                    <a:fillRect/>
                  </a:stretch>
                </p:blipFill>
                <p:spPr>
                  <a:xfrm>
                    <a:off x="3079678" y="6062152"/>
                    <a:ext cx="601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06" name="Ink 105">
                    <a:extLst>
                      <a:ext uri="{FF2B5EF4-FFF2-40B4-BE49-F238E27FC236}">
                        <a16:creationId xmlns:a16="http://schemas.microsoft.com/office/drawing/2014/main" id="{51E4D328-C2EF-4133-A684-2EC8E117FFB7}"/>
                      </a:ext>
                    </a:extLst>
                  </p14:cNvPr>
                  <p14:cNvContentPartPr/>
                  <p14:nvPr/>
                </p14:nvContentPartPr>
                <p14:xfrm>
                  <a:off x="3099478" y="6070432"/>
                  <a:ext cx="51120" cy="82080"/>
                </p14:xfrm>
              </p:contentPart>
            </mc:Choice>
            <mc:Fallback xmlns="">
              <p:pic>
                <p:nvPicPr>
                  <p:cNvPr id="106" name="Ink 105">
                    <a:extLst>
                      <a:ext uri="{FF2B5EF4-FFF2-40B4-BE49-F238E27FC236}">
                        <a16:creationId xmlns:a16="http://schemas.microsoft.com/office/drawing/2014/main" id="{51E4D328-C2EF-4133-A684-2EC8E117FFB7}"/>
                      </a:ext>
                    </a:extLst>
                  </p:cNvPr>
                  <p:cNvPicPr/>
                  <p:nvPr/>
                </p:nvPicPr>
                <p:blipFill>
                  <a:blip r:embed="rId56"/>
                  <a:stretch>
                    <a:fillRect/>
                  </a:stretch>
                </p:blipFill>
                <p:spPr>
                  <a:xfrm>
                    <a:off x="3090541" y="6061432"/>
                    <a:ext cx="68637"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07" name="Ink 106">
                    <a:extLst>
                      <a:ext uri="{FF2B5EF4-FFF2-40B4-BE49-F238E27FC236}">
                        <a16:creationId xmlns:a16="http://schemas.microsoft.com/office/drawing/2014/main" id="{3BB73EC1-552C-43C3-9079-5F791DA3C195}"/>
                      </a:ext>
                    </a:extLst>
                  </p14:cNvPr>
                  <p14:cNvContentPartPr/>
                  <p14:nvPr/>
                </p14:nvContentPartPr>
                <p14:xfrm>
                  <a:off x="3092278" y="6088072"/>
                  <a:ext cx="74160" cy="114840"/>
                </p14:xfrm>
              </p:contentPart>
            </mc:Choice>
            <mc:Fallback xmlns="">
              <p:pic>
                <p:nvPicPr>
                  <p:cNvPr id="107" name="Ink 106">
                    <a:extLst>
                      <a:ext uri="{FF2B5EF4-FFF2-40B4-BE49-F238E27FC236}">
                        <a16:creationId xmlns:a16="http://schemas.microsoft.com/office/drawing/2014/main" id="{3BB73EC1-552C-43C3-9079-5F791DA3C195}"/>
                      </a:ext>
                    </a:extLst>
                  </p:cNvPr>
                  <p:cNvPicPr/>
                  <p:nvPr/>
                </p:nvPicPr>
                <p:blipFill>
                  <a:blip r:embed="rId58"/>
                  <a:stretch>
                    <a:fillRect/>
                  </a:stretch>
                </p:blipFill>
                <p:spPr>
                  <a:xfrm>
                    <a:off x="3083278" y="6079072"/>
                    <a:ext cx="918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08" name="Ink 107">
                    <a:extLst>
                      <a:ext uri="{FF2B5EF4-FFF2-40B4-BE49-F238E27FC236}">
                        <a16:creationId xmlns:a16="http://schemas.microsoft.com/office/drawing/2014/main" id="{37216874-B183-4062-85FE-31173AE3C027}"/>
                      </a:ext>
                    </a:extLst>
                  </p14:cNvPr>
                  <p14:cNvContentPartPr/>
                  <p14:nvPr/>
                </p14:nvContentPartPr>
                <p14:xfrm>
                  <a:off x="3112438" y="6092392"/>
                  <a:ext cx="87840" cy="125640"/>
                </p14:xfrm>
              </p:contentPart>
            </mc:Choice>
            <mc:Fallback xmlns="">
              <p:pic>
                <p:nvPicPr>
                  <p:cNvPr id="108" name="Ink 107">
                    <a:extLst>
                      <a:ext uri="{FF2B5EF4-FFF2-40B4-BE49-F238E27FC236}">
                        <a16:creationId xmlns:a16="http://schemas.microsoft.com/office/drawing/2014/main" id="{37216874-B183-4062-85FE-31173AE3C027}"/>
                      </a:ext>
                    </a:extLst>
                  </p:cNvPr>
                  <p:cNvPicPr/>
                  <p:nvPr/>
                </p:nvPicPr>
                <p:blipFill>
                  <a:blip r:embed="rId60"/>
                  <a:stretch>
                    <a:fillRect/>
                  </a:stretch>
                </p:blipFill>
                <p:spPr>
                  <a:xfrm>
                    <a:off x="3103438" y="6083418"/>
                    <a:ext cx="105480" cy="14323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09" name="Ink 108">
                    <a:extLst>
                      <a:ext uri="{FF2B5EF4-FFF2-40B4-BE49-F238E27FC236}">
                        <a16:creationId xmlns:a16="http://schemas.microsoft.com/office/drawing/2014/main" id="{47BD1691-AEF6-434A-A8E0-B48D0C75E563}"/>
                      </a:ext>
                    </a:extLst>
                  </p14:cNvPr>
                  <p14:cNvContentPartPr/>
                  <p14:nvPr/>
                </p14:nvContentPartPr>
                <p14:xfrm>
                  <a:off x="3143038" y="6142432"/>
                  <a:ext cx="46800" cy="91080"/>
                </p14:xfrm>
              </p:contentPart>
            </mc:Choice>
            <mc:Fallback xmlns="">
              <p:pic>
                <p:nvPicPr>
                  <p:cNvPr id="109" name="Ink 108">
                    <a:extLst>
                      <a:ext uri="{FF2B5EF4-FFF2-40B4-BE49-F238E27FC236}">
                        <a16:creationId xmlns:a16="http://schemas.microsoft.com/office/drawing/2014/main" id="{47BD1691-AEF6-434A-A8E0-B48D0C75E563}"/>
                      </a:ext>
                    </a:extLst>
                  </p:cNvPr>
                  <p:cNvPicPr/>
                  <p:nvPr/>
                </p:nvPicPr>
                <p:blipFill>
                  <a:blip r:embed="rId62"/>
                  <a:stretch>
                    <a:fillRect/>
                  </a:stretch>
                </p:blipFill>
                <p:spPr>
                  <a:xfrm>
                    <a:off x="3134038" y="6133432"/>
                    <a:ext cx="64440" cy="108720"/>
                  </a:xfrm>
                  <a:prstGeom prst="rect">
                    <a:avLst/>
                  </a:prstGeom>
                </p:spPr>
              </p:pic>
            </mc:Fallback>
          </mc:AlternateContent>
        </p:grpSp>
        <p:grpSp>
          <p:nvGrpSpPr>
            <p:cNvPr id="132" name="Group 131">
              <a:extLst>
                <a:ext uri="{FF2B5EF4-FFF2-40B4-BE49-F238E27FC236}">
                  <a16:creationId xmlns:a16="http://schemas.microsoft.com/office/drawing/2014/main" id="{BA2BD796-CD99-482D-B7FE-03196007695C}"/>
                </a:ext>
              </a:extLst>
            </p:cNvPr>
            <p:cNvGrpSpPr/>
            <p:nvPr/>
          </p:nvGrpSpPr>
          <p:grpSpPr>
            <a:xfrm>
              <a:off x="2535718" y="5912392"/>
              <a:ext cx="516240" cy="169560"/>
              <a:chOff x="2535718" y="5912392"/>
              <a:chExt cx="516240" cy="169560"/>
            </a:xfrm>
          </p:grpSpPr>
          <mc:AlternateContent xmlns:mc="http://schemas.openxmlformats.org/markup-compatibility/2006" xmlns:p14="http://schemas.microsoft.com/office/powerpoint/2010/main">
            <mc:Choice Requires="p14">
              <p:contentPart p14:bwMode="auto" r:id="rId63">
                <p14:nvContentPartPr>
                  <p14:cNvPr id="125" name="Ink 124">
                    <a:extLst>
                      <a:ext uri="{FF2B5EF4-FFF2-40B4-BE49-F238E27FC236}">
                        <a16:creationId xmlns:a16="http://schemas.microsoft.com/office/drawing/2014/main" id="{C2F79BB5-8E3A-4AC1-859B-156DD97CD83D}"/>
                      </a:ext>
                    </a:extLst>
                  </p14:cNvPr>
                  <p14:cNvContentPartPr/>
                  <p14:nvPr/>
                </p14:nvContentPartPr>
                <p14:xfrm>
                  <a:off x="2535718" y="6007792"/>
                  <a:ext cx="516240" cy="74160"/>
                </p14:xfrm>
              </p:contentPart>
            </mc:Choice>
            <mc:Fallback xmlns="">
              <p:pic>
                <p:nvPicPr>
                  <p:cNvPr id="125" name="Ink 124">
                    <a:extLst>
                      <a:ext uri="{FF2B5EF4-FFF2-40B4-BE49-F238E27FC236}">
                        <a16:creationId xmlns:a16="http://schemas.microsoft.com/office/drawing/2014/main" id="{C2F79BB5-8E3A-4AC1-859B-156DD97CD83D}"/>
                      </a:ext>
                    </a:extLst>
                  </p:cNvPr>
                  <p:cNvPicPr/>
                  <p:nvPr/>
                </p:nvPicPr>
                <p:blipFill>
                  <a:blip r:embed="rId64"/>
                  <a:stretch>
                    <a:fillRect/>
                  </a:stretch>
                </p:blipFill>
                <p:spPr>
                  <a:xfrm>
                    <a:off x="2526718" y="5998748"/>
                    <a:ext cx="533880" cy="91886"/>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26" name="Ink 125">
                    <a:extLst>
                      <a:ext uri="{FF2B5EF4-FFF2-40B4-BE49-F238E27FC236}">
                        <a16:creationId xmlns:a16="http://schemas.microsoft.com/office/drawing/2014/main" id="{63F81492-D874-4B53-8FC6-76F401F4BADE}"/>
                      </a:ext>
                    </a:extLst>
                  </p14:cNvPr>
                  <p14:cNvContentPartPr/>
                  <p14:nvPr/>
                </p14:nvContentPartPr>
                <p14:xfrm>
                  <a:off x="2680438" y="5934712"/>
                  <a:ext cx="68040" cy="73440"/>
                </p14:xfrm>
              </p:contentPart>
            </mc:Choice>
            <mc:Fallback xmlns="">
              <p:pic>
                <p:nvPicPr>
                  <p:cNvPr id="126" name="Ink 125">
                    <a:extLst>
                      <a:ext uri="{FF2B5EF4-FFF2-40B4-BE49-F238E27FC236}">
                        <a16:creationId xmlns:a16="http://schemas.microsoft.com/office/drawing/2014/main" id="{63F81492-D874-4B53-8FC6-76F401F4BADE}"/>
                      </a:ext>
                    </a:extLst>
                  </p:cNvPr>
                  <p:cNvPicPr/>
                  <p:nvPr/>
                </p:nvPicPr>
                <p:blipFill>
                  <a:blip r:embed="rId66"/>
                  <a:stretch>
                    <a:fillRect/>
                  </a:stretch>
                </p:blipFill>
                <p:spPr>
                  <a:xfrm>
                    <a:off x="2671438" y="5925756"/>
                    <a:ext cx="85680" cy="90994"/>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27" name="Ink 126">
                    <a:extLst>
                      <a:ext uri="{FF2B5EF4-FFF2-40B4-BE49-F238E27FC236}">
                        <a16:creationId xmlns:a16="http://schemas.microsoft.com/office/drawing/2014/main" id="{E1EB28C4-ABE7-4242-B0DF-690AE9CBEC2C}"/>
                      </a:ext>
                    </a:extLst>
                  </p14:cNvPr>
                  <p14:cNvContentPartPr/>
                  <p14:nvPr/>
                </p14:nvContentPartPr>
                <p14:xfrm>
                  <a:off x="2747398" y="5958832"/>
                  <a:ext cx="14400" cy="48240"/>
                </p14:xfrm>
              </p:contentPart>
            </mc:Choice>
            <mc:Fallback xmlns="">
              <p:pic>
                <p:nvPicPr>
                  <p:cNvPr id="127" name="Ink 126">
                    <a:extLst>
                      <a:ext uri="{FF2B5EF4-FFF2-40B4-BE49-F238E27FC236}">
                        <a16:creationId xmlns:a16="http://schemas.microsoft.com/office/drawing/2014/main" id="{E1EB28C4-ABE7-4242-B0DF-690AE9CBEC2C}"/>
                      </a:ext>
                    </a:extLst>
                  </p:cNvPr>
                  <p:cNvPicPr/>
                  <p:nvPr/>
                </p:nvPicPr>
                <p:blipFill>
                  <a:blip r:embed="rId68"/>
                  <a:stretch>
                    <a:fillRect/>
                  </a:stretch>
                </p:blipFill>
                <p:spPr>
                  <a:xfrm>
                    <a:off x="2738398" y="5949832"/>
                    <a:ext cx="320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28" name="Ink 127">
                    <a:extLst>
                      <a:ext uri="{FF2B5EF4-FFF2-40B4-BE49-F238E27FC236}">
                        <a16:creationId xmlns:a16="http://schemas.microsoft.com/office/drawing/2014/main" id="{900B5E18-AA9B-4825-8362-60B66EB9B74A}"/>
                      </a:ext>
                    </a:extLst>
                  </p14:cNvPr>
                  <p14:cNvContentPartPr/>
                  <p14:nvPr/>
                </p14:nvContentPartPr>
                <p14:xfrm>
                  <a:off x="2752078" y="5925352"/>
                  <a:ext cx="8640" cy="12600"/>
                </p14:xfrm>
              </p:contentPart>
            </mc:Choice>
            <mc:Fallback xmlns="">
              <p:pic>
                <p:nvPicPr>
                  <p:cNvPr id="128" name="Ink 127">
                    <a:extLst>
                      <a:ext uri="{FF2B5EF4-FFF2-40B4-BE49-F238E27FC236}">
                        <a16:creationId xmlns:a16="http://schemas.microsoft.com/office/drawing/2014/main" id="{900B5E18-AA9B-4825-8362-60B66EB9B74A}"/>
                      </a:ext>
                    </a:extLst>
                  </p:cNvPr>
                  <p:cNvPicPr/>
                  <p:nvPr/>
                </p:nvPicPr>
                <p:blipFill>
                  <a:blip r:embed="rId70"/>
                  <a:stretch>
                    <a:fillRect/>
                  </a:stretch>
                </p:blipFill>
                <p:spPr>
                  <a:xfrm>
                    <a:off x="2742687" y="5916352"/>
                    <a:ext cx="27047"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29" name="Ink 128">
                    <a:extLst>
                      <a:ext uri="{FF2B5EF4-FFF2-40B4-BE49-F238E27FC236}">
                        <a16:creationId xmlns:a16="http://schemas.microsoft.com/office/drawing/2014/main" id="{8DE28BD4-160D-4CE3-8C41-5215FD533954}"/>
                      </a:ext>
                    </a:extLst>
                  </p14:cNvPr>
                  <p14:cNvContentPartPr/>
                  <p14:nvPr/>
                </p14:nvContentPartPr>
                <p14:xfrm>
                  <a:off x="2789518" y="5923912"/>
                  <a:ext cx="25920" cy="90000"/>
                </p14:xfrm>
              </p:contentPart>
            </mc:Choice>
            <mc:Fallback xmlns="">
              <p:pic>
                <p:nvPicPr>
                  <p:cNvPr id="129" name="Ink 128">
                    <a:extLst>
                      <a:ext uri="{FF2B5EF4-FFF2-40B4-BE49-F238E27FC236}">
                        <a16:creationId xmlns:a16="http://schemas.microsoft.com/office/drawing/2014/main" id="{8DE28BD4-160D-4CE3-8C41-5215FD533954}"/>
                      </a:ext>
                    </a:extLst>
                  </p:cNvPr>
                  <p:cNvPicPr/>
                  <p:nvPr/>
                </p:nvPicPr>
                <p:blipFill>
                  <a:blip r:embed="rId72"/>
                  <a:stretch>
                    <a:fillRect/>
                  </a:stretch>
                </p:blipFill>
                <p:spPr>
                  <a:xfrm>
                    <a:off x="2780518" y="5914876"/>
                    <a:ext cx="43560" cy="107711"/>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30" name="Ink 129">
                    <a:extLst>
                      <a:ext uri="{FF2B5EF4-FFF2-40B4-BE49-F238E27FC236}">
                        <a16:creationId xmlns:a16="http://schemas.microsoft.com/office/drawing/2014/main" id="{F5327702-BE91-448D-8F7A-3A566E8A12A9}"/>
                      </a:ext>
                    </a:extLst>
                  </p14:cNvPr>
                  <p14:cNvContentPartPr/>
                  <p14:nvPr/>
                </p14:nvContentPartPr>
                <p14:xfrm>
                  <a:off x="2826958" y="5912392"/>
                  <a:ext cx="22680" cy="97560"/>
                </p14:xfrm>
              </p:contentPart>
            </mc:Choice>
            <mc:Fallback xmlns="">
              <p:pic>
                <p:nvPicPr>
                  <p:cNvPr id="130" name="Ink 129">
                    <a:extLst>
                      <a:ext uri="{FF2B5EF4-FFF2-40B4-BE49-F238E27FC236}">
                        <a16:creationId xmlns:a16="http://schemas.microsoft.com/office/drawing/2014/main" id="{F5327702-BE91-448D-8F7A-3A566E8A12A9}"/>
                      </a:ext>
                    </a:extLst>
                  </p:cNvPr>
                  <p:cNvPicPr/>
                  <p:nvPr/>
                </p:nvPicPr>
                <p:blipFill>
                  <a:blip r:embed="rId74"/>
                  <a:stretch>
                    <a:fillRect/>
                  </a:stretch>
                </p:blipFill>
                <p:spPr>
                  <a:xfrm>
                    <a:off x="2817958" y="5903392"/>
                    <a:ext cx="403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31" name="Ink 130">
                    <a:extLst>
                      <a:ext uri="{FF2B5EF4-FFF2-40B4-BE49-F238E27FC236}">
                        <a16:creationId xmlns:a16="http://schemas.microsoft.com/office/drawing/2014/main" id="{394EC1D3-8344-4CC0-918B-DACFA72795F6}"/>
                      </a:ext>
                    </a:extLst>
                  </p14:cNvPr>
                  <p14:cNvContentPartPr/>
                  <p14:nvPr/>
                </p14:nvContentPartPr>
                <p14:xfrm>
                  <a:off x="2775478" y="5960992"/>
                  <a:ext cx="98640" cy="10800"/>
                </p14:xfrm>
              </p:contentPart>
            </mc:Choice>
            <mc:Fallback xmlns="">
              <p:pic>
                <p:nvPicPr>
                  <p:cNvPr id="131" name="Ink 130">
                    <a:extLst>
                      <a:ext uri="{FF2B5EF4-FFF2-40B4-BE49-F238E27FC236}">
                        <a16:creationId xmlns:a16="http://schemas.microsoft.com/office/drawing/2014/main" id="{394EC1D3-8344-4CC0-918B-DACFA72795F6}"/>
                      </a:ext>
                    </a:extLst>
                  </p:cNvPr>
                  <p:cNvPicPr/>
                  <p:nvPr/>
                </p:nvPicPr>
                <p:blipFill>
                  <a:blip r:embed="rId76"/>
                  <a:stretch>
                    <a:fillRect/>
                  </a:stretch>
                </p:blipFill>
                <p:spPr>
                  <a:xfrm>
                    <a:off x="2766445" y="5951992"/>
                    <a:ext cx="116345" cy="28440"/>
                  </a:xfrm>
                  <a:prstGeom prst="rect">
                    <a:avLst/>
                  </a:prstGeom>
                </p:spPr>
              </p:pic>
            </mc:Fallback>
          </mc:AlternateContent>
        </p:grpSp>
        <p:grpSp>
          <p:nvGrpSpPr>
            <p:cNvPr id="140" name="Group 139">
              <a:extLst>
                <a:ext uri="{FF2B5EF4-FFF2-40B4-BE49-F238E27FC236}">
                  <a16:creationId xmlns:a16="http://schemas.microsoft.com/office/drawing/2014/main" id="{BFA46766-809E-4EFC-B028-0B14F254480B}"/>
                </a:ext>
              </a:extLst>
            </p:cNvPr>
            <p:cNvGrpSpPr/>
            <p:nvPr/>
          </p:nvGrpSpPr>
          <p:grpSpPr>
            <a:xfrm>
              <a:off x="2529958" y="5819152"/>
              <a:ext cx="53280" cy="118440"/>
              <a:chOff x="2529958" y="5819152"/>
              <a:chExt cx="53280" cy="118440"/>
            </a:xfrm>
          </p:grpSpPr>
          <mc:AlternateContent xmlns:mc="http://schemas.openxmlformats.org/markup-compatibility/2006" xmlns:p14="http://schemas.microsoft.com/office/powerpoint/2010/main">
            <mc:Choice Requires="p14">
              <p:contentPart p14:bwMode="auto" r:id="rId77">
                <p14:nvContentPartPr>
                  <p14:cNvPr id="137" name="Ink 136">
                    <a:extLst>
                      <a:ext uri="{FF2B5EF4-FFF2-40B4-BE49-F238E27FC236}">
                        <a16:creationId xmlns:a16="http://schemas.microsoft.com/office/drawing/2014/main" id="{F656D398-7070-4E56-958D-5B744D98D19E}"/>
                      </a:ext>
                    </a:extLst>
                  </p14:cNvPr>
                  <p14:cNvContentPartPr/>
                  <p14:nvPr/>
                </p14:nvContentPartPr>
                <p14:xfrm>
                  <a:off x="2539318" y="5889712"/>
                  <a:ext cx="25200" cy="47880"/>
                </p14:xfrm>
              </p:contentPart>
            </mc:Choice>
            <mc:Fallback xmlns="">
              <p:pic>
                <p:nvPicPr>
                  <p:cNvPr id="137" name="Ink 136">
                    <a:extLst>
                      <a:ext uri="{FF2B5EF4-FFF2-40B4-BE49-F238E27FC236}">
                        <a16:creationId xmlns:a16="http://schemas.microsoft.com/office/drawing/2014/main" id="{F656D398-7070-4E56-958D-5B744D98D19E}"/>
                      </a:ext>
                    </a:extLst>
                  </p:cNvPr>
                  <p:cNvPicPr/>
                  <p:nvPr/>
                </p:nvPicPr>
                <p:blipFill>
                  <a:blip r:embed="rId78"/>
                  <a:stretch>
                    <a:fillRect/>
                  </a:stretch>
                </p:blipFill>
                <p:spPr>
                  <a:xfrm>
                    <a:off x="2530318" y="5880712"/>
                    <a:ext cx="428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38" name="Ink 137">
                    <a:extLst>
                      <a:ext uri="{FF2B5EF4-FFF2-40B4-BE49-F238E27FC236}">
                        <a16:creationId xmlns:a16="http://schemas.microsoft.com/office/drawing/2014/main" id="{0D8D5B5E-ABEA-4DDD-A45A-59DA44E88447}"/>
                      </a:ext>
                    </a:extLst>
                  </p14:cNvPr>
                  <p14:cNvContentPartPr/>
                  <p14:nvPr/>
                </p14:nvContentPartPr>
                <p14:xfrm>
                  <a:off x="2529958" y="5845072"/>
                  <a:ext cx="2520" cy="360"/>
                </p14:xfrm>
              </p:contentPart>
            </mc:Choice>
            <mc:Fallback xmlns="">
              <p:pic>
                <p:nvPicPr>
                  <p:cNvPr id="138" name="Ink 137">
                    <a:extLst>
                      <a:ext uri="{FF2B5EF4-FFF2-40B4-BE49-F238E27FC236}">
                        <a16:creationId xmlns:a16="http://schemas.microsoft.com/office/drawing/2014/main" id="{0D8D5B5E-ABEA-4DDD-A45A-59DA44E88447}"/>
                      </a:ext>
                    </a:extLst>
                  </p:cNvPr>
                  <p:cNvPicPr/>
                  <p:nvPr/>
                </p:nvPicPr>
                <p:blipFill>
                  <a:blip r:embed="rId80"/>
                  <a:stretch>
                    <a:fillRect/>
                  </a:stretch>
                </p:blipFill>
                <p:spPr>
                  <a:xfrm>
                    <a:off x="2520958" y="5836072"/>
                    <a:ext cx="201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39" name="Ink 138">
                    <a:extLst>
                      <a:ext uri="{FF2B5EF4-FFF2-40B4-BE49-F238E27FC236}">
                        <a16:creationId xmlns:a16="http://schemas.microsoft.com/office/drawing/2014/main" id="{11C751D9-998A-4A27-8468-A418B1C1DCEE}"/>
                      </a:ext>
                    </a:extLst>
                  </p14:cNvPr>
                  <p14:cNvContentPartPr/>
                  <p14:nvPr/>
                </p14:nvContentPartPr>
                <p14:xfrm>
                  <a:off x="2554438" y="5819152"/>
                  <a:ext cx="28800" cy="41760"/>
                </p14:xfrm>
              </p:contentPart>
            </mc:Choice>
            <mc:Fallback xmlns="">
              <p:pic>
                <p:nvPicPr>
                  <p:cNvPr id="139" name="Ink 138">
                    <a:extLst>
                      <a:ext uri="{FF2B5EF4-FFF2-40B4-BE49-F238E27FC236}">
                        <a16:creationId xmlns:a16="http://schemas.microsoft.com/office/drawing/2014/main" id="{11C751D9-998A-4A27-8468-A418B1C1DCEE}"/>
                      </a:ext>
                    </a:extLst>
                  </p:cNvPr>
                  <p:cNvPicPr/>
                  <p:nvPr/>
                </p:nvPicPr>
                <p:blipFill>
                  <a:blip r:embed="rId82"/>
                  <a:stretch>
                    <a:fillRect/>
                  </a:stretch>
                </p:blipFill>
                <p:spPr>
                  <a:xfrm>
                    <a:off x="2545438" y="5810152"/>
                    <a:ext cx="46440" cy="59400"/>
                  </a:xfrm>
                  <a:prstGeom prst="rect">
                    <a:avLst/>
                  </a:prstGeom>
                </p:spPr>
              </p:pic>
            </mc:Fallback>
          </mc:AlternateContent>
        </p:grpSp>
        <p:grpSp>
          <p:nvGrpSpPr>
            <p:cNvPr id="144" name="Group 143">
              <a:extLst>
                <a:ext uri="{FF2B5EF4-FFF2-40B4-BE49-F238E27FC236}">
                  <a16:creationId xmlns:a16="http://schemas.microsoft.com/office/drawing/2014/main" id="{A8F6BAB2-1675-445B-9128-9105990CDB05}"/>
                </a:ext>
              </a:extLst>
            </p:cNvPr>
            <p:cNvGrpSpPr/>
            <p:nvPr/>
          </p:nvGrpSpPr>
          <p:grpSpPr>
            <a:xfrm>
              <a:off x="3733798" y="5778112"/>
              <a:ext cx="62280" cy="155880"/>
              <a:chOff x="3733798" y="5778112"/>
              <a:chExt cx="62280" cy="155880"/>
            </a:xfrm>
          </p:grpSpPr>
          <mc:AlternateContent xmlns:mc="http://schemas.openxmlformats.org/markup-compatibility/2006" xmlns:p14="http://schemas.microsoft.com/office/powerpoint/2010/main">
            <mc:Choice Requires="p14">
              <p:contentPart p14:bwMode="auto" r:id="rId83">
                <p14:nvContentPartPr>
                  <p14:cNvPr id="141" name="Ink 140">
                    <a:extLst>
                      <a:ext uri="{FF2B5EF4-FFF2-40B4-BE49-F238E27FC236}">
                        <a16:creationId xmlns:a16="http://schemas.microsoft.com/office/drawing/2014/main" id="{2E45B6E1-51DF-4D87-9F7D-F89316FF8BB3}"/>
                      </a:ext>
                    </a:extLst>
                  </p14:cNvPr>
                  <p14:cNvContentPartPr/>
                  <p14:nvPr/>
                </p14:nvContentPartPr>
                <p14:xfrm>
                  <a:off x="3733798" y="5859472"/>
                  <a:ext cx="55080" cy="74520"/>
                </p14:xfrm>
              </p:contentPart>
            </mc:Choice>
            <mc:Fallback xmlns="">
              <p:pic>
                <p:nvPicPr>
                  <p:cNvPr id="141" name="Ink 140">
                    <a:extLst>
                      <a:ext uri="{FF2B5EF4-FFF2-40B4-BE49-F238E27FC236}">
                        <a16:creationId xmlns:a16="http://schemas.microsoft.com/office/drawing/2014/main" id="{2E45B6E1-51DF-4D87-9F7D-F89316FF8BB3}"/>
                      </a:ext>
                    </a:extLst>
                  </p:cNvPr>
                  <p:cNvPicPr/>
                  <p:nvPr/>
                </p:nvPicPr>
                <p:blipFill>
                  <a:blip r:embed="rId84"/>
                  <a:stretch>
                    <a:fillRect/>
                  </a:stretch>
                </p:blipFill>
                <p:spPr>
                  <a:xfrm>
                    <a:off x="3724798" y="5850428"/>
                    <a:ext cx="72720" cy="92246"/>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42" name="Ink 141">
                    <a:extLst>
                      <a:ext uri="{FF2B5EF4-FFF2-40B4-BE49-F238E27FC236}">
                        <a16:creationId xmlns:a16="http://schemas.microsoft.com/office/drawing/2014/main" id="{BA88F07B-2AE3-4C16-8A11-B239CEF33BD0}"/>
                      </a:ext>
                    </a:extLst>
                  </p14:cNvPr>
                  <p14:cNvContentPartPr/>
                  <p14:nvPr/>
                </p14:nvContentPartPr>
                <p14:xfrm>
                  <a:off x="3745678" y="5812672"/>
                  <a:ext cx="5040" cy="12240"/>
                </p14:xfrm>
              </p:contentPart>
            </mc:Choice>
            <mc:Fallback xmlns="">
              <p:pic>
                <p:nvPicPr>
                  <p:cNvPr id="142" name="Ink 141">
                    <a:extLst>
                      <a:ext uri="{FF2B5EF4-FFF2-40B4-BE49-F238E27FC236}">
                        <a16:creationId xmlns:a16="http://schemas.microsoft.com/office/drawing/2014/main" id="{BA88F07B-2AE3-4C16-8A11-B239CEF33BD0}"/>
                      </a:ext>
                    </a:extLst>
                  </p:cNvPr>
                  <p:cNvPicPr/>
                  <p:nvPr/>
                </p:nvPicPr>
                <p:blipFill>
                  <a:blip r:embed="rId86"/>
                  <a:stretch>
                    <a:fillRect/>
                  </a:stretch>
                </p:blipFill>
                <p:spPr>
                  <a:xfrm>
                    <a:off x="3736678" y="5803672"/>
                    <a:ext cx="226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43" name="Ink 142">
                    <a:extLst>
                      <a:ext uri="{FF2B5EF4-FFF2-40B4-BE49-F238E27FC236}">
                        <a16:creationId xmlns:a16="http://schemas.microsoft.com/office/drawing/2014/main" id="{BBF9F988-9070-477A-9F36-7CB23F3BB8F3}"/>
                      </a:ext>
                    </a:extLst>
                  </p14:cNvPr>
                  <p14:cNvContentPartPr/>
                  <p14:nvPr/>
                </p14:nvContentPartPr>
                <p14:xfrm>
                  <a:off x="3771238" y="5778112"/>
                  <a:ext cx="24840" cy="59040"/>
                </p14:xfrm>
              </p:contentPart>
            </mc:Choice>
            <mc:Fallback xmlns="">
              <p:pic>
                <p:nvPicPr>
                  <p:cNvPr id="143" name="Ink 142">
                    <a:extLst>
                      <a:ext uri="{FF2B5EF4-FFF2-40B4-BE49-F238E27FC236}">
                        <a16:creationId xmlns:a16="http://schemas.microsoft.com/office/drawing/2014/main" id="{BBF9F988-9070-477A-9F36-7CB23F3BB8F3}"/>
                      </a:ext>
                    </a:extLst>
                  </p:cNvPr>
                  <p:cNvPicPr/>
                  <p:nvPr/>
                </p:nvPicPr>
                <p:blipFill>
                  <a:blip r:embed="rId88"/>
                  <a:stretch>
                    <a:fillRect/>
                  </a:stretch>
                </p:blipFill>
                <p:spPr>
                  <a:xfrm>
                    <a:off x="3762238" y="5769167"/>
                    <a:ext cx="42480" cy="76573"/>
                  </a:xfrm>
                  <a:prstGeom prst="rect">
                    <a:avLst/>
                  </a:prstGeom>
                </p:spPr>
              </p:pic>
            </mc:Fallback>
          </mc:AlternateContent>
        </p:grpSp>
        <p:grpSp>
          <p:nvGrpSpPr>
            <p:cNvPr id="161" name="Group 160">
              <a:extLst>
                <a:ext uri="{FF2B5EF4-FFF2-40B4-BE49-F238E27FC236}">
                  <a16:creationId xmlns:a16="http://schemas.microsoft.com/office/drawing/2014/main" id="{6257BB7F-CF55-4B86-848A-F5ACB291975D}"/>
                </a:ext>
              </a:extLst>
            </p:cNvPr>
            <p:cNvGrpSpPr/>
            <p:nvPr/>
          </p:nvGrpSpPr>
          <p:grpSpPr>
            <a:xfrm>
              <a:off x="2025958" y="6344752"/>
              <a:ext cx="2068200" cy="277200"/>
              <a:chOff x="2025958" y="6344752"/>
              <a:chExt cx="2068200" cy="277200"/>
            </a:xfrm>
          </p:grpSpPr>
          <mc:AlternateContent xmlns:mc="http://schemas.openxmlformats.org/markup-compatibility/2006" xmlns:p14="http://schemas.microsoft.com/office/powerpoint/2010/main">
            <mc:Choice Requires="p14">
              <p:contentPart p14:bwMode="auto" r:id="rId89">
                <p14:nvContentPartPr>
                  <p14:cNvPr id="145" name="Ink 144">
                    <a:extLst>
                      <a:ext uri="{FF2B5EF4-FFF2-40B4-BE49-F238E27FC236}">
                        <a16:creationId xmlns:a16="http://schemas.microsoft.com/office/drawing/2014/main" id="{D7D42784-4BCF-4874-AE80-975F5943E10D}"/>
                      </a:ext>
                    </a:extLst>
                  </p14:cNvPr>
                  <p14:cNvContentPartPr/>
                  <p14:nvPr/>
                </p14:nvContentPartPr>
                <p14:xfrm>
                  <a:off x="2200558" y="6344752"/>
                  <a:ext cx="30600" cy="130680"/>
                </p14:xfrm>
              </p:contentPart>
            </mc:Choice>
            <mc:Fallback xmlns="">
              <p:pic>
                <p:nvPicPr>
                  <p:cNvPr id="145" name="Ink 144">
                    <a:extLst>
                      <a:ext uri="{FF2B5EF4-FFF2-40B4-BE49-F238E27FC236}">
                        <a16:creationId xmlns:a16="http://schemas.microsoft.com/office/drawing/2014/main" id="{D7D42784-4BCF-4874-AE80-975F5943E10D}"/>
                      </a:ext>
                    </a:extLst>
                  </p:cNvPr>
                  <p:cNvPicPr/>
                  <p:nvPr/>
                </p:nvPicPr>
                <p:blipFill>
                  <a:blip r:embed="rId90"/>
                  <a:stretch>
                    <a:fillRect/>
                  </a:stretch>
                </p:blipFill>
                <p:spPr>
                  <a:xfrm>
                    <a:off x="2191663" y="6335752"/>
                    <a:ext cx="48035"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46" name="Ink 145">
                    <a:extLst>
                      <a:ext uri="{FF2B5EF4-FFF2-40B4-BE49-F238E27FC236}">
                        <a16:creationId xmlns:a16="http://schemas.microsoft.com/office/drawing/2014/main" id="{2EBAAB76-E4FC-4E8E-A2BE-AED392E8CEBC}"/>
                      </a:ext>
                    </a:extLst>
                  </p14:cNvPr>
                  <p14:cNvContentPartPr/>
                  <p14:nvPr/>
                </p14:nvContentPartPr>
                <p14:xfrm>
                  <a:off x="2222518" y="6383992"/>
                  <a:ext cx="1871640" cy="63360"/>
                </p14:xfrm>
              </p:contentPart>
            </mc:Choice>
            <mc:Fallback xmlns="">
              <p:pic>
                <p:nvPicPr>
                  <p:cNvPr id="146" name="Ink 145">
                    <a:extLst>
                      <a:ext uri="{FF2B5EF4-FFF2-40B4-BE49-F238E27FC236}">
                        <a16:creationId xmlns:a16="http://schemas.microsoft.com/office/drawing/2014/main" id="{2EBAAB76-E4FC-4E8E-A2BE-AED392E8CEBC}"/>
                      </a:ext>
                    </a:extLst>
                  </p:cNvPr>
                  <p:cNvPicPr/>
                  <p:nvPr/>
                </p:nvPicPr>
                <p:blipFill>
                  <a:blip r:embed="rId92"/>
                  <a:stretch>
                    <a:fillRect/>
                  </a:stretch>
                </p:blipFill>
                <p:spPr>
                  <a:xfrm>
                    <a:off x="2213518" y="6375043"/>
                    <a:ext cx="1889280" cy="809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48" name="Ink 147">
                    <a:extLst>
                      <a:ext uri="{FF2B5EF4-FFF2-40B4-BE49-F238E27FC236}">
                        <a16:creationId xmlns:a16="http://schemas.microsoft.com/office/drawing/2014/main" id="{EB5DB2AF-1747-4307-861B-88D894825A79}"/>
                      </a:ext>
                    </a:extLst>
                  </p14:cNvPr>
                  <p14:cNvContentPartPr/>
                  <p14:nvPr/>
                </p14:nvContentPartPr>
                <p14:xfrm>
                  <a:off x="2959078" y="6502432"/>
                  <a:ext cx="34200" cy="47880"/>
                </p14:xfrm>
              </p:contentPart>
            </mc:Choice>
            <mc:Fallback xmlns="">
              <p:pic>
                <p:nvPicPr>
                  <p:cNvPr id="148" name="Ink 147">
                    <a:extLst>
                      <a:ext uri="{FF2B5EF4-FFF2-40B4-BE49-F238E27FC236}">
                        <a16:creationId xmlns:a16="http://schemas.microsoft.com/office/drawing/2014/main" id="{EB5DB2AF-1747-4307-861B-88D894825A79}"/>
                      </a:ext>
                    </a:extLst>
                  </p:cNvPr>
                  <p:cNvPicPr/>
                  <p:nvPr/>
                </p:nvPicPr>
                <p:blipFill>
                  <a:blip r:embed="rId94"/>
                  <a:stretch>
                    <a:fillRect/>
                  </a:stretch>
                </p:blipFill>
                <p:spPr>
                  <a:xfrm>
                    <a:off x="2950078" y="6493432"/>
                    <a:ext cx="518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49" name="Ink 148">
                    <a:extLst>
                      <a:ext uri="{FF2B5EF4-FFF2-40B4-BE49-F238E27FC236}">
                        <a16:creationId xmlns:a16="http://schemas.microsoft.com/office/drawing/2014/main" id="{C7845FE6-B008-44E9-B7DC-1762FD0F01EF}"/>
                      </a:ext>
                    </a:extLst>
                  </p14:cNvPr>
                  <p14:cNvContentPartPr/>
                  <p14:nvPr/>
                </p14:nvContentPartPr>
                <p14:xfrm>
                  <a:off x="3020998" y="6498832"/>
                  <a:ext cx="63360" cy="43200"/>
                </p14:xfrm>
              </p:contentPart>
            </mc:Choice>
            <mc:Fallback xmlns="">
              <p:pic>
                <p:nvPicPr>
                  <p:cNvPr id="149" name="Ink 148">
                    <a:extLst>
                      <a:ext uri="{FF2B5EF4-FFF2-40B4-BE49-F238E27FC236}">
                        <a16:creationId xmlns:a16="http://schemas.microsoft.com/office/drawing/2014/main" id="{C7845FE6-B008-44E9-B7DC-1762FD0F01EF}"/>
                      </a:ext>
                    </a:extLst>
                  </p:cNvPr>
                  <p:cNvPicPr/>
                  <p:nvPr/>
                </p:nvPicPr>
                <p:blipFill>
                  <a:blip r:embed="rId96"/>
                  <a:stretch>
                    <a:fillRect/>
                  </a:stretch>
                </p:blipFill>
                <p:spPr>
                  <a:xfrm>
                    <a:off x="3012049" y="6489832"/>
                    <a:ext cx="809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50" name="Ink 149">
                    <a:extLst>
                      <a:ext uri="{FF2B5EF4-FFF2-40B4-BE49-F238E27FC236}">
                        <a16:creationId xmlns:a16="http://schemas.microsoft.com/office/drawing/2014/main" id="{13F49AD1-B04A-4E67-87A5-08DFFF2D17E4}"/>
                      </a:ext>
                    </a:extLst>
                  </p14:cNvPr>
                  <p14:cNvContentPartPr/>
                  <p14:nvPr/>
                </p14:nvContentPartPr>
                <p14:xfrm>
                  <a:off x="3086518" y="6491272"/>
                  <a:ext cx="93960" cy="58680"/>
                </p14:xfrm>
              </p:contentPart>
            </mc:Choice>
            <mc:Fallback xmlns="">
              <p:pic>
                <p:nvPicPr>
                  <p:cNvPr id="150" name="Ink 149">
                    <a:extLst>
                      <a:ext uri="{FF2B5EF4-FFF2-40B4-BE49-F238E27FC236}">
                        <a16:creationId xmlns:a16="http://schemas.microsoft.com/office/drawing/2014/main" id="{13F49AD1-B04A-4E67-87A5-08DFFF2D17E4}"/>
                      </a:ext>
                    </a:extLst>
                  </p:cNvPr>
                  <p:cNvPicPr/>
                  <p:nvPr/>
                </p:nvPicPr>
                <p:blipFill>
                  <a:blip r:embed="rId98"/>
                  <a:stretch>
                    <a:fillRect/>
                  </a:stretch>
                </p:blipFill>
                <p:spPr>
                  <a:xfrm>
                    <a:off x="3077518" y="6482272"/>
                    <a:ext cx="1116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52" name="Ink 151">
                    <a:extLst>
                      <a:ext uri="{FF2B5EF4-FFF2-40B4-BE49-F238E27FC236}">
                        <a16:creationId xmlns:a16="http://schemas.microsoft.com/office/drawing/2014/main" id="{4D2F3DF4-4A51-4431-B9B0-14D671F18B57}"/>
                      </a:ext>
                    </a:extLst>
                  </p14:cNvPr>
                  <p14:cNvContentPartPr/>
                  <p14:nvPr/>
                </p14:nvContentPartPr>
                <p14:xfrm>
                  <a:off x="2025958" y="6560752"/>
                  <a:ext cx="49680" cy="61200"/>
                </p14:xfrm>
              </p:contentPart>
            </mc:Choice>
            <mc:Fallback xmlns="">
              <p:pic>
                <p:nvPicPr>
                  <p:cNvPr id="152" name="Ink 151">
                    <a:extLst>
                      <a:ext uri="{FF2B5EF4-FFF2-40B4-BE49-F238E27FC236}">
                        <a16:creationId xmlns:a16="http://schemas.microsoft.com/office/drawing/2014/main" id="{4D2F3DF4-4A51-4431-B9B0-14D671F18B57}"/>
                      </a:ext>
                    </a:extLst>
                  </p:cNvPr>
                  <p:cNvPicPr/>
                  <p:nvPr/>
                </p:nvPicPr>
                <p:blipFill>
                  <a:blip r:embed="rId100"/>
                  <a:stretch>
                    <a:fillRect/>
                  </a:stretch>
                </p:blipFill>
                <p:spPr>
                  <a:xfrm>
                    <a:off x="2016958" y="6551752"/>
                    <a:ext cx="673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53" name="Ink 152">
                    <a:extLst>
                      <a:ext uri="{FF2B5EF4-FFF2-40B4-BE49-F238E27FC236}">
                        <a16:creationId xmlns:a16="http://schemas.microsoft.com/office/drawing/2014/main" id="{CB9ADEF6-377D-478B-ADC2-B6598BCCCF85}"/>
                      </a:ext>
                    </a:extLst>
                  </p14:cNvPr>
                  <p14:cNvContentPartPr/>
                  <p14:nvPr/>
                </p14:nvContentPartPr>
                <p14:xfrm>
                  <a:off x="2070598" y="6539872"/>
                  <a:ext cx="21240" cy="73080"/>
                </p14:xfrm>
              </p:contentPart>
            </mc:Choice>
            <mc:Fallback xmlns="">
              <p:pic>
                <p:nvPicPr>
                  <p:cNvPr id="153" name="Ink 152">
                    <a:extLst>
                      <a:ext uri="{FF2B5EF4-FFF2-40B4-BE49-F238E27FC236}">
                        <a16:creationId xmlns:a16="http://schemas.microsoft.com/office/drawing/2014/main" id="{CB9ADEF6-377D-478B-ADC2-B6598BCCCF85}"/>
                      </a:ext>
                    </a:extLst>
                  </p:cNvPr>
                  <p:cNvPicPr/>
                  <p:nvPr/>
                </p:nvPicPr>
                <p:blipFill>
                  <a:blip r:embed="rId102"/>
                  <a:stretch>
                    <a:fillRect/>
                  </a:stretch>
                </p:blipFill>
                <p:spPr>
                  <a:xfrm>
                    <a:off x="2061598" y="6530872"/>
                    <a:ext cx="388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54" name="Ink 153">
                    <a:extLst>
                      <a:ext uri="{FF2B5EF4-FFF2-40B4-BE49-F238E27FC236}">
                        <a16:creationId xmlns:a16="http://schemas.microsoft.com/office/drawing/2014/main" id="{C4FD30A2-B3B4-448D-ACFF-9E0C02F5C4E9}"/>
                      </a:ext>
                    </a:extLst>
                  </p14:cNvPr>
                  <p14:cNvContentPartPr/>
                  <p14:nvPr/>
                </p14:nvContentPartPr>
                <p14:xfrm>
                  <a:off x="2063758" y="6562552"/>
                  <a:ext cx="55440" cy="14760"/>
                </p14:xfrm>
              </p:contentPart>
            </mc:Choice>
            <mc:Fallback xmlns="">
              <p:pic>
                <p:nvPicPr>
                  <p:cNvPr id="154" name="Ink 153">
                    <a:extLst>
                      <a:ext uri="{FF2B5EF4-FFF2-40B4-BE49-F238E27FC236}">
                        <a16:creationId xmlns:a16="http://schemas.microsoft.com/office/drawing/2014/main" id="{C4FD30A2-B3B4-448D-ACFF-9E0C02F5C4E9}"/>
                      </a:ext>
                    </a:extLst>
                  </p:cNvPr>
                  <p:cNvPicPr/>
                  <p:nvPr/>
                </p:nvPicPr>
                <p:blipFill>
                  <a:blip r:embed="rId104"/>
                  <a:stretch>
                    <a:fillRect/>
                  </a:stretch>
                </p:blipFill>
                <p:spPr>
                  <a:xfrm>
                    <a:off x="2054758" y="6553552"/>
                    <a:ext cx="730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55" name="Ink 154">
                    <a:extLst>
                      <a:ext uri="{FF2B5EF4-FFF2-40B4-BE49-F238E27FC236}">
                        <a16:creationId xmlns:a16="http://schemas.microsoft.com/office/drawing/2014/main" id="{77C6B662-5F40-40A7-8BDA-264EA39FB560}"/>
                      </a:ext>
                    </a:extLst>
                  </p14:cNvPr>
                  <p14:cNvContentPartPr/>
                  <p14:nvPr/>
                </p14:nvContentPartPr>
                <p14:xfrm>
                  <a:off x="2123158" y="6544192"/>
                  <a:ext cx="39240" cy="49320"/>
                </p14:xfrm>
              </p:contentPart>
            </mc:Choice>
            <mc:Fallback xmlns="">
              <p:pic>
                <p:nvPicPr>
                  <p:cNvPr id="155" name="Ink 154">
                    <a:extLst>
                      <a:ext uri="{FF2B5EF4-FFF2-40B4-BE49-F238E27FC236}">
                        <a16:creationId xmlns:a16="http://schemas.microsoft.com/office/drawing/2014/main" id="{77C6B662-5F40-40A7-8BDA-264EA39FB560}"/>
                      </a:ext>
                    </a:extLst>
                  </p:cNvPr>
                  <p:cNvPicPr/>
                  <p:nvPr/>
                </p:nvPicPr>
                <p:blipFill>
                  <a:blip r:embed="rId106"/>
                  <a:stretch>
                    <a:fillRect/>
                  </a:stretch>
                </p:blipFill>
                <p:spPr>
                  <a:xfrm>
                    <a:off x="2114075" y="6535257"/>
                    <a:ext cx="57043" cy="66832"/>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56" name="Ink 155">
                    <a:extLst>
                      <a:ext uri="{FF2B5EF4-FFF2-40B4-BE49-F238E27FC236}">
                        <a16:creationId xmlns:a16="http://schemas.microsoft.com/office/drawing/2014/main" id="{56382468-0FCF-44C3-A481-244B7665D6DF}"/>
                      </a:ext>
                    </a:extLst>
                  </p14:cNvPr>
                  <p14:cNvContentPartPr/>
                  <p14:nvPr/>
                </p14:nvContentPartPr>
                <p14:xfrm>
                  <a:off x="2174638" y="6529792"/>
                  <a:ext cx="14400" cy="39600"/>
                </p14:xfrm>
              </p:contentPart>
            </mc:Choice>
            <mc:Fallback xmlns="">
              <p:pic>
                <p:nvPicPr>
                  <p:cNvPr id="156" name="Ink 155">
                    <a:extLst>
                      <a:ext uri="{FF2B5EF4-FFF2-40B4-BE49-F238E27FC236}">
                        <a16:creationId xmlns:a16="http://schemas.microsoft.com/office/drawing/2014/main" id="{56382468-0FCF-44C3-A481-244B7665D6DF}"/>
                      </a:ext>
                    </a:extLst>
                  </p:cNvPr>
                  <p:cNvPicPr/>
                  <p:nvPr/>
                </p:nvPicPr>
                <p:blipFill>
                  <a:blip r:embed="rId108"/>
                  <a:stretch>
                    <a:fillRect/>
                  </a:stretch>
                </p:blipFill>
                <p:spPr>
                  <a:xfrm>
                    <a:off x="2165638" y="6520792"/>
                    <a:ext cx="320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57" name="Ink 156">
                    <a:extLst>
                      <a:ext uri="{FF2B5EF4-FFF2-40B4-BE49-F238E27FC236}">
                        <a16:creationId xmlns:a16="http://schemas.microsoft.com/office/drawing/2014/main" id="{E2CE95CD-3F1D-424F-A702-162EA436154C}"/>
                      </a:ext>
                    </a:extLst>
                  </p14:cNvPr>
                  <p14:cNvContentPartPr/>
                  <p14:nvPr/>
                </p14:nvContentPartPr>
                <p14:xfrm>
                  <a:off x="2222518" y="6499912"/>
                  <a:ext cx="49320" cy="95040"/>
                </p14:xfrm>
              </p:contentPart>
            </mc:Choice>
            <mc:Fallback xmlns="">
              <p:pic>
                <p:nvPicPr>
                  <p:cNvPr id="157" name="Ink 156">
                    <a:extLst>
                      <a:ext uri="{FF2B5EF4-FFF2-40B4-BE49-F238E27FC236}">
                        <a16:creationId xmlns:a16="http://schemas.microsoft.com/office/drawing/2014/main" id="{E2CE95CD-3F1D-424F-A702-162EA436154C}"/>
                      </a:ext>
                    </a:extLst>
                  </p:cNvPr>
                  <p:cNvPicPr/>
                  <p:nvPr/>
                </p:nvPicPr>
                <p:blipFill>
                  <a:blip r:embed="rId110"/>
                  <a:stretch>
                    <a:fillRect/>
                  </a:stretch>
                </p:blipFill>
                <p:spPr>
                  <a:xfrm>
                    <a:off x="2213518" y="6490912"/>
                    <a:ext cx="669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58" name="Ink 157">
                    <a:extLst>
                      <a:ext uri="{FF2B5EF4-FFF2-40B4-BE49-F238E27FC236}">
                        <a16:creationId xmlns:a16="http://schemas.microsoft.com/office/drawing/2014/main" id="{6243B826-EB35-4DCC-B122-A144C5002B88}"/>
                      </a:ext>
                    </a:extLst>
                  </p14:cNvPr>
                  <p14:cNvContentPartPr/>
                  <p14:nvPr/>
                </p14:nvContentPartPr>
                <p14:xfrm>
                  <a:off x="2214598" y="6542032"/>
                  <a:ext cx="55440" cy="7560"/>
                </p14:xfrm>
              </p:contentPart>
            </mc:Choice>
            <mc:Fallback xmlns="">
              <p:pic>
                <p:nvPicPr>
                  <p:cNvPr id="158" name="Ink 157">
                    <a:extLst>
                      <a:ext uri="{FF2B5EF4-FFF2-40B4-BE49-F238E27FC236}">
                        <a16:creationId xmlns:a16="http://schemas.microsoft.com/office/drawing/2014/main" id="{6243B826-EB35-4DCC-B122-A144C5002B88}"/>
                      </a:ext>
                    </a:extLst>
                  </p:cNvPr>
                  <p:cNvPicPr/>
                  <p:nvPr/>
                </p:nvPicPr>
                <p:blipFill>
                  <a:blip r:embed="rId112"/>
                  <a:stretch>
                    <a:fillRect/>
                  </a:stretch>
                </p:blipFill>
                <p:spPr>
                  <a:xfrm>
                    <a:off x="2205598" y="6533032"/>
                    <a:ext cx="730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60" name="Ink 159">
                    <a:extLst>
                      <a:ext uri="{FF2B5EF4-FFF2-40B4-BE49-F238E27FC236}">
                        <a16:creationId xmlns:a16="http://schemas.microsoft.com/office/drawing/2014/main" id="{B9BC5F6A-8642-4AE4-B773-6F36AABC9844}"/>
                      </a:ext>
                    </a:extLst>
                  </p14:cNvPr>
                  <p14:cNvContentPartPr/>
                  <p14:nvPr/>
                </p14:nvContentPartPr>
                <p14:xfrm>
                  <a:off x="2181838" y="6556432"/>
                  <a:ext cx="13320" cy="54000"/>
                </p14:xfrm>
              </p:contentPart>
            </mc:Choice>
            <mc:Fallback xmlns="">
              <p:pic>
                <p:nvPicPr>
                  <p:cNvPr id="160" name="Ink 159">
                    <a:extLst>
                      <a:ext uri="{FF2B5EF4-FFF2-40B4-BE49-F238E27FC236}">
                        <a16:creationId xmlns:a16="http://schemas.microsoft.com/office/drawing/2014/main" id="{B9BC5F6A-8642-4AE4-B773-6F36AABC9844}"/>
                      </a:ext>
                    </a:extLst>
                  </p:cNvPr>
                  <p:cNvPicPr/>
                  <p:nvPr/>
                </p:nvPicPr>
                <p:blipFill>
                  <a:blip r:embed="rId114"/>
                  <a:stretch>
                    <a:fillRect/>
                  </a:stretch>
                </p:blipFill>
                <p:spPr>
                  <a:xfrm>
                    <a:off x="2172838" y="6547372"/>
                    <a:ext cx="30960" cy="71758"/>
                  </a:xfrm>
                  <a:prstGeom prst="rect">
                    <a:avLst/>
                  </a:prstGeom>
                </p:spPr>
              </p:pic>
            </mc:Fallback>
          </mc:AlternateContent>
        </p:grpSp>
        <p:grpSp>
          <p:nvGrpSpPr>
            <p:cNvPr id="166" name="Group 165">
              <a:extLst>
                <a:ext uri="{FF2B5EF4-FFF2-40B4-BE49-F238E27FC236}">
                  <a16:creationId xmlns:a16="http://schemas.microsoft.com/office/drawing/2014/main" id="{FE738C2D-5877-4EAD-9CD4-C5AB5046CAB7}"/>
                </a:ext>
              </a:extLst>
            </p:cNvPr>
            <p:cNvGrpSpPr/>
            <p:nvPr/>
          </p:nvGrpSpPr>
          <p:grpSpPr>
            <a:xfrm>
              <a:off x="4073998" y="6389032"/>
              <a:ext cx="214200" cy="152280"/>
              <a:chOff x="4073998" y="6389032"/>
              <a:chExt cx="214200" cy="152280"/>
            </a:xfrm>
          </p:grpSpPr>
          <mc:AlternateContent xmlns:mc="http://schemas.openxmlformats.org/markup-compatibility/2006" xmlns:p14="http://schemas.microsoft.com/office/powerpoint/2010/main">
            <mc:Choice Requires="p14">
              <p:contentPart p14:bwMode="auto" r:id="rId115">
                <p14:nvContentPartPr>
                  <p14:cNvPr id="162" name="Ink 161">
                    <a:extLst>
                      <a:ext uri="{FF2B5EF4-FFF2-40B4-BE49-F238E27FC236}">
                        <a16:creationId xmlns:a16="http://schemas.microsoft.com/office/drawing/2014/main" id="{94A0579E-937B-46BE-8754-F96E32394156}"/>
                      </a:ext>
                    </a:extLst>
                  </p14:cNvPr>
                  <p14:cNvContentPartPr/>
                  <p14:nvPr/>
                </p14:nvContentPartPr>
                <p14:xfrm>
                  <a:off x="4073998" y="6491632"/>
                  <a:ext cx="44640" cy="49680"/>
                </p14:xfrm>
              </p:contentPart>
            </mc:Choice>
            <mc:Fallback xmlns="">
              <p:pic>
                <p:nvPicPr>
                  <p:cNvPr id="162" name="Ink 161">
                    <a:extLst>
                      <a:ext uri="{FF2B5EF4-FFF2-40B4-BE49-F238E27FC236}">
                        <a16:creationId xmlns:a16="http://schemas.microsoft.com/office/drawing/2014/main" id="{94A0579E-937B-46BE-8754-F96E32394156}"/>
                      </a:ext>
                    </a:extLst>
                  </p:cNvPr>
                  <p:cNvPicPr/>
                  <p:nvPr/>
                </p:nvPicPr>
                <p:blipFill>
                  <a:blip r:embed="rId116"/>
                  <a:stretch>
                    <a:fillRect/>
                  </a:stretch>
                </p:blipFill>
                <p:spPr>
                  <a:xfrm>
                    <a:off x="4064998" y="6482632"/>
                    <a:ext cx="622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63" name="Ink 162">
                    <a:extLst>
                      <a:ext uri="{FF2B5EF4-FFF2-40B4-BE49-F238E27FC236}">
                        <a16:creationId xmlns:a16="http://schemas.microsoft.com/office/drawing/2014/main" id="{AF02D634-FA52-4EA5-B46E-57403C3323A6}"/>
                      </a:ext>
                    </a:extLst>
                  </p14:cNvPr>
                  <p14:cNvContentPartPr/>
                  <p14:nvPr/>
                </p14:nvContentPartPr>
                <p14:xfrm>
                  <a:off x="4117198" y="6464992"/>
                  <a:ext cx="72720" cy="64440"/>
                </p14:xfrm>
              </p:contentPart>
            </mc:Choice>
            <mc:Fallback xmlns="">
              <p:pic>
                <p:nvPicPr>
                  <p:cNvPr id="163" name="Ink 162">
                    <a:extLst>
                      <a:ext uri="{FF2B5EF4-FFF2-40B4-BE49-F238E27FC236}">
                        <a16:creationId xmlns:a16="http://schemas.microsoft.com/office/drawing/2014/main" id="{AF02D634-FA52-4EA5-B46E-57403C3323A6}"/>
                      </a:ext>
                    </a:extLst>
                  </p:cNvPr>
                  <p:cNvPicPr/>
                  <p:nvPr/>
                </p:nvPicPr>
                <p:blipFill>
                  <a:blip r:embed="rId118"/>
                  <a:stretch>
                    <a:fillRect/>
                  </a:stretch>
                </p:blipFill>
                <p:spPr>
                  <a:xfrm>
                    <a:off x="4108198" y="6455992"/>
                    <a:ext cx="903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64" name="Ink 163">
                    <a:extLst>
                      <a:ext uri="{FF2B5EF4-FFF2-40B4-BE49-F238E27FC236}">
                        <a16:creationId xmlns:a16="http://schemas.microsoft.com/office/drawing/2014/main" id="{931A4FC1-E599-41C8-81CC-44C1E1663132}"/>
                      </a:ext>
                    </a:extLst>
                  </p14:cNvPr>
                  <p14:cNvContentPartPr/>
                  <p14:nvPr/>
                </p14:nvContentPartPr>
                <p14:xfrm>
                  <a:off x="4199638" y="6441232"/>
                  <a:ext cx="38160" cy="66600"/>
                </p14:xfrm>
              </p:contentPart>
            </mc:Choice>
            <mc:Fallback xmlns="">
              <p:pic>
                <p:nvPicPr>
                  <p:cNvPr id="164" name="Ink 163">
                    <a:extLst>
                      <a:ext uri="{FF2B5EF4-FFF2-40B4-BE49-F238E27FC236}">
                        <a16:creationId xmlns:a16="http://schemas.microsoft.com/office/drawing/2014/main" id="{931A4FC1-E599-41C8-81CC-44C1E1663132}"/>
                      </a:ext>
                    </a:extLst>
                  </p:cNvPr>
                  <p:cNvPicPr/>
                  <p:nvPr/>
                </p:nvPicPr>
                <p:blipFill>
                  <a:blip r:embed="rId120"/>
                  <a:stretch>
                    <a:fillRect/>
                  </a:stretch>
                </p:blipFill>
                <p:spPr>
                  <a:xfrm>
                    <a:off x="4190638" y="6432280"/>
                    <a:ext cx="55800" cy="84145"/>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65" name="Ink 164">
                    <a:extLst>
                      <a:ext uri="{FF2B5EF4-FFF2-40B4-BE49-F238E27FC236}">
                        <a16:creationId xmlns:a16="http://schemas.microsoft.com/office/drawing/2014/main" id="{2EF3D54C-B55A-4105-9B75-5DCF2C1BB945}"/>
                      </a:ext>
                    </a:extLst>
                  </p14:cNvPr>
                  <p14:cNvContentPartPr/>
                  <p14:nvPr/>
                </p14:nvContentPartPr>
                <p14:xfrm>
                  <a:off x="4231318" y="6389032"/>
                  <a:ext cx="56880" cy="131040"/>
                </p14:xfrm>
              </p:contentPart>
            </mc:Choice>
            <mc:Fallback xmlns="">
              <p:pic>
                <p:nvPicPr>
                  <p:cNvPr id="165" name="Ink 164">
                    <a:extLst>
                      <a:ext uri="{FF2B5EF4-FFF2-40B4-BE49-F238E27FC236}">
                        <a16:creationId xmlns:a16="http://schemas.microsoft.com/office/drawing/2014/main" id="{2EF3D54C-B55A-4105-9B75-5DCF2C1BB945}"/>
                      </a:ext>
                    </a:extLst>
                  </p:cNvPr>
                  <p:cNvPicPr/>
                  <p:nvPr/>
                </p:nvPicPr>
                <p:blipFill>
                  <a:blip r:embed="rId122"/>
                  <a:stretch>
                    <a:fillRect/>
                  </a:stretch>
                </p:blipFill>
                <p:spPr>
                  <a:xfrm>
                    <a:off x="4222318" y="6380032"/>
                    <a:ext cx="74520" cy="148680"/>
                  </a:xfrm>
                  <a:prstGeom prst="rect">
                    <a:avLst/>
                  </a:prstGeom>
                </p:spPr>
              </p:pic>
            </mc:Fallback>
          </mc:AlternateContent>
        </p:grpSp>
        <p:grpSp>
          <p:nvGrpSpPr>
            <p:cNvPr id="178" name="Group 177">
              <a:extLst>
                <a:ext uri="{FF2B5EF4-FFF2-40B4-BE49-F238E27FC236}">
                  <a16:creationId xmlns:a16="http://schemas.microsoft.com/office/drawing/2014/main" id="{3FE18686-1777-4561-969A-52937ECC32FE}"/>
                </a:ext>
              </a:extLst>
            </p:cNvPr>
            <p:cNvGrpSpPr/>
            <p:nvPr/>
          </p:nvGrpSpPr>
          <p:grpSpPr>
            <a:xfrm>
              <a:off x="4030798" y="5856952"/>
              <a:ext cx="39960" cy="434880"/>
              <a:chOff x="4030798" y="5856952"/>
              <a:chExt cx="39960" cy="434880"/>
            </a:xfrm>
          </p:grpSpPr>
          <mc:AlternateContent xmlns:mc="http://schemas.openxmlformats.org/markup-compatibility/2006" xmlns:p14="http://schemas.microsoft.com/office/powerpoint/2010/main">
            <mc:Choice Requires="p14">
              <p:contentPart p14:bwMode="auto" r:id="rId123">
                <p14:nvContentPartPr>
                  <p14:cNvPr id="167" name="Ink 166">
                    <a:extLst>
                      <a:ext uri="{FF2B5EF4-FFF2-40B4-BE49-F238E27FC236}">
                        <a16:creationId xmlns:a16="http://schemas.microsoft.com/office/drawing/2014/main" id="{7C8D9FAF-715F-4476-86B9-FBDE8CE6170A}"/>
                      </a:ext>
                    </a:extLst>
                  </p14:cNvPr>
                  <p14:cNvContentPartPr/>
                  <p14:nvPr/>
                </p14:nvContentPartPr>
                <p14:xfrm>
                  <a:off x="4068238" y="6272032"/>
                  <a:ext cx="2520" cy="19800"/>
                </p14:xfrm>
              </p:contentPart>
            </mc:Choice>
            <mc:Fallback xmlns="">
              <p:pic>
                <p:nvPicPr>
                  <p:cNvPr id="167" name="Ink 166">
                    <a:extLst>
                      <a:ext uri="{FF2B5EF4-FFF2-40B4-BE49-F238E27FC236}">
                        <a16:creationId xmlns:a16="http://schemas.microsoft.com/office/drawing/2014/main" id="{7C8D9FAF-715F-4476-86B9-FBDE8CE6170A}"/>
                      </a:ext>
                    </a:extLst>
                  </p:cNvPr>
                  <p:cNvPicPr/>
                  <p:nvPr/>
                </p:nvPicPr>
                <p:blipFill>
                  <a:blip r:embed="rId124"/>
                  <a:stretch>
                    <a:fillRect/>
                  </a:stretch>
                </p:blipFill>
                <p:spPr>
                  <a:xfrm>
                    <a:off x="4060363" y="6263032"/>
                    <a:ext cx="17955"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68" name="Ink 167">
                    <a:extLst>
                      <a:ext uri="{FF2B5EF4-FFF2-40B4-BE49-F238E27FC236}">
                        <a16:creationId xmlns:a16="http://schemas.microsoft.com/office/drawing/2014/main" id="{4A5672BB-95DB-4241-B17F-A116411F3AE3}"/>
                      </a:ext>
                    </a:extLst>
                  </p14:cNvPr>
                  <p14:cNvContentPartPr/>
                  <p14:nvPr/>
                </p14:nvContentPartPr>
                <p14:xfrm>
                  <a:off x="4046998" y="6211912"/>
                  <a:ext cx="9720" cy="14400"/>
                </p14:xfrm>
              </p:contentPart>
            </mc:Choice>
            <mc:Fallback xmlns="">
              <p:pic>
                <p:nvPicPr>
                  <p:cNvPr id="168" name="Ink 167">
                    <a:extLst>
                      <a:ext uri="{FF2B5EF4-FFF2-40B4-BE49-F238E27FC236}">
                        <a16:creationId xmlns:a16="http://schemas.microsoft.com/office/drawing/2014/main" id="{4A5672BB-95DB-4241-B17F-A116411F3AE3}"/>
                      </a:ext>
                    </a:extLst>
                  </p:cNvPr>
                  <p:cNvPicPr/>
                  <p:nvPr/>
                </p:nvPicPr>
                <p:blipFill>
                  <a:blip r:embed="rId126"/>
                  <a:stretch>
                    <a:fillRect/>
                  </a:stretch>
                </p:blipFill>
                <p:spPr>
                  <a:xfrm>
                    <a:off x="4037998" y="6202912"/>
                    <a:ext cx="273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69" name="Ink 168">
                    <a:extLst>
                      <a:ext uri="{FF2B5EF4-FFF2-40B4-BE49-F238E27FC236}">
                        <a16:creationId xmlns:a16="http://schemas.microsoft.com/office/drawing/2014/main" id="{54479547-6894-4B75-BAC0-723DD21105E5}"/>
                      </a:ext>
                    </a:extLst>
                  </p14:cNvPr>
                  <p14:cNvContentPartPr/>
                  <p14:nvPr/>
                </p14:nvContentPartPr>
                <p14:xfrm>
                  <a:off x="4035478" y="6034072"/>
                  <a:ext cx="11880" cy="135360"/>
                </p14:xfrm>
              </p:contentPart>
            </mc:Choice>
            <mc:Fallback xmlns="">
              <p:pic>
                <p:nvPicPr>
                  <p:cNvPr id="169" name="Ink 168">
                    <a:extLst>
                      <a:ext uri="{FF2B5EF4-FFF2-40B4-BE49-F238E27FC236}">
                        <a16:creationId xmlns:a16="http://schemas.microsoft.com/office/drawing/2014/main" id="{54479547-6894-4B75-BAC0-723DD21105E5}"/>
                      </a:ext>
                    </a:extLst>
                  </p:cNvPr>
                  <p:cNvPicPr/>
                  <p:nvPr/>
                </p:nvPicPr>
                <p:blipFill>
                  <a:blip r:embed="rId128"/>
                  <a:stretch>
                    <a:fillRect/>
                  </a:stretch>
                </p:blipFill>
                <p:spPr>
                  <a:xfrm>
                    <a:off x="4026743" y="6025072"/>
                    <a:ext cx="29001"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70" name="Ink 169">
                    <a:extLst>
                      <a:ext uri="{FF2B5EF4-FFF2-40B4-BE49-F238E27FC236}">
                        <a16:creationId xmlns:a16="http://schemas.microsoft.com/office/drawing/2014/main" id="{9F5F3F9A-FFA9-4FBA-AE6A-792DB0F251E4}"/>
                      </a:ext>
                    </a:extLst>
                  </p14:cNvPr>
                  <p14:cNvContentPartPr/>
                  <p14:nvPr/>
                </p14:nvContentPartPr>
                <p14:xfrm>
                  <a:off x="4032958" y="5919592"/>
                  <a:ext cx="10800" cy="77040"/>
                </p14:xfrm>
              </p:contentPart>
            </mc:Choice>
            <mc:Fallback xmlns="">
              <p:pic>
                <p:nvPicPr>
                  <p:cNvPr id="170" name="Ink 169">
                    <a:extLst>
                      <a:ext uri="{FF2B5EF4-FFF2-40B4-BE49-F238E27FC236}">
                        <a16:creationId xmlns:a16="http://schemas.microsoft.com/office/drawing/2014/main" id="{9F5F3F9A-FFA9-4FBA-AE6A-792DB0F251E4}"/>
                      </a:ext>
                    </a:extLst>
                  </p:cNvPr>
                  <p:cNvPicPr/>
                  <p:nvPr/>
                </p:nvPicPr>
                <p:blipFill>
                  <a:blip r:embed="rId130"/>
                  <a:stretch>
                    <a:fillRect/>
                  </a:stretch>
                </p:blipFill>
                <p:spPr>
                  <a:xfrm>
                    <a:off x="4023958" y="5910592"/>
                    <a:ext cx="284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71" name="Ink 170">
                    <a:extLst>
                      <a:ext uri="{FF2B5EF4-FFF2-40B4-BE49-F238E27FC236}">
                        <a16:creationId xmlns:a16="http://schemas.microsoft.com/office/drawing/2014/main" id="{7A50595D-56E0-4261-90F8-17E7C8CAB9B2}"/>
                      </a:ext>
                    </a:extLst>
                  </p14:cNvPr>
                  <p14:cNvContentPartPr/>
                  <p14:nvPr/>
                </p14:nvContentPartPr>
                <p14:xfrm>
                  <a:off x="4030798" y="5856952"/>
                  <a:ext cx="360" cy="360"/>
                </p14:xfrm>
              </p:contentPart>
            </mc:Choice>
            <mc:Fallback xmlns="">
              <p:pic>
                <p:nvPicPr>
                  <p:cNvPr id="171" name="Ink 170">
                    <a:extLst>
                      <a:ext uri="{FF2B5EF4-FFF2-40B4-BE49-F238E27FC236}">
                        <a16:creationId xmlns:a16="http://schemas.microsoft.com/office/drawing/2014/main" id="{7A50595D-56E0-4261-90F8-17E7C8CAB9B2}"/>
                      </a:ext>
                    </a:extLst>
                  </p:cNvPr>
                  <p:cNvPicPr/>
                  <p:nvPr/>
                </p:nvPicPr>
                <p:blipFill>
                  <a:blip r:embed="rId132"/>
                  <a:stretch>
                    <a:fillRect/>
                  </a:stretch>
                </p:blipFill>
                <p:spPr>
                  <a:xfrm>
                    <a:off x="4021798" y="5847952"/>
                    <a:ext cx="18000" cy="18000"/>
                  </a:xfrm>
                  <a:prstGeom prst="rect">
                    <a:avLst/>
                  </a:prstGeom>
                </p:spPr>
              </p:pic>
            </mc:Fallback>
          </mc:AlternateContent>
        </p:grpSp>
        <p:grpSp>
          <p:nvGrpSpPr>
            <p:cNvPr id="177" name="Group 176">
              <a:extLst>
                <a:ext uri="{FF2B5EF4-FFF2-40B4-BE49-F238E27FC236}">
                  <a16:creationId xmlns:a16="http://schemas.microsoft.com/office/drawing/2014/main" id="{4468EEA5-2699-4676-B637-41D521FE8F58}"/>
                </a:ext>
              </a:extLst>
            </p:cNvPr>
            <p:cNvGrpSpPr/>
            <p:nvPr/>
          </p:nvGrpSpPr>
          <p:grpSpPr>
            <a:xfrm>
              <a:off x="2171398" y="5926792"/>
              <a:ext cx="29520" cy="349200"/>
              <a:chOff x="2171398" y="5926792"/>
              <a:chExt cx="29520" cy="349200"/>
            </a:xfrm>
          </p:grpSpPr>
          <mc:AlternateContent xmlns:mc="http://schemas.openxmlformats.org/markup-compatibility/2006" xmlns:p14="http://schemas.microsoft.com/office/powerpoint/2010/main">
            <mc:Choice Requires="p14">
              <p:contentPart p14:bwMode="auto" r:id="rId133">
                <p14:nvContentPartPr>
                  <p14:cNvPr id="172" name="Ink 171">
                    <a:extLst>
                      <a:ext uri="{FF2B5EF4-FFF2-40B4-BE49-F238E27FC236}">
                        <a16:creationId xmlns:a16="http://schemas.microsoft.com/office/drawing/2014/main" id="{4E90AFF1-E511-4F73-AA30-24290DF5E19C}"/>
                      </a:ext>
                    </a:extLst>
                  </p14:cNvPr>
                  <p14:cNvContentPartPr/>
                  <p14:nvPr/>
                </p14:nvContentPartPr>
                <p14:xfrm>
                  <a:off x="2192278" y="6260872"/>
                  <a:ext cx="8640" cy="15120"/>
                </p14:xfrm>
              </p:contentPart>
            </mc:Choice>
            <mc:Fallback xmlns="">
              <p:pic>
                <p:nvPicPr>
                  <p:cNvPr id="172" name="Ink 171">
                    <a:extLst>
                      <a:ext uri="{FF2B5EF4-FFF2-40B4-BE49-F238E27FC236}">
                        <a16:creationId xmlns:a16="http://schemas.microsoft.com/office/drawing/2014/main" id="{4E90AFF1-E511-4F73-AA30-24290DF5E19C}"/>
                      </a:ext>
                    </a:extLst>
                  </p:cNvPr>
                  <p:cNvPicPr/>
                  <p:nvPr/>
                </p:nvPicPr>
                <p:blipFill>
                  <a:blip r:embed="rId134"/>
                  <a:stretch>
                    <a:fillRect/>
                  </a:stretch>
                </p:blipFill>
                <p:spPr>
                  <a:xfrm>
                    <a:off x="2182887" y="6252081"/>
                    <a:ext cx="27047" cy="3235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73" name="Ink 172">
                    <a:extLst>
                      <a:ext uri="{FF2B5EF4-FFF2-40B4-BE49-F238E27FC236}">
                        <a16:creationId xmlns:a16="http://schemas.microsoft.com/office/drawing/2014/main" id="{D807CE32-205F-4B0B-A835-796E97814A4C}"/>
                      </a:ext>
                    </a:extLst>
                  </p14:cNvPr>
                  <p14:cNvContentPartPr/>
                  <p14:nvPr/>
                </p14:nvContentPartPr>
                <p14:xfrm>
                  <a:off x="2183998" y="6200392"/>
                  <a:ext cx="5040" cy="16920"/>
                </p14:xfrm>
              </p:contentPart>
            </mc:Choice>
            <mc:Fallback xmlns="">
              <p:pic>
                <p:nvPicPr>
                  <p:cNvPr id="173" name="Ink 172">
                    <a:extLst>
                      <a:ext uri="{FF2B5EF4-FFF2-40B4-BE49-F238E27FC236}">
                        <a16:creationId xmlns:a16="http://schemas.microsoft.com/office/drawing/2014/main" id="{D807CE32-205F-4B0B-A835-796E97814A4C}"/>
                      </a:ext>
                    </a:extLst>
                  </p:cNvPr>
                  <p:cNvPicPr/>
                  <p:nvPr/>
                </p:nvPicPr>
                <p:blipFill>
                  <a:blip r:embed="rId136"/>
                  <a:stretch>
                    <a:fillRect/>
                  </a:stretch>
                </p:blipFill>
                <p:spPr>
                  <a:xfrm>
                    <a:off x="2174998" y="6191392"/>
                    <a:ext cx="226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74" name="Ink 173">
                    <a:extLst>
                      <a:ext uri="{FF2B5EF4-FFF2-40B4-BE49-F238E27FC236}">
                        <a16:creationId xmlns:a16="http://schemas.microsoft.com/office/drawing/2014/main" id="{9FE7F9D3-FEC2-4589-B27A-5E825CE98D17}"/>
                      </a:ext>
                    </a:extLst>
                  </p14:cNvPr>
                  <p14:cNvContentPartPr/>
                  <p14:nvPr/>
                </p14:nvContentPartPr>
                <p14:xfrm>
                  <a:off x="2174638" y="6086632"/>
                  <a:ext cx="6120" cy="68400"/>
                </p14:xfrm>
              </p:contentPart>
            </mc:Choice>
            <mc:Fallback xmlns="">
              <p:pic>
                <p:nvPicPr>
                  <p:cNvPr id="174" name="Ink 173">
                    <a:extLst>
                      <a:ext uri="{FF2B5EF4-FFF2-40B4-BE49-F238E27FC236}">
                        <a16:creationId xmlns:a16="http://schemas.microsoft.com/office/drawing/2014/main" id="{9FE7F9D3-FEC2-4589-B27A-5E825CE98D17}"/>
                      </a:ext>
                    </a:extLst>
                  </p:cNvPr>
                  <p:cNvPicPr/>
                  <p:nvPr/>
                </p:nvPicPr>
                <p:blipFill>
                  <a:blip r:embed="rId138"/>
                  <a:stretch>
                    <a:fillRect/>
                  </a:stretch>
                </p:blipFill>
                <p:spPr>
                  <a:xfrm>
                    <a:off x="2165638" y="6077584"/>
                    <a:ext cx="23760" cy="86133"/>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75" name="Ink 174">
                    <a:extLst>
                      <a:ext uri="{FF2B5EF4-FFF2-40B4-BE49-F238E27FC236}">
                        <a16:creationId xmlns:a16="http://schemas.microsoft.com/office/drawing/2014/main" id="{F8CFE811-768F-4185-AB53-D0177A11A15B}"/>
                      </a:ext>
                    </a:extLst>
                  </p14:cNvPr>
                  <p14:cNvContentPartPr/>
                  <p14:nvPr/>
                </p14:nvContentPartPr>
                <p14:xfrm>
                  <a:off x="2171398" y="5972152"/>
                  <a:ext cx="3960" cy="78120"/>
                </p14:xfrm>
              </p:contentPart>
            </mc:Choice>
            <mc:Fallback xmlns="">
              <p:pic>
                <p:nvPicPr>
                  <p:cNvPr id="175" name="Ink 174">
                    <a:extLst>
                      <a:ext uri="{FF2B5EF4-FFF2-40B4-BE49-F238E27FC236}">
                        <a16:creationId xmlns:a16="http://schemas.microsoft.com/office/drawing/2014/main" id="{F8CFE811-768F-4185-AB53-D0177A11A15B}"/>
                      </a:ext>
                    </a:extLst>
                  </p:cNvPr>
                  <p:cNvPicPr/>
                  <p:nvPr/>
                </p:nvPicPr>
                <p:blipFill>
                  <a:blip r:embed="rId140"/>
                  <a:stretch>
                    <a:fillRect/>
                  </a:stretch>
                </p:blipFill>
                <p:spPr>
                  <a:xfrm>
                    <a:off x="2162398" y="5963152"/>
                    <a:ext cx="216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76" name="Ink 175">
                    <a:extLst>
                      <a:ext uri="{FF2B5EF4-FFF2-40B4-BE49-F238E27FC236}">
                        <a16:creationId xmlns:a16="http://schemas.microsoft.com/office/drawing/2014/main" id="{D85BA410-ACC7-40DC-A929-C38043C33823}"/>
                      </a:ext>
                    </a:extLst>
                  </p14:cNvPr>
                  <p14:cNvContentPartPr/>
                  <p14:nvPr/>
                </p14:nvContentPartPr>
                <p14:xfrm>
                  <a:off x="2172478" y="5926792"/>
                  <a:ext cx="3960" cy="10080"/>
                </p14:xfrm>
              </p:contentPart>
            </mc:Choice>
            <mc:Fallback xmlns="">
              <p:pic>
                <p:nvPicPr>
                  <p:cNvPr id="176" name="Ink 175">
                    <a:extLst>
                      <a:ext uri="{FF2B5EF4-FFF2-40B4-BE49-F238E27FC236}">
                        <a16:creationId xmlns:a16="http://schemas.microsoft.com/office/drawing/2014/main" id="{D85BA410-ACC7-40DC-A929-C38043C33823}"/>
                      </a:ext>
                    </a:extLst>
                  </p:cNvPr>
                  <p:cNvPicPr/>
                  <p:nvPr/>
                </p:nvPicPr>
                <p:blipFill>
                  <a:blip r:embed="rId142"/>
                  <a:stretch>
                    <a:fillRect/>
                  </a:stretch>
                </p:blipFill>
                <p:spPr>
                  <a:xfrm>
                    <a:off x="2163478" y="5917792"/>
                    <a:ext cx="21600" cy="27720"/>
                  </a:xfrm>
                  <a:prstGeom prst="rect">
                    <a:avLst/>
                  </a:prstGeom>
                </p:spPr>
              </p:pic>
            </mc:Fallback>
          </mc:AlternateContent>
        </p:grpSp>
        <p:grpSp>
          <p:nvGrpSpPr>
            <p:cNvPr id="183" name="Group 182">
              <a:extLst>
                <a:ext uri="{FF2B5EF4-FFF2-40B4-BE49-F238E27FC236}">
                  <a16:creationId xmlns:a16="http://schemas.microsoft.com/office/drawing/2014/main" id="{ACDA648D-0025-4819-8ED1-4652A1D10DA0}"/>
                </a:ext>
              </a:extLst>
            </p:cNvPr>
            <p:cNvGrpSpPr/>
            <p:nvPr/>
          </p:nvGrpSpPr>
          <p:grpSpPr>
            <a:xfrm>
              <a:off x="1526638" y="6041272"/>
              <a:ext cx="429840" cy="149760"/>
              <a:chOff x="1526638" y="6041272"/>
              <a:chExt cx="429840" cy="149760"/>
            </a:xfrm>
          </p:grpSpPr>
          <mc:AlternateContent xmlns:mc="http://schemas.openxmlformats.org/markup-compatibility/2006" xmlns:p14="http://schemas.microsoft.com/office/powerpoint/2010/main">
            <mc:Choice Requires="p14">
              <p:contentPart p14:bwMode="auto" r:id="rId143">
                <p14:nvContentPartPr>
                  <p14:cNvPr id="179" name="Ink 178">
                    <a:extLst>
                      <a:ext uri="{FF2B5EF4-FFF2-40B4-BE49-F238E27FC236}">
                        <a16:creationId xmlns:a16="http://schemas.microsoft.com/office/drawing/2014/main" id="{8749C85C-EA4A-4525-AB8F-A2154A915E75}"/>
                      </a:ext>
                    </a:extLst>
                  </p14:cNvPr>
                  <p14:cNvContentPartPr/>
                  <p14:nvPr/>
                </p14:nvContentPartPr>
                <p14:xfrm>
                  <a:off x="1526638" y="6101032"/>
                  <a:ext cx="3960" cy="90000"/>
                </p14:xfrm>
              </p:contentPart>
            </mc:Choice>
            <mc:Fallback xmlns="">
              <p:pic>
                <p:nvPicPr>
                  <p:cNvPr id="179" name="Ink 178">
                    <a:extLst>
                      <a:ext uri="{FF2B5EF4-FFF2-40B4-BE49-F238E27FC236}">
                        <a16:creationId xmlns:a16="http://schemas.microsoft.com/office/drawing/2014/main" id="{8749C85C-EA4A-4525-AB8F-A2154A915E75}"/>
                      </a:ext>
                    </a:extLst>
                  </p:cNvPr>
                  <p:cNvPicPr/>
                  <p:nvPr/>
                </p:nvPicPr>
                <p:blipFill>
                  <a:blip r:embed="rId144"/>
                  <a:stretch>
                    <a:fillRect/>
                  </a:stretch>
                </p:blipFill>
                <p:spPr>
                  <a:xfrm>
                    <a:off x="1517638" y="6091996"/>
                    <a:ext cx="21600" cy="107711"/>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80" name="Ink 179">
                    <a:extLst>
                      <a:ext uri="{FF2B5EF4-FFF2-40B4-BE49-F238E27FC236}">
                        <a16:creationId xmlns:a16="http://schemas.microsoft.com/office/drawing/2014/main" id="{49F61CF6-D446-4E79-8240-1ABA6CBE0B01}"/>
                      </a:ext>
                    </a:extLst>
                  </p14:cNvPr>
                  <p14:cNvContentPartPr/>
                  <p14:nvPr/>
                </p14:nvContentPartPr>
                <p14:xfrm>
                  <a:off x="1560118" y="6138832"/>
                  <a:ext cx="382680" cy="16200"/>
                </p14:xfrm>
              </p:contentPart>
            </mc:Choice>
            <mc:Fallback xmlns="">
              <p:pic>
                <p:nvPicPr>
                  <p:cNvPr id="180" name="Ink 179">
                    <a:extLst>
                      <a:ext uri="{FF2B5EF4-FFF2-40B4-BE49-F238E27FC236}">
                        <a16:creationId xmlns:a16="http://schemas.microsoft.com/office/drawing/2014/main" id="{49F61CF6-D446-4E79-8240-1ABA6CBE0B01}"/>
                      </a:ext>
                    </a:extLst>
                  </p:cNvPr>
                  <p:cNvPicPr/>
                  <p:nvPr/>
                </p:nvPicPr>
                <p:blipFill>
                  <a:blip r:embed="rId146"/>
                  <a:stretch>
                    <a:fillRect/>
                  </a:stretch>
                </p:blipFill>
                <p:spPr>
                  <a:xfrm>
                    <a:off x="1551118" y="6129832"/>
                    <a:ext cx="4003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81" name="Ink 180">
                    <a:extLst>
                      <a:ext uri="{FF2B5EF4-FFF2-40B4-BE49-F238E27FC236}">
                        <a16:creationId xmlns:a16="http://schemas.microsoft.com/office/drawing/2014/main" id="{EDCCE268-9E14-4FAA-AFBD-7F9DA67483BE}"/>
                      </a:ext>
                    </a:extLst>
                  </p14:cNvPr>
                  <p14:cNvContentPartPr/>
                  <p14:nvPr/>
                </p14:nvContentPartPr>
                <p14:xfrm>
                  <a:off x="1955038" y="6100672"/>
                  <a:ext cx="1440" cy="75600"/>
                </p14:xfrm>
              </p:contentPart>
            </mc:Choice>
            <mc:Fallback xmlns="">
              <p:pic>
                <p:nvPicPr>
                  <p:cNvPr id="181" name="Ink 180">
                    <a:extLst>
                      <a:ext uri="{FF2B5EF4-FFF2-40B4-BE49-F238E27FC236}">
                        <a16:creationId xmlns:a16="http://schemas.microsoft.com/office/drawing/2014/main" id="{EDCCE268-9E14-4FAA-AFBD-7F9DA67483BE}"/>
                      </a:ext>
                    </a:extLst>
                  </p:cNvPr>
                  <p:cNvPicPr/>
                  <p:nvPr/>
                </p:nvPicPr>
                <p:blipFill>
                  <a:blip r:embed="rId148"/>
                  <a:stretch>
                    <a:fillRect/>
                  </a:stretch>
                </p:blipFill>
                <p:spPr>
                  <a:xfrm>
                    <a:off x="1947838" y="6091672"/>
                    <a:ext cx="15552"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82" name="Ink 181">
                    <a:extLst>
                      <a:ext uri="{FF2B5EF4-FFF2-40B4-BE49-F238E27FC236}">
                        <a16:creationId xmlns:a16="http://schemas.microsoft.com/office/drawing/2014/main" id="{45164E67-FB89-47D8-BB87-1783C85EAFD5}"/>
                      </a:ext>
                    </a:extLst>
                  </p14:cNvPr>
                  <p14:cNvContentPartPr/>
                  <p14:nvPr/>
                </p14:nvContentPartPr>
                <p14:xfrm>
                  <a:off x="1715278" y="6041272"/>
                  <a:ext cx="85680" cy="50760"/>
                </p14:xfrm>
              </p:contentPart>
            </mc:Choice>
            <mc:Fallback xmlns="">
              <p:pic>
                <p:nvPicPr>
                  <p:cNvPr id="182" name="Ink 181">
                    <a:extLst>
                      <a:ext uri="{FF2B5EF4-FFF2-40B4-BE49-F238E27FC236}">
                        <a16:creationId xmlns:a16="http://schemas.microsoft.com/office/drawing/2014/main" id="{45164E67-FB89-47D8-BB87-1783C85EAFD5}"/>
                      </a:ext>
                    </a:extLst>
                  </p:cNvPr>
                  <p:cNvPicPr/>
                  <p:nvPr/>
                </p:nvPicPr>
                <p:blipFill>
                  <a:blip r:embed="rId150"/>
                  <a:stretch>
                    <a:fillRect/>
                  </a:stretch>
                </p:blipFill>
                <p:spPr>
                  <a:xfrm>
                    <a:off x="1706278" y="6032272"/>
                    <a:ext cx="103320" cy="68400"/>
                  </a:xfrm>
                  <a:prstGeom prst="rect">
                    <a:avLst/>
                  </a:prstGeom>
                </p:spPr>
              </p:pic>
            </mc:Fallback>
          </mc:AlternateContent>
        </p:grpSp>
        <p:grpSp>
          <p:nvGrpSpPr>
            <p:cNvPr id="189" name="Group 188">
              <a:extLst>
                <a:ext uri="{FF2B5EF4-FFF2-40B4-BE49-F238E27FC236}">
                  <a16:creationId xmlns:a16="http://schemas.microsoft.com/office/drawing/2014/main" id="{855C0E80-9DC5-4581-84B4-2C0CD16023AC}"/>
                </a:ext>
              </a:extLst>
            </p:cNvPr>
            <p:cNvGrpSpPr/>
            <p:nvPr/>
          </p:nvGrpSpPr>
          <p:grpSpPr>
            <a:xfrm>
              <a:off x="4327798" y="5981512"/>
              <a:ext cx="623160" cy="169560"/>
              <a:chOff x="4327798" y="5981512"/>
              <a:chExt cx="623160" cy="169560"/>
            </a:xfrm>
          </p:grpSpPr>
          <mc:AlternateContent xmlns:mc="http://schemas.openxmlformats.org/markup-compatibility/2006" xmlns:p14="http://schemas.microsoft.com/office/powerpoint/2010/main">
            <mc:Choice Requires="p14">
              <p:contentPart p14:bwMode="auto" r:id="rId151">
                <p14:nvContentPartPr>
                  <p14:cNvPr id="184" name="Ink 183">
                    <a:extLst>
                      <a:ext uri="{FF2B5EF4-FFF2-40B4-BE49-F238E27FC236}">
                        <a16:creationId xmlns:a16="http://schemas.microsoft.com/office/drawing/2014/main" id="{5D8A3467-1E07-474E-9166-59A2CEA5D514}"/>
                      </a:ext>
                    </a:extLst>
                  </p14:cNvPr>
                  <p14:cNvContentPartPr/>
                  <p14:nvPr/>
                </p14:nvContentPartPr>
                <p14:xfrm>
                  <a:off x="4327798" y="6072232"/>
                  <a:ext cx="30600" cy="78840"/>
                </p14:xfrm>
              </p:contentPart>
            </mc:Choice>
            <mc:Fallback xmlns="">
              <p:pic>
                <p:nvPicPr>
                  <p:cNvPr id="184" name="Ink 183">
                    <a:extLst>
                      <a:ext uri="{FF2B5EF4-FFF2-40B4-BE49-F238E27FC236}">
                        <a16:creationId xmlns:a16="http://schemas.microsoft.com/office/drawing/2014/main" id="{5D8A3467-1E07-474E-9166-59A2CEA5D514}"/>
                      </a:ext>
                    </a:extLst>
                  </p:cNvPr>
                  <p:cNvPicPr/>
                  <p:nvPr/>
                </p:nvPicPr>
                <p:blipFill>
                  <a:blip r:embed="rId152"/>
                  <a:stretch>
                    <a:fillRect/>
                  </a:stretch>
                </p:blipFill>
                <p:spPr>
                  <a:xfrm>
                    <a:off x="4318903" y="6063191"/>
                    <a:ext cx="48035" cy="96561"/>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85" name="Ink 184">
                    <a:extLst>
                      <a:ext uri="{FF2B5EF4-FFF2-40B4-BE49-F238E27FC236}">
                        <a16:creationId xmlns:a16="http://schemas.microsoft.com/office/drawing/2014/main" id="{C4AE6ACD-B296-46A4-BB79-D17E612EA7C8}"/>
                      </a:ext>
                    </a:extLst>
                  </p14:cNvPr>
                  <p14:cNvContentPartPr/>
                  <p14:nvPr/>
                </p14:nvContentPartPr>
                <p14:xfrm>
                  <a:off x="4356958" y="6098512"/>
                  <a:ext cx="547200" cy="20520"/>
                </p14:xfrm>
              </p:contentPart>
            </mc:Choice>
            <mc:Fallback xmlns="">
              <p:pic>
                <p:nvPicPr>
                  <p:cNvPr id="185" name="Ink 184">
                    <a:extLst>
                      <a:ext uri="{FF2B5EF4-FFF2-40B4-BE49-F238E27FC236}">
                        <a16:creationId xmlns:a16="http://schemas.microsoft.com/office/drawing/2014/main" id="{C4AE6ACD-B296-46A4-BB79-D17E612EA7C8}"/>
                      </a:ext>
                    </a:extLst>
                  </p:cNvPr>
                  <p:cNvPicPr/>
                  <p:nvPr/>
                </p:nvPicPr>
                <p:blipFill>
                  <a:blip r:embed="rId154"/>
                  <a:stretch>
                    <a:fillRect/>
                  </a:stretch>
                </p:blipFill>
                <p:spPr>
                  <a:xfrm>
                    <a:off x="4347964" y="6089512"/>
                    <a:ext cx="564828"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86" name="Ink 185">
                    <a:extLst>
                      <a:ext uri="{FF2B5EF4-FFF2-40B4-BE49-F238E27FC236}">
                        <a16:creationId xmlns:a16="http://schemas.microsoft.com/office/drawing/2014/main" id="{F291850A-F274-4656-9644-F62D6951E256}"/>
                      </a:ext>
                    </a:extLst>
                  </p14:cNvPr>
                  <p14:cNvContentPartPr/>
                  <p14:nvPr/>
                </p14:nvContentPartPr>
                <p14:xfrm>
                  <a:off x="4940158" y="6050632"/>
                  <a:ext cx="10800" cy="87840"/>
                </p14:xfrm>
              </p:contentPart>
            </mc:Choice>
            <mc:Fallback xmlns="">
              <p:pic>
                <p:nvPicPr>
                  <p:cNvPr id="186" name="Ink 185">
                    <a:extLst>
                      <a:ext uri="{FF2B5EF4-FFF2-40B4-BE49-F238E27FC236}">
                        <a16:creationId xmlns:a16="http://schemas.microsoft.com/office/drawing/2014/main" id="{F291850A-F274-4656-9644-F62D6951E256}"/>
                      </a:ext>
                    </a:extLst>
                  </p:cNvPr>
                  <p:cNvPicPr/>
                  <p:nvPr/>
                </p:nvPicPr>
                <p:blipFill>
                  <a:blip r:embed="rId156"/>
                  <a:stretch>
                    <a:fillRect/>
                  </a:stretch>
                </p:blipFill>
                <p:spPr>
                  <a:xfrm>
                    <a:off x="4931448" y="6041669"/>
                    <a:ext cx="27871" cy="105408"/>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88" name="Ink 187">
                    <a:extLst>
                      <a:ext uri="{FF2B5EF4-FFF2-40B4-BE49-F238E27FC236}">
                        <a16:creationId xmlns:a16="http://schemas.microsoft.com/office/drawing/2014/main" id="{98BF3EB7-4378-4B4F-8B53-D958D2FF7D28}"/>
                      </a:ext>
                    </a:extLst>
                  </p14:cNvPr>
                  <p14:cNvContentPartPr/>
                  <p14:nvPr/>
                </p14:nvContentPartPr>
                <p14:xfrm>
                  <a:off x="4617598" y="5981512"/>
                  <a:ext cx="89280" cy="63720"/>
                </p14:xfrm>
              </p:contentPart>
            </mc:Choice>
            <mc:Fallback xmlns="">
              <p:pic>
                <p:nvPicPr>
                  <p:cNvPr id="188" name="Ink 187">
                    <a:extLst>
                      <a:ext uri="{FF2B5EF4-FFF2-40B4-BE49-F238E27FC236}">
                        <a16:creationId xmlns:a16="http://schemas.microsoft.com/office/drawing/2014/main" id="{98BF3EB7-4378-4B4F-8B53-D958D2FF7D28}"/>
                      </a:ext>
                    </a:extLst>
                  </p:cNvPr>
                  <p:cNvPicPr/>
                  <p:nvPr/>
                </p:nvPicPr>
                <p:blipFill>
                  <a:blip r:embed="rId158"/>
                  <a:stretch>
                    <a:fillRect/>
                  </a:stretch>
                </p:blipFill>
                <p:spPr>
                  <a:xfrm>
                    <a:off x="4608598" y="5972512"/>
                    <a:ext cx="106920" cy="81360"/>
                  </a:xfrm>
                  <a:prstGeom prst="rect">
                    <a:avLst/>
                  </a:prstGeom>
                </p:spPr>
              </p:pic>
            </mc:Fallback>
          </mc:AlternateContent>
        </p:grpSp>
        <p:grpSp>
          <p:nvGrpSpPr>
            <p:cNvPr id="197" name="Group 196">
              <a:extLst>
                <a:ext uri="{FF2B5EF4-FFF2-40B4-BE49-F238E27FC236}">
                  <a16:creationId xmlns:a16="http://schemas.microsoft.com/office/drawing/2014/main" id="{50A91E1B-F8A1-4EE6-B921-F8754EF5BD1A}"/>
                </a:ext>
              </a:extLst>
            </p:cNvPr>
            <p:cNvGrpSpPr/>
            <p:nvPr/>
          </p:nvGrpSpPr>
          <p:grpSpPr>
            <a:xfrm>
              <a:off x="2973118" y="5746792"/>
              <a:ext cx="1764000" cy="223200"/>
              <a:chOff x="2973118" y="5746792"/>
              <a:chExt cx="1764000" cy="223200"/>
            </a:xfrm>
          </p:grpSpPr>
          <mc:AlternateContent xmlns:mc="http://schemas.openxmlformats.org/markup-compatibility/2006" xmlns:p14="http://schemas.microsoft.com/office/powerpoint/2010/main">
            <mc:Choice Requires="p14">
              <p:contentPart p14:bwMode="auto" r:id="rId159">
                <p14:nvContentPartPr>
                  <p14:cNvPr id="190" name="Ink 189">
                    <a:extLst>
                      <a:ext uri="{FF2B5EF4-FFF2-40B4-BE49-F238E27FC236}">
                        <a16:creationId xmlns:a16="http://schemas.microsoft.com/office/drawing/2014/main" id="{EA8F5440-C1FE-4AE1-B101-312DE22F7300}"/>
                      </a:ext>
                    </a:extLst>
                  </p14:cNvPr>
                  <p14:cNvContentPartPr/>
                  <p14:nvPr/>
                </p14:nvContentPartPr>
                <p14:xfrm>
                  <a:off x="2973118" y="5746792"/>
                  <a:ext cx="1424880" cy="223200"/>
                </p14:xfrm>
              </p:contentPart>
            </mc:Choice>
            <mc:Fallback xmlns="">
              <p:pic>
                <p:nvPicPr>
                  <p:cNvPr id="190" name="Ink 189">
                    <a:extLst>
                      <a:ext uri="{FF2B5EF4-FFF2-40B4-BE49-F238E27FC236}">
                        <a16:creationId xmlns:a16="http://schemas.microsoft.com/office/drawing/2014/main" id="{EA8F5440-C1FE-4AE1-B101-312DE22F7300}"/>
                      </a:ext>
                    </a:extLst>
                  </p:cNvPr>
                  <p:cNvPicPr/>
                  <p:nvPr/>
                </p:nvPicPr>
                <p:blipFill>
                  <a:blip r:embed="rId160"/>
                  <a:stretch>
                    <a:fillRect/>
                  </a:stretch>
                </p:blipFill>
                <p:spPr>
                  <a:xfrm>
                    <a:off x="2964118" y="5737806"/>
                    <a:ext cx="1442520" cy="240812"/>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91" name="Ink 190">
                    <a:extLst>
                      <a:ext uri="{FF2B5EF4-FFF2-40B4-BE49-F238E27FC236}">
                        <a16:creationId xmlns:a16="http://schemas.microsoft.com/office/drawing/2014/main" id="{95DB1D91-FF90-4AC5-9CD1-0F102CB0B095}"/>
                      </a:ext>
                    </a:extLst>
                  </p14:cNvPr>
                  <p14:cNvContentPartPr/>
                  <p14:nvPr/>
                </p14:nvContentPartPr>
                <p14:xfrm>
                  <a:off x="4542718" y="5841832"/>
                  <a:ext cx="15480" cy="71640"/>
                </p14:xfrm>
              </p:contentPart>
            </mc:Choice>
            <mc:Fallback xmlns="">
              <p:pic>
                <p:nvPicPr>
                  <p:cNvPr id="191" name="Ink 190">
                    <a:extLst>
                      <a:ext uri="{FF2B5EF4-FFF2-40B4-BE49-F238E27FC236}">
                        <a16:creationId xmlns:a16="http://schemas.microsoft.com/office/drawing/2014/main" id="{95DB1D91-FF90-4AC5-9CD1-0F102CB0B095}"/>
                      </a:ext>
                    </a:extLst>
                  </p:cNvPr>
                  <p:cNvPicPr/>
                  <p:nvPr/>
                </p:nvPicPr>
                <p:blipFill>
                  <a:blip r:embed="rId162"/>
                  <a:stretch>
                    <a:fillRect/>
                  </a:stretch>
                </p:blipFill>
                <p:spPr>
                  <a:xfrm>
                    <a:off x="4533718" y="5832832"/>
                    <a:ext cx="331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92" name="Ink 191">
                    <a:extLst>
                      <a:ext uri="{FF2B5EF4-FFF2-40B4-BE49-F238E27FC236}">
                        <a16:creationId xmlns:a16="http://schemas.microsoft.com/office/drawing/2014/main" id="{DD2F147A-F885-47CF-984A-704B01438E98}"/>
                      </a:ext>
                    </a:extLst>
                  </p14:cNvPr>
                  <p14:cNvContentPartPr/>
                  <p14:nvPr/>
                </p14:nvContentPartPr>
                <p14:xfrm>
                  <a:off x="4561438" y="5844712"/>
                  <a:ext cx="45360" cy="55080"/>
                </p14:xfrm>
              </p:contentPart>
            </mc:Choice>
            <mc:Fallback xmlns="">
              <p:pic>
                <p:nvPicPr>
                  <p:cNvPr id="192" name="Ink 191">
                    <a:extLst>
                      <a:ext uri="{FF2B5EF4-FFF2-40B4-BE49-F238E27FC236}">
                        <a16:creationId xmlns:a16="http://schemas.microsoft.com/office/drawing/2014/main" id="{DD2F147A-F885-47CF-984A-704B01438E98}"/>
                      </a:ext>
                    </a:extLst>
                  </p:cNvPr>
                  <p:cNvPicPr/>
                  <p:nvPr/>
                </p:nvPicPr>
                <p:blipFill>
                  <a:blip r:embed="rId164"/>
                  <a:stretch>
                    <a:fillRect/>
                  </a:stretch>
                </p:blipFill>
                <p:spPr>
                  <a:xfrm>
                    <a:off x="4552438" y="5835712"/>
                    <a:ext cx="630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93" name="Ink 192">
                    <a:extLst>
                      <a:ext uri="{FF2B5EF4-FFF2-40B4-BE49-F238E27FC236}">
                        <a16:creationId xmlns:a16="http://schemas.microsoft.com/office/drawing/2014/main" id="{E33579A2-8AF8-4BC6-A03E-74A80F3B2AFB}"/>
                      </a:ext>
                    </a:extLst>
                  </p14:cNvPr>
                  <p14:cNvContentPartPr/>
                  <p14:nvPr/>
                </p14:nvContentPartPr>
                <p14:xfrm>
                  <a:off x="4604638" y="5856952"/>
                  <a:ext cx="49320" cy="19440"/>
                </p14:xfrm>
              </p:contentPart>
            </mc:Choice>
            <mc:Fallback xmlns="">
              <p:pic>
                <p:nvPicPr>
                  <p:cNvPr id="193" name="Ink 192">
                    <a:extLst>
                      <a:ext uri="{FF2B5EF4-FFF2-40B4-BE49-F238E27FC236}">
                        <a16:creationId xmlns:a16="http://schemas.microsoft.com/office/drawing/2014/main" id="{E33579A2-8AF8-4BC6-A03E-74A80F3B2AFB}"/>
                      </a:ext>
                    </a:extLst>
                  </p:cNvPr>
                  <p:cNvPicPr/>
                  <p:nvPr/>
                </p:nvPicPr>
                <p:blipFill>
                  <a:blip r:embed="rId166"/>
                  <a:stretch>
                    <a:fillRect/>
                  </a:stretch>
                </p:blipFill>
                <p:spPr>
                  <a:xfrm>
                    <a:off x="4595638" y="5847952"/>
                    <a:ext cx="669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94" name="Ink 193">
                    <a:extLst>
                      <a:ext uri="{FF2B5EF4-FFF2-40B4-BE49-F238E27FC236}">
                        <a16:creationId xmlns:a16="http://schemas.microsoft.com/office/drawing/2014/main" id="{EA7B03E2-0B17-4959-AD9E-69B4A785C740}"/>
                      </a:ext>
                    </a:extLst>
                  </p14:cNvPr>
                  <p14:cNvContentPartPr/>
                  <p14:nvPr/>
                </p14:nvContentPartPr>
                <p14:xfrm>
                  <a:off x="4628038" y="5852272"/>
                  <a:ext cx="10800" cy="47160"/>
                </p14:xfrm>
              </p:contentPart>
            </mc:Choice>
            <mc:Fallback xmlns="">
              <p:pic>
                <p:nvPicPr>
                  <p:cNvPr id="194" name="Ink 193">
                    <a:extLst>
                      <a:ext uri="{FF2B5EF4-FFF2-40B4-BE49-F238E27FC236}">
                        <a16:creationId xmlns:a16="http://schemas.microsoft.com/office/drawing/2014/main" id="{EA7B03E2-0B17-4959-AD9E-69B4A785C740}"/>
                      </a:ext>
                    </a:extLst>
                  </p:cNvPr>
                  <p:cNvPicPr/>
                  <p:nvPr/>
                </p:nvPicPr>
                <p:blipFill>
                  <a:blip r:embed="rId168"/>
                  <a:stretch>
                    <a:fillRect/>
                  </a:stretch>
                </p:blipFill>
                <p:spPr>
                  <a:xfrm>
                    <a:off x="4619038" y="5843272"/>
                    <a:ext cx="284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96" name="Ink 195">
                    <a:extLst>
                      <a:ext uri="{FF2B5EF4-FFF2-40B4-BE49-F238E27FC236}">
                        <a16:creationId xmlns:a16="http://schemas.microsoft.com/office/drawing/2014/main" id="{54B7A183-3C97-4B7C-8A7D-89A6145BA84A}"/>
                      </a:ext>
                    </a:extLst>
                  </p14:cNvPr>
                  <p14:cNvContentPartPr/>
                  <p14:nvPr/>
                </p14:nvContentPartPr>
                <p14:xfrm>
                  <a:off x="4673758" y="5823472"/>
                  <a:ext cx="63360" cy="70920"/>
                </p14:xfrm>
              </p:contentPart>
            </mc:Choice>
            <mc:Fallback xmlns="">
              <p:pic>
                <p:nvPicPr>
                  <p:cNvPr id="196" name="Ink 195">
                    <a:extLst>
                      <a:ext uri="{FF2B5EF4-FFF2-40B4-BE49-F238E27FC236}">
                        <a16:creationId xmlns:a16="http://schemas.microsoft.com/office/drawing/2014/main" id="{54B7A183-3C97-4B7C-8A7D-89A6145BA84A}"/>
                      </a:ext>
                    </a:extLst>
                  </p:cNvPr>
                  <p:cNvPicPr/>
                  <p:nvPr/>
                </p:nvPicPr>
                <p:blipFill>
                  <a:blip r:embed="rId170"/>
                  <a:stretch>
                    <a:fillRect/>
                  </a:stretch>
                </p:blipFill>
                <p:spPr>
                  <a:xfrm>
                    <a:off x="4664758" y="5814472"/>
                    <a:ext cx="81000" cy="88560"/>
                  </a:xfrm>
                  <a:prstGeom prst="rect">
                    <a:avLst/>
                  </a:prstGeom>
                </p:spPr>
              </p:pic>
            </mc:Fallback>
          </mc:AlternateContent>
        </p:grpSp>
      </p:grpSp>
      <p:grpSp>
        <p:nvGrpSpPr>
          <p:cNvPr id="204" name="Group 203">
            <a:extLst>
              <a:ext uri="{FF2B5EF4-FFF2-40B4-BE49-F238E27FC236}">
                <a16:creationId xmlns:a16="http://schemas.microsoft.com/office/drawing/2014/main" id="{78053F9E-8C33-411A-87D9-A03738266BBA}"/>
              </a:ext>
            </a:extLst>
          </p:cNvPr>
          <p:cNvGrpSpPr/>
          <p:nvPr/>
        </p:nvGrpSpPr>
        <p:grpSpPr>
          <a:xfrm>
            <a:off x="1942232" y="6316274"/>
            <a:ext cx="106560" cy="104760"/>
            <a:chOff x="1942232" y="6316274"/>
            <a:chExt cx="106560" cy="104760"/>
          </a:xfrm>
        </p:grpSpPr>
        <mc:AlternateContent xmlns:mc="http://schemas.openxmlformats.org/markup-compatibility/2006" xmlns:p14="http://schemas.microsoft.com/office/powerpoint/2010/main">
          <mc:Choice Requires="p14">
            <p:contentPart p14:bwMode="auto" r:id="rId171">
              <p14:nvContentPartPr>
                <p14:cNvPr id="202" name="Ink 201">
                  <a:extLst>
                    <a:ext uri="{FF2B5EF4-FFF2-40B4-BE49-F238E27FC236}">
                      <a16:creationId xmlns:a16="http://schemas.microsoft.com/office/drawing/2014/main" id="{20B68644-EC41-41BA-859A-FACC1842C673}"/>
                    </a:ext>
                  </a:extLst>
                </p14:cNvPr>
                <p14:cNvContentPartPr/>
                <p14:nvPr/>
              </p14:nvContentPartPr>
              <p14:xfrm>
                <a:off x="1942232" y="6316274"/>
                <a:ext cx="106560" cy="89640"/>
              </p14:xfrm>
            </p:contentPart>
          </mc:Choice>
          <mc:Fallback xmlns="">
            <p:pic>
              <p:nvPicPr>
                <p:cNvPr id="202" name="Ink 201">
                  <a:extLst>
                    <a:ext uri="{FF2B5EF4-FFF2-40B4-BE49-F238E27FC236}">
                      <a16:creationId xmlns:a16="http://schemas.microsoft.com/office/drawing/2014/main" id="{20B68644-EC41-41BA-859A-FACC1842C673}"/>
                    </a:ext>
                  </a:extLst>
                </p:cNvPr>
                <p:cNvPicPr/>
                <p:nvPr/>
              </p:nvPicPr>
              <p:blipFill>
                <a:blip r:embed="rId172"/>
                <a:stretch>
                  <a:fillRect/>
                </a:stretch>
              </p:blipFill>
              <p:spPr>
                <a:xfrm>
                  <a:off x="1933262" y="6307274"/>
                  <a:ext cx="124141"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03" name="Ink 202">
                  <a:extLst>
                    <a:ext uri="{FF2B5EF4-FFF2-40B4-BE49-F238E27FC236}">
                      <a16:creationId xmlns:a16="http://schemas.microsoft.com/office/drawing/2014/main" id="{DBC77E8E-CC75-4613-93E9-B1F229EAF52A}"/>
                    </a:ext>
                  </a:extLst>
                </p14:cNvPr>
                <p14:cNvContentPartPr/>
                <p14:nvPr/>
              </p14:nvContentPartPr>
              <p14:xfrm>
                <a:off x="1974272" y="6344354"/>
                <a:ext cx="30960" cy="76680"/>
              </p14:xfrm>
            </p:contentPart>
          </mc:Choice>
          <mc:Fallback xmlns="">
            <p:pic>
              <p:nvPicPr>
                <p:cNvPr id="203" name="Ink 202">
                  <a:extLst>
                    <a:ext uri="{FF2B5EF4-FFF2-40B4-BE49-F238E27FC236}">
                      <a16:creationId xmlns:a16="http://schemas.microsoft.com/office/drawing/2014/main" id="{DBC77E8E-CC75-4613-93E9-B1F229EAF52A}"/>
                    </a:ext>
                  </a:extLst>
                </p:cNvPr>
                <p:cNvPicPr/>
                <p:nvPr/>
              </p:nvPicPr>
              <p:blipFill>
                <a:blip r:embed="rId174"/>
                <a:stretch>
                  <a:fillRect/>
                </a:stretch>
              </p:blipFill>
              <p:spPr>
                <a:xfrm>
                  <a:off x="1965272" y="6335354"/>
                  <a:ext cx="48600" cy="94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5">
            <p14:nvContentPartPr>
              <p14:cNvPr id="211" name="Ink 210">
                <a:extLst>
                  <a:ext uri="{FF2B5EF4-FFF2-40B4-BE49-F238E27FC236}">
                    <a16:creationId xmlns:a16="http://schemas.microsoft.com/office/drawing/2014/main" id="{75C26E3F-455E-400F-805F-F0D3C290289E}"/>
                  </a:ext>
                </a:extLst>
              </p14:cNvPr>
              <p14:cNvContentPartPr/>
              <p14:nvPr/>
            </p14:nvContentPartPr>
            <p14:xfrm>
              <a:off x="2242832" y="6192434"/>
              <a:ext cx="50400" cy="62280"/>
            </p14:xfrm>
          </p:contentPart>
        </mc:Choice>
        <mc:Fallback xmlns="">
          <p:pic>
            <p:nvPicPr>
              <p:cNvPr id="211" name="Ink 210">
                <a:extLst>
                  <a:ext uri="{FF2B5EF4-FFF2-40B4-BE49-F238E27FC236}">
                    <a16:creationId xmlns:a16="http://schemas.microsoft.com/office/drawing/2014/main" id="{75C26E3F-455E-400F-805F-F0D3C290289E}"/>
                  </a:ext>
                </a:extLst>
              </p:cNvPr>
              <p:cNvPicPr/>
              <p:nvPr/>
            </p:nvPicPr>
            <p:blipFill>
              <a:blip r:embed="rId176"/>
              <a:stretch>
                <a:fillRect/>
              </a:stretch>
            </p:blipFill>
            <p:spPr>
              <a:xfrm>
                <a:off x="2233832" y="6183486"/>
                <a:ext cx="68040" cy="79819"/>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12" name="Ink 211">
                <a:extLst>
                  <a:ext uri="{FF2B5EF4-FFF2-40B4-BE49-F238E27FC236}">
                    <a16:creationId xmlns:a16="http://schemas.microsoft.com/office/drawing/2014/main" id="{B3C7205F-F0BC-4AC5-B782-9B547B6CF4A0}"/>
                  </a:ext>
                </a:extLst>
              </p14:cNvPr>
              <p14:cNvContentPartPr/>
              <p14:nvPr/>
            </p14:nvContentPartPr>
            <p14:xfrm>
              <a:off x="3263072" y="6273074"/>
              <a:ext cx="61560" cy="47520"/>
            </p14:xfrm>
          </p:contentPart>
        </mc:Choice>
        <mc:Fallback xmlns="">
          <p:pic>
            <p:nvPicPr>
              <p:cNvPr id="212" name="Ink 211">
                <a:extLst>
                  <a:ext uri="{FF2B5EF4-FFF2-40B4-BE49-F238E27FC236}">
                    <a16:creationId xmlns:a16="http://schemas.microsoft.com/office/drawing/2014/main" id="{B3C7205F-F0BC-4AC5-B782-9B547B6CF4A0}"/>
                  </a:ext>
                </a:extLst>
              </p:cNvPr>
              <p:cNvPicPr/>
              <p:nvPr/>
            </p:nvPicPr>
            <p:blipFill>
              <a:blip r:embed="rId178"/>
              <a:stretch>
                <a:fillRect/>
              </a:stretch>
            </p:blipFill>
            <p:spPr>
              <a:xfrm>
                <a:off x="3254124" y="6264074"/>
                <a:ext cx="79097"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13" name="Ink 212">
                <a:extLst>
                  <a:ext uri="{FF2B5EF4-FFF2-40B4-BE49-F238E27FC236}">
                    <a16:creationId xmlns:a16="http://schemas.microsoft.com/office/drawing/2014/main" id="{4802A1DF-2816-4990-BF58-4BAA9AE8022D}"/>
                  </a:ext>
                </a:extLst>
              </p14:cNvPr>
              <p14:cNvContentPartPr/>
              <p14:nvPr/>
            </p14:nvContentPartPr>
            <p14:xfrm>
              <a:off x="3814952" y="6119714"/>
              <a:ext cx="44280" cy="47160"/>
            </p14:xfrm>
          </p:contentPart>
        </mc:Choice>
        <mc:Fallback xmlns="">
          <p:pic>
            <p:nvPicPr>
              <p:cNvPr id="213" name="Ink 212">
                <a:extLst>
                  <a:ext uri="{FF2B5EF4-FFF2-40B4-BE49-F238E27FC236}">
                    <a16:creationId xmlns:a16="http://schemas.microsoft.com/office/drawing/2014/main" id="{4802A1DF-2816-4990-BF58-4BAA9AE8022D}"/>
                  </a:ext>
                </a:extLst>
              </p:cNvPr>
              <p:cNvPicPr/>
              <p:nvPr/>
            </p:nvPicPr>
            <p:blipFill>
              <a:blip r:embed="rId180"/>
              <a:stretch>
                <a:fillRect/>
              </a:stretch>
            </p:blipFill>
            <p:spPr>
              <a:xfrm>
                <a:off x="3805952" y="6110714"/>
                <a:ext cx="619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14" name="Ink 213">
                <a:extLst>
                  <a:ext uri="{FF2B5EF4-FFF2-40B4-BE49-F238E27FC236}">
                    <a16:creationId xmlns:a16="http://schemas.microsoft.com/office/drawing/2014/main" id="{9F7DBCE8-84DB-44C6-9D98-5E7141A152D8}"/>
                  </a:ext>
                </a:extLst>
              </p14:cNvPr>
              <p14:cNvContentPartPr/>
              <p14:nvPr/>
            </p14:nvContentPartPr>
            <p14:xfrm>
              <a:off x="5065592" y="6148154"/>
              <a:ext cx="42480" cy="48600"/>
            </p14:xfrm>
          </p:contentPart>
        </mc:Choice>
        <mc:Fallback xmlns="">
          <p:pic>
            <p:nvPicPr>
              <p:cNvPr id="214" name="Ink 213">
                <a:extLst>
                  <a:ext uri="{FF2B5EF4-FFF2-40B4-BE49-F238E27FC236}">
                    <a16:creationId xmlns:a16="http://schemas.microsoft.com/office/drawing/2014/main" id="{9F7DBCE8-84DB-44C6-9D98-5E7141A152D8}"/>
                  </a:ext>
                </a:extLst>
              </p:cNvPr>
              <p:cNvPicPr/>
              <p:nvPr/>
            </p:nvPicPr>
            <p:blipFill>
              <a:blip r:embed="rId182"/>
              <a:stretch>
                <a:fillRect/>
              </a:stretch>
            </p:blipFill>
            <p:spPr>
              <a:xfrm>
                <a:off x="5056592" y="6139087"/>
                <a:ext cx="60120" cy="66372"/>
              </a:xfrm>
              <a:prstGeom prst="rect">
                <a:avLst/>
              </a:prstGeom>
            </p:spPr>
          </p:pic>
        </mc:Fallback>
      </mc:AlternateContent>
      <p:grpSp>
        <p:nvGrpSpPr>
          <p:cNvPr id="220" name="Group 219">
            <a:extLst>
              <a:ext uri="{FF2B5EF4-FFF2-40B4-BE49-F238E27FC236}">
                <a16:creationId xmlns:a16="http://schemas.microsoft.com/office/drawing/2014/main" id="{84939907-4064-4703-9988-C87417F34B66}"/>
              </a:ext>
            </a:extLst>
          </p:cNvPr>
          <p:cNvGrpSpPr/>
          <p:nvPr/>
        </p:nvGrpSpPr>
        <p:grpSpPr>
          <a:xfrm>
            <a:off x="5495792" y="5964554"/>
            <a:ext cx="128520" cy="105480"/>
            <a:chOff x="5495792" y="5964554"/>
            <a:chExt cx="128520" cy="105480"/>
          </a:xfrm>
        </p:grpSpPr>
        <mc:AlternateContent xmlns:mc="http://schemas.openxmlformats.org/markup-compatibility/2006" xmlns:p14="http://schemas.microsoft.com/office/powerpoint/2010/main">
          <mc:Choice Requires="p14">
            <p:contentPart p14:bwMode="auto" r:id="rId183">
              <p14:nvContentPartPr>
                <p14:cNvPr id="216" name="Ink 215">
                  <a:extLst>
                    <a:ext uri="{FF2B5EF4-FFF2-40B4-BE49-F238E27FC236}">
                      <a16:creationId xmlns:a16="http://schemas.microsoft.com/office/drawing/2014/main" id="{754D6C1E-41F7-4993-B47A-469D34F89BFA}"/>
                    </a:ext>
                  </a:extLst>
                </p14:cNvPr>
                <p14:cNvContentPartPr/>
                <p14:nvPr/>
              </p14:nvContentPartPr>
              <p14:xfrm>
                <a:off x="5495792" y="5981114"/>
                <a:ext cx="18720" cy="57960"/>
              </p14:xfrm>
            </p:contentPart>
          </mc:Choice>
          <mc:Fallback xmlns="">
            <p:pic>
              <p:nvPicPr>
                <p:cNvPr id="216" name="Ink 215">
                  <a:extLst>
                    <a:ext uri="{FF2B5EF4-FFF2-40B4-BE49-F238E27FC236}">
                      <a16:creationId xmlns:a16="http://schemas.microsoft.com/office/drawing/2014/main" id="{754D6C1E-41F7-4993-B47A-469D34F89BFA}"/>
                    </a:ext>
                  </a:extLst>
                </p:cNvPr>
                <p:cNvPicPr/>
                <p:nvPr/>
              </p:nvPicPr>
              <p:blipFill>
                <a:blip r:embed="rId184"/>
                <a:stretch>
                  <a:fillRect/>
                </a:stretch>
              </p:blipFill>
              <p:spPr>
                <a:xfrm>
                  <a:off x="5486792" y="5972114"/>
                  <a:ext cx="363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17" name="Ink 216">
                  <a:extLst>
                    <a:ext uri="{FF2B5EF4-FFF2-40B4-BE49-F238E27FC236}">
                      <a16:creationId xmlns:a16="http://schemas.microsoft.com/office/drawing/2014/main" id="{CFC2C276-2D64-4003-BFE7-E012AFCC06CD}"/>
                    </a:ext>
                  </a:extLst>
                </p14:cNvPr>
                <p14:cNvContentPartPr/>
                <p14:nvPr/>
              </p14:nvContentPartPr>
              <p14:xfrm>
                <a:off x="5547632" y="5995154"/>
                <a:ext cx="76680" cy="74880"/>
              </p14:xfrm>
            </p:contentPart>
          </mc:Choice>
          <mc:Fallback xmlns="">
            <p:pic>
              <p:nvPicPr>
                <p:cNvPr id="217" name="Ink 216">
                  <a:extLst>
                    <a:ext uri="{FF2B5EF4-FFF2-40B4-BE49-F238E27FC236}">
                      <a16:creationId xmlns:a16="http://schemas.microsoft.com/office/drawing/2014/main" id="{CFC2C276-2D64-4003-BFE7-E012AFCC06CD}"/>
                    </a:ext>
                  </a:extLst>
                </p:cNvPr>
                <p:cNvPicPr/>
                <p:nvPr/>
              </p:nvPicPr>
              <p:blipFill>
                <a:blip r:embed="rId186"/>
                <a:stretch>
                  <a:fillRect/>
                </a:stretch>
              </p:blipFill>
              <p:spPr>
                <a:xfrm>
                  <a:off x="5538632" y="5986111"/>
                  <a:ext cx="94320" cy="92605"/>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19" name="Ink 218">
                  <a:extLst>
                    <a:ext uri="{FF2B5EF4-FFF2-40B4-BE49-F238E27FC236}">
                      <a16:creationId xmlns:a16="http://schemas.microsoft.com/office/drawing/2014/main" id="{3F9EC3C1-FB35-4BC0-8652-14EA885A3809}"/>
                    </a:ext>
                  </a:extLst>
                </p14:cNvPr>
                <p14:cNvContentPartPr/>
                <p14:nvPr/>
              </p14:nvContentPartPr>
              <p14:xfrm>
                <a:off x="5505152" y="5964554"/>
                <a:ext cx="34920" cy="48600"/>
              </p14:xfrm>
            </p:contentPart>
          </mc:Choice>
          <mc:Fallback xmlns="">
            <p:pic>
              <p:nvPicPr>
                <p:cNvPr id="219" name="Ink 218">
                  <a:extLst>
                    <a:ext uri="{FF2B5EF4-FFF2-40B4-BE49-F238E27FC236}">
                      <a16:creationId xmlns:a16="http://schemas.microsoft.com/office/drawing/2014/main" id="{3F9EC3C1-FB35-4BC0-8652-14EA885A3809}"/>
                    </a:ext>
                  </a:extLst>
                </p:cNvPr>
                <p:cNvPicPr/>
                <p:nvPr/>
              </p:nvPicPr>
              <p:blipFill>
                <a:blip r:embed="rId188"/>
                <a:stretch>
                  <a:fillRect/>
                </a:stretch>
              </p:blipFill>
              <p:spPr>
                <a:xfrm>
                  <a:off x="5496058" y="5955554"/>
                  <a:ext cx="52744" cy="66240"/>
                </a:xfrm>
                <a:prstGeom prst="rect">
                  <a:avLst/>
                </a:prstGeom>
              </p:spPr>
            </p:pic>
          </mc:Fallback>
        </mc:AlternateContent>
      </p:grpSp>
      <p:grpSp>
        <p:nvGrpSpPr>
          <p:cNvPr id="223" name="Group 222">
            <a:extLst>
              <a:ext uri="{FF2B5EF4-FFF2-40B4-BE49-F238E27FC236}">
                <a16:creationId xmlns:a16="http://schemas.microsoft.com/office/drawing/2014/main" id="{2793DD38-CFC7-4B22-85D7-693AAC935D2E}"/>
              </a:ext>
            </a:extLst>
          </p:cNvPr>
          <p:cNvGrpSpPr/>
          <p:nvPr/>
        </p:nvGrpSpPr>
        <p:grpSpPr>
          <a:xfrm>
            <a:off x="2301152" y="6035834"/>
            <a:ext cx="70560" cy="95760"/>
            <a:chOff x="2301152" y="6035834"/>
            <a:chExt cx="70560" cy="95760"/>
          </a:xfrm>
        </p:grpSpPr>
        <mc:AlternateContent xmlns:mc="http://schemas.openxmlformats.org/markup-compatibility/2006" xmlns:p14="http://schemas.microsoft.com/office/powerpoint/2010/main">
          <mc:Choice Requires="p14">
            <p:contentPart p14:bwMode="auto" r:id="rId189">
              <p14:nvContentPartPr>
                <p14:cNvPr id="221" name="Ink 220">
                  <a:extLst>
                    <a:ext uri="{FF2B5EF4-FFF2-40B4-BE49-F238E27FC236}">
                      <a16:creationId xmlns:a16="http://schemas.microsoft.com/office/drawing/2014/main" id="{24899D41-67B2-4E8C-844F-18304101A899}"/>
                    </a:ext>
                  </a:extLst>
                </p14:cNvPr>
                <p14:cNvContentPartPr/>
                <p14:nvPr/>
              </p14:nvContentPartPr>
              <p14:xfrm>
                <a:off x="2301152" y="6035834"/>
                <a:ext cx="42840" cy="69120"/>
              </p14:xfrm>
            </p:contentPart>
          </mc:Choice>
          <mc:Fallback xmlns="">
            <p:pic>
              <p:nvPicPr>
                <p:cNvPr id="221" name="Ink 220">
                  <a:extLst>
                    <a:ext uri="{FF2B5EF4-FFF2-40B4-BE49-F238E27FC236}">
                      <a16:creationId xmlns:a16="http://schemas.microsoft.com/office/drawing/2014/main" id="{24899D41-67B2-4E8C-844F-18304101A899}"/>
                    </a:ext>
                  </a:extLst>
                </p:cNvPr>
                <p:cNvPicPr/>
                <p:nvPr/>
              </p:nvPicPr>
              <p:blipFill>
                <a:blip r:embed="rId190"/>
                <a:stretch>
                  <a:fillRect/>
                </a:stretch>
              </p:blipFill>
              <p:spPr>
                <a:xfrm>
                  <a:off x="2292152" y="6026881"/>
                  <a:ext cx="60480" cy="86669"/>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22" name="Ink 221">
                  <a:extLst>
                    <a:ext uri="{FF2B5EF4-FFF2-40B4-BE49-F238E27FC236}">
                      <a16:creationId xmlns:a16="http://schemas.microsoft.com/office/drawing/2014/main" id="{159B065C-03F7-4FB8-96A7-3E58993748B2}"/>
                    </a:ext>
                  </a:extLst>
                </p14:cNvPr>
                <p14:cNvContentPartPr/>
                <p14:nvPr/>
              </p14:nvContentPartPr>
              <p14:xfrm>
                <a:off x="2344712" y="6074714"/>
                <a:ext cx="27000" cy="56880"/>
              </p14:xfrm>
            </p:contentPart>
          </mc:Choice>
          <mc:Fallback xmlns="">
            <p:pic>
              <p:nvPicPr>
                <p:cNvPr id="222" name="Ink 221">
                  <a:extLst>
                    <a:ext uri="{FF2B5EF4-FFF2-40B4-BE49-F238E27FC236}">
                      <a16:creationId xmlns:a16="http://schemas.microsoft.com/office/drawing/2014/main" id="{159B065C-03F7-4FB8-96A7-3E58993748B2}"/>
                    </a:ext>
                  </a:extLst>
                </p:cNvPr>
                <p:cNvPicPr/>
                <p:nvPr/>
              </p:nvPicPr>
              <p:blipFill>
                <a:blip r:embed="rId192"/>
                <a:stretch>
                  <a:fillRect/>
                </a:stretch>
              </p:blipFill>
              <p:spPr>
                <a:xfrm>
                  <a:off x="2335590" y="6065714"/>
                  <a:ext cx="44878" cy="74520"/>
                </a:xfrm>
                <a:prstGeom prst="rect">
                  <a:avLst/>
                </a:prstGeom>
              </p:spPr>
            </p:pic>
          </mc:Fallback>
        </mc:AlternateContent>
      </p:grpSp>
    </p:spTree>
    <p:extLst>
      <p:ext uri="{BB962C8B-B14F-4D97-AF65-F5344CB8AC3E}">
        <p14:creationId xmlns:p14="http://schemas.microsoft.com/office/powerpoint/2010/main" val="361688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A9B7B3-F171-4C25-99FC-C54250F06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D2D5C7C5-9C27-4A61-9F57-1857D4532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84B9546E-20BE-462C-8BE8-4EBDB46F8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2567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E5D2E8-C366-48AC-97AE-18C67E4EF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2225674"/>
          </a:xfrm>
          <a:prstGeom prst="rect">
            <a:avLst/>
          </a:prstGeom>
          <a:blipFill dpi="0" rotWithShape="1">
            <a:blip r:embed="rId2">
              <a:alphaModFix amt="24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mpute_runs() RECTANGLE">
            <a:extLst>
              <a:ext uri="{FF2B5EF4-FFF2-40B4-BE49-F238E27FC236}">
                <a16:creationId xmlns:a16="http://schemas.microsoft.com/office/drawing/2014/main" id="{B78837D4-59D3-4208-B320-F902D05489F9}"/>
              </a:ext>
            </a:extLst>
          </p:cNvPr>
          <p:cNvSpPr/>
          <p:nvPr/>
        </p:nvSpPr>
        <p:spPr>
          <a:xfrm>
            <a:off x="2559004" y="3648339"/>
            <a:ext cx="5361409" cy="30529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AAF1965B-AE84-4D80-BCBC-D58ACFBB080F}"/>
              </a:ext>
            </a:extLst>
          </p:cNvPr>
          <p:cNvSpPr>
            <a:spLocks noGrp="1"/>
          </p:cNvSpPr>
          <p:nvPr>
            <p:ph type="title"/>
          </p:nvPr>
        </p:nvSpPr>
        <p:spPr>
          <a:xfrm>
            <a:off x="1198182" y="381000"/>
            <a:ext cx="10003218" cy="1600124"/>
          </a:xfrm>
        </p:spPr>
        <p:txBody>
          <a:bodyPr>
            <a:normAutofit/>
          </a:bodyPr>
          <a:lstStyle/>
          <a:p>
            <a:r>
              <a:rPr lang="en-CA"/>
              <a:t>“Gaps”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D0A7B9-000C-4BC1-A613-BB305608BA0E}"/>
                  </a:ext>
                </a:extLst>
              </p:cNvPr>
              <p:cNvSpPr>
                <a:spLocks noGrp="1"/>
              </p:cNvSpPr>
              <p:nvPr>
                <p:ph idx="1"/>
              </p:nvPr>
            </p:nvSpPr>
            <p:spPr>
              <a:xfrm>
                <a:off x="1185756" y="2362200"/>
                <a:ext cx="8796444" cy="3935986"/>
              </a:xfrm>
            </p:spPr>
            <p:txBody>
              <a:bodyPr anchor="ctr">
                <a:normAutofit/>
              </a:bodyPr>
              <a:lstStyle/>
              <a:p>
                <a:r>
                  <a:rPr lang="en-CA" sz="1600">
                    <a:solidFill>
                      <a:schemeClr val="tx1">
                        <a:alpha val="80000"/>
                      </a:schemeClr>
                    </a:solidFill>
                  </a:rPr>
                  <a:t>When implementing the logarithmic </a:t>
                </a:r>
                <a14:m>
                  <m:oMath xmlns:m="http://schemas.openxmlformats.org/officeDocument/2006/math">
                    <m:r>
                      <a:rPr lang="en-CA" sz="1600" i="1">
                        <a:solidFill>
                          <a:schemeClr val="tx1">
                            <a:alpha val="80000"/>
                          </a:schemeClr>
                        </a:solidFill>
                        <a:latin typeface="Cambria Math" panose="02040503050406030204" pitchFamily="18" charset="0"/>
                      </a:rPr>
                      <m:t>𝑂</m:t>
                    </m:r>
                    <m:r>
                      <a:rPr lang="en-CA" sz="1600" i="1">
                        <a:solidFill>
                          <a:schemeClr val="tx1">
                            <a:alpha val="80000"/>
                          </a:schemeClr>
                        </a:solidFill>
                        <a:latin typeface="Cambria Math" panose="02040503050406030204" pitchFamily="18" charset="0"/>
                      </a:rPr>
                      <m:t>(</m:t>
                    </m:r>
                    <m:r>
                      <a:rPr lang="en-CA" sz="1600" i="1">
                        <a:solidFill>
                          <a:schemeClr val="tx1">
                            <a:alpha val="80000"/>
                          </a:schemeClr>
                        </a:solidFill>
                        <a:latin typeface="Cambria Math" panose="02040503050406030204" pitchFamily="18" charset="0"/>
                      </a:rPr>
                      <m:t>𝑛</m:t>
                    </m:r>
                    <m:r>
                      <a:rPr lang="en-CA" sz="1600" i="1">
                        <a:solidFill>
                          <a:schemeClr val="tx1">
                            <a:alpha val="80000"/>
                          </a:schemeClr>
                        </a:solidFill>
                        <a:latin typeface="Cambria Math" panose="02040503050406030204" pitchFamily="18" charset="0"/>
                      </a:rPr>
                      <m:t> </m:t>
                    </m:r>
                    <m:r>
                      <m:rPr>
                        <m:sty m:val="p"/>
                      </m:rPr>
                      <a:rPr lang="en-CA" sz="1600" i="1">
                        <a:solidFill>
                          <a:schemeClr val="tx1">
                            <a:alpha val="80000"/>
                          </a:schemeClr>
                        </a:solidFill>
                        <a:latin typeface="Cambria Math" panose="02040503050406030204" pitchFamily="18" charset="0"/>
                      </a:rPr>
                      <m:t>log</m:t>
                    </m:r>
                    <m:r>
                      <a:rPr lang="en-CA" sz="1600" i="1">
                        <a:solidFill>
                          <a:schemeClr val="tx1">
                            <a:alpha val="80000"/>
                          </a:schemeClr>
                        </a:solidFill>
                        <a:latin typeface="Cambria Math" panose="02040503050406030204" pitchFamily="18" charset="0"/>
                      </a:rPr>
                      <m:t>⁡</m:t>
                    </m:r>
                    <m:r>
                      <a:rPr lang="en-CA" sz="1600" i="1">
                        <a:solidFill>
                          <a:schemeClr val="tx1">
                            <a:alpha val="80000"/>
                          </a:schemeClr>
                        </a:solidFill>
                        <a:latin typeface="Cambria Math" panose="02040503050406030204" pitchFamily="18" charset="0"/>
                      </a:rPr>
                      <m:t>𝑛</m:t>
                    </m:r>
                    <m:r>
                      <a:rPr lang="en-CA" sz="1600" i="1">
                        <a:solidFill>
                          <a:schemeClr val="tx1">
                            <a:alpha val="80000"/>
                          </a:schemeClr>
                        </a:solidFill>
                        <a:latin typeface="Cambria Math" panose="02040503050406030204" pitchFamily="18" charset="0"/>
                      </a:rPr>
                      <m:t>)</m:t>
                    </m:r>
                  </m:oMath>
                </a14:m>
                <a:r>
                  <a:rPr lang="en-CA" sz="1600">
                    <a:solidFill>
                      <a:schemeClr val="tx1">
                        <a:alpha val="80000"/>
                      </a:schemeClr>
                    </a:solidFill>
                  </a:rPr>
                  <a:t> version of the algorithm, we realized during testing that the results between </a:t>
                </a:r>
                <a14:m>
                  <m:oMath xmlns:m="http://schemas.openxmlformats.org/officeDocument/2006/math">
                    <m:r>
                      <a:rPr lang="en-CA" sz="1600" i="1">
                        <a:solidFill>
                          <a:schemeClr val="tx1">
                            <a:alpha val="80000"/>
                          </a:schemeClr>
                        </a:solidFill>
                        <a:latin typeface="Cambria Math" panose="02040503050406030204" pitchFamily="18" charset="0"/>
                      </a:rPr>
                      <m:t>𝑂</m:t>
                    </m:r>
                    <m:r>
                      <a:rPr lang="en-CA" sz="1600" i="1">
                        <a:solidFill>
                          <a:schemeClr val="tx1">
                            <a:alpha val="80000"/>
                          </a:schemeClr>
                        </a:solidFill>
                        <a:latin typeface="Cambria Math" panose="02040503050406030204" pitchFamily="18" charset="0"/>
                      </a:rPr>
                      <m:t>(</m:t>
                    </m:r>
                    <m:r>
                      <a:rPr lang="en-CA" sz="1600" i="1">
                        <a:solidFill>
                          <a:schemeClr val="tx1">
                            <a:alpha val="80000"/>
                          </a:schemeClr>
                        </a:solidFill>
                        <a:latin typeface="Cambria Math" panose="02040503050406030204" pitchFamily="18" charset="0"/>
                      </a:rPr>
                      <m:t>𝑛</m:t>
                    </m:r>
                    <m:r>
                      <a:rPr lang="en-CA" sz="1600" i="1" baseline="30000">
                        <a:solidFill>
                          <a:schemeClr val="tx1">
                            <a:alpha val="80000"/>
                          </a:schemeClr>
                        </a:solidFill>
                        <a:latin typeface="Cambria Math" panose="02040503050406030204" pitchFamily="18" charset="0"/>
                      </a:rPr>
                      <m:t>2</m:t>
                    </m:r>
                    <m:r>
                      <a:rPr lang="en-CA" sz="1600" i="1">
                        <a:solidFill>
                          <a:schemeClr val="tx1">
                            <a:alpha val="80000"/>
                          </a:schemeClr>
                        </a:solidFill>
                        <a:latin typeface="Cambria Math" panose="02040503050406030204" pitchFamily="18" charset="0"/>
                      </a:rPr>
                      <m:t>)</m:t>
                    </m:r>
                  </m:oMath>
                </a14:m>
                <a:r>
                  <a:rPr lang="en-CA" sz="1600">
                    <a:solidFill>
                      <a:schemeClr val="tx1">
                        <a:alpha val="80000"/>
                      </a:schemeClr>
                    </a:solidFill>
                  </a:rPr>
                  <a:t> version and </a:t>
                </a:r>
                <a14:m>
                  <m:oMath xmlns:m="http://schemas.openxmlformats.org/officeDocument/2006/math">
                    <m:r>
                      <a:rPr lang="en-CA" sz="1600" i="1">
                        <a:solidFill>
                          <a:schemeClr val="tx1">
                            <a:alpha val="80000"/>
                          </a:schemeClr>
                        </a:solidFill>
                        <a:latin typeface="Cambria Math" panose="02040503050406030204" pitchFamily="18" charset="0"/>
                      </a:rPr>
                      <m:t>𝑂</m:t>
                    </m:r>
                    <m:r>
                      <a:rPr lang="en-CA" sz="1600" i="1">
                        <a:solidFill>
                          <a:schemeClr val="tx1">
                            <a:alpha val="80000"/>
                          </a:schemeClr>
                        </a:solidFill>
                        <a:latin typeface="Cambria Math" panose="02040503050406030204" pitchFamily="18" charset="0"/>
                      </a:rPr>
                      <m:t>(</m:t>
                    </m:r>
                    <m:r>
                      <a:rPr lang="en-CA" sz="1600" i="1">
                        <a:solidFill>
                          <a:schemeClr val="tx1">
                            <a:alpha val="80000"/>
                          </a:schemeClr>
                        </a:solidFill>
                        <a:latin typeface="Cambria Math" panose="02040503050406030204" pitchFamily="18" charset="0"/>
                      </a:rPr>
                      <m:t>𝑛</m:t>
                    </m:r>
                    <m:r>
                      <a:rPr lang="en-CA" sz="1600" i="1">
                        <a:solidFill>
                          <a:schemeClr val="tx1">
                            <a:alpha val="80000"/>
                          </a:schemeClr>
                        </a:solidFill>
                        <a:latin typeface="Cambria Math" panose="02040503050406030204" pitchFamily="18" charset="0"/>
                      </a:rPr>
                      <m:t> </m:t>
                    </m:r>
                    <m:r>
                      <m:rPr>
                        <m:sty m:val="p"/>
                      </m:rPr>
                      <a:rPr lang="en-CA" sz="1600" i="1">
                        <a:solidFill>
                          <a:schemeClr val="tx1">
                            <a:alpha val="80000"/>
                          </a:schemeClr>
                        </a:solidFill>
                        <a:latin typeface="Cambria Math" panose="02040503050406030204" pitchFamily="18" charset="0"/>
                      </a:rPr>
                      <m:t>log</m:t>
                    </m:r>
                    <m:r>
                      <a:rPr lang="en-CA" sz="1600" i="1">
                        <a:solidFill>
                          <a:schemeClr val="tx1">
                            <a:alpha val="80000"/>
                          </a:schemeClr>
                        </a:solidFill>
                        <a:latin typeface="Cambria Math" panose="02040503050406030204" pitchFamily="18" charset="0"/>
                      </a:rPr>
                      <m:t>⁡</m:t>
                    </m:r>
                    <m:r>
                      <a:rPr lang="en-CA" sz="1600" i="1">
                        <a:solidFill>
                          <a:schemeClr val="tx1">
                            <a:alpha val="80000"/>
                          </a:schemeClr>
                        </a:solidFill>
                        <a:latin typeface="Cambria Math" panose="02040503050406030204" pitchFamily="18" charset="0"/>
                      </a:rPr>
                      <m:t>𝑛</m:t>
                    </m:r>
                    <m:r>
                      <a:rPr lang="en-CA" sz="1600" i="1">
                        <a:solidFill>
                          <a:schemeClr val="tx1">
                            <a:alpha val="80000"/>
                          </a:schemeClr>
                        </a:solidFill>
                        <a:latin typeface="Cambria Math" panose="02040503050406030204" pitchFamily="18" charset="0"/>
                      </a:rPr>
                      <m:t>)</m:t>
                    </m:r>
                  </m:oMath>
                </a14:m>
                <a:r>
                  <a:rPr lang="en-CA" sz="1600">
                    <a:solidFill>
                      <a:schemeClr val="tx1">
                        <a:alpha val="80000"/>
                      </a:schemeClr>
                    </a:solidFill>
                  </a:rPr>
                  <a:t> differed.</a:t>
                </a:r>
                <a:br>
                  <a:rPr lang="en-CA" sz="1600">
                    <a:solidFill>
                      <a:schemeClr val="tx1">
                        <a:alpha val="80000"/>
                      </a:schemeClr>
                    </a:solidFill>
                  </a:rPr>
                </a:br>
                <a:endParaRPr lang="en-CA" sz="1600">
                  <a:solidFill>
                    <a:schemeClr val="tx1">
                      <a:alpha val="80000"/>
                    </a:schemeClr>
                  </a:solidFill>
                </a:endParaRPr>
              </a:p>
              <a:p>
                <a:r>
                  <a:rPr lang="en-CA" sz="1800">
                    <a:solidFill>
                      <a:schemeClr val="tx1">
                        <a:alpha val="80000"/>
                      </a:schemeClr>
                    </a:solidFill>
                  </a:rPr>
                  <a:t>This is due to the </a:t>
                </a:r>
                <a:r>
                  <a:rPr lang="en-CA" sz="1800" b="1">
                    <a:solidFill>
                      <a:schemeClr val="tx1">
                        <a:alpha val="80000"/>
                      </a:schemeClr>
                    </a:solidFill>
                  </a:rPr>
                  <a:t>“gaps” problem</a:t>
                </a:r>
              </a:p>
              <a:p>
                <a:pPr lvl="1"/>
                <a:r>
                  <a:rPr lang="en-CA" sz="1600">
                    <a:solidFill>
                      <a:schemeClr val="tx1">
                        <a:alpha val="80000"/>
                      </a:schemeClr>
                    </a:solidFill>
                  </a:rPr>
                  <a:t>The solution is non-trivial to solve in the given </a:t>
                </a:r>
                <a14:m>
                  <m:oMath xmlns:m="http://schemas.openxmlformats.org/officeDocument/2006/math">
                    <m:r>
                      <a:rPr lang="en-CA" sz="1600" i="1">
                        <a:solidFill>
                          <a:schemeClr val="tx1">
                            <a:alpha val="80000"/>
                          </a:schemeClr>
                        </a:solidFill>
                        <a:latin typeface="Cambria Math" panose="02040503050406030204" pitchFamily="18" charset="0"/>
                      </a:rPr>
                      <m:t>𝑂</m:t>
                    </m:r>
                    <m:r>
                      <a:rPr lang="en-CA" sz="1600" i="1">
                        <a:solidFill>
                          <a:schemeClr val="tx1">
                            <a:alpha val="80000"/>
                          </a:schemeClr>
                        </a:solidFill>
                        <a:latin typeface="Cambria Math" panose="02040503050406030204" pitchFamily="18" charset="0"/>
                      </a:rPr>
                      <m:t>(</m:t>
                    </m:r>
                    <m:r>
                      <a:rPr lang="en-CA" sz="1600" i="1">
                        <a:solidFill>
                          <a:schemeClr val="tx1">
                            <a:alpha val="80000"/>
                          </a:schemeClr>
                        </a:solidFill>
                        <a:latin typeface="Cambria Math" panose="02040503050406030204" pitchFamily="18" charset="0"/>
                      </a:rPr>
                      <m:t>𝑛</m:t>
                    </m:r>
                    <m:r>
                      <a:rPr lang="en-CA" sz="1600" i="1">
                        <a:solidFill>
                          <a:schemeClr val="tx1">
                            <a:alpha val="80000"/>
                          </a:schemeClr>
                        </a:solidFill>
                        <a:latin typeface="Cambria Math" panose="02040503050406030204" pitchFamily="18" charset="0"/>
                      </a:rPr>
                      <m:t> </m:t>
                    </m:r>
                    <m:r>
                      <m:rPr>
                        <m:sty m:val="p"/>
                      </m:rPr>
                      <a:rPr lang="en-CA" sz="1600" i="1">
                        <a:solidFill>
                          <a:schemeClr val="tx1">
                            <a:alpha val="80000"/>
                          </a:schemeClr>
                        </a:solidFill>
                        <a:latin typeface="Cambria Math" panose="02040503050406030204" pitchFamily="18" charset="0"/>
                      </a:rPr>
                      <m:t>log</m:t>
                    </m:r>
                    <m:r>
                      <a:rPr lang="en-CA" sz="1600" i="1">
                        <a:solidFill>
                          <a:schemeClr val="tx1">
                            <a:alpha val="80000"/>
                          </a:schemeClr>
                        </a:solidFill>
                        <a:latin typeface="Cambria Math" panose="02040503050406030204" pitchFamily="18" charset="0"/>
                      </a:rPr>
                      <m:t>⁡</m:t>
                    </m:r>
                    <m:r>
                      <a:rPr lang="en-CA" sz="1600" i="1">
                        <a:solidFill>
                          <a:schemeClr val="tx1">
                            <a:alpha val="80000"/>
                          </a:schemeClr>
                        </a:solidFill>
                        <a:latin typeface="Cambria Math" panose="02040503050406030204" pitchFamily="18" charset="0"/>
                      </a:rPr>
                      <m:t>𝑛</m:t>
                    </m:r>
                    <m:r>
                      <a:rPr lang="en-CA" sz="1600" i="1">
                        <a:solidFill>
                          <a:schemeClr val="tx1">
                            <a:alpha val="80000"/>
                          </a:schemeClr>
                        </a:solidFill>
                        <a:latin typeface="Cambria Math" panose="02040503050406030204" pitchFamily="18" charset="0"/>
                      </a:rPr>
                      <m:t>)</m:t>
                    </m:r>
                  </m:oMath>
                </a14:m>
                <a:r>
                  <a:rPr lang="en-CA" sz="1600">
                    <a:solidFill>
                      <a:schemeClr val="tx1">
                        <a:alpha val="80000"/>
                      </a:schemeClr>
                    </a:solidFill>
                  </a:rPr>
                  <a:t> time</a:t>
                </a:r>
              </a:p>
              <a:p>
                <a:pPr lvl="1"/>
                <a:r>
                  <a:rPr lang="en-CA" sz="1600" b="1">
                    <a:solidFill>
                      <a:schemeClr val="tx1">
                        <a:alpha val="80000"/>
                      </a:schemeClr>
                    </a:solidFill>
                  </a:rPr>
                  <a:t>Leave to Future work </a:t>
                </a:r>
                <a:r>
                  <a:rPr lang="en-CA" sz="1600">
                    <a:solidFill>
                      <a:schemeClr val="tx1">
                        <a:alpha val="80000"/>
                      </a:schemeClr>
                    </a:solidFill>
                  </a:rPr>
                  <a:t>for a deeper explanation and solution</a:t>
                </a:r>
              </a:p>
            </p:txBody>
          </p:sp>
        </mc:Choice>
        <mc:Fallback xmlns="">
          <p:sp>
            <p:nvSpPr>
              <p:cNvPr id="3" name="Content Placeholder 2">
                <a:extLst>
                  <a:ext uri="{FF2B5EF4-FFF2-40B4-BE49-F238E27FC236}">
                    <a16:creationId xmlns:a16="http://schemas.microsoft.com/office/drawing/2014/main" id="{04D0A7B9-000C-4BC1-A613-BB305608BA0E}"/>
                  </a:ext>
                </a:extLst>
              </p:cNvPr>
              <p:cNvSpPr>
                <a:spLocks noGrp="1" noRot="1" noChangeAspect="1" noMove="1" noResize="1" noEditPoints="1" noAdjustHandles="1" noChangeArrowheads="1" noChangeShapeType="1" noTextEdit="1"/>
              </p:cNvSpPr>
              <p:nvPr>
                <p:ph idx="1"/>
              </p:nvPr>
            </p:nvSpPr>
            <p:spPr>
              <a:xfrm>
                <a:off x="1185756" y="2362200"/>
                <a:ext cx="8796444" cy="3935986"/>
              </a:xfrm>
              <a:blipFill>
                <a:blip r:embed="rId3"/>
                <a:stretch>
                  <a:fillRect l="-485" r="-762"/>
                </a:stretch>
              </a:blipFill>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0656757C-5D6A-41E9-9D30-48E6667E368D}"/>
              </a:ext>
            </a:extLst>
          </p:cNvPr>
          <p:cNvSpPr>
            <a:spLocks noGrp="1"/>
          </p:cNvSpPr>
          <p:nvPr>
            <p:ph type="sldNum" sz="quarter" idx="12"/>
          </p:nvPr>
        </p:nvSpPr>
        <p:spPr>
          <a:xfrm>
            <a:off x="10186908" y="6327648"/>
            <a:ext cx="1166892" cy="365125"/>
          </a:xfrm>
        </p:spPr>
        <p:txBody>
          <a:bodyPr>
            <a:normAutofit/>
          </a:bodyPr>
          <a:lstStyle/>
          <a:p>
            <a:pPr>
              <a:spcAft>
                <a:spcPts val="600"/>
              </a:spcAft>
            </a:pPr>
            <a:fld id="{73B850FF-6169-4056-8077-06FFA93A5366}" type="slidenum">
              <a:rPr lang="en-US">
                <a:solidFill>
                  <a:schemeClr val="tx1">
                    <a:alpha val="60000"/>
                  </a:schemeClr>
                </a:solidFill>
              </a:rPr>
              <a:pPr>
                <a:spcAft>
                  <a:spcPts val="600"/>
                </a:spcAft>
              </a:pPr>
              <a:t>26</a:t>
            </a:fld>
            <a:endParaRPr lang="en-US">
              <a:solidFill>
                <a:schemeClr val="tx1">
                  <a:alpha val="60000"/>
                </a:schemeClr>
              </a:solidFill>
            </a:endParaRPr>
          </a:p>
        </p:txBody>
      </p:sp>
    </p:spTree>
    <p:extLst>
      <p:ext uri="{BB962C8B-B14F-4D97-AF65-F5344CB8AC3E}">
        <p14:creationId xmlns:p14="http://schemas.microsoft.com/office/powerpoint/2010/main" val="94211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DC91B-200B-48C0-8E3B-245B87B56584}"/>
              </a:ext>
            </a:extLst>
          </p:cNvPr>
          <p:cNvSpPr>
            <a:spLocks noGrp="1"/>
          </p:cNvSpPr>
          <p:nvPr>
            <p:ph type="title"/>
          </p:nvPr>
        </p:nvSpPr>
        <p:spPr/>
        <p:txBody>
          <a:bodyPr>
            <a:normAutofit/>
          </a:bodyPr>
          <a:lstStyle/>
          <a:p>
            <a:r>
              <a:rPr lang="en-CA"/>
              <a:t>Improved Algorithms</a:t>
            </a:r>
            <a:endParaRPr lang="en-CA" sz="2200" b="0" dirty="0"/>
          </a:p>
        </p:txBody>
      </p:sp>
      <p:sp>
        <p:nvSpPr>
          <p:cNvPr id="5" name="Text Placeholder 4">
            <a:extLst>
              <a:ext uri="{FF2B5EF4-FFF2-40B4-BE49-F238E27FC236}">
                <a16:creationId xmlns:a16="http://schemas.microsoft.com/office/drawing/2014/main" id="{0E5A068C-A6E5-4900-AE10-B0C05BD15861}"/>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EDBF5326-EF68-47FE-A2BA-FC8212AF16BD}"/>
              </a:ext>
            </a:extLst>
          </p:cNvPr>
          <p:cNvSpPr>
            <a:spLocks noGrp="1"/>
          </p:cNvSpPr>
          <p:nvPr>
            <p:ph type="sldNum" sz="quarter" idx="12"/>
          </p:nvPr>
        </p:nvSpPr>
        <p:spPr/>
        <p:txBody>
          <a:bodyPr/>
          <a:lstStyle/>
          <a:p>
            <a:fld id="{73B850FF-6169-4056-8077-06FFA93A5366}" type="slidenum">
              <a:rPr lang="en-US" smtClean="0"/>
              <a:t>27</a:t>
            </a:fld>
            <a:endParaRPr lang="en-US"/>
          </a:p>
        </p:txBody>
      </p:sp>
    </p:spTree>
    <p:extLst>
      <p:ext uri="{BB962C8B-B14F-4D97-AF65-F5344CB8AC3E}">
        <p14:creationId xmlns:p14="http://schemas.microsoft.com/office/powerpoint/2010/main" val="846310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0">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12" name="Picture 12">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4" name="Rectangle 14">
            <a:extLst>
              <a:ext uri="{FF2B5EF4-FFF2-40B4-BE49-F238E27FC236}">
                <a16:creationId xmlns:a16="http://schemas.microsoft.com/office/drawing/2014/main" id="{4AB8125F-0FD8-48CD-9F43-73E5494EA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6" name="Rectangle 16">
            <a:extLst>
              <a:ext uri="{FF2B5EF4-FFF2-40B4-BE49-F238E27FC236}">
                <a16:creationId xmlns:a16="http://schemas.microsoft.com/office/drawing/2014/main" id="{0019DD6C-5899-4C07-864B-EB0A7D104A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8" name="Rectangle 18">
            <a:extLst>
              <a:ext uri="{FF2B5EF4-FFF2-40B4-BE49-F238E27FC236}">
                <a16:creationId xmlns:a16="http://schemas.microsoft.com/office/drawing/2014/main" id="{EBDFFBC1-15BD-428E-B8AF-ECF5D1B7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
            <a:ext cx="12192000" cy="221768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0" name="Rectangle 20">
            <a:extLst>
              <a:ext uri="{FF2B5EF4-FFF2-40B4-BE49-F238E27FC236}">
                <a16:creationId xmlns:a16="http://schemas.microsoft.com/office/drawing/2014/main" id="{EBFB3075-0323-4EB0-B1A5-776A0E709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
            <a:ext cx="12191999" cy="2224386"/>
          </a:xfrm>
          <a:prstGeom prst="rect">
            <a:avLst/>
          </a:prstGeom>
          <a:blipFill dpi="0" rotWithShape="1">
            <a:blip r:embed="rId4">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111">
            <a:extLst>
              <a:ext uri="{FF2B5EF4-FFF2-40B4-BE49-F238E27FC236}">
                <a16:creationId xmlns:a16="http://schemas.microsoft.com/office/drawing/2014/main" id="{4664ED38-57E6-4F9F-9437-133B13384B7F}"/>
              </a:ext>
            </a:extLst>
          </p:cNvPr>
          <p:cNvGrpSpPr/>
          <p:nvPr/>
        </p:nvGrpSpPr>
        <p:grpSpPr>
          <a:xfrm>
            <a:off x="907822" y="3674725"/>
            <a:ext cx="9584753" cy="2652918"/>
            <a:chOff x="907822" y="3674725"/>
            <a:chExt cx="9584753" cy="2652918"/>
          </a:xfrm>
        </p:grpSpPr>
        <p:sp>
          <p:nvSpPr>
            <p:cNvPr id="95" name="Rectangle 94">
              <a:extLst>
                <a:ext uri="{FF2B5EF4-FFF2-40B4-BE49-F238E27FC236}">
                  <a16:creationId xmlns:a16="http://schemas.microsoft.com/office/drawing/2014/main" id="{0685D12F-207B-4FF1-B9C2-5503AAC8ACC3}"/>
                </a:ext>
              </a:extLst>
            </p:cNvPr>
            <p:cNvSpPr/>
            <p:nvPr/>
          </p:nvSpPr>
          <p:spPr>
            <a:xfrm>
              <a:off x="907822" y="3674725"/>
              <a:ext cx="4328259" cy="222611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8" name="Rectangle 97">
              <a:extLst>
                <a:ext uri="{FF2B5EF4-FFF2-40B4-BE49-F238E27FC236}">
                  <a16:creationId xmlns:a16="http://schemas.microsoft.com/office/drawing/2014/main" id="{836A67CB-1275-4DA2-9448-7D6A48801ED4}"/>
                </a:ext>
              </a:extLst>
            </p:cNvPr>
            <p:cNvSpPr/>
            <p:nvPr/>
          </p:nvSpPr>
          <p:spPr>
            <a:xfrm>
              <a:off x="6197132" y="5324965"/>
              <a:ext cx="4295443" cy="100267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 name="Title 1">
            <a:extLst>
              <a:ext uri="{FF2B5EF4-FFF2-40B4-BE49-F238E27FC236}">
                <a16:creationId xmlns:a16="http://schemas.microsoft.com/office/drawing/2014/main" id="{325B9B83-48BE-41C0-B68D-43D98E163721}"/>
              </a:ext>
            </a:extLst>
          </p:cNvPr>
          <p:cNvSpPr>
            <a:spLocks noGrp="1"/>
          </p:cNvSpPr>
          <p:nvPr>
            <p:ph type="title"/>
          </p:nvPr>
        </p:nvSpPr>
        <p:spPr>
          <a:xfrm>
            <a:off x="838200" y="381000"/>
            <a:ext cx="10003218" cy="1600124"/>
          </a:xfrm>
        </p:spPr>
        <p:txBody>
          <a:bodyPr vert="horz" lIns="91440" tIns="45720" rIns="91440" bIns="45720" rtlCol="0" anchor="ctr">
            <a:normAutofit/>
          </a:bodyPr>
          <a:lstStyle/>
          <a:p>
            <a:r>
              <a:rPr lang="en-US" dirty="0"/>
              <a:t>OLP-2</a:t>
            </a:r>
          </a:p>
        </p:txBody>
      </p:sp>
      <p:sp>
        <p:nvSpPr>
          <p:cNvPr id="4" name="Slide Number Placeholder 3">
            <a:extLst>
              <a:ext uri="{FF2B5EF4-FFF2-40B4-BE49-F238E27FC236}">
                <a16:creationId xmlns:a16="http://schemas.microsoft.com/office/drawing/2014/main" id="{1A03EE2C-C7D8-422A-B9B5-89F995A56333}"/>
              </a:ext>
            </a:extLst>
          </p:cNvPr>
          <p:cNvSpPr>
            <a:spLocks noGrp="1"/>
          </p:cNvSpPr>
          <p:nvPr>
            <p:ph type="sldNum" sz="quarter" idx="12"/>
          </p:nvPr>
        </p:nvSpPr>
        <p:spPr>
          <a:xfrm>
            <a:off x="10186908" y="6327648"/>
            <a:ext cx="1166892" cy="365125"/>
          </a:xfrm>
        </p:spPr>
        <p:txBody>
          <a:bodyPr vert="horz" lIns="91440" tIns="45720" rIns="91440" bIns="45720" rtlCol="0" anchor="ctr">
            <a:normAutofit/>
          </a:bodyPr>
          <a:lstStyle/>
          <a:p>
            <a:pPr>
              <a:spcAft>
                <a:spcPts val="600"/>
              </a:spcAft>
            </a:pPr>
            <a:fld id="{73B850FF-6169-4056-8077-06FFA93A5366}" type="slidenum">
              <a:rPr lang="en-US" smtClean="0"/>
              <a:pPr>
                <a:spcAft>
                  <a:spcPts val="600"/>
                </a:spcAft>
              </a:pPr>
              <a:t>28</a:t>
            </a:fld>
            <a:endParaRPr lang="en-US"/>
          </a:p>
        </p:txBody>
      </p:sp>
      <mc:AlternateContent xmlns:mc="http://schemas.openxmlformats.org/markup-compatibility/2006" xmlns:a14="http://schemas.microsoft.com/office/drawing/2010/main">
        <mc:Choice Requires="a14">
          <p:graphicFrame>
            <p:nvGraphicFramePr>
              <p:cNvPr id="6" name="Content Placeholder 5">
                <a:extLst>
                  <a:ext uri="{FF2B5EF4-FFF2-40B4-BE49-F238E27FC236}">
                    <a16:creationId xmlns:a16="http://schemas.microsoft.com/office/drawing/2014/main" id="{1441239A-9C9A-4DB4-B8D4-23FBA0572759}"/>
                  </a:ext>
                </a:extLst>
              </p:cNvPr>
              <p:cNvGraphicFramePr>
                <a:graphicFrameLocks noGrp="1"/>
              </p:cNvGraphicFramePr>
              <p:nvPr>
                <p:ph sz="half" idx="1"/>
                <p:extLst>
                  <p:ext uri="{D42A27DB-BD31-4B8C-83A1-F6EECF244321}">
                    <p14:modId xmlns:p14="http://schemas.microsoft.com/office/powerpoint/2010/main" val="3350422732"/>
                  </p:ext>
                </p:extLst>
              </p:nvPr>
            </p:nvGraphicFramePr>
            <p:xfrm>
              <a:off x="6019801" y="2217529"/>
              <a:ext cx="6066986" cy="45030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mc:Choice>
        <mc:Fallback xmlns="">
          <p:graphicFrame>
            <p:nvGraphicFramePr>
              <p:cNvPr id="6" name="Content Placeholder 5">
                <a:extLst>
                  <a:ext uri="{FF2B5EF4-FFF2-40B4-BE49-F238E27FC236}">
                    <a16:creationId xmlns:a16="http://schemas.microsoft.com/office/drawing/2014/main" id="{1441239A-9C9A-4DB4-B8D4-23FBA0572759}"/>
                  </a:ext>
                </a:extLst>
              </p:cNvPr>
              <p:cNvGraphicFramePr>
                <a:graphicFrameLocks noGrp="1"/>
              </p:cNvGraphicFramePr>
              <p:nvPr>
                <p:ph sz="half" idx="1"/>
                <p:extLst>
                  <p:ext uri="{D42A27DB-BD31-4B8C-83A1-F6EECF244321}">
                    <p14:modId xmlns:p14="http://schemas.microsoft.com/office/powerpoint/2010/main" val="3350422732"/>
                  </p:ext>
                </p:extLst>
              </p:nvPr>
            </p:nvGraphicFramePr>
            <p:xfrm>
              <a:off x="6019801" y="2217529"/>
              <a:ext cx="6066986" cy="450302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mc:Fallback>
      </mc:AlternateContent>
      <mc:AlternateContent xmlns:mc="http://schemas.openxmlformats.org/markup-compatibility/2006" xmlns:a14="http://schemas.microsoft.com/office/drawing/2010/main">
        <mc:Choice Requires="a14">
          <p:graphicFrame>
            <p:nvGraphicFramePr>
              <p:cNvPr id="75" name="Content Placeholder 1">
                <a:extLst>
                  <a:ext uri="{FF2B5EF4-FFF2-40B4-BE49-F238E27FC236}">
                    <a16:creationId xmlns:a16="http://schemas.microsoft.com/office/drawing/2014/main" id="{D6C52E4E-4281-48D5-AE2B-A91004021769}"/>
                  </a:ext>
                </a:extLst>
              </p:cNvPr>
              <p:cNvGraphicFramePr>
                <a:graphicFrameLocks/>
              </p:cNvGraphicFramePr>
              <p:nvPr>
                <p:extLst>
                  <p:ext uri="{D42A27DB-BD31-4B8C-83A1-F6EECF244321}">
                    <p14:modId xmlns:p14="http://schemas.microsoft.com/office/powerpoint/2010/main" val="4196682471"/>
                  </p:ext>
                </p:extLst>
              </p:nvPr>
            </p:nvGraphicFramePr>
            <p:xfrm>
              <a:off x="709706" y="2314447"/>
              <a:ext cx="5256455" cy="419576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mc:Choice>
        <mc:Fallback xmlns="">
          <p:graphicFrame>
            <p:nvGraphicFramePr>
              <p:cNvPr id="75" name="Content Placeholder 1">
                <a:extLst>
                  <a:ext uri="{FF2B5EF4-FFF2-40B4-BE49-F238E27FC236}">
                    <a16:creationId xmlns:a16="http://schemas.microsoft.com/office/drawing/2014/main" id="{D6C52E4E-4281-48D5-AE2B-A91004021769}"/>
                  </a:ext>
                </a:extLst>
              </p:cNvPr>
              <p:cNvGraphicFramePr>
                <a:graphicFrameLocks/>
              </p:cNvGraphicFramePr>
              <p:nvPr>
                <p:extLst>
                  <p:ext uri="{D42A27DB-BD31-4B8C-83A1-F6EECF244321}">
                    <p14:modId xmlns:p14="http://schemas.microsoft.com/office/powerpoint/2010/main" val="4196682471"/>
                  </p:ext>
                </p:extLst>
              </p:nvPr>
            </p:nvGraphicFramePr>
            <p:xfrm>
              <a:off x="709706" y="2314447"/>
              <a:ext cx="5256455" cy="4195763"/>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mc:Fallback>
      </mc:AlternateContent>
      <p:grpSp>
        <p:nvGrpSpPr>
          <p:cNvPr id="110" name="Group 109">
            <a:extLst>
              <a:ext uri="{FF2B5EF4-FFF2-40B4-BE49-F238E27FC236}">
                <a16:creationId xmlns:a16="http://schemas.microsoft.com/office/drawing/2014/main" id="{DEEB97FF-5D48-4FAC-900E-CA2E922CA070}"/>
              </a:ext>
            </a:extLst>
          </p:cNvPr>
          <p:cNvGrpSpPr/>
          <p:nvPr/>
        </p:nvGrpSpPr>
        <p:grpSpPr>
          <a:xfrm>
            <a:off x="3123813" y="2686525"/>
            <a:ext cx="6323040" cy="1098360"/>
            <a:chOff x="3123813" y="2686525"/>
            <a:chExt cx="6323040" cy="1098360"/>
          </a:xfrm>
        </p:grpSpPr>
        <mc:AlternateContent xmlns:mc="http://schemas.openxmlformats.org/markup-compatibility/2006" xmlns:p14="http://schemas.microsoft.com/office/powerpoint/2010/main">
          <mc:Choice Requires="p14">
            <p:contentPart p14:bwMode="auto" r:id="rId23">
              <p14:nvContentPartPr>
                <p14:cNvPr id="48" name="Ink 47">
                  <a:extLst>
                    <a:ext uri="{FF2B5EF4-FFF2-40B4-BE49-F238E27FC236}">
                      <a16:creationId xmlns:a16="http://schemas.microsoft.com/office/drawing/2014/main" id="{73F9434F-ECDA-4590-BBE2-057EA4FB6149}"/>
                    </a:ext>
                  </a:extLst>
                </p14:cNvPr>
                <p14:cNvContentPartPr/>
                <p14:nvPr/>
              </p14:nvContentPartPr>
              <p14:xfrm>
                <a:off x="6438693" y="3646285"/>
                <a:ext cx="3008160" cy="56880"/>
              </p14:xfrm>
            </p:contentPart>
          </mc:Choice>
          <mc:Fallback xmlns="">
            <p:pic>
              <p:nvPicPr>
                <p:cNvPr id="48" name="Ink 47">
                  <a:extLst>
                    <a:ext uri="{FF2B5EF4-FFF2-40B4-BE49-F238E27FC236}">
                      <a16:creationId xmlns:a16="http://schemas.microsoft.com/office/drawing/2014/main" id="{73F9434F-ECDA-4590-BBE2-057EA4FB6149}"/>
                    </a:ext>
                  </a:extLst>
                </p:cNvPr>
                <p:cNvPicPr/>
                <p:nvPr/>
              </p:nvPicPr>
              <p:blipFill>
                <a:blip r:embed="rId24"/>
                <a:stretch>
                  <a:fillRect/>
                </a:stretch>
              </p:blipFill>
              <p:spPr>
                <a:xfrm>
                  <a:off x="6384693" y="3538285"/>
                  <a:ext cx="311580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9" name="Ink 48">
                  <a:extLst>
                    <a:ext uri="{FF2B5EF4-FFF2-40B4-BE49-F238E27FC236}">
                      <a16:creationId xmlns:a16="http://schemas.microsoft.com/office/drawing/2014/main" id="{0EC57FC5-A93F-45B8-911C-EAD426359505}"/>
                    </a:ext>
                  </a:extLst>
                </p14:cNvPr>
                <p14:cNvContentPartPr/>
                <p14:nvPr/>
              </p14:nvContentPartPr>
              <p14:xfrm>
                <a:off x="6466773" y="3420565"/>
                <a:ext cx="1853640" cy="69480"/>
              </p14:xfrm>
            </p:contentPart>
          </mc:Choice>
          <mc:Fallback xmlns="">
            <p:pic>
              <p:nvPicPr>
                <p:cNvPr id="49" name="Ink 48">
                  <a:extLst>
                    <a:ext uri="{FF2B5EF4-FFF2-40B4-BE49-F238E27FC236}">
                      <a16:creationId xmlns:a16="http://schemas.microsoft.com/office/drawing/2014/main" id="{0EC57FC5-A93F-45B8-911C-EAD426359505}"/>
                    </a:ext>
                  </a:extLst>
                </p:cNvPr>
                <p:cNvPicPr/>
                <p:nvPr/>
              </p:nvPicPr>
              <p:blipFill>
                <a:blip r:embed="rId26"/>
                <a:stretch>
                  <a:fillRect/>
                </a:stretch>
              </p:blipFill>
              <p:spPr>
                <a:xfrm>
                  <a:off x="6412773" y="3312565"/>
                  <a:ext cx="196128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0" name="Ink 49">
                  <a:extLst>
                    <a:ext uri="{FF2B5EF4-FFF2-40B4-BE49-F238E27FC236}">
                      <a16:creationId xmlns:a16="http://schemas.microsoft.com/office/drawing/2014/main" id="{6B433BD5-DA2E-4DAB-8003-4B01D908D7E3}"/>
                    </a:ext>
                  </a:extLst>
                </p14:cNvPr>
                <p14:cNvContentPartPr/>
                <p14:nvPr/>
              </p14:nvContentPartPr>
              <p14:xfrm>
                <a:off x="6459213" y="3198805"/>
                <a:ext cx="2231640" cy="28800"/>
              </p14:xfrm>
            </p:contentPart>
          </mc:Choice>
          <mc:Fallback xmlns="">
            <p:pic>
              <p:nvPicPr>
                <p:cNvPr id="50" name="Ink 49">
                  <a:extLst>
                    <a:ext uri="{FF2B5EF4-FFF2-40B4-BE49-F238E27FC236}">
                      <a16:creationId xmlns:a16="http://schemas.microsoft.com/office/drawing/2014/main" id="{6B433BD5-DA2E-4DAB-8003-4B01D908D7E3}"/>
                    </a:ext>
                  </a:extLst>
                </p:cNvPr>
                <p:cNvPicPr/>
                <p:nvPr/>
              </p:nvPicPr>
              <p:blipFill>
                <a:blip r:embed="rId28"/>
                <a:stretch>
                  <a:fillRect/>
                </a:stretch>
              </p:blipFill>
              <p:spPr>
                <a:xfrm>
                  <a:off x="6405213" y="3090805"/>
                  <a:ext cx="233928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1" name="Ink 50">
                  <a:extLst>
                    <a:ext uri="{FF2B5EF4-FFF2-40B4-BE49-F238E27FC236}">
                      <a16:creationId xmlns:a16="http://schemas.microsoft.com/office/drawing/2014/main" id="{2B1D5705-6C52-422C-97C3-CD156B8E7EF2}"/>
                    </a:ext>
                  </a:extLst>
                </p14:cNvPr>
                <p14:cNvContentPartPr/>
                <p14:nvPr/>
              </p14:nvContentPartPr>
              <p14:xfrm>
                <a:off x="6312693" y="2985685"/>
                <a:ext cx="876600" cy="57960"/>
              </p14:xfrm>
            </p:contentPart>
          </mc:Choice>
          <mc:Fallback xmlns="">
            <p:pic>
              <p:nvPicPr>
                <p:cNvPr id="51" name="Ink 50">
                  <a:extLst>
                    <a:ext uri="{FF2B5EF4-FFF2-40B4-BE49-F238E27FC236}">
                      <a16:creationId xmlns:a16="http://schemas.microsoft.com/office/drawing/2014/main" id="{2B1D5705-6C52-422C-97C3-CD156B8E7EF2}"/>
                    </a:ext>
                  </a:extLst>
                </p:cNvPr>
                <p:cNvPicPr/>
                <p:nvPr/>
              </p:nvPicPr>
              <p:blipFill>
                <a:blip r:embed="rId30"/>
                <a:stretch>
                  <a:fillRect/>
                </a:stretch>
              </p:blipFill>
              <p:spPr>
                <a:xfrm>
                  <a:off x="6258715" y="2877685"/>
                  <a:ext cx="984196" cy="273600"/>
                </a:xfrm>
                <a:prstGeom prst="rect">
                  <a:avLst/>
                </a:prstGeom>
              </p:spPr>
            </p:pic>
          </mc:Fallback>
        </mc:AlternateContent>
        <p:grpSp>
          <p:nvGrpSpPr>
            <p:cNvPr id="109" name="Group 108">
              <a:extLst>
                <a:ext uri="{FF2B5EF4-FFF2-40B4-BE49-F238E27FC236}">
                  <a16:creationId xmlns:a16="http://schemas.microsoft.com/office/drawing/2014/main" id="{E84548C8-5D66-4046-8431-CE5B40C33B5D}"/>
                </a:ext>
              </a:extLst>
            </p:cNvPr>
            <p:cNvGrpSpPr/>
            <p:nvPr/>
          </p:nvGrpSpPr>
          <p:grpSpPr>
            <a:xfrm>
              <a:off x="3123813" y="2686525"/>
              <a:ext cx="3281760" cy="1098360"/>
              <a:chOff x="3123813" y="2686525"/>
              <a:chExt cx="3281760" cy="1098360"/>
            </a:xfrm>
          </p:grpSpPr>
          <mc:AlternateContent xmlns:mc="http://schemas.openxmlformats.org/markup-compatibility/2006" xmlns:p14="http://schemas.microsoft.com/office/powerpoint/2010/main">
            <mc:Choice Requires="p14">
              <p:contentPart p14:bwMode="auto" r:id="rId31">
                <p14:nvContentPartPr>
                  <p14:cNvPr id="53" name="Ink 52">
                    <a:extLst>
                      <a:ext uri="{FF2B5EF4-FFF2-40B4-BE49-F238E27FC236}">
                        <a16:creationId xmlns:a16="http://schemas.microsoft.com/office/drawing/2014/main" id="{C8CE6641-60B1-4D46-AA8B-9C190F126E7A}"/>
                      </a:ext>
                    </a:extLst>
                  </p14:cNvPr>
                  <p14:cNvContentPartPr/>
                  <p14:nvPr/>
                </p14:nvContentPartPr>
                <p14:xfrm>
                  <a:off x="6105693" y="2686525"/>
                  <a:ext cx="299880" cy="1098360"/>
                </p14:xfrm>
              </p:contentPart>
            </mc:Choice>
            <mc:Fallback xmlns="">
              <p:pic>
                <p:nvPicPr>
                  <p:cNvPr id="53" name="Ink 52">
                    <a:extLst>
                      <a:ext uri="{FF2B5EF4-FFF2-40B4-BE49-F238E27FC236}">
                        <a16:creationId xmlns:a16="http://schemas.microsoft.com/office/drawing/2014/main" id="{C8CE6641-60B1-4D46-AA8B-9C190F126E7A}"/>
                      </a:ext>
                    </a:extLst>
                  </p:cNvPr>
                  <p:cNvPicPr/>
                  <p:nvPr/>
                </p:nvPicPr>
                <p:blipFill>
                  <a:blip r:embed="rId32"/>
                  <a:stretch>
                    <a:fillRect/>
                  </a:stretch>
                </p:blipFill>
                <p:spPr>
                  <a:xfrm>
                    <a:off x="6096682" y="2677525"/>
                    <a:ext cx="317541" cy="111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3" name="Ink 72">
                    <a:extLst>
                      <a:ext uri="{FF2B5EF4-FFF2-40B4-BE49-F238E27FC236}">
                        <a16:creationId xmlns:a16="http://schemas.microsoft.com/office/drawing/2014/main" id="{C10F27A7-E0FB-405B-A5A6-B6E6FB76E966}"/>
                      </a:ext>
                    </a:extLst>
                  </p14:cNvPr>
                  <p14:cNvContentPartPr/>
                  <p14:nvPr/>
                </p14:nvContentPartPr>
                <p14:xfrm>
                  <a:off x="3123813" y="3056965"/>
                  <a:ext cx="3012480" cy="41040"/>
                </p14:xfrm>
              </p:contentPart>
            </mc:Choice>
            <mc:Fallback xmlns="">
              <p:pic>
                <p:nvPicPr>
                  <p:cNvPr id="73" name="Ink 72">
                    <a:extLst>
                      <a:ext uri="{FF2B5EF4-FFF2-40B4-BE49-F238E27FC236}">
                        <a16:creationId xmlns:a16="http://schemas.microsoft.com/office/drawing/2014/main" id="{C10F27A7-E0FB-405B-A5A6-B6E6FB76E966}"/>
                      </a:ext>
                    </a:extLst>
                  </p:cNvPr>
                  <p:cNvPicPr/>
                  <p:nvPr/>
                </p:nvPicPr>
                <p:blipFill>
                  <a:blip r:embed="rId34"/>
                  <a:stretch>
                    <a:fillRect/>
                  </a:stretch>
                </p:blipFill>
                <p:spPr>
                  <a:xfrm>
                    <a:off x="3114812" y="3047965"/>
                    <a:ext cx="3030122" cy="58680"/>
                  </a:xfrm>
                  <a:prstGeom prst="rect">
                    <a:avLst/>
                  </a:prstGeom>
                </p:spPr>
              </p:pic>
            </mc:Fallback>
          </mc:AlternateContent>
        </p:grpSp>
      </p:grpSp>
      <p:grpSp>
        <p:nvGrpSpPr>
          <p:cNvPr id="111" name="Group 110">
            <a:extLst>
              <a:ext uri="{FF2B5EF4-FFF2-40B4-BE49-F238E27FC236}">
                <a16:creationId xmlns:a16="http://schemas.microsoft.com/office/drawing/2014/main" id="{68D73D2E-0D72-43FD-B507-FD82248C4146}"/>
              </a:ext>
            </a:extLst>
          </p:cNvPr>
          <p:cNvGrpSpPr/>
          <p:nvPr/>
        </p:nvGrpSpPr>
        <p:grpSpPr>
          <a:xfrm>
            <a:off x="5687733" y="3204205"/>
            <a:ext cx="6110640" cy="2035800"/>
            <a:chOff x="5687733" y="3204205"/>
            <a:chExt cx="6110640" cy="2035800"/>
          </a:xfrm>
        </p:grpSpPr>
        <mc:AlternateContent xmlns:mc="http://schemas.openxmlformats.org/markup-compatibility/2006" xmlns:p14="http://schemas.microsoft.com/office/powerpoint/2010/main">
          <mc:Choice Requires="p14">
            <p:contentPart p14:bwMode="auto" r:id="rId35">
              <p14:nvContentPartPr>
                <p14:cNvPr id="46" name="Ink 45">
                  <a:extLst>
                    <a:ext uri="{FF2B5EF4-FFF2-40B4-BE49-F238E27FC236}">
                      <a16:creationId xmlns:a16="http://schemas.microsoft.com/office/drawing/2014/main" id="{349212D3-C3DA-452B-B1A3-36D0CE5C051B}"/>
                    </a:ext>
                  </a:extLst>
                </p14:cNvPr>
                <p14:cNvContentPartPr/>
                <p14:nvPr/>
              </p14:nvContentPartPr>
              <p14:xfrm>
                <a:off x="6509253" y="4030405"/>
                <a:ext cx="5289120" cy="100080"/>
              </p14:xfrm>
            </p:contentPart>
          </mc:Choice>
          <mc:Fallback xmlns="">
            <p:pic>
              <p:nvPicPr>
                <p:cNvPr id="46" name="Ink 45">
                  <a:extLst>
                    <a:ext uri="{FF2B5EF4-FFF2-40B4-BE49-F238E27FC236}">
                      <a16:creationId xmlns:a16="http://schemas.microsoft.com/office/drawing/2014/main" id="{349212D3-C3DA-452B-B1A3-36D0CE5C051B}"/>
                    </a:ext>
                  </a:extLst>
                </p:cNvPr>
                <p:cNvPicPr/>
                <p:nvPr/>
              </p:nvPicPr>
              <p:blipFill>
                <a:blip r:embed="rId36"/>
                <a:stretch>
                  <a:fillRect/>
                </a:stretch>
              </p:blipFill>
              <p:spPr>
                <a:xfrm>
                  <a:off x="6455257" y="3922405"/>
                  <a:ext cx="5396753"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7" name="Ink 46">
                  <a:extLst>
                    <a:ext uri="{FF2B5EF4-FFF2-40B4-BE49-F238E27FC236}">
                      <a16:creationId xmlns:a16="http://schemas.microsoft.com/office/drawing/2014/main" id="{34D49479-9C71-468C-B86E-AA18FDBD0040}"/>
                    </a:ext>
                  </a:extLst>
                </p14:cNvPr>
                <p14:cNvContentPartPr/>
                <p14:nvPr/>
              </p14:nvContentPartPr>
              <p14:xfrm>
                <a:off x="6481533" y="4254325"/>
                <a:ext cx="3183840" cy="29880"/>
              </p14:xfrm>
            </p:contentPart>
          </mc:Choice>
          <mc:Fallback xmlns="">
            <p:pic>
              <p:nvPicPr>
                <p:cNvPr id="47" name="Ink 46">
                  <a:extLst>
                    <a:ext uri="{FF2B5EF4-FFF2-40B4-BE49-F238E27FC236}">
                      <a16:creationId xmlns:a16="http://schemas.microsoft.com/office/drawing/2014/main" id="{34D49479-9C71-468C-B86E-AA18FDBD0040}"/>
                    </a:ext>
                  </a:extLst>
                </p:cNvPr>
                <p:cNvPicPr/>
                <p:nvPr/>
              </p:nvPicPr>
              <p:blipFill>
                <a:blip r:embed="rId38"/>
                <a:stretch>
                  <a:fillRect/>
                </a:stretch>
              </p:blipFill>
              <p:spPr>
                <a:xfrm>
                  <a:off x="6427533" y="4146325"/>
                  <a:ext cx="3291480" cy="245520"/>
                </a:xfrm>
                <a:prstGeom prst="rect">
                  <a:avLst/>
                </a:prstGeom>
              </p:spPr>
            </p:pic>
          </mc:Fallback>
        </mc:AlternateContent>
        <p:grpSp>
          <p:nvGrpSpPr>
            <p:cNvPr id="83" name="Group 82">
              <a:extLst>
                <a:ext uri="{FF2B5EF4-FFF2-40B4-BE49-F238E27FC236}">
                  <a16:creationId xmlns:a16="http://schemas.microsoft.com/office/drawing/2014/main" id="{9060C94C-4AE8-4919-8E65-6A742EF69000}"/>
                </a:ext>
              </a:extLst>
            </p:cNvPr>
            <p:cNvGrpSpPr/>
            <p:nvPr/>
          </p:nvGrpSpPr>
          <p:grpSpPr>
            <a:xfrm>
              <a:off x="5687733" y="3204205"/>
              <a:ext cx="787320" cy="2035800"/>
              <a:chOff x="5687733" y="3204205"/>
              <a:chExt cx="787320" cy="2035800"/>
            </a:xfrm>
          </p:grpSpPr>
          <mc:AlternateContent xmlns:mc="http://schemas.openxmlformats.org/markup-compatibility/2006" xmlns:p14="http://schemas.microsoft.com/office/powerpoint/2010/main">
            <mc:Choice Requires="p14">
              <p:contentPart p14:bwMode="auto" r:id="rId39">
                <p14:nvContentPartPr>
                  <p14:cNvPr id="80" name="Ink 79">
                    <a:extLst>
                      <a:ext uri="{FF2B5EF4-FFF2-40B4-BE49-F238E27FC236}">
                        <a16:creationId xmlns:a16="http://schemas.microsoft.com/office/drawing/2014/main" id="{52ACDCE0-2F7F-4E44-9C1D-CF4996099F53}"/>
                      </a:ext>
                    </a:extLst>
                  </p14:cNvPr>
                  <p14:cNvContentPartPr/>
                  <p14:nvPr/>
                </p14:nvContentPartPr>
                <p14:xfrm>
                  <a:off x="6182373" y="3892525"/>
                  <a:ext cx="292680" cy="1347480"/>
                </p14:xfrm>
              </p:contentPart>
            </mc:Choice>
            <mc:Fallback xmlns="">
              <p:pic>
                <p:nvPicPr>
                  <p:cNvPr id="80" name="Ink 79">
                    <a:extLst>
                      <a:ext uri="{FF2B5EF4-FFF2-40B4-BE49-F238E27FC236}">
                        <a16:creationId xmlns:a16="http://schemas.microsoft.com/office/drawing/2014/main" id="{52ACDCE0-2F7F-4E44-9C1D-CF4996099F53}"/>
                      </a:ext>
                    </a:extLst>
                  </p:cNvPr>
                  <p:cNvPicPr/>
                  <p:nvPr/>
                </p:nvPicPr>
                <p:blipFill>
                  <a:blip r:embed="rId40"/>
                  <a:stretch>
                    <a:fillRect/>
                  </a:stretch>
                </p:blipFill>
                <p:spPr>
                  <a:xfrm>
                    <a:off x="6173373" y="3883527"/>
                    <a:ext cx="310320" cy="1365115"/>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81" name="Ink 80">
                    <a:extLst>
                      <a:ext uri="{FF2B5EF4-FFF2-40B4-BE49-F238E27FC236}">
                        <a16:creationId xmlns:a16="http://schemas.microsoft.com/office/drawing/2014/main" id="{0FFF3322-F61B-4DCE-9C27-981225968845}"/>
                      </a:ext>
                    </a:extLst>
                  </p14:cNvPr>
                  <p14:cNvContentPartPr/>
                  <p14:nvPr/>
                </p14:nvContentPartPr>
                <p14:xfrm>
                  <a:off x="5687733" y="3204205"/>
                  <a:ext cx="166320" cy="211320"/>
                </p14:xfrm>
              </p:contentPart>
            </mc:Choice>
            <mc:Fallback xmlns="">
              <p:pic>
                <p:nvPicPr>
                  <p:cNvPr id="81" name="Ink 80">
                    <a:extLst>
                      <a:ext uri="{FF2B5EF4-FFF2-40B4-BE49-F238E27FC236}">
                        <a16:creationId xmlns:a16="http://schemas.microsoft.com/office/drawing/2014/main" id="{0FFF3322-F61B-4DCE-9C27-981225968845}"/>
                      </a:ext>
                    </a:extLst>
                  </p:cNvPr>
                  <p:cNvPicPr/>
                  <p:nvPr/>
                </p:nvPicPr>
                <p:blipFill>
                  <a:blip r:embed="rId42"/>
                  <a:stretch>
                    <a:fillRect/>
                  </a:stretch>
                </p:blipFill>
                <p:spPr>
                  <a:xfrm>
                    <a:off x="5678733" y="3195220"/>
                    <a:ext cx="183960" cy="22893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82" name="Ink 81">
                    <a:extLst>
                      <a:ext uri="{FF2B5EF4-FFF2-40B4-BE49-F238E27FC236}">
                        <a16:creationId xmlns:a16="http://schemas.microsoft.com/office/drawing/2014/main" id="{873E15D5-EF9E-4848-8640-995CBEBEA30F}"/>
                      </a:ext>
                    </a:extLst>
                  </p14:cNvPr>
                  <p14:cNvContentPartPr/>
                  <p14:nvPr/>
                </p14:nvContentPartPr>
                <p14:xfrm>
                  <a:off x="5839293" y="3304645"/>
                  <a:ext cx="357840" cy="1186200"/>
                </p14:xfrm>
              </p:contentPart>
            </mc:Choice>
            <mc:Fallback xmlns="">
              <p:pic>
                <p:nvPicPr>
                  <p:cNvPr id="82" name="Ink 81">
                    <a:extLst>
                      <a:ext uri="{FF2B5EF4-FFF2-40B4-BE49-F238E27FC236}">
                        <a16:creationId xmlns:a16="http://schemas.microsoft.com/office/drawing/2014/main" id="{873E15D5-EF9E-4848-8640-995CBEBEA30F}"/>
                      </a:ext>
                    </a:extLst>
                  </p:cNvPr>
                  <p:cNvPicPr/>
                  <p:nvPr/>
                </p:nvPicPr>
                <p:blipFill>
                  <a:blip r:embed="rId44"/>
                  <a:stretch>
                    <a:fillRect/>
                  </a:stretch>
                </p:blipFill>
                <p:spPr>
                  <a:xfrm>
                    <a:off x="5830284" y="3295648"/>
                    <a:ext cx="375498" cy="1203835"/>
                  </a:xfrm>
                  <a:prstGeom prst="rect">
                    <a:avLst/>
                  </a:prstGeom>
                </p:spPr>
              </p:pic>
            </mc:Fallback>
          </mc:AlternateContent>
        </p:grpSp>
      </p:grpSp>
      <p:grpSp>
        <p:nvGrpSpPr>
          <p:cNvPr id="113" name="Group 112">
            <a:extLst>
              <a:ext uri="{FF2B5EF4-FFF2-40B4-BE49-F238E27FC236}">
                <a16:creationId xmlns:a16="http://schemas.microsoft.com/office/drawing/2014/main" id="{77F852E6-B356-4C1D-8B4A-0522395015B3}"/>
              </a:ext>
            </a:extLst>
          </p:cNvPr>
          <p:cNvGrpSpPr/>
          <p:nvPr/>
        </p:nvGrpSpPr>
        <p:grpSpPr>
          <a:xfrm>
            <a:off x="1191693" y="4494085"/>
            <a:ext cx="7606800" cy="1684080"/>
            <a:chOff x="1191693" y="4494085"/>
            <a:chExt cx="7606800" cy="1684080"/>
          </a:xfrm>
        </p:grpSpPr>
        <mc:AlternateContent xmlns:mc="http://schemas.openxmlformats.org/markup-compatibility/2006" xmlns:p14="http://schemas.microsoft.com/office/powerpoint/2010/main">
          <mc:Choice Requires="p14">
            <p:contentPart p14:bwMode="auto" r:id="rId45">
              <p14:nvContentPartPr>
                <p14:cNvPr id="106" name="Ink 105">
                  <a:extLst>
                    <a:ext uri="{FF2B5EF4-FFF2-40B4-BE49-F238E27FC236}">
                      <a16:creationId xmlns:a16="http://schemas.microsoft.com/office/drawing/2014/main" id="{CAB4E8D4-4D31-4A04-94BE-E35E8B24AF66}"/>
                    </a:ext>
                  </a:extLst>
                </p14:cNvPr>
                <p14:cNvContentPartPr/>
                <p14:nvPr/>
              </p14:nvContentPartPr>
              <p14:xfrm>
                <a:off x="6783573" y="6113005"/>
                <a:ext cx="2014920" cy="65160"/>
              </p14:xfrm>
            </p:contentPart>
          </mc:Choice>
          <mc:Fallback xmlns="">
            <p:pic>
              <p:nvPicPr>
                <p:cNvPr id="106" name="Ink 105">
                  <a:extLst>
                    <a:ext uri="{FF2B5EF4-FFF2-40B4-BE49-F238E27FC236}">
                      <a16:creationId xmlns:a16="http://schemas.microsoft.com/office/drawing/2014/main" id="{CAB4E8D4-4D31-4A04-94BE-E35E8B24AF66}"/>
                    </a:ext>
                  </a:extLst>
                </p:cNvPr>
                <p:cNvPicPr/>
                <p:nvPr/>
              </p:nvPicPr>
              <p:blipFill>
                <a:blip r:embed="rId46"/>
                <a:stretch>
                  <a:fillRect/>
                </a:stretch>
              </p:blipFill>
              <p:spPr>
                <a:xfrm>
                  <a:off x="6729573" y="6005005"/>
                  <a:ext cx="2122560" cy="280800"/>
                </a:xfrm>
                <a:prstGeom prst="rect">
                  <a:avLst/>
                </a:prstGeom>
              </p:spPr>
            </p:pic>
          </mc:Fallback>
        </mc:AlternateContent>
        <p:grpSp>
          <p:nvGrpSpPr>
            <p:cNvPr id="108" name="Group 107">
              <a:extLst>
                <a:ext uri="{FF2B5EF4-FFF2-40B4-BE49-F238E27FC236}">
                  <a16:creationId xmlns:a16="http://schemas.microsoft.com/office/drawing/2014/main" id="{7FF75D31-2693-4B76-B671-C24F5B1F8D93}"/>
                </a:ext>
              </a:extLst>
            </p:cNvPr>
            <p:cNvGrpSpPr/>
            <p:nvPr/>
          </p:nvGrpSpPr>
          <p:grpSpPr>
            <a:xfrm>
              <a:off x="1191693" y="4494085"/>
              <a:ext cx="3885480" cy="1282680"/>
              <a:chOff x="1191693" y="4494085"/>
              <a:chExt cx="3885480" cy="1282680"/>
            </a:xfrm>
          </p:grpSpPr>
          <mc:AlternateContent xmlns:mc="http://schemas.openxmlformats.org/markup-compatibility/2006" xmlns:p14="http://schemas.microsoft.com/office/powerpoint/2010/main">
            <mc:Choice Requires="p14">
              <p:contentPart p14:bwMode="auto" r:id="rId47">
                <p14:nvContentPartPr>
                  <p14:cNvPr id="74" name="Ink 73">
                    <a:extLst>
                      <a:ext uri="{FF2B5EF4-FFF2-40B4-BE49-F238E27FC236}">
                        <a16:creationId xmlns:a16="http://schemas.microsoft.com/office/drawing/2014/main" id="{CDFDE8B9-6938-4CEC-8D77-32B4B6CCE58D}"/>
                      </a:ext>
                    </a:extLst>
                  </p14:cNvPr>
                  <p14:cNvContentPartPr/>
                  <p14:nvPr/>
                </p14:nvContentPartPr>
                <p14:xfrm>
                  <a:off x="1207533" y="4494085"/>
                  <a:ext cx="695160" cy="15120"/>
                </p14:xfrm>
              </p:contentPart>
            </mc:Choice>
            <mc:Fallback xmlns="">
              <p:pic>
                <p:nvPicPr>
                  <p:cNvPr id="74" name="Ink 73">
                    <a:extLst>
                      <a:ext uri="{FF2B5EF4-FFF2-40B4-BE49-F238E27FC236}">
                        <a16:creationId xmlns:a16="http://schemas.microsoft.com/office/drawing/2014/main" id="{CDFDE8B9-6938-4CEC-8D77-32B4B6CCE58D}"/>
                      </a:ext>
                    </a:extLst>
                  </p:cNvPr>
                  <p:cNvPicPr/>
                  <p:nvPr/>
                </p:nvPicPr>
                <p:blipFill>
                  <a:blip r:embed="rId48"/>
                  <a:stretch>
                    <a:fillRect/>
                  </a:stretch>
                </p:blipFill>
                <p:spPr>
                  <a:xfrm>
                    <a:off x="1198533" y="4485294"/>
                    <a:ext cx="712800" cy="3235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6" name="Ink 75">
                    <a:extLst>
                      <a:ext uri="{FF2B5EF4-FFF2-40B4-BE49-F238E27FC236}">
                        <a16:creationId xmlns:a16="http://schemas.microsoft.com/office/drawing/2014/main" id="{E525423F-77B3-40BC-989C-7A0C36003BAA}"/>
                      </a:ext>
                    </a:extLst>
                  </p14:cNvPr>
                  <p14:cNvContentPartPr/>
                  <p14:nvPr/>
                </p14:nvContentPartPr>
                <p14:xfrm>
                  <a:off x="1203573" y="4715485"/>
                  <a:ext cx="1615680" cy="91800"/>
                </p14:xfrm>
              </p:contentPart>
            </mc:Choice>
            <mc:Fallback xmlns="">
              <p:pic>
                <p:nvPicPr>
                  <p:cNvPr id="76" name="Ink 75">
                    <a:extLst>
                      <a:ext uri="{FF2B5EF4-FFF2-40B4-BE49-F238E27FC236}">
                        <a16:creationId xmlns:a16="http://schemas.microsoft.com/office/drawing/2014/main" id="{E525423F-77B3-40BC-989C-7A0C36003BAA}"/>
                      </a:ext>
                    </a:extLst>
                  </p:cNvPr>
                  <p:cNvPicPr/>
                  <p:nvPr/>
                </p:nvPicPr>
                <p:blipFill>
                  <a:blip r:embed="rId50"/>
                  <a:stretch>
                    <a:fillRect/>
                  </a:stretch>
                </p:blipFill>
                <p:spPr>
                  <a:xfrm>
                    <a:off x="1194573" y="4706485"/>
                    <a:ext cx="16333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7" name="Ink 76">
                    <a:extLst>
                      <a:ext uri="{FF2B5EF4-FFF2-40B4-BE49-F238E27FC236}">
                        <a16:creationId xmlns:a16="http://schemas.microsoft.com/office/drawing/2014/main" id="{2D691100-58B1-40DD-B2FF-7C18E7D5E0D7}"/>
                      </a:ext>
                    </a:extLst>
                  </p14:cNvPr>
                  <p14:cNvContentPartPr/>
                  <p14:nvPr/>
                </p14:nvContentPartPr>
                <p14:xfrm>
                  <a:off x="1223013" y="4967125"/>
                  <a:ext cx="2996280" cy="28800"/>
                </p14:xfrm>
              </p:contentPart>
            </mc:Choice>
            <mc:Fallback xmlns="">
              <p:pic>
                <p:nvPicPr>
                  <p:cNvPr id="77" name="Ink 76">
                    <a:extLst>
                      <a:ext uri="{FF2B5EF4-FFF2-40B4-BE49-F238E27FC236}">
                        <a16:creationId xmlns:a16="http://schemas.microsoft.com/office/drawing/2014/main" id="{2D691100-58B1-40DD-B2FF-7C18E7D5E0D7}"/>
                      </a:ext>
                    </a:extLst>
                  </p:cNvPr>
                  <p:cNvPicPr/>
                  <p:nvPr/>
                </p:nvPicPr>
                <p:blipFill>
                  <a:blip r:embed="rId52"/>
                  <a:stretch>
                    <a:fillRect/>
                  </a:stretch>
                </p:blipFill>
                <p:spPr>
                  <a:xfrm>
                    <a:off x="1214013" y="4958125"/>
                    <a:ext cx="30139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8" name="Ink 77">
                    <a:extLst>
                      <a:ext uri="{FF2B5EF4-FFF2-40B4-BE49-F238E27FC236}">
                        <a16:creationId xmlns:a16="http://schemas.microsoft.com/office/drawing/2014/main" id="{399F997A-E2E3-4EB1-9569-035072185CCD}"/>
                      </a:ext>
                    </a:extLst>
                  </p14:cNvPr>
                  <p14:cNvContentPartPr/>
                  <p14:nvPr/>
                </p14:nvContentPartPr>
                <p14:xfrm>
                  <a:off x="1244973" y="5196805"/>
                  <a:ext cx="3832200" cy="44640"/>
                </p14:xfrm>
              </p:contentPart>
            </mc:Choice>
            <mc:Fallback xmlns="">
              <p:pic>
                <p:nvPicPr>
                  <p:cNvPr id="78" name="Ink 77">
                    <a:extLst>
                      <a:ext uri="{FF2B5EF4-FFF2-40B4-BE49-F238E27FC236}">
                        <a16:creationId xmlns:a16="http://schemas.microsoft.com/office/drawing/2014/main" id="{399F997A-E2E3-4EB1-9569-035072185CCD}"/>
                      </a:ext>
                    </a:extLst>
                  </p:cNvPr>
                  <p:cNvPicPr/>
                  <p:nvPr/>
                </p:nvPicPr>
                <p:blipFill>
                  <a:blip r:embed="rId54"/>
                  <a:stretch>
                    <a:fillRect/>
                  </a:stretch>
                </p:blipFill>
                <p:spPr>
                  <a:xfrm>
                    <a:off x="1235973" y="5187877"/>
                    <a:ext cx="3849840" cy="62139"/>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79" name="Ink 78">
                    <a:extLst>
                      <a:ext uri="{FF2B5EF4-FFF2-40B4-BE49-F238E27FC236}">
                        <a16:creationId xmlns:a16="http://schemas.microsoft.com/office/drawing/2014/main" id="{A24D02AC-BD36-4465-8935-F756BDCCA905}"/>
                      </a:ext>
                    </a:extLst>
                  </p14:cNvPr>
                  <p14:cNvContentPartPr/>
                  <p14:nvPr/>
                </p14:nvContentPartPr>
                <p14:xfrm>
                  <a:off x="1270893" y="5709445"/>
                  <a:ext cx="1758960" cy="67320"/>
                </p14:xfrm>
              </p:contentPart>
            </mc:Choice>
            <mc:Fallback xmlns="">
              <p:pic>
                <p:nvPicPr>
                  <p:cNvPr id="79" name="Ink 78">
                    <a:extLst>
                      <a:ext uri="{FF2B5EF4-FFF2-40B4-BE49-F238E27FC236}">
                        <a16:creationId xmlns:a16="http://schemas.microsoft.com/office/drawing/2014/main" id="{A24D02AC-BD36-4465-8935-F756BDCCA905}"/>
                      </a:ext>
                    </a:extLst>
                  </p:cNvPr>
                  <p:cNvPicPr/>
                  <p:nvPr/>
                </p:nvPicPr>
                <p:blipFill>
                  <a:blip r:embed="rId56"/>
                  <a:stretch>
                    <a:fillRect/>
                  </a:stretch>
                </p:blipFill>
                <p:spPr>
                  <a:xfrm>
                    <a:off x="1261895" y="5700493"/>
                    <a:ext cx="1776596" cy="84866"/>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07" name="Ink 106">
                    <a:extLst>
                      <a:ext uri="{FF2B5EF4-FFF2-40B4-BE49-F238E27FC236}">
                        <a16:creationId xmlns:a16="http://schemas.microsoft.com/office/drawing/2014/main" id="{B9D7C734-0380-482B-B66D-4F6F246B1F4C}"/>
                      </a:ext>
                    </a:extLst>
                  </p14:cNvPr>
                  <p14:cNvContentPartPr/>
                  <p14:nvPr/>
                </p14:nvContentPartPr>
                <p14:xfrm>
                  <a:off x="1191693" y="5452765"/>
                  <a:ext cx="2814120" cy="77400"/>
                </p14:xfrm>
              </p:contentPart>
            </mc:Choice>
            <mc:Fallback xmlns="">
              <p:pic>
                <p:nvPicPr>
                  <p:cNvPr id="107" name="Ink 106">
                    <a:extLst>
                      <a:ext uri="{FF2B5EF4-FFF2-40B4-BE49-F238E27FC236}">
                        <a16:creationId xmlns:a16="http://schemas.microsoft.com/office/drawing/2014/main" id="{B9D7C734-0380-482B-B66D-4F6F246B1F4C}"/>
                      </a:ext>
                    </a:extLst>
                  </p:cNvPr>
                  <p:cNvPicPr/>
                  <p:nvPr/>
                </p:nvPicPr>
                <p:blipFill>
                  <a:blip r:embed="rId58"/>
                  <a:stretch>
                    <a:fillRect/>
                  </a:stretch>
                </p:blipFill>
                <p:spPr>
                  <a:xfrm>
                    <a:off x="1137693" y="5344765"/>
                    <a:ext cx="2921760" cy="293040"/>
                  </a:xfrm>
                  <a:prstGeom prst="rect">
                    <a:avLst/>
                  </a:prstGeom>
                </p:spPr>
              </p:pic>
            </mc:Fallback>
          </mc:AlternateContent>
        </p:grpSp>
      </p:grpSp>
    </p:spTree>
    <p:extLst>
      <p:ext uri="{BB962C8B-B14F-4D97-AF65-F5344CB8AC3E}">
        <p14:creationId xmlns:p14="http://schemas.microsoft.com/office/powerpoint/2010/main" val="36424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0">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12" name="Picture 12">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4" name="Rectangle 14">
            <a:extLst>
              <a:ext uri="{FF2B5EF4-FFF2-40B4-BE49-F238E27FC236}">
                <a16:creationId xmlns:a16="http://schemas.microsoft.com/office/drawing/2014/main" id="{4AB8125F-0FD8-48CD-9F43-73E5494EA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6" name="Rectangle 16">
            <a:extLst>
              <a:ext uri="{FF2B5EF4-FFF2-40B4-BE49-F238E27FC236}">
                <a16:creationId xmlns:a16="http://schemas.microsoft.com/office/drawing/2014/main" id="{0019DD6C-5899-4C07-864B-EB0A7D104A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8" name="Rectangle 18">
            <a:extLst>
              <a:ext uri="{FF2B5EF4-FFF2-40B4-BE49-F238E27FC236}">
                <a16:creationId xmlns:a16="http://schemas.microsoft.com/office/drawing/2014/main" id="{EBDFFBC1-15BD-428E-B8AF-ECF5D1B7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
            <a:ext cx="12192000" cy="221768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0" name="Rectangle 20">
            <a:extLst>
              <a:ext uri="{FF2B5EF4-FFF2-40B4-BE49-F238E27FC236}">
                <a16:creationId xmlns:a16="http://schemas.microsoft.com/office/drawing/2014/main" id="{EBFB3075-0323-4EB0-B1A5-776A0E709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
            <a:ext cx="12191999" cy="2224386"/>
          </a:xfrm>
          <a:prstGeom prst="rect">
            <a:avLst/>
          </a:prstGeom>
          <a:blipFill dpi="0" rotWithShape="1">
            <a:blip r:embed="rId4">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5B9B83-48BE-41C0-B68D-43D98E163721}"/>
              </a:ext>
            </a:extLst>
          </p:cNvPr>
          <p:cNvSpPr>
            <a:spLocks noGrp="1"/>
          </p:cNvSpPr>
          <p:nvPr>
            <p:ph type="title"/>
          </p:nvPr>
        </p:nvSpPr>
        <p:spPr>
          <a:xfrm>
            <a:off x="838200" y="381000"/>
            <a:ext cx="10003218" cy="1600124"/>
          </a:xfrm>
        </p:spPr>
        <p:txBody>
          <a:bodyPr vert="horz" lIns="91440" tIns="45720" rIns="91440" bIns="45720" rtlCol="0" anchor="ctr">
            <a:normAutofit/>
          </a:bodyPr>
          <a:lstStyle/>
          <a:p>
            <a:r>
              <a:rPr lang="en-US" dirty="0"/>
              <a:t>OLP-2</a:t>
            </a:r>
          </a:p>
        </p:txBody>
      </p:sp>
      <p:sp>
        <p:nvSpPr>
          <p:cNvPr id="4" name="Slide Number Placeholder 3">
            <a:extLst>
              <a:ext uri="{FF2B5EF4-FFF2-40B4-BE49-F238E27FC236}">
                <a16:creationId xmlns:a16="http://schemas.microsoft.com/office/drawing/2014/main" id="{1A03EE2C-C7D8-422A-B9B5-89F995A56333}"/>
              </a:ext>
            </a:extLst>
          </p:cNvPr>
          <p:cNvSpPr>
            <a:spLocks noGrp="1"/>
          </p:cNvSpPr>
          <p:nvPr>
            <p:ph type="sldNum" sz="quarter" idx="12"/>
          </p:nvPr>
        </p:nvSpPr>
        <p:spPr>
          <a:xfrm>
            <a:off x="10186908" y="6327648"/>
            <a:ext cx="1166892" cy="365125"/>
          </a:xfrm>
        </p:spPr>
        <p:txBody>
          <a:bodyPr vert="horz" lIns="91440" tIns="45720" rIns="91440" bIns="45720" rtlCol="0" anchor="ctr">
            <a:normAutofit/>
          </a:bodyPr>
          <a:lstStyle/>
          <a:p>
            <a:pPr>
              <a:spcAft>
                <a:spcPts val="600"/>
              </a:spcAft>
            </a:pPr>
            <a:fld id="{73B850FF-6169-4056-8077-06FFA93A5366}" type="slidenum">
              <a:rPr lang="en-US" smtClean="0"/>
              <a:pPr>
                <a:spcAft>
                  <a:spcPts val="600"/>
                </a:spcAft>
              </a:pPr>
              <a:t>29</a:t>
            </a:fld>
            <a:endParaRPr lang="en-US"/>
          </a:p>
        </p:txBody>
      </p:sp>
      <p:sp>
        <p:nvSpPr>
          <p:cNvPr id="5" name="Rectangle 4">
            <a:extLst>
              <a:ext uri="{FF2B5EF4-FFF2-40B4-BE49-F238E27FC236}">
                <a16:creationId xmlns:a16="http://schemas.microsoft.com/office/drawing/2014/main" id="{AEEB0E1B-B8E4-4EE5-A68A-24CF756B6662}"/>
              </a:ext>
            </a:extLst>
          </p:cNvPr>
          <p:cNvSpPr/>
          <p:nvPr/>
        </p:nvSpPr>
        <p:spPr>
          <a:xfrm>
            <a:off x="6141396" y="2671864"/>
            <a:ext cx="3404681" cy="116731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xmlns:a14="http://schemas.microsoft.com/office/drawing/2010/main">
        <mc:Choice Requires="a14">
          <p:graphicFrame>
            <p:nvGraphicFramePr>
              <p:cNvPr id="6" name="Content Placeholder 5">
                <a:extLst>
                  <a:ext uri="{FF2B5EF4-FFF2-40B4-BE49-F238E27FC236}">
                    <a16:creationId xmlns:a16="http://schemas.microsoft.com/office/drawing/2014/main" id="{1441239A-9C9A-4DB4-B8D4-23FBA0572759}"/>
                  </a:ext>
                </a:extLst>
              </p:cNvPr>
              <p:cNvGraphicFramePr>
                <a:graphicFrameLocks noGrp="1"/>
              </p:cNvGraphicFramePr>
              <p:nvPr>
                <p:ph sz="half" idx="1"/>
                <p:extLst>
                  <p:ext uri="{D42A27DB-BD31-4B8C-83A1-F6EECF244321}">
                    <p14:modId xmlns:p14="http://schemas.microsoft.com/office/powerpoint/2010/main" val="3570776387"/>
                  </p:ext>
                </p:extLst>
              </p:nvPr>
            </p:nvGraphicFramePr>
            <p:xfrm>
              <a:off x="6019801" y="2217529"/>
              <a:ext cx="6066986" cy="45030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mc:Choice>
        <mc:Fallback xmlns="">
          <p:graphicFrame>
            <p:nvGraphicFramePr>
              <p:cNvPr id="6" name="Content Placeholder 5">
                <a:extLst>
                  <a:ext uri="{FF2B5EF4-FFF2-40B4-BE49-F238E27FC236}">
                    <a16:creationId xmlns:a16="http://schemas.microsoft.com/office/drawing/2014/main" id="{1441239A-9C9A-4DB4-B8D4-23FBA0572759}"/>
                  </a:ext>
                </a:extLst>
              </p:cNvPr>
              <p:cNvGraphicFramePr>
                <a:graphicFrameLocks noGrp="1"/>
              </p:cNvGraphicFramePr>
              <p:nvPr>
                <p:ph sz="half" idx="1"/>
                <p:extLst>
                  <p:ext uri="{D42A27DB-BD31-4B8C-83A1-F6EECF244321}">
                    <p14:modId xmlns:p14="http://schemas.microsoft.com/office/powerpoint/2010/main" val="3570776387"/>
                  </p:ext>
                </p:extLst>
              </p:nvPr>
            </p:nvGraphicFramePr>
            <p:xfrm>
              <a:off x="6019801" y="2217529"/>
              <a:ext cx="6066986" cy="450302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mc:Fallback>
      </mc:AlternateContent>
      <mc:AlternateContent xmlns:mc="http://schemas.openxmlformats.org/markup-compatibility/2006" xmlns:a14="http://schemas.microsoft.com/office/drawing/2010/main">
        <mc:Choice Requires="a14">
          <p:sp>
            <p:nvSpPr>
              <p:cNvPr id="118" name="Content Placeholder 8">
                <a:extLst>
                  <a:ext uri="{FF2B5EF4-FFF2-40B4-BE49-F238E27FC236}">
                    <a16:creationId xmlns:a16="http://schemas.microsoft.com/office/drawing/2014/main" id="{92ECA3C4-D7E1-4587-A3C0-1F140CFF6820}"/>
                  </a:ext>
                </a:extLst>
              </p:cNvPr>
              <p:cNvSpPr>
                <a:spLocks noGrp="1"/>
              </p:cNvSpPr>
              <p:nvPr>
                <p:ph sz="half" idx="2"/>
              </p:nvPr>
            </p:nvSpPr>
            <p:spPr>
              <a:xfrm>
                <a:off x="505326" y="2296801"/>
                <a:ext cx="5181600" cy="4351338"/>
              </a:xfrm>
            </p:spPr>
            <p:txBody>
              <a:bodyPr anchor="ctr">
                <a:normAutofit/>
              </a:bodyPr>
              <a:lstStyle/>
              <a:p>
                <a:r>
                  <a:rPr lang="en-US" sz="1600">
                    <a:solidFill>
                      <a:schemeClr val="tx1"/>
                    </a:solidFill>
                  </a:rPr>
                  <a:t>We perform checks at </a:t>
                </a:r>
                <a:r>
                  <a:rPr lang="en-US" sz="1600" b="1">
                    <a:solidFill>
                      <a:schemeClr val="tx1"/>
                    </a:solidFill>
                  </a:rPr>
                  <a:t>Steps 1 a-c </a:t>
                </a:r>
                <a:r>
                  <a:rPr lang="en-US" sz="1600">
                    <a:solidFill>
                      <a:schemeClr val="tx1"/>
                    </a:solidFill>
                  </a:rPr>
                  <a:t>to eliminate unnecessary computation where an overlap could not possibly occur, i.e. </a:t>
                </a:r>
                <a:r>
                  <a:rPr kumimoji="0" lang="en-US" sz="1600" b="0" i="0" u="none" strike="noStrike" kern="0" cap="none" spc="0" normalizeH="0" baseline="0" noProof="0">
                    <a:ln>
                      <a:noFill/>
                    </a:ln>
                    <a:solidFill>
                      <a:sysClr val="windowText" lastClr="000000"/>
                    </a:solidFill>
                    <a:effectLst/>
                    <a:uLnTx/>
                    <a:uFillTx/>
                    <a:latin typeface="Lobster" panose="00000500000000000000" pitchFamily="2" charset="0"/>
                  </a:rPr>
                  <a:t>OLP</a:t>
                </a:r>
                <a14:m>
                  <m:oMath xmlns:m="http://schemas.openxmlformats.org/officeDocument/2006/math">
                    <m:d>
                      <m:dPr>
                        <m:begChr m:val="["/>
                        <m:endChr m:val="]"/>
                        <m:ctrlPr>
                          <a:rPr kumimoji="0" lang="nn-NO" sz="1600" b="0" i="1" u="none" strike="noStrike" kern="0" cap="none" spc="0" normalizeH="0" baseline="0" noProof="0" dirty="0" smtClean="0">
                            <a:ln>
                              <a:noFill/>
                            </a:ln>
                            <a:solidFill>
                              <a:sysClr val="windowText" lastClr="000000"/>
                            </a:solidFill>
                            <a:effectLst/>
                            <a:uLnTx/>
                            <a:uFillTx/>
                            <a:latin typeface="Cambria Math" panose="02040503050406030204" pitchFamily="18" charset="0"/>
                          </a:rPr>
                        </m:ctrlPr>
                      </m:dPr>
                      <m:e>
                        <m:r>
                          <a:rPr kumimoji="0" lang="nn-NO" sz="1600" b="0" i="1" u="none" strike="noStrike" kern="0" cap="none" spc="0" normalizeH="0" baseline="0" noProof="0" dirty="0" smtClean="0">
                            <a:ln>
                              <a:noFill/>
                            </a:ln>
                            <a:solidFill>
                              <a:sysClr val="windowText" lastClr="000000"/>
                            </a:solidFill>
                            <a:effectLst/>
                            <a:uLnTx/>
                            <a:uFillTx/>
                            <a:latin typeface="Cambria Math" panose="02040503050406030204" pitchFamily="18" charset="0"/>
                          </a:rPr>
                          <m:t>𝑖</m:t>
                        </m:r>
                      </m:e>
                    </m:d>
                    <m:r>
                      <a:rPr kumimoji="0" lang="nn-NO" sz="1600" b="0" i="1" u="none" strike="noStrike" kern="0" cap="none" spc="0" normalizeH="0" baseline="0" noProof="0" dirty="0" smtClean="0">
                        <a:ln>
                          <a:noFill/>
                        </a:ln>
                        <a:solidFill>
                          <a:sysClr val="windowText" lastClr="000000"/>
                        </a:solidFill>
                        <a:effectLst/>
                        <a:uLnTx/>
                        <a:uFillTx/>
                        <a:latin typeface="Cambria Math" panose="02040503050406030204" pitchFamily="18" charset="0"/>
                      </a:rPr>
                      <m:t>=</m:t>
                    </m:r>
                    <m:r>
                      <a:rPr kumimoji="0" lang="en-CA" sz="1600" b="0" i="1" u="none" strike="noStrike" kern="0" cap="none" spc="0" normalizeH="0" baseline="0" noProof="0" dirty="0" smtClean="0">
                        <a:ln>
                          <a:noFill/>
                        </a:ln>
                        <a:solidFill>
                          <a:sysClr val="windowText" lastClr="000000"/>
                        </a:solidFill>
                        <a:effectLst/>
                        <a:uLnTx/>
                        <a:uFillTx/>
                        <a:latin typeface="Cambria Math" panose="02040503050406030204" pitchFamily="18" charset="0"/>
                      </a:rPr>
                      <m:t>0</m:t>
                    </m:r>
                  </m:oMath>
                </a14:m>
                <a:r>
                  <a:rPr lang="en-US" sz="1600">
                    <a:solidFill>
                      <a:schemeClr val="tx1"/>
                    </a:solidFill>
                  </a:rPr>
                  <a:t> </a:t>
                </a:r>
              </a:p>
              <a:p>
                <a:pPr lvl="1"/>
                <a:r>
                  <a:rPr lang="en-US" sz="1200">
                    <a:solidFill>
                      <a:schemeClr val="tx1"/>
                    </a:solidFill>
                  </a:rPr>
                  <a:t>If </a:t>
                </a:r>
                <a14:m>
                  <m:oMath xmlns:m="http://schemas.openxmlformats.org/officeDocument/2006/math">
                    <m:r>
                      <a:rPr kumimoji="0" lang="en-CA" sz="1200" b="1" i="1" u="none" strike="noStrike" kern="0" cap="none" spc="0" normalizeH="0" baseline="0" noProof="0" dirty="0" smtClean="0">
                        <a:ln>
                          <a:noFill/>
                        </a:ln>
                        <a:solidFill>
                          <a:sysClr val="windowText" lastClr="000000"/>
                        </a:solidFill>
                        <a:effectLst/>
                        <a:uLnTx/>
                        <a:uFillTx/>
                        <a:latin typeface="Cambria Math" panose="02040503050406030204" pitchFamily="18" charset="0"/>
                      </a:rPr>
                      <m:t>𝒗</m:t>
                    </m:r>
                    <m:r>
                      <a:rPr kumimoji="0" lang="en-CA" sz="1200" b="1" i="1" u="none" strike="noStrike" kern="0" cap="none" spc="0" normalizeH="0" baseline="-25000" noProof="0" dirty="0" smtClean="0">
                        <a:ln>
                          <a:noFill/>
                        </a:ln>
                        <a:solidFill>
                          <a:sysClr val="windowText" lastClr="000000"/>
                        </a:solidFill>
                        <a:effectLst/>
                        <a:uLnTx/>
                        <a:uFillTx/>
                        <a:latin typeface="Cambria Math" panose="02040503050406030204" pitchFamily="18" charset="0"/>
                      </a:rPr>
                      <m:t>𝒊</m:t>
                    </m:r>
                  </m:oMath>
                </a14:m>
                <a:r>
                  <a:rPr lang="en-US" sz="1200">
                    <a:solidFill>
                      <a:schemeClr val="tx1"/>
                    </a:solidFill>
                  </a:rPr>
                  <a:t> occurs only once then </a:t>
                </a:r>
                <a14:m>
                  <m:oMath xmlns:m="http://schemas.openxmlformats.org/officeDocument/2006/math">
                    <m:r>
                      <a:rPr lang="en-CA" sz="1200" b="1" i="1" kern="0" dirty="0">
                        <a:solidFill>
                          <a:sysClr val="windowText" lastClr="000000"/>
                        </a:solidFill>
                        <a:latin typeface="Cambria Math" panose="02040503050406030204" pitchFamily="18" charset="0"/>
                      </a:rPr>
                      <m:t>𝒗</m:t>
                    </m:r>
                    <m:r>
                      <a:rPr lang="en-CA" sz="1200" b="1" i="1" kern="0" baseline="-25000" dirty="0">
                        <a:solidFill>
                          <a:sysClr val="windowText" lastClr="000000"/>
                        </a:solidFill>
                        <a:latin typeface="Cambria Math" panose="02040503050406030204" pitchFamily="18" charset="0"/>
                      </a:rPr>
                      <m:t>𝒊</m:t>
                    </m:r>
                  </m:oMath>
                </a14:m>
                <a:r>
                  <a:rPr lang="en-US" sz="1200">
                    <a:solidFill>
                      <a:schemeClr val="tx1"/>
                    </a:solidFill>
                  </a:rPr>
                  <a:t> is not a repeat, </a:t>
                </a:r>
                <a:br>
                  <a:rPr lang="en-US" sz="1200">
                    <a:solidFill>
                      <a:schemeClr val="tx1"/>
                    </a:solidFill>
                  </a:rPr>
                </a:br>
                <a:r>
                  <a:rPr lang="en-US" sz="1200">
                    <a:solidFill>
                      <a:schemeClr val="tx1"/>
                    </a:solidFill>
                  </a:rPr>
                  <a:t>	and thus, cannot overlap with itself</a:t>
                </a:r>
              </a:p>
              <a:p>
                <a:pPr lvl="1"/>
                <a:r>
                  <a:rPr lang="en-US" sz="1200">
                    <a:solidFill>
                      <a:schemeClr val="tx1"/>
                    </a:solidFill>
                  </a:rPr>
                  <a:t>For a repeat </a:t>
                </a:r>
                <a14:m>
                  <m:oMath xmlns:m="http://schemas.openxmlformats.org/officeDocument/2006/math">
                    <m:r>
                      <a:rPr kumimoji="0" lang="en-CA" sz="1200" b="1" i="1" u="none" strike="noStrike" kern="0" cap="none" spc="0" normalizeH="0" baseline="0" noProof="0" dirty="0" smtClean="0">
                        <a:ln>
                          <a:noFill/>
                        </a:ln>
                        <a:solidFill>
                          <a:sysClr val="windowText" lastClr="000000"/>
                        </a:solidFill>
                        <a:effectLst/>
                        <a:uLnTx/>
                        <a:uFillTx/>
                        <a:latin typeface="Cambria Math" panose="02040503050406030204" pitchFamily="18" charset="0"/>
                      </a:rPr>
                      <m:t>𝒗</m:t>
                    </m:r>
                    <m:r>
                      <a:rPr kumimoji="0" lang="en-CA" sz="1200" b="1" i="1" u="none" strike="noStrike" kern="0" cap="none" spc="0" normalizeH="0" baseline="-25000" noProof="0" dirty="0" smtClean="0">
                        <a:ln>
                          <a:noFill/>
                        </a:ln>
                        <a:solidFill>
                          <a:sysClr val="windowText" lastClr="000000"/>
                        </a:solidFill>
                        <a:effectLst/>
                        <a:uLnTx/>
                        <a:uFillTx/>
                        <a:latin typeface="Cambria Math" panose="02040503050406030204" pitchFamily="18" charset="0"/>
                      </a:rPr>
                      <m:t>𝒊</m:t>
                    </m:r>
                  </m:oMath>
                </a14:m>
                <a:r>
                  <a:rPr lang="en-US" sz="1200">
                    <a:solidFill>
                      <a:schemeClr val="tx1"/>
                    </a:solidFill>
                  </a:rPr>
                  <a:t> to overlap with itself, </a:t>
                </a:r>
                <a:br>
                  <a:rPr lang="en-US" sz="1200">
                    <a:solidFill>
                      <a:schemeClr val="tx1"/>
                    </a:solidFill>
                  </a:rPr>
                </a:br>
                <a:r>
                  <a:rPr lang="en-US" sz="1200">
                    <a:solidFill>
                      <a:schemeClr val="tx1"/>
                    </a:solidFill>
                  </a:rPr>
                  <a:t>	</a:t>
                </a:r>
                <a14:m>
                  <m:oMath xmlns:m="http://schemas.openxmlformats.org/officeDocument/2006/math">
                    <m:r>
                      <a:rPr lang="en-CA" sz="1200" b="1" i="1" kern="0" dirty="0">
                        <a:solidFill>
                          <a:sysClr val="windowText" lastClr="000000"/>
                        </a:solidFill>
                        <a:latin typeface="Cambria Math" panose="02040503050406030204" pitchFamily="18" charset="0"/>
                      </a:rPr>
                      <m:t>𝒗</m:t>
                    </m:r>
                    <m:r>
                      <a:rPr lang="en-CA" sz="1200" b="1" i="1" kern="0" baseline="-25000" dirty="0">
                        <a:solidFill>
                          <a:sysClr val="windowText" lastClr="000000"/>
                        </a:solidFill>
                        <a:latin typeface="Cambria Math" panose="02040503050406030204" pitchFamily="18" charset="0"/>
                      </a:rPr>
                      <m:t>𝒊</m:t>
                    </m:r>
                  </m:oMath>
                </a14:m>
                <a:r>
                  <a:rPr lang="en-US" sz="1200">
                    <a:solidFill>
                      <a:schemeClr val="tx1"/>
                    </a:solidFill>
                  </a:rPr>
                  <a:t> must have a border</a:t>
                </a:r>
                <a:endParaRPr lang="en-CA" sz="1200" i="1">
                  <a:solidFill>
                    <a:schemeClr val="tx1"/>
                  </a:solidFill>
                  <a:latin typeface="Cambria Math" panose="02040503050406030204" pitchFamily="18" charset="0"/>
                </a:endParaRPr>
              </a:p>
              <a:p>
                <a:pPr lvl="1"/>
                <a14:m>
                  <m:oMath xmlns:m="http://schemas.openxmlformats.org/officeDocument/2006/math">
                    <m:r>
                      <a:rPr lang="en-US" sz="1200" i="1" dirty="0">
                        <a:solidFill>
                          <a:schemeClr val="tx1"/>
                        </a:solidFill>
                        <a:latin typeface="Cambria Math" panose="02040503050406030204" pitchFamily="18" charset="0"/>
                      </a:rPr>
                      <m:t>𝑚𝑎𝑥𝑏𝑜𝑟𝑑𝑒𝑟</m:t>
                    </m:r>
                    <m:r>
                      <a:rPr lang="en-US" sz="1200" i="1" dirty="0">
                        <a:solidFill>
                          <a:schemeClr val="tx1"/>
                        </a:solidFill>
                        <a:latin typeface="Cambria Math" panose="02040503050406030204" pitchFamily="18" charset="0"/>
                      </a:rPr>
                      <m:t>() </m:t>
                    </m:r>
                  </m:oMath>
                </a14:m>
                <a:r>
                  <a:rPr lang="en-US" sz="1200">
                    <a:solidFill>
                      <a:schemeClr val="tx1"/>
                    </a:solidFill>
                  </a:rPr>
                  <a:t>computes the Border Array </a:t>
                </a:r>
                <a14:m>
                  <m:oMath xmlns:m="http://schemas.openxmlformats.org/officeDocument/2006/math">
                    <m:r>
                      <a:rPr lang="el-GR" sz="1200" i="1" dirty="0" smtClean="0">
                        <a:solidFill>
                          <a:schemeClr val="tx1"/>
                        </a:solidFill>
                        <a:latin typeface="Cambria Math" panose="02040503050406030204" pitchFamily="18" charset="0"/>
                      </a:rPr>
                      <m:t>𝛽</m:t>
                    </m:r>
                    <m:r>
                      <a:rPr lang="el-GR" sz="1200" i="1" dirty="0" smtClean="0">
                        <a:solidFill>
                          <a:schemeClr val="tx1"/>
                        </a:solidFill>
                        <a:latin typeface="Cambria Math" panose="02040503050406030204" pitchFamily="18" charset="0"/>
                      </a:rPr>
                      <m:t>[</m:t>
                    </m:r>
                    <m:r>
                      <a:rPr lang="en-US" sz="1200" i="1" dirty="0">
                        <a:solidFill>
                          <a:schemeClr val="tx1"/>
                        </a:solidFill>
                        <a:latin typeface="Cambria Math" panose="02040503050406030204" pitchFamily="18" charset="0"/>
                      </a:rPr>
                      <m:t>𝑛</m:t>
                    </m:r>
                    <m:r>
                      <a:rPr lang="en-US" sz="1200" i="1" dirty="0" smtClean="0">
                        <a:solidFill>
                          <a:schemeClr val="tx1"/>
                        </a:solidFill>
                        <a:latin typeface="Cambria Math" panose="02040503050406030204" pitchFamily="18" charset="0"/>
                      </a:rPr>
                      <m:t>]</m:t>
                    </m:r>
                  </m:oMath>
                </a14:m>
                <a:r>
                  <a:rPr lang="en-US" sz="1200">
                    <a:solidFill>
                      <a:schemeClr val="tx1"/>
                    </a:solidFill>
                  </a:rPr>
                  <a:t> of </a:t>
                </a:r>
                <a14:m>
                  <m:oMath xmlns:m="http://schemas.openxmlformats.org/officeDocument/2006/math">
                    <m:r>
                      <a:rPr lang="en-CA" sz="1200" b="1" i="1" kern="0" dirty="0">
                        <a:solidFill>
                          <a:sysClr val="windowText" lastClr="000000"/>
                        </a:solidFill>
                        <a:latin typeface="Cambria Math" panose="02040503050406030204" pitchFamily="18" charset="0"/>
                      </a:rPr>
                      <m:t>𝒗</m:t>
                    </m:r>
                    <m:r>
                      <a:rPr lang="en-CA" sz="1200" b="1" i="1" kern="0" baseline="-25000" dirty="0">
                        <a:solidFill>
                          <a:sysClr val="windowText" lastClr="000000"/>
                        </a:solidFill>
                        <a:latin typeface="Cambria Math" panose="02040503050406030204" pitchFamily="18" charset="0"/>
                      </a:rPr>
                      <m:t>𝒊</m:t>
                    </m:r>
                  </m:oMath>
                </a14:m>
                <a:r>
                  <a:rPr lang="en-US" sz="1200">
                    <a:solidFill>
                      <a:schemeClr val="tx1"/>
                    </a:solidFill>
                  </a:rPr>
                  <a:t>, </a:t>
                </a:r>
                <a:br>
                  <a:rPr lang="en-US" sz="1200">
                    <a:solidFill>
                      <a:schemeClr val="tx1"/>
                    </a:solidFill>
                  </a:rPr>
                </a:br>
                <a:r>
                  <a:rPr lang="en-US" sz="1200">
                    <a:solidFill>
                      <a:schemeClr val="tx1"/>
                    </a:solidFill>
                  </a:rPr>
                  <a:t>and returns the length of the longest border. </a:t>
                </a:r>
                <a:br>
                  <a:rPr lang="en-US" sz="1200">
                    <a:solidFill>
                      <a:schemeClr val="tx1"/>
                    </a:solidFill>
                  </a:rPr>
                </a:br>
                <a:r>
                  <a:rPr lang="en-US" sz="1200">
                    <a:solidFill>
                      <a:schemeClr val="tx1"/>
                    </a:solidFill>
                  </a:rPr>
                  <a:t>	Code based on Algorithm 1.3.1 in </a:t>
                </a:r>
                <a:r>
                  <a:rPr lang="en-US" sz="1200" b="1">
                    <a:solidFill>
                      <a:schemeClr val="tx1"/>
                    </a:solidFill>
                  </a:rPr>
                  <a:t>[Smy03]</a:t>
                </a:r>
                <a:r>
                  <a:rPr lang="en-US" sz="1200">
                    <a:solidFill>
                      <a:schemeClr val="tx1"/>
                    </a:solidFill>
                  </a:rPr>
                  <a:t>.</a:t>
                </a:r>
              </a:p>
            </p:txBody>
          </p:sp>
        </mc:Choice>
        <mc:Fallback xmlns="">
          <p:sp>
            <p:nvSpPr>
              <p:cNvPr id="118" name="Content Placeholder 8">
                <a:extLst>
                  <a:ext uri="{FF2B5EF4-FFF2-40B4-BE49-F238E27FC236}">
                    <a16:creationId xmlns:a16="http://schemas.microsoft.com/office/drawing/2014/main" id="{92ECA3C4-D7E1-4587-A3C0-1F140CFF6820}"/>
                  </a:ext>
                </a:extLst>
              </p:cNvPr>
              <p:cNvSpPr>
                <a:spLocks noGrp="1" noRot="1" noChangeAspect="1" noMove="1" noResize="1" noEditPoints="1" noAdjustHandles="1" noChangeArrowheads="1" noChangeShapeType="1" noTextEdit="1"/>
              </p:cNvSpPr>
              <p:nvPr>
                <p:ph sz="half" idx="2"/>
              </p:nvPr>
            </p:nvSpPr>
            <p:spPr>
              <a:xfrm>
                <a:off x="505326" y="2296801"/>
                <a:ext cx="5181600" cy="4351338"/>
              </a:xfrm>
              <a:blipFill>
                <a:blip r:embed="rId14"/>
                <a:stretch>
                  <a:fillRect l="-471"/>
                </a:stretch>
              </a:blipFill>
            </p:spPr>
            <p:txBody>
              <a:bodyPr/>
              <a:lstStyle/>
              <a:p>
                <a:r>
                  <a:rPr lang="en-CA">
                    <a:noFill/>
                  </a:rPr>
                  <a:t> </a:t>
                </a:r>
              </a:p>
            </p:txBody>
          </p:sp>
        </mc:Fallback>
      </mc:AlternateContent>
      <p:sp>
        <p:nvSpPr>
          <p:cNvPr id="100" name="TextBox 99">
            <a:extLst>
              <a:ext uri="{FF2B5EF4-FFF2-40B4-BE49-F238E27FC236}">
                <a16:creationId xmlns:a16="http://schemas.microsoft.com/office/drawing/2014/main" id="{4D5E0F1A-414E-42BF-B716-CBEC9FE6356F}"/>
              </a:ext>
            </a:extLst>
          </p:cNvPr>
          <p:cNvSpPr txBox="1"/>
          <p:nvPr/>
        </p:nvSpPr>
        <p:spPr>
          <a:xfrm>
            <a:off x="2097740" y="6292663"/>
            <a:ext cx="3922059" cy="400110"/>
          </a:xfrm>
          <a:prstGeom prst="rect">
            <a:avLst/>
          </a:prstGeom>
          <a:noFill/>
        </p:spPr>
        <p:txBody>
          <a:bodyPr wrap="square">
            <a:spAutoFit/>
          </a:bodyPr>
          <a:lstStyle/>
          <a:p>
            <a:pPr algn="r"/>
            <a:r>
              <a:rPr lang="en-US" sz="1000" b="0" i="0" u="none" strike="noStrike" baseline="0">
                <a:latin typeface="LMRoman10-Regular"/>
              </a:rPr>
              <a:t>[Smy03] W. F. Smyth. </a:t>
            </a:r>
            <a:r>
              <a:rPr lang="en-US" sz="1000" b="0" i="1" u="none" strike="noStrike" baseline="0">
                <a:latin typeface="LMRoman10-Italic"/>
              </a:rPr>
              <a:t>Computing Patterns in Strings</a:t>
            </a:r>
            <a:r>
              <a:rPr lang="en-US" sz="1000" b="0" i="0" u="none" strike="noStrike" baseline="0">
                <a:latin typeface="LMRoman10-Regular"/>
              </a:rPr>
              <a:t>. ACM Press Bks. Pearson/Addison-</a:t>
            </a:r>
            <a:r>
              <a:rPr lang="en-CA" sz="1000" b="0" i="0" u="none" strike="noStrike" baseline="0">
                <a:latin typeface="LMRoman10-Regular"/>
              </a:rPr>
              <a:t>Wesley, 2003. </a:t>
            </a:r>
            <a:r>
              <a:rPr lang="en-CA" sz="1000" b="0" i="0" u="none" strike="noStrike" baseline="0" err="1">
                <a:latin typeface="LMRomanCaps10-Regular"/>
              </a:rPr>
              <a:t>isbn</a:t>
            </a:r>
            <a:r>
              <a:rPr lang="en-CA" sz="1000" b="0" i="0" u="none" strike="noStrike" baseline="0">
                <a:latin typeface="LMRoman10-Regular"/>
              </a:rPr>
              <a:t>: 9780201398397.</a:t>
            </a:r>
            <a:endParaRPr lang="en-CA" sz="1000"/>
          </a:p>
        </p:txBody>
      </p:sp>
    </p:spTree>
    <p:extLst>
      <p:ext uri="{BB962C8B-B14F-4D97-AF65-F5344CB8AC3E}">
        <p14:creationId xmlns:p14="http://schemas.microsoft.com/office/powerpoint/2010/main" val="145403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8">
                                            <p:txEl>
                                              <p:pRg st="0" end="0"/>
                                            </p:txEl>
                                          </p:spTgt>
                                        </p:tgtEl>
                                        <p:attrNameLst>
                                          <p:attrName>style.visibility</p:attrName>
                                        </p:attrNameLst>
                                      </p:cBhvr>
                                      <p:to>
                                        <p:strVal val="visible"/>
                                      </p:to>
                                    </p:set>
                                    <p:animEffect transition="in" filter="fade">
                                      <p:cBhvr>
                                        <p:cTn id="7" dur="500"/>
                                        <p:tgtEl>
                                          <p:spTgt spid="11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8">
                                            <p:txEl>
                                              <p:pRg st="1" end="1"/>
                                            </p:txEl>
                                          </p:spTgt>
                                        </p:tgtEl>
                                        <p:attrNameLst>
                                          <p:attrName>style.visibility</p:attrName>
                                        </p:attrNameLst>
                                      </p:cBhvr>
                                      <p:to>
                                        <p:strVal val="visible"/>
                                      </p:to>
                                    </p:set>
                                    <p:animEffect transition="in" filter="fade">
                                      <p:cBhvr>
                                        <p:cTn id="15" dur="500"/>
                                        <p:tgtEl>
                                          <p:spTgt spid="11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8">
                                            <p:txEl>
                                              <p:pRg st="2" end="2"/>
                                            </p:txEl>
                                          </p:spTgt>
                                        </p:tgtEl>
                                        <p:attrNameLst>
                                          <p:attrName>style.visibility</p:attrName>
                                        </p:attrNameLst>
                                      </p:cBhvr>
                                      <p:to>
                                        <p:strVal val="visible"/>
                                      </p:to>
                                    </p:set>
                                    <p:animEffect transition="in" filter="fade">
                                      <p:cBhvr>
                                        <p:cTn id="20" dur="500"/>
                                        <p:tgtEl>
                                          <p:spTgt spid="11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8">
                                            <p:txEl>
                                              <p:pRg st="3" end="3"/>
                                            </p:txEl>
                                          </p:spTgt>
                                        </p:tgtEl>
                                        <p:attrNameLst>
                                          <p:attrName>style.visibility</p:attrName>
                                        </p:attrNameLst>
                                      </p:cBhvr>
                                      <p:to>
                                        <p:strVal val="visible"/>
                                      </p:to>
                                    </p:set>
                                    <p:animEffect transition="in" filter="fade">
                                      <p:cBhvr>
                                        <p:cTn id="25" dur="500"/>
                                        <p:tgtEl>
                                          <p:spTgt spid="118">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0"/>
                                        </p:tgtEl>
                                        <p:attrNameLst>
                                          <p:attrName>style.visibility</p:attrName>
                                        </p:attrNameLst>
                                      </p:cBhvr>
                                      <p:to>
                                        <p:strVal val="visible"/>
                                      </p:to>
                                    </p:set>
                                    <p:animEffect transition="in" filter="fade">
                                      <p:cBhvr>
                                        <p:cTn id="28"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8" grpId="0" uiExpand="1" build="p"/>
      <p:bldP spid="10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2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0" name="Rectangle 26">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9" name="Rectangle 28">
            <a:extLst>
              <a:ext uri="{FF2B5EF4-FFF2-40B4-BE49-F238E27FC236}">
                <a16:creationId xmlns:a16="http://schemas.microsoft.com/office/drawing/2014/main" id="{027CAEDE-D92D-4745-8749-71019415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0C96CB6-3880-40E6-A4BF-F64E7D1E4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4A768D-51A4-4375-849B-BEDF4ED42602}"/>
              </a:ext>
            </a:extLst>
          </p:cNvPr>
          <p:cNvSpPr>
            <a:spLocks noGrp="1"/>
          </p:cNvSpPr>
          <p:nvPr>
            <p:ph type="title"/>
          </p:nvPr>
        </p:nvSpPr>
        <p:spPr>
          <a:xfrm>
            <a:off x="838201" y="559813"/>
            <a:ext cx="2819399" cy="5577934"/>
          </a:xfrm>
        </p:spPr>
        <p:txBody>
          <a:bodyPr>
            <a:normAutofit/>
          </a:bodyPr>
          <a:lstStyle/>
          <a:p>
            <a:pPr algn="ctr"/>
            <a:r>
              <a:rPr lang="en-CA" sz="3400"/>
              <a:t>Agenda</a:t>
            </a:r>
          </a:p>
        </p:txBody>
      </p:sp>
      <p:sp>
        <p:nvSpPr>
          <p:cNvPr id="7" name="Slide Number Placeholder 6">
            <a:extLst>
              <a:ext uri="{FF2B5EF4-FFF2-40B4-BE49-F238E27FC236}">
                <a16:creationId xmlns:a16="http://schemas.microsoft.com/office/drawing/2014/main" id="{44FC90D8-B801-464F-916D-829EFE4F7F38}"/>
              </a:ext>
            </a:extLst>
          </p:cNvPr>
          <p:cNvSpPr>
            <a:spLocks noGrp="1"/>
          </p:cNvSpPr>
          <p:nvPr>
            <p:ph type="sldNum" sz="quarter" idx="12"/>
          </p:nvPr>
        </p:nvSpPr>
        <p:spPr>
          <a:xfrm>
            <a:off x="10668000" y="6327648"/>
            <a:ext cx="685800" cy="365125"/>
          </a:xfrm>
        </p:spPr>
        <p:txBody>
          <a:bodyPr>
            <a:normAutofit/>
          </a:bodyPr>
          <a:lstStyle/>
          <a:p>
            <a:pPr>
              <a:spcAft>
                <a:spcPts val="600"/>
              </a:spcAft>
            </a:pPr>
            <a:fld id="{73B850FF-6169-4056-8077-06FFA93A5366}" type="slidenum">
              <a:rPr lang="en-US" smtClean="0">
                <a:solidFill>
                  <a:schemeClr val="tx1">
                    <a:alpha val="60000"/>
                  </a:schemeClr>
                </a:solidFill>
              </a:rPr>
              <a:pPr>
                <a:spcAft>
                  <a:spcPts val="600"/>
                </a:spcAft>
              </a:pPr>
              <a:t>3</a:t>
            </a:fld>
            <a:endParaRPr lang="en-US">
              <a:solidFill>
                <a:schemeClr val="tx1">
                  <a:alpha val="60000"/>
                </a:schemeClr>
              </a:solidFill>
            </a:endParaRPr>
          </a:p>
        </p:txBody>
      </p:sp>
      <p:graphicFrame>
        <p:nvGraphicFramePr>
          <p:cNvPr id="9" name="Content Placeholder 8">
            <a:extLst>
              <a:ext uri="{FF2B5EF4-FFF2-40B4-BE49-F238E27FC236}">
                <a16:creationId xmlns:a16="http://schemas.microsoft.com/office/drawing/2014/main" id="{716E5518-9951-4454-99FC-079DDE61B12E}"/>
              </a:ext>
            </a:extLst>
          </p:cNvPr>
          <p:cNvGraphicFramePr>
            <a:graphicFrameLocks noGrp="1"/>
          </p:cNvGraphicFramePr>
          <p:nvPr>
            <p:ph idx="1"/>
            <p:extLst>
              <p:ext uri="{D42A27DB-BD31-4B8C-83A1-F6EECF244321}">
                <p14:modId xmlns:p14="http://schemas.microsoft.com/office/powerpoint/2010/main" val="3995341101"/>
              </p:ext>
            </p:extLst>
          </p:nvPr>
        </p:nvGraphicFramePr>
        <p:xfrm>
          <a:off x="4807223" y="457200"/>
          <a:ext cx="7003777" cy="5843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0232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0">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12" name="Picture 12">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4" name="Rectangle 14">
            <a:extLst>
              <a:ext uri="{FF2B5EF4-FFF2-40B4-BE49-F238E27FC236}">
                <a16:creationId xmlns:a16="http://schemas.microsoft.com/office/drawing/2014/main" id="{4AB8125F-0FD8-48CD-9F43-73E5494EA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6" name="Rectangle 16">
            <a:extLst>
              <a:ext uri="{FF2B5EF4-FFF2-40B4-BE49-F238E27FC236}">
                <a16:creationId xmlns:a16="http://schemas.microsoft.com/office/drawing/2014/main" id="{0019DD6C-5899-4C07-864B-EB0A7D104A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8" name="Rectangle 18">
            <a:extLst>
              <a:ext uri="{FF2B5EF4-FFF2-40B4-BE49-F238E27FC236}">
                <a16:creationId xmlns:a16="http://schemas.microsoft.com/office/drawing/2014/main" id="{EBDFFBC1-15BD-428E-B8AF-ECF5D1B7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
            <a:ext cx="12192000" cy="221768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0" name="Rectangle 20">
            <a:extLst>
              <a:ext uri="{FF2B5EF4-FFF2-40B4-BE49-F238E27FC236}">
                <a16:creationId xmlns:a16="http://schemas.microsoft.com/office/drawing/2014/main" id="{EBFB3075-0323-4EB0-B1A5-776A0E709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
            <a:ext cx="12191999" cy="2224386"/>
          </a:xfrm>
          <a:prstGeom prst="rect">
            <a:avLst/>
          </a:prstGeom>
          <a:blipFill dpi="0" rotWithShape="1">
            <a:blip r:embed="rId4">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5B9B83-48BE-41C0-B68D-43D98E163721}"/>
              </a:ext>
            </a:extLst>
          </p:cNvPr>
          <p:cNvSpPr>
            <a:spLocks noGrp="1"/>
          </p:cNvSpPr>
          <p:nvPr>
            <p:ph type="title"/>
          </p:nvPr>
        </p:nvSpPr>
        <p:spPr>
          <a:xfrm>
            <a:off x="838200" y="381000"/>
            <a:ext cx="10003218" cy="1600124"/>
          </a:xfrm>
        </p:spPr>
        <p:txBody>
          <a:bodyPr vert="horz" lIns="91440" tIns="45720" rIns="91440" bIns="45720" rtlCol="0" anchor="ctr">
            <a:normAutofit/>
          </a:bodyPr>
          <a:lstStyle/>
          <a:p>
            <a:r>
              <a:rPr lang="en-US" dirty="0"/>
              <a:t>OLP-3</a:t>
            </a:r>
          </a:p>
        </p:txBody>
      </p:sp>
      <p:sp>
        <p:nvSpPr>
          <p:cNvPr id="4" name="Slide Number Placeholder 3">
            <a:extLst>
              <a:ext uri="{FF2B5EF4-FFF2-40B4-BE49-F238E27FC236}">
                <a16:creationId xmlns:a16="http://schemas.microsoft.com/office/drawing/2014/main" id="{1A03EE2C-C7D8-422A-B9B5-89F995A56333}"/>
              </a:ext>
            </a:extLst>
          </p:cNvPr>
          <p:cNvSpPr>
            <a:spLocks noGrp="1"/>
          </p:cNvSpPr>
          <p:nvPr>
            <p:ph type="sldNum" sz="quarter" idx="12"/>
          </p:nvPr>
        </p:nvSpPr>
        <p:spPr>
          <a:xfrm>
            <a:off x="10186908" y="6327648"/>
            <a:ext cx="1166892" cy="365125"/>
          </a:xfrm>
        </p:spPr>
        <p:txBody>
          <a:bodyPr vert="horz" lIns="91440" tIns="45720" rIns="91440" bIns="45720" rtlCol="0" anchor="ctr">
            <a:normAutofit/>
          </a:bodyPr>
          <a:lstStyle/>
          <a:p>
            <a:pPr>
              <a:spcAft>
                <a:spcPts val="600"/>
              </a:spcAft>
            </a:pPr>
            <a:fld id="{73B850FF-6169-4056-8077-06FFA93A5366}" type="slidenum">
              <a:rPr lang="en-US" smtClean="0"/>
              <a:pPr>
                <a:spcAft>
                  <a:spcPts val="600"/>
                </a:spcAft>
              </a:pPr>
              <a:t>30</a:t>
            </a:fld>
            <a:endParaRPr lang="en-US"/>
          </a:p>
        </p:txBody>
      </p:sp>
      <p:sp>
        <p:nvSpPr>
          <p:cNvPr id="13" name="Rectangle 12">
            <a:extLst>
              <a:ext uri="{FF2B5EF4-FFF2-40B4-BE49-F238E27FC236}">
                <a16:creationId xmlns:a16="http://schemas.microsoft.com/office/drawing/2014/main" id="{0F2D5072-396E-4633-BE4D-278B526F0E02}"/>
              </a:ext>
            </a:extLst>
          </p:cNvPr>
          <p:cNvSpPr/>
          <p:nvPr/>
        </p:nvSpPr>
        <p:spPr>
          <a:xfrm>
            <a:off x="6189204" y="3848279"/>
            <a:ext cx="5801758" cy="143059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6D90BD5D-D0FB-4C4D-ABFF-FBE77BD80673}"/>
              </a:ext>
            </a:extLst>
          </p:cNvPr>
          <p:cNvSpPr/>
          <p:nvPr/>
        </p:nvSpPr>
        <p:spPr>
          <a:xfrm>
            <a:off x="6189204" y="5289958"/>
            <a:ext cx="4445666" cy="103768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xmlns:a14="http://schemas.microsoft.com/office/drawing/2010/main">
        <mc:Choice Requires="a14">
          <p:graphicFrame>
            <p:nvGraphicFramePr>
              <p:cNvPr id="6" name="Content Placeholder 5">
                <a:extLst>
                  <a:ext uri="{FF2B5EF4-FFF2-40B4-BE49-F238E27FC236}">
                    <a16:creationId xmlns:a16="http://schemas.microsoft.com/office/drawing/2014/main" id="{1441239A-9C9A-4DB4-B8D4-23FBA0572759}"/>
                  </a:ext>
                </a:extLst>
              </p:cNvPr>
              <p:cNvGraphicFramePr>
                <a:graphicFrameLocks noGrp="1"/>
              </p:cNvGraphicFramePr>
              <p:nvPr>
                <p:ph sz="half" idx="1"/>
                <p:extLst>
                  <p:ext uri="{D42A27DB-BD31-4B8C-83A1-F6EECF244321}">
                    <p14:modId xmlns:p14="http://schemas.microsoft.com/office/powerpoint/2010/main" val="1774250489"/>
                  </p:ext>
                </p:extLst>
              </p:nvPr>
            </p:nvGraphicFramePr>
            <p:xfrm>
              <a:off x="6019801" y="2217529"/>
              <a:ext cx="6066986" cy="45030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mc:Choice>
        <mc:Fallback xmlns="">
          <p:graphicFrame>
            <p:nvGraphicFramePr>
              <p:cNvPr id="6" name="Content Placeholder 5">
                <a:extLst>
                  <a:ext uri="{FF2B5EF4-FFF2-40B4-BE49-F238E27FC236}">
                    <a16:creationId xmlns:a16="http://schemas.microsoft.com/office/drawing/2014/main" id="{1441239A-9C9A-4DB4-B8D4-23FBA0572759}"/>
                  </a:ext>
                </a:extLst>
              </p:cNvPr>
              <p:cNvGraphicFramePr>
                <a:graphicFrameLocks noGrp="1"/>
              </p:cNvGraphicFramePr>
              <p:nvPr>
                <p:ph sz="half" idx="1"/>
                <p:extLst>
                  <p:ext uri="{D42A27DB-BD31-4B8C-83A1-F6EECF244321}">
                    <p14:modId xmlns:p14="http://schemas.microsoft.com/office/powerpoint/2010/main" val="1774250489"/>
                  </p:ext>
                </p:extLst>
              </p:nvPr>
            </p:nvGraphicFramePr>
            <p:xfrm>
              <a:off x="6019801" y="2217529"/>
              <a:ext cx="6066986" cy="450302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mc:Fallback>
      </mc:AlternateContent>
      <mc:AlternateContent xmlns:mc="http://schemas.openxmlformats.org/markup-compatibility/2006" xmlns:a14="http://schemas.microsoft.com/office/drawing/2010/main">
        <mc:Choice Requires="a14">
          <p:sp>
            <p:nvSpPr>
              <p:cNvPr id="118" name="Content Placeholder 8">
                <a:extLst>
                  <a:ext uri="{FF2B5EF4-FFF2-40B4-BE49-F238E27FC236}">
                    <a16:creationId xmlns:a16="http://schemas.microsoft.com/office/drawing/2014/main" id="{92ECA3C4-D7E1-4587-A3C0-1F140CFF6820}"/>
                  </a:ext>
                </a:extLst>
              </p:cNvPr>
              <p:cNvSpPr>
                <a:spLocks noGrp="1"/>
              </p:cNvSpPr>
              <p:nvPr>
                <p:ph sz="half" idx="2"/>
              </p:nvPr>
            </p:nvSpPr>
            <p:spPr>
              <a:xfrm>
                <a:off x="505326" y="2296801"/>
                <a:ext cx="5181600" cy="2287074"/>
              </a:xfrm>
            </p:spPr>
            <p:txBody>
              <a:bodyPr anchor="ctr">
                <a:normAutofit/>
              </a:bodyPr>
              <a:lstStyle/>
              <a:p>
                <a:r>
                  <a:rPr lang="en-US" sz="1600">
                    <a:solidFill>
                      <a:schemeClr val="tx2"/>
                    </a:solidFill>
                  </a:rPr>
                  <a:t>We determine the start positions for all occurrences of </a:t>
                </a:r>
                <a14:m>
                  <m:oMath xmlns:m="http://schemas.openxmlformats.org/officeDocument/2006/math">
                    <m:r>
                      <a:rPr lang="en-CA" sz="1600" b="1" i="1" baseline="0" dirty="0" smtClean="0">
                        <a:solidFill>
                          <a:schemeClr val="tx2"/>
                        </a:solidFill>
                        <a:latin typeface="Cambria Math" panose="02040503050406030204" pitchFamily="18" charset="0"/>
                      </a:rPr>
                      <m:t>𝒗</m:t>
                    </m:r>
                    <m:r>
                      <a:rPr lang="en-CA" sz="1600" b="1" i="1" baseline="-25000" dirty="0" smtClean="0">
                        <a:solidFill>
                          <a:schemeClr val="tx2"/>
                        </a:solidFill>
                        <a:latin typeface="Cambria Math" panose="02040503050406030204" pitchFamily="18" charset="0"/>
                      </a:rPr>
                      <m:t>𝒊</m:t>
                    </m:r>
                  </m:oMath>
                </a14:m>
                <a:r>
                  <a:rPr lang="en-US" sz="1600" i="1">
                    <a:solidFill>
                      <a:schemeClr val="tx2"/>
                    </a:solidFill>
                  </a:rPr>
                  <a:t> </a:t>
                </a:r>
                <a:r>
                  <a:rPr lang="en-US" sz="1600">
                    <a:solidFill>
                      <a:schemeClr val="tx2"/>
                    </a:solidFill>
                  </a:rPr>
                  <a:t>in </a:t>
                </a:r>
                <a14:m>
                  <m:oMath xmlns:m="http://schemas.openxmlformats.org/officeDocument/2006/math">
                    <m:r>
                      <a:rPr lang="en-US" sz="1600" b="1" i="1" dirty="0" smtClean="0">
                        <a:solidFill>
                          <a:schemeClr val="tx2"/>
                        </a:solidFill>
                        <a:latin typeface="Cambria Math" panose="02040503050406030204" pitchFamily="18" charset="0"/>
                      </a:rPr>
                      <m:t>𝒙</m:t>
                    </m:r>
                    <m:r>
                      <a:rPr lang="en-CA" sz="1600" b="1" i="1" dirty="0" smtClean="0">
                        <a:solidFill>
                          <a:schemeClr val="tx2"/>
                        </a:solidFill>
                        <a:latin typeface="Cambria Math" panose="02040503050406030204" pitchFamily="18" charset="0"/>
                      </a:rPr>
                      <m:t>.</m:t>
                    </m:r>
                  </m:oMath>
                </a14:m>
                <a:r>
                  <a:rPr lang="en-US" sz="1600" b="1" i="1">
                    <a:solidFill>
                      <a:schemeClr val="tx2"/>
                    </a:solidFill>
                  </a:rPr>
                  <a:t>   </a:t>
                </a:r>
                <a:r>
                  <a:rPr lang="en-US" sz="1600">
                    <a:solidFill>
                      <a:schemeClr val="tx2"/>
                    </a:solidFill>
                  </a:rPr>
                  <a:t>(</a:t>
                </a:r>
                <a:r>
                  <a:rPr lang="en-US" sz="1600" b="1">
                    <a:solidFill>
                      <a:schemeClr val="tx2"/>
                    </a:solidFill>
                  </a:rPr>
                  <a:t>Steps 2-4</a:t>
                </a:r>
                <a:r>
                  <a:rPr lang="en-US" sz="1600">
                    <a:solidFill>
                      <a:schemeClr val="tx2"/>
                    </a:solidFill>
                  </a:rPr>
                  <a:t>)</a:t>
                </a:r>
              </a:p>
              <a:p>
                <a:r>
                  <a:rPr lang="en-US" sz="1600">
                    <a:solidFill>
                      <a:schemeClr val="tx2"/>
                    </a:solidFill>
                  </a:rPr>
                  <a:t>Compare each consecutive occurrence of </a:t>
                </a:r>
                <a14:m>
                  <m:oMath xmlns:m="http://schemas.openxmlformats.org/officeDocument/2006/math">
                    <m:r>
                      <a:rPr lang="en-CA" sz="1600" b="1" i="1" dirty="0">
                        <a:solidFill>
                          <a:schemeClr val="tx2"/>
                        </a:solidFill>
                        <a:latin typeface="Cambria Math" panose="02040503050406030204" pitchFamily="18" charset="0"/>
                      </a:rPr>
                      <m:t>𝒗</m:t>
                    </m:r>
                    <m:r>
                      <a:rPr lang="en-CA" sz="1600" b="1" i="1" baseline="-25000" dirty="0">
                        <a:solidFill>
                          <a:schemeClr val="tx2"/>
                        </a:solidFill>
                        <a:latin typeface="Cambria Math" panose="02040503050406030204" pitchFamily="18" charset="0"/>
                      </a:rPr>
                      <m:t>𝒊</m:t>
                    </m:r>
                  </m:oMath>
                </a14:m>
                <a:r>
                  <a:rPr lang="en-US" sz="1600" i="1">
                    <a:solidFill>
                      <a:schemeClr val="tx2"/>
                    </a:solidFill>
                  </a:rPr>
                  <a:t> </a:t>
                </a:r>
                <a:r>
                  <a:rPr lang="en-US" sz="1600">
                    <a:solidFill>
                      <a:schemeClr val="tx2"/>
                    </a:solidFill>
                  </a:rPr>
                  <a:t> to see if the distance is close enough that an overlap must occur.   (</a:t>
                </a:r>
                <a:r>
                  <a:rPr lang="en-US" sz="1600" b="1">
                    <a:solidFill>
                      <a:schemeClr val="tx2"/>
                    </a:solidFill>
                  </a:rPr>
                  <a:t>Step 5 a-b</a:t>
                </a:r>
                <a:r>
                  <a:rPr lang="en-US" sz="1600">
                    <a:solidFill>
                      <a:schemeClr val="tx2"/>
                    </a:solidFill>
                  </a:rPr>
                  <a:t>)</a:t>
                </a:r>
              </a:p>
            </p:txBody>
          </p:sp>
        </mc:Choice>
        <mc:Fallback xmlns="">
          <p:sp>
            <p:nvSpPr>
              <p:cNvPr id="118" name="Content Placeholder 8">
                <a:extLst>
                  <a:ext uri="{FF2B5EF4-FFF2-40B4-BE49-F238E27FC236}">
                    <a16:creationId xmlns:a16="http://schemas.microsoft.com/office/drawing/2014/main" id="{92ECA3C4-D7E1-4587-A3C0-1F140CFF6820}"/>
                  </a:ext>
                </a:extLst>
              </p:cNvPr>
              <p:cNvSpPr>
                <a:spLocks noGrp="1" noRot="1" noChangeAspect="1" noMove="1" noResize="1" noEditPoints="1" noAdjustHandles="1" noChangeArrowheads="1" noChangeShapeType="1" noTextEdit="1"/>
              </p:cNvSpPr>
              <p:nvPr>
                <p:ph sz="half" idx="2"/>
              </p:nvPr>
            </p:nvSpPr>
            <p:spPr>
              <a:xfrm>
                <a:off x="505326" y="2296801"/>
                <a:ext cx="5181600" cy="2287074"/>
              </a:xfrm>
              <a:blipFill>
                <a:blip r:embed="rId14"/>
                <a:stretch>
                  <a:fillRect l="-471" r="-1412"/>
                </a:stretch>
              </a:blipFill>
            </p:spPr>
            <p:txBody>
              <a:bodyPr/>
              <a:lstStyle/>
              <a:p>
                <a:r>
                  <a:rPr lang="en-CA">
                    <a:noFill/>
                  </a:rPr>
                  <a:t> </a:t>
                </a:r>
              </a:p>
            </p:txBody>
          </p:sp>
        </mc:Fallback>
      </mc:AlternateContent>
      <p:pic>
        <p:nvPicPr>
          <p:cNvPr id="3" name="Picture 2">
            <a:extLst>
              <a:ext uri="{FF2B5EF4-FFF2-40B4-BE49-F238E27FC236}">
                <a16:creationId xmlns:a16="http://schemas.microsoft.com/office/drawing/2014/main" id="{316007C5-2A64-4741-A3EB-D7177D0EC210}"/>
              </a:ext>
            </a:extLst>
          </p:cNvPr>
          <p:cNvPicPr>
            <a:picLocks noChangeAspect="1"/>
          </p:cNvPicPr>
          <p:nvPr/>
        </p:nvPicPr>
        <p:blipFill>
          <a:blip r:embed="rId15"/>
          <a:stretch>
            <a:fillRect/>
          </a:stretch>
        </p:blipFill>
        <p:spPr>
          <a:xfrm>
            <a:off x="616671" y="4635947"/>
            <a:ext cx="4789507" cy="2012192"/>
          </a:xfrm>
          <a:prstGeom prst="rect">
            <a:avLst/>
          </a:prstGeom>
        </p:spPr>
      </p:pic>
      <p:grpSp>
        <p:nvGrpSpPr>
          <p:cNvPr id="42" name="Group 41">
            <a:extLst>
              <a:ext uri="{FF2B5EF4-FFF2-40B4-BE49-F238E27FC236}">
                <a16:creationId xmlns:a16="http://schemas.microsoft.com/office/drawing/2014/main" id="{88F6079E-F15E-49B8-994B-62352108698D}"/>
              </a:ext>
            </a:extLst>
          </p:cNvPr>
          <p:cNvGrpSpPr/>
          <p:nvPr/>
        </p:nvGrpSpPr>
        <p:grpSpPr>
          <a:xfrm>
            <a:off x="1109613" y="5108605"/>
            <a:ext cx="1742400" cy="665280"/>
            <a:chOff x="1109613" y="5108605"/>
            <a:chExt cx="1742400" cy="665280"/>
          </a:xfrm>
        </p:grpSpPr>
        <p:grpSp>
          <p:nvGrpSpPr>
            <p:cNvPr id="23" name="Group 22">
              <a:extLst>
                <a:ext uri="{FF2B5EF4-FFF2-40B4-BE49-F238E27FC236}">
                  <a16:creationId xmlns:a16="http://schemas.microsoft.com/office/drawing/2014/main" id="{AA350A15-7929-443D-A80B-A032D4DF0E87}"/>
                </a:ext>
              </a:extLst>
            </p:cNvPr>
            <p:cNvGrpSpPr/>
            <p:nvPr/>
          </p:nvGrpSpPr>
          <p:grpSpPr>
            <a:xfrm>
              <a:off x="1109613" y="5240365"/>
              <a:ext cx="1742400" cy="533520"/>
              <a:chOff x="1109613" y="5240365"/>
              <a:chExt cx="1742400" cy="533520"/>
            </a:xfrm>
          </p:grpSpPr>
          <mc:AlternateContent xmlns:mc="http://schemas.openxmlformats.org/markup-compatibility/2006" xmlns:p14="http://schemas.microsoft.com/office/powerpoint/2010/main">
            <mc:Choice Requires="p14">
              <p:contentPart p14:bwMode="auto" r:id="rId16">
                <p14:nvContentPartPr>
                  <p14:cNvPr id="5" name="Ink 4">
                    <a:extLst>
                      <a:ext uri="{FF2B5EF4-FFF2-40B4-BE49-F238E27FC236}">
                        <a16:creationId xmlns:a16="http://schemas.microsoft.com/office/drawing/2014/main" id="{6B9A04A2-2160-4F8C-8E96-F09BBB9ED9B4}"/>
                      </a:ext>
                    </a:extLst>
                  </p14:cNvPr>
                  <p14:cNvContentPartPr/>
                  <p14:nvPr/>
                </p14:nvContentPartPr>
                <p14:xfrm>
                  <a:off x="2622333" y="5558965"/>
                  <a:ext cx="196200" cy="202320"/>
                </p14:xfrm>
              </p:contentPart>
            </mc:Choice>
            <mc:Fallback xmlns="">
              <p:pic>
                <p:nvPicPr>
                  <p:cNvPr id="5" name="Ink 4">
                    <a:extLst>
                      <a:ext uri="{FF2B5EF4-FFF2-40B4-BE49-F238E27FC236}">
                        <a16:creationId xmlns:a16="http://schemas.microsoft.com/office/drawing/2014/main" id="{6B9A04A2-2160-4F8C-8E96-F09BBB9ED9B4}"/>
                      </a:ext>
                    </a:extLst>
                  </p:cNvPr>
                  <p:cNvPicPr/>
                  <p:nvPr/>
                </p:nvPicPr>
                <p:blipFill>
                  <a:blip r:embed="rId17"/>
                  <a:stretch>
                    <a:fillRect/>
                  </a:stretch>
                </p:blipFill>
                <p:spPr>
                  <a:xfrm>
                    <a:off x="2613333" y="5549965"/>
                    <a:ext cx="21384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 name="Ink 6">
                    <a:extLst>
                      <a:ext uri="{FF2B5EF4-FFF2-40B4-BE49-F238E27FC236}">
                        <a16:creationId xmlns:a16="http://schemas.microsoft.com/office/drawing/2014/main" id="{B18D53C2-FB8F-495A-98DF-904A5992091E}"/>
                      </a:ext>
                    </a:extLst>
                  </p14:cNvPr>
                  <p14:cNvContentPartPr/>
                  <p14:nvPr/>
                </p14:nvContentPartPr>
                <p14:xfrm>
                  <a:off x="1557093" y="5533765"/>
                  <a:ext cx="1075320" cy="88200"/>
                </p14:xfrm>
              </p:contentPart>
            </mc:Choice>
            <mc:Fallback xmlns="">
              <p:pic>
                <p:nvPicPr>
                  <p:cNvPr id="7" name="Ink 6">
                    <a:extLst>
                      <a:ext uri="{FF2B5EF4-FFF2-40B4-BE49-F238E27FC236}">
                        <a16:creationId xmlns:a16="http://schemas.microsoft.com/office/drawing/2014/main" id="{B18D53C2-FB8F-495A-98DF-904A5992091E}"/>
                      </a:ext>
                    </a:extLst>
                  </p:cNvPr>
                  <p:cNvPicPr/>
                  <p:nvPr/>
                </p:nvPicPr>
                <p:blipFill>
                  <a:blip r:embed="rId19"/>
                  <a:stretch>
                    <a:fillRect/>
                  </a:stretch>
                </p:blipFill>
                <p:spPr>
                  <a:xfrm>
                    <a:off x="1548093" y="5524765"/>
                    <a:ext cx="10929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 name="Ink 8">
                    <a:extLst>
                      <a:ext uri="{FF2B5EF4-FFF2-40B4-BE49-F238E27FC236}">
                        <a16:creationId xmlns:a16="http://schemas.microsoft.com/office/drawing/2014/main" id="{FE42DB1D-1003-4A3C-AE12-20DACE10A861}"/>
                      </a:ext>
                    </a:extLst>
                  </p14:cNvPr>
                  <p14:cNvContentPartPr/>
                  <p14:nvPr/>
                </p14:nvContentPartPr>
                <p14:xfrm>
                  <a:off x="1351173" y="5530165"/>
                  <a:ext cx="180720" cy="243720"/>
                </p14:xfrm>
              </p:contentPart>
            </mc:Choice>
            <mc:Fallback xmlns="">
              <p:pic>
                <p:nvPicPr>
                  <p:cNvPr id="9" name="Ink 8">
                    <a:extLst>
                      <a:ext uri="{FF2B5EF4-FFF2-40B4-BE49-F238E27FC236}">
                        <a16:creationId xmlns:a16="http://schemas.microsoft.com/office/drawing/2014/main" id="{FE42DB1D-1003-4A3C-AE12-20DACE10A861}"/>
                      </a:ext>
                    </a:extLst>
                  </p:cNvPr>
                  <p:cNvPicPr/>
                  <p:nvPr/>
                </p:nvPicPr>
                <p:blipFill>
                  <a:blip r:embed="rId21"/>
                  <a:stretch>
                    <a:fillRect/>
                  </a:stretch>
                </p:blipFill>
                <p:spPr>
                  <a:xfrm>
                    <a:off x="1342173" y="5521178"/>
                    <a:ext cx="198360" cy="261334"/>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 name="Ink 10">
                    <a:extLst>
                      <a:ext uri="{FF2B5EF4-FFF2-40B4-BE49-F238E27FC236}">
                        <a16:creationId xmlns:a16="http://schemas.microsoft.com/office/drawing/2014/main" id="{369A3C81-3292-4C71-BFF6-66F9CD7B87A8}"/>
                      </a:ext>
                    </a:extLst>
                  </p14:cNvPr>
                  <p14:cNvContentPartPr/>
                  <p14:nvPr/>
                </p14:nvContentPartPr>
                <p14:xfrm>
                  <a:off x="1273413" y="5446645"/>
                  <a:ext cx="98640" cy="108000"/>
                </p14:xfrm>
              </p:contentPart>
            </mc:Choice>
            <mc:Fallback xmlns="">
              <p:pic>
                <p:nvPicPr>
                  <p:cNvPr id="11" name="Ink 10">
                    <a:extLst>
                      <a:ext uri="{FF2B5EF4-FFF2-40B4-BE49-F238E27FC236}">
                        <a16:creationId xmlns:a16="http://schemas.microsoft.com/office/drawing/2014/main" id="{369A3C81-3292-4C71-BFF6-66F9CD7B87A8}"/>
                      </a:ext>
                    </a:extLst>
                  </p:cNvPr>
                  <p:cNvPicPr/>
                  <p:nvPr/>
                </p:nvPicPr>
                <p:blipFill>
                  <a:blip r:embed="rId23"/>
                  <a:stretch>
                    <a:fillRect/>
                  </a:stretch>
                </p:blipFill>
                <p:spPr>
                  <a:xfrm>
                    <a:off x="1264446" y="5437645"/>
                    <a:ext cx="116216"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5A663887-C26A-4EB5-9C97-C4C41DDC2F32}"/>
                      </a:ext>
                    </a:extLst>
                  </p14:cNvPr>
                  <p14:cNvContentPartPr/>
                  <p14:nvPr/>
                </p14:nvContentPartPr>
                <p14:xfrm>
                  <a:off x="2678493" y="5475085"/>
                  <a:ext cx="80640" cy="97200"/>
                </p14:xfrm>
              </p:contentPart>
            </mc:Choice>
            <mc:Fallback xmlns="">
              <p:pic>
                <p:nvPicPr>
                  <p:cNvPr id="17" name="Ink 16">
                    <a:extLst>
                      <a:ext uri="{FF2B5EF4-FFF2-40B4-BE49-F238E27FC236}">
                        <a16:creationId xmlns:a16="http://schemas.microsoft.com/office/drawing/2014/main" id="{5A663887-C26A-4EB5-9C97-C4C41DDC2F32}"/>
                      </a:ext>
                    </a:extLst>
                  </p:cNvPr>
                  <p:cNvPicPr/>
                  <p:nvPr/>
                </p:nvPicPr>
                <p:blipFill>
                  <a:blip r:embed="rId25"/>
                  <a:stretch>
                    <a:fillRect/>
                  </a:stretch>
                </p:blipFill>
                <p:spPr>
                  <a:xfrm>
                    <a:off x="2669493" y="5466085"/>
                    <a:ext cx="982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A30EFF20-FF5D-4880-A497-6DFD5C149E0C}"/>
                      </a:ext>
                    </a:extLst>
                  </p14:cNvPr>
                  <p14:cNvContentPartPr/>
                  <p14:nvPr/>
                </p14:nvContentPartPr>
                <p14:xfrm>
                  <a:off x="2740413" y="5240365"/>
                  <a:ext cx="111600" cy="267480"/>
                </p14:xfrm>
              </p:contentPart>
            </mc:Choice>
            <mc:Fallback xmlns="">
              <p:pic>
                <p:nvPicPr>
                  <p:cNvPr id="19" name="Ink 18">
                    <a:extLst>
                      <a:ext uri="{FF2B5EF4-FFF2-40B4-BE49-F238E27FC236}">
                        <a16:creationId xmlns:a16="http://schemas.microsoft.com/office/drawing/2014/main" id="{A30EFF20-FF5D-4880-A497-6DFD5C149E0C}"/>
                      </a:ext>
                    </a:extLst>
                  </p:cNvPr>
                  <p:cNvPicPr/>
                  <p:nvPr/>
                </p:nvPicPr>
                <p:blipFill>
                  <a:blip r:embed="rId27"/>
                  <a:stretch>
                    <a:fillRect/>
                  </a:stretch>
                </p:blipFill>
                <p:spPr>
                  <a:xfrm>
                    <a:off x="2731413" y="5231365"/>
                    <a:ext cx="12924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E5960353-2228-49E6-84F2-8EBF870A18E7}"/>
                      </a:ext>
                    </a:extLst>
                  </p14:cNvPr>
                  <p14:cNvContentPartPr/>
                  <p14:nvPr/>
                </p14:nvContentPartPr>
                <p14:xfrm>
                  <a:off x="1109613" y="5246845"/>
                  <a:ext cx="93240" cy="254880"/>
                </p14:xfrm>
              </p:contentPart>
            </mc:Choice>
            <mc:Fallback xmlns="">
              <p:pic>
                <p:nvPicPr>
                  <p:cNvPr id="22" name="Ink 21">
                    <a:extLst>
                      <a:ext uri="{FF2B5EF4-FFF2-40B4-BE49-F238E27FC236}">
                        <a16:creationId xmlns:a16="http://schemas.microsoft.com/office/drawing/2014/main" id="{E5960353-2228-49E6-84F2-8EBF870A18E7}"/>
                      </a:ext>
                    </a:extLst>
                  </p:cNvPr>
                  <p:cNvPicPr/>
                  <p:nvPr/>
                </p:nvPicPr>
                <p:blipFill>
                  <a:blip r:embed="rId29"/>
                  <a:stretch>
                    <a:fillRect/>
                  </a:stretch>
                </p:blipFill>
                <p:spPr>
                  <a:xfrm>
                    <a:off x="1100613" y="5237858"/>
                    <a:ext cx="110880" cy="272495"/>
                  </a:xfrm>
                  <a:prstGeom prst="rect">
                    <a:avLst/>
                  </a:prstGeom>
                </p:spPr>
              </p:pic>
            </mc:Fallback>
          </mc:AlternateContent>
        </p:grpSp>
        <p:grpSp>
          <p:nvGrpSpPr>
            <p:cNvPr id="29" name="Group 28">
              <a:extLst>
                <a:ext uri="{FF2B5EF4-FFF2-40B4-BE49-F238E27FC236}">
                  <a16:creationId xmlns:a16="http://schemas.microsoft.com/office/drawing/2014/main" id="{FA093ACF-22CB-4893-9495-C8EDD7B5E152}"/>
                </a:ext>
              </a:extLst>
            </p:cNvPr>
            <p:cNvGrpSpPr/>
            <p:nvPr/>
          </p:nvGrpSpPr>
          <p:grpSpPr>
            <a:xfrm>
              <a:off x="2711973" y="5123005"/>
              <a:ext cx="119520" cy="84600"/>
              <a:chOff x="2711973" y="5123005"/>
              <a:chExt cx="119520" cy="84600"/>
            </a:xfrm>
          </p:grpSpPr>
          <mc:AlternateContent xmlns:mc="http://schemas.openxmlformats.org/markup-compatibility/2006" xmlns:p14="http://schemas.microsoft.com/office/powerpoint/2010/main">
            <mc:Choice Requires="p14">
              <p:contentPart p14:bwMode="auto" r:id="rId30">
                <p14:nvContentPartPr>
                  <p14:cNvPr id="27" name="Ink 26">
                    <a:extLst>
                      <a:ext uri="{FF2B5EF4-FFF2-40B4-BE49-F238E27FC236}">
                        <a16:creationId xmlns:a16="http://schemas.microsoft.com/office/drawing/2014/main" id="{E27200AB-A6A2-49F5-B2F4-9FF882115545}"/>
                      </a:ext>
                    </a:extLst>
                  </p14:cNvPr>
                  <p14:cNvContentPartPr/>
                  <p14:nvPr/>
                </p14:nvContentPartPr>
                <p14:xfrm>
                  <a:off x="2711973" y="5123005"/>
                  <a:ext cx="45720" cy="61920"/>
                </p14:xfrm>
              </p:contentPart>
            </mc:Choice>
            <mc:Fallback xmlns="">
              <p:pic>
                <p:nvPicPr>
                  <p:cNvPr id="27" name="Ink 26">
                    <a:extLst>
                      <a:ext uri="{FF2B5EF4-FFF2-40B4-BE49-F238E27FC236}">
                        <a16:creationId xmlns:a16="http://schemas.microsoft.com/office/drawing/2014/main" id="{E27200AB-A6A2-49F5-B2F4-9FF882115545}"/>
                      </a:ext>
                    </a:extLst>
                  </p:cNvPr>
                  <p:cNvPicPr/>
                  <p:nvPr/>
                </p:nvPicPr>
                <p:blipFill>
                  <a:blip r:embed="rId31"/>
                  <a:stretch>
                    <a:fillRect/>
                  </a:stretch>
                </p:blipFill>
                <p:spPr>
                  <a:xfrm>
                    <a:off x="2702973" y="5113952"/>
                    <a:ext cx="63360" cy="79663"/>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8" name="Ink 27">
                    <a:extLst>
                      <a:ext uri="{FF2B5EF4-FFF2-40B4-BE49-F238E27FC236}">
                        <a16:creationId xmlns:a16="http://schemas.microsoft.com/office/drawing/2014/main" id="{97AACD53-C6F4-4CCC-8EE4-394D700058F1}"/>
                      </a:ext>
                    </a:extLst>
                  </p14:cNvPr>
                  <p14:cNvContentPartPr/>
                  <p14:nvPr/>
                </p14:nvContentPartPr>
                <p14:xfrm>
                  <a:off x="2755893" y="5160085"/>
                  <a:ext cx="75600" cy="47520"/>
                </p14:xfrm>
              </p:contentPart>
            </mc:Choice>
            <mc:Fallback xmlns="">
              <p:pic>
                <p:nvPicPr>
                  <p:cNvPr id="28" name="Ink 27">
                    <a:extLst>
                      <a:ext uri="{FF2B5EF4-FFF2-40B4-BE49-F238E27FC236}">
                        <a16:creationId xmlns:a16="http://schemas.microsoft.com/office/drawing/2014/main" id="{97AACD53-C6F4-4CCC-8EE4-394D700058F1}"/>
                      </a:ext>
                    </a:extLst>
                  </p:cNvPr>
                  <p:cNvPicPr/>
                  <p:nvPr/>
                </p:nvPicPr>
                <p:blipFill>
                  <a:blip r:embed="rId33"/>
                  <a:stretch>
                    <a:fillRect/>
                  </a:stretch>
                </p:blipFill>
                <p:spPr>
                  <a:xfrm>
                    <a:off x="2746936" y="5151153"/>
                    <a:ext cx="93156" cy="65027"/>
                  </a:xfrm>
                  <a:prstGeom prst="rect">
                    <a:avLst/>
                  </a:prstGeom>
                </p:spPr>
              </p:pic>
            </mc:Fallback>
          </mc:AlternateContent>
        </p:grpSp>
        <p:grpSp>
          <p:nvGrpSpPr>
            <p:cNvPr id="41" name="Group 40">
              <a:extLst>
                <a:ext uri="{FF2B5EF4-FFF2-40B4-BE49-F238E27FC236}">
                  <a16:creationId xmlns:a16="http://schemas.microsoft.com/office/drawing/2014/main" id="{9C309B80-53B4-4379-800B-FABC55A8004B}"/>
                </a:ext>
              </a:extLst>
            </p:cNvPr>
            <p:cNvGrpSpPr/>
            <p:nvPr/>
          </p:nvGrpSpPr>
          <p:grpSpPr>
            <a:xfrm>
              <a:off x="1130133" y="5108605"/>
              <a:ext cx="376560" cy="86040"/>
              <a:chOff x="1130133" y="5108605"/>
              <a:chExt cx="376560" cy="86040"/>
            </a:xfrm>
          </p:grpSpPr>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B8FFC212-632D-466A-86A1-F33CBC91C9DD}"/>
                      </a:ext>
                    </a:extLst>
                  </p14:cNvPr>
                  <p14:cNvContentPartPr/>
                  <p14:nvPr/>
                </p14:nvContentPartPr>
                <p14:xfrm>
                  <a:off x="1130133" y="5108605"/>
                  <a:ext cx="42840" cy="62280"/>
                </p14:xfrm>
              </p:contentPart>
            </mc:Choice>
            <mc:Fallback xmlns="">
              <p:pic>
                <p:nvPicPr>
                  <p:cNvPr id="24" name="Ink 23">
                    <a:extLst>
                      <a:ext uri="{FF2B5EF4-FFF2-40B4-BE49-F238E27FC236}">
                        <a16:creationId xmlns:a16="http://schemas.microsoft.com/office/drawing/2014/main" id="{B8FFC212-632D-466A-86A1-F33CBC91C9DD}"/>
                      </a:ext>
                    </a:extLst>
                  </p:cNvPr>
                  <p:cNvPicPr/>
                  <p:nvPr/>
                </p:nvPicPr>
                <p:blipFill>
                  <a:blip r:embed="rId35"/>
                  <a:stretch>
                    <a:fillRect/>
                  </a:stretch>
                </p:blipFill>
                <p:spPr>
                  <a:xfrm>
                    <a:off x="1121133" y="5099605"/>
                    <a:ext cx="604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542AA15F-0100-4AA7-8C02-4189DA377CF5}"/>
                      </a:ext>
                    </a:extLst>
                  </p14:cNvPr>
                  <p14:cNvContentPartPr/>
                  <p14:nvPr/>
                </p14:nvContentPartPr>
                <p14:xfrm>
                  <a:off x="1186653" y="5153605"/>
                  <a:ext cx="13320" cy="41040"/>
                </p14:xfrm>
              </p:contentPart>
            </mc:Choice>
            <mc:Fallback xmlns="">
              <p:pic>
                <p:nvPicPr>
                  <p:cNvPr id="25" name="Ink 24">
                    <a:extLst>
                      <a:ext uri="{FF2B5EF4-FFF2-40B4-BE49-F238E27FC236}">
                        <a16:creationId xmlns:a16="http://schemas.microsoft.com/office/drawing/2014/main" id="{542AA15F-0100-4AA7-8C02-4189DA377CF5}"/>
                      </a:ext>
                    </a:extLst>
                  </p:cNvPr>
                  <p:cNvPicPr/>
                  <p:nvPr/>
                </p:nvPicPr>
                <p:blipFill>
                  <a:blip r:embed="rId37"/>
                  <a:stretch>
                    <a:fillRect/>
                  </a:stretch>
                </p:blipFill>
                <p:spPr>
                  <a:xfrm>
                    <a:off x="1177653" y="5144605"/>
                    <a:ext cx="309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0" name="Ink 29">
                    <a:extLst>
                      <a:ext uri="{FF2B5EF4-FFF2-40B4-BE49-F238E27FC236}">
                        <a16:creationId xmlns:a16="http://schemas.microsoft.com/office/drawing/2014/main" id="{EE392604-B6D4-4EB8-9304-4ABD70F949ED}"/>
                      </a:ext>
                    </a:extLst>
                  </p14:cNvPr>
                  <p14:cNvContentPartPr/>
                  <p14:nvPr/>
                </p14:nvContentPartPr>
                <p14:xfrm>
                  <a:off x="1283853" y="5135965"/>
                  <a:ext cx="21240" cy="3240"/>
                </p14:xfrm>
              </p:contentPart>
            </mc:Choice>
            <mc:Fallback xmlns="">
              <p:pic>
                <p:nvPicPr>
                  <p:cNvPr id="30" name="Ink 29">
                    <a:extLst>
                      <a:ext uri="{FF2B5EF4-FFF2-40B4-BE49-F238E27FC236}">
                        <a16:creationId xmlns:a16="http://schemas.microsoft.com/office/drawing/2014/main" id="{EE392604-B6D4-4EB8-9304-4ABD70F949ED}"/>
                      </a:ext>
                    </a:extLst>
                  </p:cNvPr>
                  <p:cNvPicPr/>
                  <p:nvPr/>
                </p:nvPicPr>
                <p:blipFill>
                  <a:blip r:embed="rId39"/>
                  <a:stretch>
                    <a:fillRect/>
                  </a:stretch>
                </p:blipFill>
                <p:spPr>
                  <a:xfrm>
                    <a:off x="1274853" y="5126965"/>
                    <a:ext cx="388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1" name="Ink 30">
                    <a:extLst>
                      <a:ext uri="{FF2B5EF4-FFF2-40B4-BE49-F238E27FC236}">
                        <a16:creationId xmlns:a16="http://schemas.microsoft.com/office/drawing/2014/main" id="{56CBBA3F-0869-437D-B79F-2568E51FF4FC}"/>
                      </a:ext>
                    </a:extLst>
                  </p14:cNvPr>
                  <p14:cNvContentPartPr/>
                  <p14:nvPr/>
                </p14:nvContentPartPr>
                <p14:xfrm>
                  <a:off x="1381053" y="5142445"/>
                  <a:ext cx="26280" cy="3240"/>
                </p14:xfrm>
              </p:contentPart>
            </mc:Choice>
            <mc:Fallback xmlns="">
              <p:pic>
                <p:nvPicPr>
                  <p:cNvPr id="31" name="Ink 30">
                    <a:extLst>
                      <a:ext uri="{FF2B5EF4-FFF2-40B4-BE49-F238E27FC236}">
                        <a16:creationId xmlns:a16="http://schemas.microsoft.com/office/drawing/2014/main" id="{56CBBA3F-0869-437D-B79F-2568E51FF4FC}"/>
                      </a:ext>
                    </a:extLst>
                  </p:cNvPr>
                  <p:cNvPicPr/>
                  <p:nvPr/>
                </p:nvPicPr>
                <p:blipFill>
                  <a:blip r:embed="rId41"/>
                  <a:stretch>
                    <a:fillRect/>
                  </a:stretch>
                </p:blipFill>
                <p:spPr>
                  <a:xfrm>
                    <a:off x="1372053" y="5133445"/>
                    <a:ext cx="439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2" name="Ink 31">
                    <a:extLst>
                      <a:ext uri="{FF2B5EF4-FFF2-40B4-BE49-F238E27FC236}">
                        <a16:creationId xmlns:a16="http://schemas.microsoft.com/office/drawing/2014/main" id="{F601C5D7-588B-4459-83BB-50883C27EF77}"/>
                      </a:ext>
                    </a:extLst>
                  </p14:cNvPr>
                  <p14:cNvContentPartPr/>
                  <p14:nvPr/>
                </p14:nvContentPartPr>
                <p14:xfrm>
                  <a:off x="1497333" y="5159005"/>
                  <a:ext cx="9360" cy="3240"/>
                </p14:xfrm>
              </p:contentPart>
            </mc:Choice>
            <mc:Fallback xmlns="">
              <p:pic>
                <p:nvPicPr>
                  <p:cNvPr id="32" name="Ink 31">
                    <a:extLst>
                      <a:ext uri="{FF2B5EF4-FFF2-40B4-BE49-F238E27FC236}">
                        <a16:creationId xmlns:a16="http://schemas.microsoft.com/office/drawing/2014/main" id="{F601C5D7-588B-4459-83BB-50883C27EF77}"/>
                      </a:ext>
                    </a:extLst>
                  </p:cNvPr>
                  <p:cNvPicPr/>
                  <p:nvPr/>
                </p:nvPicPr>
                <p:blipFill>
                  <a:blip r:embed="rId43"/>
                  <a:stretch>
                    <a:fillRect/>
                  </a:stretch>
                </p:blipFill>
                <p:spPr>
                  <a:xfrm>
                    <a:off x="1488333" y="5150005"/>
                    <a:ext cx="27000" cy="20880"/>
                  </a:xfrm>
                  <a:prstGeom prst="rect">
                    <a:avLst/>
                  </a:prstGeom>
                </p:spPr>
              </p:pic>
            </mc:Fallback>
          </mc:AlternateContent>
        </p:grpSp>
        <p:grpSp>
          <p:nvGrpSpPr>
            <p:cNvPr id="40" name="Group 39">
              <a:extLst>
                <a:ext uri="{FF2B5EF4-FFF2-40B4-BE49-F238E27FC236}">
                  <a16:creationId xmlns:a16="http://schemas.microsoft.com/office/drawing/2014/main" id="{919717E9-3BC0-49E4-9028-82FCF0794C5B}"/>
                </a:ext>
              </a:extLst>
            </p:cNvPr>
            <p:cNvGrpSpPr/>
            <p:nvPr/>
          </p:nvGrpSpPr>
          <p:grpSpPr>
            <a:xfrm>
              <a:off x="2300133" y="5174485"/>
              <a:ext cx="290520" cy="11160"/>
              <a:chOff x="2300133" y="5174485"/>
              <a:chExt cx="290520" cy="11160"/>
            </a:xfrm>
          </p:grpSpPr>
          <mc:AlternateContent xmlns:mc="http://schemas.openxmlformats.org/markup-compatibility/2006" xmlns:p14="http://schemas.microsoft.com/office/powerpoint/2010/main">
            <mc:Choice Requires="p14">
              <p:contentPart p14:bwMode="auto" r:id="rId44">
                <p14:nvContentPartPr>
                  <p14:cNvPr id="33" name="Ink 32">
                    <a:extLst>
                      <a:ext uri="{FF2B5EF4-FFF2-40B4-BE49-F238E27FC236}">
                        <a16:creationId xmlns:a16="http://schemas.microsoft.com/office/drawing/2014/main" id="{ABB0AC17-B30D-4C7F-B73B-131E12F9636B}"/>
                      </a:ext>
                    </a:extLst>
                  </p14:cNvPr>
                  <p14:cNvContentPartPr/>
                  <p14:nvPr/>
                </p14:nvContentPartPr>
                <p14:xfrm>
                  <a:off x="2537373" y="5174485"/>
                  <a:ext cx="53280" cy="11160"/>
                </p14:xfrm>
              </p:contentPart>
            </mc:Choice>
            <mc:Fallback xmlns="">
              <p:pic>
                <p:nvPicPr>
                  <p:cNvPr id="33" name="Ink 32">
                    <a:extLst>
                      <a:ext uri="{FF2B5EF4-FFF2-40B4-BE49-F238E27FC236}">
                        <a16:creationId xmlns:a16="http://schemas.microsoft.com/office/drawing/2014/main" id="{ABB0AC17-B30D-4C7F-B73B-131E12F9636B}"/>
                      </a:ext>
                    </a:extLst>
                  </p:cNvPr>
                  <p:cNvPicPr/>
                  <p:nvPr/>
                </p:nvPicPr>
                <p:blipFill>
                  <a:blip r:embed="rId45"/>
                  <a:stretch>
                    <a:fillRect/>
                  </a:stretch>
                </p:blipFill>
                <p:spPr>
                  <a:xfrm>
                    <a:off x="2528433" y="5165485"/>
                    <a:ext cx="70802"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4" name="Ink 33">
                    <a:extLst>
                      <a:ext uri="{FF2B5EF4-FFF2-40B4-BE49-F238E27FC236}">
                        <a16:creationId xmlns:a16="http://schemas.microsoft.com/office/drawing/2014/main" id="{F596B70D-A139-4450-9E8F-22900EE868D6}"/>
                      </a:ext>
                    </a:extLst>
                  </p14:cNvPr>
                  <p14:cNvContentPartPr/>
                  <p14:nvPr/>
                </p14:nvContentPartPr>
                <p14:xfrm>
                  <a:off x="2432253" y="5177005"/>
                  <a:ext cx="34200" cy="360"/>
                </p14:xfrm>
              </p:contentPart>
            </mc:Choice>
            <mc:Fallback xmlns="">
              <p:pic>
                <p:nvPicPr>
                  <p:cNvPr id="34" name="Ink 33">
                    <a:extLst>
                      <a:ext uri="{FF2B5EF4-FFF2-40B4-BE49-F238E27FC236}">
                        <a16:creationId xmlns:a16="http://schemas.microsoft.com/office/drawing/2014/main" id="{F596B70D-A139-4450-9E8F-22900EE868D6}"/>
                      </a:ext>
                    </a:extLst>
                  </p:cNvPr>
                  <p:cNvPicPr/>
                  <p:nvPr/>
                </p:nvPicPr>
                <p:blipFill>
                  <a:blip r:embed="rId47"/>
                  <a:stretch>
                    <a:fillRect/>
                  </a:stretch>
                </p:blipFill>
                <p:spPr>
                  <a:xfrm>
                    <a:off x="2423157" y="5168005"/>
                    <a:ext cx="52028"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5" name="Ink 34">
                    <a:extLst>
                      <a:ext uri="{FF2B5EF4-FFF2-40B4-BE49-F238E27FC236}">
                        <a16:creationId xmlns:a16="http://schemas.microsoft.com/office/drawing/2014/main" id="{53BF12C9-7319-46B6-9A5E-6E3439428082}"/>
                      </a:ext>
                    </a:extLst>
                  </p14:cNvPr>
                  <p14:cNvContentPartPr/>
                  <p14:nvPr/>
                </p14:nvContentPartPr>
                <p14:xfrm>
                  <a:off x="2300133" y="5179885"/>
                  <a:ext cx="35280" cy="2520"/>
                </p14:xfrm>
              </p:contentPart>
            </mc:Choice>
            <mc:Fallback xmlns="">
              <p:pic>
                <p:nvPicPr>
                  <p:cNvPr id="35" name="Ink 34">
                    <a:extLst>
                      <a:ext uri="{FF2B5EF4-FFF2-40B4-BE49-F238E27FC236}">
                        <a16:creationId xmlns:a16="http://schemas.microsoft.com/office/drawing/2014/main" id="{53BF12C9-7319-46B6-9A5E-6E3439428082}"/>
                      </a:ext>
                    </a:extLst>
                  </p:cNvPr>
                  <p:cNvPicPr/>
                  <p:nvPr/>
                </p:nvPicPr>
                <p:blipFill>
                  <a:blip r:embed="rId49"/>
                  <a:stretch>
                    <a:fillRect/>
                  </a:stretch>
                </p:blipFill>
                <p:spPr>
                  <a:xfrm>
                    <a:off x="2291133" y="5170885"/>
                    <a:ext cx="52920" cy="20160"/>
                  </a:xfrm>
                  <a:prstGeom prst="rect">
                    <a:avLst/>
                  </a:prstGeom>
                </p:spPr>
              </p:pic>
            </mc:Fallback>
          </mc:AlternateContent>
        </p:grpSp>
        <p:grpSp>
          <p:nvGrpSpPr>
            <p:cNvPr id="39" name="Group 38">
              <a:extLst>
                <a:ext uri="{FF2B5EF4-FFF2-40B4-BE49-F238E27FC236}">
                  <a16:creationId xmlns:a16="http://schemas.microsoft.com/office/drawing/2014/main" id="{11A5AA3F-B4C8-47B0-A14A-363D32346CB1}"/>
                </a:ext>
              </a:extLst>
            </p:cNvPr>
            <p:cNvGrpSpPr/>
            <p:nvPr/>
          </p:nvGrpSpPr>
          <p:grpSpPr>
            <a:xfrm>
              <a:off x="1751133" y="5170885"/>
              <a:ext cx="376200" cy="12960"/>
              <a:chOff x="1751133" y="5170885"/>
              <a:chExt cx="376200" cy="12960"/>
            </a:xfrm>
          </p:grpSpPr>
          <mc:AlternateContent xmlns:mc="http://schemas.openxmlformats.org/markup-compatibility/2006" xmlns:p14="http://schemas.microsoft.com/office/powerpoint/2010/main">
            <mc:Choice Requires="p14">
              <p:contentPart p14:bwMode="auto" r:id="rId50">
                <p14:nvContentPartPr>
                  <p14:cNvPr id="36" name="Ink 35">
                    <a:extLst>
                      <a:ext uri="{FF2B5EF4-FFF2-40B4-BE49-F238E27FC236}">
                        <a16:creationId xmlns:a16="http://schemas.microsoft.com/office/drawing/2014/main" id="{1669048C-0A3B-44D5-90F9-273F1E0407D5}"/>
                      </a:ext>
                    </a:extLst>
                  </p14:cNvPr>
                  <p14:cNvContentPartPr/>
                  <p14:nvPr/>
                </p14:nvContentPartPr>
                <p14:xfrm>
                  <a:off x="1751133" y="5173045"/>
                  <a:ext cx="17280" cy="3960"/>
                </p14:xfrm>
              </p:contentPart>
            </mc:Choice>
            <mc:Fallback xmlns="">
              <p:pic>
                <p:nvPicPr>
                  <p:cNvPr id="36" name="Ink 35">
                    <a:extLst>
                      <a:ext uri="{FF2B5EF4-FFF2-40B4-BE49-F238E27FC236}">
                        <a16:creationId xmlns:a16="http://schemas.microsoft.com/office/drawing/2014/main" id="{1669048C-0A3B-44D5-90F9-273F1E0407D5}"/>
                      </a:ext>
                    </a:extLst>
                  </p:cNvPr>
                  <p:cNvPicPr/>
                  <p:nvPr/>
                </p:nvPicPr>
                <p:blipFill>
                  <a:blip r:embed="rId51"/>
                  <a:stretch>
                    <a:fillRect/>
                  </a:stretch>
                </p:blipFill>
                <p:spPr>
                  <a:xfrm>
                    <a:off x="1742133" y="5163145"/>
                    <a:ext cx="34920" cy="23364"/>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Ink 36">
                    <a:extLst>
                      <a:ext uri="{FF2B5EF4-FFF2-40B4-BE49-F238E27FC236}">
                        <a16:creationId xmlns:a16="http://schemas.microsoft.com/office/drawing/2014/main" id="{48D4FCD5-046D-4FF6-BF2F-420F9C0D14B0}"/>
                      </a:ext>
                    </a:extLst>
                  </p14:cNvPr>
                  <p14:cNvContentPartPr/>
                  <p14:nvPr/>
                </p14:nvContentPartPr>
                <p14:xfrm>
                  <a:off x="1927173" y="5182405"/>
                  <a:ext cx="23760" cy="1440"/>
                </p14:xfrm>
              </p:contentPart>
            </mc:Choice>
            <mc:Fallback xmlns="">
              <p:pic>
                <p:nvPicPr>
                  <p:cNvPr id="37" name="Ink 36">
                    <a:extLst>
                      <a:ext uri="{FF2B5EF4-FFF2-40B4-BE49-F238E27FC236}">
                        <a16:creationId xmlns:a16="http://schemas.microsoft.com/office/drawing/2014/main" id="{48D4FCD5-046D-4FF6-BF2F-420F9C0D14B0}"/>
                      </a:ext>
                    </a:extLst>
                  </p:cNvPr>
                  <p:cNvPicPr/>
                  <p:nvPr/>
                </p:nvPicPr>
                <p:blipFill>
                  <a:blip r:embed="rId53"/>
                  <a:stretch>
                    <a:fillRect/>
                  </a:stretch>
                </p:blipFill>
                <p:spPr>
                  <a:xfrm>
                    <a:off x="1918173" y="5173405"/>
                    <a:ext cx="414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Ink 37">
                    <a:extLst>
                      <a:ext uri="{FF2B5EF4-FFF2-40B4-BE49-F238E27FC236}">
                        <a16:creationId xmlns:a16="http://schemas.microsoft.com/office/drawing/2014/main" id="{A4E85245-CA5D-41DF-967D-F809CD99A483}"/>
                      </a:ext>
                    </a:extLst>
                  </p14:cNvPr>
                  <p14:cNvContentPartPr/>
                  <p14:nvPr/>
                </p14:nvContentPartPr>
                <p14:xfrm>
                  <a:off x="2010333" y="5170885"/>
                  <a:ext cx="117000" cy="5400"/>
                </p14:xfrm>
              </p:contentPart>
            </mc:Choice>
            <mc:Fallback xmlns="">
              <p:pic>
                <p:nvPicPr>
                  <p:cNvPr id="38" name="Ink 37">
                    <a:extLst>
                      <a:ext uri="{FF2B5EF4-FFF2-40B4-BE49-F238E27FC236}">
                        <a16:creationId xmlns:a16="http://schemas.microsoft.com/office/drawing/2014/main" id="{A4E85245-CA5D-41DF-967D-F809CD99A483}"/>
                      </a:ext>
                    </a:extLst>
                  </p:cNvPr>
                  <p:cNvPicPr/>
                  <p:nvPr/>
                </p:nvPicPr>
                <p:blipFill>
                  <a:blip r:embed="rId55"/>
                  <a:stretch>
                    <a:fillRect/>
                  </a:stretch>
                </p:blipFill>
                <p:spPr>
                  <a:xfrm>
                    <a:off x="2001333" y="5161885"/>
                    <a:ext cx="134640" cy="23040"/>
                  </a:xfrm>
                  <a:prstGeom prst="rect">
                    <a:avLst/>
                  </a:prstGeom>
                </p:spPr>
              </p:pic>
            </mc:Fallback>
          </mc:AlternateContent>
        </p:grpSp>
      </p:grpSp>
    </p:spTree>
    <p:extLst>
      <p:ext uri="{BB962C8B-B14F-4D97-AF65-F5344CB8AC3E}">
        <p14:creationId xmlns:p14="http://schemas.microsoft.com/office/powerpoint/2010/main" val="12155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8">
                                            <p:txEl>
                                              <p:pRg st="0" end="0"/>
                                            </p:txEl>
                                          </p:spTgt>
                                        </p:tgtEl>
                                        <p:attrNameLst>
                                          <p:attrName>style.visibility</p:attrName>
                                        </p:attrNameLst>
                                      </p:cBhvr>
                                      <p:to>
                                        <p:strVal val="visible"/>
                                      </p:to>
                                    </p:set>
                                    <p:animEffect transition="in" filter="fade">
                                      <p:cBhvr>
                                        <p:cTn id="7" dur="500"/>
                                        <p:tgtEl>
                                          <p:spTgt spid="11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18">
                                            <p:txEl>
                                              <p:pRg st="1" end="1"/>
                                            </p:txEl>
                                          </p:spTgt>
                                        </p:tgtEl>
                                        <p:attrNameLst>
                                          <p:attrName>style.visibility</p:attrName>
                                        </p:attrNameLst>
                                      </p:cBhvr>
                                      <p:to>
                                        <p:strVal val="visible"/>
                                      </p:to>
                                    </p:set>
                                    <p:animEffect transition="in" filter="fade">
                                      <p:cBhvr>
                                        <p:cTn id="24" dur="500"/>
                                        <p:tgtEl>
                                          <p:spTgt spid="118">
                                            <p:txEl>
                                              <p:pRg st="1" end="1"/>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animBg="1"/>
      <p:bldP spid="13" grpId="1" animBg="1"/>
      <p:bldP spid="15" grpId="0" animBg="1"/>
      <p:bldP spid="118"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0">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12" name="Picture 12">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4" name="Rectangle 14">
            <a:extLst>
              <a:ext uri="{FF2B5EF4-FFF2-40B4-BE49-F238E27FC236}">
                <a16:creationId xmlns:a16="http://schemas.microsoft.com/office/drawing/2014/main" id="{4AB8125F-0FD8-48CD-9F43-73E5494EA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6" name="Rectangle 16">
            <a:extLst>
              <a:ext uri="{FF2B5EF4-FFF2-40B4-BE49-F238E27FC236}">
                <a16:creationId xmlns:a16="http://schemas.microsoft.com/office/drawing/2014/main" id="{0019DD6C-5899-4C07-864B-EB0A7D104A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8" name="Rectangle 18">
            <a:extLst>
              <a:ext uri="{FF2B5EF4-FFF2-40B4-BE49-F238E27FC236}">
                <a16:creationId xmlns:a16="http://schemas.microsoft.com/office/drawing/2014/main" id="{EBDFFBC1-15BD-428E-B8AF-ECF5D1B7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1"/>
            <a:ext cx="12192000" cy="221768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0" name="Rectangle 20">
            <a:extLst>
              <a:ext uri="{FF2B5EF4-FFF2-40B4-BE49-F238E27FC236}">
                <a16:creationId xmlns:a16="http://schemas.microsoft.com/office/drawing/2014/main" id="{EBFB3075-0323-4EB0-B1A5-776A0E709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
            <a:ext cx="12191999" cy="2224386"/>
          </a:xfrm>
          <a:prstGeom prst="rect">
            <a:avLst/>
          </a:prstGeom>
          <a:blipFill dpi="0" rotWithShape="1">
            <a:blip r:embed="rId4">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5B9B83-48BE-41C0-B68D-43D98E163721}"/>
              </a:ext>
            </a:extLst>
          </p:cNvPr>
          <p:cNvSpPr>
            <a:spLocks noGrp="1"/>
          </p:cNvSpPr>
          <p:nvPr>
            <p:ph type="title"/>
          </p:nvPr>
        </p:nvSpPr>
        <p:spPr>
          <a:xfrm>
            <a:off x="838200" y="381000"/>
            <a:ext cx="10003218" cy="1600124"/>
          </a:xfrm>
        </p:spPr>
        <p:txBody>
          <a:bodyPr vert="horz" lIns="91440" tIns="45720" rIns="91440" bIns="45720" rtlCol="0" anchor="ctr">
            <a:normAutofit/>
          </a:bodyPr>
          <a:lstStyle/>
          <a:p>
            <a:r>
              <a:rPr lang="en-US" dirty="0"/>
              <a:t>OLP-3</a:t>
            </a:r>
          </a:p>
        </p:txBody>
      </p:sp>
      <p:sp>
        <p:nvSpPr>
          <p:cNvPr id="4" name="Slide Number Placeholder 3">
            <a:extLst>
              <a:ext uri="{FF2B5EF4-FFF2-40B4-BE49-F238E27FC236}">
                <a16:creationId xmlns:a16="http://schemas.microsoft.com/office/drawing/2014/main" id="{1A03EE2C-C7D8-422A-B9B5-89F995A56333}"/>
              </a:ext>
            </a:extLst>
          </p:cNvPr>
          <p:cNvSpPr>
            <a:spLocks noGrp="1"/>
          </p:cNvSpPr>
          <p:nvPr>
            <p:ph type="sldNum" sz="quarter" idx="12"/>
          </p:nvPr>
        </p:nvSpPr>
        <p:spPr>
          <a:xfrm>
            <a:off x="10186908" y="6327648"/>
            <a:ext cx="1166892" cy="365125"/>
          </a:xfrm>
        </p:spPr>
        <p:txBody>
          <a:bodyPr vert="horz" lIns="91440" tIns="45720" rIns="91440" bIns="45720" rtlCol="0" anchor="ctr">
            <a:normAutofit/>
          </a:bodyPr>
          <a:lstStyle/>
          <a:p>
            <a:pPr>
              <a:spcAft>
                <a:spcPts val="600"/>
              </a:spcAft>
            </a:pPr>
            <a:fld id="{73B850FF-6169-4056-8077-06FFA93A5366}" type="slidenum">
              <a:rPr lang="en-US" smtClean="0"/>
              <a:pPr>
                <a:spcAft>
                  <a:spcPts val="600"/>
                </a:spcAft>
              </a:pPr>
              <a:t>31</a:t>
            </a:fld>
            <a:endParaRPr lang="en-US"/>
          </a:p>
        </p:txBody>
      </p:sp>
      <mc:AlternateContent xmlns:mc="http://schemas.openxmlformats.org/markup-compatibility/2006" xmlns:a14="http://schemas.microsoft.com/office/drawing/2010/main">
        <mc:Choice Requires="a14">
          <p:graphicFrame>
            <p:nvGraphicFramePr>
              <p:cNvPr id="6" name="Content Placeholder 5">
                <a:extLst>
                  <a:ext uri="{FF2B5EF4-FFF2-40B4-BE49-F238E27FC236}">
                    <a16:creationId xmlns:a16="http://schemas.microsoft.com/office/drawing/2014/main" id="{1441239A-9C9A-4DB4-B8D4-23FBA0572759}"/>
                  </a:ext>
                </a:extLst>
              </p:cNvPr>
              <p:cNvGraphicFramePr>
                <a:graphicFrameLocks noGrp="1"/>
              </p:cNvGraphicFramePr>
              <p:nvPr>
                <p:ph sz="half" idx="1"/>
                <p:extLst>
                  <p:ext uri="{D42A27DB-BD31-4B8C-83A1-F6EECF244321}">
                    <p14:modId xmlns:p14="http://schemas.microsoft.com/office/powerpoint/2010/main" val="408685939"/>
                  </p:ext>
                </p:extLst>
              </p:nvPr>
            </p:nvGraphicFramePr>
            <p:xfrm>
              <a:off x="6019801" y="2217529"/>
              <a:ext cx="6066986" cy="45030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mc:Choice>
        <mc:Fallback xmlns="">
          <p:graphicFrame>
            <p:nvGraphicFramePr>
              <p:cNvPr id="6" name="Content Placeholder 5">
                <a:extLst>
                  <a:ext uri="{FF2B5EF4-FFF2-40B4-BE49-F238E27FC236}">
                    <a16:creationId xmlns:a16="http://schemas.microsoft.com/office/drawing/2014/main" id="{1441239A-9C9A-4DB4-B8D4-23FBA0572759}"/>
                  </a:ext>
                </a:extLst>
              </p:cNvPr>
              <p:cNvGraphicFramePr>
                <a:graphicFrameLocks noGrp="1"/>
              </p:cNvGraphicFramePr>
              <p:nvPr>
                <p:ph sz="half" idx="1"/>
                <p:extLst>
                  <p:ext uri="{D42A27DB-BD31-4B8C-83A1-F6EECF244321}">
                    <p14:modId xmlns:p14="http://schemas.microsoft.com/office/powerpoint/2010/main" val="408685939"/>
                  </p:ext>
                </p:extLst>
              </p:nvPr>
            </p:nvGraphicFramePr>
            <p:xfrm>
              <a:off x="6019801" y="2217529"/>
              <a:ext cx="6066986" cy="450302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mc:Fallback>
      </mc:AlternateContent>
      <mc:AlternateContent xmlns:mc="http://schemas.openxmlformats.org/markup-compatibility/2006">
        <mc:Choice xmlns:a14="http://schemas.microsoft.com/office/drawing/2010/main" Requires="a14">
          <p:sp>
            <p:nvSpPr>
              <p:cNvPr id="118" name="Content Placeholder 8">
                <a:extLst>
                  <a:ext uri="{FF2B5EF4-FFF2-40B4-BE49-F238E27FC236}">
                    <a16:creationId xmlns:a16="http://schemas.microsoft.com/office/drawing/2014/main" id="{92ECA3C4-D7E1-4587-A3C0-1F140CFF6820}"/>
                  </a:ext>
                </a:extLst>
              </p:cNvPr>
              <p:cNvSpPr>
                <a:spLocks noGrp="1"/>
              </p:cNvSpPr>
              <p:nvPr>
                <p:ph sz="half" idx="2"/>
              </p:nvPr>
            </p:nvSpPr>
            <p:spPr>
              <a:xfrm>
                <a:off x="505326" y="2296800"/>
                <a:ext cx="5181600" cy="2224388"/>
              </a:xfrm>
            </p:spPr>
            <p:txBody>
              <a:bodyPr anchor="ctr">
                <a:normAutofit/>
              </a:bodyPr>
              <a:lstStyle/>
              <a:p>
                <a:r>
                  <a:rPr lang="en-US" sz="1400" dirty="0">
                    <a:solidFill>
                      <a:schemeClr val="tx1"/>
                    </a:solidFill>
                  </a:rPr>
                  <a:t>Intended to improve upon OLP-2’s tendency to recompute </a:t>
                </a:r>
                <a14:m>
                  <m:oMath xmlns:m="http://schemas.openxmlformats.org/officeDocument/2006/math">
                    <m:r>
                      <a:rPr lang="en-US" sz="1400" i="1" dirty="0">
                        <a:solidFill>
                          <a:schemeClr val="tx2"/>
                        </a:solidFill>
                        <a:latin typeface="Cambria Math" panose="02040503050406030204" pitchFamily="18" charset="0"/>
                      </a:rPr>
                      <m:t>𝑟</m:t>
                    </m:r>
                    <m:r>
                      <a:rPr lang="en-US" sz="1400" i="1" baseline="-25000" dirty="0">
                        <a:solidFill>
                          <a:schemeClr val="tx2"/>
                        </a:solidFill>
                        <a:latin typeface="Cambria Math" panose="02040503050406030204" pitchFamily="18" charset="0"/>
                      </a:rPr>
                      <m:t>1</m:t>
                    </m:r>
                  </m:oMath>
                </a14:m>
                <a:r>
                  <a:rPr lang="en-US" sz="1400" dirty="0">
                    <a:solidFill>
                      <a:schemeClr val="tx1"/>
                    </a:solidFill>
                  </a:rPr>
                  <a:t> by traversing backwards multiple times. </a:t>
                </a:r>
              </a:p>
              <a:p>
                <a:pPr lvl="1"/>
                <a:r>
                  <a:rPr lang="en-US" sz="1200" dirty="0">
                    <a:solidFill>
                      <a:schemeClr val="tx1"/>
                    </a:solidFill>
                  </a:rPr>
                  <a:t>Instead, OLP-3, keeps track of </a:t>
                </a:r>
                <a14:m>
                  <m:oMath xmlns:m="http://schemas.openxmlformats.org/officeDocument/2006/math">
                    <m:r>
                      <a:rPr lang="en-US" sz="1200" i="1" dirty="0">
                        <a:solidFill>
                          <a:schemeClr val="tx2"/>
                        </a:solidFill>
                        <a:latin typeface="Cambria Math" panose="02040503050406030204" pitchFamily="18" charset="0"/>
                      </a:rPr>
                      <m:t>𝑟</m:t>
                    </m:r>
                    <m:r>
                      <a:rPr lang="en-US" sz="1200" i="1" baseline="-25000" dirty="0">
                        <a:solidFill>
                          <a:schemeClr val="tx2"/>
                        </a:solidFill>
                        <a:latin typeface="Cambria Math" panose="02040503050406030204" pitchFamily="18" charset="0"/>
                      </a:rPr>
                      <m:t>1</m:t>
                    </m:r>
                  </m:oMath>
                </a14:m>
                <a:r>
                  <a:rPr lang="en-US" sz="1200" dirty="0">
                    <a:solidFill>
                      <a:schemeClr val="tx1"/>
                    </a:solidFill>
                  </a:rPr>
                  <a:t> as we traverse </a:t>
                </a:r>
                <a:r>
                  <a:rPr lang="en-US" sz="1200" dirty="0">
                    <a:solidFill>
                      <a:schemeClr val="tx1"/>
                    </a:solidFill>
                    <a:latin typeface="Lobster" panose="00000500000000000000" pitchFamily="2" charset="0"/>
                  </a:rPr>
                  <a:t>LCP</a:t>
                </a:r>
                <a:r>
                  <a:rPr lang="en-US" sz="1200" dirty="0">
                    <a:solidFill>
                      <a:schemeClr val="tx1"/>
                    </a:solidFill>
                  </a:rPr>
                  <a:t>.</a:t>
                </a:r>
              </a:p>
              <a:p>
                <a:pPr lvl="2"/>
                <a:r>
                  <a:rPr lang="en-US" sz="800" dirty="0">
                    <a:solidFill>
                      <a:schemeClr val="tx1"/>
                    </a:solidFill>
                  </a:rPr>
                  <a:t>inspired by the original O(n</a:t>
                </a:r>
                <a:r>
                  <a:rPr lang="en-US" sz="800" baseline="30000" dirty="0">
                    <a:solidFill>
                      <a:schemeClr val="tx1"/>
                    </a:solidFill>
                  </a:rPr>
                  <a:t>2</a:t>
                </a:r>
                <a:r>
                  <a:rPr lang="en-US" sz="800" dirty="0">
                    <a:solidFill>
                      <a:schemeClr val="tx1"/>
                    </a:solidFill>
                  </a:rPr>
                  <a:t>) algorithm</a:t>
                </a:r>
              </a:p>
              <a:p>
                <a:r>
                  <a:rPr lang="en-US" sz="1400" dirty="0">
                    <a:solidFill>
                      <a:schemeClr val="tx1"/>
                    </a:solidFill>
                  </a:rPr>
                  <a:t>This algorithm uses a stack to </a:t>
                </a:r>
                <a:r>
                  <a:rPr lang="en-US" sz="1400" dirty="0">
                    <a:solidFill>
                      <a:schemeClr val="tx2"/>
                    </a:solidFill>
                  </a:rPr>
                  <a:t>compute </a:t>
                </a:r>
                <a14:m>
                  <m:oMath xmlns:m="http://schemas.openxmlformats.org/officeDocument/2006/math">
                    <m:r>
                      <a:rPr lang="en-US" sz="1400" i="1" dirty="0">
                        <a:solidFill>
                          <a:schemeClr val="tx2"/>
                        </a:solidFill>
                        <a:latin typeface="Cambria Math" panose="02040503050406030204" pitchFamily="18" charset="0"/>
                      </a:rPr>
                      <m:t>𝑟</m:t>
                    </m:r>
                    <m:r>
                      <a:rPr lang="en-US" sz="1400" i="1" baseline="-25000" dirty="0">
                        <a:solidFill>
                          <a:schemeClr val="tx2"/>
                        </a:solidFill>
                        <a:latin typeface="Cambria Math" panose="02040503050406030204" pitchFamily="18" charset="0"/>
                      </a:rPr>
                      <m:t>1</m:t>
                    </m:r>
                  </m:oMath>
                </a14:m>
                <a:r>
                  <a:rPr lang="en-US" sz="1400" dirty="0">
                    <a:solidFill>
                      <a:schemeClr val="tx1"/>
                    </a:solidFill>
                  </a:rPr>
                  <a:t> and </a:t>
                </a:r>
                <a14:m>
                  <m:oMath xmlns:m="http://schemas.openxmlformats.org/officeDocument/2006/math">
                    <m:r>
                      <a:rPr lang="en-US" sz="1400" i="1" dirty="0">
                        <a:solidFill>
                          <a:schemeClr val="tx2"/>
                        </a:solidFill>
                        <a:latin typeface="Cambria Math" panose="02040503050406030204" pitchFamily="18" charset="0"/>
                      </a:rPr>
                      <m:t>𝑟</m:t>
                    </m:r>
                    <m:r>
                      <a:rPr lang="en-CA" sz="1400" b="0" i="1" baseline="-25000" dirty="0" smtClean="0">
                        <a:solidFill>
                          <a:schemeClr val="tx2"/>
                        </a:solidFill>
                        <a:latin typeface="Cambria Math" panose="02040503050406030204" pitchFamily="18" charset="0"/>
                      </a:rPr>
                      <m:t>𝑚</m:t>
                    </m:r>
                  </m:oMath>
                </a14:m>
                <a:r>
                  <a:rPr lang="en-US" sz="1400" dirty="0">
                    <a:solidFill>
                      <a:schemeClr val="tx1"/>
                    </a:solidFill>
                  </a:rPr>
                  <a:t> </a:t>
                </a:r>
                <a:br>
                  <a:rPr lang="en-US" sz="1400" dirty="0">
                    <a:solidFill>
                      <a:schemeClr val="tx1"/>
                    </a:solidFill>
                  </a:rPr>
                </a:br>
                <a:r>
                  <a:rPr lang="en-US" sz="1400" dirty="0">
                    <a:solidFill>
                      <a:schemeClr val="tx1"/>
                    </a:solidFill>
                  </a:rPr>
                  <a:t>by checking the ↑↓ of the </a:t>
                </a:r>
                <a:r>
                  <a:rPr lang="en-US" sz="1400" dirty="0">
                    <a:solidFill>
                      <a:schemeClr val="tx1"/>
                    </a:solidFill>
                    <a:latin typeface="Lobster" panose="00000500000000000000" pitchFamily="2" charset="0"/>
                  </a:rPr>
                  <a:t>LCP</a:t>
                </a:r>
                <a:r>
                  <a:rPr lang="en-US" sz="1400" dirty="0">
                    <a:solidFill>
                      <a:schemeClr val="tx1"/>
                    </a:solidFill>
                  </a:rPr>
                  <a:t> values.</a:t>
                </a:r>
              </a:p>
              <a:p>
                <a:pPr lvl="1"/>
                <a:r>
                  <a:rPr lang="en-US" sz="1200" dirty="0">
                    <a:solidFill>
                      <a:schemeClr val="tx1"/>
                    </a:solidFill>
                  </a:rPr>
                  <a:t>When </a:t>
                </a:r>
                <a:r>
                  <a:rPr lang="en-US" sz="1200" dirty="0">
                    <a:solidFill>
                      <a:schemeClr val="tx1"/>
                    </a:solidFill>
                    <a:latin typeface="Lobster" panose="00000500000000000000" pitchFamily="2" charset="0"/>
                  </a:rPr>
                  <a:t>LCP</a:t>
                </a:r>
                <a:r>
                  <a:rPr lang="en-US" sz="1200" dirty="0">
                    <a:solidFill>
                      <a:schemeClr val="tx1"/>
                    </a:solidFill>
                  </a:rPr>
                  <a:t>  ↗, found </a:t>
                </a:r>
                <a14:m>
                  <m:oMath xmlns:m="http://schemas.openxmlformats.org/officeDocument/2006/math">
                    <m:r>
                      <a:rPr lang="en-US" sz="1200" i="1" dirty="0">
                        <a:solidFill>
                          <a:schemeClr val="tx2"/>
                        </a:solidFill>
                        <a:latin typeface="Cambria Math" panose="02040503050406030204" pitchFamily="18" charset="0"/>
                      </a:rPr>
                      <m:t>𝑟</m:t>
                    </m:r>
                    <m:r>
                      <a:rPr lang="en-US" sz="1200" i="1" baseline="-25000" dirty="0">
                        <a:solidFill>
                          <a:schemeClr val="tx2"/>
                        </a:solidFill>
                        <a:latin typeface="Cambria Math" panose="02040503050406030204" pitchFamily="18" charset="0"/>
                      </a:rPr>
                      <m:t>1</m:t>
                    </m:r>
                  </m:oMath>
                </a14:m>
                <a:r>
                  <a:rPr lang="en-US" sz="1200" dirty="0">
                    <a:solidFill>
                      <a:schemeClr val="tx1"/>
                    </a:solidFill>
                  </a:rPr>
                  <a:t> value for a n</a:t>
                </a:r>
                <a:r>
                  <a:rPr lang="en-US" sz="1200" dirty="0">
                    <a:solidFill>
                      <a:schemeClr val="tx2"/>
                    </a:solidFill>
                  </a:rPr>
                  <a:t>ew </a:t>
                </a:r>
                <a14:m>
                  <m:oMath xmlns:m="http://schemas.openxmlformats.org/officeDocument/2006/math">
                    <m:r>
                      <a:rPr lang="en-CA" sz="1200" b="1" i="1" dirty="0">
                        <a:solidFill>
                          <a:schemeClr val="tx2"/>
                        </a:solidFill>
                        <a:latin typeface="Cambria Math" panose="02040503050406030204" pitchFamily="18" charset="0"/>
                      </a:rPr>
                      <m:t>𝒗</m:t>
                    </m:r>
                    <m:r>
                      <a:rPr lang="en-CA" sz="1200" b="1" i="1" baseline="-25000" dirty="0">
                        <a:solidFill>
                          <a:schemeClr val="tx2"/>
                        </a:solidFill>
                        <a:latin typeface="Cambria Math" panose="02040503050406030204" pitchFamily="18" charset="0"/>
                      </a:rPr>
                      <m:t>𝒊</m:t>
                    </m:r>
                  </m:oMath>
                </a14:m>
                <a:r>
                  <a:rPr lang="en-US" sz="1200" dirty="0">
                    <a:solidFill>
                      <a:schemeClr val="tx1"/>
                    </a:solidFill>
                  </a:rPr>
                  <a:t> </a:t>
                </a:r>
              </a:p>
              <a:p>
                <a:pPr lvl="1"/>
                <a:r>
                  <a:rPr lang="en-US" sz="1200" dirty="0">
                    <a:solidFill>
                      <a:schemeClr val="tx1"/>
                    </a:solidFill>
                  </a:rPr>
                  <a:t>When </a:t>
                </a:r>
                <a:r>
                  <a:rPr lang="en-US" sz="1200" dirty="0">
                    <a:solidFill>
                      <a:schemeClr val="tx1"/>
                    </a:solidFill>
                    <a:latin typeface="Lobster" panose="00000500000000000000" pitchFamily="2" charset="0"/>
                  </a:rPr>
                  <a:t>LCP</a:t>
                </a:r>
                <a:r>
                  <a:rPr lang="en-US" sz="1200" dirty="0">
                    <a:solidFill>
                      <a:schemeClr val="tx1"/>
                    </a:solidFill>
                  </a:rPr>
                  <a:t> ↘, have reached an </a:t>
                </a:r>
                <a14:m>
                  <m:oMath xmlns:m="http://schemas.openxmlformats.org/officeDocument/2006/math">
                    <m:r>
                      <a:rPr lang="en-US" sz="1200" i="1" dirty="0">
                        <a:solidFill>
                          <a:schemeClr val="tx2"/>
                        </a:solidFill>
                        <a:latin typeface="Cambria Math" panose="02040503050406030204" pitchFamily="18" charset="0"/>
                      </a:rPr>
                      <m:t>𝑟</m:t>
                    </m:r>
                    <m:r>
                      <a:rPr lang="en-CA" sz="1200" i="1" baseline="-25000" dirty="0">
                        <a:solidFill>
                          <a:schemeClr val="tx2"/>
                        </a:solidFill>
                        <a:latin typeface="Cambria Math" panose="02040503050406030204" pitchFamily="18" charset="0"/>
                      </a:rPr>
                      <m:t>𝑚</m:t>
                    </m:r>
                  </m:oMath>
                </a14:m>
                <a:r>
                  <a:rPr lang="en-US" sz="1200" dirty="0">
                    <a:solidFill>
                      <a:schemeClr val="tx1"/>
                    </a:solidFill>
                  </a:rPr>
                  <a:t> value.</a:t>
                </a:r>
              </a:p>
            </p:txBody>
          </p:sp>
        </mc:Choice>
        <mc:Fallback>
          <p:sp>
            <p:nvSpPr>
              <p:cNvPr id="118" name="Content Placeholder 8">
                <a:extLst>
                  <a:ext uri="{FF2B5EF4-FFF2-40B4-BE49-F238E27FC236}">
                    <a16:creationId xmlns:a16="http://schemas.microsoft.com/office/drawing/2014/main" id="{92ECA3C4-D7E1-4587-A3C0-1F140CFF6820}"/>
                  </a:ext>
                </a:extLst>
              </p:cNvPr>
              <p:cNvSpPr>
                <a:spLocks noGrp="1" noRot="1" noChangeAspect="1" noMove="1" noResize="1" noEditPoints="1" noAdjustHandles="1" noChangeArrowheads="1" noChangeShapeType="1" noTextEdit="1"/>
              </p:cNvSpPr>
              <p:nvPr>
                <p:ph sz="half" idx="2"/>
              </p:nvPr>
            </p:nvSpPr>
            <p:spPr>
              <a:xfrm>
                <a:off x="505326" y="2296800"/>
                <a:ext cx="5181600" cy="2224388"/>
              </a:xfrm>
              <a:blipFill>
                <a:blip r:embed="rId14"/>
                <a:stretch>
                  <a:fillRect l="-235" r="-353"/>
                </a:stretch>
              </a:blipFill>
            </p:spPr>
            <p:txBody>
              <a:bodyPr/>
              <a:lstStyle/>
              <a:p>
                <a:r>
                  <a:rPr lang="en-CA">
                    <a:noFill/>
                  </a:rPr>
                  <a:t> </a:t>
                </a:r>
              </a:p>
            </p:txBody>
          </p:sp>
        </mc:Fallback>
      </mc:AlternateContent>
      <p:pic>
        <p:nvPicPr>
          <p:cNvPr id="15" name="Picture 14">
            <a:extLst>
              <a:ext uri="{FF2B5EF4-FFF2-40B4-BE49-F238E27FC236}">
                <a16:creationId xmlns:a16="http://schemas.microsoft.com/office/drawing/2014/main" id="{C11827A5-6AE1-47D1-A78F-2D55B06B4C32}"/>
              </a:ext>
            </a:extLst>
          </p:cNvPr>
          <p:cNvPicPr>
            <a:picLocks noChangeAspect="1"/>
          </p:cNvPicPr>
          <p:nvPr/>
        </p:nvPicPr>
        <p:blipFill>
          <a:blip r:embed="rId15"/>
          <a:stretch>
            <a:fillRect/>
          </a:stretch>
        </p:blipFill>
        <p:spPr>
          <a:xfrm>
            <a:off x="616671" y="4635947"/>
            <a:ext cx="4789507" cy="2012192"/>
          </a:xfrm>
          <a:prstGeom prst="rect">
            <a:avLst/>
          </a:prstGeom>
        </p:spPr>
      </p:pic>
      <mc:AlternateContent xmlns:mc="http://schemas.openxmlformats.org/markup-compatibility/2006" xmlns:p14="http://schemas.microsoft.com/office/powerpoint/2010/main">
        <mc:Choice Requires="p14">
          <p:contentPart p14:bwMode="auto" r:id="rId16">
            <p14:nvContentPartPr>
              <p14:cNvPr id="82" name="Ink 81">
                <a:extLst>
                  <a:ext uri="{FF2B5EF4-FFF2-40B4-BE49-F238E27FC236}">
                    <a16:creationId xmlns:a16="http://schemas.microsoft.com/office/drawing/2014/main" id="{2648C5BE-40C9-4238-BC3C-06ACD7A15AEB}"/>
                  </a:ext>
                </a:extLst>
              </p14:cNvPr>
              <p14:cNvContentPartPr/>
              <p14:nvPr/>
            </p14:nvContentPartPr>
            <p14:xfrm>
              <a:off x="3360693" y="6792325"/>
              <a:ext cx="2880" cy="6120"/>
            </p14:xfrm>
          </p:contentPart>
        </mc:Choice>
        <mc:Fallback xmlns="">
          <p:pic>
            <p:nvPicPr>
              <p:cNvPr id="82" name="Ink 81">
                <a:extLst>
                  <a:ext uri="{FF2B5EF4-FFF2-40B4-BE49-F238E27FC236}">
                    <a16:creationId xmlns:a16="http://schemas.microsoft.com/office/drawing/2014/main" id="{2648C5BE-40C9-4238-BC3C-06ACD7A15AEB}"/>
                  </a:ext>
                </a:extLst>
              </p:cNvPr>
              <p:cNvPicPr/>
              <p:nvPr/>
            </p:nvPicPr>
            <p:blipFill>
              <a:blip r:embed="rId17"/>
              <a:stretch>
                <a:fillRect/>
              </a:stretch>
            </p:blipFill>
            <p:spPr>
              <a:xfrm>
                <a:off x="3351693" y="6782762"/>
                <a:ext cx="20520" cy="24863"/>
              </a:xfrm>
              <a:prstGeom prst="rect">
                <a:avLst/>
              </a:prstGeom>
            </p:spPr>
          </p:pic>
        </mc:Fallback>
      </mc:AlternateContent>
      <p:grpSp>
        <p:nvGrpSpPr>
          <p:cNvPr id="98" name="Group 97">
            <a:extLst>
              <a:ext uri="{FF2B5EF4-FFF2-40B4-BE49-F238E27FC236}">
                <a16:creationId xmlns:a16="http://schemas.microsoft.com/office/drawing/2014/main" id="{E55F4B78-5E79-4671-97BD-65C6BCC88462}"/>
              </a:ext>
            </a:extLst>
          </p:cNvPr>
          <p:cNvGrpSpPr/>
          <p:nvPr/>
        </p:nvGrpSpPr>
        <p:grpSpPr>
          <a:xfrm>
            <a:off x="1078653" y="5130205"/>
            <a:ext cx="1533960" cy="647280"/>
            <a:chOff x="1078653" y="5130205"/>
            <a:chExt cx="1533960" cy="647280"/>
          </a:xfrm>
        </p:grpSpPr>
        <mc:AlternateContent xmlns:mc="http://schemas.openxmlformats.org/markup-compatibility/2006" xmlns:p14="http://schemas.microsoft.com/office/powerpoint/2010/main">
          <mc:Choice Requires="p14">
            <p:contentPart p14:bwMode="auto" r:id="rId18">
              <p14:nvContentPartPr>
                <p14:cNvPr id="49" name="Ink 48">
                  <a:extLst>
                    <a:ext uri="{FF2B5EF4-FFF2-40B4-BE49-F238E27FC236}">
                      <a16:creationId xmlns:a16="http://schemas.microsoft.com/office/drawing/2014/main" id="{2FB6A534-0C76-48F1-8DA0-604BD49F8062}"/>
                    </a:ext>
                  </a:extLst>
                </p14:cNvPr>
                <p14:cNvContentPartPr/>
                <p14:nvPr/>
              </p14:nvContentPartPr>
              <p14:xfrm>
                <a:off x="1476093" y="5177725"/>
                <a:ext cx="92880" cy="67320"/>
              </p14:xfrm>
            </p:contentPart>
          </mc:Choice>
          <mc:Fallback xmlns="">
            <p:pic>
              <p:nvPicPr>
                <p:cNvPr id="49" name="Ink 48">
                  <a:extLst>
                    <a:ext uri="{FF2B5EF4-FFF2-40B4-BE49-F238E27FC236}">
                      <a16:creationId xmlns:a16="http://schemas.microsoft.com/office/drawing/2014/main" id="{2FB6A534-0C76-48F1-8DA0-604BD49F8062}"/>
                    </a:ext>
                  </a:extLst>
                </p:cNvPr>
                <p:cNvPicPr/>
                <p:nvPr/>
              </p:nvPicPr>
              <p:blipFill>
                <a:blip r:embed="rId19"/>
                <a:stretch>
                  <a:fillRect/>
                </a:stretch>
              </p:blipFill>
              <p:spPr>
                <a:xfrm>
                  <a:off x="1467093" y="5168677"/>
                  <a:ext cx="110520" cy="85055"/>
                </a:xfrm>
                <a:prstGeom prst="rect">
                  <a:avLst/>
                </a:prstGeom>
              </p:spPr>
            </p:pic>
          </mc:Fallback>
        </mc:AlternateContent>
        <p:grpSp>
          <p:nvGrpSpPr>
            <p:cNvPr id="78" name="Group 77">
              <a:extLst>
                <a:ext uri="{FF2B5EF4-FFF2-40B4-BE49-F238E27FC236}">
                  <a16:creationId xmlns:a16="http://schemas.microsoft.com/office/drawing/2014/main" id="{FE9739B2-C52B-48BC-8968-757816596170}"/>
                </a:ext>
              </a:extLst>
            </p:cNvPr>
            <p:cNvGrpSpPr/>
            <p:nvPr/>
          </p:nvGrpSpPr>
          <p:grpSpPr>
            <a:xfrm>
              <a:off x="1849773" y="5130205"/>
              <a:ext cx="751320" cy="211680"/>
              <a:chOff x="1849773" y="5130205"/>
              <a:chExt cx="751320" cy="211680"/>
            </a:xfrm>
          </p:grpSpPr>
          <mc:AlternateContent xmlns:mc="http://schemas.openxmlformats.org/markup-compatibility/2006" xmlns:p14="http://schemas.microsoft.com/office/powerpoint/2010/main">
            <mc:Choice Requires="p14">
              <p:contentPart p14:bwMode="auto" r:id="rId20">
                <p14:nvContentPartPr>
                  <p14:cNvPr id="63" name="Ink 62">
                    <a:extLst>
                      <a:ext uri="{FF2B5EF4-FFF2-40B4-BE49-F238E27FC236}">
                        <a16:creationId xmlns:a16="http://schemas.microsoft.com/office/drawing/2014/main" id="{4781EFF6-13BF-448B-86CC-7C0F47C7C11B}"/>
                      </a:ext>
                    </a:extLst>
                  </p14:cNvPr>
                  <p14:cNvContentPartPr/>
                  <p14:nvPr/>
                </p14:nvContentPartPr>
                <p14:xfrm>
                  <a:off x="2117613" y="5165845"/>
                  <a:ext cx="52200" cy="58320"/>
                </p14:xfrm>
              </p:contentPart>
            </mc:Choice>
            <mc:Fallback xmlns="">
              <p:pic>
                <p:nvPicPr>
                  <p:cNvPr id="63" name="Ink 62">
                    <a:extLst>
                      <a:ext uri="{FF2B5EF4-FFF2-40B4-BE49-F238E27FC236}">
                        <a16:creationId xmlns:a16="http://schemas.microsoft.com/office/drawing/2014/main" id="{4781EFF6-13BF-448B-86CC-7C0F47C7C11B}"/>
                      </a:ext>
                    </a:extLst>
                  </p:cNvPr>
                  <p:cNvPicPr/>
                  <p:nvPr/>
                </p:nvPicPr>
                <p:blipFill>
                  <a:blip r:embed="rId21"/>
                  <a:stretch>
                    <a:fillRect/>
                  </a:stretch>
                </p:blipFill>
                <p:spPr>
                  <a:xfrm>
                    <a:off x="2108613" y="5156845"/>
                    <a:ext cx="698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4" name="Ink 63">
                    <a:extLst>
                      <a:ext uri="{FF2B5EF4-FFF2-40B4-BE49-F238E27FC236}">
                        <a16:creationId xmlns:a16="http://schemas.microsoft.com/office/drawing/2014/main" id="{60581120-1181-4CEF-A939-CCE3A47595E4}"/>
                      </a:ext>
                    </a:extLst>
                  </p14:cNvPr>
                  <p14:cNvContentPartPr/>
                  <p14:nvPr/>
                </p14:nvContentPartPr>
                <p14:xfrm>
                  <a:off x="2180973" y="5130205"/>
                  <a:ext cx="51480" cy="81000"/>
                </p14:xfrm>
              </p:contentPart>
            </mc:Choice>
            <mc:Fallback xmlns="">
              <p:pic>
                <p:nvPicPr>
                  <p:cNvPr id="64" name="Ink 63">
                    <a:extLst>
                      <a:ext uri="{FF2B5EF4-FFF2-40B4-BE49-F238E27FC236}">
                        <a16:creationId xmlns:a16="http://schemas.microsoft.com/office/drawing/2014/main" id="{60581120-1181-4CEF-A939-CCE3A47595E4}"/>
                      </a:ext>
                    </a:extLst>
                  </p:cNvPr>
                  <p:cNvPicPr/>
                  <p:nvPr/>
                </p:nvPicPr>
                <p:blipFill>
                  <a:blip r:embed="rId23"/>
                  <a:stretch>
                    <a:fillRect/>
                  </a:stretch>
                </p:blipFill>
                <p:spPr>
                  <a:xfrm>
                    <a:off x="2171973" y="5121165"/>
                    <a:ext cx="69120" cy="98719"/>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5" name="Ink 64">
                    <a:extLst>
                      <a:ext uri="{FF2B5EF4-FFF2-40B4-BE49-F238E27FC236}">
                        <a16:creationId xmlns:a16="http://schemas.microsoft.com/office/drawing/2014/main" id="{C95FD507-D254-4ABA-A98E-4BD0E22B33FD}"/>
                      </a:ext>
                    </a:extLst>
                  </p14:cNvPr>
                  <p14:cNvContentPartPr/>
                  <p14:nvPr/>
                </p14:nvContentPartPr>
                <p14:xfrm>
                  <a:off x="2246493" y="5150365"/>
                  <a:ext cx="65880" cy="59760"/>
                </p14:xfrm>
              </p:contentPart>
            </mc:Choice>
            <mc:Fallback xmlns="">
              <p:pic>
                <p:nvPicPr>
                  <p:cNvPr id="65" name="Ink 64">
                    <a:extLst>
                      <a:ext uri="{FF2B5EF4-FFF2-40B4-BE49-F238E27FC236}">
                        <a16:creationId xmlns:a16="http://schemas.microsoft.com/office/drawing/2014/main" id="{C95FD507-D254-4ABA-A98E-4BD0E22B33FD}"/>
                      </a:ext>
                    </a:extLst>
                  </p:cNvPr>
                  <p:cNvPicPr/>
                  <p:nvPr/>
                </p:nvPicPr>
                <p:blipFill>
                  <a:blip r:embed="rId25"/>
                  <a:stretch>
                    <a:fillRect/>
                  </a:stretch>
                </p:blipFill>
                <p:spPr>
                  <a:xfrm>
                    <a:off x="2237444" y="5141365"/>
                    <a:ext cx="83617"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6" name="Ink 65">
                    <a:extLst>
                      <a:ext uri="{FF2B5EF4-FFF2-40B4-BE49-F238E27FC236}">
                        <a16:creationId xmlns:a16="http://schemas.microsoft.com/office/drawing/2014/main" id="{C177F354-F68D-48FD-9CD7-5FED55816BEE}"/>
                      </a:ext>
                    </a:extLst>
                  </p14:cNvPr>
                  <p14:cNvContentPartPr/>
                  <p14:nvPr/>
                </p14:nvContentPartPr>
                <p14:xfrm>
                  <a:off x="2319933" y="5151085"/>
                  <a:ext cx="40320" cy="56880"/>
                </p14:xfrm>
              </p:contentPart>
            </mc:Choice>
            <mc:Fallback xmlns="">
              <p:pic>
                <p:nvPicPr>
                  <p:cNvPr id="66" name="Ink 65">
                    <a:extLst>
                      <a:ext uri="{FF2B5EF4-FFF2-40B4-BE49-F238E27FC236}">
                        <a16:creationId xmlns:a16="http://schemas.microsoft.com/office/drawing/2014/main" id="{C177F354-F68D-48FD-9CD7-5FED55816BEE}"/>
                      </a:ext>
                    </a:extLst>
                  </p:cNvPr>
                  <p:cNvPicPr/>
                  <p:nvPr/>
                </p:nvPicPr>
                <p:blipFill>
                  <a:blip r:embed="rId27"/>
                  <a:stretch>
                    <a:fillRect/>
                  </a:stretch>
                </p:blipFill>
                <p:spPr>
                  <a:xfrm>
                    <a:off x="2310852" y="5142085"/>
                    <a:ext cx="58119"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67" name="Ink 66">
                    <a:extLst>
                      <a:ext uri="{FF2B5EF4-FFF2-40B4-BE49-F238E27FC236}">
                        <a16:creationId xmlns:a16="http://schemas.microsoft.com/office/drawing/2014/main" id="{747B5065-1AA1-4418-99BE-3E94573FAE55}"/>
                      </a:ext>
                    </a:extLst>
                  </p14:cNvPr>
                  <p14:cNvContentPartPr/>
                  <p14:nvPr/>
                </p14:nvContentPartPr>
                <p14:xfrm>
                  <a:off x="2373933" y="5157205"/>
                  <a:ext cx="64080" cy="47160"/>
                </p14:xfrm>
              </p:contentPart>
            </mc:Choice>
            <mc:Fallback xmlns="">
              <p:pic>
                <p:nvPicPr>
                  <p:cNvPr id="67" name="Ink 66">
                    <a:extLst>
                      <a:ext uri="{FF2B5EF4-FFF2-40B4-BE49-F238E27FC236}">
                        <a16:creationId xmlns:a16="http://schemas.microsoft.com/office/drawing/2014/main" id="{747B5065-1AA1-4418-99BE-3E94573FAE55}"/>
                      </a:ext>
                    </a:extLst>
                  </p:cNvPr>
                  <p:cNvPicPr/>
                  <p:nvPr/>
                </p:nvPicPr>
                <p:blipFill>
                  <a:blip r:embed="rId29"/>
                  <a:stretch>
                    <a:fillRect/>
                  </a:stretch>
                </p:blipFill>
                <p:spPr>
                  <a:xfrm>
                    <a:off x="2364933" y="5148205"/>
                    <a:ext cx="817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68" name="Ink 67">
                    <a:extLst>
                      <a:ext uri="{FF2B5EF4-FFF2-40B4-BE49-F238E27FC236}">
                        <a16:creationId xmlns:a16="http://schemas.microsoft.com/office/drawing/2014/main" id="{752B0C62-8A16-443F-BEB4-F044ED971C8B}"/>
                      </a:ext>
                    </a:extLst>
                  </p14:cNvPr>
                  <p14:cNvContentPartPr/>
                  <p14:nvPr/>
                </p14:nvContentPartPr>
                <p14:xfrm>
                  <a:off x="2438733" y="5135965"/>
                  <a:ext cx="64080" cy="64440"/>
                </p14:xfrm>
              </p:contentPart>
            </mc:Choice>
            <mc:Fallback xmlns="">
              <p:pic>
                <p:nvPicPr>
                  <p:cNvPr id="68" name="Ink 67">
                    <a:extLst>
                      <a:ext uri="{FF2B5EF4-FFF2-40B4-BE49-F238E27FC236}">
                        <a16:creationId xmlns:a16="http://schemas.microsoft.com/office/drawing/2014/main" id="{752B0C62-8A16-443F-BEB4-F044ED971C8B}"/>
                      </a:ext>
                    </a:extLst>
                  </p:cNvPr>
                  <p:cNvPicPr/>
                  <p:nvPr/>
                </p:nvPicPr>
                <p:blipFill>
                  <a:blip r:embed="rId31"/>
                  <a:stretch>
                    <a:fillRect/>
                  </a:stretch>
                </p:blipFill>
                <p:spPr>
                  <a:xfrm>
                    <a:off x="2429733" y="5126965"/>
                    <a:ext cx="817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69" name="Ink 68">
                    <a:extLst>
                      <a:ext uri="{FF2B5EF4-FFF2-40B4-BE49-F238E27FC236}">
                        <a16:creationId xmlns:a16="http://schemas.microsoft.com/office/drawing/2014/main" id="{BDC10882-1873-4B27-A358-4A1EB9ED3E62}"/>
                      </a:ext>
                    </a:extLst>
                  </p14:cNvPr>
                  <p14:cNvContentPartPr/>
                  <p14:nvPr/>
                </p14:nvContentPartPr>
                <p14:xfrm>
                  <a:off x="2528013" y="5135245"/>
                  <a:ext cx="63720" cy="59400"/>
                </p14:xfrm>
              </p:contentPart>
            </mc:Choice>
            <mc:Fallback xmlns="">
              <p:pic>
                <p:nvPicPr>
                  <p:cNvPr id="69" name="Ink 68">
                    <a:extLst>
                      <a:ext uri="{FF2B5EF4-FFF2-40B4-BE49-F238E27FC236}">
                        <a16:creationId xmlns:a16="http://schemas.microsoft.com/office/drawing/2014/main" id="{BDC10882-1873-4B27-A358-4A1EB9ED3E62}"/>
                      </a:ext>
                    </a:extLst>
                  </p:cNvPr>
                  <p:cNvPicPr/>
                  <p:nvPr/>
                </p:nvPicPr>
                <p:blipFill>
                  <a:blip r:embed="rId33"/>
                  <a:stretch>
                    <a:fillRect/>
                  </a:stretch>
                </p:blipFill>
                <p:spPr>
                  <a:xfrm>
                    <a:off x="2519013" y="5126245"/>
                    <a:ext cx="813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5" name="Ink 74">
                    <a:extLst>
                      <a:ext uri="{FF2B5EF4-FFF2-40B4-BE49-F238E27FC236}">
                        <a16:creationId xmlns:a16="http://schemas.microsoft.com/office/drawing/2014/main" id="{3FBA2789-A196-4958-92D4-81496CFCC78D}"/>
                      </a:ext>
                    </a:extLst>
                  </p14:cNvPr>
                  <p14:cNvContentPartPr/>
                  <p14:nvPr/>
                </p14:nvContentPartPr>
                <p14:xfrm>
                  <a:off x="1849773" y="5233165"/>
                  <a:ext cx="751320" cy="108720"/>
                </p14:xfrm>
              </p:contentPart>
            </mc:Choice>
            <mc:Fallback xmlns="">
              <p:pic>
                <p:nvPicPr>
                  <p:cNvPr id="75" name="Ink 74">
                    <a:extLst>
                      <a:ext uri="{FF2B5EF4-FFF2-40B4-BE49-F238E27FC236}">
                        <a16:creationId xmlns:a16="http://schemas.microsoft.com/office/drawing/2014/main" id="{3FBA2789-A196-4958-92D4-81496CFCC78D}"/>
                      </a:ext>
                    </a:extLst>
                  </p:cNvPr>
                  <p:cNvPicPr/>
                  <p:nvPr/>
                </p:nvPicPr>
                <p:blipFill>
                  <a:blip r:embed="rId35"/>
                  <a:stretch>
                    <a:fillRect/>
                  </a:stretch>
                </p:blipFill>
                <p:spPr>
                  <a:xfrm>
                    <a:off x="1840773" y="5224165"/>
                    <a:ext cx="7689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6" name="Ink 75">
                    <a:extLst>
                      <a:ext uri="{FF2B5EF4-FFF2-40B4-BE49-F238E27FC236}">
                        <a16:creationId xmlns:a16="http://schemas.microsoft.com/office/drawing/2014/main" id="{5D81E685-6D9E-43D0-A40A-D0E91FDFC7A4}"/>
                      </a:ext>
                    </a:extLst>
                  </p14:cNvPr>
                  <p14:cNvContentPartPr/>
                  <p14:nvPr/>
                </p14:nvContentPartPr>
                <p14:xfrm>
                  <a:off x="1862733" y="5277445"/>
                  <a:ext cx="19800" cy="6120"/>
                </p14:xfrm>
              </p:contentPart>
            </mc:Choice>
            <mc:Fallback xmlns="">
              <p:pic>
                <p:nvPicPr>
                  <p:cNvPr id="76" name="Ink 75">
                    <a:extLst>
                      <a:ext uri="{FF2B5EF4-FFF2-40B4-BE49-F238E27FC236}">
                        <a16:creationId xmlns:a16="http://schemas.microsoft.com/office/drawing/2014/main" id="{5D81E685-6D9E-43D0-A40A-D0E91FDFC7A4}"/>
                      </a:ext>
                    </a:extLst>
                  </p:cNvPr>
                  <p:cNvPicPr/>
                  <p:nvPr/>
                </p:nvPicPr>
                <p:blipFill>
                  <a:blip r:embed="rId37"/>
                  <a:stretch>
                    <a:fillRect/>
                  </a:stretch>
                </p:blipFill>
                <p:spPr>
                  <a:xfrm>
                    <a:off x="1853733" y="5268445"/>
                    <a:ext cx="37440" cy="23760"/>
                  </a:xfrm>
                  <a:prstGeom prst="rect">
                    <a:avLst/>
                  </a:prstGeom>
                </p:spPr>
              </p:pic>
            </mc:Fallback>
          </mc:AlternateContent>
        </p:grpSp>
        <p:grpSp>
          <p:nvGrpSpPr>
            <p:cNvPr id="80" name="Group 79">
              <a:extLst>
                <a:ext uri="{FF2B5EF4-FFF2-40B4-BE49-F238E27FC236}">
                  <a16:creationId xmlns:a16="http://schemas.microsoft.com/office/drawing/2014/main" id="{77C5615C-6B20-4A64-B610-65F49816DBEE}"/>
                </a:ext>
              </a:extLst>
            </p:cNvPr>
            <p:cNvGrpSpPr/>
            <p:nvPr/>
          </p:nvGrpSpPr>
          <p:grpSpPr>
            <a:xfrm>
              <a:off x="1683813" y="5157205"/>
              <a:ext cx="221760" cy="102600"/>
              <a:chOff x="1683813" y="5157205"/>
              <a:chExt cx="221760" cy="102600"/>
            </a:xfrm>
          </p:grpSpPr>
          <mc:AlternateContent xmlns:mc="http://schemas.openxmlformats.org/markup-compatibility/2006" xmlns:p14="http://schemas.microsoft.com/office/powerpoint/2010/main">
            <mc:Choice Requires="p14">
              <p:contentPart p14:bwMode="auto" r:id="rId38">
                <p14:nvContentPartPr>
                  <p14:cNvPr id="58" name="Ink 57">
                    <a:extLst>
                      <a:ext uri="{FF2B5EF4-FFF2-40B4-BE49-F238E27FC236}">
                        <a16:creationId xmlns:a16="http://schemas.microsoft.com/office/drawing/2014/main" id="{A07E7BEA-8D72-4918-989F-E42AE9CB041D}"/>
                      </a:ext>
                    </a:extLst>
                  </p14:cNvPr>
                  <p14:cNvContentPartPr/>
                  <p14:nvPr/>
                </p14:nvContentPartPr>
                <p14:xfrm>
                  <a:off x="1683813" y="5200765"/>
                  <a:ext cx="52200" cy="59040"/>
                </p14:xfrm>
              </p:contentPart>
            </mc:Choice>
            <mc:Fallback xmlns="">
              <p:pic>
                <p:nvPicPr>
                  <p:cNvPr id="58" name="Ink 57">
                    <a:extLst>
                      <a:ext uri="{FF2B5EF4-FFF2-40B4-BE49-F238E27FC236}">
                        <a16:creationId xmlns:a16="http://schemas.microsoft.com/office/drawing/2014/main" id="{A07E7BEA-8D72-4918-989F-E42AE9CB041D}"/>
                      </a:ext>
                    </a:extLst>
                  </p:cNvPr>
                  <p:cNvPicPr/>
                  <p:nvPr/>
                </p:nvPicPr>
                <p:blipFill>
                  <a:blip r:embed="rId39"/>
                  <a:stretch>
                    <a:fillRect/>
                  </a:stretch>
                </p:blipFill>
                <p:spPr>
                  <a:xfrm>
                    <a:off x="1674813" y="5191765"/>
                    <a:ext cx="698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9" name="Ink 58">
                    <a:extLst>
                      <a:ext uri="{FF2B5EF4-FFF2-40B4-BE49-F238E27FC236}">
                        <a16:creationId xmlns:a16="http://schemas.microsoft.com/office/drawing/2014/main" id="{599B1924-AA1D-4F60-AF9B-8DA42F332AD0}"/>
                      </a:ext>
                    </a:extLst>
                  </p14:cNvPr>
                  <p14:cNvContentPartPr/>
                  <p14:nvPr/>
                </p14:nvContentPartPr>
                <p14:xfrm>
                  <a:off x="1753293" y="5157205"/>
                  <a:ext cx="61200" cy="99000"/>
                </p14:xfrm>
              </p:contentPart>
            </mc:Choice>
            <mc:Fallback xmlns="">
              <p:pic>
                <p:nvPicPr>
                  <p:cNvPr id="59" name="Ink 58">
                    <a:extLst>
                      <a:ext uri="{FF2B5EF4-FFF2-40B4-BE49-F238E27FC236}">
                        <a16:creationId xmlns:a16="http://schemas.microsoft.com/office/drawing/2014/main" id="{599B1924-AA1D-4F60-AF9B-8DA42F332AD0}"/>
                      </a:ext>
                    </a:extLst>
                  </p:cNvPr>
                  <p:cNvPicPr/>
                  <p:nvPr/>
                </p:nvPicPr>
                <p:blipFill>
                  <a:blip r:embed="rId41"/>
                  <a:stretch>
                    <a:fillRect/>
                  </a:stretch>
                </p:blipFill>
                <p:spPr>
                  <a:xfrm>
                    <a:off x="1744293" y="5148238"/>
                    <a:ext cx="78840" cy="116576"/>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0" name="Ink 59">
                    <a:extLst>
                      <a:ext uri="{FF2B5EF4-FFF2-40B4-BE49-F238E27FC236}">
                        <a16:creationId xmlns:a16="http://schemas.microsoft.com/office/drawing/2014/main" id="{E1D5D347-EAB2-45A1-A539-F569D3556A0E}"/>
                      </a:ext>
                    </a:extLst>
                  </p14:cNvPr>
                  <p14:cNvContentPartPr/>
                  <p14:nvPr/>
                </p14:nvContentPartPr>
                <p14:xfrm>
                  <a:off x="1833933" y="5189245"/>
                  <a:ext cx="71640" cy="59760"/>
                </p14:xfrm>
              </p:contentPart>
            </mc:Choice>
            <mc:Fallback xmlns="">
              <p:pic>
                <p:nvPicPr>
                  <p:cNvPr id="60" name="Ink 59">
                    <a:extLst>
                      <a:ext uri="{FF2B5EF4-FFF2-40B4-BE49-F238E27FC236}">
                        <a16:creationId xmlns:a16="http://schemas.microsoft.com/office/drawing/2014/main" id="{E1D5D347-EAB2-45A1-A539-F569D3556A0E}"/>
                      </a:ext>
                    </a:extLst>
                  </p:cNvPr>
                  <p:cNvPicPr/>
                  <p:nvPr/>
                </p:nvPicPr>
                <p:blipFill>
                  <a:blip r:embed="rId43"/>
                  <a:stretch>
                    <a:fillRect/>
                  </a:stretch>
                </p:blipFill>
                <p:spPr>
                  <a:xfrm>
                    <a:off x="1824933" y="5180245"/>
                    <a:ext cx="89280" cy="77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81" name="Ink 80">
                  <a:extLst>
                    <a:ext uri="{FF2B5EF4-FFF2-40B4-BE49-F238E27FC236}">
                      <a16:creationId xmlns:a16="http://schemas.microsoft.com/office/drawing/2014/main" id="{E7816C06-BF5E-402D-9572-BD70BF2C0257}"/>
                    </a:ext>
                  </a:extLst>
                </p14:cNvPr>
                <p14:cNvContentPartPr/>
                <p14:nvPr/>
              </p14:nvContentPartPr>
              <p14:xfrm>
                <a:off x="2283933" y="5619445"/>
                <a:ext cx="163080" cy="77400"/>
              </p14:xfrm>
            </p:contentPart>
          </mc:Choice>
          <mc:Fallback xmlns="">
            <p:pic>
              <p:nvPicPr>
                <p:cNvPr id="81" name="Ink 80">
                  <a:extLst>
                    <a:ext uri="{FF2B5EF4-FFF2-40B4-BE49-F238E27FC236}">
                      <a16:creationId xmlns:a16="http://schemas.microsoft.com/office/drawing/2014/main" id="{E7816C06-BF5E-402D-9572-BD70BF2C0257}"/>
                    </a:ext>
                  </a:extLst>
                </p:cNvPr>
                <p:cNvPicPr/>
                <p:nvPr/>
              </p:nvPicPr>
              <p:blipFill>
                <a:blip r:embed="rId45"/>
                <a:stretch>
                  <a:fillRect/>
                </a:stretch>
              </p:blipFill>
              <p:spPr>
                <a:xfrm>
                  <a:off x="2274933" y="5610445"/>
                  <a:ext cx="180720" cy="95040"/>
                </a:xfrm>
                <a:prstGeom prst="rect">
                  <a:avLst/>
                </a:prstGeom>
              </p:spPr>
            </p:pic>
          </mc:Fallback>
        </mc:AlternateContent>
        <p:grpSp>
          <p:nvGrpSpPr>
            <p:cNvPr id="84" name="Group 83">
              <a:extLst>
                <a:ext uri="{FF2B5EF4-FFF2-40B4-BE49-F238E27FC236}">
                  <a16:creationId xmlns:a16="http://schemas.microsoft.com/office/drawing/2014/main" id="{071BC1EB-9345-4E11-935A-7CE8617C4080}"/>
                </a:ext>
              </a:extLst>
            </p:cNvPr>
            <p:cNvGrpSpPr/>
            <p:nvPr/>
          </p:nvGrpSpPr>
          <p:grpSpPr>
            <a:xfrm>
              <a:off x="1078653" y="5464285"/>
              <a:ext cx="330120" cy="304200"/>
              <a:chOff x="1078653" y="5464285"/>
              <a:chExt cx="330120" cy="304200"/>
            </a:xfrm>
          </p:grpSpPr>
          <mc:AlternateContent xmlns:mc="http://schemas.openxmlformats.org/markup-compatibility/2006" xmlns:p14="http://schemas.microsoft.com/office/powerpoint/2010/main">
            <mc:Choice Requires="p14">
              <p:contentPart p14:bwMode="auto" r:id="rId46">
                <p14:nvContentPartPr>
                  <p14:cNvPr id="51" name="Ink 50">
                    <a:extLst>
                      <a:ext uri="{FF2B5EF4-FFF2-40B4-BE49-F238E27FC236}">
                        <a16:creationId xmlns:a16="http://schemas.microsoft.com/office/drawing/2014/main" id="{64061D83-E323-454C-BB9B-EE50C45C67FD}"/>
                      </a:ext>
                    </a:extLst>
                  </p14:cNvPr>
                  <p14:cNvContentPartPr/>
                  <p14:nvPr/>
                </p14:nvContentPartPr>
                <p14:xfrm>
                  <a:off x="1078653" y="5464285"/>
                  <a:ext cx="7560" cy="124200"/>
                </p14:xfrm>
              </p:contentPart>
            </mc:Choice>
            <mc:Fallback xmlns="">
              <p:pic>
                <p:nvPicPr>
                  <p:cNvPr id="51" name="Ink 50">
                    <a:extLst>
                      <a:ext uri="{FF2B5EF4-FFF2-40B4-BE49-F238E27FC236}">
                        <a16:creationId xmlns:a16="http://schemas.microsoft.com/office/drawing/2014/main" id="{64061D83-E323-454C-BB9B-EE50C45C67FD}"/>
                      </a:ext>
                    </a:extLst>
                  </p:cNvPr>
                  <p:cNvPicPr/>
                  <p:nvPr/>
                </p:nvPicPr>
                <p:blipFill>
                  <a:blip r:embed="rId47"/>
                  <a:stretch>
                    <a:fillRect/>
                  </a:stretch>
                </p:blipFill>
                <p:spPr>
                  <a:xfrm>
                    <a:off x="1069653" y="5455285"/>
                    <a:ext cx="252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3" name="Ink 82">
                    <a:extLst>
                      <a:ext uri="{FF2B5EF4-FFF2-40B4-BE49-F238E27FC236}">
                        <a16:creationId xmlns:a16="http://schemas.microsoft.com/office/drawing/2014/main" id="{86C42A1D-D2CF-428E-BDF0-B1BCA7F8EDE7}"/>
                      </a:ext>
                    </a:extLst>
                  </p14:cNvPr>
                  <p14:cNvContentPartPr/>
                  <p14:nvPr/>
                </p14:nvContentPartPr>
                <p14:xfrm>
                  <a:off x="1269453" y="5616565"/>
                  <a:ext cx="139320" cy="151920"/>
                </p14:xfrm>
              </p:contentPart>
            </mc:Choice>
            <mc:Fallback xmlns="">
              <p:pic>
                <p:nvPicPr>
                  <p:cNvPr id="83" name="Ink 82">
                    <a:extLst>
                      <a:ext uri="{FF2B5EF4-FFF2-40B4-BE49-F238E27FC236}">
                        <a16:creationId xmlns:a16="http://schemas.microsoft.com/office/drawing/2014/main" id="{86C42A1D-D2CF-428E-BDF0-B1BCA7F8EDE7}"/>
                      </a:ext>
                    </a:extLst>
                  </p:cNvPr>
                  <p:cNvPicPr/>
                  <p:nvPr/>
                </p:nvPicPr>
                <p:blipFill>
                  <a:blip r:embed="rId49"/>
                  <a:stretch>
                    <a:fillRect/>
                  </a:stretch>
                </p:blipFill>
                <p:spPr>
                  <a:xfrm>
                    <a:off x="1260453" y="5607565"/>
                    <a:ext cx="156960" cy="169560"/>
                  </a:xfrm>
                  <a:prstGeom prst="rect">
                    <a:avLst/>
                  </a:prstGeom>
                </p:spPr>
              </p:pic>
            </mc:Fallback>
          </mc:AlternateContent>
        </p:grpSp>
        <p:grpSp>
          <p:nvGrpSpPr>
            <p:cNvPr id="87" name="Group 86">
              <a:extLst>
                <a:ext uri="{FF2B5EF4-FFF2-40B4-BE49-F238E27FC236}">
                  <a16:creationId xmlns:a16="http://schemas.microsoft.com/office/drawing/2014/main" id="{1A15DABE-2B50-4737-AB95-648479D5C1D2}"/>
                </a:ext>
              </a:extLst>
            </p:cNvPr>
            <p:cNvGrpSpPr/>
            <p:nvPr/>
          </p:nvGrpSpPr>
          <p:grpSpPr>
            <a:xfrm>
              <a:off x="1529733" y="5613685"/>
              <a:ext cx="387720" cy="163800"/>
              <a:chOff x="1529733" y="5613685"/>
              <a:chExt cx="387720" cy="163800"/>
            </a:xfrm>
          </p:grpSpPr>
          <mc:AlternateContent xmlns:mc="http://schemas.openxmlformats.org/markup-compatibility/2006" xmlns:p14="http://schemas.microsoft.com/office/powerpoint/2010/main">
            <mc:Choice Requires="p14">
              <p:contentPart p14:bwMode="auto" r:id="rId50">
                <p14:nvContentPartPr>
                  <p14:cNvPr id="85" name="Ink 84">
                    <a:extLst>
                      <a:ext uri="{FF2B5EF4-FFF2-40B4-BE49-F238E27FC236}">
                        <a16:creationId xmlns:a16="http://schemas.microsoft.com/office/drawing/2014/main" id="{677847FA-4935-468D-A72D-57802120A5C8}"/>
                      </a:ext>
                    </a:extLst>
                  </p14:cNvPr>
                  <p14:cNvContentPartPr/>
                  <p14:nvPr/>
                </p14:nvContentPartPr>
                <p14:xfrm>
                  <a:off x="1529733" y="5613685"/>
                  <a:ext cx="131400" cy="163800"/>
                </p14:xfrm>
              </p:contentPart>
            </mc:Choice>
            <mc:Fallback xmlns="">
              <p:pic>
                <p:nvPicPr>
                  <p:cNvPr id="85" name="Ink 84">
                    <a:extLst>
                      <a:ext uri="{FF2B5EF4-FFF2-40B4-BE49-F238E27FC236}">
                        <a16:creationId xmlns:a16="http://schemas.microsoft.com/office/drawing/2014/main" id="{677847FA-4935-468D-A72D-57802120A5C8}"/>
                      </a:ext>
                    </a:extLst>
                  </p:cNvPr>
                  <p:cNvPicPr/>
                  <p:nvPr/>
                </p:nvPicPr>
                <p:blipFill>
                  <a:blip r:embed="rId51"/>
                  <a:stretch>
                    <a:fillRect/>
                  </a:stretch>
                </p:blipFill>
                <p:spPr>
                  <a:xfrm>
                    <a:off x="1520733" y="5604685"/>
                    <a:ext cx="1490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86" name="Ink 85">
                    <a:extLst>
                      <a:ext uri="{FF2B5EF4-FFF2-40B4-BE49-F238E27FC236}">
                        <a16:creationId xmlns:a16="http://schemas.microsoft.com/office/drawing/2014/main" id="{E7902F76-FFEE-4833-9CA1-30CD3D432C4B}"/>
                      </a:ext>
                    </a:extLst>
                  </p14:cNvPr>
                  <p14:cNvContentPartPr/>
                  <p14:nvPr/>
                </p14:nvContentPartPr>
                <p14:xfrm>
                  <a:off x="1763013" y="5621245"/>
                  <a:ext cx="154440" cy="86400"/>
                </p14:xfrm>
              </p:contentPart>
            </mc:Choice>
            <mc:Fallback xmlns="">
              <p:pic>
                <p:nvPicPr>
                  <p:cNvPr id="86" name="Ink 85">
                    <a:extLst>
                      <a:ext uri="{FF2B5EF4-FFF2-40B4-BE49-F238E27FC236}">
                        <a16:creationId xmlns:a16="http://schemas.microsoft.com/office/drawing/2014/main" id="{E7902F76-FFEE-4833-9CA1-30CD3D432C4B}"/>
                      </a:ext>
                    </a:extLst>
                  </p:cNvPr>
                  <p:cNvPicPr/>
                  <p:nvPr/>
                </p:nvPicPr>
                <p:blipFill>
                  <a:blip r:embed="rId53"/>
                  <a:stretch>
                    <a:fillRect/>
                  </a:stretch>
                </p:blipFill>
                <p:spPr>
                  <a:xfrm>
                    <a:off x="1754013" y="5612245"/>
                    <a:ext cx="172080" cy="104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
              <p14:nvContentPartPr>
                <p14:cNvPr id="88" name="Ink 87">
                  <a:extLst>
                    <a:ext uri="{FF2B5EF4-FFF2-40B4-BE49-F238E27FC236}">
                      <a16:creationId xmlns:a16="http://schemas.microsoft.com/office/drawing/2014/main" id="{102CA1EC-9F22-4688-95F9-54C6279048A9}"/>
                    </a:ext>
                  </a:extLst>
                </p14:cNvPr>
                <p14:cNvContentPartPr/>
                <p14:nvPr/>
              </p14:nvContentPartPr>
              <p14:xfrm>
                <a:off x="2019333" y="5630245"/>
                <a:ext cx="142200" cy="146880"/>
              </p14:xfrm>
            </p:contentPart>
          </mc:Choice>
          <mc:Fallback xmlns="">
            <p:pic>
              <p:nvPicPr>
                <p:cNvPr id="88" name="Ink 87">
                  <a:extLst>
                    <a:ext uri="{FF2B5EF4-FFF2-40B4-BE49-F238E27FC236}">
                      <a16:creationId xmlns:a16="http://schemas.microsoft.com/office/drawing/2014/main" id="{102CA1EC-9F22-4688-95F9-54C6279048A9}"/>
                    </a:ext>
                  </a:extLst>
                </p:cNvPr>
                <p:cNvPicPr/>
                <p:nvPr/>
              </p:nvPicPr>
              <p:blipFill>
                <a:blip r:embed="rId55"/>
                <a:stretch>
                  <a:fillRect/>
                </a:stretch>
              </p:blipFill>
              <p:spPr>
                <a:xfrm>
                  <a:off x="2010356" y="5621267"/>
                  <a:ext cx="159795" cy="16447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90" name="Ink 89">
                  <a:extLst>
                    <a:ext uri="{FF2B5EF4-FFF2-40B4-BE49-F238E27FC236}">
                      <a16:creationId xmlns:a16="http://schemas.microsoft.com/office/drawing/2014/main" id="{D42884B5-23E3-4F1B-8A23-2576944B7477}"/>
                    </a:ext>
                  </a:extLst>
                </p14:cNvPr>
                <p14:cNvContentPartPr/>
                <p14:nvPr/>
              </p14:nvContentPartPr>
              <p14:xfrm>
                <a:off x="1347213" y="5352325"/>
                <a:ext cx="1265400" cy="101880"/>
              </p14:xfrm>
            </p:contentPart>
          </mc:Choice>
          <mc:Fallback xmlns="">
            <p:pic>
              <p:nvPicPr>
                <p:cNvPr id="90" name="Ink 89">
                  <a:extLst>
                    <a:ext uri="{FF2B5EF4-FFF2-40B4-BE49-F238E27FC236}">
                      <a16:creationId xmlns:a16="http://schemas.microsoft.com/office/drawing/2014/main" id="{D42884B5-23E3-4F1B-8A23-2576944B7477}"/>
                    </a:ext>
                  </a:extLst>
                </p:cNvPr>
                <p:cNvPicPr/>
                <p:nvPr/>
              </p:nvPicPr>
              <p:blipFill>
                <a:blip r:embed="rId57"/>
                <a:stretch>
                  <a:fillRect/>
                </a:stretch>
              </p:blipFill>
              <p:spPr>
                <a:xfrm>
                  <a:off x="1338213" y="5343325"/>
                  <a:ext cx="12830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93" name="Ink 92">
                  <a:extLst>
                    <a:ext uri="{FF2B5EF4-FFF2-40B4-BE49-F238E27FC236}">
                      <a16:creationId xmlns:a16="http://schemas.microsoft.com/office/drawing/2014/main" id="{A09F615A-7107-476A-9BDD-CEF80A8CBEDA}"/>
                    </a:ext>
                  </a:extLst>
                </p14:cNvPr>
                <p14:cNvContentPartPr/>
                <p14:nvPr/>
              </p14:nvContentPartPr>
              <p14:xfrm>
                <a:off x="1905948" y="5195595"/>
                <a:ext cx="676440" cy="83520"/>
              </p14:xfrm>
            </p:contentPart>
          </mc:Choice>
          <mc:Fallback xmlns="">
            <p:pic>
              <p:nvPicPr>
                <p:cNvPr id="93" name="Ink 92">
                  <a:extLst>
                    <a:ext uri="{FF2B5EF4-FFF2-40B4-BE49-F238E27FC236}">
                      <a16:creationId xmlns:a16="http://schemas.microsoft.com/office/drawing/2014/main" id="{A09F615A-7107-476A-9BDD-CEF80A8CBEDA}"/>
                    </a:ext>
                  </a:extLst>
                </p:cNvPr>
                <p:cNvPicPr/>
                <p:nvPr/>
              </p:nvPicPr>
              <p:blipFill>
                <a:blip r:embed="rId59"/>
                <a:stretch>
                  <a:fillRect/>
                </a:stretch>
              </p:blipFill>
              <p:spPr>
                <a:xfrm>
                  <a:off x="1869929" y="5123595"/>
                  <a:ext cx="748118"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94" name="Ink 93">
                  <a:extLst>
                    <a:ext uri="{FF2B5EF4-FFF2-40B4-BE49-F238E27FC236}">
                      <a16:creationId xmlns:a16="http://schemas.microsoft.com/office/drawing/2014/main" id="{2781FD0F-CA86-4554-9D6B-1B6524288DDD}"/>
                    </a:ext>
                  </a:extLst>
                </p14:cNvPr>
                <p14:cNvContentPartPr/>
                <p14:nvPr/>
              </p14:nvContentPartPr>
              <p14:xfrm>
                <a:off x="1374573" y="5339365"/>
                <a:ext cx="1193760" cy="20880"/>
              </p14:xfrm>
            </p:contentPart>
          </mc:Choice>
          <mc:Fallback xmlns="">
            <p:pic>
              <p:nvPicPr>
                <p:cNvPr id="94" name="Ink 93">
                  <a:extLst>
                    <a:ext uri="{FF2B5EF4-FFF2-40B4-BE49-F238E27FC236}">
                      <a16:creationId xmlns:a16="http://schemas.microsoft.com/office/drawing/2014/main" id="{2781FD0F-CA86-4554-9D6B-1B6524288DDD}"/>
                    </a:ext>
                  </a:extLst>
                </p:cNvPr>
                <p:cNvPicPr/>
                <p:nvPr/>
              </p:nvPicPr>
              <p:blipFill>
                <a:blip r:embed="rId61"/>
                <a:stretch>
                  <a:fillRect/>
                </a:stretch>
              </p:blipFill>
              <p:spPr>
                <a:xfrm>
                  <a:off x="1338573" y="5267365"/>
                  <a:ext cx="12654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95" name="Ink 94">
                  <a:extLst>
                    <a:ext uri="{FF2B5EF4-FFF2-40B4-BE49-F238E27FC236}">
                      <a16:creationId xmlns:a16="http://schemas.microsoft.com/office/drawing/2014/main" id="{1B797AC4-7D4D-4BD2-84C0-06081379EACD}"/>
                    </a:ext>
                  </a:extLst>
                </p14:cNvPr>
                <p14:cNvContentPartPr/>
                <p14:nvPr/>
              </p14:nvContentPartPr>
              <p14:xfrm>
                <a:off x="1646733" y="5198965"/>
                <a:ext cx="243000" cy="10080"/>
              </p14:xfrm>
            </p:contentPart>
          </mc:Choice>
          <mc:Fallback xmlns="">
            <p:pic>
              <p:nvPicPr>
                <p:cNvPr id="95" name="Ink 94">
                  <a:extLst>
                    <a:ext uri="{FF2B5EF4-FFF2-40B4-BE49-F238E27FC236}">
                      <a16:creationId xmlns:a16="http://schemas.microsoft.com/office/drawing/2014/main" id="{1B797AC4-7D4D-4BD2-84C0-06081379EACD}"/>
                    </a:ext>
                  </a:extLst>
                </p:cNvPr>
                <p:cNvPicPr/>
                <p:nvPr/>
              </p:nvPicPr>
              <p:blipFill>
                <a:blip r:embed="rId63"/>
                <a:stretch>
                  <a:fillRect/>
                </a:stretch>
              </p:blipFill>
              <p:spPr>
                <a:xfrm>
                  <a:off x="1610733" y="5126965"/>
                  <a:ext cx="3146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97" name="Ink 96">
                  <a:extLst>
                    <a:ext uri="{FF2B5EF4-FFF2-40B4-BE49-F238E27FC236}">
                      <a16:creationId xmlns:a16="http://schemas.microsoft.com/office/drawing/2014/main" id="{32258C07-532C-4348-A626-59EBFF8BCF92}"/>
                    </a:ext>
                  </a:extLst>
                </p14:cNvPr>
                <p14:cNvContentPartPr/>
                <p14:nvPr/>
              </p14:nvContentPartPr>
              <p14:xfrm>
                <a:off x="1106373" y="5162605"/>
                <a:ext cx="459720" cy="222840"/>
              </p14:xfrm>
            </p:contentPart>
          </mc:Choice>
          <mc:Fallback xmlns="">
            <p:pic>
              <p:nvPicPr>
                <p:cNvPr id="97" name="Ink 96">
                  <a:extLst>
                    <a:ext uri="{FF2B5EF4-FFF2-40B4-BE49-F238E27FC236}">
                      <a16:creationId xmlns:a16="http://schemas.microsoft.com/office/drawing/2014/main" id="{32258C07-532C-4348-A626-59EBFF8BCF92}"/>
                    </a:ext>
                  </a:extLst>
                </p:cNvPr>
                <p:cNvPicPr/>
                <p:nvPr/>
              </p:nvPicPr>
              <p:blipFill>
                <a:blip r:embed="rId65"/>
                <a:stretch>
                  <a:fillRect/>
                </a:stretch>
              </p:blipFill>
              <p:spPr>
                <a:xfrm>
                  <a:off x="1070373" y="5090605"/>
                  <a:ext cx="531360" cy="366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
            <p14:nvContentPartPr>
              <p14:cNvPr id="99" name="Ink 98">
                <a:extLst>
                  <a:ext uri="{FF2B5EF4-FFF2-40B4-BE49-F238E27FC236}">
                    <a16:creationId xmlns:a16="http://schemas.microsoft.com/office/drawing/2014/main" id="{3E45B94A-BFEE-4B8C-83BA-CBD93010E30C}"/>
                  </a:ext>
                </a:extLst>
              </p14:cNvPr>
              <p14:cNvContentPartPr/>
              <p14:nvPr/>
            </p14:nvContentPartPr>
            <p14:xfrm>
              <a:off x="2552432" y="5620394"/>
              <a:ext cx="106200" cy="102240"/>
            </p14:xfrm>
          </p:contentPart>
        </mc:Choice>
        <mc:Fallback xmlns="">
          <p:pic>
            <p:nvPicPr>
              <p:cNvPr id="99" name="Ink 98">
                <a:extLst>
                  <a:ext uri="{FF2B5EF4-FFF2-40B4-BE49-F238E27FC236}">
                    <a16:creationId xmlns:a16="http://schemas.microsoft.com/office/drawing/2014/main" id="{3E45B94A-BFEE-4B8C-83BA-CBD93010E30C}"/>
                  </a:ext>
                </a:extLst>
              </p:cNvPr>
              <p:cNvPicPr/>
              <p:nvPr/>
            </p:nvPicPr>
            <p:blipFill>
              <a:blip r:embed="rId67"/>
              <a:stretch>
                <a:fillRect/>
              </a:stretch>
            </p:blipFill>
            <p:spPr>
              <a:xfrm>
                <a:off x="2543432" y="5611394"/>
                <a:ext cx="1238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00" name="Ink 99">
                <a:extLst>
                  <a:ext uri="{FF2B5EF4-FFF2-40B4-BE49-F238E27FC236}">
                    <a16:creationId xmlns:a16="http://schemas.microsoft.com/office/drawing/2014/main" id="{4DA87D76-A404-4551-AE67-681F651383EA}"/>
                  </a:ext>
                </a:extLst>
              </p14:cNvPr>
              <p14:cNvContentPartPr/>
              <p14:nvPr/>
            </p14:nvContentPartPr>
            <p14:xfrm>
              <a:off x="2610752" y="5555234"/>
              <a:ext cx="82800" cy="94680"/>
            </p14:xfrm>
          </p:contentPart>
        </mc:Choice>
        <mc:Fallback xmlns="">
          <p:pic>
            <p:nvPicPr>
              <p:cNvPr id="100" name="Ink 99">
                <a:extLst>
                  <a:ext uri="{FF2B5EF4-FFF2-40B4-BE49-F238E27FC236}">
                    <a16:creationId xmlns:a16="http://schemas.microsoft.com/office/drawing/2014/main" id="{4DA87D76-A404-4551-AE67-681F651383EA}"/>
                  </a:ext>
                </a:extLst>
              </p:cNvPr>
              <p:cNvPicPr/>
              <p:nvPr/>
            </p:nvPicPr>
            <p:blipFill>
              <a:blip r:embed="rId69"/>
              <a:stretch>
                <a:fillRect/>
              </a:stretch>
            </p:blipFill>
            <p:spPr>
              <a:xfrm>
                <a:off x="2601752" y="5546234"/>
                <a:ext cx="1004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02" name="Ink 101">
                <a:extLst>
                  <a:ext uri="{FF2B5EF4-FFF2-40B4-BE49-F238E27FC236}">
                    <a16:creationId xmlns:a16="http://schemas.microsoft.com/office/drawing/2014/main" id="{F6EB825C-FA86-406C-A561-2A2936CBFFEA}"/>
                  </a:ext>
                </a:extLst>
              </p14:cNvPr>
              <p14:cNvContentPartPr/>
              <p14:nvPr/>
            </p14:nvContentPartPr>
            <p14:xfrm>
              <a:off x="3281792" y="5591954"/>
              <a:ext cx="115560" cy="142560"/>
            </p14:xfrm>
          </p:contentPart>
        </mc:Choice>
        <mc:Fallback xmlns="">
          <p:pic>
            <p:nvPicPr>
              <p:cNvPr id="102" name="Ink 101">
                <a:extLst>
                  <a:ext uri="{FF2B5EF4-FFF2-40B4-BE49-F238E27FC236}">
                    <a16:creationId xmlns:a16="http://schemas.microsoft.com/office/drawing/2014/main" id="{F6EB825C-FA86-406C-A561-2A2936CBFFEA}"/>
                  </a:ext>
                </a:extLst>
              </p:cNvPr>
              <p:cNvPicPr/>
              <p:nvPr/>
            </p:nvPicPr>
            <p:blipFill>
              <a:blip r:embed="rId71"/>
              <a:stretch>
                <a:fillRect/>
              </a:stretch>
            </p:blipFill>
            <p:spPr>
              <a:xfrm>
                <a:off x="3272792" y="5582954"/>
                <a:ext cx="133200" cy="160200"/>
              </a:xfrm>
              <a:prstGeom prst="rect">
                <a:avLst/>
              </a:prstGeom>
            </p:spPr>
          </p:pic>
        </mc:Fallback>
      </mc:AlternateContent>
      <p:grpSp>
        <p:nvGrpSpPr>
          <p:cNvPr id="107" name="Group 106">
            <a:extLst>
              <a:ext uri="{FF2B5EF4-FFF2-40B4-BE49-F238E27FC236}">
                <a16:creationId xmlns:a16="http://schemas.microsoft.com/office/drawing/2014/main" id="{367FD343-A757-4527-9677-5E784FC285D3}"/>
              </a:ext>
            </a:extLst>
          </p:cNvPr>
          <p:cNvGrpSpPr/>
          <p:nvPr/>
        </p:nvGrpSpPr>
        <p:grpSpPr>
          <a:xfrm>
            <a:off x="2805152" y="5559194"/>
            <a:ext cx="615960" cy="222840"/>
            <a:chOff x="2805152" y="5559194"/>
            <a:chExt cx="615960" cy="222840"/>
          </a:xfrm>
        </p:grpSpPr>
        <mc:AlternateContent xmlns:mc="http://schemas.openxmlformats.org/markup-compatibility/2006" xmlns:p14="http://schemas.microsoft.com/office/powerpoint/2010/main">
          <mc:Choice Requires="p14">
            <p:contentPart p14:bwMode="auto" r:id="rId72">
              <p14:nvContentPartPr>
                <p14:cNvPr id="103" name="Ink 102">
                  <a:extLst>
                    <a:ext uri="{FF2B5EF4-FFF2-40B4-BE49-F238E27FC236}">
                      <a16:creationId xmlns:a16="http://schemas.microsoft.com/office/drawing/2014/main" id="{E8C5613A-892A-46D1-988B-D2C23557201B}"/>
                    </a:ext>
                  </a:extLst>
                </p14:cNvPr>
                <p14:cNvContentPartPr/>
                <p14:nvPr/>
              </p14:nvContentPartPr>
              <p14:xfrm>
                <a:off x="2805152" y="5636234"/>
                <a:ext cx="111600" cy="145800"/>
              </p14:xfrm>
            </p:contentPart>
          </mc:Choice>
          <mc:Fallback xmlns="">
            <p:pic>
              <p:nvPicPr>
                <p:cNvPr id="103" name="Ink 102">
                  <a:extLst>
                    <a:ext uri="{FF2B5EF4-FFF2-40B4-BE49-F238E27FC236}">
                      <a16:creationId xmlns:a16="http://schemas.microsoft.com/office/drawing/2014/main" id="{E8C5613A-892A-46D1-988B-D2C23557201B}"/>
                    </a:ext>
                  </a:extLst>
                </p:cNvPr>
                <p:cNvPicPr/>
                <p:nvPr/>
              </p:nvPicPr>
              <p:blipFill>
                <a:blip r:embed="rId73"/>
                <a:stretch>
                  <a:fillRect/>
                </a:stretch>
              </p:blipFill>
              <p:spPr>
                <a:xfrm>
                  <a:off x="2796152" y="5627234"/>
                  <a:ext cx="1292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04" name="Ink 103">
                  <a:extLst>
                    <a:ext uri="{FF2B5EF4-FFF2-40B4-BE49-F238E27FC236}">
                      <a16:creationId xmlns:a16="http://schemas.microsoft.com/office/drawing/2014/main" id="{B60FE422-7A3B-4F96-9F9C-7422C7CF45C3}"/>
                    </a:ext>
                  </a:extLst>
                </p14:cNvPr>
                <p14:cNvContentPartPr/>
                <p14:nvPr/>
              </p14:nvContentPartPr>
              <p14:xfrm>
                <a:off x="3033032" y="5615354"/>
                <a:ext cx="145800" cy="77040"/>
              </p14:xfrm>
            </p:contentPart>
          </mc:Choice>
          <mc:Fallback xmlns="">
            <p:pic>
              <p:nvPicPr>
                <p:cNvPr id="104" name="Ink 103">
                  <a:extLst>
                    <a:ext uri="{FF2B5EF4-FFF2-40B4-BE49-F238E27FC236}">
                      <a16:creationId xmlns:a16="http://schemas.microsoft.com/office/drawing/2014/main" id="{B60FE422-7A3B-4F96-9F9C-7422C7CF45C3}"/>
                    </a:ext>
                  </a:extLst>
                </p:cNvPr>
                <p:cNvPicPr/>
                <p:nvPr/>
              </p:nvPicPr>
              <p:blipFill>
                <a:blip r:embed="rId75"/>
                <a:stretch>
                  <a:fillRect/>
                </a:stretch>
              </p:blipFill>
              <p:spPr>
                <a:xfrm>
                  <a:off x="3024054" y="5606354"/>
                  <a:ext cx="163397"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06" name="Ink 105">
                  <a:extLst>
                    <a:ext uri="{FF2B5EF4-FFF2-40B4-BE49-F238E27FC236}">
                      <a16:creationId xmlns:a16="http://schemas.microsoft.com/office/drawing/2014/main" id="{3142252A-A98E-4809-BC01-D651A03C18CA}"/>
                    </a:ext>
                  </a:extLst>
                </p14:cNvPr>
                <p14:cNvContentPartPr/>
                <p14:nvPr/>
              </p14:nvContentPartPr>
              <p14:xfrm>
                <a:off x="3346952" y="5559194"/>
                <a:ext cx="74160" cy="115200"/>
              </p14:xfrm>
            </p:contentPart>
          </mc:Choice>
          <mc:Fallback xmlns="">
            <p:pic>
              <p:nvPicPr>
                <p:cNvPr id="106" name="Ink 105">
                  <a:extLst>
                    <a:ext uri="{FF2B5EF4-FFF2-40B4-BE49-F238E27FC236}">
                      <a16:creationId xmlns:a16="http://schemas.microsoft.com/office/drawing/2014/main" id="{3142252A-A98E-4809-BC01-D651A03C18CA}"/>
                    </a:ext>
                  </a:extLst>
                </p:cNvPr>
                <p:cNvPicPr/>
                <p:nvPr/>
              </p:nvPicPr>
              <p:blipFill>
                <a:blip r:embed="rId77"/>
                <a:stretch>
                  <a:fillRect/>
                </a:stretch>
              </p:blipFill>
              <p:spPr>
                <a:xfrm>
                  <a:off x="3337952" y="5550194"/>
                  <a:ext cx="91800" cy="132840"/>
                </a:xfrm>
                <a:prstGeom prst="rect">
                  <a:avLst/>
                </a:prstGeom>
              </p:spPr>
            </p:pic>
          </mc:Fallback>
        </mc:AlternateContent>
      </p:grpSp>
      <p:grpSp>
        <p:nvGrpSpPr>
          <p:cNvPr id="120" name="Group 119">
            <a:extLst>
              <a:ext uri="{FF2B5EF4-FFF2-40B4-BE49-F238E27FC236}">
                <a16:creationId xmlns:a16="http://schemas.microsoft.com/office/drawing/2014/main" id="{9760FEA7-74B0-4532-AB4B-6C7BA3D40957}"/>
              </a:ext>
            </a:extLst>
          </p:cNvPr>
          <p:cNvGrpSpPr/>
          <p:nvPr/>
        </p:nvGrpSpPr>
        <p:grpSpPr>
          <a:xfrm>
            <a:off x="2891552" y="5147354"/>
            <a:ext cx="341640" cy="92160"/>
            <a:chOff x="2891552" y="5147354"/>
            <a:chExt cx="341640" cy="92160"/>
          </a:xfrm>
        </p:grpSpPr>
        <mc:AlternateContent xmlns:mc="http://schemas.openxmlformats.org/markup-compatibility/2006" xmlns:p14="http://schemas.microsoft.com/office/powerpoint/2010/main">
          <mc:Choice Requires="p14">
            <p:contentPart p14:bwMode="auto" r:id="rId78">
              <p14:nvContentPartPr>
                <p14:cNvPr id="114" name="Ink 113">
                  <a:extLst>
                    <a:ext uri="{FF2B5EF4-FFF2-40B4-BE49-F238E27FC236}">
                      <a16:creationId xmlns:a16="http://schemas.microsoft.com/office/drawing/2014/main" id="{E8BE4184-1D91-4417-8930-70FF62B37D8B}"/>
                    </a:ext>
                  </a:extLst>
                </p14:cNvPr>
                <p14:cNvContentPartPr/>
                <p14:nvPr/>
              </p14:nvContentPartPr>
              <p14:xfrm>
                <a:off x="2891552" y="5186234"/>
                <a:ext cx="47880" cy="53280"/>
              </p14:xfrm>
            </p:contentPart>
          </mc:Choice>
          <mc:Fallback xmlns="">
            <p:pic>
              <p:nvPicPr>
                <p:cNvPr id="114" name="Ink 113">
                  <a:extLst>
                    <a:ext uri="{FF2B5EF4-FFF2-40B4-BE49-F238E27FC236}">
                      <a16:creationId xmlns:a16="http://schemas.microsoft.com/office/drawing/2014/main" id="{E8BE4184-1D91-4417-8930-70FF62B37D8B}"/>
                    </a:ext>
                  </a:extLst>
                </p:cNvPr>
                <p:cNvPicPr/>
                <p:nvPr/>
              </p:nvPicPr>
              <p:blipFill>
                <a:blip r:embed="rId79"/>
                <a:stretch>
                  <a:fillRect/>
                </a:stretch>
              </p:blipFill>
              <p:spPr>
                <a:xfrm>
                  <a:off x="2882552" y="5177234"/>
                  <a:ext cx="655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15" name="Ink 114">
                  <a:extLst>
                    <a:ext uri="{FF2B5EF4-FFF2-40B4-BE49-F238E27FC236}">
                      <a16:creationId xmlns:a16="http://schemas.microsoft.com/office/drawing/2014/main" id="{F137D1AB-BC5D-4F46-A74B-72E281187966}"/>
                    </a:ext>
                  </a:extLst>
                </p14:cNvPr>
                <p14:cNvContentPartPr/>
                <p14:nvPr/>
              </p14:nvContentPartPr>
              <p14:xfrm>
                <a:off x="2951672" y="5180474"/>
                <a:ext cx="47160" cy="52200"/>
              </p14:xfrm>
            </p:contentPart>
          </mc:Choice>
          <mc:Fallback xmlns="">
            <p:pic>
              <p:nvPicPr>
                <p:cNvPr id="115" name="Ink 114">
                  <a:extLst>
                    <a:ext uri="{FF2B5EF4-FFF2-40B4-BE49-F238E27FC236}">
                      <a16:creationId xmlns:a16="http://schemas.microsoft.com/office/drawing/2014/main" id="{F137D1AB-BC5D-4F46-A74B-72E281187966}"/>
                    </a:ext>
                  </a:extLst>
                </p:cNvPr>
                <p:cNvPicPr/>
                <p:nvPr/>
              </p:nvPicPr>
              <p:blipFill>
                <a:blip r:embed="rId81"/>
                <a:stretch>
                  <a:fillRect/>
                </a:stretch>
              </p:blipFill>
              <p:spPr>
                <a:xfrm>
                  <a:off x="2942740" y="5171474"/>
                  <a:ext cx="64666"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16" name="Ink 115">
                  <a:extLst>
                    <a:ext uri="{FF2B5EF4-FFF2-40B4-BE49-F238E27FC236}">
                      <a16:creationId xmlns:a16="http://schemas.microsoft.com/office/drawing/2014/main" id="{9FAF6349-F7DC-4D22-BC4D-F80DAEEA2F33}"/>
                    </a:ext>
                  </a:extLst>
                </p14:cNvPr>
                <p14:cNvContentPartPr/>
                <p14:nvPr/>
              </p14:nvContentPartPr>
              <p14:xfrm>
                <a:off x="3000992" y="5170034"/>
                <a:ext cx="57600" cy="51120"/>
              </p14:xfrm>
            </p:contentPart>
          </mc:Choice>
          <mc:Fallback xmlns="">
            <p:pic>
              <p:nvPicPr>
                <p:cNvPr id="116" name="Ink 115">
                  <a:extLst>
                    <a:ext uri="{FF2B5EF4-FFF2-40B4-BE49-F238E27FC236}">
                      <a16:creationId xmlns:a16="http://schemas.microsoft.com/office/drawing/2014/main" id="{9FAF6349-F7DC-4D22-BC4D-F80DAEEA2F33}"/>
                    </a:ext>
                  </a:extLst>
                </p:cNvPr>
                <p:cNvPicPr/>
                <p:nvPr/>
              </p:nvPicPr>
              <p:blipFill>
                <a:blip r:embed="rId83"/>
                <a:stretch>
                  <a:fillRect/>
                </a:stretch>
              </p:blipFill>
              <p:spPr>
                <a:xfrm>
                  <a:off x="2991992" y="5161034"/>
                  <a:ext cx="752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17" name="Ink 116">
                  <a:extLst>
                    <a:ext uri="{FF2B5EF4-FFF2-40B4-BE49-F238E27FC236}">
                      <a16:creationId xmlns:a16="http://schemas.microsoft.com/office/drawing/2014/main" id="{919A7843-0002-4FA9-B297-AF0F4C344C4F}"/>
                    </a:ext>
                  </a:extLst>
                </p14:cNvPr>
                <p14:cNvContentPartPr/>
                <p14:nvPr/>
              </p14:nvContentPartPr>
              <p14:xfrm>
                <a:off x="3048872" y="5147354"/>
                <a:ext cx="64800" cy="74520"/>
              </p14:xfrm>
            </p:contentPart>
          </mc:Choice>
          <mc:Fallback xmlns="">
            <p:pic>
              <p:nvPicPr>
                <p:cNvPr id="117" name="Ink 116">
                  <a:extLst>
                    <a:ext uri="{FF2B5EF4-FFF2-40B4-BE49-F238E27FC236}">
                      <a16:creationId xmlns:a16="http://schemas.microsoft.com/office/drawing/2014/main" id="{919A7843-0002-4FA9-B297-AF0F4C344C4F}"/>
                    </a:ext>
                  </a:extLst>
                </p:cNvPr>
                <p:cNvPicPr/>
                <p:nvPr/>
              </p:nvPicPr>
              <p:blipFill>
                <a:blip r:embed="rId85"/>
                <a:stretch>
                  <a:fillRect/>
                </a:stretch>
              </p:blipFill>
              <p:spPr>
                <a:xfrm>
                  <a:off x="3039872" y="5138310"/>
                  <a:ext cx="82440" cy="92246"/>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19" name="Ink 118">
                  <a:extLst>
                    <a:ext uri="{FF2B5EF4-FFF2-40B4-BE49-F238E27FC236}">
                      <a16:creationId xmlns:a16="http://schemas.microsoft.com/office/drawing/2014/main" id="{0CC09114-F1F0-4FAE-8B35-3643A6268AD8}"/>
                    </a:ext>
                  </a:extLst>
                </p14:cNvPr>
                <p14:cNvContentPartPr/>
                <p14:nvPr/>
              </p14:nvContentPartPr>
              <p14:xfrm>
                <a:off x="3130592" y="5158514"/>
                <a:ext cx="102600" cy="46800"/>
              </p14:xfrm>
            </p:contentPart>
          </mc:Choice>
          <mc:Fallback xmlns="">
            <p:pic>
              <p:nvPicPr>
                <p:cNvPr id="119" name="Ink 118">
                  <a:extLst>
                    <a:ext uri="{FF2B5EF4-FFF2-40B4-BE49-F238E27FC236}">
                      <a16:creationId xmlns:a16="http://schemas.microsoft.com/office/drawing/2014/main" id="{0CC09114-F1F0-4FAE-8B35-3643A6268AD8}"/>
                    </a:ext>
                  </a:extLst>
                </p:cNvPr>
                <p:cNvPicPr/>
                <p:nvPr/>
              </p:nvPicPr>
              <p:blipFill>
                <a:blip r:embed="rId87"/>
                <a:stretch>
                  <a:fillRect/>
                </a:stretch>
              </p:blipFill>
              <p:spPr>
                <a:xfrm>
                  <a:off x="3121560" y="5149514"/>
                  <a:ext cx="120302" cy="64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8">
            <p14:nvContentPartPr>
              <p14:cNvPr id="121" name="Ink 120">
                <a:extLst>
                  <a:ext uri="{FF2B5EF4-FFF2-40B4-BE49-F238E27FC236}">
                    <a16:creationId xmlns:a16="http://schemas.microsoft.com/office/drawing/2014/main" id="{62AE2FDF-C006-4F11-8EBE-AA136FDA3135}"/>
                  </a:ext>
                </a:extLst>
              </p14:cNvPr>
              <p14:cNvContentPartPr/>
              <p14:nvPr/>
            </p14:nvContentPartPr>
            <p14:xfrm>
              <a:off x="2649272" y="5320514"/>
              <a:ext cx="4320" cy="79200"/>
            </p14:xfrm>
          </p:contentPart>
        </mc:Choice>
        <mc:Fallback xmlns="">
          <p:pic>
            <p:nvPicPr>
              <p:cNvPr id="121" name="Ink 120">
                <a:extLst>
                  <a:ext uri="{FF2B5EF4-FFF2-40B4-BE49-F238E27FC236}">
                    <a16:creationId xmlns:a16="http://schemas.microsoft.com/office/drawing/2014/main" id="{62AE2FDF-C006-4F11-8EBE-AA136FDA3135}"/>
                  </a:ext>
                </a:extLst>
              </p:cNvPr>
              <p:cNvPicPr/>
              <p:nvPr/>
            </p:nvPicPr>
            <p:blipFill>
              <a:blip r:embed="rId89"/>
              <a:stretch>
                <a:fillRect/>
              </a:stretch>
            </p:blipFill>
            <p:spPr>
              <a:xfrm>
                <a:off x="2640272" y="5311555"/>
                <a:ext cx="21960" cy="96760"/>
              </a:xfrm>
              <a:prstGeom prst="rect">
                <a:avLst/>
              </a:prstGeom>
            </p:spPr>
          </p:pic>
        </mc:Fallback>
      </mc:AlternateContent>
      <p:grpSp>
        <p:nvGrpSpPr>
          <p:cNvPr id="124" name="Group 123">
            <a:extLst>
              <a:ext uri="{FF2B5EF4-FFF2-40B4-BE49-F238E27FC236}">
                <a16:creationId xmlns:a16="http://schemas.microsoft.com/office/drawing/2014/main" id="{11B31987-E49A-4C2E-A494-18F07E8C65B7}"/>
              </a:ext>
            </a:extLst>
          </p:cNvPr>
          <p:cNvGrpSpPr/>
          <p:nvPr/>
        </p:nvGrpSpPr>
        <p:grpSpPr>
          <a:xfrm>
            <a:off x="2663672" y="5324474"/>
            <a:ext cx="711000" cy="74520"/>
            <a:chOff x="2663672" y="5324474"/>
            <a:chExt cx="711000" cy="74520"/>
          </a:xfrm>
        </p:grpSpPr>
        <mc:AlternateContent xmlns:mc="http://schemas.openxmlformats.org/markup-compatibility/2006" xmlns:p14="http://schemas.microsoft.com/office/powerpoint/2010/main">
          <mc:Choice Requires="p14">
            <p:contentPart p14:bwMode="auto" r:id="rId90">
              <p14:nvContentPartPr>
                <p14:cNvPr id="122" name="Ink 121">
                  <a:extLst>
                    <a:ext uri="{FF2B5EF4-FFF2-40B4-BE49-F238E27FC236}">
                      <a16:creationId xmlns:a16="http://schemas.microsoft.com/office/drawing/2014/main" id="{11B3815E-D1F8-44A2-967C-9210A0B5C9FE}"/>
                    </a:ext>
                  </a:extLst>
                </p14:cNvPr>
                <p14:cNvContentPartPr/>
                <p14:nvPr/>
              </p14:nvContentPartPr>
              <p14:xfrm>
                <a:off x="2663672" y="5362634"/>
                <a:ext cx="709920" cy="36360"/>
              </p14:xfrm>
            </p:contentPart>
          </mc:Choice>
          <mc:Fallback xmlns="">
            <p:pic>
              <p:nvPicPr>
                <p:cNvPr id="122" name="Ink 121">
                  <a:extLst>
                    <a:ext uri="{FF2B5EF4-FFF2-40B4-BE49-F238E27FC236}">
                      <a16:creationId xmlns:a16="http://schemas.microsoft.com/office/drawing/2014/main" id="{11B3815E-D1F8-44A2-967C-9210A0B5C9FE}"/>
                    </a:ext>
                  </a:extLst>
                </p:cNvPr>
                <p:cNvPicPr/>
                <p:nvPr/>
              </p:nvPicPr>
              <p:blipFill>
                <a:blip r:embed="rId91"/>
                <a:stretch>
                  <a:fillRect/>
                </a:stretch>
              </p:blipFill>
              <p:spPr>
                <a:xfrm>
                  <a:off x="2654667" y="5353722"/>
                  <a:ext cx="727569" cy="53827"/>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23" name="Ink 122">
                  <a:extLst>
                    <a:ext uri="{FF2B5EF4-FFF2-40B4-BE49-F238E27FC236}">
                      <a16:creationId xmlns:a16="http://schemas.microsoft.com/office/drawing/2014/main" id="{3613EEED-B130-4645-86E4-DECABF3BF576}"/>
                    </a:ext>
                  </a:extLst>
                </p14:cNvPr>
                <p14:cNvContentPartPr/>
                <p14:nvPr/>
              </p14:nvContentPartPr>
              <p14:xfrm>
                <a:off x="3365672" y="5324474"/>
                <a:ext cx="9000" cy="73800"/>
              </p14:xfrm>
            </p:contentPart>
          </mc:Choice>
          <mc:Fallback xmlns="">
            <p:pic>
              <p:nvPicPr>
                <p:cNvPr id="123" name="Ink 122">
                  <a:extLst>
                    <a:ext uri="{FF2B5EF4-FFF2-40B4-BE49-F238E27FC236}">
                      <a16:creationId xmlns:a16="http://schemas.microsoft.com/office/drawing/2014/main" id="{3613EEED-B130-4645-86E4-DECABF3BF576}"/>
                    </a:ext>
                  </a:extLst>
                </p:cNvPr>
                <p:cNvPicPr/>
                <p:nvPr/>
              </p:nvPicPr>
              <p:blipFill>
                <a:blip r:embed="rId93"/>
                <a:stretch>
                  <a:fillRect/>
                </a:stretch>
              </p:blipFill>
              <p:spPr>
                <a:xfrm>
                  <a:off x="3357018" y="5315474"/>
                  <a:ext cx="25962" cy="91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
            <p14:nvContentPartPr>
              <p14:cNvPr id="125" name="Ink 124">
                <a:extLst>
                  <a:ext uri="{FF2B5EF4-FFF2-40B4-BE49-F238E27FC236}">
                    <a16:creationId xmlns:a16="http://schemas.microsoft.com/office/drawing/2014/main" id="{01958F1A-DE8A-45CB-BCA7-6E8C31E0D7B9}"/>
                  </a:ext>
                </a:extLst>
              </p14:cNvPr>
              <p14:cNvContentPartPr/>
              <p14:nvPr/>
            </p14:nvContentPartPr>
            <p14:xfrm>
              <a:off x="3363872" y="5427434"/>
              <a:ext cx="10800" cy="113040"/>
            </p14:xfrm>
          </p:contentPart>
        </mc:Choice>
        <mc:Fallback xmlns="">
          <p:pic>
            <p:nvPicPr>
              <p:cNvPr id="125" name="Ink 124">
                <a:extLst>
                  <a:ext uri="{FF2B5EF4-FFF2-40B4-BE49-F238E27FC236}">
                    <a16:creationId xmlns:a16="http://schemas.microsoft.com/office/drawing/2014/main" id="{01958F1A-DE8A-45CB-BCA7-6E8C31E0D7B9}"/>
                  </a:ext>
                </a:extLst>
              </p:cNvPr>
              <p:cNvPicPr/>
              <p:nvPr/>
            </p:nvPicPr>
            <p:blipFill>
              <a:blip r:embed="rId95"/>
              <a:stretch>
                <a:fillRect/>
              </a:stretch>
            </p:blipFill>
            <p:spPr>
              <a:xfrm>
                <a:off x="3355162" y="5418434"/>
                <a:ext cx="27871"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30" name="Ink 129">
                <a:extLst>
                  <a:ext uri="{FF2B5EF4-FFF2-40B4-BE49-F238E27FC236}">
                    <a16:creationId xmlns:a16="http://schemas.microsoft.com/office/drawing/2014/main" id="{0EBEE823-B787-4F1A-A1F3-58FCE2418B4F}"/>
                  </a:ext>
                </a:extLst>
              </p14:cNvPr>
              <p14:cNvContentPartPr/>
              <p14:nvPr/>
            </p14:nvContentPartPr>
            <p14:xfrm>
              <a:off x="1098032" y="5470994"/>
              <a:ext cx="2219040" cy="41400"/>
            </p14:xfrm>
          </p:contentPart>
        </mc:Choice>
        <mc:Fallback xmlns="">
          <p:pic>
            <p:nvPicPr>
              <p:cNvPr id="130" name="Ink 129">
                <a:extLst>
                  <a:ext uri="{FF2B5EF4-FFF2-40B4-BE49-F238E27FC236}">
                    <a16:creationId xmlns:a16="http://schemas.microsoft.com/office/drawing/2014/main" id="{0EBEE823-B787-4F1A-A1F3-58FCE2418B4F}"/>
                  </a:ext>
                </a:extLst>
              </p:cNvPr>
              <p:cNvPicPr/>
              <p:nvPr/>
            </p:nvPicPr>
            <p:blipFill>
              <a:blip r:embed="rId97"/>
              <a:stretch>
                <a:fillRect/>
              </a:stretch>
            </p:blipFill>
            <p:spPr>
              <a:xfrm>
                <a:off x="1062032" y="5398994"/>
                <a:ext cx="22906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31" name="Ink 130">
                <a:extLst>
                  <a:ext uri="{FF2B5EF4-FFF2-40B4-BE49-F238E27FC236}">
                    <a16:creationId xmlns:a16="http://schemas.microsoft.com/office/drawing/2014/main" id="{736D19AF-2CB8-44F2-B5E1-126442451AA1}"/>
                  </a:ext>
                </a:extLst>
              </p14:cNvPr>
              <p14:cNvContentPartPr/>
              <p14:nvPr/>
            </p14:nvContentPartPr>
            <p14:xfrm>
              <a:off x="2626592" y="5281994"/>
              <a:ext cx="717840" cy="47520"/>
            </p14:xfrm>
          </p:contentPart>
        </mc:Choice>
        <mc:Fallback xmlns="">
          <p:pic>
            <p:nvPicPr>
              <p:cNvPr id="131" name="Ink 130">
                <a:extLst>
                  <a:ext uri="{FF2B5EF4-FFF2-40B4-BE49-F238E27FC236}">
                    <a16:creationId xmlns:a16="http://schemas.microsoft.com/office/drawing/2014/main" id="{736D19AF-2CB8-44F2-B5E1-126442451AA1}"/>
                  </a:ext>
                </a:extLst>
              </p:cNvPr>
              <p:cNvPicPr/>
              <p:nvPr/>
            </p:nvPicPr>
            <p:blipFill>
              <a:blip r:embed="rId99"/>
              <a:stretch>
                <a:fillRect/>
              </a:stretch>
            </p:blipFill>
            <p:spPr>
              <a:xfrm>
                <a:off x="2590574" y="5209994"/>
                <a:ext cx="789516"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32" name="Ink 131">
                <a:extLst>
                  <a:ext uri="{FF2B5EF4-FFF2-40B4-BE49-F238E27FC236}">
                    <a16:creationId xmlns:a16="http://schemas.microsoft.com/office/drawing/2014/main" id="{5F472B96-C00C-46F2-8343-F25007DD81D6}"/>
                  </a:ext>
                </a:extLst>
              </p14:cNvPr>
              <p14:cNvContentPartPr/>
              <p14:nvPr/>
            </p14:nvContentPartPr>
            <p14:xfrm>
              <a:off x="2643872" y="5286674"/>
              <a:ext cx="81000" cy="80280"/>
            </p14:xfrm>
          </p:contentPart>
        </mc:Choice>
        <mc:Fallback xmlns="">
          <p:pic>
            <p:nvPicPr>
              <p:cNvPr id="132" name="Ink 131">
                <a:extLst>
                  <a:ext uri="{FF2B5EF4-FFF2-40B4-BE49-F238E27FC236}">
                    <a16:creationId xmlns:a16="http://schemas.microsoft.com/office/drawing/2014/main" id="{5F472B96-C00C-46F2-8343-F25007DD81D6}"/>
                  </a:ext>
                </a:extLst>
              </p:cNvPr>
              <p:cNvPicPr/>
              <p:nvPr/>
            </p:nvPicPr>
            <p:blipFill>
              <a:blip r:embed="rId101"/>
              <a:stretch>
                <a:fillRect/>
              </a:stretch>
            </p:blipFill>
            <p:spPr>
              <a:xfrm>
                <a:off x="2608031" y="5214674"/>
                <a:ext cx="152323"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33" name="Ink 132">
                <a:extLst>
                  <a:ext uri="{FF2B5EF4-FFF2-40B4-BE49-F238E27FC236}">
                    <a16:creationId xmlns:a16="http://schemas.microsoft.com/office/drawing/2014/main" id="{01AE99AB-BD02-498B-BEFC-6F585DA6A745}"/>
                  </a:ext>
                </a:extLst>
              </p14:cNvPr>
              <p14:cNvContentPartPr/>
              <p14:nvPr/>
            </p14:nvContentPartPr>
            <p14:xfrm>
              <a:off x="2706152" y="5334194"/>
              <a:ext cx="615600" cy="30240"/>
            </p14:xfrm>
          </p:contentPart>
        </mc:Choice>
        <mc:Fallback xmlns="">
          <p:pic>
            <p:nvPicPr>
              <p:cNvPr id="133" name="Ink 132">
                <a:extLst>
                  <a:ext uri="{FF2B5EF4-FFF2-40B4-BE49-F238E27FC236}">
                    <a16:creationId xmlns:a16="http://schemas.microsoft.com/office/drawing/2014/main" id="{01AE99AB-BD02-498B-BEFC-6F585DA6A745}"/>
                  </a:ext>
                </a:extLst>
              </p:cNvPr>
              <p:cNvPicPr/>
              <p:nvPr/>
            </p:nvPicPr>
            <p:blipFill>
              <a:blip r:embed="rId103"/>
              <a:stretch>
                <a:fillRect/>
              </a:stretch>
            </p:blipFill>
            <p:spPr>
              <a:xfrm>
                <a:off x="2670152" y="5262194"/>
                <a:ext cx="687240" cy="173880"/>
              </a:xfrm>
              <a:prstGeom prst="rect">
                <a:avLst/>
              </a:prstGeom>
            </p:spPr>
          </p:pic>
        </mc:Fallback>
      </mc:AlternateContent>
      <p:grpSp>
        <p:nvGrpSpPr>
          <p:cNvPr id="137" name="Group 136">
            <a:extLst>
              <a:ext uri="{FF2B5EF4-FFF2-40B4-BE49-F238E27FC236}">
                <a16:creationId xmlns:a16="http://schemas.microsoft.com/office/drawing/2014/main" id="{0C08547A-F8EF-43CD-BE12-DD6FD28A9FD2}"/>
              </a:ext>
            </a:extLst>
          </p:cNvPr>
          <p:cNvGrpSpPr/>
          <p:nvPr/>
        </p:nvGrpSpPr>
        <p:grpSpPr>
          <a:xfrm>
            <a:off x="3318872" y="5126474"/>
            <a:ext cx="66600" cy="68040"/>
            <a:chOff x="3318872" y="5126474"/>
            <a:chExt cx="66600" cy="68040"/>
          </a:xfrm>
        </p:grpSpPr>
        <mc:AlternateContent xmlns:mc="http://schemas.openxmlformats.org/markup-compatibility/2006" xmlns:p14="http://schemas.microsoft.com/office/powerpoint/2010/main">
          <mc:Choice Requires="p14">
            <p:contentPart p14:bwMode="auto" r:id="rId104">
              <p14:nvContentPartPr>
                <p14:cNvPr id="134" name="Ink 133">
                  <a:extLst>
                    <a:ext uri="{FF2B5EF4-FFF2-40B4-BE49-F238E27FC236}">
                      <a16:creationId xmlns:a16="http://schemas.microsoft.com/office/drawing/2014/main" id="{1C46FE6A-B2E2-4AF4-B9F3-A14D66D1CF6F}"/>
                    </a:ext>
                  </a:extLst>
                </p14:cNvPr>
                <p14:cNvContentPartPr/>
                <p14:nvPr/>
              </p14:nvContentPartPr>
              <p14:xfrm>
                <a:off x="3363872" y="5136914"/>
                <a:ext cx="9720" cy="360"/>
              </p14:xfrm>
            </p:contentPart>
          </mc:Choice>
          <mc:Fallback xmlns="">
            <p:pic>
              <p:nvPicPr>
                <p:cNvPr id="134" name="Ink 133">
                  <a:extLst>
                    <a:ext uri="{FF2B5EF4-FFF2-40B4-BE49-F238E27FC236}">
                      <a16:creationId xmlns:a16="http://schemas.microsoft.com/office/drawing/2014/main" id="{1C46FE6A-B2E2-4AF4-B9F3-A14D66D1CF6F}"/>
                    </a:ext>
                  </a:extLst>
                </p:cNvPr>
                <p:cNvPicPr/>
                <p:nvPr/>
              </p:nvPicPr>
              <p:blipFill>
                <a:blip r:embed="rId105"/>
                <a:stretch>
                  <a:fillRect/>
                </a:stretch>
              </p:blipFill>
              <p:spPr>
                <a:xfrm>
                  <a:off x="3354872" y="5127914"/>
                  <a:ext cx="273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35" name="Ink 134">
                  <a:extLst>
                    <a:ext uri="{FF2B5EF4-FFF2-40B4-BE49-F238E27FC236}">
                      <a16:creationId xmlns:a16="http://schemas.microsoft.com/office/drawing/2014/main" id="{A6A81729-28A7-419F-B27F-4CFCE1FF6795}"/>
                    </a:ext>
                  </a:extLst>
                </p14:cNvPr>
                <p14:cNvContentPartPr/>
                <p14:nvPr/>
              </p14:nvContentPartPr>
              <p14:xfrm>
                <a:off x="3373232" y="5136914"/>
                <a:ext cx="360" cy="360"/>
              </p14:xfrm>
            </p:contentPart>
          </mc:Choice>
          <mc:Fallback xmlns="">
            <p:pic>
              <p:nvPicPr>
                <p:cNvPr id="135" name="Ink 134">
                  <a:extLst>
                    <a:ext uri="{FF2B5EF4-FFF2-40B4-BE49-F238E27FC236}">
                      <a16:creationId xmlns:a16="http://schemas.microsoft.com/office/drawing/2014/main" id="{A6A81729-28A7-419F-B27F-4CFCE1FF6795}"/>
                    </a:ext>
                  </a:extLst>
                </p:cNvPr>
                <p:cNvPicPr/>
                <p:nvPr/>
              </p:nvPicPr>
              <p:blipFill>
                <a:blip r:embed="rId107"/>
                <a:stretch>
                  <a:fillRect/>
                </a:stretch>
              </p:blipFill>
              <p:spPr>
                <a:xfrm>
                  <a:off x="3364232" y="512791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36" name="Ink 135">
                  <a:extLst>
                    <a:ext uri="{FF2B5EF4-FFF2-40B4-BE49-F238E27FC236}">
                      <a16:creationId xmlns:a16="http://schemas.microsoft.com/office/drawing/2014/main" id="{40998DEA-181D-45A4-A03C-2E8815A86265}"/>
                    </a:ext>
                  </a:extLst>
                </p14:cNvPr>
                <p14:cNvContentPartPr/>
                <p14:nvPr/>
              </p14:nvContentPartPr>
              <p14:xfrm>
                <a:off x="3318872" y="5126474"/>
                <a:ext cx="66600" cy="68040"/>
              </p14:xfrm>
            </p:contentPart>
          </mc:Choice>
          <mc:Fallback xmlns="">
            <p:pic>
              <p:nvPicPr>
                <p:cNvPr id="136" name="Ink 135">
                  <a:extLst>
                    <a:ext uri="{FF2B5EF4-FFF2-40B4-BE49-F238E27FC236}">
                      <a16:creationId xmlns:a16="http://schemas.microsoft.com/office/drawing/2014/main" id="{40998DEA-181D-45A4-A03C-2E8815A86265}"/>
                    </a:ext>
                  </a:extLst>
                </p:cNvPr>
                <p:cNvPicPr/>
                <p:nvPr/>
              </p:nvPicPr>
              <p:blipFill>
                <a:blip r:embed="rId109"/>
                <a:stretch>
                  <a:fillRect/>
                </a:stretch>
              </p:blipFill>
              <p:spPr>
                <a:xfrm>
                  <a:off x="3309872" y="5117474"/>
                  <a:ext cx="84240" cy="85680"/>
                </a:xfrm>
                <a:prstGeom prst="rect">
                  <a:avLst/>
                </a:prstGeom>
              </p:spPr>
            </p:pic>
          </mc:Fallback>
        </mc:AlternateContent>
      </p:grpSp>
      <p:grpSp>
        <p:nvGrpSpPr>
          <p:cNvPr id="139" name="Group 138">
            <a:extLst>
              <a:ext uri="{FF2B5EF4-FFF2-40B4-BE49-F238E27FC236}">
                <a16:creationId xmlns:a16="http://schemas.microsoft.com/office/drawing/2014/main" id="{527B2899-FE8B-42CE-8805-F31C7AA5F092}"/>
              </a:ext>
            </a:extLst>
          </p:cNvPr>
          <p:cNvGrpSpPr/>
          <p:nvPr/>
        </p:nvGrpSpPr>
        <p:grpSpPr>
          <a:xfrm>
            <a:off x="1087232" y="5242394"/>
            <a:ext cx="2304720" cy="324720"/>
            <a:chOff x="1087232" y="5242394"/>
            <a:chExt cx="2304720" cy="324720"/>
          </a:xfrm>
        </p:grpSpPr>
        <mc:AlternateContent xmlns:mc="http://schemas.openxmlformats.org/markup-compatibility/2006" xmlns:p14="http://schemas.microsoft.com/office/powerpoint/2010/main">
          <mc:Choice Requires="p14">
            <p:contentPart p14:bwMode="auto" r:id="rId110">
              <p14:nvContentPartPr>
                <p14:cNvPr id="126" name="Ink 125">
                  <a:extLst>
                    <a:ext uri="{FF2B5EF4-FFF2-40B4-BE49-F238E27FC236}">
                      <a16:creationId xmlns:a16="http://schemas.microsoft.com/office/drawing/2014/main" id="{78FCC8C5-1193-421A-856C-DA43FE0A6B55}"/>
                    </a:ext>
                  </a:extLst>
                </p14:cNvPr>
                <p14:cNvContentPartPr/>
                <p14:nvPr/>
              </p14:nvContentPartPr>
              <p14:xfrm>
                <a:off x="1087232" y="5512754"/>
                <a:ext cx="2279520" cy="38160"/>
              </p14:xfrm>
            </p:contentPart>
          </mc:Choice>
          <mc:Fallback xmlns="">
            <p:pic>
              <p:nvPicPr>
                <p:cNvPr id="126" name="Ink 125">
                  <a:extLst>
                    <a:ext uri="{FF2B5EF4-FFF2-40B4-BE49-F238E27FC236}">
                      <a16:creationId xmlns:a16="http://schemas.microsoft.com/office/drawing/2014/main" id="{78FCC8C5-1193-421A-856C-DA43FE0A6B55}"/>
                    </a:ext>
                  </a:extLst>
                </p:cNvPr>
                <p:cNvPicPr/>
                <p:nvPr/>
              </p:nvPicPr>
              <p:blipFill>
                <a:blip r:embed="rId111"/>
                <a:stretch>
                  <a:fillRect/>
                </a:stretch>
              </p:blipFill>
              <p:spPr>
                <a:xfrm>
                  <a:off x="1078232" y="5503754"/>
                  <a:ext cx="22971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27" name="Ink 126">
                  <a:extLst>
                    <a:ext uri="{FF2B5EF4-FFF2-40B4-BE49-F238E27FC236}">
                      <a16:creationId xmlns:a16="http://schemas.microsoft.com/office/drawing/2014/main" id="{37A91A5E-00B7-4CE0-BCA3-F0AA1AD48F3A}"/>
                    </a:ext>
                  </a:extLst>
                </p14:cNvPr>
                <p14:cNvContentPartPr/>
                <p14:nvPr/>
              </p14:nvContentPartPr>
              <p14:xfrm>
                <a:off x="3364952" y="5438954"/>
                <a:ext cx="13680" cy="128160"/>
              </p14:xfrm>
            </p:contentPart>
          </mc:Choice>
          <mc:Fallback xmlns="">
            <p:pic>
              <p:nvPicPr>
                <p:cNvPr id="127" name="Ink 126">
                  <a:extLst>
                    <a:ext uri="{FF2B5EF4-FFF2-40B4-BE49-F238E27FC236}">
                      <a16:creationId xmlns:a16="http://schemas.microsoft.com/office/drawing/2014/main" id="{37A91A5E-00B7-4CE0-BCA3-F0AA1AD48F3A}"/>
                    </a:ext>
                  </a:extLst>
                </p:cNvPr>
                <p:cNvPicPr/>
                <p:nvPr/>
              </p:nvPicPr>
              <p:blipFill>
                <a:blip r:embed="rId113"/>
                <a:stretch>
                  <a:fillRect/>
                </a:stretch>
              </p:blipFill>
              <p:spPr>
                <a:xfrm>
                  <a:off x="3355952" y="5429954"/>
                  <a:ext cx="313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38" name="Ink 137">
                  <a:extLst>
                    <a:ext uri="{FF2B5EF4-FFF2-40B4-BE49-F238E27FC236}">
                      <a16:creationId xmlns:a16="http://schemas.microsoft.com/office/drawing/2014/main" id="{FD8C98DD-64AA-48F0-B83A-DC51D69F5495}"/>
                    </a:ext>
                  </a:extLst>
                </p14:cNvPr>
                <p14:cNvContentPartPr/>
                <p14:nvPr/>
              </p14:nvContentPartPr>
              <p14:xfrm>
                <a:off x="3377912" y="5242394"/>
                <a:ext cx="14040" cy="212040"/>
              </p14:xfrm>
            </p:contentPart>
          </mc:Choice>
          <mc:Fallback xmlns="">
            <p:pic>
              <p:nvPicPr>
                <p:cNvPr id="138" name="Ink 137">
                  <a:extLst>
                    <a:ext uri="{FF2B5EF4-FFF2-40B4-BE49-F238E27FC236}">
                      <a16:creationId xmlns:a16="http://schemas.microsoft.com/office/drawing/2014/main" id="{FD8C98DD-64AA-48F0-B83A-DC51D69F5495}"/>
                    </a:ext>
                  </a:extLst>
                </p:cNvPr>
                <p:cNvPicPr/>
                <p:nvPr/>
              </p:nvPicPr>
              <p:blipFill>
                <a:blip r:embed="rId115"/>
                <a:stretch>
                  <a:fillRect/>
                </a:stretch>
              </p:blipFill>
              <p:spPr>
                <a:xfrm>
                  <a:off x="3368912" y="5233394"/>
                  <a:ext cx="31680" cy="229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6">
            <p14:nvContentPartPr>
              <p14:cNvPr id="140" name="Ink 139">
                <a:extLst>
                  <a:ext uri="{FF2B5EF4-FFF2-40B4-BE49-F238E27FC236}">
                    <a16:creationId xmlns:a16="http://schemas.microsoft.com/office/drawing/2014/main" id="{ABEE88F7-4EB6-4ACA-88AA-5CCA4EDDE40B}"/>
                  </a:ext>
                </a:extLst>
              </p14:cNvPr>
              <p14:cNvContentPartPr/>
              <p14:nvPr/>
            </p14:nvContentPartPr>
            <p14:xfrm>
              <a:off x="1072832" y="5215754"/>
              <a:ext cx="12240" cy="258840"/>
            </p14:xfrm>
          </p:contentPart>
        </mc:Choice>
        <mc:Fallback xmlns="">
          <p:pic>
            <p:nvPicPr>
              <p:cNvPr id="140" name="Ink 139">
                <a:extLst>
                  <a:ext uri="{FF2B5EF4-FFF2-40B4-BE49-F238E27FC236}">
                    <a16:creationId xmlns:a16="http://schemas.microsoft.com/office/drawing/2014/main" id="{ABEE88F7-4EB6-4ACA-88AA-5CCA4EDDE40B}"/>
                  </a:ext>
                </a:extLst>
              </p:cNvPr>
              <p:cNvPicPr/>
              <p:nvPr/>
            </p:nvPicPr>
            <p:blipFill>
              <a:blip r:embed="rId117"/>
              <a:stretch>
                <a:fillRect/>
              </a:stretch>
            </p:blipFill>
            <p:spPr>
              <a:xfrm>
                <a:off x="1063832" y="5206754"/>
                <a:ext cx="29880" cy="276480"/>
              </a:xfrm>
              <a:prstGeom prst="rect">
                <a:avLst/>
              </a:prstGeom>
            </p:spPr>
          </p:pic>
        </mc:Fallback>
      </mc:AlternateContent>
    </p:spTree>
    <p:extLst>
      <p:ext uri="{BB962C8B-B14F-4D97-AF65-F5344CB8AC3E}">
        <p14:creationId xmlns:p14="http://schemas.microsoft.com/office/powerpoint/2010/main" val="158832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8">
                                            <p:txEl>
                                              <p:pRg st="0" end="0"/>
                                            </p:txEl>
                                          </p:spTgt>
                                        </p:tgtEl>
                                        <p:attrNameLst>
                                          <p:attrName>style.visibility</p:attrName>
                                        </p:attrNameLst>
                                      </p:cBhvr>
                                      <p:to>
                                        <p:strVal val="visible"/>
                                      </p:to>
                                    </p:set>
                                    <p:animEffect transition="in" filter="fade">
                                      <p:cBhvr>
                                        <p:cTn id="7" dur="500"/>
                                        <p:tgtEl>
                                          <p:spTgt spid="11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8">
                                            <p:txEl>
                                              <p:pRg st="1" end="1"/>
                                            </p:txEl>
                                          </p:spTgt>
                                        </p:tgtEl>
                                        <p:attrNameLst>
                                          <p:attrName>style.visibility</p:attrName>
                                        </p:attrNameLst>
                                      </p:cBhvr>
                                      <p:to>
                                        <p:strVal val="visible"/>
                                      </p:to>
                                    </p:set>
                                    <p:animEffect transition="in" filter="fade">
                                      <p:cBhvr>
                                        <p:cTn id="10" dur="500"/>
                                        <p:tgtEl>
                                          <p:spTgt spid="11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8">
                                            <p:txEl>
                                              <p:pRg st="2" end="2"/>
                                            </p:txEl>
                                          </p:spTgt>
                                        </p:tgtEl>
                                        <p:attrNameLst>
                                          <p:attrName>style.visibility</p:attrName>
                                        </p:attrNameLst>
                                      </p:cBhvr>
                                      <p:to>
                                        <p:strVal val="visible"/>
                                      </p:to>
                                    </p:set>
                                    <p:animEffect transition="in" filter="fade">
                                      <p:cBhvr>
                                        <p:cTn id="13" dur="500"/>
                                        <p:tgtEl>
                                          <p:spTgt spid="11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8">
                                            <p:txEl>
                                              <p:pRg st="3" end="3"/>
                                            </p:txEl>
                                          </p:spTgt>
                                        </p:tgtEl>
                                        <p:attrNameLst>
                                          <p:attrName>style.visibility</p:attrName>
                                        </p:attrNameLst>
                                      </p:cBhvr>
                                      <p:to>
                                        <p:strVal val="visible"/>
                                      </p:to>
                                    </p:set>
                                    <p:animEffect transition="in" filter="fade">
                                      <p:cBhvr>
                                        <p:cTn id="18" dur="500"/>
                                        <p:tgtEl>
                                          <p:spTgt spid="118">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8">
                                            <p:txEl>
                                              <p:pRg st="4" end="4"/>
                                            </p:txEl>
                                          </p:spTgt>
                                        </p:tgtEl>
                                        <p:attrNameLst>
                                          <p:attrName>style.visibility</p:attrName>
                                        </p:attrNameLst>
                                      </p:cBhvr>
                                      <p:to>
                                        <p:strVal val="visible"/>
                                      </p:to>
                                    </p:set>
                                    <p:animEffect transition="in" filter="fade">
                                      <p:cBhvr>
                                        <p:cTn id="21" dur="500"/>
                                        <p:tgtEl>
                                          <p:spTgt spid="118">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8">
                                            <p:txEl>
                                              <p:pRg st="5" end="5"/>
                                            </p:txEl>
                                          </p:spTgt>
                                        </p:tgtEl>
                                        <p:attrNameLst>
                                          <p:attrName>style.visibility</p:attrName>
                                        </p:attrNameLst>
                                      </p:cBhvr>
                                      <p:to>
                                        <p:strVal val="visible"/>
                                      </p:to>
                                    </p:set>
                                    <p:animEffect transition="in" filter="fade">
                                      <p:cBhvr>
                                        <p:cTn id="24" dur="500"/>
                                        <p:tgtEl>
                                          <p:spTgt spid="118">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DC91B-200B-48C0-8E3B-245B87B56584}"/>
              </a:ext>
            </a:extLst>
          </p:cNvPr>
          <p:cNvSpPr>
            <a:spLocks noGrp="1"/>
          </p:cNvSpPr>
          <p:nvPr>
            <p:ph type="title"/>
          </p:nvPr>
        </p:nvSpPr>
        <p:spPr/>
        <p:txBody>
          <a:bodyPr>
            <a:normAutofit/>
          </a:bodyPr>
          <a:lstStyle/>
          <a:p>
            <a:r>
              <a:rPr lang="en-CA" dirty="0"/>
              <a:t>Runtime Comparison</a:t>
            </a:r>
            <a:br>
              <a:rPr lang="en-CA" dirty="0"/>
            </a:br>
            <a:r>
              <a:rPr lang="en-CA" sz="2200" b="0" dirty="0"/>
              <a:t>Random Strings, Fibonacci, Protein Sequences</a:t>
            </a:r>
          </a:p>
        </p:txBody>
      </p:sp>
      <p:sp>
        <p:nvSpPr>
          <p:cNvPr id="5" name="Text Placeholder 4">
            <a:extLst>
              <a:ext uri="{FF2B5EF4-FFF2-40B4-BE49-F238E27FC236}">
                <a16:creationId xmlns:a16="http://schemas.microsoft.com/office/drawing/2014/main" id="{0E5A068C-A6E5-4900-AE10-B0C05BD15861}"/>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EDBF5326-EF68-47FE-A2BA-FC8212AF16BD}"/>
              </a:ext>
            </a:extLst>
          </p:cNvPr>
          <p:cNvSpPr>
            <a:spLocks noGrp="1"/>
          </p:cNvSpPr>
          <p:nvPr>
            <p:ph type="sldNum" sz="quarter" idx="12"/>
          </p:nvPr>
        </p:nvSpPr>
        <p:spPr/>
        <p:txBody>
          <a:bodyPr/>
          <a:lstStyle/>
          <a:p>
            <a:fld id="{73B850FF-6169-4056-8077-06FFA93A5366}" type="slidenum">
              <a:rPr lang="en-US" smtClean="0"/>
              <a:t>32</a:t>
            </a:fld>
            <a:endParaRPr lang="en-US"/>
          </a:p>
        </p:txBody>
      </p:sp>
    </p:spTree>
    <p:extLst>
      <p:ext uri="{BB962C8B-B14F-4D97-AF65-F5344CB8AC3E}">
        <p14:creationId xmlns:p14="http://schemas.microsoft.com/office/powerpoint/2010/main" val="490360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6F487-60E1-6133-D79D-BFAB4F9FBD6B}"/>
              </a:ext>
            </a:extLst>
          </p:cNvPr>
          <p:cNvSpPr>
            <a:spLocks noGrp="1"/>
          </p:cNvSpPr>
          <p:nvPr>
            <p:ph type="title"/>
          </p:nvPr>
        </p:nvSpPr>
        <p:spPr/>
        <p:txBody>
          <a:bodyPr>
            <a:normAutofit/>
          </a:bodyPr>
          <a:lstStyle/>
          <a:p>
            <a:r>
              <a:rPr lang="en-CA" dirty="0"/>
              <a:t>Runtime Comparison of OLP-1,2,3</a:t>
            </a:r>
            <a:br>
              <a:rPr lang="en-CA" dirty="0"/>
            </a:br>
            <a:r>
              <a:rPr lang="en-CA" sz="3200" b="0" i="1" dirty="0"/>
              <a:t>Random Strings</a:t>
            </a:r>
            <a:endParaRPr lang="en-CA" b="0" i="1" dirty="0"/>
          </a:p>
        </p:txBody>
      </p:sp>
      <p:pic>
        <p:nvPicPr>
          <p:cNvPr id="6" name="Content Placeholder 5">
            <a:extLst>
              <a:ext uri="{FF2B5EF4-FFF2-40B4-BE49-F238E27FC236}">
                <a16:creationId xmlns:a16="http://schemas.microsoft.com/office/drawing/2014/main" id="{C9A9E102-5751-419F-C4B9-C0516051059E}"/>
              </a:ext>
            </a:extLst>
          </p:cNvPr>
          <p:cNvPicPr>
            <a:picLocks noGrp="1" noChangeAspect="1"/>
          </p:cNvPicPr>
          <p:nvPr>
            <p:ph idx="1"/>
          </p:nvPr>
        </p:nvPicPr>
        <p:blipFill>
          <a:blip r:embed="rId2"/>
          <a:stretch>
            <a:fillRect/>
          </a:stretch>
        </p:blipFill>
        <p:spPr>
          <a:xfrm>
            <a:off x="838200" y="1750647"/>
            <a:ext cx="9882679" cy="3875805"/>
          </a:xfrm>
        </p:spPr>
      </p:pic>
      <p:sp>
        <p:nvSpPr>
          <p:cNvPr id="4" name="Slide Number Placeholder 3">
            <a:extLst>
              <a:ext uri="{FF2B5EF4-FFF2-40B4-BE49-F238E27FC236}">
                <a16:creationId xmlns:a16="http://schemas.microsoft.com/office/drawing/2014/main" id="{EE69E21C-2D13-DB92-90B4-6156E5BD8084}"/>
              </a:ext>
            </a:extLst>
          </p:cNvPr>
          <p:cNvSpPr>
            <a:spLocks noGrp="1"/>
          </p:cNvSpPr>
          <p:nvPr>
            <p:ph type="sldNum" sz="quarter" idx="12"/>
          </p:nvPr>
        </p:nvSpPr>
        <p:spPr/>
        <p:txBody>
          <a:bodyPr/>
          <a:lstStyle/>
          <a:p>
            <a:fld id="{73B850FF-6169-4056-8077-06FFA93A5366}" type="slidenum">
              <a:rPr lang="en-US" smtClean="0"/>
              <a:t>33</a:t>
            </a:fld>
            <a:endParaRPr lang="en-US"/>
          </a:p>
        </p:txBody>
      </p:sp>
      <p:sp>
        <p:nvSpPr>
          <p:cNvPr id="8" name="TextBox 7">
            <a:extLst>
              <a:ext uri="{FF2B5EF4-FFF2-40B4-BE49-F238E27FC236}">
                <a16:creationId xmlns:a16="http://schemas.microsoft.com/office/drawing/2014/main" id="{85F888F3-AF17-6014-0E1C-3FECDF1CD76D}"/>
              </a:ext>
            </a:extLst>
          </p:cNvPr>
          <p:cNvSpPr txBox="1"/>
          <p:nvPr/>
        </p:nvSpPr>
        <p:spPr>
          <a:xfrm>
            <a:off x="838200" y="5685776"/>
            <a:ext cx="9882679" cy="646331"/>
          </a:xfrm>
          <a:prstGeom prst="rect">
            <a:avLst/>
          </a:prstGeom>
          <a:noFill/>
        </p:spPr>
        <p:txBody>
          <a:bodyPr wrap="square">
            <a:spAutoFit/>
          </a:bodyPr>
          <a:lstStyle/>
          <a:p>
            <a:r>
              <a:rPr lang="en-US" dirty="0">
                <a:solidFill>
                  <a:schemeClr val="bg1"/>
                </a:solidFill>
              </a:rPr>
              <a:t>Scaled charts (a) zoomed in; and (b) zoomed out; of runtime comparison to compute maximal covers using OLP-1, OLP-2, or OLP-3 on random binary strings.</a:t>
            </a:r>
            <a:endParaRPr lang="en-CA" dirty="0">
              <a:solidFill>
                <a:schemeClr val="bg1"/>
              </a:solidFill>
            </a:endParaRPr>
          </a:p>
        </p:txBody>
      </p:sp>
      <p:sp>
        <p:nvSpPr>
          <p:cNvPr id="9" name="Rectangle 8">
            <a:extLst>
              <a:ext uri="{FF2B5EF4-FFF2-40B4-BE49-F238E27FC236}">
                <a16:creationId xmlns:a16="http://schemas.microsoft.com/office/drawing/2014/main" id="{50CABCB3-B307-A6CC-2456-6F8365E65C55}"/>
              </a:ext>
            </a:extLst>
          </p:cNvPr>
          <p:cNvSpPr/>
          <p:nvPr/>
        </p:nvSpPr>
        <p:spPr>
          <a:xfrm>
            <a:off x="2110153" y="2024184"/>
            <a:ext cx="3165231" cy="2618153"/>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1" name="Straight Connector 10">
            <a:extLst>
              <a:ext uri="{FF2B5EF4-FFF2-40B4-BE49-F238E27FC236}">
                <a16:creationId xmlns:a16="http://schemas.microsoft.com/office/drawing/2014/main" id="{65A1002D-B117-D878-61B3-D4E9FC39E772}"/>
              </a:ext>
            </a:extLst>
          </p:cNvPr>
          <p:cNvCxnSpPr>
            <a:cxnSpLocks/>
          </p:cNvCxnSpPr>
          <p:nvPr/>
        </p:nvCxnSpPr>
        <p:spPr>
          <a:xfrm>
            <a:off x="5291015" y="2032000"/>
            <a:ext cx="1625603" cy="2558829"/>
          </a:xfrm>
          <a:prstGeom prst="line">
            <a:avLst/>
          </a:prstGeom>
          <a:ln w="38100">
            <a:solidFill>
              <a:schemeClr val="tx2"/>
            </a:solidFill>
            <a:head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93340F8-C9F3-3FB8-5692-2C018177E268}"/>
              </a:ext>
            </a:extLst>
          </p:cNvPr>
          <p:cNvCxnSpPr>
            <a:cxnSpLocks/>
          </p:cNvCxnSpPr>
          <p:nvPr/>
        </p:nvCxnSpPr>
        <p:spPr>
          <a:xfrm>
            <a:off x="5275384" y="4650153"/>
            <a:ext cx="1531816" cy="0"/>
          </a:xfrm>
          <a:prstGeom prst="line">
            <a:avLst/>
          </a:prstGeom>
          <a:ln w="38100">
            <a:solidFill>
              <a:schemeClr val="tx2"/>
            </a:solidFill>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42858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16">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62" name="Rectangle 18">
            <a:extLst>
              <a:ext uri="{FF2B5EF4-FFF2-40B4-BE49-F238E27FC236}">
                <a16:creationId xmlns:a16="http://schemas.microsoft.com/office/drawing/2014/main" id="{5A8C81AE-8F0D-49F3-9FB4-334B0DCDF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4960D543-7AE6-4A1D-A1FB-3C91C9614DBB}"/>
              </a:ext>
            </a:extLst>
          </p:cNvPr>
          <p:cNvSpPr>
            <a:spLocks noGrp="1"/>
          </p:cNvSpPr>
          <p:nvPr>
            <p:ph type="title"/>
          </p:nvPr>
        </p:nvSpPr>
        <p:spPr>
          <a:xfrm>
            <a:off x="838200" y="4647533"/>
            <a:ext cx="5638800" cy="1857606"/>
          </a:xfrm>
        </p:spPr>
        <p:txBody>
          <a:bodyPr anchor="t">
            <a:normAutofit/>
          </a:bodyPr>
          <a:lstStyle/>
          <a:p>
            <a:r>
              <a:rPr lang="en-CA" dirty="0">
                <a:solidFill>
                  <a:schemeClr val="tx2">
                    <a:lumMod val="90000"/>
                    <a:lumOff val="10000"/>
                  </a:schemeClr>
                </a:solidFill>
              </a:rPr>
              <a:t>Runtime Comparison</a:t>
            </a:r>
          </a:p>
        </p:txBody>
      </p:sp>
      <p:pic>
        <p:nvPicPr>
          <p:cNvPr id="63" name="Picture 20">
            <a:extLst>
              <a:ext uri="{FF2B5EF4-FFF2-40B4-BE49-F238E27FC236}">
                <a16:creationId xmlns:a16="http://schemas.microsoft.com/office/drawing/2014/main" id="{3A0AB1E0-FFE6-4D14-96E0-C0F76F64B9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44001" r="54014" b="-1"/>
          <a:stretch/>
        </p:blipFill>
        <p:spPr>
          <a:xfrm rot="16200000">
            <a:off x="109279" y="-109279"/>
            <a:ext cx="1003690" cy="1222248"/>
          </a:xfrm>
          <a:prstGeom prst="rect">
            <a:avLst/>
          </a:prstGeom>
        </p:spPr>
      </p:pic>
      <p:pic>
        <p:nvPicPr>
          <p:cNvPr id="10" name="Picture 9">
            <a:extLst>
              <a:ext uri="{FF2B5EF4-FFF2-40B4-BE49-F238E27FC236}">
                <a16:creationId xmlns:a16="http://schemas.microsoft.com/office/drawing/2014/main" id="{99AA4E1C-9739-4F0B-9195-1E19477F8FE5}"/>
              </a:ext>
            </a:extLst>
          </p:cNvPr>
          <p:cNvPicPr>
            <a:picLocks noChangeAspect="1"/>
          </p:cNvPicPr>
          <p:nvPr/>
        </p:nvPicPr>
        <p:blipFill>
          <a:blip r:embed="rId3"/>
          <a:stretch>
            <a:fillRect/>
          </a:stretch>
        </p:blipFill>
        <p:spPr>
          <a:xfrm>
            <a:off x="3975330" y="355728"/>
            <a:ext cx="3419052" cy="3488830"/>
          </a:xfrm>
          <a:prstGeom prst="rect">
            <a:avLst/>
          </a:prstGeom>
        </p:spPr>
      </p:pic>
      <p:pic>
        <p:nvPicPr>
          <p:cNvPr id="12" name="Picture 11">
            <a:extLst>
              <a:ext uri="{FF2B5EF4-FFF2-40B4-BE49-F238E27FC236}">
                <a16:creationId xmlns:a16="http://schemas.microsoft.com/office/drawing/2014/main" id="{56740847-E79B-4F95-8C0B-FA1CB869D1D1}"/>
              </a:ext>
            </a:extLst>
          </p:cNvPr>
          <p:cNvPicPr>
            <a:picLocks noChangeAspect="1"/>
          </p:cNvPicPr>
          <p:nvPr/>
        </p:nvPicPr>
        <p:blipFill>
          <a:blip r:embed="rId4"/>
          <a:stretch>
            <a:fillRect/>
          </a:stretch>
        </p:blipFill>
        <p:spPr>
          <a:xfrm>
            <a:off x="7793071" y="355728"/>
            <a:ext cx="3515194" cy="3488830"/>
          </a:xfrm>
          <a:prstGeom prst="rect">
            <a:avLst/>
          </a:prstGeom>
        </p:spPr>
      </p:pic>
      <p:pic>
        <p:nvPicPr>
          <p:cNvPr id="64" name="Picture 22">
            <a:extLst>
              <a:ext uri="{FF2B5EF4-FFF2-40B4-BE49-F238E27FC236}">
                <a16:creationId xmlns:a16="http://schemas.microsoft.com/office/drawing/2014/main" id="{7047E834-B9F5-403B-98C3-A4B024A641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r="55183"/>
          <a:stretch/>
        </p:blipFill>
        <p:spPr>
          <a:xfrm>
            <a:off x="11157956" y="4263398"/>
            <a:ext cx="1030996" cy="2305993"/>
          </a:xfrm>
          <a:prstGeom prst="rect">
            <a:avLst/>
          </a:prstGeom>
        </p:spPr>
      </p:pic>
      <p:sp>
        <p:nvSpPr>
          <p:cNvPr id="3" name="Content Placeholder 2">
            <a:extLst>
              <a:ext uri="{FF2B5EF4-FFF2-40B4-BE49-F238E27FC236}">
                <a16:creationId xmlns:a16="http://schemas.microsoft.com/office/drawing/2014/main" id="{597DED13-4C69-4D26-AF31-98C75B739F09}"/>
              </a:ext>
            </a:extLst>
          </p:cNvPr>
          <p:cNvSpPr>
            <a:spLocks noGrp="1"/>
          </p:cNvSpPr>
          <p:nvPr>
            <p:ph idx="1"/>
          </p:nvPr>
        </p:nvSpPr>
        <p:spPr>
          <a:xfrm>
            <a:off x="4721924" y="4230421"/>
            <a:ext cx="6598722" cy="2274719"/>
          </a:xfrm>
        </p:spPr>
        <p:txBody>
          <a:bodyPr anchor="ctr">
            <a:normAutofit/>
          </a:bodyPr>
          <a:lstStyle/>
          <a:p>
            <a:r>
              <a:rPr lang="en-CA" sz="1800" b="1" dirty="0">
                <a:solidFill>
                  <a:schemeClr val="tx2">
                    <a:lumMod val="90000"/>
                    <a:lumOff val="10000"/>
                  </a:schemeClr>
                </a:solidFill>
              </a:rPr>
              <a:t>OLP-1 is</a:t>
            </a:r>
            <a:r>
              <a:rPr lang="en-CA" sz="1800" dirty="0">
                <a:solidFill>
                  <a:schemeClr val="tx2">
                    <a:lumMod val="90000"/>
                    <a:lumOff val="10000"/>
                  </a:schemeClr>
                </a:solidFill>
              </a:rPr>
              <a:t> </a:t>
            </a:r>
            <a:r>
              <a:rPr lang="en-CA" sz="1800" b="1" dirty="0">
                <a:solidFill>
                  <a:schemeClr val="tx2">
                    <a:lumMod val="90000"/>
                    <a:lumOff val="10000"/>
                  </a:schemeClr>
                </a:solidFill>
              </a:rPr>
              <a:t>Missing Data </a:t>
            </a:r>
            <a:r>
              <a:rPr lang="en-CA" sz="1800" dirty="0">
                <a:solidFill>
                  <a:schemeClr val="tx2">
                    <a:lumMod val="90000"/>
                    <a:lumOff val="10000"/>
                  </a:schemeClr>
                </a:solidFill>
              </a:rPr>
              <a:t>due to arbitrarily long compute times: </a:t>
            </a:r>
            <a:r>
              <a:rPr lang="en-US" sz="1800" dirty="0">
                <a:solidFill>
                  <a:schemeClr val="tx2">
                    <a:lumMod val="90000"/>
                    <a:lumOff val="10000"/>
                  </a:schemeClr>
                </a:solidFill>
              </a:rPr>
              <a:t>9M computation took ∼ 55 hours ≈ 2.3 days</a:t>
            </a:r>
          </a:p>
          <a:p>
            <a:r>
              <a:rPr lang="en-CA" sz="1800" b="1" dirty="0">
                <a:solidFill>
                  <a:schemeClr val="tx2">
                    <a:lumMod val="90000"/>
                    <a:lumOff val="10000"/>
                  </a:schemeClr>
                </a:solidFill>
              </a:rPr>
              <a:t>OLP-2 &amp; OLP-3 both took &lt;1 min </a:t>
            </a:r>
            <a:r>
              <a:rPr lang="en-CA" sz="1800" dirty="0">
                <a:solidFill>
                  <a:schemeClr val="tx2">
                    <a:lumMod val="90000"/>
                    <a:lumOff val="10000"/>
                  </a:schemeClr>
                </a:solidFill>
              </a:rPr>
              <a:t>to compute</a:t>
            </a:r>
          </a:p>
          <a:p>
            <a:r>
              <a:rPr lang="en-CA" sz="1800" b="1" dirty="0">
                <a:solidFill>
                  <a:schemeClr val="tx2">
                    <a:lumMod val="90000"/>
                    <a:lumOff val="10000"/>
                  </a:schemeClr>
                </a:solidFill>
              </a:rPr>
              <a:t>OLP-2 performed faster than OLP-3</a:t>
            </a:r>
          </a:p>
          <a:p>
            <a:pPr lvl="1"/>
            <a:r>
              <a:rPr lang="en-CA" sz="1400" dirty="0">
                <a:solidFill>
                  <a:schemeClr val="tx2">
                    <a:lumMod val="90000"/>
                    <a:lumOff val="10000"/>
                  </a:schemeClr>
                </a:solidFill>
                <a:sym typeface="Wingdings" panose="05000000000000000000" pitchFamily="2" charset="2"/>
              </a:rPr>
              <a:t> Likely due to simplicity of algorithm</a:t>
            </a:r>
            <a:endParaRPr lang="en-CA" sz="1400" dirty="0">
              <a:solidFill>
                <a:schemeClr val="tx2">
                  <a:lumMod val="90000"/>
                  <a:lumOff val="10000"/>
                </a:schemeClr>
              </a:solidFill>
            </a:endParaRPr>
          </a:p>
        </p:txBody>
      </p:sp>
      <p:sp>
        <p:nvSpPr>
          <p:cNvPr id="4" name="Slide Number Placeholder 3">
            <a:extLst>
              <a:ext uri="{FF2B5EF4-FFF2-40B4-BE49-F238E27FC236}">
                <a16:creationId xmlns:a16="http://schemas.microsoft.com/office/drawing/2014/main" id="{63E4D8AF-405F-426A-8868-EC6E5D4D9E94}"/>
              </a:ext>
            </a:extLst>
          </p:cNvPr>
          <p:cNvSpPr>
            <a:spLocks noGrp="1"/>
          </p:cNvSpPr>
          <p:nvPr>
            <p:ph type="sldNum" sz="quarter" idx="12"/>
          </p:nvPr>
        </p:nvSpPr>
        <p:spPr>
          <a:xfrm>
            <a:off x="8610600" y="6327648"/>
            <a:ext cx="2743200" cy="365125"/>
          </a:xfrm>
        </p:spPr>
        <p:txBody>
          <a:bodyPr>
            <a:normAutofit/>
          </a:bodyPr>
          <a:lstStyle/>
          <a:p>
            <a:pPr>
              <a:spcAft>
                <a:spcPts val="600"/>
              </a:spcAft>
            </a:pPr>
            <a:fld id="{73B850FF-6169-4056-8077-06FFA93A5366}" type="slidenum">
              <a:rPr lang="en-US">
                <a:solidFill>
                  <a:schemeClr val="tx1">
                    <a:alpha val="60000"/>
                  </a:schemeClr>
                </a:solidFill>
              </a:rPr>
              <a:pPr>
                <a:spcAft>
                  <a:spcPts val="600"/>
                </a:spcAft>
              </a:pPr>
              <a:t>34</a:t>
            </a:fld>
            <a:endParaRPr lang="en-US">
              <a:solidFill>
                <a:schemeClr val="tx1">
                  <a:alpha val="60000"/>
                </a:schemeClr>
              </a:solidFill>
            </a:endParaRPr>
          </a:p>
        </p:txBody>
      </p:sp>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12AD89AB-02B0-40EC-A5B5-899FCE6D3567}"/>
                  </a:ext>
                </a:extLst>
              </p14:cNvPr>
              <p14:cNvContentPartPr/>
              <p14:nvPr/>
            </p14:nvContentPartPr>
            <p14:xfrm flipV="1">
              <a:off x="8064484" y="3536811"/>
              <a:ext cx="2880000" cy="45719"/>
            </p14:xfrm>
          </p:contentPart>
        </mc:Choice>
        <mc:Fallback xmlns="">
          <p:pic>
            <p:nvPicPr>
              <p:cNvPr id="13" name="Ink 12">
                <a:extLst>
                  <a:ext uri="{FF2B5EF4-FFF2-40B4-BE49-F238E27FC236}">
                    <a16:creationId xmlns:a16="http://schemas.microsoft.com/office/drawing/2014/main" id="{12AD89AB-02B0-40EC-A5B5-899FCE6D3567}"/>
                  </a:ext>
                </a:extLst>
              </p:cNvPr>
              <p:cNvPicPr/>
              <p:nvPr/>
            </p:nvPicPr>
            <p:blipFill>
              <a:blip r:embed="rId7"/>
              <a:stretch>
                <a:fillRect/>
              </a:stretch>
            </p:blipFill>
            <p:spPr>
              <a:xfrm flipV="1">
                <a:off x="8010484" y="3427956"/>
                <a:ext cx="2987640" cy="26306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659C0F75-7679-4F9A-BEE2-8573428B2C72}"/>
                  </a:ext>
                </a:extLst>
              </p14:cNvPr>
              <p14:cNvContentPartPr/>
              <p14:nvPr/>
            </p14:nvContentPartPr>
            <p14:xfrm>
              <a:off x="4325931" y="3401869"/>
              <a:ext cx="2717849" cy="45719"/>
            </p14:xfrm>
          </p:contentPart>
        </mc:Choice>
        <mc:Fallback xmlns="">
          <p:pic>
            <p:nvPicPr>
              <p:cNvPr id="15" name="Ink 14">
                <a:extLst>
                  <a:ext uri="{FF2B5EF4-FFF2-40B4-BE49-F238E27FC236}">
                    <a16:creationId xmlns:a16="http://schemas.microsoft.com/office/drawing/2014/main" id="{659C0F75-7679-4F9A-BEE2-8573428B2C72}"/>
                  </a:ext>
                </a:extLst>
              </p:cNvPr>
              <p:cNvPicPr/>
              <p:nvPr/>
            </p:nvPicPr>
            <p:blipFill>
              <a:blip r:embed="rId9"/>
              <a:stretch>
                <a:fillRect/>
              </a:stretch>
            </p:blipFill>
            <p:spPr>
              <a:xfrm>
                <a:off x="4271927" y="3293871"/>
                <a:ext cx="2825497" cy="261354"/>
              </a:xfrm>
              <a:prstGeom prst="rect">
                <a:avLst/>
              </a:prstGeom>
            </p:spPr>
          </p:pic>
        </mc:Fallback>
      </mc:AlternateContent>
      <p:sp>
        <p:nvSpPr>
          <p:cNvPr id="65" name="Title 1">
            <a:extLst>
              <a:ext uri="{FF2B5EF4-FFF2-40B4-BE49-F238E27FC236}">
                <a16:creationId xmlns:a16="http://schemas.microsoft.com/office/drawing/2014/main" id="{089019BA-6B37-49B5-9EF4-27C366B73929}"/>
              </a:ext>
            </a:extLst>
          </p:cNvPr>
          <p:cNvSpPr txBox="1">
            <a:spLocks/>
          </p:cNvSpPr>
          <p:nvPr/>
        </p:nvSpPr>
        <p:spPr>
          <a:xfrm>
            <a:off x="51527" y="3751918"/>
            <a:ext cx="3606073" cy="478052"/>
          </a:xfrm>
          <a:prstGeom prst="rect">
            <a:avLst/>
          </a:prstGeom>
        </p:spPr>
        <p:txBody>
          <a:bodyPr vert="horz" lIns="91440" tIns="45720" rIns="91440" bIns="45720" rtlCol="0" anchor="t">
            <a:normAutofit fontScale="97500"/>
          </a:bodyPr>
          <a:lst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a:lstStyle>
          <a:p>
            <a:pPr algn="ctr"/>
            <a:r>
              <a:rPr lang="en-CA" sz="2000" dirty="0">
                <a:solidFill>
                  <a:schemeClr val="tx2">
                    <a:lumMod val="90000"/>
                    <a:lumOff val="10000"/>
                  </a:schemeClr>
                </a:solidFill>
              </a:rPr>
              <a:t>OLP-1</a:t>
            </a:r>
          </a:p>
        </p:txBody>
      </p:sp>
      <p:sp>
        <p:nvSpPr>
          <p:cNvPr id="66" name="Title 1">
            <a:extLst>
              <a:ext uri="{FF2B5EF4-FFF2-40B4-BE49-F238E27FC236}">
                <a16:creationId xmlns:a16="http://schemas.microsoft.com/office/drawing/2014/main" id="{DFD1B640-D6B1-4D57-8531-7DFC0AD4CE33}"/>
              </a:ext>
            </a:extLst>
          </p:cNvPr>
          <p:cNvSpPr txBox="1">
            <a:spLocks/>
          </p:cNvSpPr>
          <p:nvPr/>
        </p:nvSpPr>
        <p:spPr>
          <a:xfrm>
            <a:off x="3863422" y="3747758"/>
            <a:ext cx="3606073" cy="478052"/>
          </a:xfrm>
          <a:prstGeom prst="rect">
            <a:avLst/>
          </a:prstGeom>
        </p:spPr>
        <p:txBody>
          <a:bodyPr vert="horz" lIns="91440" tIns="45720" rIns="91440" bIns="45720" rtlCol="0" anchor="t">
            <a:normAutofit fontScale="97500"/>
          </a:bodyPr>
          <a:lst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a:lstStyle>
          <a:p>
            <a:pPr algn="ctr"/>
            <a:r>
              <a:rPr lang="en-CA" sz="2000" dirty="0">
                <a:solidFill>
                  <a:schemeClr val="tx2">
                    <a:lumMod val="90000"/>
                    <a:lumOff val="10000"/>
                  </a:schemeClr>
                </a:solidFill>
              </a:rPr>
              <a:t>OLP-2</a:t>
            </a:r>
          </a:p>
        </p:txBody>
      </p:sp>
      <p:sp>
        <p:nvSpPr>
          <p:cNvPr id="67" name="Title 1">
            <a:extLst>
              <a:ext uri="{FF2B5EF4-FFF2-40B4-BE49-F238E27FC236}">
                <a16:creationId xmlns:a16="http://schemas.microsoft.com/office/drawing/2014/main" id="{A83EB502-AFBE-4D27-B858-C9010CC3B868}"/>
              </a:ext>
            </a:extLst>
          </p:cNvPr>
          <p:cNvSpPr txBox="1">
            <a:spLocks/>
          </p:cNvSpPr>
          <p:nvPr/>
        </p:nvSpPr>
        <p:spPr>
          <a:xfrm>
            <a:off x="7785446" y="3747757"/>
            <a:ext cx="3606073" cy="478052"/>
          </a:xfrm>
          <a:prstGeom prst="rect">
            <a:avLst/>
          </a:prstGeom>
        </p:spPr>
        <p:txBody>
          <a:bodyPr vert="horz" lIns="91440" tIns="45720" rIns="91440" bIns="45720" rtlCol="0" anchor="t">
            <a:normAutofit fontScale="97500"/>
          </a:bodyPr>
          <a:lst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a:lstStyle>
          <a:p>
            <a:pPr algn="ctr"/>
            <a:r>
              <a:rPr lang="en-CA" sz="2000" dirty="0">
                <a:solidFill>
                  <a:schemeClr val="tx2">
                    <a:lumMod val="90000"/>
                    <a:lumOff val="10000"/>
                  </a:schemeClr>
                </a:solidFill>
              </a:rPr>
              <a:t>OLP-3</a:t>
            </a:r>
          </a:p>
        </p:txBody>
      </p:sp>
      <p:pic>
        <p:nvPicPr>
          <p:cNvPr id="8" name="Picture 7">
            <a:extLst>
              <a:ext uri="{FF2B5EF4-FFF2-40B4-BE49-F238E27FC236}">
                <a16:creationId xmlns:a16="http://schemas.microsoft.com/office/drawing/2014/main" id="{7E4F8CC0-6749-40B6-8672-0A920138A53A}"/>
              </a:ext>
            </a:extLst>
          </p:cNvPr>
          <p:cNvPicPr>
            <a:picLocks noChangeAspect="1"/>
          </p:cNvPicPr>
          <p:nvPr/>
        </p:nvPicPr>
        <p:blipFill>
          <a:blip r:embed="rId10"/>
          <a:stretch>
            <a:fillRect/>
          </a:stretch>
        </p:blipFill>
        <p:spPr>
          <a:xfrm>
            <a:off x="428993" y="355728"/>
            <a:ext cx="2904450" cy="3488830"/>
          </a:xfrm>
          <a:prstGeom prst="rect">
            <a:avLst/>
          </a:prstGeom>
        </p:spPr>
      </p:pic>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7EF5E082-66BE-4739-B0B7-C867578CB98B}"/>
                  </a:ext>
                </a:extLst>
              </p14:cNvPr>
              <p14:cNvContentPartPr/>
              <p14:nvPr/>
            </p14:nvContentPartPr>
            <p14:xfrm>
              <a:off x="461068" y="3505476"/>
              <a:ext cx="2880000" cy="45719"/>
            </p14:xfrm>
          </p:contentPart>
        </mc:Choice>
        <mc:Fallback xmlns="">
          <p:pic>
            <p:nvPicPr>
              <p:cNvPr id="14" name="Ink 13">
                <a:extLst>
                  <a:ext uri="{FF2B5EF4-FFF2-40B4-BE49-F238E27FC236}">
                    <a16:creationId xmlns:a16="http://schemas.microsoft.com/office/drawing/2014/main" id="{7EF5E082-66BE-4739-B0B7-C867578CB98B}"/>
                  </a:ext>
                </a:extLst>
              </p:cNvPr>
              <p:cNvPicPr/>
              <p:nvPr/>
            </p:nvPicPr>
            <p:blipFill>
              <a:blip r:embed="rId12"/>
              <a:stretch>
                <a:fillRect/>
              </a:stretch>
            </p:blipFill>
            <p:spPr>
              <a:xfrm>
                <a:off x="407068" y="3396984"/>
                <a:ext cx="2987640" cy="263066"/>
              </a:xfrm>
              <a:prstGeom prst="rect">
                <a:avLst/>
              </a:prstGeom>
            </p:spPr>
          </p:pic>
        </mc:Fallback>
      </mc:AlternateContent>
    </p:spTree>
    <p:extLst>
      <p:ext uri="{BB962C8B-B14F-4D97-AF65-F5344CB8AC3E}">
        <p14:creationId xmlns:p14="http://schemas.microsoft.com/office/powerpoint/2010/main" val="222881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16">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62" name="Rectangle 18">
            <a:extLst>
              <a:ext uri="{FF2B5EF4-FFF2-40B4-BE49-F238E27FC236}">
                <a16:creationId xmlns:a16="http://schemas.microsoft.com/office/drawing/2014/main" id="{5A8C81AE-8F0D-49F3-9FB4-334B0DCDF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4960D543-7AE6-4A1D-A1FB-3C91C9614DBB}"/>
              </a:ext>
            </a:extLst>
          </p:cNvPr>
          <p:cNvSpPr>
            <a:spLocks noGrp="1"/>
          </p:cNvSpPr>
          <p:nvPr>
            <p:ph type="title"/>
          </p:nvPr>
        </p:nvSpPr>
        <p:spPr>
          <a:xfrm>
            <a:off x="838200" y="5228544"/>
            <a:ext cx="5638800" cy="656284"/>
          </a:xfrm>
        </p:spPr>
        <p:txBody>
          <a:bodyPr anchor="t">
            <a:normAutofit fontScale="90000"/>
          </a:bodyPr>
          <a:lstStyle/>
          <a:p>
            <a:r>
              <a:rPr lang="en-CA">
                <a:solidFill>
                  <a:schemeClr val="tx2">
                    <a:lumMod val="90000"/>
                    <a:lumOff val="10000"/>
                  </a:schemeClr>
                </a:solidFill>
              </a:rPr>
              <a:t>Runtime Comparison</a:t>
            </a:r>
          </a:p>
        </p:txBody>
      </p:sp>
      <p:pic>
        <p:nvPicPr>
          <p:cNvPr id="63" name="Picture 20">
            <a:extLst>
              <a:ext uri="{FF2B5EF4-FFF2-40B4-BE49-F238E27FC236}">
                <a16:creationId xmlns:a16="http://schemas.microsoft.com/office/drawing/2014/main" id="{3A0AB1E0-FFE6-4D14-96E0-C0F76F64B9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44001" r="54014" b="-1"/>
          <a:stretch/>
        </p:blipFill>
        <p:spPr>
          <a:xfrm rot="16200000">
            <a:off x="109279" y="-109279"/>
            <a:ext cx="1003690" cy="1222248"/>
          </a:xfrm>
          <a:prstGeom prst="rect">
            <a:avLst/>
          </a:prstGeom>
        </p:spPr>
      </p:pic>
      <p:pic>
        <p:nvPicPr>
          <p:cNvPr id="64" name="Picture 22">
            <a:extLst>
              <a:ext uri="{FF2B5EF4-FFF2-40B4-BE49-F238E27FC236}">
                <a16:creationId xmlns:a16="http://schemas.microsoft.com/office/drawing/2014/main" id="{7047E834-B9F5-403B-98C3-A4B024A641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r="55183"/>
          <a:stretch/>
        </p:blipFill>
        <p:spPr>
          <a:xfrm>
            <a:off x="11157956" y="4263398"/>
            <a:ext cx="1030996" cy="2305993"/>
          </a:xfrm>
          <a:prstGeom prst="rect">
            <a:avLst/>
          </a:prstGeom>
        </p:spPr>
      </p:pic>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97DED13-4C69-4D26-AF31-98C75B739F09}"/>
                  </a:ext>
                </a:extLst>
              </p:cNvPr>
              <p:cNvSpPr>
                <a:spLocks noGrp="1"/>
              </p:cNvSpPr>
              <p:nvPr>
                <p:ph idx="1"/>
              </p:nvPr>
            </p:nvSpPr>
            <p:spPr>
              <a:xfrm>
                <a:off x="6477000" y="5000051"/>
                <a:ext cx="4843646" cy="1120954"/>
              </a:xfrm>
            </p:spPr>
            <p:txBody>
              <a:bodyPr anchor="t">
                <a:normAutofit fontScale="77500" lnSpcReduction="20000"/>
              </a:bodyPr>
              <a:lstStyle/>
              <a:p>
                <a:r>
                  <a:rPr lang="en-CA" sz="1800" b="1" dirty="0">
                    <a:solidFill>
                      <a:schemeClr val="tx2">
                        <a:lumMod val="90000"/>
                        <a:lumOff val="10000"/>
                      </a:schemeClr>
                    </a:solidFill>
                  </a:rPr>
                  <a:t>OLP-1 performs Quadratic </a:t>
                </a:r>
                <a:r>
                  <a:rPr lang="en-CA" sz="1800" dirty="0">
                    <a:solidFill>
                      <a:schemeClr val="tx2">
                        <a:lumMod val="90000"/>
                        <a:lumOff val="10000"/>
                      </a:schemeClr>
                    </a:solidFill>
                  </a:rPr>
                  <a:t>(as expected)</a:t>
                </a:r>
              </a:p>
              <a:p>
                <a:r>
                  <a:rPr lang="en-CA" sz="1800" b="1" dirty="0">
                    <a:solidFill>
                      <a:schemeClr val="tx2">
                        <a:lumMod val="90000"/>
                        <a:lumOff val="10000"/>
                      </a:schemeClr>
                    </a:solidFill>
                  </a:rPr>
                  <a:t>OLP-2 &amp; OLP-3 perform Linearly in practice</a:t>
                </a:r>
              </a:p>
              <a:p>
                <a:r>
                  <a:rPr lang="en-CA" sz="1800" dirty="0">
                    <a:solidFill>
                      <a:schemeClr val="tx2">
                        <a:lumMod val="90000"/>
                        <a:lumOff val="10000"/>
                      </a:schemeClr>
                    </a:solidFill>
                  </a:rPr>
                  <a:t>Binary Alphabets </a:t>
                </a:r>
                <a14:m>
                  <m:oMath xmlns:m="http://schemas.openxmlformats.org/officeDocument/2006/math">
                    <m:r>
                      <a:rPr lang="en-CA" sz="1800" b="0" i="0" dirty="0" smtClean="0">
                        <a:solidFill>
                          <a:schemeClr val="tx2"/>
                        </a:solidFill>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CA" sz="1800" i="1" dirty="0">
                            <a:solidFill>
                              <a:schemeClr val="tx2"/>
                            </a:solidFill>
                            <a:latin typeface="Cambria Math" panose="02040503050406030204" pitchFamily="18" charset="0"/>
                            <a:ea typeface="Cambria Math" panose="02040503050406030204" pitchFamily="18" charset="0"/>
                            <a:cs typeface="Times New Roman" panose="02020603050405020304" pitchFamily="18" charset="0"/>
                          </a:rPr>
                        </m:ctrlPr>
                      </m:dPr>
                      <m:e>
                        <m:r>
                          <m:rPr>
                            <m:sty m:val="p"/>
                          </m:rPr>
                          <a:rPr lang="en-US" sz="1800" dirty="0">
                            <a:solidFill>
                              <a:schemeClr val="tx2"/>
                            </a:solidFill>
                            <a:latin typeface="Cambria Math" panose="02040503050406030204" pitchFamily="18" charset="0"/>
                            <a:ea typeface="Cambria Math" panose="02040503050406030204" pitchFamily="18" charset="0"/>
                            <a:cs typeface="Times New Roman" panose="02020603050405020304" pitchFamily="18" charset="0"/>
                          </a:rPr>
                          <m:t>Σ</m:t>
                        </m:r>
                      </m:e>
                    </m:d>
                    <m:r>
                      <a:rPr lang="en-CA" sz="1800" dirty="0">
                        <a:solidFill>
                          <a:schemeClr val="tx2"/>
                        </a:solidFill>
                        <a:latin typeface="Cambria Math" panose="02040503050406030204" pitchFamily="18" charset="0"/>
                        <a:ea typeface="Cambria Math" panose="02040503050406030204" pitchFamily="18" charset="0"/>
                        <a:cs typeface="Times New Roman" panose="02020603050405020304" pitchFamily="18" charset="0"/>
                      </a:rPr>
                      <m:t>=2</m:t>
                    </m:r>
                    <m:r>
                      <a:rPr lang="en-CA" sz="1800" b="0" i="0" dirty="0" smtClean="0">
                        <a:solidFill>
                          <a:schemeClr val="tx2"/>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CA" sz="1800" dirty="0">
                    <a:solidFill>
                      <a:schemeClr val="tx2">
                        <a:lumMod val="90000"/>
                        <a:lumOff val="10000"/>
                      </a:schemeClr>
                    </a:solidFill>
                  </a:rPr>
                  <a:t> take longer to compute </a:t>
                </a:r>
                <a:br>
                  <a:rPr lang="en-CA" sz="1800" dirty="0">
                    <a:solidFill>
                      <a:schemeClr val="tx2">
                        <a:lumMod val="90000"/>
                        <a:lumOff val="10000"/>
                      </a:schemeClr>
                    </a:solidFill>
                  </a:rPr>
                </a:br>
                <a:r>
                  <a:rPr lang="en-CA" sz="1800" dirty="0">
                    <a:solidFill>
                      <a:schemeClr val="tx2">
                        <a:lumMod val="90000"/>
                        <a:lumOff val="10000"/>
                      </a:schemeClr>
                    </a:solidFill>
                  </a:rPr>
                  <a:t>due to the highly periodic nature of these strings</a:t>
                </a:r>
              </a:p>
            </p:txBody>
          </p:sp>
        </mc:Choice>
        <mc:Fallback>
          <p:sp>
            <p:nvSpPr>
              <p:cNvPr id="3" name="Content Placeholder 2">
                <a:extLst>
                  <a:ext uri="{FF2B5EF4-FFF2-40B4-BE49-F238E27FC236}">
                    <a16:creationId xmlns:a16="http://schemas.microsoft.com/office/drawing/2014/main" id="{597DED13-4C69-4D26-AF31-98C75B739F09}"/>
                  </a:ext>
                </a:extLst>
              </p:cNvPr>
              <p:cNvSpPr>
                <a:spLocks noGrp="1" noRot="1" noChangeAspect="1" noMove="1" noResize="1" noEditPoints="1" noAdjustHandles="1" noChangeArrowheads="1" noChangeShapeType="1" noTextEdit="1"/>
              </p:cNvSpPr>
              <p:nvPr>
                <p:ph idx="1"/>
              </p:nvPr>
            </p:nvSpPr>
            <p:spPr>
              <a:xfrm>
                <a:off x="6477000" y="5000051"/>
                <a:ext cx="4843646" cy="1120954"/>
              </a:xfrm>
              <a:blipFill>
                <a:blip r:embed="rId4"/>
                <a:stretch>
                  <a:fillRect l="-252" t="-3261" b="-4891"/>
                </a:stretch>
              </a:blipFill>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63E4D8AF-405F-426A-8868-EC6E5D4D9E94}"/>
              </a:ext>
            </a:extLst>
          </p:cNvPr>
          <p:cNvSpPr>
            <a:spLocks noGrp="1"/>
          </p:cNvSpPr>
          <p:nvPr>
            <p:ph type="sldNum" sz="quarter" idx="12"/>
          </p:nvPr>
        </p:nvSpPr>
        <p:spPr>
          <a:xfrm>
            <a:off x="8610600" y="6327648"/>
            <a:ext cx="2743200" cy="365125"/>
          </a:xfrm>
        </p:spPr>
        <p:txBody>
          <a:bodyPr>
            <a:normAutofit/>
          </a:bodyPr>
          <a:lstStyle/>
          <a:p>
            <a:pPr>
              <a:spcAft>
                <a:spcPts val="600"/>
              </a:spcAft>
            </a:pPr>
            <a:fld id="{73B850FF-6169-4056-8077-06FFA93A5366}" type="slidenum">
              <a:rPr lang="en-US">
                <a:solidFill>
                  <a:schemeClr val="tx1">
                    <a:alpha val="60000"/>
                  </a:schemeClr>
                </a:solidFill>
              </a:rPr>
              <a:pPr>
                <a:spcAft>
                  <a:spcPts val="600"/>
                </a:spcAft>
              </a:pPr>
              <a:t>35</a:t>
            </a:fld>
            <a:endParaRPr lang="en-US">
              <a:solidFill>
                <a:schemeClr val="tx1">
                  <a:alpha val="60000"/>
                </a:schemeClr>
              </a:solidFill>
            </a:endParaRPr>
          </a:p>
        </p:txBody>
      </p:sp>
      <p:pic>
        <p:nvPicPr>
          <p:cNvPr id="6" name="Picture 5">
            <a:extLst>
              <a:ext uri="{FF2B5EF4-FFF2-40B4-BE49-F238E27FC236}">
                <a16:creationId xmlns:a16="http://schemas.microsoft.com/office/drawing/2014/main" id="{F379705A-6EAB-40BF-917C-59F5FAE9A387}"/>
              </a:ext>
            </a:extLst>
          </p:cNvPr>
          <p:cNvPicPr>
            <a:picLocks noChangeAspect="1"/>
          </p:cNvPicPr>
          <p:nvPr/>
        </p:nvPicPr>
        <p:blipFill>
          <a:blip r:embed="rId5"/>
          <a:stretch>
            <a:fillRect/>
          </a:stretch>
        </p:blipFill>
        <p:spPr>
          <a:xfrm>
            <a:off x="2120116" y="210284"/>
            <a:ext cx="2815591" cy="2178630"/>
          </a:xfrm>
          <a:prstGeom prst="rect">
            <a:avLst/>
          </a:prstGeom>
        </p:spPr>
      </p:pic>
      <p:pic>
        <p:nvPicPr>
          <p:cNvPr id="9" name="Picture 8">
            <a:extLst>
              <a:ext uri="{FF2B5EF4-FFF2-40B4-BE49-F238E27FC236}">
                <a16:creationId xmlns:a16="http://schemas.microsoft.com/office/drawing/2014/main" id="{C0E36A10-6541-4154-8A35-0FB75F1A1F56}"/>
              </a:ext>
            </a:extLst>
          </p:cNvPr>
          <p:cNvPicPr>
            <a:picLocks noChangeAspect="1"/>
          </p:cNvPicPr>
          <p:nvPr/>
        </p:nvPicPr>
        <p:blipFill>
          <a:blip r:embed="rId6"/>
          <a:stretch>
            <a:fillRect/>
          </a:stretch>
        </p:blipFill>
        <p:spPr>
          <a:xfrm>
            <a:off x="2120116" y="2553677"/>
            <a:ext cx="2815591" cy="2270000"/>
          </a:xfrm>
          <a:prstGeom prst="rect">
            <a:avLst/>
          </a:prstGeom>
        </p:spPr>
      </p:pic>
      <p:pic>
        <p:nvPicPr>
          <p:cNvPr id="13" name="Picture 12">
            <a:extLst>
              <a:ext uri="{FF2B5EF4-FFF2-40B4-BE49-F238E27FC236}">
                <a16:creationId xmlns:a16="http://schemas.microsoft.com/office/drawing/2014/main" id="{BF9EE564-79ED-4F2A-B603-041E6CDBDE8D}"/>
              </a:ext>
            </a:extLst>
          </p:cNvPr>
          <p:cNvPicPr>
            <a:picLocks noChangeAspect="1"/>
          </p:cNvPicPr>
          <p:nvPr/>
        </p:nvPicPr>
        <p:blipFill>
          <a:blip r:embed="rId7"/>
          <a:stretch>
            <a:fillRect/>
          </a:stretch>
        </p:blipFill>
        <p:spPr>
          <a:xfrm>
            <a:off x="5240210" y="210284"/>
            <a:ext cx="2734236" cy="2178630"/>
          </a:xfrm>
          <a:prstGeom prst="rect">
            <a:avLst/>
          </a:prstGeom>
        </p:spPr>
      </p:pic>
      <p:pic>
        <p:nvPicPr>
          <p:cNvPr id="15" name="Picture 14">
            <a:extLst>
              <a:ext uri="{FF2B5EF4-FFF2-40B4-BE49-F238E27FC236}">
                <a16:creationId xmlns:a16="http://schemas.microsoft.com/office/drawing/2014/main" id="{961E9256-EF63-437A-AD73-286D31B6B448}"/>
              </a:ext>
            </a:extLst>
          </p:cNvPr>
          <p:cNvPicPr>
            <a:picLocks noChangeAspect="1"/>
          </p:cNvPicPr>
          <p:nvPr/>
        </p:nvPicPr>
        <p:blipFill>
          <a:blip r:embed="rId8"/>
          <a:stretch>
            <a:fillRect/>
          </a:stretch>
        </p:blipFill>
        <p:spPr>
          <a:xfrm>
            <a:off x="5240210" y="2553677"/>
            <a:ext cx="2965207" cy="2281611"/>
          </a:xfrm>
          <a:prstGeom prst="rect">
            <a:avLst/>
          </a:prstGeom>
        </p:spPr>
      </p:pic>
      <p:pic>
        <p:nvPicPr>
          <p:cNvPr id="17" name="Picture 16">
            <a:extLst>
              <a:ext uri="{FF2B5EF4-FFF2-40B4-BE49-F238E27FC236}">
                <a16:creationId xmlns:a16="http://schemas.microsoft.com/office/drawing/2014/main" id="{CEFC2FC1-791E-41DF-AFB6-D94546B252C4}"/>
              </a:ext>
            </a:extLst>
          </p:cNvPr>
          <p:cNvPicPr>
            <a:picLocks noChangeAspect="1"/>
          </p:cNvPicPr>
          <p:nvPr/>
        </p:nvPicPr>
        <p:blipFill>
          <a:blip r:embed="rId9"/>
          <a:stretch>
            <a:fillRect/>
          </a:stretch>
        </p:blipFill>
        <p:spPr>
          <a:xfrm>
            <a:off x="8325876" y="212638"/>
            <a:ext cx="2734236" cy="2196174"/>
          </a:xfrm>
          <a:prstGeom prst="rect">
            <a:avLst/>
          </a:prstGeom>
        </p:spPr>
      </p:pic>
      <p:pic>
        <p:nvPicPr>
          <p:cNvPr id="19" name="Picture 18">
            <a:extLst>
              <a:ext uri="{FF2B5EF4-FFF2-40B4-BE49-F238E27FC236}">
                <a16:creationId xmlns:a16="http://schemas.microsoft.com/office/drawing/2014/main" id="{D04E597A-5871-479A-8CCC-F285141371B9}"/>
              </a:ext>
            </a:extLst>
          </p:cNvPr>
          <p:cNvPicPr>
            <a:picLocks noChangeAspect="1"/>
          </p:cNvPicPr>
          <p:nvPr/>
        </p:nvPicPr>
        <p:blipFill>
          <a:blip r:embed="rId10"/>
          <a:stretch>
            <a:fillRect/>
          </a:stretch>
        </p:blipFill>
        <p:spPr>
          <a:xfrm>
            <a:off x="8325876" y="2550819"/>
            <a:ext cx="2965207" cy="2284814"/>
          </a:xfrm>
          <a:prstGeom prst="rect">
            <a:avLst/>
          </a:prstGeom>
        </p:spPr>
      </p:pic>
      <p:sp>
        <p:nvSpPr>
          <p:cNvPr id="25" name="Title 1">
            <a:extLst>
              <a:ext uri="{FF2B5EF4-FFF2-40B4-BE49-F238E27FC236}">
                <a16:creationId xmlns:a16="http://schemas.microsoft.com/office/drawing/2014/main" id="{E5B345DC-E560-420F-A3B5-A2F4B195CD98}"/>
              </a:ext>
            </a:extLst>
          </p:cNvPr>
          <p:cNvSpPr txBox="1">
            <a:spLocks/>
          </p:cNvSpPr>
          <p:nvPr/>
        </p:nvSpPr>
        <p:spPr>
          <a:xfrm>
            <a:off x="2117068" y="2285796"/>
            <a:ext cx="2818639" cy="373663"/>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a:lstStyle>
          <a:p>
            <a:pPr algn="ctr"/>
            <a:r>
              <a:rPr lang="en-CA" sz="2000" dirty="0">
                <a:solidFill>
                  <a:schemeClr val="tx2">
                    <a:lumMod val="90000"/>
                    <a:lumOff val="10000"/>
                  </a:schemeClr>
                </a:solidFill>
              </a:rPr>
              <a:t>OLP-1</a:t>
            </a:r>
          </a:p>
        </p:txBody>
      </p:sp>
      <p:sp>
        <p:nvSpPr>
          <p:cNvPr id="26" name="Title 1">
            <a:extLst>
              <a:ext uri="{FF2B5EF4-FFF2-40B4-BE49-F238E27FC236}">
                <a16:creationId xmlns:a16="http://schemas.microsoft.com/office/drawing/2014/main" id="{D6F33FC0-106F-49B8-BD51-E40F851B5677}"/>
              </a:ext>
            </a:extLst>
          </p:cNvPr>
          <p:cNvSpPr txBox="1">
            <a:spLocks/>
          </p:cNvSpPr>
          <p:nvPr/>
        </p:nvSpPr>
        <p:spPr>
          <a:xfrm>
            <a:off x="5386778" y="2285796"/>
            <a:ext cx="2818639" cy="373663"/>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a:lstStyle>
          <a:p>
            <a:pPr algn="ctr"/>
            <a:r>
              <a:rPr lang="en-CA" sz="2000" dirty="0">
                <a:solidFill>
                  <a:schemeClr val="tx2">
                    <a:lumMod val="90000"/>
                    <a:lumOff val="10000"/>
                  </a:schemeClr>
                </a:solidFill>
              </a:rPr>
              <a:t>OLP-2</a:t>
            </a:r>
          </a:p>
        </p:txBody>
      </p:sp>
      <p:sp>
        <p:nvSpPr>
          <p:cNvPr id="27" name="Title 1">
            <a:extLst>
              <a:ext uri="{FF2B5EF4-FFF2-40B4-BE49-F238E27FC236}">
                <a16:creationId xmlns:a16="http://schemas.microsoft.com/office/drawing/2014/main" id="{F865508E-5864-40BA-BAE6-642175C51144}"/>
              </a:ext>
            </a:extLst>
          </p:cNvPr>
          <p:cNvSpPr txBox="1">
            <a:spLocks/>
          </p:cNvSpPr>
          <p:nvPr/>
        </p:nvSpPr>
        <p:spPr>
          <a:xfrm>
            <a:off x="8399159" y="2295609"/>
            <a:ext cx="2818639" cy="373663"/>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a:lstStyle>
          <a:p>
            <a:pPr algn="ctr"/>
            <a:r>
              <a:rPr lang="en-CA" sz="2000" dirty="0">
                <a:solidFill>
                  <a:schemeClr val="tx2">
                    <a:lumMod val="90000"/>
                    <a:lumOff val="10000"/>
                  </a:schemeClr>
                </a:solidFill>
              </a:rPr>
              <a:t>OLP-3</a:t>
            </a:r>
          </a:p>
        </p:txBody>
      </p:sp>
      <p:sp>
        <p:nvSpPr>
          <p:cNvPr id="5" name="Title 1">
            <a:extLst>
              <a:ext uri="{FF2B5EF4-FFF2-40B4-BE49-F238E27FC236}">
                <a16:creationId xmlns:a16="http://schemas.microsoft.com/office/drawing/2014/main" id="{3B49E177-1157-C260-248A-34F942175142}"/>
              </a:ext>
            </a:extLst>
          </p:cNvPr>
          <p:cNvSpPr txBox="1">
            <a:spLocks/>
          </p:cNvSpPr>
          <p:nvPr/>
        </p:nvSpPr>
        <p:spPr>
          <a:xfrm rot="16200000">
            <a:off x="460687" y="1123893"/>
            <a:ext cx="2818639" cy="373663"/>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a:lstStyle>
          <a:p>
            <a:pPr algn="ctr"/>
            <a:r>
              <a:rPr lang="en-CA" sz="2000" dirty="0">
                <a:solidFill>
                  <a:schemeClr val="tx2">
                    <a:lumMod val="90000"/>
                    <a:lumOff val="10000"/>
                  </a:schemeClr>
                </a:solidFill>
              </a:rPr>
              <a:t>n = thousands</a:t>
            </a:r>
          </a:p>
        </p:txBody>
      </p:sp>
      <p:sp>
        <p:nvSpPr>
          <p:cNvPr id="7" name="Title 1">
            <a:extLst>
              <a:ext uri="{FF2B5EF4-FFF2-40B4-BE49-F238E27FC236}">
                <a16:creationId xmlns:a16="http://schemas.microsoft.com/office/drawing/2014/main" id="{3C94C6F1-8AC9-1F02-A39E-B907916AD2A7}"/>
              </a:ext>
            </a:extLst>
          </p:cNvPr>
          <p:cNvSpPr txBox="1">
            <a:spLocks/>
          </p:cNvSpPr>
          <p:nvPr/>
        </p:nvSpPr>
        <p:spPr>
          <a:xfrm rot="16200000">
            <a:off x="476777" y="3501845"/>
            <a:ext cx="2818639" cy="373663"/>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a:lstStyle>
          <a:p>
            <a:pPr algn="ctr"/>
            <a:r>
              <a:rPr lang="en-CA" sz="2000" dirty="0">
                <a:solidFill>
                  <a:schemeClr val="tx2">
                    <a:lumMod val="90000"/>
                    <a:lumOff val="10000"/>
                  </a:schemeClr>
                </a:solidFill>
              </a:rPr>
              <a:t>n = millions</a:t>
            </a:r>
          </a:p>
        </p:txBody>
      </p:sp>
    </p:spTree>
    <p:extLst>
      <p:ext uri="{BB962C8B-B14F-4D97-AF65-F5344CB8AC3E}">
        <p14:creationId xmlns:p14="http://schemas.microsoft.com/office/powerpoint/2010/main" val="66630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D7CC3-DDC0-07A6-E7F2-FBC0BB780717}"/>
              </a:ext>
            </a:extLst>
          </p:cNvPr>
          <p:cNvSpPr>
            <a:spLocks noGrp="1"/>
          </p:cNvSpPr>
          <p:nvPr>
            <p:ph type="title"/>
          </p:nvPr>
        </p:nvSpPr>
        <p:spPr/>
        <p:txBody>
          <a:bodyPr>
            <a:normAutofit/>
          </a:bodyPr>
          <a:lstStyle/>
          <a:p>
            <a:r>
              <a:rPr lang="en-CA" dirty="0"/>
              <a:t>Runtime Comparison of OLP-1,2,3</a:t>
            </a:r>
            <a:br>
              <a:rPr lang="en-CA" dirty="0"/>
            </a:br>
            <a:r>
              <a:rPr lang="en-CA" sz="3200" b="0" i="1" dirty="0"/>
              <a:t>Fibonacci Strings</a:t>
            </a:r>
          </a:p>
        </p:txBody>
      </p:sp>
      <p:pic>
        <p:nvPicPr>
          <p:cNvPr id="6" name="Content Placeholder 5">
            <a:extLst>
              <a:ext uri="{FF2B5EF4-FFF2-40B4-BE49-F238E27FC236}">
                <a16:creationId xmlns:a16="http://schemas.microsoft.com/office/drawing/2014/main" id="{BE8E17B2-C86E-77C5-2283-4AEE8759AB22}"/>
              </a:ext>
            </a:extLst>
          </p:cNvPr>
          <p:cNvPicPr>
            <a:picLocks noGrp="1" noChangeAspect="1"/>
          </p:cNvPicPr>
          <p:nvPr>
            <p:ph idx="1"/>
          </p:nvPr>
        </p:nvPicPr>
        <p:blipFill>
          <a:blip r:embed="rId2"/>
          <a:stretch>
            <a:fillRect/>
          </a:stretch>
        </p:blipFill>
        <p:spPr>
          <a:xfrm>
            <a:off x="912162" y="1865086"/>
            <a:ext cx="4926021" cy="3601921"/>
          </a:xfrm>
        </p:spPr>
      </p:pic>
      <p:sp>
        <p:nvSpPr>
          <p:cNvPr id="4" name="Slide Number Placeholder 3">
            <a:extLst>
              <a:ext uri="{FF2B5EF4-FFF2-40B4-BE49-F238E27FC236}">
                <a16:creationId xmlns:a16="http://schemas.microsoft.com/office/drawing/2014/main" id="{67B39D74-2C10-D91E-74DB-C4522859B286}"/>
              </a:ext>
            </a:extLst>
          </p:cNvPr>
          <p:cNvSpPr>
            <a:spLocks noGrp="1"/>
          </p:cNvSpPr>
          <p:nvPr>
            <p:ph type="sldNum" sz="quarter" idx="12"/>
          </p:nvPr>
        </p:nvSpPr>
        <p:spPr/>
        <p:txBody>
          <a:bodyPr/>
          <a:lstStyle/>
          <a:p>
            <a:fld id="{73B850FF-6169-4056-8077-06FFA93A5366}" type="slidenum">
              <a:rPr lang="en-US" smtClean="0"/>
              <a:t>36</a:t>
            </a:fld>
            <a:endParaRPr lang="en-US"/>
          </a:p>
        </p:txBody>
      </p:sp>
      <p:sp>
        <p:nvSpPr>
          <p:cNvPr id="8" name="TextBox 7">
            <a:extLst>
              <a:ext uri="{FF2B5EF4-FFF2-40B4-BE49-F238E27FC236}">
                <a16:creationId xmlns:a16="http://schemas.microsoft.com/office/drawing/2014/main" id="{E399A4D9-5154-3280-4AAD-19F094A85FDD}"/>
              </a:ext>
            </a:extLst>
          </p:cNvPr>
          <p:cNvSpPr txBox="1"/>
          <p:nvPr/>
        </p:nvSpPr>
        <p:spPr>
          <a:xfrm>
            <a:off x="935405" y="5469385"/>
            <a:ext cx="4999983" cy="646331"/>
          </a:xfrm>
          <a:prstGeom prst="rect">
            <a:avLst/>
          </a:prstGeom>
          <a:noFill/>
        </p:spPr>
        <p:txBody>
          <a:bodyPr wrap="square">
            <a:spAutoFit/>
          </a:bodyPr>
          <a:lstStyle/>
          <a:p>
            <a:pPr algn="ctr"/>
            <a:r>
              <a:rPr lang="en-US" b="0" i="0" dirty="0">
                <a:solidFill>
                  <a:schemeClr val="bg1"/>
                </a:solidFill>
                <a:effectLst/>
              </a:rPr>
              <a:t>Total runtime (seconds) when computing maximal covers of Fibonacci strings</a:t>
            </a:r>
            <a:endParaRPr lang="en-CA" dirty="0">
              <a:solidFill>
                <a:schemeClr val="bg1"/>
              </a:solidFill>
            </a:endParaRPr>
          </a:p>
        </p:txBody>
      </p:sp>
      <p:sp>
        <p:nvSpPr>
          <p:cNvPr id="10" name="TextBox 9">
            <a:extLst>
              <a:ext uri="{FF2B5EF4-FFF2-40B4-BE49-F238E27FC236}">
                <a16:creationId xmlns:a16="http://schemas.microsoft.com/office/drawing/2014/main" id="{71530EBC-0E01-B59F-3B29-F6D45D7D7ACB}"/>
              </a:ext>
            </a:extLst>
          </p:cNvPr>
          <p:cNvSpPr txBox="1"/>
          <p:nvPr/>
        </p:nvSpPr>
        <p:spPr>
          <a:xfrm>
            <a:off x="6032594" y="2122147"/>
            <a:ext cx="5156012" cy="3046988"/>
          </a:xfrm>
          <a:prstGeom prst="rect">
            <a:avLst/>
          </a:prstGeom>
          <a:noFill/>
        </p:spPr>
        <p:txBody>
          <a:bodyPr wrap="square">
            <a:spAutoFit/>
          </a:bodyPr>
          <a:lstStyle/>
          <a:p>
            <a:pPr marL="285750" indent="-285750">
              <a:buFont typeface="Arial" panose="020B0604020202020204" pitchFamily="34" charset="0"/>
              <a:buChar char="•"/>
            </a:pPr>
            <a:r>
              <a:rPr lang="en-US" sz="2000" b="1" i="0" dirty="0">
                <a:solidFill>
                  <a:schemeClr val="bg1"/>
                </a:solidFill>
                <a:effectLst/>
              </a:rPr>
              <a:t>OLP-1 takes an order-of-magnitude longer </a:t>
            </a:r>
            <a:r>
              <a:rPr lang="en-US" sz="2000" b="0" i="1" dirty="0">
                <a:solidFill>
                  <a:schemeClr val="bg1"/>
                </a:solidFill>
                <a:effectLst/>
              </a:rPr>
              <a:t>(nearly 9 hours)</a:t>
            </a:r>
            <a:r>
              <a:rPr lang="en-US" sz="2000" b="0" i="0" dirty="0">
                <a:solidFill>
                  <a:schemeClr val="bg1"/>
                </a:solidFill>
                <a:effectLst/>
              </a:rPr>
              <a:t> to compute the maximal covers for F</a:t>
            </a:r>
            <a:r>
              <a:rPr lang="en-US" sz="1200" b="0" i="0" dirty="0">
                <a:solidFill>
                  <a:schemeClr val="bg1"/>
                </a:solidFill>
                <a:effectLst/>
              </a:rPr>
              <a:t>25</a:t>
            </a:r>
            <a:r>
              <a:rPr lang="en-US" sz="2000" b="0" i="0" dirty="0">
                <a:solidFill>
                  <a:schemeClr val="bg1"/>
                </a:solidFill>
                <a:effectLst/>
              </a:rPr>
              <a:t>. </a:t>
            </a:r>
          </a:p>
          <a:p>
            <a:pPr marL="285750" indent="-285750">
              <a:buFont typeface="Arial" panose="020B0604020202020204" pitchFamily="34" charset="0"/>
              <a:buChar char="•"/>
            </a:pPr>
            <a:endParaRPr lang="en-US" sz="2000" dirty="0">
              <a:solidFill>
                <a:schemeClr val="bg1"/>
              </a:solidFill>
            </a:endParaRPr>
          </a:p>
          <a:p>
            <a:pPr marL="285750" indent="-285750">
              <a:buFont typeface="Arial" panose="020B0604020202020204" pitchFamily="34" charset="0"/>
              <a:buChar char="•"/>
            </a:pPr>
            <a:r>
              <a:rPr lang="en-US" sz="2000" b="0" i="0" dirty="0">
                <a:solidFill>
                  <a:schemeClr val="bg1"/>
                </a:solidFill>
                <a:effectLst/>
              </a:rPr>
              <a:t>OLP-2 and OLP-3 take only 37 and 32 seconds, respectively.</a:t>
            </a:r>
          </a:p>
          <a:p>
            <a:pPr marL="285750" indent="-285750">
              <a:buFont typeface="Arial" panose="020B0604020202020204" pitchFamily="34" charset="0"/>
              <a:buChar char="•"/>
            </a:pPr>
            <a:endParaRPr lang="en-US" sz="2400" b="0" i="0" dirty="0">
              <a:solidFill>
                <a:schemeClr val="bg1"/>
              </a:solidFill>
              <a:effectLst/>
            </a:endParaRPr>
          </a:p>
          <a:p>
            <a:pPr marL="285750" indent="-285750">
              <a:buFont typeface="Arial" panose="020B0604020202020204" pitchFamily="34" charset="0"/>
              <a:buChar char="•"/>
            </a:pPr>
            <a:r>
              <a:rPr lang="en-US" sz="2400" b="1" dirty="0">
                <a:solidFill>
                  <a:schemeClr val="bg1"/>
                </a:solidFill>
              </a:rPr>
              <a:t>A</a:t>
            </a:r>
            <a:r>
              <a:rPr lang="en-US" sz="2400" b="1" i="0" dirty="0">
                <a:solidFill>
                  <a:schemeClr val="bg1"/>
                </a:solidFill>
                <a:effectLst/>
              </a:rPr>
              <a:t>ll three perform quadratically O(n</a:t>
            </a:r>
            <a:r>
              <a:rPr lang="en-US" sz="2400" b="1" i="0" baseline="30000" dirty="0">
                <a:solidFill>
                  <a:schemeClr val="bg1"/>
                </a:solidFill>
                <a:effectLst/>
              </a:rPr>
              <a:t>2</a:t>
            </a:r>
            <a:r>
              <a:rPr lang="en-US" sz="2400" b="1" i="0" dirty="0">
                <a:solidFill>
                  <a:schemeClr val="bg1"/>
                </a:solidFill>
                <a:effectLst/>
              </a:rPr>
              <a:t>) on Fibonacci strings</a:t>
            </a:r>
            <a:endParaRPr lang="en-CA" sz="2400" b="1" dirty="0">
              <a:solidFill>
                <a:schemeClr val="bg1"/>
              </a:solidFill>
            </a:endParaRPr>
          </a:p>
        </p:txBody>
      </p:sp>
    </p:spTree>
    <p:extLst>
      <p:ext uri="{BB962C8B-B14F-4D97-AF65-F5344CB8AC3E}">
        <p14:creationId xmlns:p14="http://schemas.microsoft.com/office/powerpoint/2010/main" val="707335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93B50-E526-5C73-9D2E-A1CED7FBF2C2}"/>
              </a:ext>
            </a:extLst>
          </p:cNvPr>
          <p:cNvSpPr>
            <a:spLocks noGrp="1"/>
          </p:cNvSpPr>
          <p:nvPr>
            <p:ph type="title"/>
          </p:nvPr>
        </p:nvSpPr>
        <p:spPr/>
        <p:txBody>
          <a:bodyPr>
            <a:normAutofit/>
          </a:bodyPr>
          <a:lstStyle/>
          <a:p>
            <a:r>
              <a:rPr lang="en-CA" dirty="0"/>
              <a:t>Runtime Comparison of OLP-1,2,3</a:t>
            </a:r>
            <a:br>
              <a:rPr lang="en-CA" dirty="0"/>
            </a:br>
            <a:r>
              <a:rPr lang="en-CA" sz="3200" b="0" i="1" dirty="0"/>
              <a:t>Protein Sequences</a:t>
            </a:r>
            <a:endParaRPr lang="en-CA" dirty="0"/>
          </a:p>
        </p:txBody>
      </p:sp>
      <p:pic>
        <p:nvPicPr>
          <p:cNvPr id="6" name="Content Placeholder 5">
            <a:extLst>
              <a:ext uri="{FF2B5EF4-FFF2-40B4-BE49-F238E27FC236}">
                <a16:creationId xmlns:a16="http://schemas.microsoft.com/office/drawing/2014/main" id="{63507BC3-B9B0-0A93-F757-A641BF042DAC}"/>
              </a:ext>
            </a:extLst>
          </p:cNvPr>
          <p:cNvPicPr>
            <a:picLocks noGrp="1" noChangeAspect="1"/>
          </p:cNvPicPr>
          <p:nvPr>
            <p:ph idx="1"/>
          </p:nvPr>
        </p:nvPicPr>
        <p:blipFill>
          <a:blip r:embed="rId2"/>
          <a:stretch>
            <a:fillRect/>
          </a:stretch>
        </p:blipFill>
        <p:spPr>
          <a:xfrm>
            <a:off x="915379" y="1691322"/>
            <a:ext cx="6021470" cy="4625187"/>
          </a:xfrm>
        </p:spPr>
      </p:pic>
      <p:sp>
        <p:nvSpPr>
          <p:cNvPr id="4" name="Slide Number Placeholder 3">
            <a:extLst>
              <a:ext uri="{FF2B5EF4-FFF2-40B4-BE49-F238E27FC236}">
                <a16:creationId xmlns:a16="http://schemas.microsoft.com/office/drawing/2014/main" id="{0E13F80E-8DAF-1B0E-B7F8-8FFB76CF9A78}"/>
              </a:ext>
            </a:extLst>
          </p:cNvPr>
          <p:cNvSpPr>
            <a:spLocks noGrp="1"/>
          </p:cNvSpPr>
          <p:nvPr>
            <p:ph type="sldNum" sz="quarter" idx="12"/>
          </p:nvPr>
        </p:nvSpPr>
        <p:spPr/>
        <p:txBody>
          <a:bodyPr/>
          <a:lstStyle/>
          <a:p>
            <a:fld id="{73B850FF-6169-4056-8077-06FFA93A5366}" type="slidenum">
              <a:rPr lang="en-US" smtClean="0"/>
              <a:t>37</a:t>
            </a:fld>
            <a:endParaRPr lang="en-US"/>
          </a:p>
        </p:txBody>
      </p:sp>
      <p:sp>
        <p:nvSpPr>
          <p:cNvPr id="8" name="TextBox 7">
            <a:extLst>
              <a:ext uri="{FF2B5EF4-FFF2-40B4-BE49-F238E27FC236}">
                <a16:creationId xmlns:a16="http://schemas.microsoft.com/office/drawing/2014/main" id="{13AFD7DA-F932-EB01-13B6-C216A429C2C7}"/>
              </a:ext>
            </a:extLst>
          </p:cNvPr>
          <p:cNvSpPr txBox="1"/>
          <p:nvPr/>
        </p:nvSpPr>
        <p:spPr>
          <a:xfrm>
            <a:off x="7090229" y="1777778"/>
            <a:ext cx="4263571" cy="4216539"/>
          </a:xfrm>
          <a:prstGeom prst="rect">
            <a:avLst/>
          </a:prstGeom>
          <a:noFill/>
        </p:spPr>
        <p:txBody>
          <a:bodyPr wrap="square">
            <a:spAutoFit/>
          </a:bodyPr>
          <a:lstStyle/>
          <a:p>
            <a:pPr marL="285750" indent="-285750">
              <a:buFont typeface="Arial" panose="020B0604020202020204" pitchFamily="34" charset="0"/>
              <a:buChar char="•"/>
            </a:pPr>
            <a:r>
              <a:rPr lang="en-US" sz="1200" i="1" dirty="0">
                <a:solidFill>
                  <a:schemeClr val="bg1"/>
                </a:solidFill>
              </a:rPr>
              <a:t>Although s</a:t>
            </a:r>
            <a:r>
              <a:rPr lang="en-US" sz="1200" b="0" i="1" dirty="0">
                <a:solidFill>
                  <a:schemeClr val="bg1"/>
                </a:solidFill>
                <a:effectLst/>
              </a:rPr>
              <a:t>ome amino acid letters are indeterminate, (i.e. could represent multiple amino acids), </a:t>
            </a:r>
            <a:r>
              <a:rPr lang="en-US" sz="1200" i="1" dirty="0">
                <a:solidFill>
                  <a:schemeClr val="bg1"/>
                </a:solidFill>
              </a:rPr>
              <a:t>f</a:t>
            </a:r>
            <a:r>
              <a:rPr lang="en-US" sz="1200" b="0" i="1" dirty="0">
                <a:solidFill>
                  <a:schemeClr val="bg1"/>
                </a:solidFill>
                <a:effectLst/>
              </a:rPr>
              <a:t>or simplicity</a:t>
            </a:r>
            <a:r>
              <a:rPr lang="en-US" sz="1400" b="0" i="1" dirty="0">
                <a:solidFill>
                  <a:schemeClr val="bg1"/>
                </a:solidFill>
                <a:effectLst/>
              </a:rPr>
              <a:t>, </a:t>
            </a:r>
            <a:r>
              <a:rPr lang="en-US" sz="1400" b="1" i="1" dirty="0">
                <a:solidFill>
                  <a:schemeClr val="bg1"/>
                </a:solidFill>
                <a:effectLst/>
              </a:rPr>
              <a:t>we</a:t>
            </a:r>
            <a:r>
              <a:rPr lang="en-US" sz="1400" b="0" i="1" dirty="0">
                <a:solidFill>
                  <a:schemeClr val="bg1"/>
                </a:solidFill>
                <a:effectLst/>
              </a:rPr>
              <a:t> </a:t>
            </a:r>
            <a:r>
              <a:rPr lang="en-US" sz="1400" b="1" i="1" dirty="0">
                <a:solidFill>
                  <a:schemeClr val="bg1"/>
                </a:solidFill>
                <a:effectLst/>
              </a:rPr>
              <a:t>treated them as regular strings.</a:t>
            </a:r>
            <a:r>
              <a:rPr lang="en-US" sz="1400" b="0" i="1" dirty="0">
                <a:solidFill>
                  <a:schemeClr val="bg1"/>
                </a:solidFill>
                <a:effectLst/>
              </a:rPr>
              <a:t> </a:t>
            </a:r>
          </a:p>
          <a:p>
            <a:pPr marL="285750" indent="-285750">
              <a:buFont typeface="Arial" panose="020B0604020202020204" pitchFamily="34" charset="0"/>
              <a:buChar char="•"/>
            </a:pPr>
            <a:endParaRPr lang="en-US" b="0" i="0" dirty="0">
              <a:solidFill>
                <a:schemeClr val="bg1"/>
              </a:solidFill>
              <a:effectLst/>
            </a:endParaRPr>
          </a:p>
          <a:p>
            <a:pPr marL="285750" indent="-285750">
              <a:buFont typeface="Arial" panose="020B0604020202020204" pitchFamily="34" charset="0"/>
              <a:buChar char="•"/>
            </a:pPr>
            <a:r>
              <a:rPr lang="en-US" b="0" i="0" dirty="0">
                <a:solidFill>
                  <a:schemeClr val="bg1"/>
                </a:solidFill>
                <a:effectLst/>
              </a:rPr>
              <a:t>When there are few repetitions, the algorithms perform in</a:t>
            </a:r>
            <a:br>
              <a:rPr lang="en-US" dirty="0">
                <a:solidFill>
                  <a:schemeClr val="bg1"/>
                </a:solidFill>
              </a:rPr>
            </a:br>
            <a:r>
              <a:rPr lang="en-US" b="0" i="0" dirty="0">
                <a:solidFill>
                  <a:schemeClr val="bg1"/>
                </a:solidFill>
                <a:effectLst/>
              </a:rPr>
              <a:t>linear time.</a:t>
            </a:r>
            <a:br>
              <a:rPr lang="en-US" b="0" i="0" dirty="0">
                <a:solidFill>
                  <a:schemeClr val="bg1"/>
                </a:solidFill>
                <a:effectLst/>
              </a:rPr>
            </a:br>
            <a:endParaRPr lang="en-US" b="0" i="0" dirty="0">
              <a:solidFill>
                <a:schemeClr val="bg1"/>
              </a:solidFill>
              <a:effectLst/>
            </a:endParaRPr>
          </a:p>
          <a:p>
            <a:pPr marL="285750" indent="-285750">
              <a:buFont typeface="Arial" panose="020B0604020202020204" pitchFamily="34" charset="0"/>
              <a:buChar char="•"/>
            </a:pPr>
            <a:r>
              <a:rPr lang="en-US" b="0" i="0" dirty="0">
                <a:solidFill>
                  <a:schemeClr val="bg1"/>
                </a:solidFill>
                <a:effectLst/>
              </a:rPr>
              <a:t>When the protein sequence contains large repeats, they are processed quadratically. </a:t>
            </a:r>
            <a:br>
              <a:rPr lang="en-US" b="0" i="0" dirty="0">
                <a:solidFill>
                  <a:schemeClr val="bg1"/>
                </a:solidFill>
                <a:effectLst/>
              </a:rPr>
            </a:br>
            <a:endParaRPr lang="en-US" b="0" i="0" dirty="0">
              <a:solidFill>
                <a:schemeClr val="bg1"/>
              </a:solidFill>
              <a:effectLst/>
            </a:endParaRPr>
          </a:p>
          <a:p>
            <a:pPr marL="285750" indent="-285750">
              <a:buFont typeface="Arial" panose="020B0604020202020204" pitchFamily="34" charset="0"/>
              <a:buChar char="•"/>
            </a:pPr>
            <a:r>
              <a:rPr lang="en-US" sz="2400" b="1" i="0" dirty="0">
                <a:solidFill>
                  <a:schemeClr val="bg1"/>
                </a:solidFill>
                <a:effectLst/>
              </a:rPr>
              <a:t>OLP-3 was the fastest in each case</a:t>
            </a:r>
            <a:r>
              <a:rPr lang="en-US" sz="2400" b="0" i="0" dirty="0">
                <a:solidFill>
                  <a:schemeClr val="bg1"/>
                </a:solidFill>
                <a:effectLst/>
              </a:rPr>
              <a:t>,</a:t>
            </a:r>
            <a:r>
              <a:rPr lang="en-US" b="0" i="0" dirty="0">
                <a:solidFill>
                  <a:schemeClr val="bg1"/>
                </a:solidFill>
                <a:effectLst/>
              </a:rPr>
              <a:t> likely due to the stack data structure</a:t>
            </a:r>
            <a:endParaRPr lang="en-CA" sz="2400" dirty="0">
              <a:solidFill>
                <a:schemeClr val="bg1"/>
              </a:solidFill>
            </a:endParaRPr>
          </a:p>
        </p:txBody>
      </p:sp>
    </p:spTree>
    <p:extLst>
      <p:ext uri="{BB962C8B-B14F-4D97-AF65-F5344CB8AC3E}">
        <p14:creationId xmlns:p14="http://schemas.microsoft.com/office/powerpoint/2010/main" val="1400038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92C57-069B-4E4F-AE68-B76D6680BB0F}"/>
              </a:ext>
            </a:extLst>
          </p:cNvPr>
          <p:cNvSpPr>
            <a:spLocks noGrp="1"/>
          </p:cNvSpPr>
          <p:nvPr>
            <p:ph type="title"/>
          </p:nvPr>
        </p:nvSpPr>
        <p:spPr/>
        <p:txBody>
          <a:bodyPr/>
          <a:lstStyle/>
          <a:p>
            <a:r>
              <a:rPr lang="en-CA"/>
              <a:t>Conclusion</a:t>
            </a:r>
          </a:p>
        </p:txBody>
      </p:sp>
      <p:sp>
        <p:nvSpPr>
          <p:cNvPr id="3" name="Text Placeholder 2">
            <a:extLst>
              <a:ext uri="{FF2B5EF4-FFF2-40B4-BE49-F238E27FC236}">
                <a16:creationId xmlns:a16="http://schemas.microsoft.com/office/drawing/2014/main" id="{DF792793-372E-41C7-82D9-3571ECE8F410}"/>
              </a:ext>
            </a:extLst>
          </p:cNvPr>
          <p:cNvSpPr>
            <a:spLocks noGrp="1"/>
          </p:cNvSpPr>
          <p:nvPr>
            <p:ph type="body" idx="1"/>
          </p:nvPr>
        </p:nvSpPr>
        <p:spPr/>
        <p:txBody>
          <a:bodyPr/>
          <a:lstStyle/>
          <a:p>
            <a:r>
              <a:rPr lang="en-CA"/>
              <a:t>Contributions – Future Work</a:t>
            </a:r>
          </a:p>
        </p:txBody>
      </p:sp>
      <p:sp>
        <p:nvSpPr>
          <p:cNvPr id="4" name="Slide Number Placeholder 3">
            <a:extLst>
              <a:ext uri="{FF2B5EF4-FFF2-40B4-BE49-F238E27FC236}">
                <a16:creationId xmlns:a16="http://schemas.microsoft.com/office/drawing/2014/main" id="{BF5ED678-B965-44A7-B626-02D337B2D41D}"/>
              </a:ext>
            </a:extLst>
          </p:cNvPr>
          <p:cNvSpPr>
            <a:spLocks noGrp="1"/>
          </p:cNvSpPr>
          <p:nvPr>
            <p:ph type="sldNum" sz="quarter" idx="12"/>
          </p:nvPr>
        </p:nvSpPr>
        <p:spPr/>
        <p:txBody>
          <a:bodyPr/>
          <a:lstStyle/>
          <a:p>
            <a:fld id="{73B850FF-6169-4056-8077-06FFA93A5366}" type="slidenum">
              <a:rPr lang="en-US" smtClean="0"/>
              <a:t>38</a:t>
            </a:fld>
            <a:endParaRPr lang="en-US"/>
          </a:p>
        </p:txBody>
      </p:sp>
    </p:spTree>
    <p:extLst>
      <p:ext uri="{BB962C8B-B14F-4D97-AF65-F5344CB8AC3E}">
        <p14:creationId xmlns:p14="http://schemas.microsoft.com/office/powerpoint/2010/main" val="40866142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3A9B7B3-F171-4C25-99FC-C54250F06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D2D5C7C5-9C27-4A61-9F57-1857D4532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84B9546E-20BE-462C-8BE8-4EBDB46F8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2567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FE5D2E8-C366-48AC-97AE-18C67E4EF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2225674"/>
          </a:xfrm>
          <a:prstGeom prst="rect">
            <a:avLst/>
          </a:prstGeom>
          <a:blipFill dpi="0" rotWithShape="1">
            <a:blip r:embed="rId2">
              <a:alphaModFix amt="24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5B12669-7B2D-4B39-9F57-E38254DAFC42}"/>
              </a:ext>
            </a:extLst>
          </p:cNvPr>
          <p:cNvSpPr>
            <a:spLocks noGrp="1"/>
          </p:cNvSpPr>
          <p:nvPr>
            <p:ph type="title"/>
          </p:nvPr>
        </p:nvSpPr>
        <p:spPr>
          <a:xfrm>
            <a:off x="1198182" y="381000"/>
            <a:ext cx="10003218" cy="1600124"/>
          </a:xfrm>
        </p:spPr>
        <p:txBody>
          <a:bodyPr>
            <a:normAutofit/>
          </a:bodyPr>
          <a:lstStyle/>
          <a:p>
            <a:r>
              <a:rPr lang="en-CA" dirty="0"/>
              <a:t>Conclusion</a:t>
            </a:r>
            <a:br>
              <a:rPr lang="en-CA" dirty="0"/>
            </a:br>
            <a:r>
              <a:rPr lang="en-CA" sz="2200" b="0" dirty="0"/>
              <a:t>Contributions</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9C30FFC3-ADF8-4FD0-BA6E-B18E0A2C1F51}"/>
                  </a:ext>
                </a:extLst>
              </p:cNvPr>
              <p:cNvSpPr>
                <a:spLocks noGrp="1"/>
              </p:cNvSpPr>
              <p:nvPr>
                <p:ph idx="1"/>
              </p:nvPr>
            </p:nvSpPr>
            <p:spPr>
              <a:xfrm>
                <a:off x="1185756" y="2362200"/>
                <a:ext cx="10168044" cy="3935986"/>
              </a:xfrm>
            </p:spPr>
            <p:txBody>
              <a:bodyPr anchor="ctr">
                <a:normAutofit/>
              </a:bodyPr>
              <a:lstStyle/>
              <a:p>
                <a:pPr>
                  <a:lnSpc>
                    <a:spcPct val="100000"/>
                  </a:lnSpc>
                  <a:buClrTx/>
                </a:pPr>
                <a:r>
                  <a:rPr lang="en-CA" sz="2000" dirty="0">
                    <a:solidFill>
                      <a:schemeClr val="tx1">
                        <a:alpha val="80000"/>
                      </a:schemeClr>
                    </a:solidFill>
                  </a:rPr>
                  <a:t>Proposed two new </a:t>
                </a:r>
                <a14:m>
                  <m:oMath xmlns:m="http://schemas.openxmlformats.org/officeDocument/2006/math">
                    <m:r>
                      <a:rPr lang="en-CA" sz="2000" i="1">
                        <a:solidFill>
                          <a:schemeClr val="tx1">
                            <a:alpha val="80000"/>
                          </a:schemeClr>
                        </a:solidFill>
                        <a:latin typeface="Cambria Math" panose="02040503050406030204" pitchFamily="18" charset="0"/>
                      </a:rPr>
                      <m:t>𝑂</m:t>
                    </m:r>
                    <m:r>
                      <a:rPr lang="en-CA" sz="2000" i="1">
                        <a:solidFill>
                          <a:schemeClr val="tx1">
                            <a:alpha val="80000"/>
                          </a:schemeClr>
                        </a:solidFill>
                        <a:latin typeface="Cambria Math" panose="02040503050406030204" pitchFamily="18" charset="0"/>
                      </a:rPr>
                      <m:t>(</m:t>
                    </m:r>
                    <m:r>
                      <a:rPr lang="en-CA" sz="2000" i="1">
                        <a:solidFill>
                          <a:schemeClr val="tx1">
                            <a:alpha val="80000"/>
                          </a:schemeClr>
                        </a:solidFill>
                        <a:latin typeface="Cambria Math" panose="02040503050406030204" pitchFamily="18" charset="0"/>
                      </a:rPr>
                      <m:t>𝑛</m:t>
                    </m:r>
                    <m:r>
                      <a:rPr lang="en-CA" sz="2000" i="1" baseline="30000">
                        <a:solidFill>
                          <a:schemeClr val="tx1">
                            <a:alpha val="80000"/>
                          </a:schemeClr>
                        </a:solidFill>
                        <a:latin typeface="Cambria Math" panose="02040503050406030204" pitchFamily="18" charset="0"/>
                      </a:rPr>
                      <m:t>2</m:t>
                    </m:r>
                    <m:r>
                      <a:rPr lang="en-CA" sz="2000" i="1">
                        <a:solidFill>
                          <a:schemeClr val="tx1">
                            <a:alpha val="80000"/>
                          </a:schemeClr>
                        </a:solidFill>
                        <a:latin typeface="Cambria Math" panose="02040503050406030204" pitchFamily="18" charset="0"/>
                      </a:rPr>
                      <m:t>)</m:t>
                    </m:r>
                  </m:oMath>
                </a14:m>
                <a:r>
                  <a:rPr lang="en-CA" sz="2000" dirty="0">
                    <a:solidFill>
                      <a:schemeClr val="tx1">
                        <a:alpha val="80000"/>
                      </a:schemeClr>
                    </a:solidFill>
                  </a:rPr>
                  <a:t> algorithms (OLP-2 &amp; OLP-3) that improved runtime by performing linearly </a:t>
                </a:r>
                <a14:m>
                  <m:oMath xmlns:m="http://schemas.openxmlformats.org/officeDocument/2006/math">
                    <m:r>
                      <a:rPr lang="en-CA" sz="2000" i="1">
                        <a:solidFill>
                          <a:schemeClr val="tx1">
                            <a:alpha val="80000"/>
                          </a:schemeClr>
                        </a:solidFill>
                        <a:latin typeface="Cambria Math" panose="02040503050406030204" pitchFamily="18" charset="0"/>
                      </a:rPr>
                      <m:t>𝑂</m:t>
                    </m:r>
                    <m:r>
                      <a:rPr lang="en-CA" sz="2000" i="1">
                        <a:solidFill>
                          <a:schemeClr val="tx1">
                            <a:alpha val="80000"/>
                          </a:schemeClr>
                        </a:solidFill>
                        <a:latin typeface="Cambria Math" panose="02040503050406030204" pitchFamily="18" charset="0"/>
                      </a:rPr>
                      <m:t>(</m:t>
                    </m:r>
                    <m:r>
                      <a:rPr lang="en-CA" sz="2000" i="1">
                        <a:solidFill>
                          <a:schemeClr val="tx1">
                            <a:alpha val="80000"/>
                          </a:schemeClr>
                        </a:solidFill>
                        <a:latin typeface="Cambria Math" panose="02040503050406030204" pitchFamily="18" charset="0"/>
                      </a:rPr>
                      <m:t>𝑛</m:t>
                    </m:r>
                    <m:r>
                      <a:rPr lang="en-CA" sz="2000" i="1">
                        <a:solidFill>
                          <a:schemeClr val="tx1">
                            <a:alpha val="80000"/>
                          </a:schemeClr>
                        </a:solidFill>
                        <a:latin typeface="Cambria Math" panose="02040503050406030204" pitchFamily="18" charset="0"/>
                      </a:rPr>
                      <m:t>)</m:t>
                    </m:r>
                  </m:oMath>
                </a14:m>
                <a:r>
                  <a:rPr lang="en-CA" sz="2000" dirty="0">
                    <a:solidFill>
                      <a:schemeClr val="tx1">
                        <a:alpha val="80000"/>
                      </a:schemeClr>
                    </a:solidFill>
                  </a:rPr>
                  <a:t> when tested on random strings and protein sequences</a:t>
                </a:r>
                <a:r>
                  <a:rPr lang="en-US" sz="2000" dirty="0">
                    <a:solidFill>
                      <a:schemeClr val="tx1">
                        <a:alpha val="80000"/>
                      </a:schemeClr>
                    </a:solidFill>
                  </a:rPr>
                  <a:t>, treated as regular strings rather than indeterminate.</a:t>
                </a:r>
                <a:br>
                  <a:rPr lang="en-US" sz="2000" dirty="0">
                    <a:solidFill>
                      <a:schemeClr val="tx1">
                        <a:alpha val="80000"/>
                      </a:schemeClr>
                    </a:solidFill>
                  </a:rPr>
                </a:br>
                <a:endParaRPr lang="en-CA" sz="2000" dirty="0">
                  <a:solidFill>
                    <a:schemeClr val="tx1">
                      <a:alpha val="80000"/>
                    </a:schemeClr>
                  </a:solidFill>
                </a:endParaRPr>
              </a:p>
              <a:p>
                <a:pPr>
                  <a:lnSpc>
                    <a:spcPct val="100000"/>
                  </a:lnSpc>
                  <a:buClrTx/>
                  <a:buFont typeface="Wingdings" panose="05000000000000000000" pitchFamily="2" charset="2"/>
                  <a:buChar char="v"/>
                </a:pPr>
                <a:r>
                  <a:rPr lang="en-CA" dirty="0">
                    <a:solidFill>
                      <a:schemeClr val="tx1">
                        <a:alpha val="80000"/>
                      </a:schemeClr>
                    </a:solidFill>
                  </a:rPr>
                  <a:t>Showed that despite being theoretically the same </a:t>
                </a:r>
                <a14:m>
                  <m:oMath xmlns:m="http://schemas.openxmlformats.org/officeDocument/2006/math">
                    <m:r>
                      <a:rPr lang="en-CA" i="1">
                        <a:solidFill>
                          <a:schemeClr val="tx1">
                            <a:alpha val="80000"/>
                          </a:schemeClr>
                        </a:solidFill>
                        <a:latin typeface="Cambria Math" panose="02040503050406030204" pitchFamily="18" charset="0"/>
                      </a:rPr>
                      <m:t>𝑂</m:t>
                    </m:r>
                    <m:r>
                      <a:rPr lang="en-CA" i="1">
                        <a:solidFill>
                          <a:schemeClr val="tx1">
                            <a:alpha val="80000"/>
                          </a:schemeClr>
                        </a:solidFill>
                        <a:latin typeface="Cambria Math" panose="02040503050406030204" pitchFamily="18" charset="0"/>
                      </a:rPr>
                      <m:t>(</m:t>
                    </m:r>
                    <m:r>
                      <a:rPr lang="en-CA" i="1">
                        <a:solidFill>
                          <a:schemeClr val="tx1">
                            <a:alpha val="80000"/>
                          </a:schemeClr>
                        </a:solidFill>
                        <a:latin typeface="Cambria Math" panose="02040503050406030204" pitchFamily="18" charset="0"/>
                      </a:rPr>
                      <m:t>𝑛</m:t>
                    </m:r>
                    <m:r>
                      <a:rPr lang="en-CA" i="1" baseline="30000">
                        <a:solidFill>
                          <a:schemeClr val="tx1">
                            <a:alpha val="80000"/>
                          </a:schemeClr>
                        </a:solidFill>
                        <a:latin typeface="Cambria Math" panose="02040503050406030204" pitchFamily="18" charset="0"/>
                      </a:rPr>
                      <m:t>2</m:t>
                    </m:r>
                    <m:r>
                      <a:rPr lang="en-CA" i="1">
                        <a:solidFill>
                          <a:schemeClr val="tx1">
                            <a:alpha val="80000"/>
                          </a:schemeClr>
                        </a:solidFill>
                        <a:latin typeface="Cambria Math" panose="02040503050406030204" pitchFamily="18" charset="0"/>
                      </a:rPr>
                      <m:t>)</m:t>
                    </m:r>
                  </m:oMath>
                </a14:m>
                <a:r>
                  <a:rPr lang="en-CA" dirty="0">
                    <a:solidFill>
                      <a:schemeClr val="tx1">
                        <a:alpha val="80000"/>
                      </a:schemeClr>
                    </a:solidFill>
                  </a:rPr>
                  <a:t> runtime, the simplicity in OLP-2 and OLP-3 algorithms performs more optimally in practice than OLP-1.</a:t>
                </a:r>
                <a:br>
                  <a:rPr lang="en-CA" dirty="0">
                    <a:solidFill>
                      <a:schemeClr val="tx1">
                        <a:alpha val="80000"/>
                      </a:schemeClr>
                    </a:solidFill>
                  </a:rPr>
                </a:br>
                <a:endParaRPr lang="en-CA" dirty="0">
                  <a:solidFill>
                    <a:schemeClr val="tx1">
                      <a:alpha val="80000"/>
                    </a:schemeClr>
                  </a:solidFill>
                </a:endParaRPr>
              </a:p>
            </p:txBody>
          </p:sp>
        </mc:Choice>
        <mc:Fallback xmlns="">
          <p:sp>
            <p:nvSpPr>
              <p:cNvPr id="6" name="Content Placeholder 5">
                <a:extLst>
                  <a:ext uri="{FF2B5EF4-FFF2-40B4-BE49-F238E27FC236}">
                    <a16:creationId xmlns:a16="http://schemas.microsoft.com/office/drawing/2014/main" id="{9C30FFC3-ADF8-4FD0-BA6E-B18E0A2C1F51}"/>
                  </a:ext>
                </a:extLst>
              </p:cNvPr>
              <p:cNvSpPr>
                <a:spLocks noGrp="1" noRot="1" noChangeAspect="1" noMove="1" noResize="1" noEditPoints="1" noAdjustHandles="1" noChangeArrowheads="1" noChangeShapeType="1" noTextEdit="1"/>
              </p:cNvSpPr>
              <p:nvPr>
                <p:ph idx="1"/>
              </p:nvPr>
            </p:nvSpPr>
            <p:spPr>
              <a:xfrm>
                <a:off x="1185756" y="2362200"/>
                <a:ext cx="10168044" cy="3935986"/>
              </a:xfrm>
              <a:blipFill>
                <a:blip r:embed="rId3"/>
                <a:stretch>
                  <a:fillRect l="-1079"/>
                </a:stretch>
              </a:blipFill>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2D544BBD-91E8-4A1C-BA32-79FC27169E53}"/>
              </a:ext>
            </a:extLst>
          </p:cNvPr>
          <p:cNvSpPr>
            <a:spLocks noGrp="1"/>
          </p:cNvSpPr>
          <p:nvPr>
            <p:ph type="sldNum" sz="quarter" idx="12"/>
          </p:nvPr>
        </p:nvSpPr>
        <p:spPr>
          <a:xfrm>
            <a:off x="10186908" y="6327648"/>
            <a:ext cx="1166892" cy="365125"/>
          </a:xfrm>
        </p:spPr>
        <p:txBody>
          <a:bodyPr>
            <a:normAutofit/>
          </a:bodyPr>
          <a:lstStyle/>
          <a:p>
            <a:pPr>
              <a:spcAft>
                <a:spcPts val="600"/>
              </a:spcAft>
            </a:pPr>
            <a:fld id="{73B850FF-6169-4056-8077-06FFA93A5366}" type="slidenum">
              <a:rPr lang="en-US">
                <a:solidFill>
                  <a:schemeClr val="tx1">
                    <a:alpha val="60000"/>
                  </a:schemeClr>
                </a:solidFill>
              </a:rPr>
              <a:pPr>
                <a:spcAft>
                  <a:spcPts val="600"/>
                </a:spcAft>
              </a:pPr>
              <a:t>39</a:t>
            </a:fld>
            <a:endParaRPr lang="en-US">
              <a:solidFill>
                <a:schemeClr val="tx1">
                  <a:alpha val="60000"/>
                </a:schemeClr>
              </a:solidFill>
            </a:endParaRPr>
          </a:p>
        </p:txBody>
      </p:sp>
    </p:spTree>
    <p:extLst>
      <p:ext uri="{BB962C8B-B14F-4D97-AF65-F5344CB8AC3E}">
        <p14:creationId xmlns:p14="http://schemas.microsoft.com/office/powerpoint/2010/main" val="207697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03536F7-0423-41A0-8F5E-370BEC73AAA6}"/>
              </a:ext>
            </a:extLst>
          </p:cNvPr>
          <p:cNvSpPr>
            <a:spLocks noGrp="1"/>
          </p:cNvSpPr>
          <p:nvPr>
            <p:ph type="title"/>
          </p:nvPr>
        </p:nvSpPr>
        <p:spPr>
          <a:xfrm>
            <a:off x="914400" y="2154953"/>
            <a:ext cx="10515600" cy="810418"/>
          </a:xfrm>
        </p:spPr>
        <p:txBody>
          <a:bodyPr>
            <a:normAutofit/>
          </a:bodyPr>
          <a:lstStyle/>
          <a:p>
            <a:pPr algn="ctr"/>
            <a:r>
              <a:rPr lang="en-US" sz="4000" b="0" dirty="0"/>
              <a:t>We only consider </a:t>
            </a:r>
            <a:r>
              <a:rPr lang="en-US" sz="4000" b="0" i="1" dirty="0"/>
              <a:t>regular</a:t>
            </a:r>
            <a:r>
              <a:rPr lang="en-US" sz="4000" b="0" dirty="0"/>
              <a:t> strings.</a:t>
            </a:r>
            <a:endParaRPr lang="en-CA" sz="4000" b="0" dirty="0"/>
          </a:p>
        </p:txBody>
      </p:sp>
      <p:sp>
        <p:nvSpPr>
          <p:cNvPr id="8" name="Content Placeholder 7">
            <a:extLst>
              <a:ext uri="{FF2B5EF4-FFF2-40B4-BE49-F238E27FC236}">
                <a16:creationId xmlns:a16="http://schemas.microsoft.com/office/drawing/2014/main" id="{214EF9FE-79D6-4E94-BEC5-DF80BB6747E5}"/>
              </a:ext>
            </a:extLst>
          </p:cNvPr>
          <p:cNvSpPr txBox="1">
            <a:spLocks noGrp="1"/>
          </p:cNvSpPr>
          <p:nvPr>
            <p:ph sz="half" idx="1"/>
          </p:nvPr>
        </p:nvSpPr>
        <p:spPr>
          <a:xfrm>
            <a:off x="2252785" y="3632133"/>
            <a:ext cx="7686431" cy="1756699"/>
          </a:xfrm>
          <a:prstGeom prst="rect">
            <a:avLst/>
          </a:prstGeom>
          <a:noFill/>
        </p:spPr>
        <p:txBody>
          <a:bodyPr wrap="square" rtlCol="0" anchor="ctr">
            <a:spAutoFit/>
          </a:bodyPr>
          <a:lstStyle/>
          <a:p>
            <a:pPr algn="ctr"/>
            <a:r>
              <a:rPr lang="en-CA" sz="2400" dirty="0">
                <a:solidFill>
                  <a:schemeClr val="bg1"/>
                </a:solidFill>
              </a:rPr>
              <a:t>A </a:t>
            </a:r>
            <a:r>
              <a:rPr lang="en-CA" sz="2400" b="1" i="1" dirty="0">
                <a:solidFill>
                  <a:schemeClr val="bg1"/>
                </a:solidFill>
              </a:rPr>
              <a:t>regular</a:t>
            </a:r>
            <a:r>
              <a:rPr lang="en-CA" sz="2400" dirty="0">
                <a:solidFill>
                  <a:schemeClr val="bg1"/>
                </a:solidFill>
              </a:rPr>
              <a:t> string is </a:t>
            </a:r>
            <a:r>
              <a:rPr lang="en-US" sz="2400" dirty="0">
                <a:solidFill>
                  <a:schemeClr val="bg1"/>
                </a:solidFill>
              </a:rPr>
              <a:t>when each letter in </a:t>
            </a:r>
            <a:r>
              <a:rPr lang="en-US" sz="2400" b="1" i="1" dirty="0">
                <a:solidFill>
                  <a:schemeClr val="bg1"/>
                </a:solidFill>
                <a:latin typeface="Times New Roman" panose="02020603050405020304" pitchFamily="18" charset="0"/>
                <a:cs typeface="Times New Roman" panose="02020603050405020304" pitchFamily="18" charset="0"/>
              </a:rPr>
              <a:t>x</a:t>
            </a:r>
            <a:r>
              <a:rPr lang="en-US" sz="2400" dirty="0">
                <a:solidFill>
                  <a:schemeClr val="bg1"/>
                </a:solidFill>
              </a:rPr>
              <a:t> represents only a </a:t>
            </a:r>
            <a:r>
              <a:rPr lang="en-US" sz="2400" u="sng" dirty="0">
                <a:solidFill>
                  <a:schemeClr val="bg1"/>
                </a:solidFill>
              </a:rPr>
              <a:t>single</a:t>
            </a:r>
            <a:r>
              <a:rPr lang="en-US" sz="2400" dirty="0">
                <a:solidFill>
                  <a:schemeClr val="bg1"/>
                </a:solidFill>
              </a:rPr>
              <a:t> symbol from the alphabet.</a:t>
            </a:r>
            <a:br>
              <a:rPr lang="en-US" sz="2400" dirty="0">
                <a:solidFill>
                  <a:schemeClr val="bg1"/>
                </a:solidFill>
              </a:rPr>
            </a:br>
            <a:endParaRPr lang="en-US" sz="2400" dirty="0">
              <a:solidFill>
                <a:schemeClr val="bg1"/>
              </a:solidFill>
            </a:endParaRPr>
          </a:p>
          <a:p>
            <a:pPr algn="ctr"/>
            <a:r>
              <a:rPr lang="en-US" sz="2000" dirty="0">
                <a:solidFill>
                  <a:schemeClr val="bg1"/>
                </a:solidFill>
              </a:rPr>
              <a:t>E.g. </a:t>
            </a:r>
            <a:r>
              <a:rPr lang="en-US" sz="2000" i="1" dirty="0">
                <a:solidFill>
                  <a:schemeClr val="bg1"/>
                </a:solidFill>
              </a:rPr>
              <a:t>‘bat’ </a:t>
            </a:r>
            <a:r>
              <a:rPr lang="en-US" sz="2000" dirty="0">
                <a:solidFill>
                  <a:schemeClr val="bg1"/>
                </a:solidFill>
              </a:rPr>
              <a:t>or </a:t>
            </a:r>
            <a:r>
              <a:rPr lang="en-US" sz="2000" i="1" dirty="0">
                <a:solidFill>
                  <a:schemeClr val="bg1"/>
                </a:solidFill>
              </a:rPr>
              <a:t>‘cat’</a:t>
            </a:r>
            <a:endParaRPr lang="en-CA" sz="2000" i="1" dirty="0">
              <a:solidFill>
                <a:schemeClr val="bg1"/>
              </a:solidFill>
            </a:endParaRPr>
          </a:p>
        </p:txBody>
      </p:sp>
      <p:sp>
        <p:nvSpPr>
          <p:cNvPr id="4" name="Slide Number Placeholder 3">
            <a:extLst>
              <a:ext uri="{FF2B5EF4-FFF2-40B4-BE49-F238E27FC236}">
                <a16:creationId xmlns:a16="http://schemas.microsoft.com/office/drawing/2014/main" id="{AECA7592-154C-41AD-AFC6-5477CCF467F8}"/>
              </a:ext>
            </a:extLst>
          </p:cNvPr>
          <p:cNvSpPr>
            <a:spLocks noGrp="1"/>
          </p:cNvSpPr>
          <p:nvPr>
            <p:ph type="sldNum" sz="quarter" idx="12"/>
          </p:nvPr>
        </p:nvSpPr>
        <p:spPr/>
        <p:txBody>
          <a:bodyPr/>
          <a:lstStyle/>
          <a:p>
            <a:fld id="{73B850FF-6169-4056-8077-06FFA93A5366}" type="slidenum">
              <a:rPr lang="en-US" smtClean="0"/>
              <a:t>4</a:t>
            </a:fld>
            <a:endParaRPr lang="en-US"/>
          </a:p>
        </p:txBody>
      </p:sp>
      <p:sp>
        <p:nvSpPr>
          <p:cNvPr id="2" name="Title 1">
            <a:extLst>
              <a:ext uri="{FF2B5EF4-FFF2-40B4-BE49-F238E27FC236}">
                <a16:creationId xmlns:a16="http://schemas.microsoft.com/office/drawing/2014/main" id="{1A464CC5-CAF0-8550-E044-AB271C50561A}"/>
              </a:ext>
            </a:extLst>
          </p:cNvPr>
          <p:cNvSpPr txBox="1">
            <a:spLocks/>
          </p:cNvSpPr>
          <p:nvPr/>
        </p:nvSpPr>
        <p:spPr>
          <a:xfrm>
            <a:off x="228103" y="125549"/>
            <a:ext cx="6858000" cy="1140486"/>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a:lstStyle>
          <a:p>
            <a:r>
              <a:rPr lang="en-US" sz="5200" dirty="0"/>
              <a:t>Assumptions:</a:t>
            </a:r>
          </a:p>
        </p:txBody>
      </p:sp>
    </p:spTree>
    <p:extLst>
      <p:ext uri="{BB962C8B-B14F-4D97-AF65-F5344CB8AC3E}">
        <p14:creationId xmlns:p14="http://schemas.microsoft.com/office/powerpoint/2010/main" val="3414145204"/>
      </p:ext>
    </p:extLst>
  </p:cSld>
  <p:clrMapOvr>
    <a:masterClrMapping/>
  </p:clrMapOvr>
  <p:extLst>
    <p:ext uri="{6950BFC3-D8DA-4A85-94F7-54DA5524770B}">
      <p188:commentRel xmlns:p188="http://schemas.microsoft.com/office/powerpoint/2018/8/main" r:id="rId2"/>
    </p:ext>
  </p:extLs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3A9B7B3-F171-4C25-99FC-C54250F06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D2D5C7C5-9C27-4A61-9F57-1857D4532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84B9546E-20BE-462C-8BE8-4EBDB46F8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2567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FE5D2E8-C366-48AC-97AE-18C67E4EF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2225674"/>
          </a:xfrm>
          <a:prstGeom prst="rect">
            <a:avLst/>
          </a:prstGeom>
          <a:blipFill dpi="0" rotWithShape="1">
            <a:blip r:embed="rId2">
              <a:alphaModFix amt="24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4BAAC88-8320-4549-AD19-7D3E9A711850}"/>
              </a:ext>
            </a:extLst>
          </p:cNvPr>
          <p:cNvSpPr>
            <a:spLocks noGrp="1"/>
          </p:cNvSpPr>
          <p:nvPr>
            <p:ph type="title"/>
          </p:nvPr>
        </p:nvSpPr>
        <p:spPr>
          <a:xfrm>
            <a:off x="1198182" y="381000"/>
            <a:ext cx="10003218" cy="1600124"/>
          </a:xfrm>
        </p:spPr>
        <p:txBody>
          <a:bodyPr>
            <a:normAutofit/>
          </a:bodyPr>
          <a:lstStyle/>
          <a:p>
            <a:r>
              <a:rPr lang="en-CA" dirty="0"/>
              <a:t>Conclusion</a:t>
            </a:r>
            <a:br>
              <a:rPr lang="en-CA" dirty="0"/>
            </a:br>
            <a:r>
              <a:rPr lang="en-CA" sz="2200" b="0" dirty="0"/>
              <a:t>Future Work</a:t>
            </a:r>
            <a:endParaRPr lang="en-CA" sz="2200" dirty="0"/>
          </a:p>
        </p:txBody>
      </p:sp>
      <p:sp>
        <p:nvSpPr>
          <p:cNvPr id="6" name="Content Placeholder 5">
            <a:extLst>
              <a:ext uri="{FF2B5EF4-FFF2-40B4-BE49-F238E27FC236}">
                <a16:creationId xmlns:a16="http://schemas.microsoft.com/office/drawing/2014/main" id="{0646CA56-DC48-4097-8B05-3EDB79CE53E7}"/>
              </a:ext>
            </a:extLst>
          </p:cNvPr>
          <p:cNvSpPr>
            <a:spLocks noGrp="1"/>
          </p:cNvSpPr>
          <p:nvPr>
            <p:ph idx="1"/>
          </p:nvPr>
        </p:nvSpPr>
        <p:spPr>
          <a:xfrm>
            <a:off x="1185756" y="2362200"/>
            <a:ext cx="10168044" cy="3935986"/>
          </a:xfrm>
        </p:spPr>
        <p:txBody>
          <a:bodyPr anchor="ctr">
            <a:normAutofit/>
          </a:bodyPr>
          <a:lstStyle/>
          <a:p>
            <a:pPr marL="342900" indent="-342900">
              <a:lnSpc>
                <a:spcPct val="100000"/>
              </a:lnSpc>
              <a:buFont typeface="+mj-lt"/>
              <a:buAutoNum type="arabicPeriod"/>
            </a:pPr>
            <a:r>
              <a:rPr lang="en-US" sz="2000" b="1" dirty="0">
                <a:solidFill>
                  <a:schemeClr val="tx1">
                    <a:alpha val="80000"/>
                  </a:schemeClr>
                </a:solidFill>
              </a:rPr>
              <a:t>Improve performance </a:t>
            </a:r>
            <a:r>
              <a:rPr lang="en-US" sz="2000" dirty="0">
                <a:solidFill>
                  <a:schemeClr val="tx1">
                    <a:alpha val="80000"/>
                  </a:schemeClr>
                </a:solidFill>
              </a:rPr>
              <a:t>of OLP-3 by using:</a:t>
            </a:r>
          </a:p>
          <a:p>
            <a:pPr lvl="1">
              <a:lnSpc>
                <a:spcPct val="100000"/>
              </a:lnSpc>
            </a:pPr>
            <a:r>
              <a:rPr lang="en-US" sz="1600" b="1" dirty="0">
                <a:solidFill>
                  <a:schemeClr val="tx1">
                    <a:alpha val="80000"/>
                  </a:schemeClr>
                </a:solidFill>
              </a:rPr>
              <a:t>system stack </a:t>
            </a:r>
            <a:r>
              <a:rPr lang="en-US" sz="1600" dirty="0">
                <a:solidFill>
                  <a:schemeClr val="tx1">
                    <a:alpha val="80000"/>
                  </a:schemeClr>
                </a:solidFill>
              </a:rPr>
              <a:t>instead of program stack.</a:t>
            </a:r>
          </a:p>
          <a:p>
            <a:pPr lvl="1">
              <a:lnSpc>
                <a:spcPct val="100000"/>
              </a:lnSpc>
            </a:pPr>
            <a:r>
              <a:rPr lang="en-US" sz="1600" b="1" dirty="0">
                <a:solidFill>
                  <a:schemeClr val="tx1">
                    <a:alpha val="80000"/>
                  </a:schemeClr>
                </a:solidFill>
              </a:rPr>
              <a:t>static stack </a:t>
            </a:r>
            <a:r>
              <a:rPr lang="en-US" sz="1600" dirty="0">
                <a:solidFill>
                  <a:schemeClr val="tx1">
                    <a:alpha val="80000"/>
                  </a:schemeClr>
                </a:solidFill>
              </a:rPr>
              <a:t>instead of dynamic stack</a:t>
            </a:r>
          </a:p>
          <a:p>
            <a:pPr marL="342900" indent="-342900">
              <a:lnSpc>
                <a:spcPct val="100000"/>
              </a:lnSpc>
              <a:buFont typeface="+mj-lt"/>
              <a:buAutoNum type="arabicPeriod"/>
            </a:pPr>
            <a:r>
              <a:rPr lang="en-US" sz="2000" b="1" dirty="0">
                <a:solidFill>
                  <a:schemeClr val="tx1">
                    <a:alpha val="80000"/>
                  </a:schemeClr>
                </a:solidFill>
              </a:rPr>
              <a:t>Compare the performance </a:t>
            </a:r>
            <a:r>
              <a:rPr lang="en-US" sz="2000" dirty="0">
                <a:solidFill>
                  <a:schemeClr val="tx1">
                    <a:alpha val="80000"/>
                  </a:schemeClr>
                </a:solidFill>
              </a:rPr>
              <a:t>of our algorithms with </a:t>
            </a:r>
            <a:r>
              <a:rPr lang="en-US" sz="2000" dirty="0" err="1">
                <a:solidFill>
                  <a:schemeClr val="tx1">
                    <a:alpha val="80000"/>
                  </a:schemeClr>
                </a:solidFill>
              </a:rPr>
              <a:t>Czajka</a:t>
            </a:r>
            <a:r>
              <a:rPr lang="en-US" sz="2000" dirty="0">
                <a:solidFill>
                  <a:schemeClr val="tx1">
                    <a:alpha val="80000"/>
                  </a:schemeClr>
                </a:solidFill>
              </a:rPr>
              <a:t> &amp; </a:t>
            </a:r>
            <a:r>
              <a:rPr lang="en-US" sz="2000" dirty="0" err="1">
                <a:solidFill>
                  <a:schemeClr val="tx1">
                    <a:alpha val="80000"/>
                  </a:schemeClr>
                </a:solidFill>
              </a:rPr>
              <a:t>Radoszewski</a:t>
            </a:r>
            <a:r>
              <a:rPr lang="en-US" sz="2000" dirty="0">
                <a:solidFill>
                  <a:schemeClr val="tx1">
                    <a:alpha val="80000"/>
                  </a:schemeClr>
                </a:solidFill>
              </a:rPr>
              <a:t> in [6]  which gives an O(n log n) implementation to compute maximal covers.</a:t>
            </a:r>
          </a:p>
          <a:p>
            <a:pPr marL="342900" indent="-342900">
              <a:lnSpc>
                <a:spcPct val="100000"/>
              </a:lnSpc>
              <a:buFont typeface="+mj-lt"/>
              <a:buAutoNum type="arabicPeriod"/>
            </a:pPr>
            <a:r>
              <a:rPr lang="en-US" sz="2000" b="1" dirty="0">
                <a:solidFill>
                  <a:schemeClr val="tx1">
                    <a:alpha val="80000"/>
                  </a:schemeClr>
                </a:solidFill>
              </a:rPr>
              <a:t>Improve experiments</a:t>
            </a:r>
            <a:r>
              <a:rPr lang="en-US" sz="2000" dirty="0">
                <a:solidFill>
                  <a:schemeClr val="tx1">
                    <a:alpha val="80000"/>
                  </a:schemeClr>
                </a:solidFill>
              </a:rPr>
              <a:t>: </a:t>
            </a:r>
          </a:p>
          <a:p>
            <a:pPr lvl="1">
              <a:lnSpc>
                <a:spcPct val="100000"/>
              </a:lnSpc>
            </a:pPr>
            <a:r>
              <a:rPr lang="en-US" sz="1600" dirty="0">
                <a:solidFill>
                  <a:schemeClr val="tx1">
                    <a:alpha val="80000"/>
                  </a:schemeClr>
                </a:solidFill>
              </a:rPr>
              <a:t>obtain an average by performing </a:t>
            </a:r>
            <a:r>
              <a:rPr lang="en-US" sz="1600" b="1" dirty="0">
                <a:solidFill>
                  <a:schemeClr val="tx1">
                    <a:alpha val="80000"/>
                  </a:schemeClr>
                </a:solidFill>
              </a:rPr>
              <a:t>multiple tests for each string type</a:t>
            </a:r>
          </a:p>
          <a:p>
            <a:pPr lvl="1">
              <a:lnSpc>
                <a:spcPct val="100000"/>
              </a:lnSpc>
            </a:pPr>
            <a:r>
              <a:rPr lang="en-US" sz="1600" b="1" dirty="0">
                <a:solidFill>
                  <a:schemeClr val="tx1">
                    <a:alpha val="80000"/>
                  </a:schemeClr>
                </a:solidFill>
              </a:rPr>
              <a:t>consider indeterminate string </a:t>
            </a:r>
            <a:r>
              <a:rPr lang="en-US" sz="1600" dirty="0">
                <a:solidFill>
                  <a:schemeClr val="tx1">
                    <a:alpha val="80000"/>
                  </a:schemeClr>
                </a:solidFill>
              </a:rPr>
              <a:t>matching for protein sequences.</a:t>
            </a:r>
          </a:p>
          <a:p>
            <a:pPr marL="342900" indent="-342900">
              <a:lnSpc>
                <a:spcPct val="100000"/>
              </a:lnSpc>
              <a:buFont typeface="+mj-lt"/>
              <a:buAutoNum type="arabicPeriod"/>
            </a:pPr>
            <a:r>
              <a:rPr lang="en-US" sz="2000" b="1" dirty="0">
                <a:solidFill>
                  <a:schemeClr val="tx1">
                    <a:alpha val="80000"/>
                  </a:schemeClr>
                </a:solidFill>
              </a:rPr>
              <a:t>Investigate</a:t>
            </a:r>
            <a:r>
              <a:rPr lang="en-US" sz="2000" dirty="0">
                <a:solidFill>
                  <a:schemeClr val="tx1">
                    <a:alpha val="80000"/>
                  </a:schemeClr>
                </a:solidFill>
              </a:rPr>
              <a:t> computing an </a:t>
            </a:r>
            <a:r>
              <a:rPr lang="en-US" sz="2000" b="1" i="1" dirty="0">
                <a:solidFill>
                  <a:schemeClr val="tx1">
                    <a:alpha val="80000"/>
                  </a:schemeClr>
                </a:solidFill>
              </a:rPr>
              <a:t>iterated maximal cover set  </a:t>
            </a:r>
            <a:r>
              <a:rPr lang="en-US" sz="2000" dirty="0">
                <a:solidFill>
                  <a:schemeClr val="tx1">
                    <a:alpha val="80000"/>
                  </a:schemeClr>
                </a:solidFill>
              </a:rPr>
              <a:t>(i.e. a set of covers covering the string x) as a compression technique. </a:t>
            </a:r>
            <a:endParaRPr lang="en-CA" sz="2000" dirty="0">
              <a:solidFill>
                <a:schemeClr val="tx1">
                  <a:alpha val="80000"/>
                </a:schemeClr>
              </a:solidFill>
            </a:endParaRPr>
          </a:p>
        </p:txBody>
      </p:sp>
      <p:sp>
        <p:nvSpPr>
          <p:cNvPr id="4" name="Slide Number Placeholder 3">
            <a:extLst>
              <a:ext uri="{FF2B5EF4-FFF2-40B4-BE49-F238E27FC236}">
                <a16:creationId xmlns:a16="http://schemas.microsoft.com/office/drawing/2014/main" id="{E1D9F64F-C98E-49D5-BD7D-1571D7C390A6}"/>
              </a:ext>
            </a:extLst>
          </p:cNvPr>
          <p:cNvSpPr>
            <a:spLocks noGrp="1"/>
          </p:cNvSpPr>
          <p:nvPr>
            <p:ph type="sldNum" sz="quarter" idx="12"/>
          </p:nvPr>
        </p:nvSpPr>
        <p:spPr>
          <a:xfrm>
            <a:off x="10186908" y="6327648"/>
            <a:ext cx="1166892" cy="365125"/>
          </a:xfrm>
        </p:spPr>
        <p:txBody>
          <a:bodyPr>
            <a:normAutofit/>
          </a:bodyPr>
          <a:lstStyle/>
          <a:p>
            <a:pPr>
              <a:spcAft>
                <a:spcPts val="600"/>
              </a:spcAft>
            </a:pPr>
            <a:fld id="{73B850FF-6169-4056-8077-06FFA93A5366}" type="slidenum">
              <a:rPr lang="en-US">
                <a:solidFill>
                  <a:schemeClr val="tx1">
                    <a:alpha val="60000"/>
                  </a:schemeClr>
                </a:solidFill>
              </a:rPr>
              <a:pPr>
                <a:spcAft>
                  <a:spcPts val="600"/>
                </a:spcAft>
              </a:pPr>
              <a:t>40</a:t>
            </a:fld>
            <a:endParaRPr lang="en-US">
              <a:solidFill>
                <a:schemeClr val="tx1">
                  <a:alpha val="60000"/>
                </a:schemeClr>
              </a:solidFill>
            </a:endParaRPr>
          </a:p>
        </p:txBody>
      </p:sp>
      <p:sp>
        <p:nvSpPr>
          <p:cNvPr id="12" name="TextBox 11">
            <a:extLst>
              <a:ext uri="{FF2B5EF4-FFF2-40B4-BE49-F238E27FC236}">
                <a16:creationId xmlns:a16="http://schemas.microsoft.com/office/drawing/2014/main" id="{B326614F-7015-4C6F-B5F2-28256879100D}"/>
              </a:ext>
            </a:extLst>
          </p:cNvPr>
          <p:cNvSpPr txBox="1"/>
          <p:nvPr/>
        </p:nvSpPr>
        <p:spPr>
          <a:xfrm>
            <a:off x="5972175" y="6307107"/>
            <a:ext cx="5126519" cy="400110"/>
          </a:xfrm>
          <a:prstGeom prst="rect">
            <a:avLst/>
          </a:prstGeom>
          <a:noFill/>
        </p:spPr>
        <p:txBody>
          <a:bodyPr wrap="square">
            <a:spAutoFit/>
          </a:bodyPr>
          <a:lstStyle/>
          <a:p>
            <a:pPr algn="r"/>
            <a:r>
              <a:rPr lang="en-CA" sz="1000" b="0" i="0" u="none" strike="noStrike" baseline="0" dirty="0">
                <a:latin typeface="LMRoman10-Regular"/>
              </a:rPr>
              <a:t>[6] P. </a:t>
            </a:r>
            <a:r>
              <a:rPr lang="en-CA" sz="1000" b="0" i="0" u="none" strike="noStrike" baseline="0" dirty="0" err="1">
                <a:latin typeface="LMRoman10-Regular"/>
              </a:rPr>
              <a:t>Czajka</a:t>
            </a:r>
            <a:r>
              <a:rPr lang="en-CA" sz="1000" b="0" i="0" u="none" strike="noStrike" baseline="0" dirty="0">
                <a:latin typeface="LMRoman10-Regular"/>
              </a:rPr>
              <a:t> and J. </a:t>
            </a:r>
            <a:r>
              <a:rPr lang="en-CA" sz="1000" b="0" i="0" u="none" strike="noStrike" baseline="0" dirty="0" err="1">
                <a:latin typeface="LMRoman10-Regular"/>
              </a:rPr>
              <a:t>Radoszewski</a:t>
            </a:r>
            <a:r>
              <a:rPr lang="en-CA" sz="1000" b="0" i="0" u="none" strike="noStrike" baseline="0" dirty="0">
                <a:latin typeface="LMRoman10-Regular"/>
              </a:rPr>
              <a:t>: Experimental evaluation of algorithms for computing</a:t>
            </a:r>
          </a:p>
          <a:p>
            <a:pPr algn="r"/>
            <a:r>
              <a:rPr lang="en-CA" sz="1000" b="0" i="0" u="none" strike="noStrike" baseline="0" dirty="0" err="1">
                <a:latin typeface="LMRoman10-Regular"/>
              </a:rPr>
              <a:t>quasiperiods</a:t>
            </a:r>
            <a:r>
              <a:rPr lang="en-CA" sz="1000" b="0" i="0" u="none" strike="noStrike" baseline="0" dirty="0">
                <a:latin typeface="LMRoman10-Regular"/>
              </a:rPr>
              <a:t>. Theoretical Computer Science, 854 2021, pp. 17–29.</a:t>
            </a:r>
            <a:endParaRPr lang="pt-BR" sz="1000" b="0" i="0" u="none" strike="noStrike" baseline="0" dirty="0">
              <a:latin typeface="LMRoman10-Regular"/>
            </a:endParaRPr>
          </a:p>
        </p:txBody>
      </p:sp>
    </p:spTree>
    <p:extLst>
      <p:ext uri="{BB962C8B-B14F-4D97-AF65-F5344CB8AC3E}">
        <p14:creationId xmlns:p14="http://schemas.microsoft.com/office/powerpoint/2010/main" val="148885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DE61FBD7-E37C-4B38-BE44-A6D4978D7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5" name="Rectangle 10">
            <a:extLst>
              <a:ext uri="{FF2B5EF4-FFF2-40B4-BE49-F238E27FC236}">
                <a16:creationId xmlns:a16="http://schemas.microsoft.com/office/drawing/2014/main" id="{823772C2-0911-45A0-B7B6-D811380C75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2">
            <a:extLst>
              <a:ext uri="{FF2B5EF4-FFF2-40B4-BE49-F238E27FC236}">
                <a16:creationId xmlns:a16="http://schemas.microsoft.com/office/drawing/2014/main" id="{4572B5A9-5531-4FA5-8C90-295EFED8BF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763443-C765-4A9E-BC53-68AAD0D9314C}"/>
              </a:ext>
            </a:extLst>
          </p:cNvPr>
          <p:cNvSpPr>
            <a:spLocks noGrp="1"/>
          </p:cNvSpPr>
          <p:nvPr>
            <p:ph type="ctrTitle"/>
          </p:nvPr>
        </p:nvSpPr>
        <p:spPr>
          <a:xfrm>
            <a:off x="798576" y="744909"/>
            <a:ext cx="10591800" cy="3155419"/>
          </a:xfrm>
        </p:spPr>
        <p:txBody>
          <a:bodyPr anchor="b">
            <a:normAutofit/>
          </a:bodyPr>
          <a:lstStyle/>
          <a:p>
            <a:r>
              <a:rPr lang="en-CA" sz="5200"/>
              <a:t>Questions?</a:t>
            </a:r>
          </a:p>
        </p:txBody>
      </p:sp>
      <p:sp>
        <p:nvSpPr>
          <p:cNvPr id="4" name="Slide Number Placeholder 3">
            <a:extLst>
              <a:ext uri="{FF2B5EF4-FFF2-40B4-BE49-F238E27FC236}">
                <a16:creationId xmlns:a16="http://schemas.microsoft.com/office/drawing/2014/main" id="{AFCE50C7-313A-47F6-8FBE-E40383D00D46}"/>
              </a:ext>
            </a:extLst>
          </p:cNvPr>
          <p:cNvSpPr>
            <a:spLocks noGrp="1"/>
          </p:cNvSpPr>
          <p:nvPr>
            <p:ph type="sldNum" sz="quarter" idx="12"/>
          </p:nvPr>
        </p:nvSpPr>
        <p:spPr>
          <a:xfrm>
            <a:off x="10058400" y="6327648"/>
            <a:ext cx="1295400" cy="365125"/>
          </a:xfrm>
        </p:spPr>
        <p:txBody>
          <a:bodyPr>
            <a:normAutofit/>
          </a:bodyPr>
          <a:lstStyle/>
          <a:p>
            <a:pPr>
              <a:spcAft>
                <a:spcPts val="600"/>
              </a:spcAft>
            </a:pPr>
            <a:fld id="{73B850FF-6169-4056-8077-06FFA93A5366}" type="slidenum">
              <a:rPr lang="en-US" smtClean="0"/>
              <a:pPr>
                <a:spcAft>
                  <a:spcPts val="600"/>
                </a:spcAft>
              </a:pPr>
              <a:t>41</a:t>
            </a:fld>
            <a:endParaRPr lang="en-US"/>
          </a:p>
        </p:txBody>
      </p:sp>
    </p:spTree>
    <p:extLst>
      <p:ext uri="{BB962C8B-B14F-4D97-AF65-F5344CB8AC3E}">
        <p14:creationId xmlns:p14="http://schemas.microsoft.com/office/powerpoint/2010/main" val="5398801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33" name="Rectangle 2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4" name="Rectangle 26">
            <a:extLst>
              <a:ext uri="{FF2B5EF4-FFF2-40B4-BE49-F238E27FC236}">
                <a16:creationId xmlns:a16="http://schemas.microsoft.com/office/drawing/2014/main" id="{1FB7DD83-8C23-4292-86EE-35D1060B0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5" name="Rectangle 28">
            <a:extLst>
              <a:ext uri="{FF2B5EF4-FFF2-40B4-BE49-F238E27FC236}">
                <a16:creationId xmlns:a16="http://schemas.microsoft.com/office/drawing/2014/main" id="{03790C9A-0991-401B-895E-E99FA71CB3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4" y="0"/>
            <a:ext cx="12188952" cy="6858000"/>
          </a:xfrm>
          <a:prstGeom prst="rect">
            <a:avLst/>
          </a:prstGeom>
          <a:blipFill dpi="0" rotWithShape="1">
            <a:blip r:embed="rId3">
              <a:alphaModFix amt="40000"/>
              <a:duotone>
                <a:schemeClr val="accent1">
                  <a:shade val="45000"/>
                  <a:satMod val="135000"/>
                </a:schemeClr>
                <a:prstClr val="white"/>
              </a:duotone>
            </a:blip>
            <a:srcRect/>
            <a:tile tx="889000" ty="0" sx="100000" sy="100000" flip="xy"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F5BDB929-287C-4FE4-9FA7-5D422C04A298}"/>
              </a:ext>
            </a:extLst>
          </p:cNvPr>
          <p:cNvSpPr>
            <a:spLocks noGrp="1"/>
          </p:cNvSpPr>
          <p:nvPr>
            <p:ph idx="1"/>
          </p:nvPr>
        </p:nvSpPr>
        <p:spPr>
          <a:xfrm>
            <a:off x="2352403" y="920462"/>
            <a:ext cx="7484146" cy="5017076"/>
          </a:xfrm>
        </p:spPr>
        <p:txBody>
          <a:bodyPr anchor="ctr">
            <a:normAutofit/>
          </a:bodyPr>
          <a:lstStyle/>
          <a:p>
            <a:r>
              <a:rPr lang="en-US" sz="2000" dirty="0"/>
              <a:t>In 1990, </a:t>
            </a:r>
            <a:r>
              <a:rPr lang="en-US" sz="2000" dirty="0" err="1"/>
              <a:t>Apostolico</a:t>
            </a:r>
            <a:r>
              <a:rPr lang="en-US" sz="2000" dirty="0"/>
              <a:t> and </a:t>
            </a:r>
            <a:r>
              <a:rPr lang="en-US" sz="2000" dirty="0" err="1"/>
              <a:t>Ehrenfeucht</a:t>
            </a:r>
            <a:r>
              <a:rPr lang="en-US" sz="2000" dirty="0"/>
              <a:t> first introduced the concept of a </a:t>
            </a:r>
            <a:r>
              <a:rPr lang="en-US" sz="2000" b="1" dirty="0"/>
              <a:t>‘</a:t>
            </a:r>
            <a:r>
              <a:rPr lang="en-US" sz="2000" b="1" i="1" dirty="0"/>
              <a:t>cover’ </a:t>
            </a:r>
            <a:r>
              <a:rPr lang="en-US" sz="2000" dirty="0"/>
              <a:t>– a type of repeating substring.</a:t>
            </a:r>
            <a:r>
              <a:rPr lang="en-US" sz="2000" b="1" dirty="0"/>
              <a:t> </a:t>
            </a:r>
            <a:br>
              <a:rPr lang="en-US" sz="2400" b="1" i="1" dirty="0"/>
            </a:br>
            <a:endParaRPr lang="en-US" sz="2400" b="1" i="1" dirty="0"/>
          </a:p>
          <a:p>
            <a:r>
              <a:rPr lang="en-US" sz="2400" dirty="0"/>
              <a:t>Several types of covers have since been defined, </a:t>
            </a:r>
            <a:br>
              <a:rPr lang="en-US" sz="2400" dirty="0"/>
            </a:br>
            <a:r>
              <a:rPr lang="en-US" sz="1800" dirty="0"/>
              <a:t>	i.e. </a:t>
            </a:r>
            <a:r>
              <a:rPr lang="en-US" sz="1800" i="1" dirty="0"/>
              <a:t>k-cover</a:t>
            </a:r>
            <a:r>
              <a:rPr lang="en-US" sz="1800" dirty="0"/>
              <a:t>, </a:t>
            </a:r>
            <a:r>
              <a:rPr lang="en-US" sz="1800" i="1" dirty="0"/>
              <a:t>enhanced cover</a:t>
            </a:r>
            <a:r>
              <a:rPr lang="en-US" sz="1800" dirty="0"/>
              <a:t>, </a:t>
            </a:r>
            <a:r>
              <a:rPr lang="en-US" sz="1800" i="1" dirty="0"/>
              <a:t>α-partial cover, frequency cover, </a:t>
            </a:r>
            <a:br>
              <a:rPr lang="en-US" sz="2400" i="1" dirty="0"/>
            </a:br>
            <a:r>
              <a:rPr lang="en-US" sz="2400" dirty="0"/>
              <a:t>and most recently: </a:t>
            </a:r>
            <a:br>
              <a:rPr lang="en-US" sz="1800" dirty="0"/>
            </a:br>
            <a:endParaRPr lang="en-US" sz="1800" dirty="0"/>
          </a:p>
          <a:p>
            <a:pPr marL="0" indent="0" algn="ctr">
              <a:buNone/>
            </a:pPr>
            <a:r>
              <a:rPr lang="en-US" sz="3200" b="1" dirty="0"/>
              <a:t>maximal cover</a:t>
            </a:r>
            <a:endParaRPr lang="en-CA" sz="3200" dirty="0"/>
          </a:p>
        </p:txBody>
      </p:sp>
      <p:sp>
        <p:nvSpPr>
          <p:cNvPr id="3" name="Slide Number Placeholder 2">
            <a:extLst>
              <a:ext uri="{FF2B5EF4-FFF2-40B4-BE49-F238E27FC236}">
                <a16:creationId xmlns:a16="http://schemas.microsoft.com/office/drawing/2014/main" id="{2C7FAFF6-E2A3-4D83-BD8E-AB7560A797A5}"/>
              </a:ext>
            </a:extLst>
          </p:cNvPr>
          <p:cNvSpPr>
            <a:spLocks noGrp="1"/>
          </p:cNvSpPr>
          <p:nvPr>
            <p:ph type="sldNum" sz="quarter" idx="12"/>
          </p:nvPr>
        </p:nvSpPr>
        <p:spPr>
          <a:xfrm>
            <a:off x="8610600" y="6324600"/>
            <a:ext cx="2743200" cy="365125"/>
          </a:xfrm>
        </p:spPr>
        <p:txBody>
          <a:bodyPr>
            <a:normAutofit/>
          </a:bodyPr>
          <a:lstStyle/>
          <a:p>
            <a:pPr>
              <a:spcAft>
                <a:spcPts val="600"/>
              </a:spcAft>
            </a:pPr>
            <a:fld id="{73B850FF-6169-4056-8077-06FFA93A5366}" type="slidenum">
              <a:rPr lang="en-US">
                <a:solidFill>
                  <a:schemeClr val="bg1"/>
                </a:solidFill>
              </a:rPr>
              <a:pPr>
                <a:spcAft>
                  <a:spcPts val="600"/>
                </a:spcAft>
              </a:pPr>
              <a:t>42</a:t>
            </a:fld>
            <a:endParaRPr lang="en-US">
              <a:solidFill>
                <a:schemeClr val="bg1"/>
              </a:solidFill>
            </a:endParaRPr>
          </a:p>
        </p:txBody>
      </p:sp>
    </p:spTree>
    <p:extLst>
      <p:ext uri="{BB962C8B-B14F-4D97-AF65-F5344CB8AC3E}">
        <p14:creationId xmlns:p14="http://schemas.microsoft.com/office/powerpoint/2010/main" val="2699649315"/>
      </p:ext>
    </p:extLst>
  </p:cSld>
  <p:clrMapOvr>
    <a:masterClrMapping/>
  </p:clrMapOvr>
  <p:extLst>
    <p:ext uri="{6950BFC3-D8DA-4A85-94F7-54DA5524770B}">
      <p188:commentRel xmlns:p188="http://schemas.microsoft.com/office/powerpoint/2018/8/main" r:id="rId2"/>
    </p:ext>
  </p:extLst>
</p:sld>
</file>

<file path=ppt/slides/slide4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33" name="Rectangle 2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4" name="Rectangle 26">
            <a:extLst>
              <a:ext uri="{FF2B5EF4-FFF2-40B4-BE49-F238E27FC236}">
                <a16:creationId xmlns:a16="http://schemas.microsoft.com/office/drawing/2014/main" id="{1FB7DD83-8C23-4292-86EE-35D1060B0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5" name="Rectangle 28">
            <a:extLst>
              <a:ext uri="{FF2B5EF4-FFF2-40B4-BE49-F238E27FC236}">
                <a16:creationId xmlns:a16="http://schemas.microsoft.com/office/drawing/2014/main" id="{03790C9A-0991-401B-895E-E99FA71CB3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4" y="0"/>
            <a:ext cx="12188952" cy="6858000"/>
          </a:xfrm>
          <a:prstGeom prst="rect">
            <a:avLst/>
          </a:prstGeom>
          <a:blipFill dpi="0" rotWithShape="1">
            <a:blip r:embed="rId2">
              <a:alphaModFix amt="40000"/>
              <a:duotone>
                <a:schemeClr val="accent1">
                  <a:shade val="45000"/>
                  <a:satMod val="135000"/>
                </a:schemeClr>
                <a:prstClr val="white"/>
              </a:duotone>
            </a:blip>
            <a:srcRect/>
            <a:tile tx="889000" ty="0" sx="100000" sy="100000" flip="xy"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F5BDB929-287C-4FE4-9FA7-5D422C04A298}"/>
              </a:ext>
            </a:extLst>
          </p:cNvPr>
          <p:cNvSpPr>
            <a:spLocks noGrp="1"/>
          </p:cNvSpPr>
          <p:nvPr>
            <p:ph idx="1"/>
          </p:nvPr>
        </p:nvSpPr>
        <p:spPr>
          <a:xfrm>
            <a:off x="2352403" y="920462"/>
            <a:ext cx="7484146" cy="5017076"/>
          </a:xfrm>
        </p:spPr>
        <p:txBody>
          <a:bodyPr anchor="ctr">
            <a:normAutofit/>
          </a:bodyPr>
          <a:lstStyle/>
          <a:p>
            <a:pPr algn="ctr"/>
            <a:r>
              <a:rPr lang="en-US" sz="2000" dirty="0"/>
              <a:t>In 1990, </a:t>
            </a:r>
            <a:r>
              <a:rPr lang="en-US" sz="2000" dirty="0" err="1"/>
              <a:t>Apostolico</a:t>
            </a:r>
            <a:r>
              <a:rPr lang="en-US" sz="2000" dirty="0"/>
              <a:t> and </a:t>
            </a:r>
            <a:r>
              <a:rPr lang="en-US" sz="2000" dirty="0" err="1"/>
              <a:t>Ehrenfeucht</a:t>
            </a:r>
            <a:r>
              <a:rPr lang="en-US" sz="2000" dirty="0"/>
              <a:t> first introduced the concept of a </a:t>
            </a:r>
            <a:r>
              <a:rPr lang="en-US" sz="2000" b="1" dirty="0"/>
              <a:t>‘</a:t>
            </a:r>
            <a:r>
              <a:rPr lang="en-US" sz="2000" b="1" i="1" dirty="0"/>
              <a:t>cover’</a:t>
            </a:r>
            <a:r>
              <a:rPr lang="en-US" sz="2000" dirty="0"/>
              <a:t>.</a:t>
            </a:r>
            <a:r>
              <a:rPr lang="en-US" sz="2000" b="1" dirty="0"/>
              <a:t> </a:t>
            </a:r>
            <a:endParaRPr lang="en-CA" sz="3200" dirty="0"/>
          </a:p>
        </p:txBody>
      </p:sp>
      <p:sp>
        <p:nvSpPr>
          <p:cNvPr id="3" name="Slide Number Placeholder 2">
            <a:extLst>
              <a:ext uri="{FF2B5EF4-FFF2-40B4-BE49-F238E27FC236}">
                <a16:creationId xmlns:a16="http://schemas.microsoft.com/office/drawing/2014/main" id="{2C7FAFF6-E2A3-4D83-BD8E-AB7560A797A5}"/>
              </a:ext>
            </a:extLst>
          </p:cNvPr>
          <p:cNvSpPr>
            <a:spLocks noGrp="1"/>
          </p:cNvSpPr>
          <p:nvPr>
            <p:ph type="sldNum" sz="quarter" idx="12"/>
          </p:nvPr>
        </p:nvSpPr>
        <p:spPr>
          <a:xfrm>
            <a:off x="8610600" y="6324600"/>
            <a:ext cx="2743200" cy="365125"/>
          </a:xfrm>
        </p:spPr>
        <p:txBody>
          <a:bodyPr>
            <a:normAutofit/>
          </a:bodyPr>
          <a:lstStyle/>
          <a:p>
            <a:pPr>
              <a:spcAft>
                <a:spcPts val="600"/>
              </a:spcAft>
            </a:pPr>
            <a:fld id="{73B850FF-6169-4056-8077-06FFA93A5366}" type="slidenum">
              <a:rPr lang="en-US">
                <a:solidFill>
                  <a:schemeClr val="bg1"/>
                </a:solidFill>
              </a:rPr>
              <a:pPr>
                <a:spcAft>
                  <a:spcPts val="600"/>
                </a:spcAft>
              </a:pPr>
              <a:t>43</a:t>
            </a:fld>
            <a:endParaRPr lang="en-US">
              <a:solidFill>
                <a:schemeClr val="bg1"/>
              </a:solidFill>
            </a:endParaRPr>
          </a:p>
        </p:txBody>
      </p:sp>
    </p:spTree>
    <p:extLst>
      <p:ext uri="{BB962C8B-B14F-4D97-AF65-F5344CB8AC3E}">
        <p14:creationId xmlns:p14="http://schemas.microsoft.com/office/powerpoint/2010/main" val="21798107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26" name="Picture 25">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28" name="Rectangle 27">
            <a:extLst>
              <a:ext uri="{FF2B5EF4-FFF2-40B4-BE49-F238E27FC236}">
                <a16:creationId xmlns:a16="http://schemas.microsoft.com/office/drawing/2014/main" id="{2D924463-4DB7-437D-85B1-7EE5042DE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0" name="Rectangle 29">
            <a:extLst>
              <a:ext uri="{FF2B5EF4-FFF2-40B4-BE49-F238E27FC236}">
                <a16:creationId xmlns:a16="http://schemas.microsoft.com/office/drawing/2014/main" id="{9F108545-2EA9-4B3E-915B-295949608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0949BC68-E4BD-4B4D-8719-29836D8C1685}"/>
              </a:ext>
            </a:extLst>
          </p:cNvPr>
          <p:cNvSpPr>
            <a:spLocks noGrp="1"/>
          </p:cNvSpPr>
          <p:nvPr>
            <p:ph type="title"/>
          </p:nvPr>
        </p:nvSpPr>
        <p:spPr>
          <a:xfrm>
            <a:off x="4346811" y="995341"/>
            <a:ext cx="6858000" cy="1140486"/>
          </a:xfrm>
        </p:spPr>
        <p:txBody>
          <a:bodyPr vert="horz" lIns="91440" tIns="45720" rIns="91440" bIns="45720" rtlCol="0" anchor="b">
            <a:normAutofit/>
          </a:bodyPr>
          <a:lstStyle/>
          <a:p>
            <a:r>
              <a:rPr lang="en-US" sz="5200" dirty="0">
                <a:solidFill>
                  <a:schemeClr val="tx2"/>
                </a:solidFill>
              </a:rPr>
              <a:t>Motivation</a:t>
            </a:r>
          </a:p>
        </p:txBody>
      </p:sp>
      <p:sp>
        <p:nvSpPr>
          <p:cNvPr id="3" name="Content Placeholder 2">
            <a:extLst>
              <a:ext uri="{FF2B5EF4-FFF2-40B4-BE49-F238E27FC236}">
                <a16:creationId xmlns:a16="http://schemas.microsoft.com/office/drawing/2014/main" id="{EDB7AE3C-C0C3-4174-9CCC-3D5E1432872F}"/>
              </a:ext>
            </a:extLst>
          </p:cNvPr>
          <p:cNvSpPr>
            <a:spLocks noGrp="1"/>
          </p:cNvSpPr>
          <p:nvPr>
            <p:ph idx="1"/>
          </p:nvPr>
        </p:nvSpPr>
        <p:spPr>
          <a:xfrm>
            <a:off x="4346812" y="2067322"/>
            <a:ext cx="6857999" cy="1247014"/>
          </a:xfrm>
        </p:spPr>
        <p:txBody>
          <a:bodyPr vert="horz" lIns="91440" tIns="45720" rIns="91440" bIns="45720" rtlCol="0" anchor="t">
            <a:normAutofit fontScale="62500" lnSpcReduction="20000"/>
          </a:bodyPr>
          <a:lstStyle/>
          <a:p>
            <a:pPr marL="0" indent="0">
              <a:buNone/>
            </a:pPr>
            <a:r>
              <a:rPr lang="en-US" sz="2200" dirty="0">
                <a:solidFill>
                  <a:schemeClr val="tx2"/>
                </a:solidFill>
              </a:rPr>
              <a:t>In 2015, an O(n log n)-time algorithm to compute a maximal cover was proposed; but the algorithm was complex, making use of annotated suffix trees.</a:t>
            </a:r>
          </a:p>
          <a:p>
            <a:pPr marL="0" indent="0">
              <a:buNone/>
            </a:pPr>
            <a:r>
              <a:rPr lang="en-US" sz="2200" dirty="0">
                <a:solidFill>
                  <a:schemeClr val="tx2"/>
                </a:solidFill>
              </a:rPr>
              <a:t>In 2022, an O(n</a:t>
            </a:r>
            <a:r>
              <a:rPr lang="en-US" sz="2200" baseline="30000" dirty="0">
                <a:solidFill>
                  <a:schemeClr val="tx2"/>
                </a:solidFill>
              </a:rPr>
              <a:t>2</a:t>
            </a:r>
            <a:r>
              <a:rPr lang="en-US" sz="2200" dirty="0">
                <a:solidFill>
                  <a:schemeClr val="tx2"/>
                </a:solidFill>
              </a:rPr>
              <a:t>)-time maximal cover algorithm was implemented and evaluated on protein sequences.</a:t>
            </a:r>
            <a:endParaRPr lang="en-US" sz="2200" i="1" dirty="0">
              <a:solidFill>
                <a:schemeClr val="tx2"/>
              </a:solidFill>
            </a:endParaRPr>
          </a:p>
        </p:txBody>
      </p:sp>
      <p:sp>
        <p:nvSpPr>
          <p:cNvPr id="32" name="Rectangle 31">
            <a:extLst>
              <a:ext uri="{FF2B5EF4-FFF2-40B4-BE49-F238E27FC236}">
                <a16:creationId xmlns:a16="http://schemas.microsoft.com/office/drawing/2014/main" id="{392BFCFE-FD78-4EDF-BEFE-CC444DC5F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78352"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4" name="Rectangle 33">
            <a:extLst>
              <a:ext uri="{FF2B5EF4-FFF2-40B4-BE49-F238E27FC236}">
                <a16:creationId xmlns:a16="http://schemas.microsoft.com/office/drawing/2014/main" id="{4572B5A9-5531-4FA5-8C90-295EFED8BF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7060" y="22493"/>
            <a:ext cx="3561292" cy="6830508"/>
          </a:xfrm>
          <a:prstGeom prst="rect">
            <a:avLst/>
          </a:prstGeom>
          <a:blipFill dpi="0" rotWithShape="1">
            <a:blip r:embed="rId3">
              <a:alphaModFix amt="40000"/>
              <a:duotone>
                <a:schemeClr val="accent1">
                  <a:shade val="45000"/>
                  <a:satMod val="135000"/>
                </a:schemeClr>
                <a:prstClr val="white"/>
              </a:duotone>
            </a:blip>
            <a:srcRect/>
            <a:tile tx="889000" ty="0" sx="100000" sy="100000" flip="xy"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7A674925-B3D8-49D8-901D-7CC728BA7FE0}"/>
              </a:ext>
            </a:extLst>
          </p:cNvPr>
          <p:cNvSpPr>
            <a:spLocks noGrp="1"/>
          </p:cNvSpPr>
          <p:nvPr>
            <p:ph type="sldNum" sz="quarter" idx="12"/>
          </p:nvPr>
        </p:nvSpPr>
        <p:spPr>
          <a:xfrm>
            <a:off x="10058400" y="6327648"/>
            <a:ext cx="1295400" cy="365125"/>
          </a:xfrm>
        </p:spPr>
        <p:txBody>
          <a:bodyPr vert="horz" lIns="91440" tIns="45720" rIns="91440" bIns="45720" rtlCol="0" anchor="ctr">
            <a:normAutofit/>
          </a:bodyPr>
          <a:lstStyle/>
          <a:p>
            <a:pPr>
              <a:spcAft>
                <a:spcPts val="600"/>
              </a:spcAft>
            </a:pPr>
            <a:fld id="{73B850FF-6169-4056-8077-06FFA93A5366}" type="slidenum">
              <a:rPr lang="en-US">
                <a:solidFill>
                  <a:schemeClr val="tx1">
                    <a:alpha val="60000"/>
                  </a:schemeClr>
                </a:solidFill>
              </a:rPr>
              <a:pPr>
                <a:spcAft>
                  <a:spcPts val="600"/>
                </a:spcAft>
              </a:pPr>
              <a:t>44</a:t>
            </a:fld>
            <a:endParaRPr lang="en-US">
              <a:solidFill>
                <a:schemeClr val="tx1">
                  <a:alpha val="60000"/>
                </a:schemeClr>
              </a:solidFill>
            </a:endParaRPr>
          </a:p>
        </p:txBody>
      </p:sp>
      <p:grpSp>
        <p:nvGrpSpPr>
          <p:cNvPr id="5" name="Group 4">
            <a:extLst>
              <a:ext uri="{FF2B5EF4-FFF2-40B4-BE49-F238E27FC236}">
                <a16:creationId xmlns:a16="http://schemas.microsoft.com/office/drawing/2014/main" id="{4716A250-7573-42F2-9DF6-75234A95AF13}"/>
              </a:ext>
            </a:extLst>
          </p:cNvPr>
          <p:cNvGrpSpPr/>
          <p:nvPr/>
        </p:nvGrpSpPr>
        <p:grpSpPr>
          <a:xfrm>
            <a:off x="4346811" y="3245831"/>
            <a:ext cx="6858000" cy="2494862"/>
            <a:chOff x="4346811" y="3245831"/>
            <a:chExt cx="6858000" cy="2494862"/>
          </a:xfrm>
        </p:grpSpPr>
        <p:sp>
          <p:nvSpPr>
            <p:cNvPr id="11" name="Title 1">
              <a:extLst>
                <a:ext uri="{FF2B5EF4-FFF2-40B4-BE49-F238E27FC236}">
                  <a16:creationId xmlns:a16="http://schemas.microsoft.com/office/drawing/2014/main" id="{31972F90-AF4A-4A19-9CC5-52BBB9660103}"/>
                </a:ext>
              </a:extLst>
            </p:cNvPr>
            <p:cNvSpPr txBox="1">
              <a:spLocks/>
            </p:cNvSpPr>
            <p:nvPr/>
          </p:nvSpPr>
          <p:spPr>
            <a:xfrm>
              <a:off x="4346811" y="3245831"/>
              <a:ext cx="6858000" cy="1316352"/>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a:lstStyle>
            <a:p>
              <a:r>
                <a:rPr lang="en-US" sz="5200">
                  <a:solidFill>
                    <a:schemeClr val="tx2"/>
                  </a:solidFill>
                </a:rPr>
                <a:t>Contribution</a:t>
              </a:r>
            </a:p>
          </p:txBody>
        </p:sp>
        <p:sp>
          <p:nvSpPr>
            <p:cNvPr id="12" name="Content Placeholder 2">
              <a:extLst>
                <a:ext uri="{FF2B5EF4-FFF2-40B4-BE49-F238E27FC236}">
                  <a16:creationId xmlns:a16="http://schemas.microsoft.com/office/drawing/2014/main" id="{1734D06F-0ADD-4AE5-AF5F-027C7C493B27}"/>
                </a:ext>
              </a:extLst>
            </p:cNvPr>
            <p:cNvSpPr txBox="1">
              <a:spLocks/>
            </p:cNvSpPr>
            <p:nvPr/>
          </p:nvSpPr>
          <p:spPr>
            <a:xfrm>
              <a:off x="4346812" y="4493678"/>
              <a:ext cx="6857999" cy="1247015"/>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solidFill>
                    <a:schemeClr val="tx2"/>
                  </a:solidFill>
                </a:rPr>
                <a:t>We propose two simple O(n</a:t>
              </a:r>
              <a:r>
                <a:rPr lang="en-US" sz="2200" baseline="30000" dirty="0">
                  <a:solidFill>
                    <a:schemeClr val="tx2"/>
                  </a:solidFill>
                </a:rPr>
                <a:t>2</a:t>
              </a:r>
              <a:r>
                <a:rPr lang="en-US" sz="2200" dirty="0">
                  <a:solidFill>
                    <a:schemeClr val="tx2"/>
                  </a:solidFill>
                </a:rPr>
                <a:t>)-time algorithms to compute a maximal cover that, shown experimentally, executes in linear time in many practical cases, and are much faster than the algorithm recently implemented in 2022 – but remain quadratic for highly repetitive strings such as Fibonacci strings.</a:t>
              </a:r>
              <a:endParaRPr lang="en-US" sz="2200" i="1" dirty="0">
                <a:solidFill>
                  <a:schemeClr val="tx2"/>
                </a:solidFill>
              </a:endParaRPr>
            </a:p>
          </p:txBody>
        </p:sp>
      </p:grpSp>
    </p:spTree>
    <p:extLst>
      <p:ext uri="{BB962C8B-B14F-4D97-AF65-F5344CB8AC3E}">
        <p14:creationId xmlns:p14="http://schemas.microsoft.com/office/powerpoint/2010/main" val="357190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11A73-6B1B-42AA-8DA6-06D87DFD8AA8}"/>
              </a:ext>
            </a:extLst>
          </p:cNvPr>
          <p:cNvSpPr>
            <a:spLocks noGrp="1"/>
          </p:cNvSpPr>
          <p:nvPr>
            <p:ph type="title"/>
          </p:nvPr>
        </p:nvSpPr>
        <p:spPr/>
        <p:txBody>
          <a:bodyPr/>
          <a:lstStyle/>
          <a:p>
            <a:r>
              <a:rPr lang="en-CA"/>
              <a:t>Performance</a:t>
            </a:r>
          </a:p>
        </p:txBody>
      </p:sp>
      <p:sp>
        <p:nvSpPr>
          <p:cNvPr id="3" name="Text Placeholder 2">
            <a:extLst>
              <a:ext uri="{FF2B5EF4-FFF2-40B4-BE49-F238E27FC236}">
                <a16:creationId xmlns:a16="http://schemas.microsoft.com/office/drawing/2014/main" id="{E88543D7-160B-4104-BE07-6AD665528878}"/>
              </a:ext>
            </a:extLst>
          </p:cNvPr>
          <p:cNvSpPr>
            <a:spLocks noGrp="1"/>
          </p:cNvSpPr>
          <p:nvPr>
            <p:ph type="body" idx="1"/>
          </p:nvPr>
        </p:nvSpPr>
        <p:spPr/>
        <p:txBody>
          <a:bodyPr/>
          <a:lstStyle/>
          <a:p>
            <a:r>
              <a:rPr lang="en-CA" err="1"/>
              <a:t>MUMmer</a:t>
            </a:r>
            <a:r>
              <a:rPr lang="en-CA"/>
              <a:t> – Data – Experiments – Comparison</a:t>
            </a:r>
          </a:p>
        </p:txBody>
      </p:sp>
      <p:sp>
        <p:nvSpPr>
          <p:cNvPr id="6" name="Slide Number Placeholder 5">
            <a:extLst>
              <a:ext uri="{FF2B5EF4-FFF2-40B4-BE49-F238E27FC236}">
                <a16:creationId xmlns:a16="http://schemas.microsoft.com/office/drawing/2014/main" id="{C77DF071-29E8-42CD-919E-09CB8E020F71}"/>
              </a:ext>
            </a:extLst>
          </p:cNvPr>
          <p:cNvSpPr>
            <a:spLocks noGrp="1"/>
          </p:cNvSpPr>
          <p:nvPr>
            <p:ph type="sldNum" sz="quarter" idx="12"/>
          </p:nvPr>
        </p:nvSpPr>
        <p:spPr/>
        <p:txBody>
          <a:bodyPr/>
          <a:lstStyle/>
          <a:p>
            <a:fld id="{73B850FF-6169-4056-8077-06FFA93A5366}" type="slidenum">
              <a:rPr lang="en-US" smtClean="0"/>
              <a:t>45</a:t>
            </a:fld>
            <a:endParaRPr lang="en-US"/>
          </a:p>
        </p:txBody>
      </p:sp>
    </p:spTree>
    <p:extLst>
      <p:ext uri="{BB962C8B-B14F-4D97-AF65-F5344CB8AC3E}">
        <p14:creationId xmlns:p14="http://schemas.microsoft.com/office/powerpoint/2010/main" val="932247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1EA23-160B-44CA-9F9F-D94C0ADB79B0}"/>
              </a:ext>
            </a:extLst>
          </p:cNvPr>
          <p:cNvSpPr>
            <a:spLocks noGrp="1"/>
          </p:cNvSpPr>
          <p:nvPr>
            <p:ph type="title"/>
          </p:nvPr>
        </p:nvSpPr>
        <p:spPr>
          <a:xfrm>
            <a:off x="4984750" y="1011237"/>
            <a:ext cx="6120000" cy="860400"/>
          </a:xfrm>
        </p:spPr>
        <p:txBody>
          <a:bodyPr anchor="b">
            <a:normAutofit fontScale="90000"/>
          </a:bodyPr>
          <a:lstStyle/>
          <a:p>
            <a:pPr algn="ctr"/>
            <a:r>
              <a:rPr lang="en-CA"/>
              <a:t>Applications</a:t>
            </a:r>
            <a:br>
              <a:rPr lang="en-CA"/>
            </a:br>
            <a:r>
              <a:rPr lang="en-CA" sz="2200" b="0"/>
              <a:t>Bioinformatics</a:t>
            </a:r>
            <a:endParaRPr lang="en-CA" sz="2200"/>
          </a:p>
        </p:txBody>
      </p:sp>
      <p:pic>
        <p:nvPicPr>
          <p:cNvPr id="8" name="Picture 5" descr="DNA render">
            <a:extLst>
              <a:ext uri="{FF2B5EF4-FFF2-40B4-BE49-F238E27FC236}">
                <a16:creationId xmlns:a16="http://schemas.microsoft.com/office/drawing/2014/main" id="{AA4F72DB-E7D4-4731-BF18-CEBEF05A742A}"/>
              </a:ext>
            </a:extLst>
          </p:cNvPr>
          <p:cNvPicPr>
            <a:picLocks noChangeAspect="1"/>
          </p:cNvPicPr>
          <p:nvPr/>
        </p:nvPicPr>
        <p:blipFill rotWithShape="1">
          <a:blip r:embed="rId3"/>
          <a:srcRect l="44564" r="23686"/>
          <a:stretch/>
        </p:blipFill>
        <p:spPr>
          <a:xfrm>
            <a:off x="20" y="10"/>
            <a:ext cx="3870969" cy="6857990"/>
          </a:xfrm>
          <a:prstGeom prst="rect">
            <a:avLst/>
          </a:prstGeom>
        </p:spPr>
      </p:pic>
      <p:sp>
        <p:nvSpPr>
          <p:cNvPr id="4" name="Content Placeholder 3">
            <a:extLst>
              <a:ext uri="{FF2B5EF4-FFF2-40B4-BE49-F238E27FC236}">
                <a16:creationId xmlns:a16="http://schemas.microsoft.com/office/drawing/2014/main" id="{2CA92FDA-9D1D-4362-97BF-CBC26EDCA0CF}"/>
              </a:ext>
            </a:extLst>
          </p:cNvPr>
          <p:cNvSpPr>
            <a:spLocks noGrp="1"/>
          </p:cNvSpPr>
          <p:nvPr>
            <p:ph idx="1"/>
          </p:nvPr>
        </p:nvSpPr>
        <p:spPr>
          <a:xfrm>
            <a:off x="4984750" y="2559021"/>
            <a:ext cx="6121400" cy="3009899"/>
          </a:xfrm>
        </p:spPr>
        <p:txBody>
          <a:bodyPr>
            <a:noAutofit/>
          </a:bodyPr>
          <a:lstStyle/>
          <a:p>
            <a:pPr>
              <a:lnSpc>
                <a:spcPct val="115000"/>
              </a:lnSpc>
            </a:pPr>
            <a:r>
              <a:rPr lang="en-CA" sz="1800" b="1" err="1"/>
              <a:t>Stringology</a:t>
            </a:r>
            <a:r>
              <a:rPr lang="en-CA" sz="1800"/>
              <a:t> and </a:t>
            </a:r>
            <a:r>
              <a:rPr lang="en-CA" sz="1800" b="1"/>
              <a:t>bioinformatics</a:t>
            </a:r>
            <a:r>
              <a:rPr lang="en-CA" sz="1800"/>
              <a:t> research are closely related, where string processing algorithms are often tested on biological sequences</a:t>
            </a:r>
            <a:br>
              <a:rPr lang="en-CA" sz="1800"/>
            </a:br>
            <a:endParaRPr lang="en-CA" sz="1800"/>
          </a:p>
          <a:p>
            <a:pPr>
              <a:lnSpc>
                <a:spcPct val="115000"/>
              </a:lnSpc>
            </a:pPr>
            <a:r>
              <a:rPr lang="en-CA" sz="1600"/>
              <a:t>Useful to determine repeats and patterns, which can help:</a:t>
            </a:r>
          </a:p>
          <a:p>
            <a:pPr lvl="1">
              <a:lnSpc>
                <a:spcPct val="115000"/>
              </a:lnSpc>
            </a:pPr>
            <a:r>
              <a:rPr lang="en-CA" sz="1400" i="1"/>
              <a:t>Identify a disease</a:t>
            </a:r>
          </a:p>
          <a:p>
            <a:pPr lvl="1">
              <a:lnSpc>
                <a:spcPct val="115000"/>
              </a:lnSpc>
            </a:pPr>
            <a:r>
              <a:rPr lang="en-CA" sz="1400" i="1"/>
              <a:t>Reconstruct an entire sequence</a:t>
            </a:r>
          </a:p>
          <a:p>
            <a:pPr lvl="1">
              <a:lnSpc>
                <a:spcPct val="115000"/>
              </a:lnSpc>
            </a:pPr>
            <a:r>
              <a:rPr lang="en-CA" sz="1400" i="1"/>
              <a:t>Analyze sequence structure</a:t>
            </a:r>
          </a:p>
          <a:p>
            <a:pPr lvl="1">
              <a:lnSpc>
                <a:spcPct val="115000"/>
              </a:lnSpc>
            </a:pPr>
            <a:r>
              <a:rPr lang="en-CA" sz="1400" i="1"/>
              <a:t>And more…</a:t>
            </a:r>
          </a:p>
        </p:txBody>
      </p:sp>
      <p:sp>
        <p:nvSpPr>
          <p:cNvPr id="5" name="TextBox 4">
            <a:extLst>
              <a:ext uri="{FF2B5EF4-FFF2-40B4-BE49-F238E27FC236}">
                <a16:creationId xmlns:a16="http://schemas.microsoft.com/office/drawing/2014/main" id="{C222E297-F06C-4EA9-866A-E386CE991D73}"/>
              </a:ext>
            </a:extLst>
          </p:cNvPr>
          <p:cNvSpPr txBox="1"/>
          <p:nvPr/>
        </p:nvSpPr>
        <p:spPr>
          <a:xfrm>
            <a:off x="5891772" y="6256304"/>
            <a:ext cx="6300208" cy="400110"/>
          </a:xfrm>
          <a:prstGeom prst="rect">
            <a:avLst/>
          </a:prstGeom>
          <a:noFill/>
        </p:spPr>
        <p:txBody>
          <a:bodyPr wrap="square">
            <a:spAutoFit/>
          </a:bodyPr>
          <a:lstStyle/>
          <a:p>
            <a:pPr algn="r"/>
            <a:r>
              <a:rPr lang="en-US" sz="1000" b="0" i="0" u="none" strike="noStrike" baseline="0">
                <a:solidFill>
                  <a:schemeClr val="bg2"/>
                </a:solidFill>
                <a:latin typeface="LMRoman10-Regular"/>
              </a:rPr>
              <a:t>[</a:t>
            </a:r>
            <a:r>
              <a:rPr lang="en-US" sz="1000" b="1" i="0" u="none" strike="noStrike" baseline="0">
                <a:solidFill>
                  <a:schemeClr val="bg2"/>
                </a:solidFill>
                <a:latin typeface="LMRoman10-Regular"/>
              </a:rPr>
              <a:t>KMS21</a:t>
            </a:r>
            <a:r>
              <a:rPr lang="en-US" sz="1000" b="0" i="0" u="none" strike="noStrike" baseline="0">
                <a:solidFill>
                  <a:schemeClr val="bg2"/>
                </a:solidFill>
                <a:latin typeface="LMRoman10-Regular"/>
              </a:rPr>
              <a:t>]   H. Koponen, N. Mhaskar, and W. F. Smyth. An Overview of String Processing Applications to Data Analytics. In: </a:t>
            </a:r>
            <a:r>
              <a:rPr lang="en-US" sz="1000" b="0" i="1" u="none" strike="noStrike" baseline="0">
                <a:solidFill>
                  <a:schemeClr val="bg2"/>
                </a:solidFill>
                <a:latin typeface="LMRoman10-Italic"/>
              </a:rPr>
              <a:t>2021 Reconciling Data Analytics, Automation, Privacy, and Security: A Big Data Challenge (RDAAPS)</a:t>
            </a:r>
            <a:r>
              <a:rPr lang="en-US" sz="1000" b="0" i="0" u="none" strike="noStrike" baseline="0">
                <a:solidFill>
                  <a:schemeClr val="bg2"/>
                </a:solidFill>
                <a:latin typeface="LMRoman10-Regular"/>
              </a:rPr>
              <a:t>. </a:t>
            </a:r>
            <a:r>
              <a:rPr lang="en-CA" sz="1000" b="0" i="0" u="none" strike="noStrike" baseline="0">
                <a:solidFill>
                  <a:schemeClr val="bg2"/>
                </a:solidFill>
                <a:latin typeface="LMRoman10-Regular"/>
              </a:rPr>
              <a:t>2021, 1–8.</a:t>
            </a:r>
            <a:endParaRPr lang="en-CA" sz="1000">
              <a:solidFill>
                <a:schemeClr val="bg2"/>
              </a:solidFill>
            </a:endParaRPr>
          </a:p>
        </p:txBody>
      </p:sp>
    </p:spTree>
    <p:extLst>
      <p:ext uri="{BB962C8B-B14F-4D97-AF65-F5344CB8AC3E}">
        <p14:creationId xmlns:p14="http://schemas.microsoft.com/office/powerpoint/2010/main" val="40581177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Shape 246"/>
        <p:cNvGrpSpPr/>
        <p:nvPr/>
      </p:nvGrpSpPr>
      <p:grpSpPr>
        <a:xfrm>
          <a:off x="0" y="0"/>
          <a:ext cx="0" cy="0"/>
          <a:chOff x="0" y="0"/>
          <a:chExt cx="0" cy="0"/>
        </a:xfrm>
      </p:grpSpPr>
      <p:sp>
        <p:nvSpPr>
          <p:cNvPr id="247" name="Google Shape;247;p24"/>
          <p:cNvSpPr txBox="1">
            <a:spLocks noGrp="1"/>
          </p:cNvSpPr>
          <p:nvPr>
            <p:ph type="title"/>
          </p:nvPr>
        </p:nvSpPr>
        <p:spPr>
          <a:xfrm>
            <a:off x="415600" y="593367"/>
            <a:ext cx="11360800" cy="943200"/>
          </a:xfrm>
          <a:prstGeom prst="rect">
            <a:avLst/>
          </a:prstGeom>
        </p:spPr>
        <p:txBody>
          <a:bodyPr spcFirstLastPara="1" vert="horz" wrap="square" lIns="121900" tIns="121900" rIns="121900" bIns="121900" rtlCol="0" anchor="t" anchorCtr="0">
            <a:normAutofit/>
          </a:bodyPr>
          <a:lstStyle/>
          <a:p>
            <a:r>
              <a:rPr lang="en"/>
              <a:t>Performance</a:t>
            </a:r>
            <a:endParaRPr/>
          </a:p>
        </p:txBody>
      </p:sp>
      <p:sp>
        <p:nvSpPr>
          <p:cNvPr id="248" name="Google Shape;248;p24"/>
          <p:cNvSpPr txBox="1">
            <a:spLocks noGrp="1"/>
          </p:cNvSpPr>
          <p:nvPr>
            <p:ph type="body" idx="1"/>
          </p:nvPr>
        </p:nvSpPr>
        <p:spPr>
          <a:xfrm>
            <a:off x="415600" y="1688433"/>
            <a:ext cx="11360800" cy="4403600"/>
          </a:xfrm>
          <a:prstGeom prst="rect">
            <a:avLst/>
          </a:prstGeom>
        </p:spPr>
        <p:txBody>
          <a:bodyPr spcFirstLastPara="1" vert="horz" wrap="square" lIns="121900" tIns="121900" rIns="121900" bIns="121900" rtlCol="0" anchor="ctr" anchorCtr="0">
            <a:normAutofit/>
          </a:bodyPr>
          <a:lstStyle/>
          <a:p>
            <a:pPr marL="0" indent="0" algn="ctr">
              <a:spcAft>
                <a:spcPts val="1600"/>
              </a:spcAft>
              <a:buNone/>
            </a:pPr>
            <a:r>
              <a:rPr lang="en-US"/>
              <a:t>MAXCOVER is currently the only software available for the computation of </a:t>
            </a:r>
            <a:r>
              <a:rPr lang="en-US" b="1" i="1"/>
              <a:t>maximal covers</a:t>
            </a:r>
            <a:r>
              <a:rPr lang="en-US"/>
              <a:t>. </a:t>
            </a:r>
          </a:p>
          <a:p>
            <a:pPr marL="0" indent="0" algn="ctr">
              <a:spcAft>
                <a:spcPts val="1600"/>
              </a:spcAft>
              <a:buNone/>
            </a:pPr>
            <a:r>
              <a:rPr lang="en-US"/>
              <a:t>Thus, we need another basis for evaluating its efficiency…</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Shape 246"/>
        <p:cNvGrpSpPr/>
        <p:nvPr/>
      </p:nvGrpSpPr>
      <p:grpSpPr>
        <a:xfrm>
          <a:off x="0" y="0"/>
          <a:ext cx="0" cy="0"/>
          <a:chOff x="0" y="0"/>
          <a:chExt cx="0" cy="0"/>
        </a:xfrm>
      </p:grpSpPr>
      <p:sp>
        <p:nvSpPr>
          <p:cNvPr id="247" name="Google Shape;247;p24"/>
          <p:cNvSpPr txBox="1">
            <a:spLocks noGrp="1"/>
          </p:cNvSpPr>
          <p:nvPr>
            <p:ph type="title"/>
          </p:nvPr>
        </p:nvSpPr>
        <p:spPr>
          <a:xfrm>
            <a:off x="415600" y="593367"/>
            <a:ext cx="11360800" cy="943200"/>
          </a:xfrm>
          <a:prstGeom prst="rect">
            <a:avLst/>
          </a:prstGeom>
        </p:spPr>
        <p:txBody>
          <a:bodyPr spcFirstLastPara="1" vert="horz" wrap="square" lIns="121900" tIns="121900" rIns="121900" bIns="121900" rtlCol="0" anchor="t" anchorCtr="0">
            <a:normAutofit/>
          </a:bodyPr>
          <a:lstStyle/>
          <a:p>
            <a:r>
              <a:rPr lang="en"/>
              <a:t>Performance</a:t>
            </a:r>
            <a:endParaRPr/>
          </a:p>
        </p:txBody>
      </p:sp>
      <p:sp>
        <p:nvSpPr>
          <p:cNvPr id="248" name="Google Shape;248;p24"/>
          <p:cNvSpPr txBox="1">
            <a:spLocks noGrp="1"/>
          </p:cNvSpPr>
          <p:nvPr>
            <p:ph type="body" idx="1"/>
          </p:nvPr>
        </p:nvSpPr>
        <p:spPr>
          <a:xfrm>
            <a:off x="415600" y="1688433"/>
            <a:ext cx="11360800" cy="4403600"/>
          </a:xfrm>
          <a:prstGeom prst="rect">
            <a:avLst/>
          </a:prstGeom>
        </p:spPr>
        <p:txBody>
          <a:bodyPr spcFirstLastPara="1" vert="horz" wrap="square" lIns="121900" tIns="121900" rIns="121900" bIns="121900" rtlCol="0" anchor="ctr" anchorCtr="0">
            <a:normAutofit/>
          </a:bodyPr>
          <a:lstStyle/>
          <a:p>
            <a:pPr marL="0" indent="0" algn="ctr">
              <a:spcAft>
                <a:spcPts val="1600"/>
              </a:spcAft>
              <a:buNone/>
            </a:pPr>
            <a:r>
              <a:rPr lang="en"/>
              <a:t>To evaluate performance, </a:t>
            </a:r>
            <a:br>
              <a:rPr lang="en"/>
            </a:br>
            <a:r>
              <a:rPr lang="en"/>
              <a:t>we </a:t>
            </a:r>
            <a:r>
              <a:rPr lang="en">
                <a:solidFill>
                  <a:schemeClr val="tx1"/>
                </a:solidFill>
                <a:highlight>
                  <a:srgbClr val="FFFF00"/>
                </a:highlight>
              </a:rPr>
              <a:t>compared </a:t>
            </a:r>
            <a:r>
              <a:rPr lang="en" b="1">
                <a:solidFill>
                  <a:schemeClr val="tx1"/>
                </a:solidFill>
                <a:highlight>
                  <a:srgbClr val="FFFF00"/>
                </a:highlight>
              </a:rPr>
              <a:t>MAXCOVER</a:t>
            </a:r>
            <a:r>
              <a:rPr lang="en">
                <a:solidFill>
                  <a:schemeClr val="tx1"/>
                </a:solidFill>
                <a:highlight>
                  <a:srgbClr val="FFFF00"/>
                </a:highlight>
              </a:rPr>
              <a:t> to existing software (</a:t>
            </a:r>
            <a:r>
              <a:rPr lang="en" b="1">
                <a:solidFill>
                  <a:schemeClr val="tx1"/>
                </a:solidFill>
                <a:highlight>
                  <a:srgbClr val="FFFF00"/>
                </a:highlight>
              </a:rPr>
              <a:t>MUMmer</a:t>
            </a:r>
            <a:r>
              <a:rPr lang="en">
                <a:solidFill>
                  <a:schemeClr val="tx1"/>
                </a:solidFill>
                <a:highlight>
                  <a:srgbClr val="FFFF00"/>
                </a:highlight>
              </a:rPr>
              <a:t>) </a:t>
            </a:r>
            <a:br>
              <a:rPr lang="en">
                <a:solidFill>
                  <a:schemeClr val="tx1"/>
                </a:solidFill>
              </a:rPr>
            </a:br>
            <a:r>
              <a:rPr lang="en"/>
              <a:t>for the similar task of computing </a:t>
            </a:r>
            <a:br>
              <a:rPr lang="en" b="1">
                <a:solidFill>
                  <a:schemeClr val="accent3"/>
                </a:solidFill>
              </a:rPr>
            </a:br>
            <a:r>
              <a:rPr lang="en" b="1" i="1">
                <a:solidFill>
                  <a:schemeClr val="tx1"/>
                </a:solidFill>
                <a:highlight>
                  <a:srgbClr val="FFFF00"/>
                </a:highlight>
              </a:rPr>
              <a:t>non-extendible</a:t>
            </a:r>
            <a:r>
              <a:rPr lang="en" b="1">
                <a:solidFill>
                  <a:schemeClr val="tx1"/>
                </a:solidFill>
                <a:highlight>
                  <a:srgbClr val="FFFF00"/>
                </a:highlight>
              </a:rPr>
              <a:t> repeating substrings</a:t>
            </a:r>
            <a:r>
              <a:rPr lang="en"/>
              <a:t>.</a:t>
            </a:r>
            <a:endParaRPr/>
          </a:p>
        </p:txBody>
      </p:sp>
    </p:spTree>
    <p:extLst>
      <p:ext uri="{BB962C8B-B14F-4D97-AF65-F5344CB8AC3E}">
        <p14:creationId xmlns:p14="http://schemas.microsoft.com/office/powerpoint/2010/main" val="239981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5315B-8C91-4592-8475-C3F3D35463CA}"/>
              </a:ext>
            </a:extLst>
          </p:cNvPr>
          <p:cNvSpPr>
            <a:spLocks noGrp="1"/>
          </p:cNvSpPr>
          <p:nvPr>
            <p:ph type="title"/>
          </p:nvPr>
        </p:nvSpPr>
        <p:spPr/>
        <p:txBody>
          <a:bodyPr/>
          <a:lstStyle/>
          <a:p>
            <a:r>
              <a:rPr lang="en-CA" err="1"/>
              <a:t>MUMmer</a:t>
            </a:r>
            <a:endParaRPr lang="en-CA"/>
          </a:p>
        </p:txBody>
      </p:sp>
      <p:sp>
        <p:nvSpPr>
          <p:cNvPr id="3" name="Text Placeholder 2">
            <a:extLst>
              <a:ext uri="{FF2B5EF4-FFF2-40B4-BE49-F238E27FC236}">
                <a16:creationId xmlns:a16="http://schemas.microsoft.com/office/drawing/2014/main" id="{5434105B-F112-4BC0-A0B2-AD334D99BE90}"/>
              </a:ext>
            </a:extLst>
          </p:cNvPr>
          <p:cNvSpPr>
            <a:spLocks noGrp="1"/>
          </p:cNvSpPr>
          <p:nvPr>
            <p:ph type="body" idx="1"/>
          </p:nvPr>
        </p:nvSpPr>
        <p:spPr/>
        <p:txBody>
          <a:bodyPr anchor="ctr">
            <a:normAutofit/>
          </a:bodyPr>
          <a:lstStyle/>
          <a:p>
            <a:r>
              <a:rPr lang="en-US" sz="2400" err="1"/>
              <a:t>MUMmer</a:t>
            </a:r>
            <a:r>
              <a:rPr lang="en-US" sz="2400"/>
              <a:t> is a system for rapidly aligning DNA and protein sequences. </a:t>
            </a:r>
            <a:br>
              <a:rPr lang="en-US" sz="2400"/>
            </a:br>
            <a:endParaRPr lang="en-US" sz="2400"/>
          </a:p>
          <a:p>
            <a:r>
              <a:rPr lang="en-US" sz="2400" err="1"/>
              <a:t>MUMmer</a:t>
            </a:r>
            <a:r>
              <a:rPr lang="en-US" sz="2400"/>
              <a:t> 4.x currently has: 658 citations. </a:t>
            </a:r>
            <a:endParaRPr lang="en-US" sz="2400">
              <a:sym typeface="Wingdings" panose="05000000000000000000" pitchFamily="2" charset="2"/>
            </a:endParaRPr>
          </a:p>
          <a:p>
            <a:pPr lvl="1"/>
            <a:r>
              <a:rPr lang="en-US" sz="2000">
                <a:sym typeface="Wingdings" panose="05000000000000000000" pitchFamily="2" charset="2"/>
              </a:rPr>
              <a:t> W</a:t>
            </a:r>
            <a:r>
              <a:rPr lang="en-US" sz="2000"/>
              <a:t>ell-known and commonly used software </a:t>
            </a:r>
            <a:br>
              <a:rPr lang="en-US" sz="2000"/>
            </a:br>
            <a:endParaRPr lang="en-US" sz="2000"/>
          </a:p>
          <a:p>
            <a:r>
              <a:rPr lang="en-US" sz="2400">
                <a:latin typeface="Courier New" panose="02070309020205020404" pitchFamily="49" charset="0"/>
                <a:cs typeface="Courier New" panose="02070309020205020404" pitchFamily="49" charset="0"/>
              </a:rPr>
              <a:t>repeat-match</a:t>
            </a:r>
            <a:r>
              <a:rPr lang="en-US" sz="2400"/>
              <a:t> feature computes </a:t>
            </a:r>
            <a:r>
              <a:rPr lang="en-US" sz="2400" b="1" i="1"/>
              <a:t>NE repeats</a:t>
            </a:r>
            <a:r>
              <a:rPr lang="en-US" sz="2400"/>
              <a:t>.</a:t>
            </a:r>
            <a:endParaRPr lang="en-CA" sz="2400"/>
          </a:p>
        </p:txBody>
      </p:sp>
      <p:sp>
        <p:nvSpPr>
          <p:cNvPr id="4" name="Slide Number Placeholder 3">
            <a:extLst>
              <a:ext uri="{FF2B5EF4-FFF2-40B4-BE49-F238E27FC236}">
                <a16:creationId xmlns:a16="http://schemas.microsoft.com/office/drawing/2014/main" id="{E874AE6A-7F9A-4B60-902A-1BEF2F331A0C}"/>
              </a:ext>
            </a:extLst>
          </p:cNvPr>
          <p:cNvSpPr>
            <a:spLocks noGrp="1"/>
          </p:cNvSpPr>
          <p:nvPr>
            <p:ph type="sldNum" idx="12"/>
          </p:nvPr>
        </p:nvSpPr>
        <p:spPr/>
        <p:txBody>
          <a:bodyPr/>
          <a:lstStyle/>
          <a:p>
            <a:fld id="{00000000-1234-1234-1234-123412341234}" type="slidenum">
              <a:rPr lang="en" smtClean="0"/>
              <a:pPr/>
              <a:t>49</a:t>
            </a:fld>
            <a:endParaRPr lang="en"/>
          </a:p>
        </p:txBody>
      </p:sp>
    </p:spTree>
    <p:extLst>
      <p:ext uri="{BB962C8B-B14F-4D97-AF65-F5344CB8AC3E}">
        <p14:creationId xmlns:p14="http://schemas.microsoft.com/office/powerpoint/2010/main" val="384247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7A3F2-B21D-45E8-B246-71DEC79D219B}"/>
              </a:ext>
            </a:extLst>
          </p:cNvPr>
          <p:cNvSpPr>
            <a:spLocks noGrp="1"/>
          </p:cNvSpPr>
          <p:nvPr>
            <p:ph type="title"/>
          </p:nvPr>
        </p:nvSpPr>
        <p:spPr/>
        <p:txBody>
          <a:bodyPr>
            <a:normAutofit fontScale="90000"/>
          </a:bodyPr>
          <a:lstStyle/>
          <a:p>
            <a:r>
              <a:rPr lang="en-CA"/>
              <a:t>Definitions </a:t>
            </a:r>
            <a:br>
              <a:rPr lang="en-CA"/>
            </a:br>
            <a:r>
              <a:rPr lang="en-CA" sz="2200" b="0"/>
              <a:t>Maximal Covers</a:t>
            </a:r>
            <a:endParaRPr lang="en-CA"/>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FAA12B39-CE33-41B8-B12B-0D03B3E9CFAF}"/>
                  </a:ext>
                </a:extLst>
              </p:cNvPr>
              <p:cNvSpPr>
                <a:spLocks noGrp="1"/>
              </p:cNvSpPr>
              <p:nvPr>
                <p:ph type="body" idx="1"/>
              </p:nvPr>
            </p:nvSpPr>
            <p:spPr>
              <a:xfrm>
                <a:off x="415600" y="1688433"/>
                <a:ext cx="11360800" cy="1740567"/>
              </a:xfrm>
            </p:spPr>
            <p:txBody>
              <a:bodyPr anchor="ctr">
                <a:normAutofit/>
              </a:bodyPr>
              <a:lstStyle/>
              <a:p>
                <a:r>
                  <a:rPr lang="en-US"/>
                  <a:t>A </a:t>
                </a:r>
                <a:r>
                  <a:rPr lang="en-US" b="1" i="1"/>
                  <a:t>cover</a:t>
                </a:r>
                <a:r>
                  <a:rPr lang="en-US"/>
                  <a:t> of </a:t>
                </a:r>
                <a14:m>
                  <m:oMath xmlns:m="http://schemas.openxmlformats.org/officeDocument/2006/math">
                    <m:r>
                      <a:rPr lang="en-US" b="1" i="1" dirty="0" smtClean="0">
                        <a:latin typeface="Cambria Math" panose="02040503050406030204" pitchFamily="18" charset="0"/>
                      </a:rPr>
                      <m:t>𝒙</m:t>
                    </m:r>
                  </m:oMath>
                </a14:m>
                <a:r>
                  <a:rPr lang="en-US"/>
                  <a:t> is a repeat </a:t>
                </a:r>
                <a14:m>
                  <m:oMath xmlns:m="http://schemas.openxmlformats.org/officeDocument/2006/math">
                    <m:r>
                      <a:rPr lang="en-US" b="1" i="1" dirty="0" smtClean="0">
                        <a:latin typeface="Cambria Math" panose="02040503050406030204" pitchFamily="18" charset="0"/>
                      </a:rPr>
                      <m:t>𝒖</m:t>
                    </m:r>
                  </m:oMath>
                </a14:m>
                <a:r>
                  <a:rPr lang="en-US"/>
                  <a:t> such that </a:t>
                </a:r>
                <a14:m>
                  <m:oMath xmlns:m="http://schemas.openxmlformats.org/officeDocument/2006/math">
                    <m:r>
                      <a:rPr lang="en-US" b="1" i="1" dirty="0" smtClean="0">
                        <a:latin typeface="Cambria Math" panose="02040503050406030204" pitchFamily="18" charset="0"/>
                      </a:rPr>
                      <m:t>𝒙</m:t>
                    </m:r>
                  </m:oMath>
                </a14:m>
                <a:r>
                  <a:rPr lang="en-US"/>
                  <a:t> can be entirely reconstructed from (possibly overlapping) instances of </a:t>
                </a:r>
                <a14:m>
                  <m:oMath xmlns:m="http://schemas.openxmlformats.org/officeDocument/2006/math">
                    <m:r>
                      <a:rPr lang="en-US" b="1" i="1" dirty="0" smtClean="0">
                        <a:latin typeface="Cambria Math" panose="02040503050406030204" pitchFamily="18" charset="0"/>
                      </a:rPr>
                      <m:t>𝒖</m:t>
                    </m:r>
                  </m:oMath>
                </a14:m>
                <a:r>
                  <a:rPr lang="en-US"/>
                  <a:t>. </a:t>
                </a:r>
              </a:p>
            </p:txBody>
          </p:sp>
        </mc:Choice>
        <mc:Fallback xmlns="">
          <p:sp>
            <p:nvSpPr>
              <p:cNvPr id="3" name="Text Placeholder 2">
                <a:extLst>
                  <a:ext uri="{FF2B5EF4-FFF2-40B4-BE49-F238E27FC236}">
                    <a16:creationId xmlns:a16="http://schemas.microsoft.com/office/drawing/2014/main" id="{FAA12B39-CE33-41B8-B12B-0D03B3E9CFAF}"/>
                  </a:ext>
                </a:extLst>
              </p:cNvPr>
              <p:cNvSpPr>
                <a:spLocks noGrp="1" noRot="1" noChangeAspect="1" noMove="1" noResize="1" noEditPoints="1" noAdjustHandles="1" noChangeArrowheads="1" noChangeShapeType="1" noTextEdit="1"/>
              </p:cNvSpPr>
              <p:nvPr>
                <p:ph type="body" idx="1"/>
              </p:nvPr>
            </p:nvSpPr>
            <p:spPr>
              <a:xfrm>
                <a:off x="415600" y="1688433"/>
                <a:ext cx="11360800" cy="1740567"/>
              </a:xfrm>
              <a:blipFill>
                <a:blip r:embed="rId2"/>
                <a:stretch>
                  <a:fillRect/>
                </a:stretch>
              </a:blipFill>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347C32A2-7755-4E0E-9A73-080772EA3519}"/>
              </a:ext>
            </a:extLst>
          </p:cNvPr>
          <p:cNvSpPr>
            <a:spLocks noGrp="1"/>
          </p:cNvSpPr>
          <p:nvPr>
            <p:ph type="sldNum" idx="12"/>
          </p:nvPr>
        </p:nvSpPr>
        <p:spPr/>
        <p:txBody>
          <a:bodyPr/>
          <a:lstStyle/>
          <a:p>
            <a:fld id="{00000000-1234-1234-1234-123412341234}" type="slidenum">
              <a:rPr lang="en" smtClean="0"/>
              <a:pPr/>
              <a:t>5</a:t>
            </a:fld>
            <a:endParaRPr lang="en"/>
          </a:p>
        </p:txBody>
      </p:sp>
      <p:sp>
        <p:nvSpPr>
          <p:cNvPr id="31" name="Google Shape;222;p22">
            <a:extLst>
              <a:ext uri="{FF2B5EF4-FFF2-40B4-BE49-F238E27FC236}">
                <a16:creationId xmlns:a16="http://schemas.microsoft.com/office/drawing/2014/main" id="{F3E52432-3606-4142-9C75-01F93DB3EC3D}"/>
              </a:ext>
            </a:extLst>
          </p:cNvPr>
          <p:cNvSpPr/>
          <p:nvPr/>
        </p:nvSpPr>
        <p:spPr>
          <a:xfrm>
            <a:off x="4835905" y="3657009"/>
            <a:ext cx="955295" cy="555600"/>
          </a:xfrm>
          <a:prstGeom prst="rect">
            <a:avLst/>
          </a:prstGeom>
          <a:solidFill>
            <a:schemeClr val="accent1">
              <a:alpha val="52510"/>
            </a:schemeClr>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bg2"/>
              </a:solidFill>
            </a:endParaRPr>
          </a:p>
        </p:txBody>
      </p:sp>
      <p:sp>
        <p:nvSpPr>
          <p:cNvPr id="33" name="Google Shape;222;p22">
            <a:extLst>
              <a:ext uri="{FF2B5EF4-FFF2-40B4-BE49-F238E27FC236}">
                <a16:creationId xmlns:a16="http://schemas.microsoft.com/office/drawing/2014/main" id="{F637021D-C592-4918-A494-79BCEB2F3058}"/>
              </a:ext>
            </a:extLst>
          </p:cNvPr>
          <p:cNvSpPr/>
          <p:nvPr/>
        </p:nvSpPr>
        <p:spPr>
          <a:xfrm>
            <a:off x="5445507" y="3657009"/>
            <a:ext cx="955295" cy="555600"/>
          </a:xfrm>
          <a:prstGeom prst="rect">
            <a:avLst/>
          </a:prstGeom>
          <a:solidFill>
            <a:schemeClr val="accent1">
              <a:alpha val="52510"/>
            </a:schemeClr>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bg2"/>
              </a:solidFill>
            </a:endParaRPr>
          </a:p>
        </p:txBody>
      </p:sp>
      <p:sp>
        <p:nvSpPr>
          <p:cNvPr id="39" name="Google Shape;222;p22">
            <a:extLst>
              <a:ext uri="{FF2B5EF4-FFF2-40B4-BE49-F238E27FC236}">
                <a16:creationId xmlns:a16="http://schemas.microsoft.com/office/drawing/2014/main" id="{667C2DD5-D99C-4842-B643-505A2D16FD8C}"/>
              </a:ext>
            </a:extLst>
          </p:cNvPr>
          <p:cNvSpPr/>
          <p:nvPr/>
        </p:nvSpPr>
        <p:spPr>
          <a:xfrm>
            <a:off x="6400802" y="3663940"/>
            <a:ext cx="955295" cy="555600"/>
          </a:xfrm>
          <a:prstGeom prst="rect">
            <a:avLst/>
          </a:prstGeom>
          <a:solidFill>
            <a:schemeClr val="accent1">
              <a:alpha val="52510"/>
            </a:schemeClr>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bg2"/>
              </a:solidFill>
            </a:endParaRPr>
          </a:p>
        </p:txBody>
      </p:sp>
      <p:sp>
        <p:nvSpPr>
          <p:cNvPr id="27" name="TextBox 26">
            <a:extLst>
              <a:ext uri="{FF2B5EF4-FFF2-40B4-BE49-F238E27FC236}">
                <a16:creationId xmlns:a16="http://schemas.microsoft.com/office/drawing/2014/main" id="{4877232E-4567-4303-8C8F-B18694788084}"/>
              </a:ext>
            </a:extLst>
          </p:cNvPr>
          <p:cNvSpPr txBox="1"/>
          <p:nvPr/>
        </p:nvSpPr>
        <p:spPr>
          <a:xfrm>
            <a:off x="415600" y="3580866"/>
            <a:ext cx="10881010" cy="707886"/>
          </a:xfrm>
          <a:prstGeom prst="rect">
            <a:avLst/>
          </a:prstGeom>
          <a:noFill/>
        </p:spPr>
        <p:txBody>
          <a:bodyPr wrap="square">
            <a:spAutoFit/>
          </a:bodyPr>
          <a:lstStyle/>
          <a:p>
            <a:pPr lvl="1" algn="ctr"/>
            <a:r>
              <a:rPr lang="en-US" sz="4000" i="1" err="1">
                <a:solidFill>
                  <a:schemeClr val="bg2"/>
                </a:solidFill>
              </a:rPr>
              <a:t>ababaaba</a:t>
            </a:r>
            <a:endParaRPr lang="en-US" sz="4000">
              <a:solidFill>
                <a:schemeClr val="bg2"/>
              </a:solidFill>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89F87F79-47BC-4264-B96B-B2D8A2A95E94}"/>
                  </a:ext>
                </a:extLst>
              </p:cNvPr>
              <p:cNvSpPr txBox="1"/>
              <p:nvPr/>
            </p:nvSpPr>
            <p:spPr>
              <a:xfrm>
                <a:off x="3048000" y="4853078"/>
                <a:ext cx="6096000" cy="646331"/>
              </a:xfrm>
              <a:prstGeom prst="rect">
                <a:avLst/>
              </a:prstGeom>
              <a:noFill/>
            </p:spPr>
            <p:txBody>
              <a:bodyPr wrap="square">
                <a:spAutoFit/>
              </a:bodyPr>
              <a:lstStyle/>
              <a:p>
                <a:pPr algn="ctr"/>
                <a:r>
                  <a:rPr lang="en-US" sz="1800">
                    <a:solidFill>
                      <a:schemeClr val="bg2"/>
                    </a:solidFill>
                  </a:rPr>
                  <a:t>All positions of </a:t>
                </a:r>
                <a14:m>
                  <m:oMath xmlns:m="http://schemas.openxmlformats.org/officeDocument/2006/math">
                    <m:r>
                      <a:rPr lang="en-US" b="1" i="1" dirty="0">
                        <a:solidFill>
                          <a:schemeClr val="bg2"/>
                        </a:solidFill>
                        <a:latin typeface="Cambria Math" panose="02040503050406030204" pitchFamily="18" charset="0"/>
                      </a:rPr>
                      <m:t>𝒙</m:t>
                    </m:r>
                  </m:oMath>
                </a14:m>
                <a:r>
                  <a:rPr lang="en-US">
                    <a:solidFill>
                      <a:schemeClr val="bg2"/>
                    </a:solidFill>
                  </a:rPr>
                  <a:t> </a:t>
                </a:r>
                <a:r>
                  <a:rPr lang="en-US" sz="1800">
                    <a:solidFill>
                      <a:schemeClr val="bg2"/>
                    </a:solidFill>
                  </a:rPr>
                  <a:t>are </a:t>
                </a:r>
                <a:r>
                  <a:rPr lang="en-US" sz="1800" i="1">
                    <a:solidFill>
                      <a:schemeClr val="bg2"/>
                    </a:solidFill>
                  </a:rPr>
                  <a:t>‘covered’</a:t>
                </a:r>
                <a:r>
                  <a:rPr lang="en-US" sz="1800">
                    <a:solidFill>
                      <a:schemeClr val="bg2"/>
                    </a:solidFill>
                  </a:rPr>
                  <a:t> by </a:t>
                </a:r>
                <a14:m>
                  <m:oMath xmlns:m="http://schemas.openxmlformats.org/officeDocument/2006/math">
                    <m:r>
                      <a:rPr lang="en-US" sz="1800" b="1" i="1" dirty="0" smtClean="0">
                        <a:solidFill>
                          <a:schemeClr val="bg2"/>
                        </a:solidFill>
                        <a:latin typeface="Cambria Math" panose="02040503050406030204" pitchFamily="18" charset="0"/>
                      </a:rPr>
                      <m:t>𝒖</m:t>
                    </m:r>
                  </m:oMath>
                </a14:m>
                <a:r>
                  <a:rPr lang="en-US" sz="1800">
                    <a:solidFill>
                      <a:schemeClr val="bg2"/>
                    </a:solidFill>
                  </a:rPr>
                  <a:t>.</a:t>
                </a:r>
              </a:p>
              <a:p>
                <a:pPr algn="ctr"/>
                <a:r>
                  <a:rPr lang="en-US" sz="1800">
                    <a:solidFill>
                      <a:schemeClr val="bg2"/>
                    </a:solidFill>
                  </a:rPr>
                  <a:t>Therefore,</a:t>
                </a:r>
                <a:r>
                  <a:rPr lang="en-US" sz="1800" b="1" i="1">
                    <a:solidFill>
                      <a:schemeClr val="bg2"/>
                    </a:solidFill>
                  </a:rPr>
                  <a:t> </a:t>
                </a:r>
                <a14:m>
                  <m:oMath xmlns:m="http://schemas.openxmlformats.org/officeDocument/2006/math">
                    <m:r>
                      <a:rPr lang="en-US" sz="1800" b="1" i="1" dirty="0" smtClean="0">
                        <a:solidFill>
                          <a:schemeClr val="bg2"/>
                        </a:solidFill>
                        <a:latin typeface="Cambria Math" panose="02040503050406030204" pitchFamily="18" charset="0"/>
                      </a:rPr>
                      <m:t>𝒖</m:t>
                    </m:r>
                    <m:r>
                      <a:rPr lang="en-US" sz="1800" i="1" dirty="0">
                        <a:solidFill>
                          <a:schemeClr val="bg2"/>
                        </a:solidFill>
                        <a:latin typeface="Cambria Math" panose="02040503050406030204" pitchFamily="18" charset="0"/>
                      </a:rPr>
                      <m:t>= </m:t>
                    </m:r>
                  </m:oMath>
                </a14:m>
                <a:r>
                  <a:rPr lang="en-US" sz="1800" i="1">
                    <a:solidFill>
                      <a:schemeClr val="bg2"/>
                    </a:solidFill>
                  </a:rPr>
                  <a:t>aba </a:t>
                </a:r>
                <a:r>
                  <a:rPr lang="en-US" sz="1800">
                    <a:solidFill>
                      <a:schemeClr val="bg2"/>
                    </a:solidFill>
                  </a:rPr>
                  <a:t>is a cover of </a:t>
                </a:r>
                <a14:m>
                  <m:oMath xmlns:m="http://schemas.openxmlformats.org/officeDocument/2006/math">
                    <m:r>
                      <a:rPr lang="en-US" sz="1800" b="1" i="1" dirty="0" smtClean="0">
                        <a:solidFill>
                          <a:schemeClr val="bg2"/>
                        </a:solidFill>
                        <a:latin typeface="Cambria Math" panose="02040503050406030204" pitchFamily="18" charset="0"/>
                      </a:rPr>
                      <m:t>𝒙</m:t>
                    </m:r>
                  </m:oMath>
                </a14:m>
                <a:r>
                  <a:rPr lang="en-US" sz="1800">
                    <a:solidFill>
                      <a:schemeClr val="bg2"/>
                    </a:solidFill>
                  </a:rPr>
                  <a:t> </a:t>
                </a:r>
                <a:endParaRPr lang="en-CA"/>
              </a:p>
            </p:txBody>
          </p:sp>
        </mc:Choice>
        <mc:Fallback xmlns="">
          <p:sp>
            <p:nvSpPr>
              <p:cNvPr id="29" name="TextBox 28">
                <a:extLst>
                  <a:ext uri="{FF2B5EF4-FFF2-40B4-BE49-F238E27FC236}">
                    <a16:creationId xmlns:a16="http://schemas.microsoft.com/office/drawing/2014/main" id="{89F87F79-47BC-4264-B96B-B2D8A2A95E94}"/>
                  </a:ext>
                </a:extLst>
              </p:cNvPr>
              <p:cNvSpPr txBox="1">
                <a:spLocks noRot="1" noChangeAspect="1" noMove="1" noResize="1" noEditPoints="1" noAdjustHandles="1" noChangeArrowheads="1" noChangeShapeType="1" noTextEdit="1"/>
              </p:cNvSpPr>
              <p:nvPr/>
            </p:nvSpPr>
            <p:spPr>
              <a:xfrm>
                <a:off x="3048000" y="4853078"/>
                <a:ext cx="6096000" cy="646331"/>
              </a:xfrm>
              <a:prstGeom prst="rect">
                <a:avLst/>
              </a:prstGeom>
              <a:blipFill>
                <a:blip r:embed="rId3"/>
                <a:stretch>
                  <a:fillRect t="-3774" b="-15094"/>
                </a:stretch>
              </a:blipFill>
            </p:spPr>
            <p:txBody>
              <a:bodyPr/>
              <a:lstStyle/>
              <a:p>
                <a:r>
                  <a:rPr lang="en-CA">
                    <a:noFill/>
                  </a:rPr>
                  <a:t> </a:t>
                </a:r>
              </a:p>
            </p:txBody>
          </p:sp>
        </mc:Fallback>
      </mc:AlternateContent>
    </p:spTree>
    <p:extLst>
      <p:ext uri="{BB962C8B-B14F-4D97-AF65-F5344CB8AC3E}">
        <p14:creationId xmlns:p14="http://schemas.microsoft.com/office/powerpoint/2010/main" val="85961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D1BC8A-3F92-434F-BC43-6BA85C10A635}"/>
              </a:ext>
            </a:extLst>
          </p:cNvPr>
          <p:cNvSpPr>
            <a:spLocks noGrp="1"/>
          </p:cNvSpPr>
          <p:nvPr>
            <p:ph type="title"/>
          </p:nvPr>
        </p:nvSpPr>
        <p:spPr/>
        <p:txBody>
          <a:bodyPr>
            <a:normAutofit/>
          </a:bodyPr>
          <a:lstStyle/>
          <a:p>
            <a:r>
              <a:rPr lang="en-CA"/>
              <a:t>Definitions </a:t>
            </a:r>
            <a:br>
              <a:rPr lang="en-CA"/>
            </a:br>
            <a:r>
              <a:rPr lang="en-CA" sz="2200" b="0"/>
              <a:t>Preliminaries</a:t>
            </a:r>
          </a:p>
        </p:txBody>
      </p:sp>
      <p:graphicFrame>
        <p:nvGraphicFramePr>
          <p:cNvPr id="7" name="Table 7">
            <a:extLst>
              <a:ext uri="{FF2B5EF4-FFF2-40B4-BE49-F238E27FC236}">
                <a16:creationId xmlns:a16="http://schemas.microsoft.com/office/drawing/2014/main" id="{B841E2F3-4518-40CE-8C7C-AB832737D888}"/>
              </a:ext>
            </a:extLst>
          </p:cNvPr>
          <p:cNvGraphicFramePr>
            <a:graphicFrameLocks noGrp="1"/>
          </p:cNvGraphicFramePr>
          <p:nvPr>
            <p:ph idx="1"/>
            <p:extLst>
              <p:ext uri="{D42A27DB-BD31-4B8C-83A1-F6EECF244321}">
                <p14:modId xmlns:p14="http://schemas.microsoft.com/office/powerpoint/2010/main" val="395951078"/>
              </p:ext>
            </p:extLst>
          </p:nvPr>
        </p:nvGraphicFramePr>
        <p:xfrm>
          <a:off x="838200" y="1949450"/>
          <a:ext cx="10515600" cy="3205480"/>
        </p:xfrm>
        <a:graphic>
          <a:graphicData uri="http://schemas.openxmlformats.org/drawingml/2006/table">
            <a:tbl>
              <a:tblPr firstRow="1" bandRow="1">
                <a:tableStyleId>{5C22544A-7EE6-4342-B048-85BDC9FD1C3A}</a:tableStyleId>
              </a:tblPr>
              <a:tblGrid>
                <a:gridCol w="1707724">
                  <a:extLst>
                    <a:ext uri="{9D8B030D-6E8A-4147-A177-3AD203B41FA5}">
                      <a16:colId xmlns:a16="http://schemas.microsoft.com/office/drawing/2014/main" val="2414487386"/>
                    </a:ext>
                  </a:extLst>
                </a:gridCol>
                <a:gridCol w="6332605">
                  <a:extLst>
                    <a:ext uri="{9D8B030D-6E8A-4147-A177-3AD203B41FA5}">
                      <a16:colId xmlns:a16="http://schemas.microsoft.com/office/drawing/2014/main" val="2187083387"/>
                    </a:ext>
                  </a:extLst>
                </a:gridCol>
                <a:gridCol w="2475271">
                  <a:extLst>
                    <a:ext uri="{9D8B030D-6E8A-4147-A177-3AD203B41FA5}">
                      <a16:colId xmlns:a16="http://schemas.microsoft.com/office/drawing/2014/main" val="1259560038"/>
                    </a:ext>
                  </a:extLst>
                </a:gridCol>
              </a:tblGrid>
              <a:tr h="370840">
                <a:tc>
                  <a:txBody>
                    <a:bodyPr/>
                    <a:lstStyle/>
                    <a:p>
                      <a:r>
                        <a:rPr lang="en-CA"/>
                        <a:t>Term</a:t>
                      </a:r>
                    </a:p>
                  </a:txBody>
                  <a:tcPr anchor="ctr"/>
                </a:tc>
                <a:tc>
                  <a:txBody>
                    <a:bodyPr/>
                    <a:lstStyle/>
                    <a:p>
                      <a:r>
                        <a:rPr lang="en-CA"/>
                        <a:t>Definition</a:t>
                      </a:r>
                    </a:p>
                  </a:txBody>
                  <a:tcPr anchor="ctr"/>
                </a:tc>
                <a:tc>
                  <a:txBody>
                    <a:bodyPr/>
                    <a:lstStyle/>
                    <a:p>
                      <a:r>
                        <a:rPr lang="en-CA"/>
                        <a:t>Example</a:t>
                      </a:r>
                    </a:p>
                  </a:txBody>
                  <a:tcPr anchor="ctr"/>
                </a:tc>
                <a:extLst>
                  <a:ext uri="{0D108BD9-81ED-4DB2-BD59-A6C34878D82A}">
                    <a16:rowId xmlns:a16="http://schemas.microsoft.com/office/drawing/2014/main" val="2936449667"/>
                  </a:ext>
                </a:extLst>
              </a:tr>
              <a:tr h="370840">
                <a:tc>
                  <a:txBody>
                    <a:bodyPr/>
                    <a:lstStyle/>
                    <a:p>
                      <a:pPr algn="ctr"/>
                      <a:r>
                        <a:rPr lang="en-CA" b="1" i="1"/>
                        <a:t>Repeat</a:t>
                      </a:r>
                    </a:p>
                  </a:txBody>
                  <a:tcPr marL="137160" marR="137160" marT="137160" marB="137160" anchor="ctr"/>
                </a:tc>
                <a:tc>
                  <a:txBody>
                    <a:bodyPr/>
                    <a:lstStyle/>
                    <a:p>
                      <a:r>
                        <a:rPr lang="en-US"/>
                        <a:t>a substring </a:t>
                      </a:r>
                      <a:r>
                        <a:rPr lang="en-US" b="1" i="1"/>
                        <a:t>u</a:t>
                      </a:r>
                      <a:r>
                        <a:rPr lang="en-US" b="0" i="1"/>
                        <a:t>,</a:t>
                      </a:r>
                      <a:r>
                        <a:rPr lang="en-US" b="1" i="1"/>
                        <a:t> </a:t>
                      </a:r>
                      <a:r>
                        <a:rPr lang="en-US"/>
                        <a:t>where </a:t>
                      </a:r>
                      <a:r>
                        <a:rPr lang="en-US" b="1" i="1"/>
                        <a:t>u</a:t>
                      </a:r>
                      <a:r>
                        <a:rPr lang="en-US"/>
                        <a:t> occurs more than once in </a:t>
                      </a:r>
                      <a:r>
                        <a:rPr lang="en-US" b="1" i="1"/>
                        <a:t>x</a:t>
                      </a:r>
                      <a:endParaRPr lang="en-CA" b="1" i="1"/>
                    </a:p>
                  </a:txBody>
                  <a:tcPr marL="137160" marR="137160" marT="137160" marB="137160" anchor="ctr"/>
                </a:tc>
                <a:tc>
                  <a:txBody>
                    <a:bodyPr/>
                    <a:lstStyle/>
                    <a:p>
                      <a:pPr algn="ctr"/>
                      <a:r>
                        <a:rPr lang="en-CA" sz="2000" i="1" err="1"/>
                        <a:t>a</a:t>
                      </a:r>
                      <a:r>
                        <a:rPr lang="en-CA" sz="2000" b="1" i="1" err="1"/>
                        <a:t>ba</a:t>
                      </a:r>
                      <a:r>
                        <a:rPr lang="en-CA" sz="2000" i="1" err="1"/>
                        <a:t>ca</a:t>
                      </a:r>
                      <a:r>
                        <a:rPr lang="en-CA" sz="2000" b="1" i="1" err="1"/>
                        <a:t>ba</a:t>
                      </a:r>
                      <a:r>
                        <a:rPr lang="en-CA" sz="2000" i="1" err="1"/>
                        <a:t>ca</a:t>
                      </a:r>
                      <a:r>
                        <a:rPr lang="en-CA" sz="2000" b="1" i="1" err="1"/>
                        <a:t>ba</a:t>
                      </a:r>
                      <a:endParaRPr lang="en-CA" sz="2000" b="1" i="1"/>
                    </a:p>
                  </a:txBody>
                  <a:tcPr marL="137160" marR="137160" marT="137160" marB="137160" anchor="ctr"/>
                </a:tc>
                <a:extLst>
                  <a:ext uri="{0D108BD9-81ED-4DB2-BD59-A6C34878D82A}">
                    <a16:rowId xmlns:a16="http://schemas.microsoft.com/office/drawing/2014/main" val="3362492078"/>
                  </a:ext>
                </a:extLst>
              </a:tr>
              <a:tr h="370840">
                <a:tc>
                  <a:txBody>
                    <a:bodyPr/>
                    <a:lstStyle/>
                    <a:p>
                      <a:pPr algn="ctr"/>
                      <a:r>
                        <a:rPr lang="en-CA" sz="1400" b="1" i="1"/>
                        <a:t>Left Extendible</a:t>
                      </a:r>
                    </a:p>
                  </a:txBody>
                  <a:tcPr marL="137160" marR="137160" marT="137160" marB="137160" anchor="ctr"/>
                </a:tc>
                <a:tc>
                  <a:txBody>
                    <a:bodyPr/>
                    <a:lstStyle/>
                    <a:p>
                      <a:r>
                        <a:rPr lang="en-US"/>
                        <a:t>if every instance of </a:t>
                      </a:r>
                      <a:r>
                        <a:rPr lang="en-US" b="1" i="1"/>
                        <a:t>u </a:t>
                      </a:r>
                      <a:r>
                        <a:rPr lang="en-US"/>
                        <a:t>is </a:t>
                      </a:r>
                      <a:r>
                        <a:rPr lang="en-US" u="sng"/>
                        <a:t>preceded</a:t>
                      </a:r>
                      <a:r>
                        <a:rPr lang="en-US" u="none"/>
                        <a:t> </a:t>
                      </a:r>
                      <a:r>
                        <a:rPr lang="en-US"/>
                        <a:t>by the same symbol</a:t>
                      </a:r>
                      <a:endParaRPr lang="en-CA"/>
                    </a:p>
                  </a:txBody>
                  <a:tcPr marL="137160" marR="137160" marT="137160" marB="1371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1" i="1" err="1">
                          <a:solidFill>
                            <a:schemeClr val="accent1"/>
                          </a:solidFill>
                        </a:rPr>
                        <a:t>a</a:t>
                      </a:r>
                      <a:r>
                        <a:rPr lang="en-CA" sz="2000" b="1" i="1" err="1"/>
                        <a:t>ba</a:t>
                      </a:r>
                      <a:r>
                        <a:rPr lang="en-CA" sz="2000" i="1" err="1"/>
                        <a:t>c</a:t>
                      </a:r>
                      <a:r>
                        <a:rPr lang="en-CA" sz="2000" b="1" i="1" err="1">
                          <a:solidFill>
                            <a:schemeClr val="accent1"/>
                          </a:solidFill>
                        </a:rPr>
                        <a:t>a</a:t>
                      </a:r>
                      <a:r>
                        <a:rPr lang="en-CA" sz="2000" b="1" i="1" err="1"/>
                        <a:t>ba</a:t>
                      </a:r>
                      <a:r>
                        <a:rPr lang="en-CA" sz="2000" i="1" err="1"/>
                        <a:t>c</a:t>
                      </a:r>
                      <a:r>
                        <a:rPr lang="en-CA" sz="2000" b="1" i="1" err="1">
                          <a:solidFill>
                            <a:schemeClr val="accent1"/>
                          </a:solidFill>
                        </a:rPr>
                        <a:t>a</a:t>
                      </a:r>
                      <a:r>
                        <a:rPr lang="en-CA" sz="2000" b="1" i="1" err="1"/>
                        <a:t>ba</a:t>
                      </a:r>
                      <a:endParaRPr lang="en-CA" sz="2000" b="1" i="1"/>
                    </a:p>
                  </a:txBody>
                  <a:tcPr marL="137160" marR="137160" marT="137160" marB="137160" anchor="ctr"/>
                </a:tc>
                <a:extLst>
                  <a:ext uri="{0D108BD9-81ED-4DB2-BD59-A6C34878D82A}">
                    <a16:rowId xmlns:a16="http://schemas.microsoft.com/office/drawing/2014/main" val="3590781469"/>
                  </a:ext>
                </a:extLst>
              </a:tr>
              <a:tr h="370840">
                <a:tc>
                  <a:txBody>
                    <a:bodyPr/>
                    <a:lstStyle/>
                    <a:p>
                      <a:pPr algn="ctr"/>
                      <a:r>
                        <a:rPr lang="en-CA" sz="1400" b="1" i="1"/>
                        <a:t>Right Extendible</a:t>
                      </a:r>
                    </a:p>
                  </a:txBody>
                  <a:tcPr marL="137160" marR="137160" marT="137160" marB="137160" anchor="ctr"/>
                </a:tc>
                <a:tc>
                  <a:txBody>
                    <a:bodyPr/>
                    <a:lstStyle/>
                    <a:p>
                      <a:r>
                        <a:rPr lang="en-US"/>
                        <a:t>if every instance of </a:t>
                      </a:r>
                      <a:r>
                        <a:rPr lang="en-US" b="1" i="1"/>
                        <a:t>u </a:t>
                      </a:r>
                      <a:r>
                        <a:rPr lang="en-US"/>
                        <a:t>is </a:t>
                      </a:r>
                      <a:r>
                        <a:rPr lang="en-US" u="sng"/>
                        <a:t>followed</a:t>
                      </a:r>
                      <a:r>
                        <a:rPr lang="en-US"/>
                        <a:t> by the same symbol</a:t>
                      </a:r>
                      <a:endParaRPr lang="en-CA"/>
                    </a:p>
                  </a:txBody>
                  <a:tcPr marL="137160" marR="137160" marT="137160" marB="1371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1" i="1" err="1">
                          <a:solidFill>
                            <a:schemeClr val="tx1"/>
                          </a:solidFill>
                        </a:rPr>
                        <a:t>ab</a:t>
                      </a:r>
                      <a:r>
                        <a:rPr lang="en-CA" sz="2000" b="1" i="1" err="1">
                          <a:solidFill>
                            <a:schemeClr val="accent1"/>
                          </a:solidFill>
                        </a:rPr>
                        <a:t>a</a:t>
                      </a:r>
                      <a:r>
                        <a:rPr lang="en-CA" sz="2000" i="1" err="1">
                          <a:solidFill>
                            <a:schemeClr val="tx1"/>
                          </a:solidFill>
                        </a:rPr>
                        <a:t>c</a:t>
                      </a:r>
                      <a:r>
                        <a:rPr lang="en-CA" sz="2000" b="1" i="1" err="1">
                          <a:solidFill>
                            <a:schemeClr val="tx1"/>
                          </a:solidFill>
                        </a:rPr>
                        <a:t>ab</a:t>
                      </a:r>
                      <a:r>
                        <a:rPr lang="en-CA" sz="2000" b="1" i="1" err="1">
                          <a:solidFill>
                            <a:schemeClr val="accent1"/>
                          </a:solidFill>
                        </a:rPr>
                        <a:t>a</a:t>
                      </a:r>
                      <a:r>
                        <a:rPr lang="en-CA" sz="2000" i="1" err="1">
                          <a:solidFill>
                            <a:schemeClr val="tx1"/>
                          </a:solidFill>
                        </a:rPr>
                        <a:t>c</a:t>
                      </a:r>
                      <a:r>
                        <a:rPr lang="en-CA" sz="2000" b="1" i="1" err="1">
                          <a:solidFill>
                            <a:schemeClr val="tx1"/>
                          </a:solidFill>
                        </a:rPr>
                        <a:t>ab</a:t>
                      </a:r>
                      <a:r>
                        <a:rPr lang="en-CA" sz="2000" b="1" i="1" err="1">
                          <a:solidFill>
                            <a:schemeClr val="accent1"/>
                          </a:solidFill>
                        </a:rPr>
                        <a:t>a</a:t>
                      </a:r>
                      <a:endParaRPr lang="en-CA" sz="2000" b="1" i="1">
                        <a:solidFill>
                          <a:schemeClr val="accent1"/>
                        </a:solidFill>
                      </a:endParaRPr>
                    </a:p>
                  </a:txBody>
                  <a:tcPr marL="137160" marR="137160" marT="137160" marB="137160" anchor="ctr"/>
                </a:tc>
                <a:extLst>
                  <a:ext uri="{0D108BD9-81ED-4DB2-BD59-A6C34878D82A}">
                    <a16:rowId xmlns:a16="http://schemas.microsoft.com/office/drawing/2014/main" val="3568516643"/>
                  </a:ext>
                </a:extLst>
              </a:tr>
              <a:tr h="370840">
                <a:tc>
                  <a:txBody>
                    <a:bodyPr/>
                    <a:lstStyle/>
                    <a:p>
                      <a:pPr algn="ctr"/>
                      <a:r>
                        <a:rPr lang="en-CA" b="1" i="1"/>
                        <a:t>NLE / NRE</a:t>
                      </a:r>
                    </a:p>
                  </a:txBody>
                  <a:tcPr marL="137160" marR="137160" marT="137160" marB="137160" anchor="ctr"/>
                </a:tc>
                <a:tc>
                  <a:txBody>
                    <a:bodyPr/>
                    <a:lstStyle/>
                    <a:p>
                      <a:r>
                        <a:rPr lang="en-CA"/>
                        <a:t>Non-Left Extendible / Non-Right Extendible </a:t>
                      </a:r>
                    </a:p>
                  </a:txBody>
                  <a:tcPr marL="137160" marR="137160" marT="137160" marB="137160"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b="1" i="1" err="1">
                          <a:solidFill>
                            <a:schemeClr val="tx1"/>
                          </a:solidFill>
                        </a:rPr>
                        <a:t>aba</a:t>
                      </a:r>
                      <a:r>
                        <a:rPr lang="en-CA" sz="2000" i="1" err="1">
                          <a:solidFill>
                            <a:schemeClr val="tx1"/>
                          </a:solidFill>
                        </a:rPr>
                        <a:t>c</a:t>
                      </a:r>
                      <a:r>
                        <a:rPr lang="en-CA" sz="2000" b="1" i="1" err="1">
                          <a:solidFill>
                            <a:schemeClr val="tx1"/>
                          </a:solidFill>
                        </a:rPr>
                        <a:t>aba</a:t>
                      </a:r>
                      <a:r>
                        <a:rPr lang="en-CA" sz="2000" i="1" err="1">
                          <a:solidFill>
                            <a:schemeClr val="tx1"/>
                          </a:solidFill>
                        </a:rPr>
                        <a:t>c</a:t>
                      </a:r>
                      <a:r>
                        <a:rPr lang="en-CA" sz="2000" b="1" i="1" err="1">
                          <a:solidFill>
                            <a:schemeClr val="tx1"/>
                          </a:solidFill>
                        </a:rPr>
                        <a:t>aba</a:t>
                      </a:r>
                      <a:endParaRPr lang="en-CA" sz="2000" b="1" i="1">
                        <a:solidFill>
                          <a:schemeClr val="tx1"/>
                        </a:solidFill>
                      </a:endParaRPr>
                    </a:p>
                  </a:txBody>
                  <a:tcPr marL="137160" marR="137160" marT="137160" marB="137160" anchor="ctr"/>
                </a:tc>
                <a:extLst>
                  <a:ext uri="{0D108BD9-81ED-4DB2-BD59-A6C34878D82A}">
                    <a16:rowId xmlns:a16="http://schemas.microsoft.com/office/drawing/2014/main" val="444958596"/>
                  </a:ext>
                </a:extLst>
              </a:tr>
              <a:tr h="370840">
                <a:tc>
                  <a:txBody>
                    <a:bodyPr/>
                    <a:lstStyle/>
                    <a:p>
                      <a:pPr algn="ctr"/>
                      <a:r>
                        <a:rPr lang="en-CA" b="1" i="1"/>
                        <a:t>NE</a:t>
                      </a:r>
                    </a:p>
                  </a:txBody>
                  <a:tcPr marL="137160" marR="137160" marT="137160" marB="137160" anchor="ctr">
                    <a:solidFill>
                      <a:srgbClr val="FFFF00"/>
                    </a:solidFill>
                  </a:tcPr>
                </a:tc>
                <a:tc>
                  <a:txBody>
                    <a:bodyPr/>
                    <a:lstStyle/>
                    <a:p>
                      <a:r>
                        <a:rPr lang="en-CA"/>
                        <a:t>NLE + NRE = Non-Extendible (NE)</a:t>
                      </a:r>
                    </a:p>
                  </a:txBody>
                  <a:tcPr marL="137160" marR="137160" marT="137160" marB="137160" anchor="ctr">
                    <a:solidFill>
                      <a:srgbClr val="FFFF00"/>
                    </a:solidFill>
                  </a:tcPr>
                </a:tc>
                <a:tc vMerge="1">
                  <a:txBody>
                    <a:bodyPr/>
                    <a:lstStyle/>
                    <a:p>
                      <a:pPr algn="ctr"/>
                      <a:r>
                        <a:rPr lang="en-CA" sz="2000" b="1" i="1" err="1">
                          <a:solidFill>
                            <a:schemeClr val="tx1"/>
                          </a:solidFill>
                        </a:rPr>
                        <a:t>aba</a:t>
                      </a:r>
                      <a:r>
                        <a:rPr lang="en-CA" sz="2000" i="1" err="1">
                          <a:solidFill>
                            <a:schemeClr val="tx1"/>
                          </a:solidFill>
                        </a:rPr>
                        <a:t>c</a:t>
                      </a:r>
                      <a:r>
                        <a:rPr lang="en-CA" sz="2000" b="1" i="1" err="1">
                          <a:solidFill>
                            <a:schemeClr val="tx1"/>
                          </a:solidFill>
                        </a:rPr>
                        <a:t>aba</a:t>
                      </a:r>
                      <a:r>
                        <a:rPr lang="en-CA" sz="2000" i="1" err="1">
                          <a:solidFill>
                            <a:schemeClr val="tx1"/>
                          </a:solidFill>
                        </a:rPr>
                        <a:t>c</a:t>
                      </a:r>
                      <a:r>
                        <a:rPr lang="en-CA" sz="2000" b="1" i="1" err="1">
                          <a:solidFill>
                            <a:schemeClr val="tx1"/>
                          </a:solidFill>
                        </a:rPr>
                        <a:t>aba</a:t>
                      </a:r>
                      <a:endParaRPr lang="en-CA" sz="2000" i="1"/>
                    </a:p>
                  </a:txBody>
                  <a:tcPr marL="137160" marR="137160" marT="137160" marB="137160" anchor="ctr"/>
                </a:tc>
                <a:extLst>
                  <a:ext uri="{0D108BD9-81ED-4DB2-BD59-A6C34878D82A}">
                    <a16:rowId xmlns:a16="http://schemas.microsoft.com/office/drawing/2014/main" val="2414821756"/>
                  </a:ext>
                </a:extLst>
              </a:tr>
            </a:tbl>
          </a:graphicData>
        </a:graphic>
      </p:graphicFrame>
      <p:sp>
        <p:nvSpPr>
          <p:cNvPr id="4" name="Slide Number Placeholder 3">
            <a:extLst>
              <a:ext uri="{FF2B5EF4-FFF2-40B4-BE49-F238E27FC236}">
                <a16:creationId xmlns:a16="http://schemas.microsoft.com/office/drawing/2014/main" id="{7C4F2040-B935-4ED2-86CE-B7A44270564D}"/>
              </a:ext>
            </a:extLst>
          </p:cNvPr>
          <p:cNvSpPr>
            <a:spLocks noGrp="1"/>
          </p:cNvSpPr>
          <p:nvPr>
            <p:ph type="sldNum" sz="quarter" idx="12"/>
          </p:nvPr>
        </p:nvSpPr>
        <p:spPr/>
        <p:txBody>
          <a:bodyPr/>
          <a:lstStyle/>
          <a:p>
            <a:fld id="{73B850FF-6169-4056-8077-06FFA93A5366}" type="slidenum">
              <a:rPr lang="en-US" smtClean="0"/>
              <a:t>50</a:t>
            </a:fld>
            <a:endParaRPr lang="en-US"/>
          </a:p>
        </p:txBody>
      </p:sp>
      <p:sp>
        <p:nvSpPr>
          <p:cNvPr id="6" name="Content Placeholder 11">
            <a:extLst>
              <a:ext uri="{FF2B5EF4-FFF2-40B4-BE49-F238E27FC236}">
                <a16:creationId xmlns:a16="http://schemas.microsoft.com/office/drawing/2014/main" id="{4B85ABEB-F6ED-41B4-9001-75FACBB02EF6}"/>
              </a:ext>
            </a:extLst>
          </p:cNvPr>
          <p:cNvSpPr txBox="1">
            <a:spLocks/>
          </p:cNvSpPr>
          <p:nvPr/>
        </p:nvSpPr>
        <p:spPr>
          <a:xfrm>
            <a:off x="3619659" y="5474017"/>
            <a:ext cx="4952681" cy="735283"/>
          </a:xfrm>
          <a:prstGeom prst="rect">
            <a:avLst/>
          </a:prstGeom>
        </p:spPr>
        <p:txBody>
          <a:bodyPr vert="horz" lIns="91440" tIns="45720" rIns="91440" bIns="45720" rtlCol="0" anchor="ctr">
            <a:normAutofit/>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i="1">
                <a:solidFill>
                  <a:schemeClr val="bg2"/>
                </a:solidFill>
                <a:cs typeface="Courier New" panose="02070309020205020404" pitchFamily="49" charset="0"/>
              </a:rPr>
              <a:t>NE repeats</a:t>
            </a:r>
            <a:r>
              <a:rPr lang="en-US" sz="1400">
                <a:solidFill>
                  <a:schemeClr val="bg2"/>
                </a:solidFill>
                <a:cs typeface="Courier New" panose="02070309020205020404" pitchFamily="49" charset="0"/>
              </a:rPr>
              <a:t>: a.k.a. </a:t>
            </a:r>
            <a:r>
              <a:rPr lang="en-US" sz="1400" i="1">
                <a:solidFill>
                  <a:schemeClr val="bg2"/>
                </a:solidFill>
                <a:cs typeface="Courier New" panose="02070309020205020404" pitchFamily="49" charset="0"/>
              </a:rPr>
              <a:t>“</a:t>
            </a:r>
            <a:r>
              <a:rPr lang="en-US" sz="1400" b="1" i="1">
                <a:solidFill>
                  <a:schemeClr val="bg2"/>
                </a:solidFill>
                <a:cs typeface="Courier New" panose="02070309020205020404" pitchFamily="49" charset="0"/>
              </a:rPr>
              <a:t>maximal repeats</a:t>
            </a:r>
            <a:r>
              <a:rPr lang="en-US" sz="1400" i="1">
                <a:solidFill>
                  <a:schemeClr val="bg2"/>
                </a:solidFill>
                <a:cs typeface="Courier New" panose="02070309020205020404" pitchFamily="49" charset="0"/>
              </a:rPr>
              <a:t>” </a:t>
            </a:r>
            <a:r>
              <a:rPr lang="en-US" sz="1400">
                <a:solidFill>
                  <a:schemeClr val="bg2"/>
                </a:solidFill>
                <a:cs typeface="Courier New" panose="02070309020205020404" pitchFamily="49" charset="0"/>
              </a:rPr>
              <a:t>in literature</a:t>
            </a:r>
          </a:p>
        </p:txBody>
      </p:sp>
    </p:spTree>
    <p:extLst>
      <p:ext uri="{BB962C8B-B14F-4D97-AF65-F5344CB8AC3E}">
        <p14:creationId xmlns:p14="http://schemas.microsoft.com/office/powerpoint/2010/main" val="2778125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 name="Title 4">
            <a:extLst>
              <a:ext uri="{FF2B5EF4-FFF2-40B4-BE49-F238E27FC236}">
                <a16:creationId xmlns:a16="http://schemas.microsoft.com/office/drawing/2014/main" id="{6C87958C-AB57-4D4B-B090-C77E611748E3}"/>
              </a:ext>
            </a:extLst>
          </p:cNvPr>
          <p:cNvSpPr>
            <a:spLocks noGrp="1"/>
          </p:cNvSpPr>
          <p:nvPr>
            <p:ph type="title"/>
          </p:nvPr>
        </p:nvSpPr>
        <p:spPr>
          <a:xfrm>
            <a:off x="838200" y="586992"/>
            <a:ext cx="4953000" cy="1664573"/>
          </a:xfrm>
        </p:spPr>
        <p:txBody>
          <a:bodyPr>
            <a:normAutofit/>
          </a:bodyPr>
          <a:lstStyle/>
          <a:p>
            <a:pPr>
              <a:lnSpc>
                <a:spcPct val="90000"/>
              </a:lnSpc>
            </a:pPr>
            <a:r>
              <a:rPr lang="en-CA" sz="4000">
                <a:solidFill>
                  <a:schemeClr val="tx2"/>
                </a:solidFill>
              </a:rPr>
              <a:t>Extension of MAXCOVER</a:t>
            </a:r>
            <a:endParaRPr lang="en-CA" sz="2000" b="0">
              <a:solidFill>
                <a:schemeClr val="tx2"/>
              </a:solidFill>
            </a:endParaRPr>
          </a:p>
        </p:txBody>
      </p:sp>
      <p:sp>
        <p:nvSpPr>
          <p:cNvPr id="19" name="Rectangle 18">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96875" y="0"/>
            <a:ext cx="5992075"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4F5CB7-A3D1-44A9-8B58-DB497DD7DD92}"/>
              </a:ext>
            </a:extLst>
          </p:cNvPr>
          <p:cNvSpPr>
            <a:spLocks noGrp="1"/>
          </p:cNvSpPr>
          <p:nvPr>
            <p:ph type="sldNum" sz="quarter" idx="12"/>
          </p:nvPr>
        </p:nvSpPr>
        <p:spPr>
          <a:xfrm>
            <a:off x="8610600" y="6327648"/>
            <a:ext cx="2743200" cy="365125"/>
          </a:xfrm>
        </p:spPr>
        <p:txBody>
          <a:bodyPr>
            <a:normAutofit/>
          </a:bodyPr>
          <a:lstStyle/>
          <a:p>
            <a:pPr>
              <a:spcAft>
                <a:spcPts val="600"/>
              </a:spcAft>
            </a:pPr>
            <a:fld id="{73B850FF-6169-4056-8077-06FFA93A5366}" type="slidenum">
              <a:rPr lang="en-US" smtClean="0"/>
              <a:pPr>
                <a:spcAft>
                  <a:spcPts val="600"/>
                </a:spcAft>
              </a:pPr>
              <a:t>51</a:t>
            </a:fld>
            <a:endParaRPr lang="en-US"/>
          </a:p>
        </p:txBody>
      </p:sp>
      <p:sp>
        <p:nvSpPr>
          <p:cNvPr id="31" name="Content Placeholder 11">
            <a:extLst>
              <a:ext uri="{FF2B5EF4-FFF2-40B4-BE49-F238E27FC236}">
                <a16:creationId xmlns:a16="http://schemas.microsoft.com/office/drawing/2014/main" id="{F43010CD-16E6-4FF7-A01D-128F1E0BFB6D}"/>
              </a:ext>
            </a:extLst>
          </p:cNvPr>
          <p:cNvSpPr>
            <a:spLocks noGrp="1"/>
          </p:cNvSpPr>
          <p:nvPr>
            <p:ph idx="1"/>
          </p:nvPr>
        </p:nvSpPr>
        <p:spPr>
          <a:xfrm>
            <a:off x="838200" y="2411654"/>
            <a:ext cx="4952681" cy="3122036"/>
          </a:xfrm>
        </p:spPr>
        <p:txBody>
          <a:bodyPr anchor="ctr">
            <a:normAutofit/>
          </a:bodyPr>
          <a:lstStyle/>
          <a:p>
            <a:r>
              <a:rPr lang="en-US" sz="1400">
                <a:solidFill>
                  <a:schemeClr val="tx2"/>
                </a:solidFill>
                <a:cs typeface="Courier New" panose="02070309020205020404" pitchFamily="49" charset="0"/>
              </a:rPr>
              <a:t>MAXCOVER was extended to also compute </a:t>
            </a:r>
            <a:r>
              <a:rPr lang="en-US" sz="1400" b="1" i="1">
                <a:solidFill>
                  <a:schemeClr val="tx2"/>
                </a:solidFill>
                <a:cs typeface="Courier New" panose="02070309020205020404" pitchFamily="49" charset="0"/>
              </a:rPr>
              <a:t>NE repeats</a:t>
            </a:r>
            <a:r>
              <a:rPr lang="en-US" sz="1400" i="1">
                <a:solidFill>
                  <a:schemeClr val="tx2"/>
                </a:solidFill>
                <a:cs typeface="Courier New" panose="02070309020205020404" pitchFamily="49" charset="0"/>
              </a:rPr>
              <a:t>, </a:t>
            </a:r>
            <a:r>
              <a:rPr lang="en-US" sz="1400">
                <a:solidFill>
                  <a:schemeClr val="tx2"/>
                </a:solidFill>
                <a:cs typeface="Courier New" panose="02070309020205020404" pitchFamily="49" charset="0"/>
              </a:rPr>
              <a:t>a very similar type of repeating substring – nearly identical to </a:t>
            </a:r>
            <a:r>
              <a:rPr lang="en-US" sz="1400" i="1">
                <a:solidFill>
                  <a:schemeClr val="tx2"/>
                </a:solidFill>
                <a:cs typeface="Courier New" panose="02070309020205020404" pitchFamily="49" charset="0"/>
              </a:rPr>
              <a:t>maximal covers</a:t>
            </a:r>
            <a:endParaRPr lang="en-US" sz="1000">
              <a:solidFill>
                <a:schemeClr val="tx2"/>
              </a:solidFill>
              <a:cs typeface="Courier New" panose="02070309020205020404" pitchFamily="49" charset="0"/>
            </a:endParaRPr>
          </a:p>
        </p:txBody>
      </p:sp>
      <p:grpSp>
        <p:nvGrpSpPr>
          <p:cNvPr id="30" name="Group 29">
            <a:extLst>
              <a:ext uri="{FF2B5EF4-FFF2-40B4-BE49-F238E27FC236}">
                <a16:creationId xmlns:a16="http://schemas.microsoft.com/office/drawing/2014/main" id="{8512D74C-B51A-4373-BFB3-38BB5628E1A5}"/>
              </a:ext>
            </a:extLst>
          </p:cNvPr>
          <p:cNvGrpSpPr/>
          <p:nvPr/>
        </p:nvGrpSpPr>
        <p:grpSpPr>
          <a:xfrm>
            <a:off x="7845406" y="609712"/>
            <a:ext cx="2691851" cy="5638576"/>
            <a:chOff x="7488773" y="609712"/>
            <a:chExt cx="2691851" cy="5638576"/>
          </a:xfrm>
        </p:grpSpPr>
        <p:sp>
          <p:nvSpPr>
            <p:cNvPr id="36" name="Oval 35">
              <a:extLst>
                <a:ext uri="{FF2B5EF4-FFF2-40B4-BE49-F238E27FC236}">
                  <a16:creationId xmlns:a16="http://schemas.microsoft.com/office/drawing/2014/main" id="{71936F24-CF98-4664-95AE-669755F0DBDD}"/>
                </a:ext>
              </a:extLst>
            </p:cNvPr>
            <p:cNvSpPr/>
            <p:nvPr/>
          </p:nvSpPr>
          <p:spPr>
            <a:xfrm>
              <a:off x="8527861" y="609712"/>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Main()</a:t>
              </a:r>
            </a:p>
          </p:txBody>
        </p: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B63B4FCE-8941-4CD6-A4D3-82BA4C1AD5A4}"/>
                    </a:ext>
                  </a:extLst>
                </p:cNvPr>
                <p:cNvSpPr/>
                <p:nvPr/>
              </p:nvSpPr>
              <p:spPr>
                <a:xfrm>
                  <a:off x="8247305" y="1506496"/>
                  <a:ext cx="1635532"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b="0" i="1" dirty="0" smtClean="0">
                            <a:latin typeface="Cambria Math" panose="02040503050406030204" pitchFamily="18" charset="0"/>
                            <a:cs typeface="Courier New" panose="02070309020205020404" pitchFamily="49" charset="0"/>
                          </a:rPr>
                          <m:t>𝑅𝑒𝑝𝑒𝑎𝑡</m:t>
                        </m:r>
                        <m:r>
                          <a:rPr lang="en-CA" sz="1200" b="0" i="1" dirty="0" smtClean="0">
                            <a:latin typeface="Cambria Math" panose="02040503050406030204" pitchFamily="18" charset="0"/>
                            <a:cs typeface="Courier New" panose="02070309020205020404" pitchFamily="49" charset="0"/>
                          </a:rPr>
                          <m:t>_</m:t>
                        </m:r>
                        <m:r>
                          <a:rPr lang="en-CA" sz="1200" b="0" i="1" dirty="0" smtClean="0">
                            <a:latin typeface="Cambria Math" panose="02040503050406030204" pitchFamily="18" charset="0"/>
                            <a:cs typeface="Courier New" panose="02070309020205020404" pitchFamily="49" charset="0"/>
                          </a:rPr>
                          <m:t>𝑀𝑎𝑡𝑐h𝑒𝑠</m:t>
                        </m:r>
                        <m:r>
                          <a:rPr lang="en-CA" sz="1200" i="1" dirty="0">
                            <a:latin typeface="Cambria Math" panose="02040503050406030204" pitchFamily="18" charset="0"/>
                            <a:cs typeface="Courier New" panose="02070309020205020404" pitchFamily="49" charset="0"/>
                          </a:rPr>
                          <m:t>()</m:t>
                        </m:r>
                      </m:oMath>
                    </m:oMathPara>
                  </a14:m>
                  <a:endParaRPr lang="en-CA" sz="1200">
                    <a:latin typeface="Courier New" panose="02070309020205020404" pitchFamily="49" charset="0"/>
                    <a:cs typeface="Courier New" panose="02070309020205020404" pitchFamily="49" charset="0"/>
                  </a:endParaRPr>
                </a:p>
              </p:txBody>
            </p:sp>
          </mc:Choice>
          <mc:Fallback xmlns="">
            <p:sp>
              <p:nvSpPr>
                <p:cNvPr id="37" name="Rectangle 36">
                  <a:extLst>
                    <a:ext uri="{FF2B5EF4-FFF2-40B4-BE49-F238E27FC236}">
                      <a16:creationId xmlns:a16="http://schemas.microsoft.com/office/drawing/2014/main" id="{B63B4FCE-8941-4CD6-A4D3-82BA4C1AD5A4}"/>
                    </a:ext>
                  </a:extLst>
                </p:cNvPr>
                <p:cNvSpPr>
                  <a:spLocks noRot="1" noChangeAspect="1" noMove="1" noResize="1" noEditPoints="1" noAdjustHandles="1" noChangeArrowheads="1" noChangeShapeType="1" noTextEdit="1"/>
                </p:cNvSpPr>
                <p:nvPr/>
              </p:nvSpPr>
              <p:spPr>
                <a:xfrm>
                  <a:off x="8247305" y="1506496"/>
                  <a:ext cx="1635532" cy="464820"/>
                </a:xfrm>
                <a:prstGeom prst="rect">
                  <a:avLst/>
                </a:prstGeom>
                <a:blipFill>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53F1D4FB-E2C3-4C21-9E9C-C43674E18687}"/>
                    </a:ext>
                  </a:extLst>
                </p:cNvPr>
                <p:cNvSpPr/>
                <p:nvPr/>
              </p:nvSpPr>
              <p:spPr>
                <a:xfrm>
                  <a:off x="8192656" y="4905457"/>
                  <a:ext cx="1744830" cy="446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b="0" i="1" dirty="0" smtClean="0">
                            <a:latin typeface="Cambria Math" panose="02040503050406030204" pitchFamily="18" charset="0"/>
                            <a:cs typeface="Courier New" panose="02070309020205020404" pitchFamily="49" charset="0"/>
                          </a:rPr>
                          <m:t>𝐶𝑜𝑚𝑝𝑢𝑡𝑒</m:t>
                        </m:r>
                        <m:r>
                          <a:rPr lang="en-CA" sz="1200" b="0" i="1" dirty="0" smtClean="0">
                            <a:latin typeface="Cambria Math" panose="02040503050406030204" pitchFamily="18" charset="0"/>
                            <a:cs typeface="Courier New" panose="02070309020205020404" pitchFamily="49" charset="0"/>
                          </a:rPr>
                          <m:t>_</m:t>
                        </m:r>
                        <m:r>
                          <a:rPr lang="en-CA" sz="1200" b="0" i="1" dirty="0" smtClean="0">
                            <a:latin typeface="Cambria Math" panose="02040503050406030204" pitchFamily="18" charset="0"/>
                            <a:cs typeface="Courier New" panose="02070309020205020404" pitchFamily="49" charset="0"/>
                          </a:rPr>
                          <m:t>𝑅𝑒𝑝𝑜𝑟𝑡𝑒𝑑</m:t>
                        </m:r>
                        <m:r>
                          <a:rPr lang="en-CA" sz="1200" b="0" i="1" dirty="0" smtClean="0">
                            <a:latin typeface="Cambria Math" panose="02040503050406030204" pitchFamily="18" charset="0"/>
                            <a:cs typeface="Courier New" panose="02070309020205020404" pitchFamily="49" charset="0"/>
                          </a:rPr>
                          <m:t>()</m:t>
                        </m:r>
                      </m:oMath>
                    </m:oMathPara>
                  </a14:m>
                  <a:endParaRPr lang="en-CA" sz="1200" baseline="-25000">
                    <a:latin typeface="Courier New" panose="02070309020205020404" pitchFamily="49" charset="0"/>
                    <a:cs typeface="Courier New" panose="02070309020205020404" pitchFamily="49" charset="0"/>
                  </a:endParaRPr>
                </a:p>
              </p:txBody>
            </p:sp>
          </mc:Choice>
          <mc:Fallback xmlns="">
            <p:sp>
              <p:nvSpPr>
                <p:cNvPr id="42" name="Rectangle 41">
                  <a:extLst>
                    <a:ext uri="{FF2B5EF4-FFF2-40B4-BE49-F238E27FC236}">
                      <a16:creationId xmlns:a16="http://schemas.microsoft.com/office/drawing/2014/main" id="{53F1D4FB-E2C3-4C21-9E9C-C43674E18687}"/>
                    </a:ext>
                  </a:extLst>
                </p:cNvPr>
                <p:cNvSpPr>
                  <a:spLocks noRot="1" noChangeAspect="1" noMove="1" noResize="1" noEditPoints="1" noAdjustHandles="1" noChangeArrowheads="1" noChangeShapeType="1" noTextEdit="1"/>
                </p:cNvSpPr>
                <p:nvPr/>
              </p:nvSpPr>
              <p:spPr>
                <a:xfrm>
                  <a:off x="8192656" y="4905457"/>
                  <a:ext cx="1744830" cy="446047"/>
                </a:xfrm>
                <a:prstGeom prst="rect">
                  <a:avLst/>
                </a:prstGeom>
                <a:blipFill>
                  <a:blip r:embed="rId4"/>
                  <a:stretch>
                    <a:fillRect/>
                  </a:stretch>
                </a:blipFill>
              </p:spPr>
              <p:txBody>
                <a:bodyPr/>
                <a:lstStyle/>
                <a:p>
                  <a:r>
                    <a:rPr lang="en-CA">
                      <a:noFill/>
                    </a:rPr>
                    <a:t> </a:t>
                  </a:r>
                </a:p>
              </p:txBody>
            </p:sp>
          </mc:Fallback>
        </mc:AlternateContent>
        <p:sp>
          <p:nvSpPr>
            <p:cNvPr id="43" name="Oval 42">
              <a:extLst>
                <a:ext uri="{FF2B5EF4-FFF2-40B4-BE49-F238E27FC236}">
                  <a16:creationId xmlns:a16="http://schemas.microsoft.com/office/drawing/2014/main" id="{3CEEC923-3956-4E23-A0AC-CD1EB01AC100}"/>
                </a:ext>
              </a:extLst>
            </p:cNvPr>
            <p:cNvSpPr/>
            <p:nvPr/>
          </p:nvSpPr>
          <p:spPr>
            <a:xfrm>
              <a:off x="8527861" y="5556409"/>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Output</a:t>
              </a:r>
            </a:p>
          </p:txBody>
        </p:sp>
        <p:cxnSp>
          <p:nvCxnSpPr>
            <p:cNvPr id="44" name="Connector: Elbow 14">
              <a:extLst>
                <a:ext uri="{FF2B5EF4-FFF2-40B4-BE49-F238E27FC236}">
                  <a16:creationId xmlns:a16="http://schemas.microsoft.com/office/drawing/2014/main" id="{4440D551-6B6E-494C-86A8-F31730E5F294}"/>
                </a:ext>
              </a:extLst>
            </p:cNvPr>
            <p:cNvCxnSpPr>
              <a:cxnSpLocks/>
              <a:stCxn id="36" idx="4"/>
              <a:endCxn id="37" idx="0"/>
            </p:cNvCxnSpPr>
            <p:nvPr/>
          </p:nvCxnSpPr>
          <p:spPr>
            <a:xfrm>
              <a:off x="9065071" y="1301591"/>
              <a:ext cx="0" cy="20490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C3EC3D5-5580-4B0F-8321-94BE0CBFFB8D}"/>
                </a:ext>
              </a:extLst>
            </p:cNvPr>
            <p:cNvCxnSpPr>
              <a:cxnSpLocks/>
              <a:stCxn id="42" idx="2"/>
              <a:endCxn id="43" idx="0"/>
            </p:cNvCxnSpPr>
            <p:nvPr/>
          </p:nvCxnSpPr>
          <p:spPr>
            <a:xfrm>
              <a:off x="9065071" y="5351504"/>
              <a:ext cx="0" cy="20490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16">
              <a:extLst>
                <a:ext uri="{FF2B5EF4-FFF2-40B4-BE49-F238E27FC236}">
                  <a16:creationId xmlns:a16="http://schemas.microsoft.com/office/drawing/2014/main" id="{62E0723A-EB1D-4E27-ABA4-8CFE8EB75C22}"/>
                </a:ext>
              </a:extLst>
            </p:cNvPr>
            <p:cNvCxnSpPr>
              <a:cxnSpLocks/>
              <a:stCxn id="37" idx="2"/>
              <a:endCxn id="70" idx="0"/>
            </p:cNvCxnSpPr>
            <p:nvPr/>
          </p:nvCxnSpPr>
          <p:spPr>
            <a:xfrm rot="5400000">
              <a:off x="8601212" y="1712361"/>
              <a:ext cx="204905" cy="722815"/>
            </a:xfrm>
            <a:prstGeom prst="bentConnector3">
              <a:avLst>
                <a:gd name="adj1" fmla="val 50000"/>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F8BE7142-40AD-46D1-9623-D84A6C1D5348}"/>
                </a:ext>
              </a:extLst>
            </p:cNvPr>
            <p:cNvCxnSpPr>
              <a:cxnSpLocks/>
              <a:stCxn id="70" idx="2"/>
              <a:endCxn id="68" idx="0"/>
            </p:cNvCxnSpPr>
            <p:nvPr/>
          </p:nvCxnSpPr>
          <p:spPr>
            <a:xfrm flipH="1">
              <a:off x="8336827" y="2641041"/>
              <a:ext cx="5429" cy="21179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4E72EF4-35F9-4AA9-9A35-3C780FF0A09D}"/>
                </a:ext>
              </a:extLst>
            </p:cNvPr>
            <p:cNvCxnSpPr>
              <a:cxnSpLocks/>
              <a:stCxn id="68" idx="2"/>
              <a:endCxn id="66" idx="0"/>
            </p:cNvCxnSpPr>
            <p:nvPr/>
          </p:nvCxnSpPr>
          <p:spPr>
            <a:xfrm flipH="1">
              <a:off x="8332659" y="3317651"/>
              <a:ext cx="4168" cy="21179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19">
              <a:extLst>
                <a:ext uri="{FF2B5EF4-FFF2-40B4-BE49-F238E27FC236}">
                  <a16:creationId xmlns:a16="http://schemas.microsoft.com/office/drawing/2014/main" id="{38FD9C13-AC77-40F4-8058-47670A589B12}"/>
                </a:ext>
              </a:extLst>
            </p:cNvPr>
            <p:cNvCxnSpPr>
              <a:cxnSpLocks/>
              <a:stCxn id="66" idx="2"/>
              <a:endCxn id="64" idx="0"/>
            </p:cNvCxnSpPr>
            <p:nvPr/>
          </p:nvCxnSpPr>
          <p:spPr>
            <a:xfrm rot="5400000">
              <a:off x="7983635" y="3886707"/>
              <a:ext cx="241471" cy="456578"/>
            </a:xfrm>
            <a:prstGeom prst="bentConnector3">
              <a:avLst>
                <a:gd name="adj1" fmla="val 50000"/>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9275D36E-B891-4891-A5FB-3F5914FF5EBF}"/>
                </a:ext>
              </a:extLst>
            </p:cNvPr>
            <p:cNvGrpSpPr/>
            <p:nvPr/>
          </p:nvGrpSpPr>
          <p:grpSpPr>
            <a:xfrm>
              <a:off x="7954948" y="2176221"/>
              <a:ext cx="2220247" cy="471705"/>
              <a:chOff x="8453266" y="2280308"/>
              <a:chExt cx="2220247" cy="471705"/>
            </a:xfrm>
          </p:grpSpPr>
          <p:sp>
            <p:nvSpPr>
              <p:cNvPr id="70" name="Rectangle: Rounded Corners 69">
                <a:extLst>
                  <a:ext uri="{FF2B5EF4-FFF2-40B4-BE49-F238E27FC236}">
                    <a16:creationId xmlns:a16="http://schemas.microsoft.com/office/drawing/2014/main" id="{D35AA185-FA77-428C-A3D5-215A0E667128}"/>
                  </a:ext>
                </a:extLst>
              </p:cNvPr>
              <p:cNvSpPr/>
              <p:nvPr/>
            </p:nvSpPr>
            <p:spPr>
              <a:xfrm>
                <a:off x="8453266" y="2280308"/>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SA</a:t>
                </a:r>
              </a:p>
            </p:txBody>
          </p:sp>
          <p:sp>
            <p:nvSpPr>
              <p:cNvPr id="71" name="Rectangle: Rounded Corners 70">
                <a:extLst>
                  <a:ext uri="{FF2B5EF4-FFF2-40B4-BE49-F238E27FC236}">
                    <a16:creationId xmlns:a16="http://schemas.microsoft.com/office/drawing/2014/main" id="{767C642E-715E-4AE3-9357-831541D9C5D9}"/>
                  </a:ext>
                </a:extLst>
              </p:cNvPr>
              <p:cNvSpPr/>
              <p:nvPr/>
            </p:nvSpPr>
            <p:spPr>
              <a:xfrm>
                <a:off x="9898897" y="228719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err="1">
                    <a:latin typeface="Lobster" panose="00000500000000000000" pitchFamily="2" charset="0"/>
                  </a:rPr>
                  <a:t>iSA</a:t>
                </a:r>
                <a:endParaRPr lang="en-CA">
                  <a:latin typeface="Lobster" panose="00000500000000000000" pitchFamily="2" charset="0"/>
                </a:endParaRPr>
              </a:p>
            </p:txBody>
          </p:sp>
        </p:grpSp>
        <p:grpSp>
          <p:nvGrpSpPr>
            <p:cNvPr id="52" name="Group 51">
              <a:extLst>
                <a:ext uri="{FF2B5EF4-FFF2-40B4-BE49-F238E27FC236}">
                  <a16:creationId xmlns:a16="http://schemas.microsoft.com/office/drawing/2014/main" id="{F5D6C9EE-603A-4E47-AA82-0ED7F899C500}"/>
                </a:ext>
              </a:extLst>
            </p:cNvPr>
            <p:cNvGrpSpPr/>
            <p:nvPr/>
          </p:nvGrpSpPr>
          <p:grpSpPr>
            <a:xfrm>
              <a:off x="7949519" y="2852831"/>
              <a:ext cx="2231105" cy="471705"/>
              <a:chOff x="8442408" y="2881704"/>
              <a:chExt cx="2231105" cy="471705"/>
            </a:xfrm>
          </p:grpSpPr>
          <p:sp>
            <p:nvSpPr>
              <p:cNvPr id="68" name="Rectangle: Rounded Corners 67">
                <a:extLst>
                  <a:ext uri="{FF2B5EF4-FFF2-40B4-BE49-F238E27FC236}">
                    <a16:creationId xmlns:a16="http://schemas.microsoft.com/office/drawing/2014/main" id="{A3EBDB9D-0D35-4BC5-A659-8C4D83BBA654}"/>
                  </a:ext>
                </a:extLst>
              </p:cNvPr>
              <p:cNvSpPr/>
              <p:nvPr/>
            </p:nvSpPr>
            <p:spPr>
              <a:xfrm>
                <a:off x="8442408" y="2881704"/>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LCP</a:t>
                </a:r>
              </a:p>
            </p:txBody>
          </p:sp>
          <p:sp>
            <p:nvSpPr>
              <p:cNvPr id="69" name="Rectangle: Rounded Corners 68">
                <a:extLst>
                  <a:ext uri="{FF2B5EF4-FFF2-40B4-BE49-F238E27FC236}">
                    <a16:creationId xmlns:a16="http://schemas.microsoft.com/office/drawing/2014/main" id="{B3C6804F-ACB9-4A40-AF85-EDD2F263E7B2}"/>
                  </a:ext>
                </a:extLst>
              </p:cNvPr>
              <p:cNvSpPr/>
              <p:nvPr/>
            </p:nvSpPr>
            <p:spPr>
              <a:xfrm>
                <a:off x="9898897" y="2888589"/>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err="1">
                    <a:latin typeface="Lobster" panose="00000500000000000000" pitchFamily="2" charset="0"/>
                  </a:rPr>
                  <a:t>iLCP</a:t>
                </a:r>
                <a:endParaRPr lang="en-CA">
                  <a:latin typeface="Lobster" panose="00000500000000000000" pitchFamily="2" charset="0"/>
                </a:endParaRPr>
              </a:p>
            </p:txBody>
          </p:sp>
        </p:grpSp>
        <p:grpSp>
          <p:nvGrpSpPr>
            <p:cNvPr id="53" name="Group 52">
              <a:extLst>
                <a:ext uri="{FF2B5EF4-FFF2-40B4-BE49-F238E27FC236}">
                  <a16:creationId xmlns:a16="http://schemas.microsoft.com/office/drawing/2014/main" id="{B1F3476F-02D6-4B18-89A9-F06410AEA0B1}"/>
                </a:ext>
              </a:extLst>
            </p:cNvPr>
            <p:cNvGrpSpPr/>
            <p:nvPr/>
          </p:nvGrpSpPr>
          <p:grpSpPr>
            <a:xfrm>
              <a:off x="7955275" y="3529441"/>
              <a:ext cx="2219593" cy="472139"/>
              <a:chOff x="8443996" y="3482666"/>
              <a:chExt cx="2219593" cy="472139"/>
            </a:xfrm>
          </p:grpSpPr>
          <p:sp>
            <p:nvSpPr>
              <p:cNvPr id="66" name="Rectangle: Rounded Corners 65">
                <a:extLst>
                  <a:ext uri="{FF2B5EF4-FFF2-40B4-BE49-F238E27FC236}">
                    <a16:creationId xmlns:a16="http://schemas.microsoft.com/office/drawing/2014/main" id="{E3EDCB01-C882-4118-BEF1-15BD6141DC9C}"/>
                  </a:ext>
                </a:extLst>
              </p:cNvPr>
              <p:cNvSpPr/>
              <p:nvPr/>
            </p:nvSpPr>
            <p:spPr>
              <a:xfrm>
                <a:off x="8443996" y="3482666"/>
                <a:ext cx="75476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RSF</a:t>
                </a:r>
              </a:p>
            </p:txBody>
          </p:sp>
          <p:sp>
            <p:nvSpPr>
              <p:cNvPr id="67" name="Rectangle: Rounded Corners 66">
                <a:extLst>
                  <a:ext uri="{FF2B5EF4-FFF2-40B4-BE49-F238E27FC236}">
                    <a16:creationId xmlns:a16="http://schemas.microsoft.com/office/drawing/2014/main" id="{F475DAAF-34DF-406D-A87B-57332A20901F}"/>
                  </a:ext>
                </a:extLst>
              </p:cNvPr>
              <p:cNvSpPr/>
              <p:nvPr/>
            </p:nvSpPr>
            <p:spPr>
              <a:xfrm>
                <a:off x="9908821" y="3489985"/>
                <a:ext cx="75476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err="1">
                    <a:latin typeface="Lobster" panose="00000500000000000000" pitchFamily="2" charset="0"/>
                  </a:rPr>
                  <a:t>iRSF</a:t>
                </a:r>
                <a:endParaRPr lang="en-CA">
                  <a:latin typeface="Lobster" panose="00000500000000000000" pitchFamily="2" charset="0"/>
                </a:endParaRPr>
              </a:p>
            </p:txBody>
          </p:sp>
        </p:grpSp>
        <p:cxnSp>
          <p:nvCxnSpPr>
            <p:cNvPr id="54" name="Straight Arrow Connector 53">
              <a:extLst>
                <a:ext uri="{FF2B5EF4-FFF2-40B4-BE49-F238E27FC236}">
                  <a16:creationId xmlns:a16="http://schemas.microsoft.com/office/drawing/2014/main" id="{FAFBCB1E-FB4D-4F93-B5B4-88690CC38C4E}"/>
                </a:ext>
              </a:extLst>
            </p:cNvPr>
            <p:cNvCxnSpPr>
              <a:cxnSpLocks/>
              <a:stCxn id="71" idx="2"/>
              <a:endCxn id="69" idx="0"/>
            </p:cNvCxnSpPr>
            <p:nvPr/>
          </p:nvCxnSpPr>
          <p:spPr>
            <a:xfrm>
              <a:off x="9787887" y="2647926"/>
              <a:ext cx="5429" cy="21179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D8E264FF-2324-4CAD-86E9-A446A677184F}"/>
                </a:ext>
              </a:extLst>
            </p:cNvPr>
            <p:cNvCxnSpPr>
              <a:cxnSpLocks/>
              <a:stCxn id="69" idx="2"/>
              <a:endCxn id="67" idx="0"/>
            </p:cNvCxnSpPr>
            <p:nvPr/>
          </p:nvCxnSpPr>
          <p:spPr>
            <a:xfrm>
              <a:off x="9793316" y="3324536"/>
              <a:ext cx="4168" cy="212224"/>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D8B8C4ED-88E0-4E43-A4EA-45614114CCC2}"/>
                </a:ext>
              </a:extLst>
            </p:cNvPr>
            <p:cNvCxnSpPr>
              <a:cxnSpLocks/>
              <a:stCxn id="67" idx="2"/>
              <a:endCxn id="62" idx="0"/>
            </p:cNvCxnSpPr>
            <p:nvPr/>
          </p:nvCxnSpPr>
          <p:spPr>
            <a:xfrm flipH="1">
              <a:off x="9795959" y="4001580"/>
              <a:ext cx="1525" cy="20490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42">
              <a:extLst>
                <a:ext uri="{FF2B5EF4-FFF2-40B4-BE49-F238E27FC236}">
                  <a16:creationId xmlns:a16="http://schemas.microsoft.com/office/drawing/2014/main" id="{67EBFF02-83B3-4E2F-9B4B-4DD9850D128E}"/>
                </a:ext>
              </a:extLst>
            </p:cNvPr>
            <p:cNvCxnSpPr>
              <a:cxnSpLocks/>
              <a:stCxn id="62" idx="2"/>
              <a:endCxn id="42" idx="3"/>
            </p:cNvCxnSpPr>
            <p:nvPr/>
          </p:nvCxnSpPr>
          <p:spPr>
            <a:xfrm rot="16200000" flipH="1">
              <a:off x="9638134" y="4829129"/>
              <a:ext cx="457176" cy="141527"/>
            </a:xfrm>
            <a:prstGeom prst="bentConnector4">
              <a:avLst>
                <a:gd name="adj1" fmla="val 25609"/>
                <a:gd name="adj2" fmla="val 429253"/>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756FAEDB-8D8F-4734-8700-101A4DC5E30E}"/>
                </a:ext>
              </a:extLst>
            </p:cNvPr>
            <p:cNvGrpSpPr/>
            <p:nvPr/>
          </p:nvGrpSpPr>
          <p:grpSpPr>
            <a:xfrm>
              <a:off x="7488773" y="4206485"/>
              <a:ext cx="2686095" cy="494067"/>
              <a:chOff x="7720671" y="4091381"/>
              <a:chExt cx="2686095" cy="494067"/>
            </a:xfrm>
          </p:grpSpPr>
          <p:sp>
            <p:nvSpPr>
              <p:cNvPr id="62" name="Rectangle: Rounded Corners 61">
                <a:extLst>
                  <a:ext uri="{FF2B5EF4-FFF2-40B4-BE49-F238E27FC236}">
                    <a16:creationId xmlns:a16="http://schemas.microsoft.com/office/drawing/2014/main" id="{AEA2FD43-9A56-4234-A176-296EEF9DBD9B}"/>
                  </a:ext>
                </a:extLst>
              </p:cNvPr>
              <p:cNvSpPr/>
              <p:nvPr/>
            </p:nvSpPr>
            <p:spPr>
              <a:xfrm>
                <a:off x="9648948" y="4091381"/>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NE</a:t>
                </a:r>
              </a:p>
            </p:txBody>
          </p:sp>
          <p:grpSp>
            <p:nvGrpSpPr>
              <p:cNvPr id="63" name="Group 62">
                <a:extLst>
                  <a:ext uri="{FF2B5EF4-FFF2-40B4-BE49-F238E27FC236}">
                    <a16:creationId xmlns:a16="http://schemas.microsoft.com/office/drawing/2014/main" id="{273C9EC8-EF32-43BE-8DC4-F4A0349E5EB3}"/>
                  </a:ext>
                </a:extLst>
              </p:cNvPr>
              <p:cNvGrpSpPr/>
              <p:nvPr/>
            </p:nvGrpSpPr>
            <p:grpSpPr>
              <a:xfrm>
                <a:off x="7720671" y="4120628"/>
                <a:ext cx="1681671" cy="464820"/>
                <a:chOff x="7701537" y="4120628"/>
                <a:chExt cx="1681671" cy="464820"/>
              </a:xfrm>
            </p:grpSpPr>
            <p:sp>
              <p:nvSpPr>
                <p:cNvPr id="64" name="Rectangle: Rounded Corners 63">
                  <a:extLst>
                    <a:ext uri="{FF2B5EF4-FFF2-40B4-BE49-F238E27FC236}">
                      <a16:creationId xmlns:a16="http://schemas.microsoft.com/office/drawing/2014/main" id="{032A8EBE-2CB1-46BE-B79B-9CEBF7C7B195}"/>
                    </a:ext>
                  </a:extLst>
                </p:cNvPr>
                <p:cNvSpPr/>
                <p:nvPr/>
              </p:nvSpPr>
              <p:spPr>
                <a:xfrm>
                  <a:off x="7701537" y="4120628"/>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bg2"/>
                      </a:solidFill>
                      <a:latin typeface="Lobster" panose="00000500000000000000" pitchFamily="2" charset="0"/>
                    </a:rPr>
                    <a:t>R</a:t>
                  </a:r>
                  <a:r>
                    <a:rPr lang="en-CA" baseline="-25000">
                      <a:solidFill>
                        <a:schemeClr val="bg2"/>
                      </a:solidFill>
                      <a:latin typeface="Lobster" panose="00000500000000000000" pitchFamily="2" charset="0"/>
                    </a:rPr>
                    <a:t>1</a:t>
                  </a:r>
                </a:p>
              </p:txBody>
            </p:sp>
            <p:sp>
              <p:nvSpPr>
                <p:cNvPr id="65" name="Rectangle: Rounded Corners 64">
                  <a:extLst>
                    <a:ext uri="{FF2B5EF4-FFF2-40B4-BE49-F238E27FC236}">
                      <a16:creationId xmlns:a16="http://schemas.microsoft.com/office/drawing/2014/main" id="{EDBE4EF5-6EB5-4786-A089-A2660667AAB0}"/>
                    </a:ext>
                  </a:extLst>
                </p:cNvPr>
                <p:cNvSpPr/>
                <p:nvPr/>
              </p:nvSpPr>
              <p:spPr>
                <a:xfrm>
                  <a:off x="8608592" y="4120628"/>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bg2"/>
                      </a:solidFill>
                      <a:latin typeface="Lobster" panose="00000500000000000000" pitchFamily="2" charset="0"/>
                    </a:rPr>
                    <a:t>R</a:t>
                  </a:r>
                  <a:r>
                    <a:rPr lang="en-CA" baseline="-25000">
                      <a:solidFill>
                        <a:schemeClr val="bg2"/>
                      </a:solidFill>
                      <a:latin typeface="Lobster" panose="00000500000000000000" pitchFamily="2" charset="0"/>
                    </a:rPr>
                    <a:t>m</a:t>
                  </a:r>
                </a:p>
              </p:txBody>
            </p:sp>
          </p:grpSp>
        </p:grpSp>
        <p:cxnSp>
          <p:nvCxnSpPr>
            <p:cNvPr id="59" name="Straight Arrow Connector 58">
              <a:extLst>
                <a:ext uri="{FF2B5EF4-FFF2-40B4-BE49-F238E27FC236}">
                  <a16:creationId xmlns:a16="http://schemas.microsoft.com/office/drawing/2014/main" id="{3166418D-4D33-4442-AF4B-A4832343E3F4}"/>
                </a:ext>
              </a:extLst>
            </p:cNvPr>
            <p:cNvCxnSpPr>
              <a:cxnSpLocks/>
              <a:stCxn id="64" idx="3"/>
              <a:endCxn id="65" idx="1"/>
            </p:cNvCxnSpPr>
            <p:nvPr/>
          </p:nvCxnSpPr>
          <p:spPr>
            <a:xfrm>
              <a:off x="8263389" y="4468142"/>
              <a:ext cx="132439" cy="0"/>
            </a:xfrm>
            <a:prstGeom prst="straightConnector1">
              <a:avLst/>
            </a:prstGeom>
            <a:solidFill>
              <a:srgbClr val="FFFF00"/>
            </a:solidFill>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42">
              <a:extLst>
                <a:ext uri="{FF2B5EF4-FFF2-40B4-BE49-F238E27FC236}">
                  <a16:creationId xmlns:a16="http://schemas.microsoft.com/office/drawing/2014/main" id="{704D7960-61C5-4FC4-8EB0-74D370F4323C}"/>
                </a:ext>
              </a:extLst>
            </p:cNvPr>
            <p:cNvCxnSpPr>
              <a:cxnSpLocks/>
              <a:stCxn id="65" idx="2"/>
              <a:endCxn id="42" idx="1"/>
            </p:cNvCxnSpPr>
            <p:nvPr/>
          </p:nvCxnSpPr>
          <p:spPr>
            <a:xfrm rot="5400000">
              <a:off x="8273932" y="4619276"/>
              <a:ext cx="427929" cy="590480"/>
            </a:xfrm>
            <a:prstGeom prst="bentConnector4">
              <a:avLst>
                <a:gd name="adj1" fmla="val 23941"/>
                <a:gd name="adj2" fmla="val 138714"/>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16">
              <a:extLst>
                <a:ext uri="{FF2B5EF4-FFF2-40B4-BE49-F238E27FC236}">
                  <a16:creationId xmlns:a16="http://schemas.microsoft.com/office/drawing/2014/main" id="{AFA20E15-A6F9-45E1-A3BB-51F5691FD972}"/>
                </a:ext>
              </a:extLst>
            </p:cNvPr>
            <p:cNvCxnSpPr>
              <a:cxnSpLocks/>
              <a:stCxn id="37" idx="2"/>
              <a:endCxn id="71" idx="0"/>
            </p:cNvCxnSpPr>
            <p:nvPr/>
          </p:nvCxnSpPr>
          <p:spPr>
            <a:xfrm rot="16200000" flipH="1">
              <a:off x="9320584" y="1715803"/>
              <a:ext cx="211790" cy="722816"/>
            </a:xfrm>
            <a:prstGeom prst="bentConnector3">
              <a:avLst>
                <a:gd name="adj1" fmla="val 50000"/>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47653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Shape 306"/>
        <p:cNvGrpSpPr/>
        <p:nvPr/>
      </p:nvGrpSpPr>
      <p:grpSpPr>
        <a:xfrm>
          <a:off x="0" y="0"/>
          <a:ext cx="0" cy="0"/>
          <a:chOff x="0" y="0"/>
          <a:chExt cx="0" cy="0"/>
        </a:xfrm>
      </p:grpSpPr>
      <p:sp>
        <p:nvSpPr>
          <p:cNvPr id="121" name="Rectangle 120">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123" name="Picture 122">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25" name="Rectangle 12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27" name="Rectangle 126">
            <a:extLst>
              <a:ext uri="{FF2B5EF4-FFF2-40B4-BE49-F238E27FC236}">
                <a16:creationId xmlns:a16="http://schemas.microsoft.com/office/drawing/2014/main" id="{1DA57B7B-30D9-4515-9542-FFA699A3C8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07" name="Google Shape;307;p28"/>
          <p:cNvSpPr txBox="1">
            <a:spLocks noGrp="1"/>
          </p:cNvSpPr>
          <p:nvPr>
            <p:ph type="title"/>
          </p:nvPr>
        </p:nvSpPr>
        <p:spPr>
          <a:xfrm>
            <a:off x="838201" y="559813"/>
            <a:ext cx="8763000" cy="1664573"/>
          </a:xfrm>
          <a:prstGeom prst="rect">
            <a:avLst/>
          </a:prstGeom>
        </p:spPr>
        <p:txBody>
          <a:bodyPr spcFirstLastPara="1" vert="horz" lIns="91440" tIns="45720" rIns="91440" bIns="45720" rtlCol="0" anchor="ctr" anchorCtr="0">
            <a:normAutofit/>
          </a:bodyPr>
          <a:lstStyle/>
          <a:p>
            <a:pPr>
              <a:spcBef>
                <a:spcPct val="0"/>
              </a:spcBef>
            </a:pPr>
            <a:r>
              <a:rPr lang="en-US">
                <a:solidFill>
                  <a:schemeClr val="tx2"/>
                </a:solidFill>
              </a:rPr>
              <a:t>Data</a:t>
            </a:r>
          </a:p>
        </p:txBody>
      </p:sp>
      <p:sp>
        <p:nvSpPr>
          <p:cNvPr id="308" name="Google Shape;308;p28"/>
          <p:cNvSpPr txBox="1">
            <a:spLocks noGrp="1"/>
          </p:cNvSpPr>
          <p:nvPr>
            <p:ph type="body" idx="1"/>
          </p:nvPr>
        </p:nvSpPr>
        <p:spPr>
          <a:xfrm>
            <a:off x="825797" y="2384474"/>
            <a:ext cx="8762436" cy="3728613"/>
          </a:xfrm>
          <a:prstGeom prst="rect">
            <a:avLst/>
          </a:prstGeom>
        </p:spPr>
        <p:txBody>
          <a:bodyPr spcFirstLastPara="1" vert="horz" lIns="91440" tIns="45720" rIns="91440" bIns="45720" rtlCol="0" anchorCtr="0">
            <a:normAutofit/>
          </a:bodyPr>
          <a:lstStyle/>
          <a:p>
            <a:pPr indent="-228600">
              <a:spcAft>
                <a:spcPts val="600"/>
              </a:spcAft>
              <a:buFont typeface="Arial" panose="020B0604020202020204" pitchFamily="34" charset="0"/>
              <a:buChar char="•"/>
            </a:pPr>
            <a:r>
              <a:rPr lang="en-US" sz="1800" b="1">
                <a:solidFill>
                  <a:schemeClr val="tx2"/>
                </a:solidFill>
              </a:rPr>
              <a:t>Database:</a:t>
            </a:r>
            <a:r>
              <a:rPr lang="en-US" sz="1800">
                <a:solidFill>
                  <a:schemeClr val="tx2"/>
                </a:solidFill>
              </a:rPr>
              <a:t> NCBI </a:t>
            </a:r>
            <a:r>
              <a:rPr lang="en-US" sz="1800" i="1">
                <a:solidFill>
                  <a:schemeClr val="tx2"/>
                </a:solidFill>
              </a:rPr>
              <a:t>(National Center for Biotechnology Information)</a:t>
            </a:r>
          </a:p>
          <a:p>
            <a:pPr indent="-228600">
              <a:spcAft>
                <a:spcPts val="600"/>
              </a:spcAft>
              <a:buFont typeface="Arial" panose="020B0604020202020204" pitchFamily="34" charset="0"/>
              <a:buChar char="•"/>
            </a:pPr>
            <a:r>
              <a:rPr lang="en-US" sz="1800" b="1">
                <a:solidFill>
                  <a:schemeClr val="tx2"/>
                </a:solidFill>
              </a:rPr>
              <a:t>File Type:</a:t>
            </a:r>
            <a:r>
              <a:rPr lang="en-US" sz="1800">
                <a:solidFill>
                  <a:schemeClr val="tx2"/>
                </a:solidFill>
              </a:rPr>
              <a:t> FASTA</a:t>
            </a:r>
          </a:p>
          <a:p>
            <a:pPr indent="-228600">
              <a:spcAft>
                <a:spcPts val="600"/>
              </a:spcAft>
              <a:buFont typeface="Arial" panose="020B0604020202020204" pitchFamily="34" charset="0"/>
              <a:buChar char="•"/>
            </a:pPr>
            <a:r>
              <a:rPr lang="en-US" sz="1800" b="1">
                <a:solidFill>
                  <a:schemeClr val="tx2"/>
                </a:solidFill>
              </a:rPr>
              <a:t>Sequence Type: </a:t>
            </a:r>
            <a:r>
              <a:rPr lang="en-US" sz="1800">
                <a:solidFill>
                  <a:schemeClr val="tx2"/>
                </a:solidFill>
              </a:rPr>
              <a:t>Protein Sequence</a:t>
            </a:r>
          </a:p>
          <a:p>
            <a:pPr indent="-228600">
              <a:spcAft>
                <a:spcPts val="600"/>
              </a:spcAft>
              <a:buFont typeface="Arial" panose="020B0604020202020204" pitchFamily="34" charset="0"/>
              <a:buChar char="•"/>
            </a:pPr>
            <a:r>
              <a:rPr lang="en-US" sz="1800" b="1">
                <a:solidFill>
                  <a:schemeClr val="tx2"/>
                </a:solidFill>
              </a:rPr>
              <a:t>Species:</a:t>
            </a:r>
          </a:p>
          <a:p>
            <a:pPr lvl="1" indent="-228600">
              <a:spcAft>
                <a:spcPts val="600"/>
              </a:spcAft>
              <a:buFont typeface="Arial" panose="020B0604020202020204" pitchFamily="34" charset="0"/>
              <a:buChar char="•"/>
            </a:pPr>
            <a:r>
              <a:rPr lang="en-US" sz="1800">
                <a:solidFill>
                  <a:schemeClr val="tx2"/>
                </a:solidFill>
              </a:rPr>
              <a:t>Arabidopsis (48,265 protein sequences)</a:t>
            </a:r>
          </a:p>
          <a:p>
            <a:pPr lvl="1" indent="-228600">
              <a:spcAft>
                <a:spcPts val="600"/>
              </a:spcAft>
              <a:buFont typeface="Arial" panose="020B0604020202020204" pitchFamily="34" charset="0"/>
              <a:buChar char="•"/>
            </a:pPr>
            <a:r>
              <a:rPr lang="en-US" sz="1800" i="1">
                <a:solidFill>
                  <a:schemeClr val="tx2"/>
                </a:solidFill>
              </a:rPr>
              <a:t>C.elegans </a:t>
            </a:r>
            <a:r>
              <a:rPr lang="en-US" sz="1800">
                <a:solidFill>
                  <a:schemeClr val="tx2"/>
                </a:solidFill>
              </a:rPr>
              <a:t>(28,350 protein sequences)</a:t>
            </a:r>
          </a:p>
          <a:p>
            <a:pPr lvl="1" indent="-228600">
              <a:spcAft>
                <a:spcPts val="600"/>
              </a:spcAft>
              <a:buFont typeface="Arial" panose="020B0604020202020204" pitchFamily="34" charset="0"/>
              <a:buChar char="•"/>
            </a:pPr>
            <a:r>
              <a:rPr lang="en-US" sz="1800" i="1">
                <a:solidFill>
                  <a:schemeClr val="tx2"/>
                </a:solidFill>
              </a:rPr>
              <a:t>D. melanogaster </a:t>
            </a:r>
            <a:r>
              <a:rPr lang="en-US" sz="1800">
                <a:solidFill>
                  <a:schemeClr val="tx2"/>
                </a:solidFill>
              </a:rPr>
              <a:t>(30,717 protein sequences)</a:t>
            </a:r>
          </a:p>
          <a:p>
            <a:pPr lvl="1" indent="-228600">
              <a:spcAft>
                <a:spcPts val="600"/>
              </a:spcAft>
              <a:buFont typeface="Arial" panose="020B0604020202020204" pitchFamily="34" charset="0"/>
              <a:buChar char="•"/>
            </a:pPr>
            <a:r>
              <a:rPr lang="en-US" sz="1800">
                <a:solidFill>
                  <a:schemeClr val="tx2"/>
                </a:solidFill>
              </a:rPr>
              <a:t>humans (116,263 protein sequences)</a:t>
            </a:r>
          </a:p>
          <a:p>
            <a:pPr indent="-228600">
              <a:spcAft>
                <a:spcPts val="600"/>
              </a:spcAft>
              <a:buFont typeface="Arial" panose="020B0604020202020204" pitchFamily="34" charset="0"/>
              <a:buChar char="•"/>
            </a:pPr>
            <a:r>
              <a:rPr lang="en-US" sz="1800" b="1">
                <a:solidFill>
                  <a:schemeClr val="tx2"/>
                </a:solidFill>
              </a:rPr>
              <a:t>Sampling: </a:t>
            </a:r>
            <a:r>
              <a:rPr lang="en-US" sz="1800">
                <a:solidFill>
                  <a:schemeClr val="tx2"/>
                </a:solidFill>
              </a:rPr>
              <a:t>40K protein sequences (10K per species) </a:t>
            </a:r>
          </a:p>
        </p:txBody>
      </p:sp>
      <p:sp>
        <p:nvSpPr>
          <p:cNvPr id="129" name="Rectangle 128">
            <a:extLst>
              <a:ext uri="{FF2B5EF4-FFF2-40B4-BE49-F238E27FC236}">
                <a16:creationId xmlns:a16="http://schemas.microsoft.com/office/drawing/2014/main" id="{9729F241-2B1B-40E9-A72C-63955DFFF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8481" y="0"/>
            <a:ext cx="214351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52B4B9D7-F359-44A2-87B4-EAFA68AA97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8481" y="0"/>
            <a:ext cx="2143519" cy="6858000"/>
          </a:xfrm>
          <a:prstGeom prst="rect">
            <a:avLst/>
          </a:prstGeom>
          <a:blipFill dpi="0" rotWithShape="1">
            <a:blip r:embed="rId4">
              <a:alphaModFix amt="40000"/>
              <a:duotone>
                <a:schemeClr val="accent1">
                  <a:shade val="45000"/>
                  <a:satMod val="135000"/>
                </a:schemeClr>
                <a:prstClr val="white"/>
              </a:duotone>
            </a:blip>
            <a:srcRect/>
            <a:tile tx="889000" ty="0" sx="100000" sy="100000" flip="xy" algn="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Shape 312"/>
        <p:cNvGrpSpPr/>
        <p:nvPr/>
      </p:nvGrpSpPr>
      <p:grpSpPr>
        <a:xfrm>
          <a:off x="0" y="0"/>
          <a:ext cx="0" cy="0"/>
          <a:chOff x="0" y="0"/>
          <a:chExt cx="0" cy="0"/>
        </a:xfrm>
      </p:grpSpPr>
      <p:sp>
        <p:nvSpPr>
          <p:cNvPr id="313" name="Google Shape;313;p29"/>
          <p:cNvSpPr txBox="1">
            <a:spLocks noGrp="1"/>
          </p:cNvSpPr>
          <p:nvPr>
            <p:ph type="title"/>
          </p:nvPr>
        </p:nvSpPr>
        <p:spPr>
          <a:xfrm>
            <a:off x="415600" y="593367"/>
            <a:ext cx="11360800" cy="943200"/>
          </a:xfrm>
          <a:prstGeom prst="rect">
            <a:avLst/>
          </a:prstGeom>
        </p:spPr>
        <p:txBody>
          <a:bodyPr spcFirstLastPara="1" vert="horz" wrap="square" lIns="121900" tIns="121900" rIns="121900" bIns="121900" rtlCol="0" anchor="t" anchorCtr="0">
            <a:normAutofit/>
          </a:bodyPr>
          <a:lstStyle/>
          <a:p>
            <a:r>
              <a:rPr lang="en"/>
              <a:t>MUMmer Output</a:t>
            </a:r>
            <a:endParaRPr/>
          </a:p>
        </p:txBody>
      </p:sp>
      <p:sp>
        <p:nvSpPr>
          <p:cNvPr id="314" name="Google Shape;314;p29"/>
          <p:cNvSpPr txBox="1">
            <a:spLocks noGrp="1"/>
          </p:cNvSpPr>
          <p:nvPr>
            <p:ph type="body" idx="1"/>
          </p:nvPr>
        </p:nvSpPr>
        <p:spPr>
          <a:xfrm>
            <a:off x="415600" y="1688233"/>
            <a:ext cx="5333200" cy="4403600"/>
          </a:xfrm>
          <a:prstGeom prst="rect">
            <a:avLst/>
          </a:prstGeom>
        </p:spPr>
        <p:txBody>
          <a:bodyPr spcFirstLastPara="1" vert="horz" wrap="square" lIns="121900" tIns="121900" rIns="121900" bIns="121900" rtlCol="0" anchor="ctr" anchorCtr="0">
            <a:normAutofit/>
          </a:bodyPr>
          <a:lstStyle/>
          <a:p>
            <a:pPr marL="0" indent="0" algn="ctr">
              <a:buNone/>
            </a:pPr>
            <a:r>
              <a:rPr lang="en"/>
              <a:t>Uses </a:t>
            </a:r>
            <a:r>
              <a:rPr lang="en" i="1"/>
              <a:t>suffix-trees</a:t>
            </a:r>
            <a:r>
              <a:rPr lang="en"/>
              <a:t> to identify  </a:t>
            </a:r>
            <a:br>
              <a:rPr lang="en"/>
            </a:br>
            <a:r>
              <a:rPr lang="en" b="1"/>
              <a:t>maximal exact repeat regions </a:t>
            </a:r>
            <a:br>
              <a:rPr lang="en"/>
            </a:br>
            <a:r>
              <a:rPr lang="en"/>
              <a:t>of minimum match length.  </a:t>
            </a:r>
            <a:br>
              <a:rPr lang="en"/>
            </a:br>
            <a:endParaRPr/>
          </a:p>
          <a:p>
            <a:pPr marL="0" indent="0">
              <a:spcBef>
                <a:spcPts val="1600"/>
              </a:spcBef>
              <a:buNone/>
            </a:pPr>
            <a:r>
              <a:rPr lang="en"/>
              <a:t>Does not report all matches consistently:</a:t>
            </a:r>
            <a:endParaRPr/>
          </a:p>
          <a:p>
            <a:pPr>
              <a:spcBef>
                <a:spcPts val="1600"/>
              </a:spcBef>
            </a:pPr>
            <a:r>
              <a:rPr lang="en">
                <a:solidFill>
                  <a:schemeClr val="bg2"/>
                </a:solidFill>
              </a:rPr>
              <a:t>Reports redundant triple (</a:t>
            </a:r>
            <a:r>
              <a:rPr lang="en" b="1">
                <a:solidFill>
                  <a:schemeClr val="bg2"/>
                </a:solidFill>
              </a:rPr>
              <a:t>1, 7</a:t>
            </a:r>
            <a:r>
              <a:rPr lang="en">
                <a:solidFill>
                  <a:schemeClr val="bg2"/>
                </a:solidFill>
              </a:rPr>
              <a:t>, 7)</a:t>
            </a:r>
            <a:endParaRPr>
              <a:solidFill>
                <a:schemeClr val="bg2"/>
              </a:solidFill>
            </a:endParaRPr>
          </a:p>
          <a:p>
            <a:r>
              <a:rPr lang="en"/>
              <a:t>But does not report all matches for ‘</a:t>
            </a:r>
            <a:r>
              <a:rPr lang="en" i="1"/>
              <a:t>aba</a:t>
            </a:r>
            <a:r>
              <a:rPr lang="en" i="1">
                <a:solidFill>
                  <a:schemeClr val="bg2"/>
                </a:solidFill>
              </a:rPr>
              <a:t>’,</a:t>
            </a:r>
            <a:br>
              <a:rPr lang="en">
                <a:solidFill>
                  <a:schemeClr val="bg2"/>
                </a:solidFill>
              </a:rPr>
            </a:br>
            <a:r>
              <a:rPr lang="en">
                <a:solidFill>
                  <a:schemeClr val="bg2"/>
                </a:solidFill>
              </a:rPr>
              <a:t>	</a:t>
            </a:r>
            <a:r>
              <a:rPr lang="en-CA">
                <a:solidFill>
                  <a:schemeClr val="bg2"/>
                </a:solidFill>
              </a:rPr>
              <a:t>E</a:t>
            </a:r>
            <a:r>
              <a:rPr lang="en">
                <a:solidFill>
                  <a:schemeClr val="bg2"/>
                </a:solidFill>
              </a:rPr>
              <a:t>.g., start = 11</a:t>
            </a:r>
          </a:p>
          <a:p>
            <a:r>
              <a:rPr lang="en" sz="1800">
                <a:solidFill>
                  <a:schemeClr val="bg2"/>
                </a:solidFill>
              </a:rPr>
              <a:t>Cannot clearly differentiate between substrings of the same length</a:t>
            </a:r>
          </a:p>
        </p:txBody>
      </p:sp>
      <p:pic>
        <p:nvPicPr>
          <p:cNvPr id="315" name="Google Shape;315;p29"/>
          <p:cNvPicPr preferRelativeResize="0"/>
          <p:nvPr/>
        </p:nvPicPr>
        <p:blipFill>
          <a:blip r:embed="rId3">
            <a:alphaModFix/>
          </a:blip>
          <a:stretch>
            <a:fillRect/>
          </a:stretch>
        </p:blipFill>
        <p:spPr>
          <a:xfrm>
            <a:off x="6621500" y="1692933"/>
            <a:ext cx="3987800" cy="4394200"/>
          </a:xfrm>
          <a:prstGeom prst="rect">
            <a:avLst/>
          </a:prstGeom>
          <a:noFill/>
          <a:ln>
            <a:noFill/>
          </a:ln>
        </p:spPr>
      </p:pic>
      <p:sp>
        <p:nvSpPr>
          <p:cNvPr id="319" name="Google Shape;319;p29"/>
          <p:cNvSpPr/>
          <p:nvPr/>
        </p:nvSpPr>
        <p:spPr>
          <a:xfrm>
            <a:off x="7100333" y="2624600"/>
            <a:ext cx="3419600" cy="231200"/>
          </a:xfrm>
          <a:prstGeom prst="rect">
            <a:avLst/>
          </a:prstGeom>
          <a:no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0" name="Google Shape;320;p29"/>
          <p:cNvSpPr/>
          <p:nvPr/>
        </p:nvSpPr>
        <p:spPr>
          <a:xfrm>
            <a:off x="7100333" y="2855800"/>
            <a:ext cx="3419600" cy="943200"/>
          </a:xfrm>
          <a:prstGeom prst="rect">
            <a:avLst/>
          </a:prstGeom>
          <a:no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pic>
        <p:nvPicPr>
          <p:cNvPr id="3" name="Picture 2">
            <a:extLst>
              <a:ext uri="{FF2B5EF4-FFF2-40B4-BE49-F238E27FC236}">
                <a16:creationId xmlns:a16="http://schemas.microsoft.com/office/drawing/2014/main" id="{8282E1A8-F235-4D17-BBAF-4307106C3B5D}"/>
              </a:ext>
            </a:extLst>
          </p:cNvPr>
          <p:cNvPicPr>
            <a:picLocks noChangeAspect="1"/>
          </p:cNvPicPr>
          <p:nvPr/>
        </p:nvPicPr>
        <p:blipFill>
          <a:blip r:embed="rId4"/>
          <a:stretch>
            <a:fillRect/>
          </a:stretch>
        </p:blipFill>
        <p:spPr>
          <a:xfrm>
            <a:off x="5186179" y="456734"/>
            <a:ext cx="7504826" cy="1231499"/>
          </a:xfrm>
          <a:prstGeom prst="rect">
            <a:avLst/>
          </a:prstGeom>
        </p:spPr>
      </p:pic>
      <p:grpSp>
        <p:nvGrpSpPr>
          <p:cNvPr id="11" name="Group 10">
            <a:extLst>
              <a:ext uri="{FF2B5EF4-FFF2-40B4-BE49-F238E27FC236}">
                <a16:creationId xmlns:a16="http://schemas.microsoft.com/office/drawing/2014/main" id="{D2AAAFD1-6471-4AF8-81B7-FF5230C01345}"/>
              </a:ext>
            </a:extLst>
          </p:cNvPr>
          <p:cNvGrpSpPr/>
          <p:nvPr/>
        </p:nvGrpSpPr>
        <p:grpSpPr>
          <a:xfrm>
            <a:off x="7731037" y="2100897"/>
            <a:ext cx="1558440" cy="683280"/>
            <a:chOff x="7731037" y="2100897"/>
            <a:chExt cx="1558440" cy="683280"/>
          </a:xfrm>
        </p:grpSpPr>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C0394D68-0E43-4E04-90E1-828A13671D08}"/>
                    </a:ext>
                  </a:extLst>
                </p14:cNvPr>
                <p14:cNvContentPartPr/>
                <p14:nvPr/>
              </p14:nvContentPartPr>
              <p14:xfrm>
                <a:off x="7731037" y="2100897"/>
                <a:ext cx="354600" cy="468720"/>
              </p14:xfrm>
            </p:contentPart>
          </mc:Choice>
          <mc:Fallback xmlns="">
            <p:pic>
              <p:nvPicPr>
                <p:cNvPr id="2" name="Ink 1">
                  <a:extLst>
                    <a:ext uri="{FF2B5EF4-FFF2-40B4-BE49-F238E27FC236}">
                      <a16:creationId xmlns:a16="http://schemas.microsoft.com/office/drawing/2014/main" id="{C0394D68-0E43-4E04-90E1-828A13671D08}"/>
                    </a:ext>
                  </a:extLst>
                </p:cNvPr>
                <p:cNvPicPr/>
                <p:nvPr/>
              </p:nvPicPr>
              <p:blipFill>
                <a:blip r:embed="rId6"/>
                <a:stretch>
                  <a:fillRect/>
                </a:stretch>
              </p:blipFill>
              <p:spPr>
                <a:xfrm>
                  <a:off x="7722037" y="2091897"/>
                  <a:ext cx="372240" cy="486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5207EF4C-D7A1-4974-BCA7-E8776F44FF3F}"/>
                    </a:ext>
                  </a:extLst>
                </p14:cNvPr>
                <p14:cNvContentPartPr/>
                <p14:nvPr/>
              </p14:nvContentPartPr>
              <p14:xfrm>
                <a:off x="8953237" y="2147697"/>
                <a:ext cx="336240" cy="448920"/>
              </p14:xfrm>
            </p:contentPart>
          </mc:Choice>
          <mc:Fallback xmlns="">
            <p:pic>
              <p:nvPicPr>
                <p:cNvPr id="4" name="Ink 3">
                  <a:extLst>
                    <a:ext uri="{FF2B5EF4-FFF2-40B4-BE49-F238E27FC236}">
                      <a16:creationId xmlns:a16="http://schemas.microsoft.com/office/drawing/2014/main" id="{5207EF4C-D7A1-4974-BCA7-E8776F44FF3F}"/>
                    </a:ext>
                  </a:extLst>
                </p:cNvPr>
                <p:cNvPicPr/>
                <p:nvPr/>
              </p:nvPicPr>
              <p:blipFill>
                <a:blip r:embed="rId8"/>
                <a:stretch>
                  <a:fillRect/>
                </a:stretch>
              </p:blipFill>
              <p:spPr>
                <a:xfrm>
                  <a:off x="8944237" y="2138697"/>
                  <a:ext cx="353880" cy="466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2691B4C6-9BAA-449B-A6E0-DC8D2485D308}"/>
                    </a:ext>
                  </a:extLst>
                </p14:cNvPr>
                <p14:cNvContentPartPr/>
                <p14:nvPr/>
              </p14:nvContentPartPr>
              <p14:xfrm>
                <a:off x="7964317" y="2491497"/>
                <a:ext cx="126720" cy="251280"/>
              </p14:xfrm>
            </p:contentPart>
          </mc:Choice>
          <mc:Fallback xmlns="">
            <p:pic>
              <p:nvPicPr>
                <p:cNvPr id="5" name="Ink 4">
                  <a:extLst>
                    <a:ext uri="{FF2B5EF4-FFF2-40B4-BE49-F238E27FC236}">
                      <a16:creationId xmlns:a16="http://schemas.microsoft.com/office/drawing/2014/main" id="{2691B4C6-9BAA-449B-A6E0-DC8D2485D308}"/>
                    </a:ext>
                  </a:extLst>
                </p:cNvPr>
                <p:cNvPicPr/>
                <p:nvPr/>
              </p:nvPicPr>
              <p:blipFill>
                <a:blip r:embed="rId10"/>
                <a:stretch>
                  <a:fillRect/>
                </a:stretch>
              </p:blipFill>
              <p:spPr>
                <a:xfrm>
                  <a:off x="7955317" y="2482484"/>
                  <a:ext cx="144360" cy="26894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Ink 5">
                  <a:extLst>
                    <a:ext uri="{FF2B5EF4-FFF2-40B4-BE49-F238E27FC236}">
                      <a16:creationId xmlns:a16="http://schemas.microsoft.com/office/drawing/2014/main" id="{DFB7FB23-3E2B-4E93-9314-E8CE580C6A7D}"/>
                    </a:ext>
                  </a:extLst>
                </p14:cNvPr>
                <p14:cNvContentPartPr/>
                <p14:nvPr/>
              </p14:nvContentPartPr>
              <p14:xfrm>
                <a:off x="8100757" y="2316897"/>
                <a:ext cx="938520" cy="467280"/>
              </p14:xfrm>
            </p:contentPart>
          </mc:Choice>
          <mc:Fallback xmlns="">
            <p:pic>
              <p:nvPicPr>
                <p:cNvPr id="6" name="Ink 5">
                  <a:extLst>
                    <a:ext uri="{FF2B5EF4-FFF2-40B4-BE49-F238E27FC236}">
                      <a16:creationId xmlns:a16="http://schemas.microsoft.com/office/drawing/2014/main" id="{DFB7FB23-3E2B-4E93-9314-E8CE580C6A7D}"/>
                    </a:ext>
                  </a:extLst>
                </p:cNvPr>
                <p:cNvPicPr/>
                <p:nvPr/>
              </p:nvPicPr>
              <p:blipFill>
                <a:blip r:embed="rId12"/>
                <a:stretch>
                  <a:fillRect/>
                </a:stretch>
              </p:blipFill>
              <p:spPr>
                <a:xfrm>
                  <a:off x="8091757" y="2307897"/>
                  <a:ext cx="956160" cy="484920"/>
                </a:xfrm>
                <a:prstGeom prst="rect">
                  <a:avLst/>
                </a:prstGeom>
              </p:spPr>
            </p:pic>
          </mc:Fallback>
        </mc:AlternateContent>
      </p:grpSp>
      <p:grpSp>
        <p:nvGrpSpPr>
          <p:cNvPr id="293" name="Group 292">
            <a:extLst>
              <a:ext uri="{FF2B5EF4-FFF2-40B4-BE49-F238E27FC236}">
                <a16:creationId xmlns:a16="http://schemas.microsoft.com/office/drawing/2014/main" id="{B4373470-37F8-4204-B4E3-B43126440C0D}"/>
              </a:ext>
            </a:extLst>
          </p:cNvPr>
          <p:cNvGrpSpPr/>
          <p:nvPr/>
        </p:nvGrpSpPr>
        <p:grpSpPr>
          <a:xfrm>
            <a:off x="7759980" y="2897502"/>
            <a:ext cx="1536120" cy="823680"/>
            <a:chOff x="7759980" y="2897502"/>
            <a:chExt cx="1536120" cy="823680"/>
          </a:xfrm>
        </p:grpSpPr>
        <mc:AlternateContent xmlns:mc="http://schemas.openxmlformats.org/markup-compatibility/2006" xmlns:p14="http://schemas.microsoft.com/office/powerpoint/2010/main">
          <mc:Choice Requires="p14">
            <p:contentPart p14:bwMode="auto" r:id="rId13">
              <p14:nvContentPartPr>
                <p14:cNvPr id="52" name="Ink 51">
                  <a:extLst>
                    <a:ext uri="{FF2B5EF4-FFF2-40B4-BE49-F238E27FC236}">
                      <a16:creationId xmlns:a16="http://schemas.microsoft.com/office/drawing/2014/main" id="{3D9071B5-D65B-4218-9010-75CFC50EB090}"/>
                    </a:ext>
                  </a:extLst>
                </p14:cNvPr>
                <p14:cNvContentPartPr/>
                <p14:nvPr/>
              </p14:nvContentPartPr>
              <p14:xfrm>
                <a:off x="8033940" y="3667542"/>
                <a:ext cx="1024920" cy="37080"/>
              </p14:xfrm>
            </p:contentPart>
          </mc:Choice>
          <mc:Fallback xmlns="">
            <p:pic>
              <p:nvPicPr>
                <p:cNvPr id="52" name="Ink 51">
                  <a:extLst>
                    <a:ext uri="{FF2B5EF4-FFF2-40B4-BE49-F238E27FC236}">
                      <a16:creationId xmlns:a16="http://schemas.microsoft.com/office/drawing/2014/main" id="{3D9071B5-D65B-4218-9010-75CFC50EB090}"/>
                    </a:ext>
                  </a:extLst>
                </p:cNvPr>
                <p:cNvPicPr/>
                <p:nvPr/>
              </p:nvPicPr>
              <p:blipFill>
                <a:blip r:embed="rId14"/>
                <a:stretch>
                  <a:fillRect/>
                </a:stretch>
              </p:blipFill>
              <p:spPr>
                <a:xfrm>
                  <a:off x="8024940" y="3658542"/>
                  <a:ext cx="1042560" cy="54720"/>
                </a:xfrm>
                <a:prstGeom prst="rect">
                  <a:avLst/>
                </a:prstGeom>
              </p:spPr>
            </p:pic>
          </mc:Fallback>
        </mc:AlternateContent>
        <p:grpSp>
          <p:nvGrpSpPr>
            <p:cNvPr id="54" name="Group 53">
              <a:extLst>
                <a:ext uri="{FF2B5EF4-FFF2-40B4-BE49-F238E27FC236}">
                  <a16:creationId xmlns:a16="http://schemas.microsoft.com/office/drawing/2014/main" id="{4E93DD2A-33B2-49C4-BFDE-5024AABF081A}"/>
                </a:ext>
              </a:extLst>
            </p:cNvPr>
            <p:cNvGrpSpPr/>
            <p:nvPr/>
          </p:nvGrpSpPr>
          <p:grpSpPr>
            <a:xfrm>
              <a:off x="7759980" y="2897502"/>
              <a:ext cx="1536120" cy="823680"/>
              <a:chOff x="7759980" y="2897502"/>
              <a:chExt cx="1536120" cy="823680"/>
            </a:xfrm>
          </p:grpSpPr>
          <mc:AlternateContent xmlns:mc="http://schemas.openxmlformats.org/markup-compatibility/2006" xmlns:p14="http://schemas.microsoft.com/office/powerpoint/2010/main">
            <mc:Choice Requires="p14">
              <p:contentPart p14:bwMode="auto" r:id="rId15">
                <p14:nvContentPartPr>
                  <p14:cNvPr id="50" name="Ink 49">
                    <a:extLst>
                      <a:ext uri="{FF2B5EF4-FFF2-40B4-BE49-F238E27FC236}">
                        <a16:creationId xmlns:a16="http://schemas.microsoft.com/office/drawing/2014/main" id="{E2E08BC2-FBAD-453D-BD00-FD0566ACDA9C}"/>
                      </a:ext>
                    </a:extLst>
                  </p14:cNvPr>
                  <p14:cNvContentPartPr/>
                  <p14:nvPr/>
                </p14:nvContentPartPr>
                <p14:xfrm>
                  <a:off x="8973180" y="2897502"/>
                  <a:ext cx="322920" cy="388440"/>
                </p14:xfrm>
              </p:contentPart>
            </mc:Choice>
            <mc:Fallback xmlns="">
              <p:pic>
                <p:nvPicPr>
                  <p:cNvPr id="50" name="Ink 49">
                    <a:extLst>
                      <a:ext uri="{FF2B5EF4-FFF2-40B4-BE49-F238E27FC236}">
                        <a16:creationId xmlns:a16="http://schemas.microsoft.com/office/drawing/2014/main" id="{E2E08BC2-FBAD-453D-BD00-FD0566ACDA9C}"/>
                      </a:ext>
                    </a:extLst>
                  </p:cNvPr>
                  <p:cNvPicPr/>
                  <p:nvPr/>
                </p:nvPicPr>
                <p:blipFill>
                  <a:blip r:embed="rId16"/>
                  <a:stretch>
                    <a:fillRect/>
                  </a:stretch>
                </p:blipFill>
                <p:spPr>
                  <a:xfrm>
                    <a:off x="8964180" y="2888510"/>
                    <a:ext cx="340560" cy="406064"/>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1" name="Ink 50">
                    <a:extLst>
                      <a:ext uri="{FF2B5EF4-FFF2-40B4-BE49-F238E27FC236}">
                        <a16:creationId xmlns:a16="http://schemas.microsoft.com/office/drawing/2014/main" id="{10E7598F-303A-4A2C-9042-6072C9F868AE}"/>
                      </a:ext>
                    </a:extLst>
                  </p14:cNvPr>
                  <p14:cNvContentPartPr/>
                  <p14:nvPr/>
                </p14:nvContentPartPr>
                <p14:xfrm>
                  <a:off x="7999380" y="2963022"/>
                  <a:ext cx="1081800" cy="758160"/>
                </p14:xfrm>
              </p:contentPart>
            </mc:Choice>
            <mc:Fallback xmlns="">
              <p:pic>
                <p:nvPicPr>
                  <p:cNvPr id="51" name="Ink 50">
                    <a:extLst>
                      <a:ext uri="{FF2B5EF4-FFF2-40B4-BE49-F238E27FC236}">
                        <a16:creationId xmlns:a16="http://schemas.microsoft.com/office/drawing/2014/main" id="{10E7598F-303A-4A2C-9042-6072C9F868AE}"/>
                      </a:ext>
                    </a:extLst>
                  </p:cNvPr>
                  <p:cNvPicPr/>
                  <p:nvPr/>
                </p:nvPicPr>
                <p:blipFill>
                  <a:blip r:embed="rId18"/>
                  <a:stretch>
                    <a:fillRect/>
                  </a:stretch>
                </p:blipFill>
                <p:spPr>
                  <a:xfrm>
                    <a:off x="7990377" y="2954022"/>
                    <a:ext cx="1099446" cy="775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3" name="Ink 52">
                    <a:extLst>
                      <a:ext uri="{FF2B5EF4-FFF2-40B4-BE49-F238E27FC236}">
                        <a16:creationId xmlns:a16="http://schemas.microsoft.com/office/drawing/2014/main" id="{B4772B5A-F7E7-48FB-A191-7979AB7E0DBE}"/>
                      </a:ext>
                    </a:extLst>
                  </p14:cNvPr>
                  <p14:cNvContentPartPr/>
                  <p14:nvPr/>
                </p14:nvContentPartPr>
                <p14:xfrm>
                  <a:off x="7759980" y="3233022"/>
                  <a:ext cx="122400" cy="423720"/>
                </p14:xfrm>
              </p:contentPart>
            </mc:Choice>
            <mc:Fallback xmlns="">
              <p:pic>
                <p:nvPicPr>
                  <p:cNvPr id="53" name="Ink 52">
                    <a:extLst>
                      <a:ext uri="{FF2B5EF4-FFF2-40B4-BE49-F238E27FC236}">
                        <a16:creationId xmlns:a16="http://schemas.microsoft.com/office/drawing/2014/main" id="{B4772B5A-F7E7-48FB-A191-7979AB7E0DBE}"/>
                      </a:ext>
                    </a:extLst>
                  </p:cNvPr>
                  <p:cNvPicPr/>
                  <p:nvPr/>
                </p:nvPicPr>
                <p:blipFill>
                  <a:blip r:embed="rId20"/>
                  <a:stretch>
                    <a:fillRect/>
                  </a:stretch>
                </p:blipFill>
                <p:spPr>
                  <a:xfrm>
                    <a:off x="7750980" y="3224022"/>
                    <a:ext cx="140040" cy="441360"/>
                  </a:xfrm>
                  <a:prstGeom prst="rect">
                    <a:avLst/>
                  </a:prstGeom>
                </p:spPr>
              </p:pic>
            </mc:Fallback>
          </mc:AlternateContent>
        </p:grpSp>
      </p:grpSp>
      <p:grpSp>
        <p:nvGrpSpPr>
          <p:cNvPr id="295" name="Group 294">
            <a:extLst>
              <a:ext uri="{FF2B5EF4-FFF2-40B4-BE49-F238E27FC236}">
                <a16:creationId xmlns:a16="http://schemas.microsoft.com/office/drawing/2014/main" id="{05376190-0590-454B-B4A9-880DC6973C34}"/>
              </a:ext>
            </a:extLst>
          </p:cNvPr>
          <p:cNvGrpSpPr/>
          <p:nvPr/>
        </p:nvGrpSpPr>
        <p:grpSpPr>
          <a:xfrm>
            <a:off x="7042500" y="708342"/>
            <a:ext cx="4733900" cy="621720"/>
            <a:chOff x="7042500" y="708342"/>
            <a:chExt cx="4733900" cy="621720"/>
          </a:xfrm>
        </p:grpSpPr>
        <p:grpSp>
          <p:nvGrpSpPr>
            <p:cNvPr id="292" name="Group 291">
              <a:extLst>
                <a:ext uri="{FF2B5EF4-FFF2-40B4-BE49-F238E27FC236}">
                  <a16:creationId xmlns:a16="http://schemas.microsoft.com/office/drawing/2014/main" id="{B54737AF-5A57-41C1-A413-B4A0E1B7FEA0}"/>
                </a:ext>
              </a:extLst>
            </p:cNvPr>
            <p:cNvGrpSpPr/>
            <p:nvPr/>
          </p:nvGrpSpPr>
          <p:grpSpPr>
            <a:xfrm>
              <a:off x="7042500" y="708342"/>
              <a:ext cx="4733900" cy="621720"/>
              <a:chOff x="7042500" y="708342"/>
              <a:chExt cx="4733900" cy="621720"/>
            </a:xfrm>
          </p:grpSpPr>
          <mc:AlternateContent xmlns:mc="http://schemas.openxmlformats.org/markup-compatibility/2006" xmlns:p14="http://schemas.microsoft.com/office/powerpoint/2010/main">
            <mc:Choice Requires="p14">
              <p:contentPart p14:bwMode="auto" r:id="rId21">
                <p14:nvContentPartPr>
                  <p14:cNvPr id="276" name="Ink 275">
                    <a:extLst>
                      <a:ext uri="{FF2B5EF4-FFF2-40B4-BE49-F238E27FC236}">
                        <a16:creationId xmlns:a16="http://schemas.microsoft.com/office/drawing/2014/main" id="{CC9274A0-2FA4-47E6-BA1D-D102C968102B}"/>
                      </a:ext>
                    </a:extLst>
                  </p14:cNvPr>
                  <p14:cNvContentPartPr/>
                  <p14:nvPr/>
                </p14:nvContentPartPr>
                <p14:xfrm>
                  <a:off x="7042500" y="935142"/>
                  <a:ext cx="845280" cy="319680"/>
                </p14:xfrm>
              </p:contentPart>
            </mc:Choice>
            <mc:Fallback xmlns="">
              <p:pic>
                <p:nvPicPr>
                  <p:cNvPr id="276" name="Ink 275">
                    <a:extLst>
                      <a:ext uri="{FF2B5EF4-FFF2-40B4-BE49-F238E27FC236}">
                        <a16:creationId xmlns:a16="http://schemas.microsoft.com/office/drawing/2014/main" id="{CC9274A0-2FA4-47E6-BA1D-D102C968102B}"/>
                      </a:ext>
                    </a:extLst>
                  </p:cNvPr>
                  <p:cNvPicPr/>
                  <p:nvPr/>
                </p:nvPicPr>
                <p:blipFill>
                  <a:blip r:embed="rId22"/>
                  <a:stretch>
                    <a:fillRect/>
                  </a:stretch>
                </p:blipFill>
                <p:spPr>
                  <a:xfrm>
                    <a:off x="7006515" y="863142"/>
                    <a:ext cx="916890" cy="463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77" name="Ink 276">
                    <a:extLst>
                      <a:ext uri="{FF2B5EF4-FFF2-40B4-BE49-F238E27FC236}">
                        <a16:creationId xmlns:a16="http://schemas.microsoft.com/office/drawing/2014/main" id="{ED4DDD8D-3BB7-4034-9D5E-996628E88E55}"/>
                      </a:ext>
                    </a:extLst>
                  </p14:cNvPr>
                  <p14:cNvContentPartPr/>
                  <p14:nvPr/>
                </p14:nvContentPartPr>
                <p14:xfrm>
                  <a:off x="8245980" y="846222"/>
                  <a:ext cx="1298520" cy="432000"/>
                </p14:xfrm>
              </p:contentPart>
            </mc:Choice>
            <mc:Fallback xmlns="">
              <p:pic>
                <p:nvPicPr>
                  <p:cNvPr id="277" name="Ink 276">
                    <a:extLst>
                      <a:ext uri="{FF2B5EF4-FFF2-40B4-BE49-F238E27FC236}">
                        <a16:creationId xmlns:a16="http://schemas.microsoft.com/office/drawing/2014/main" id="{ED4DDD8D-3BB7-4034-9D5E-996628E88E55}"/>
                      </a:ext>
                    </a:extLst>
                  </p:cNvPr>
                  <p:cNvPicPr/>
                  <p:nvPr/>
                </p:nvPicPr>
                <p:blipFill>
                  <a:blip r:embed="rId24"/>
                  <a:stretch>
                    <a:fillRect/>
                  </a:stretch>
                </p:blipFill>
                <p:spPr>
                  <a:xfrm>
                    <a:off x="8209980" y="774222"/>
                    <a:ext cx="1370160" cy="575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78" name="Ink 277">
                    <a:extLst>
                      <a:ext uri="{FF2B5EF4-FFF2-40B4-BE49-F238E27FC236}">
                        <a16:creationId xmlns:a16="http://schemas.microsoft.com/office/drawing/2014/main" id="{6934ACB6-F6CA-4AA2-9F24-5738DA8689A1}"/>
                      </a:ext>
                    </a:extLst>
                  </p14:cNvPr>
                  <p14:cNvContentPartPr/>
                  <p14:nvPr/>
                </p14:nvContentPartPr>
                <p14:xfrm>
                  <a:off x="10963880" y="802662"/>
                  <a:ext cx="812520" cy="519120"/>
                </p14:xfrm>
              </p:contentPart>
            </mc:Choice>
            <mc:Fallback xmlns="">
              <p:pic>
                <p:nvPicPr>
                  <p:cNvPr id="278" name="Ink 277">
                    <a:extLst>
                      <a:ext uri="{FF2B5EF4-FFF2-40B4-BE49-F238E27FC236}">
                        <a16:creationId xmlns:a16="http://schemas.microsoft.com/office/drawing/2014/main" id="{6934ACB6-F6CA-4AA2-9F24-5738DA8689A1}"/>
                      </a:ext>
                    </a:extLst>
                  </p:cNvPr>
                  <p:cNvPicPr/>
                  <p:nvPr/>
                </p:nvPicPr>
                <p:blipFill>
                  <a:blip r:embed="rId26"/>
                  <a:stretch>
                    <a:fillRect/>
                  </a:stretch>
                </p:blipFill>
                <p:spPr>
                  <a:xfrm>
                    <a:off x="10927880" y="730662"/>
                    <a:ext cx="884160" cy="662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79" name="Ink 278">
                    <a:extLst>
                      <a:ext uri="{FF2B5EF4-FFF2-40B4-BE49-F238E27FC236}">
                        <a16:creationId xmlns:a16="http://schemas.microsoft.com/office/drawing/2014/main" id="{45E3130F-174C-477D-BC06-751C801A998F}"/>
                      </a:ext>
                    </a:extLst>
                  </p14:cNvPr>
                  <p14:cNvContentPartPr/>
                  <p14:nvPr/>
                </p14:nvContentPartPr>
                <p14:xfrm>
                  <a:off x="9865900" y="846222"/>
                  <a:ext cx="743400" cy="483840"/>
                </p14:xfrm>
              </p:contentPart>
            </mc:Choice>
            <mc:Fallback xmlns="">
              <p:pic>
                <p:nvPicPr>
                  <p:cNvPr id="279" name="Ink 278">
                    <a:extLst>
                      <a:ext uri="{FF2B5EF4-FFF2-40B4-BE49-F238E27FC236}">
                        <a16:creationId xmlns:a16="http://schemas.microsoft.com/office/drawing/2014/main" id="{45E3130F-174C-477D-BC06-751C801A998F}"/>
                      </a:ext>
                    </a:extLst>
                  </p:cNvPr>
                  <p:cNvPicPr/>
                  <p:nvPr/>
                </p:nvPicPr>
                <p:blipFill>
                  <a:blip r:embed="rId28"/>
                  <a:stretch>
                    <a:fillRect/>
                  </a:stretch>
                </p:blipFill>
                <p:spPr>
                  <a:xfrm>
                    <a:off x="9829900" y="774222"/>
                    <a:ext cx="815040" cy="627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80" name="Ink 279">
                    <a:extLst>
                      <a:ext uri="{FF2B5EF4-FFF2-40B4-BE49-F238E27FC236}">
                        <a16:creationId xmlns:a16="http://schemas.microsoft.com/office/drawing/2014/main" id="{07D85C01-C03D-439C-83C8-80EBBB214C23}"/>
                      </a:ext>
                    </a:extLst>
                  </p14:cNvPr>
                  <p14:cNvContentPartPr/>
                  <p14:nvPr/>
                </p14:nvContentPartPr>
                <p14:xfrm>
                  <a:off x="7138980" y="740022"/>
                  <a:ext cx="132840" cy="222480"/>
                </p14:xfrm>
              </p:contentPart>
            </mc:Choice>
            <mc:Fallback xmlns="">
              <p:pic>
                <p:nvPicPr>
                  <p:cNvPr id="280" name="Ink 279">
                    <a:extLst>
                      <a:ext uri="{FF2B5EF4-FFF2-40B4-BE49-F238E27FC236}">
                        <a16:creationId xmlns:a16="http://schemas.microsoft.com/office/drawing/2014/main" id="{07D85C01-C03D-439C-83C8-80EBBB214C23}"/>
                      </a:ext>
                    </a:extLst>
                  </p:cNvPr>
                  <p:cNvPicPr/>
                  <p:nvPr/>
                </p:nvPicPr>
                <p:blipFill>
                  <a:blip r:embed="rId30"/>
                  <a:stretch>
                    <a:fillRect/>
                  </a:stretch>
                </p:blipFill>
                <p:spPr>
                  <a:xfrm>
                    <a:off x="7130004" y="731037"/>
                    <a:ext cx="150432" cy="240092"/>
                  </a:xfrm>
                  <a:prstGeom prst="rect">
                    <a:avLst/>
                  </a:prstGeom>
                </p:spPr>
              </p:pic>
            </mc:Fallback>
          </mc:AlternateContent>
          <p:grpSp>
            <p:nvGrpSpPr>
              <p:cNvPr id="284" name="Group 283">
                <a:extLst>
                  <a:ext uri="{FF2B5EF4-FFF2-40B4-BE49-F238E27FC236}">
                    <a16:creationId xmlns:a16="http://schemas.microsoft.com/office/drawing/2014/main" id="{2F13A22C-8490-49D0-B8DC-92D928B6FFB7}"/>
                  </a:ext>
                </a:extLst>
              </p:cNvPr>
              <p:cNvGrpSpPr/>
              <p:nvPr/>
            </p:nvGrpSpPr>
            <p:grpSpPr>
              <a:xfrm>
                <a:off x="8245980" y="726702"/>
                <a:ext cx="704160" cy="223200"/>
                <a:chOff x="8245980" y="726702"/>
                <a:chExt cx="704160" cy="223200"/>
              </a:xfrm>
            </p:grpSpPr>
            <mc:AlternateContent xmlns:mc="http://schemas.openxmlformats.org/markup-compatibility/2006" xmlns:p14="http://schemas.microsoft.com/office/powerpoint/2010/main">
              <mc:Choice Requires="p14">
                <p:contentPart p14:bwMode="auto" r:id="rId31">
                  <p14:nvContentPartPr>
                    <p14:cNvPr id="281" name="Ink 280">
                      <a:extLst>
                        <a:ext uri="{FF2B5EF4-FFF2-40B4-BE49-F238E27FC236}">
                          <a16:creationId xmlns:a16="http://schemas.microsoft.com/office/drawing/2014/main" id="{C1DC89F9-9C9E-4A78-8190-76B9D3EA003C}"/>
                        </a:ext>
                      </a:extLst>
                    </p14:cNvPr>
                    <p14:cNvContentPartPr/>
                    <p14:nvPr/>
                  </p14:nvContentPartPr>
                  <p14:xfrm>
                    <a:off x="8765460" y="726702"/>
                    <a:ext cx="184680" cy="223200"/>
                  </p14:xfrm>
                </p:contentPart>
              </mc:Choice>
              <mc:Fallback xmlns="">
                <p:pic>
                  <p:nvPicPr>
                    <p:cNvPr id="281" name="Ink 280">
                      <a:extLst>
                        <a:ext uri="{FF2B5EF4-FFF2-40B4-BE49-F238E27FC236}">
                          <a16:creationId xmlns:a16="http://schemas.microsoft.com/office/drawing/2014/main" id="{C1DC89F9-9C9E-4A78-8190-76B9D3EA003C}"/>
                        </a:ext>
                      </a:extLst>
                    </p:cNvPr>
                    <p:cNvPicPr/>
                    <p:nvPr/>
                  </p:nvPicPr>
                  <p:blipFill>
                    <a:blip r:embed="rId32"/>
                    <a:stretch>
                      <a:fillRect/>
                    </a:stretch>
                  </p:blipFill>
                  <p:spPr>
                    <a:xfrm>
                      <a:off x="8756442" y="717702"/>
                      <a:ext cx="202354"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82" name="Ink 281">
                      <a:extLst>
                        <a:ext uri="{FF2B5EF4-FFF2-40B4-BE49-F238E27FC236}">
                          <a16:creationId xmlns:a16="http://schemas.microsoft.com/office/drawing/2014/main" id="{DB47FBBF-C39F-4CBE-A675-9A817D82F1F0}"/>
                        </a:ext>
                      </a:extLst>
                    </p14:cNvPr>
                    <p14:cNvContentPartPr/>
                    <p14:nvPr/>
                  </p14:nvContentPartPr>
                  <p14:xfrm>
                    <a:off x="8245980" y="740382"/>
                    <a:ext cx="200160" cy="202680"/>
                  </p14:xfrm>
                </p:contentPart>
              </mc:Choice>
              <mc:Fallback xmlns="">
                <p:pic>
                  <p:nvPicPr>
                    <p:cNvPr id="282" name="Ink 281">
                      <a:extLst>
                        <a:ext uri="{FF2B5EF4-FFF2-40B4-BE49-F238E27FC236}">
                          <a16:creationId xmlns:a16="http://schemas.microsoft.com/office/drawing/2014/main" id="{DB47FBBF-C39F-4CBE-A675-9A817D82F1F0}"/>
                        </a:ext>
                      </a:extLst>
                    </p:cNvPr>
                    <p:cNvPicPr/>
                    <p:nvPr/>
                  </p:nvPicPr>
                  <p:blipFill>
                    <a:blip r:embed="rId34"/>
                    <a:stretch>
                      <a:fillRect/>
                    </a:stretch>
                  </p:blipFill>
                  <p:spPr>
                    <a:xfrm>
                      <a:off x="8236980" y="731398"/>
                      <a:ext cx="217800" cy="220289"/>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
                <p14:nvContentPartPr>
                  <p14:cNvPr id="283" name="Ink 282">
                    <a:extLst>
                      <a:ext uri="{FF2B5EF4-FFF2-40B4-BE49-F238E27FC236}">
                        <a16:creationId xmlns:a16="http://schemas.microsoft.com/office/drawing/2014/main" id="{2974CE3E-64CE-4556-B607-741143061641}"/>
                      </a:ext>
                    </a:extLst>
                  </p14:cNvPr>
                  <p14:cNvContentPartPr/>
                  <p14:nvPr/>
                </p14:nvContentPartPr>
                <p14:xfrm>
                  <a:off x="11025180" y="708342"/>
                  <a:ext cx="129960" cy="244080"/>
                </p14:xfrm>
              </p:contentPart>
            </mc:Choice>
            <mc:Fallback xmlns="">
              <p:pic>
                <p:nvPicPr>
                  <p:cNvPr id="283" name="Ink 282">
                    <a:extLst>
                      <a:ext uri="{FF2B5EF4-FFF2-40B4-BE49-F238E27FC236}">
                        <a16:creationId xmlns:a16="http://schemas.microsoft.com/office/drawing/2014/main" id="{2974CE3E-64CE-4556-B607-741143061641}"/>
                      </a:ext>
                    </a:extLst>
                  </p:cNvPr>
                  <p:cNvPicPr/>
                  <p:nvPr/>
                </p:nvPicPr>
                <p:blipFill>
                  <a:blip r:embed="rId36"/>
                  <a:stretch>
                    <a:fillRect/>
                  </a:stretch>
                </p:blipFill>
                <p:spPr>
                  <a:xfrm>
                    <a:off x="11016155" y="699342"/>
                    <a:ext cx="147649"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85" name="Ink 284">
                    <a:extLst>
                      <a:ext uri="{FF2B5EF4-FFF2-40B4-BE49-F238E27FC236}">
                        <a16:creationId xmlns:a16="http://schemas.microsoft.com/office/drawing/2014/main" id="{37BEDCBD-3DC5-4037-8363-A43D953B8120}"/>
                      </a:ext>
                    </a:extLst>
                  </p14:cNvPr>
                  <p14:cNvContentPartPr/>
                  <p14:nvPr/>
                </p14:nvContentPartPr>
                <p14:xfrm>
                  <a:off x="8211420" y="1074102"/>
                  <a:ext cx="100800" cy="208440"/>
                </p14:xfrm>
              </p:contentPart>
            </mc:Choice>
            <mc:Fallback xmlns="">
              <p:pic>
                <p:nvPicPr>
                  <p:cNvPr id="285" name="Ink 284">
                    <a:extLst>
                      <a:ext uri="{FF2B5EF4-FFF2-40B4-BE49-F238E27FC236}">
                        <a16:creationId xmlns:a16="http://schemas.microsoft.com/office/drawing/2014/main" id="{37BEDCBD-3DC5-4037-8363-A43D953B8120}"/>
                      </a:ext>
                    </a:extLst>
                  </p:cNvPr>
                  <p:cNvPicPr/>
                  <p:nvPr/>
                </p:nvPicPr>
                <p:blipFill>
                  <a:blip r:embed="rId38"/>
                  <a:stretch>
                    <a:fillRect/>
                  </a:stretch>
                </p:blipFill>
                <p:spPr>
                  <a:xfrm>
                    <a:off x="8175420" y="1002102"/>
                    <a:ext cx="172440" cy="352080"/>
                  </a:xfrm>
                  <a:prstGeom prst="rect">
                    <a:avLst/>
                  </a:prstGeom>
                </p:spPr>
              </p:pic>
            </mc:Fallback>
          </mc:AlternateContent>
          <p:grpSp>
            <p:nvGrpSpPr>
              <p:cNvPr id="291" name="Group 290">
                <a:extLst>
                  <a:ext uri="{FF2B5EF4-FFF2-40B4-BE49-F238E27FC236}">
                    <a16:creationId xmlns:a16="http://schemas.microsoft.com/office/drawing/2014/main" id="{CAD57048-3FFA-4B64-BC8D-363943A6D648}"/>
                  </a:ext>
                </a:extLst>
              </p:cNvPr>
              <p:cNvGrpSpPr/>
              <p:nvPr/>
            </p:nvGrpSpPr>
            <p:grpSpPr>
              <a:xfrm>
                <a:off x="7108740" y="1272822"/>
                <a:ext cx="2479320" cy="46440"/>
                <a:chOff x="7108740" y="1272822"/>
                <a:chExt cx="2479320" cy="46440"/>
              </a:xfrm>
            </p:grpSpPr>
            <mc:AlternateContent xmlns:mc="http://schemas.openxmlformats.org/markup-compatibility/2006" xmlns:p14="http://schemas.microsoft.com/office/powerpoint/2010/main">
              <mc:Choice Requires="p14">
                <p:contentPart p14:bwMode="auto" r:id="rId39">
                  <p14:nvContentPartPr>
                    <p14:cNvPr id="286" name="Ink 285">
                      <a:extLst>
                        <a:ext uri="{FF2B5EF4-FFF2-40B4-BE49-F238E27FC236}">
                          <a16:creationId xmlns:a16="http://schemas.microsoft.com/office/drawing/2014/main" id="{D4F4F094-79A8-44D8-8616-EF363270CEAB}"/>
                        </a:ext>
                      </a:extLst>
                    </p14:cNvPr>
                    <p14:cNvContentPartPr/>
                    <p14:nvPr/>
                  </p14:nvContentPartPr>
                  <p14:xfrm>
                    <a:off x="7108740" y="1278582"/>
                    <a:ext cx="676800" cy="11520"/>
                  </p14:xfrm>
                </p:contentPart>
              </mc:Choice>
              <mc:Fallback xmlns="">
                <p:pic>
                  <p:nvPicPr>
                    <p:cNvPr id="286" name="Ink 285">
                      <a:extLst>
                        <a:ext uri="{FF2B5EF4-FFF2-40B4-BE49-F238E27FC236}">
                          <a16:creationId xmlns:a16="http://schemas.microsoft.com/office/drawing/2014/main" id="{D4F4F094-79A8-44D8-8616-EF363270CEAB}"/>
                        </a:ext>
                      </a:extLst>
                    </p:cNvPr>
                    <p:cNvPicPr/>
                    <p:nvPr/>
                  </p:nvPicPr>
                  <p:blipFill>
                    <a:blip r:embed="rId40"/>
                    <a:stretch>
                      <a:fillRect/>
                    </a:stretch>
                  </p:blipFill>
                  <p:spPr>
                    <a:xfrm>
                      <a:off x="7099735" y="1269582"/>
                      <a:ext cx="694449"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7" name="Ink 286">
                      <a:extLst>
                        <a:ext uri="{FF2B5EF4-FFF2-40B4-BE49-F238E27FC236}">
                          <a16:creationId xmlns:a16="http://schemas.microsoft.com/office/drawing/2014/main" id="{B344652C-4773-4116-9B35-27BB85882430}"/>
                        </a:ext>
                      </a:extLst>
                    </p14:cNvPr>
                    <p14:cNvContentPartPr/>
                    <p14:nvPr/>
                  </p14:nvContentPartPr>
                  <p14:xfrm>
                    <a:off x="8231220" y="1272822"/>
                    <a:ext cx="733680" cy="12600"/>
                  </p14:xfrm>
                </p:contentPart>
              </mc:Choice>
              <mc:Fallback xmlns="">
                <p:pic>
                  <p:nvPicPr>
                    <p:cNvPr id="287" name="Ink 286">
                      <a:extLst>
                        <a:ext uri="{FF2B5EF4-FFF2-40B4-BE49-F238E27FC236}">
                          <a16:creationId xmlns:a16="http://schemas.microsoft.com/office/drawing/2014/main" id="{B344652C-4773-4116-9B35-27BB85882430}"/>
                        </a:ext>
                      </a:extLst>
                    </p:cNvPr>
                    <p:cNvPicPr/>
                    <p:nvPr/>
                  </p:nvPicPr>
                  <p:blipFill>
                    <a:blip r:embed="rId42"/>
                    <a:stretch>
                      <a:fillRect/>
                    </a:stretch>
                  </p:blipFill>
                  <p:spPr>
                    <a:xfrm>
                      <a:off x="8222220" y="1263822"/>
                      <a:ext cx="7513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9" name="Ink 288">
                      <a:extLst>
                        <a:ext uri="{FF2B5EF4-FFF2-40B4-BE49-F238E27FC236}">
                          <a16:creationId xmlns:a16="http://schemas.microsoft.com/office/drawing/2014/main" id="{0FA483FD-20D7-46AB-BA7F-3E7A82E3EF74}"/>
                        </a:ext>
                      </a:extLst>
                    </p14:cNvPr>
                    <p14:cNvContentPartPr/>
                    <p14:nvPr/>
                  </p14:nvContentPartPr>
                  <p14:xfrm>
                    <a:off x="8764380" y="1304502"/>
                    <a:ext cx="823680" cy="14760"/>
                  </p14:xfrm>
                </p:contentPart>
              </mc:Choice>
              <mc:Fallback xmlns="">
                <p:pic>
                  <p:nvPicPr>
                    <p:cNvPr id="289" name="Ink 288">
                      <a:extLst>
                        <a:ext uri="{FF2B5EF4-FFF2-40B4-BE49-F238E27FC236}">
                          <a16:creationId xmlns:a16="http://schemas.microsoft.com/office/drawing/2014/main" id="{0FA483FD-20D7-46AB-BA7F-3E7A82E3EF74}"/>
                        </a:ext>
                      </a:extLst>
                    </p:cNvPr>
                    <p:cNvPicPr/>
                    <p:nvPr/>
                  </p:nvPicPr>
                  <p:blipFill>
                    <a:blip r:embed="rId44"/>
                    <a:stretch>
                      <a:fillRect/>
                    </a:stretch>
                  </p:blipFill>
                  <p:spPr>
                    <a:xfrm>
                      <a:off x="8755376" y="1295502"/>
                      <a:ext cx="841328" cy="32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
                <p14:nvContentPartPr>
                  <p14:cNvPr id="290" name="Ink 289">
                    <a:extLst>
                      <a:ext uri="{FF2B5EF4-FFF2-40B4-BE49-F238E27FC236}">
                        <a16:creationId xmlns:a16="http://schemas.microsoft.com/office/drawing/2014/main" id="{9CD1441A-F437-4089-AA5A-93D05B73DA31}"/>
                      </a:ext>
                    </a:extLst>
                  </p14:cNvPr>
                  <p14:cNvContentPartPr/>
                  <p14:nvPr/>
                </p14:nvContentPartPr>
                <p14:xfrm>
                  <a:off x="10979460" y="1276062"/>
                  <a:ext cx="776520" cy="21240"/>
                </p14:xfrm>
              </p:contentPart>
            </mc:Choice>
            <mc:Fallback xmlns="">
              <p:pic>
                <p:nvPicPr>
                  <p:cNvPr id="290" name="Ink 289">
                    <a:extLst>
                      <a:ext uri="{FF2B5EF4-FFF2-40B4-BE49-F238E27FC236}">
                        <a16:creationId xmlns:a16="http://schemas.microsoft.com/office/drawing/2014/main" id="{9CD1441A-F437-4089-AA5A-93D05B73DA31}"/>
                      </a:ext>
                    </a:extLst>
                  </p:cNvPr>
                  <p:cNvPicPr/>
                  <p:nvPr/>
                </p:nvPicPr>
                <p:blipFill>
                  <a:blip r:embed="rId46"/>
                  <a:stretch>
                    <a:fillRect/>
                  </a:stretch>
                </p:blipFill>
                <p:spPr>
                  <a:xfrm>
                    <a:off x="10970460" y="1267062"/>
                    <a:ext cx="794160" cy="3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
              <p14:nvContentPartPr>
                <p14:cNvPr id="294" name="Ink 293">
                  <a:extLst>
                    <a:ext uri="{FF2B5EF4-FFF2-40B4-BE49-F238E27FC236}">
                      <a16:creationId xmlns:a16="http://schemas.microsoft.com/office/drawing/2014/main" id="{61ABA67E-5F34-43F9-81C9-D2C2860FA67C}"/>
                    </a:ext>
                  </a:extLst>
                </p14:cNvPr>
                <p14:cNvContentPartPr/>
                <p14:nvPr/>
              </p14:nvContentPartPr>
              <p14:xfrm>
                <a:off x="9919174" y="752337"/>
                <a:ext cx="142560" cy="176400"/>
              </p14:xfrm>
            </p:contentPart>
          </mc:Choice>
          <mc:Fallback xmlns="">
            <p:pic>
              <p:nvPicPr>
                <p:cNvPr id="294" name="Ink 293">
                  <a:extLst>
                    <a:ext uri="{FF2B5EF4-FFF2-40B4-BE49-F238E27FC236}">
                      <a16:creationId xmlns:a16="http://schemas.microsoft.com/office/drawing/2014/main" id="{61ABA67E-5F34-43F9-81C9-D2C2860FA67C}"/>
                    </a:ext>
                  </a:extLst>
                </p:cNvPr>
                <p:cNvPicPr/>
                <p:nvPr/>
              </p:nvPicPr>
              <p:blipFill>
                <a:blip r:embed="rId48"/>
                <a:stretch>
                  <a:fillRect/>
                </a:stretch>
              </p:blipFill>
              <p:spPr>
                <a:xfrm>
                  <a:off x="9910174" y="743355"/>
                  <a:ext cx="160200" cy="194004"/>
                </a:xfrm>
                <a:prstGeom prst="rect">
                  <a:avLst/>
                </a:prstGeom>
              </p:spPr>
            </p:pic>
          </mc:Fallback>
        </mc:AlternateContent>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4">
                                            <p:txEl>
                                              <p:pRg st="1" end="1"/>
                                            </p:txEl>
                                          </p:spTgt>
                                        </p:tgtEl>
                                        <p:attrNameLst>
                                          <p:attrName>style.visibility</p:attrName>
                                        </p:attrNameLst>
                                      </p:cBhvr>
                                      <p:to>
                                        <p:strVal val="visible"/>
                                      </p:to>
                                    </p:set>
                                    <p:animEffect transition="in" filter="fade">
                                      <p:cBhvr>
                                        <p:cTn id="7" dur="500"/>
                                        <p:tgtEl>
                                          <p:spTgt spid="3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4">
                                            <p:txEl>
                                              <p:pRg st="2" end="2"/>
                                            </p:txEl>
                                          </p:spTgt>
                                        </p:tgtEl>
                                        <p:attrNameLst>
                                          <p:attrName>style.visibility</p:attrName>
                                        </p:attrNameLst>
                                      </p:cBhvr>
                                      <p:to>
                                        <p:strVal val="visible"/>
                                      </p:to>
                                    </p:set>
                                    <p:animEffect transition="in" filter="fade">
                                      <p:cBhvr>
                                        <p:cTn id="12" dur="500"/>
                                        <p:tgtEl>
                                          <p:spTgt spid="3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4">
                                            <p:txEl>
                                              <p:pRg st="3" end="3"/>
                                            </p:txEl>
                                          </p:spTgt>
                                        </p:tgtEl>
                                        <p:attrNameLst>
                                          <p:attrName>style.visibility</p:attrName>
                                        </p:attrNameLst>
                                      </p:cBhvr>
                                      <p:to>
                                        <p:strVal val="visible"/>
                                      </p:to>
                                    </p:set>
                                    <p:animEffect transition="in" filter="fade">
                                      <p:cBhvr>
                                        <p:cTn id="22" dur="500"/>
                                        <p:tgtEl>
                                          <p:spTgt spid="3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4">
                                            <p:txEl>
                                              <p:pRg st="4" end="4"/>
                                            </p:txEl>
                                          </p:spTgt>
                                        </p:tgtEl>
                                        <p:attrNameLst>
                                          <p:attrName>style.visibility</p:attrName>
                                        </p:attrNameLst>
                                      </p:cBhvr>
                                      <p:to>
                                        <p:strVal val="visible"/>
                                      </p:to>
                                    </p:set>
                                    <p:animEffect transition="in" filter="fade">
                                      <p:cBhvr>
                                        <p:cTn id="27" dur="500"/>
                                        <p:tgtEl>
                                          <p:spTgt spid="3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3"/>
                                        </p:tgtEl>
                                        <p:attrNameLst>
                                          <p:attrName>style.visibility</p:attrName>
                                        </p:attrNameLst>
                                      </p:cBhvr>
                                      <p:to>
                                        <p:strVal val="visible"/>
                                      </p:to>
                                    </p:set>
                                    <p:animEffect transition="in" filter="fade">
                                      <p:cBhvr>
                                        <p:cTn id="32" dur="500"/>
                                        <p:tgtEl>
                                          <p:spTgt spid="29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Shape 324"/>
        <p:cNvGrpSpPr/>
        <p:nvPr/>
      </p:nvGrpSpPr>
      <p:grpSpPr>
        <a:xfrm>
          <a:off x="0" y="0"/>
          <a:ext cx="0" cy="0"/>
          <a:chOff x="0" y="0"/>
          <a:chExt cx="0" cy="0"/>
        </a:xfrm>
      </p:grpSpPr>
      <p:sp>
        <p:nvSpPr>
          <p:cNvPr id="325" name="Google Shape;325;p30"/>
          <p:cNvSpPr txBox="1">
            <a:spLocks noGrp="1"/>
          </p:cNvSpPr>
          <p:nvPr>
            <p:ph type="title"/>
          </p:nvPr>
        </p:nvSpPr>
        <p:spPr>
          <a:xfrm>
            <a:off x="415600" y="593367"/>
            <a:ext cx="11360800" cy="943200"/>
          </a:xfrm>
          <a:prstGeom prst="rect">
            <a:avLst/>
          </a:prstGeom>
        </p:spPr>
        <p:txBody>
          <a:bodyPr spcFirstLastPara="1" vert="horz" wrap="square" lIns="121900" tIns="121900" rIns="121900" bIns="121900" rtlCol="0" anchor="t" anchorCtr="0">
            <a:normAutofit/>
          </a:bodyPr>
          <a:lstStyle/>
          <a:p>
            <a:r>
              <a:rPr lang="en"/>
              <a:t>MAXCOVER Output</a:t>
            </a:r>
            <a:endParaRPr/>
          </a:p>
        </p:txBody>
      </p:sp>
      <p:sp>
        <p:nvSpPr>
          <p:cNvPr id="326" name="Google Shape;326;p30"/>
          <p:cNvSpPr txBox="1"/>
          <p:nvPr/>
        </p:nvSpPr>
        <p:spPr>
          <a:xfrm>
            <a:off x="2827600" y="2175734"/>
            <a:ext cx="6536800" cy="861734"/>
          </a:xfrm>
          <a:prstGeom prst="rect">
            <a:avLst/>
          </a:prstGeom>
          <a:noFill/>
          <a:ln>
            <a:noFill/>
          </a:ln>
        </p:spPr>
        <p:txBody>
          <a:bodyPr spcFirstLastPara="1" wrap="square" lIns="121900" tIns="121900" rIns="121900" bIns="121900" anchor="t" anchorCtr="0">
            <a:spAutoFit/>
          </a:bodyPr>
          <a:lstStyle/>
          <a:p>
            <a:pPr algn="ctr"/>
            <a:r>
              <a:rPr lang="en" sz="4000">
                <a:solidFill>
                  <a:schemeClr val="bg2"/>
                </a:solidFill>
                <a:latin typeface="Roboto Slab"/>
                <a:ea typeface="Roboto Slab"/>
                <a:cs typeface="Roboto Slab"/>
                <a:sym typeface="Roboto Slab"/>
              </a:rPr>
              <a:t>abacababacabacaba</a:t>
            </a:r>
            <a:endParaRPr sz="2400">
              <a:solidFill>
                <a:schemeClr val="bg2"/>
              </a:solidFill>
            </a:endParaRPr>
          </a:p>
        </p:txBody>
      </p:sp>
      <p:sp>
        <p:nvSpPr>
          <p:cNvPr id="327" name="Google Shape;327;p30"/>
          <p:cNvSpPr txBox="1"/>
          <p:nvPr/>
        </p:nvSpPr>
        <p:spPr>
          <a:xfrm>
            <a:off x="1857767" y="2175867"/>
            <a:ext cx="1794800" cy="862000"/>
          </a:xfrm>
          <a:prstGeom prst="rect">
            <a:avLst/>
          </a:prstGeom>
          <a:noFill/>
          <a:ln>
            <a:noFill/>
          </a:ln>
        </p:spPr>
        <p:txBody>
          <a:bodyPr spcFirstLastPara="1" wrap="square" lIns="121900" tIns="121900" rIns="121900" bIns="121900" anchor="ctr" anchorCtr="0">
            <a:noAutofit/>
          </a:bodyPr>
          <a:lstStyle/>
          <a:p>
            <a:pPr algn="r"/>
            <a:r>
              <a:rPr lang="en" sz="2400" b="1" i="1">
                <a:solidFill>
                  <a:schemeClr val="bg2"/>
                </a:solidFill>
                <a:latin typeface="Open Sans"/>
                <a:ea typeface="Open Sans"/>
                <a:cs typeface="Open Sans"/>
                <a:sym typeface="Open Sans"/>
              </a:rPr>
              <a:t>x</a:t>
            </a:r>
            <a:r>
              <a:rPr lang="en" sz="2400">
                <a:solidFill>
                  <a:schemeClr val="bg2"/>
                </a:solidFill>
                <a:latin typeface="Open Sans"/>
                <a:ea typeface="Open Sans"/>
                <a:cs typeface="Open Sans"/>
                <a:sym typeface="Open Sans"/>
              </a:rPr>
              <a:t>[1..17] =</a:t>
            </a:r>
            <a:endParaRPr sz="2400">
              <a:solidFill>
                <a:schemeClr val="bg2"/>
              </a:solidFill>
              <a:latin typeface="Open Sans"/>
              <a:ea typeface="Open Sans"/>
              <a:cs typeface="Open Sans"/>
              <a:sym typeface="Open Sans"/>
            </a:endParaRPr>
          </a:p>
        </p:txBody>
      </p:sp>
      <p:sp>
        <p:nvSpPr>
          <p:cNvPr id="328" name="Google Shape;328;p30"/>
          <p:cNvSpPr txBox="1"/>
          <p:nvPr/>
        </p:nvSpPr>
        <p:spPr>
          <a:xfrm>
            <a:off x="3652567" y="1986567"/>
            <a:ext cx="4869600" cy="463200"/>
          </a:xfrm>
          <a:prstGeom prst="rect">
            <a:avLst/>
          </a:prstGeom>
          <a:noFill/>
          <a:ln>
            <a:noFill/>
          </a:ln>
        </p:spPr>
        <p:txBody>
          <a:bodyPr spcFirstLastPara="1" wrap="square" lIns="121900" tIns="121900" rIns="121900" bIns="121900" anchor="ctr" anchorCtr="0">
            <a:noAutofit/>
          </a:bodyPr>
          <a:lstStyle/>
          <a:p>
            <a:pPr algn="ctr">
              <a:buSzPts val="1018"/>
            </a:pPr>
            <a:r>
              <a:rPr lang="en" sz="1200">
                <a:solidFill>
                  <a:schemeClr val="bg2"/>
                </a:solidFill>
                <a:latin typeface="Courier New"/>
                <a:ea typeface="Courier New"/>
                <a:cs typeface="Courier New"/>
                <a:sym typeface="Courier New"/>
              </a:rPr>
              <a:t>1  2  3  4  5  6  7  8  9  10 11 12 13 14 15 16 17</a:t>
            </a:r>
            <a:endParaRPr sz="1200">
              <a:solidFill>
                <a:schemeClr val="bg2"/>
              </a:solidFill>
              <a:latin typeface="Courier New"/>
              <a:ea typeface="Courier New"/>
              <a:cs typeface="Courier New"/>
              <a:sym typeface="Courier New"/>
            </a:endParaRPr>
          </a:p>
        </p:txBody>
      </p:sp>
      <p:sp>
        <p:nvSpPr>
          <p:cNvPr id="329" name="Google Shape;329;p30"/>
          <p:cNvSpPr txBox="1">
            <a:spLocks noGrp="1"/>
          </p:cNvSpPr>
          <p:nvPr>
            <p:ph type="body" idx="1"/>
          </p:nvPr>
        </p:nvSpPr>
        <p:spPr>
          <a:xfrm>
            <a:off x="415600" y="5012533"/>
            <a:ext cx="11360800" cy="1079600"/>
          </a:xfrm>
          <a:prstGeom prst="rect">
            <a:avLst/>
          </a:prstGeom>
        </p:spPr>
        <p:txBody>
          <a:bodyPr spcFirstLastPara="1" vert="horz" wrap="square" lIns="121900" tIns="121900" rIns="121900" bIns="121900" rtlCol="0" anchor="ctr" anchorCtr="0">
            <a:normAutofit/>
          </a:bodyPr>
          <a:lstStyle/>
          <a:p>
            <a:pPr marL="0" indent="0" algn="ctr">
              <a:spcAft>
                <a:spcPts val="1600"/>
              </a:spcAft>
              <a:buNone/>
            </a:pPr>
            <a:r>
              <a:rPr lang="en"/>
              <a:t>All redundancies are reported in a condensed tabular format.</a:t>
            </a:r>
            <a:endParaRPr/>
          </a:p>
        </p:txBody>
      </p:sp>
      <p:pic>
        <p:nvPicPr>
          <p:cNvPr id="330" name="Google Shape;330;p30"/>
          <p:cNvPicPr preferRelativeResize="0"/>
          <p:nvPr/>
        </p:nvPicPr>
        <p:blipFill>
          <a:blip r:embed="rId3">
            <a:alphaModFix/>
          </a:blip>
          <a:stretch>
            <a:fillRect/>
          </a:stretch>
        </p:blipFill>
        <p:spPr>
          <a:xfrm>
            <a:off x="1857769" y="3370000"/>
            <a:ext cx="7910172" cy="1642533"/>
          </a:xfrm>
          <a:prstGeom prst="rect">
            <a:avLst/>
          </a:prstGeom>
          <a:noFill/>
          <a:ln>
            <a:noFill/>
          </a:ln>
        </p:spPr>
      </p:pic>
      <p:sp>
        <p:nvSpPr>
          <p:cNvPr id="331" name="Google Shape;331;p30"/>
          <p:cNvSpPr/>
          <p:nvPr/>
        </p:nvSpPr>
        <p:spPr>
          <a:xfrm>
            <a:off x="1859500" y="3377833"/>
            <a:ext cx="7910000" cy="1634800"/>
          </a:xfrm>
          <a:prstGeom prst="rect">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Shape 335"/>
        <p:cNvGrpSpPr/>
        <p:nvPr/>
      </p:nvGrpSpPr>
      <p:grpSpPr>
        <a:xfrm>
          <a:off x="0" y="0"/>
          <a:ext cx="0" cy="0"/>
          <a:chOff x="0" y="0"/>
          <a:chExt cx="0" cy="0"/>
        </a:xfrm>
      </p:grpSpPr>
      <p:sp useBgFill="1">
        <p:nvSpPr>
          <p:cNvPr id="338" name="Rectangle 84">
            <a:extLst>
              <a:ext uri="{FF2B5EF4-FFF2-40B4-BE49-F238E27FC236}">
                <a16:creationId xmlns:a16="http://schemas.microsoft.com/office/drawing/2014/main" id="{43A9B7B3-F171-4C25-99FC-C54250F06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40" name="Rectangle 86">
            <a:extLst>
              <a:ext uri="{FF2B5EF4-FFF2-40B4-BE49-F238E27FC236}">
                <a16:creationId xmlns:a16="http://schemas.microsoft.com/office/drawing/2014/main" id="{D2D5C7C5-9C27-4A61-9F57-1857D4532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47" name="Rectangle 88">
            <a:extLst>
              <a:ext uri="{FF2B5EF4-FFF2-40B4-BE49-F238E27FC236}">
                <a16:creationId xmlns:a16="http://schemas.microsoft.com/office/drawing/2014/main" id="{84B9546E-20BE-462C-8BE8-4EBDB46F8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2567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ectangle 90">
            <a:extLst>
              <a:ext uri="{FF2B5EF4-FFF2-40B4-BE49-F238E27FC236}">
                <a16:creationId xmlns:a16="http://schemas.microsoft.com/office/drawing/2014/main" id="{DFE5D2E8-C366-48AC-97AE-18C67E4EF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2225674"/>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Google Shape;336;p31"/>
          <p:cNvSpPr txBox="1">
            <a:spLocks noGrp="1"/>
          </p:cNvSpPr>
          <p:nvPr>
            <p:ph type="title"/>
          </p:nvPr>
        </p:nvSpPr>
        <p:spPr>
          <a:xfrm>
            <a:off x="1198182" y="381000"/>
            <a:ext cx="10003218" cy="1600124"/>
          </a:xfrm>
          <a:prstGeom prst="rect">
            <a:avLst/>
          </a:prstGeom>
        </p:spPr>
        <p:txBody>
          <a:bodyPr spcFirstLastPara="1" vert="horz" lIns="121900" tIns="121900" rIns="121900" bIns="121900" rtlCol="0" anchorCtr="0">
            <a:normAutofit/>
          </a:bodyPr>
          <a:lstStyle/>
          <a:p>
            <a:pPr>
              <a:spcBef>
                <a:spcPts val="0"/>
              </a:spcBef>
            </a:pPr>
            <a:r>
              <a:rPr lang="en-US"/>
              <a:t>Comparison</a:t>
            </a:r>
            <a:r>
              <a:rPr lang="en-US" sz="2000"/>
              <a:t> </a:t>
            </a:r>
            <a:r>
              <a:rPr lang="en-US" sz="2000" b="0"/>
              <a:t>- 40K sampling of protein sequences</a:t>
            </a:r>
          </a:p>
        </p:txBody>
      </p:sp>
      <p:graphicFrame>
        <p:nvGraphicFramePr>
          <p:cNvPr id="359" name="Table 2">
            <a:extLst>
              <a:ext uri="{FF2B5EF4-FFF2-40B4-BE49-F238E27FC236}">
                <a16:creationId xmlns:a16="http://schemas.microsoft.com/office/drawing/2014/main" id="{893BE0F6-D0AA-4E55-8559-DEBF67A51B6C}"/>
              </a:ext>
            </a:extLst>
          </p:cNvPr>
          <p:cNvGraphicFramePr>
            <a:graphicFrameLocks noGrp="1"/>
          </p:cNvGraphicFramePr>
          <p:nvPr>
            <p:ph idx="1"/>
            <p:extLst>
              <p:ext uri="{D42A27DB-BD31-4B8C-83A1-F6EECF244321}">
                <p14:modId xmlns:p14="http://schemas.microsoft.com/office/powerpoint/2010/main" val="604677242"/>
              </p:ext>
            </p:extLst>
          </p:nvPr>
        </p:nvGraphicFramePr>
        <p:xfrm>
          <a:off x="838200" y="2817456"/>
          <a:ext cx="10515602" cy="3056654"/>
        </p:xfrm>
        <a:graphic>
          <a:graphicData uri="http://schemas.openxmlformats.org/drawingml/2006/table">
            <a:tbl>
              <a:tblPr firstRow="1" bandRow="1">
                <a:tableStyleId>{5C22544A-7EE6-4342-B048-85BDC9FD1C3A}</a:tableStyleId>
              </a:tblPr>
              <a:tblGrid>
                <a:gridCol w="2132648">
                  <a:extLst>
                    <a:ext uri="{9D8B030D-6E8A-4147-A177-3AD203B41FA5}">
                      <a16:colId xmlns:a16="http://schemas.microsoft.com/office/drawing/2014/main" val="1295599344"/>
                    </a:ext>
                  </a:extLst>
                </a:gridCol>
                <a:gridCol w="4191477">
                  <a:extLst>
                    <a:ext uri="{9D8B030D-6E8A-4147-A177-3AD203B41FA5}">
                      <a16:colId xmlns:a16="http://schemas.microsoft.com/office/drawing/2014/main" val="35323749"/>
                    </a:ext>
                  </a:extLst>
                </a:gridCol>
                <a:gridCol w="4191477">
                  <a:extLst>
                    <a:ext uri="{9D8B030D-6E8A-4147-A177-3AD203B41FA5}">
                      <a16:colId xmlns:a16="http://schemas.microsoft.com/office/drawing/2014/main" val="678690923"/>
                    </a:ext>
                  </a:extLst>
                </a:gridCol>
              </a:tblGrid>
              <a:tr h="594092">
                <a:tc>
                  <a:txBody>
                    <a:bodyPr/>
                    <a:lstStyle/>
                    <a:p>
                      <a:pPr marL="0" lvl="0" indent="0" algn="l" rtl="0">
                        <a:lnSpc>
                          <a:spcPct val="115000"/>
                        </a:lnSpc>
                        <a:spcBef>
                          <a:spcPts val="0"/>
                        </a:spcBef>
                        <a:spcAft>
                          <a:spcPts val="1200"/>
                        </a:spcAft>
                        <a:buNone/>
                      </a:pPr>
                      <a:endParaRPr sz="1900" b="1">
                        <a:solidFill>
                          <a:schemeClr val="bg2"/>
                        </a:solidFill>
                      </a:endParaRPr>
                    </a:p>
                  </a:txBody>
                  <a:tcPr marL="119774" marR="119774" marT="119774" marB="119774">
                    <a:lnL w="12700" cmpd="sng">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rtl="0">
                        <a:lnSpc>
                          <a:spcPct val="115000"/>
                        </a:lnSpc>
                        <a:spcBef>
                          <a:spcPts val="0"/>
                        </a:spcBef>
                        <a:spcAft>
                          <a:spcPts val="1200"/>
                        </a:spcAft>
                        <a:buNone/>
                      </a:pPr>
                      <a:r>
                        <a:rPr lang="en" sz="1900" b="1">
                          <a:solidFill>
                            <a:schemeClr val="bg2"/>
                          </a:solidFill>
                          <a:sym typeface="Open Sans"/>
                        </a:rPr>
                        <a:t>MUMmer </a:t>
                      </a:r>
                      <a:r>
                        <a:rPr lang="en" sz="1900">
                          <a:solidFill>
                            <a:schemeClr val="bg2"/>
                          </a:solidFill>
                          <a:sym typeface="Open Sans"/>
                        </a:rPr>
                        <a:t>(suffix trees)</a:t>
                      </a:r>
                      <a:endParaRPr sz="1900">
                        <a:solidFill>
                          <a:schemeClr val="bg2"/>
                        </a:solidFill>
                      </a:endParaRPr>
                    </a:p>
                  </a:txBody>
                  <a:tcPr marL="119774" marR="119774" marT="119774" marB="119774" anchor="ctr">
                    <a:lnL w="12700" cap="flat" cmpd="sng" algn="ctr">
                      <a:solidFill>
                        <a:schemeClr val="bg2"/>
                      </a:solidFill>
                      <a:prstDash val="solid"/>
                      <a:round/>
                      <a:headEnd type="none" w="med" len="med"/>
                      <a:tailEnd type="none" w="med" len="med"/>
                    </a:lnL>
                  </a:tcPr>
                </a:tc>
                <a:tc>
                  <a:txBody>
                    <a:bodyPr/>
                    <a:lstStyle/>
                    <a:p>
                      <a:pPr marL="0" lvl="0" indent="0" algn="ctr" rtl="0">
                        <a:lnSpc>
                          <a:spcPct val="115000"/>
                        </a:lnSpc>
                        <a:spcBef>
                          <a:spcPts val="0"/>
                        </a:spcBef>
                        <a:spcAft>
                          <a:spcPts val="1200"/>
                        </a:spcAft>
                        <a:buNone/>
                      </a:pPr>
                      <a:r>
                        <a:rPr lang="en" sz="1900" b="1">
                          <a:solidFill>
                            <a:schemeClr val="bg2"/>
                          </a:solidFill>
                          <a:sym typeface="Open Sans"/>
                        </a:rPr>
                        <a:t>MAXCOVER </a:t>
                      </a:r>
                      <a:r>
                        <a:rPr lang="en" sz="1900">
                          <a:solidFill>
                            <a:schemeClr val="bg2"/>
                          </a:solidFill>
                          <a:sym typeface="Open Sans"/>
                        </a:rPr>
                        <a:t>(suffix arrays)</a:t>
                      </a:r>
                      <a:endParaRPr sz="1900">
                        <a:solidFill>
                          <a:schemeClr val="bg2"/>
                        </a:solidFill>
                        <a:latin typeface="Open Sans"/>
                        <a:ea typeface="Open Sans"/>
                        <a:cs typeface="Open Sans"/>
                        <a:sym typeface="Open Sans"/>
                      </a:endParaRPr>
                    </a:p>
                  </a:txBody>
                  <a:tcPr marL="119774" marR="119774" marT="119774" marB="119774" anchor="ctr"/>
                </a:tc>
                <a:extLst>
                  <a:ext uri="{0D108BD9-81ED-4DB2-BD59-A6C34878D82A}">
                    <a16:rowId xmlns:a16="http://schemas.microsoft.com/office/drawing/2014/main" val="2485075357"/>
                  </a:ext>
                </a:extLst>
              </a:tr>
              <a:tr h="594092">
                <a:tc>
                  <a:txBody>
                    <a:bodyPr/>
                    <a:lstStyle/>
                    <a:p>
                      <a:pPr marL="0" lvl="0" indent="0" algn="ctr" rtl="0">
                        <a:lnSpc>
                          <a:spcPct val="115000"/>
                        </a:lnSpc>
                        <a:spcBef>
                          <a:spcPts val="0"/>
                        </a:spcBef>
                        <a:spcAft>
                          <a:spcPts val="1200"/>
                        </a:spcAft>
                        <a:buNone/>
                      </a:pPr>
                      <a:r>
                        <a:rPr lang="en" sz="1900" b="1">
                          <a:solidFill>
                            <a:schemeClr val="dk2"/>
                          </a:solidFill>
                          <a:sym typeface="Open Sans"/>
                        </a:rPr>
                        <a:t>Time</a:t>
                      </a:r>
                      <a:endParaRPr sz="1900" b="1">
                        <a:solidFill>
                          <a:schemeClr val="dk2"/>
                        </a:solidFill>
                      </a:endParaRPr>
                    </a:p>
                  </a:txBody>
                  <a:tcPr marL="119774" marR="119774" marT="119774" marB="119774" anchor="ctr">
                    <a:lnT w="12700" cap="flat" cmpd="sng" algn="ctr">
                      <a:solidFill>
                        <a:schemeClr val="bg2"/>
                      </a:solidFill>
                      <a:prstDash val="solid"/>
                      <a:round/>
                      <a:headEnd type="none" w="med" len="med"/>
                      <a:tailEnd type="none" w="med" len="med"/>
                    </a:lnT>
                  </a:tcPr>
                </a:tc>
                <a:tc>
                  <a:txBody>
                    <a:bodyPr/>
                    <a:lstStyle/>
                    <a:p>
                      <a:pPr marL="0" lvl="0" indent="0" algn="ctr" rtl="0">
                        <a:lnSpc>
                          <a:spcPct val="115000"/>
                        </a:lnSpc>
                        <a:spcBef>
                          <a:spcPts val="0"/>
                        </a:spcBef>
                        <a:spcAft>
                          <a:spcPts val="1200"/>
                        </a:spcAft>
                        <a:buNone/>
                      </a:pPr>
                      <a:r>
                        <a:rPr lang="en" sz="1900">
                          <a:solidFill>
                            <a:schemeClr val="dk2"/>
                          </a:solidFill>
                          <a:sym typeface="Open Sans"/>
                        </a:rPr>
                        <a:t>Slower (29 min. 28 sec.) </a:t>
                      </a:r>
                      <a:endParaRPr sz="1900">
                        <a:solidFill>
                          <a:schemeClr val="dk2"/>
                        </a:solidFill>
                      </a:endParaRPr>
                    </a:p>
                  </a:txBody>
                  <a:tcPr marL="119774" marR="119774" marT="119774" marB="119774" anchor="ctr"/>
                </a:tc>
                <a:tc>
                  <a:txBody>
                    <a:bodyPr/>
                    <a:lstStyle/>
                    <a:p>
                      <a:pPr marL="0" lvl="0" indent="0" algn="ctr" rtl="0">
                        <a:lnSpc>
                          <a:spcPct val="115000"/>
                        </a:lnSpc>
                        <a:spcBef>
                          <a:spcPts val="0"/>
                        </a:spcBef>
                        <a:spcAft>
                          <a:spcPts val="1200"/>
                        </a:spcAft>
                        <a:buNone/>
                      </a:pPr>
                      <a:r>
                        <a:rPr lang="en" sz="1900">
                          <a:solidFill>
                            <a:schemeClr val="dk2"/>
                          </a:solidFill>
                          <a:sym typeface="Open Sans"/>
                        </a:rPr>
                        <a:t>Faster (1 min. 15 sec.) </a:t>
                      </a:r>
                      <a:endParaRPr sz="1900">
                        <a:solidFill>
                          <a:schemeClr val="dk2"/>
                        </a:solidFill>
                        <a:latin typeface="Open Sans"/>
                        <a:ea typeface="Open Sans"/>
                        <a:cs typeface="Open Sans"/>
                        <a:sym typeface="Open Sans"/>
                      </a:endParaRPr>
                    </a:p>
                  </a:txBody>
                  <a:tcPr marL="119774" marR="119774" marT="119774" marB="119774" anchor="ctr"/>
                </a:tc>
                <a:extLst>
                  <a:ext uri="{0D108BD9-81ED-4DB2-BD59-A6C34878D82A}">
                    <a16:rowId xmlns:a16="http://schemas.microsoft.com/office/drawing/2014/main" val="3014434192"/>
                  </a:ext>
                </a:extLst>
              </a:tr>
              <a:tr h="934235">
                <a:tc>
                  <a:txBody>
                    <a:bodyPr/>
                    <a:lstStyle/>
                    <a:p>
                      <a:pPr marL="0" lvl="0" indent="0" algn="ctr" rtl="0">
                        <a:lnSpc>
                          <a:spcPct val="115000"/>
                        </a:lnSpc>
                        <a:spcBef>
                          <a:spcPts val="0"/>
                        </a:spcBef>
                        <a:spcAft>
                          <a:spcPts val="1200"/>
                        </a:spcAft>
                        <a:buNone/>
                      </a:pPr>
                      <a:r>
                        <a:rPr lang="en" sz="1900" b="1">
                          <a:solidFill>
                            <a:schemeClr val="dk2"/>
                          </a:solidFill>
                          <a:sym typeface="Open Sans"/>
                        </a:rPr>
                        <a:t>Accuracy</a:t>
                      </a:r>
                      <a:endParaRPr sz="1900" b="1">
                        <a:solidFill>
                          <a:schemeClr val="dk2"/>
                        </a:solidFill>
                      </a:endParaRPr>
                    </a:p>
                  </a:txBody>
                  <a:tcPr marL="119774" marR="119774" marT="119774" marB="119774" anchor="ctr"/>
                </a:tc>
                <a:tc>
                  <a:txBody>
                    <a:bodyPr/>
                    <a:lstStyle/>
                    <a:p>
                      <a:pPr marL="0" lvl="0" indent="0" algn="ctr" rtl="0">
                        <a:lnSpc>
                          <a:spcPct val="115000"/>
                        </a:lnSpc>
                        <a:spcBef>
                          <a:spcPts val="0"/>
                        </a:spcBef>
                        <a:spcAft>
                          <a:spcPts val="1200"/>
                        </a:spcAft>
                        <a:buNone/>
                      </a:pPr>
                      <a:r>
                        <a:rPr lang="en" sz="1900">
                          <a:solidFill>
                            <a:schemeClr val="dk2"/>
                          </a:solidFill>
                          <a:sym typeface="Open Sans"/>
                        </a:rPr>
                        <a:t>Does not report every pair of start positions for matching regions</a:t>
                      </a:r>
                      <a:endParaRPr sz="1900">
                        <a:solidFill>
                          <a:schemeClr val="dk2"/>
                        </a:solidFill>
                      </a:endParaRPr>
                    </a:p>
                  </a:txBody>
                  <a:tcPr marL="119774" marR="119774" marT="119774" marB="119774" anchor="ctr"/>
                </a:tc>
                <a:tc>
                  <a:txBody>
                    <a:bodyPr/>
                    <a:lstStyle/>
                    <a:p>
                      <a:pPr marL="0" lvl="0" indent="0" algn="ctr" rtl="0">
                        <a:lnSpc>
                          <a:spcPct val="115000"/>
                        </a:lnSpc>
                        <a:spcBef>
                          <a:spcPts val="0"/>
                        </a:spcBef>
                        <a:spcAft>
                          <a:spcPts val="1200"/>
                        </a:spcAft>
                        <a:buNone/>
                      </a:pPr>
                      <a:r>
                        <a:rPr lang="en" sz="1900">
                          <a:solidFill>
                            <a:schemeClr val="dk2"/>
                          </a:solidFill>
                          <a:sym typeface="Open Sans"/>
                        </a:rPr>
                        <a:t>Reports </a:t>
                      </a:r>
                      <a:r>
                        <a:rPr lang="en" sz="1900" b="1">
                          <a:solidFill>
                            <a:schemeClr val="dk2"/>
                          </a:solidFill>
                          <a:sym typeface="Open Sans"/>
                        </a:rPr>
                        <a:t>ALL </a:t>
                      </a:r>
                      <a:r>
                        <a:rPr lang="en" sz="1900">
                          <a:solidFill>
                            <a:schemeClr val="dk2"/>
                          </a:solidFill>
                          <a:sym typeface="Open Sans"/>
                        </a:rPr>
                        <a:t>start positions for matching regions</a:t>
                      </a:r>
                      <a:endParaRPr sz="1900">
                        <a:solidFill>
                          <a:schemeClr val="dk2"/>
                        </a:solidFill>
                        <a:latin typeface="Open Sans"/>
                        <a:ea typeface="Open Sans"/>
                        <a:cs typeface="Open Sans"/>
                        <a:sym typeface="Open Sans"/>
                      </a:endParaRPr>
                    </a:p>
                  </a:txBody>
                  <a:tcPr marL="119774" marR="119774" marT="119774" marB="119774" anchor="ctr"/>
                </a:tc>
                <a:extLst>
                  <a:ext uri="{0D108BD9-81ED-4DB2-BD59-A6C34878D82A}">
                    <a16:rowId xmlns:a16="http://schemas.microsoft.com/office/drawing/2014/main" val="1513807049"/>
                  </a:ext>
                </a:extLst>
              </a:tr>
              <a:tr h="934235">
                <a:tc>
                  <a:txBody>
                    <a:bodyPr/>
                    <a:lstStyle/>
                    <a:p>
                      <a:pPr marL="0" lvl="0" indent="0" algn="ctr" rtl="0">
                        <a:lnSpc>
                          <a:spcPct val="115000"/>
                        </a:lnSpc>
                        <a:spcBef>
                          <a:spcPts val="0"/>
                        </a:spcBef>
                        <a:spcAft>
                          <a:spcPts val="1200"/>
                        </a:spcAft>
                        <a:buNone/>
                      </a:pPr>
                      <a:r>
                        <a:rPr lang="en" sz="1900" b="1">
                          <a:solidFill>
                            <a:schemeClr val="dk2"/>
                          </a:solidFill>
                          <a:sym typeface="Open Sans"/>
                        </a:rPr>
                        <a:t>Output Format</a:t>
                      </a:r>
                      <a:endParaRPr sz="1900" b="1">
                        <a:solidFill>
                          <a:schemeClr val="dk2"/>
                        </a:solidFill>
                        <a:latin typeface="Open Sans"/>
                        <a:ea typeface="Open Sans"/>
                        <a:cs typeface="Open Sans"/>
                        <a:sym typeface="Open Sans"/>
                      </a:endParaRPr>
                    </a:p>
                  </a:txBody>
                  <a:tcPr marL="119774" marR="119774" marT="119774" marB="119774" anchor="ctr"/>
                </a:tc>
                <a:tc>
                  <a:txBody>
                    <a:bodyPr/>
                    <a:lstStyle/>
                    <a:p>
                      <a:pPr marL="0" lvl="0" indent="0" algn="ctr" rtl="0">
                        <a:lnSpc>
                          <a:spcPct val="115000"/>
                        </a:lnSpc>
                        <a:spcBef>
                          <a:spcPts val="0"/>
                        </a:spcBef>
                        <a:spcAft>
                          <a:spcPts val="1200"/>
                        </a:spcAft>
                        <a:buNone/>
                      </a:pPr>
                      <a:r>
                        <a:rPr lang="en" sz="1900">
                          <a:solidFill>
                            <a:schemeClr val="dk2"/>
                          </a:solidFill>
                          <a:sym typeface="Open Sans"/>
                        </a:rPr>
                        <a:t>Lengthy; Hard to decipher useful information</a:t>
                      </a:r>
                      <a:endParaRPr sz="1900">
                        <a:solidFill>
                          <a:schemeClr val="dk2"/>
                        </a:solidFill>
                        <a:latin typeface="Open Sans"/>
                        <a:ea typeface="Open Sans"/>
                        <a:cs typeface="Open Sans"/>
                        <a:sym typeface="Open Sans"/>
                      </a:endParaRPr>
                    </a:p>
                  </a:txBody>
                  <a:tcPr marL="119774" marR="119774" marT="119774" marB="119774" anchor="ctr"/>
                </a:tc>
                <a:tc>
                  <a:txBody>
                    <a:bodyPr/>
                    <a:lstStyle/>
                    <a:p>
                      <a:pPr marL="0" lvl="0" indent="0" algn="ctr" rtl="0">
                        <a:lnSpc>
                          <a:spcPct val="115000"/>
                        </a:lnSpc>
                        <a:spcBef>
                          <a:spcPts val="0"/>
                        </a:spcBef>
                        <a:spcAft>
                          <a:spcPts val="1200"/>
                        </a:spcAft>
                        <a:buNone/>
                      </a:pPr>
                      <a:r>
                        <a:rPr lang="en" sz="1900">
                          <a:solidFill>
                            <a:schemeClr val="dk2"/>
                          </a:solidFill>
                          <a:sym typeface="Open Sans"/>
                        </a:rPr>
                        <a:t>Condensed; Clear which set of positions refer to the same region</a:t>
                      </a:r>
                      <a:endParaRPr sz="1900">
                        <a:solidFill>
                          <a:schemeClr val="dk2"/>
                        </a:solidFill>
                        <a:latin typeface="Open Sans"/>
                        <a:ea typeface="Open Sans"/>
                        <a:cs typeface="Open Sans"/>
                        <a:sym typeface="Open Sans"/>
                      </a:endParaRPr>
                    </a:p>
                  </a:txBody>
                  <a:tcPr marL="119774" marR="119774" marT="119774" marB="119774" anchor="ctr"/>
                </a:tc>
                <a:extLst>
                  <a:ext uri="{0D108BD9-81ED-4DB2-BD59-A6C34878D82A}">
                    <a16:rowId xmlns:a16="http://schemas.microsoft.com/office/drawing/2014/main" val="3616904020"/>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B8125F-0FD8-48CD-9F43-73E5494EA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0019DD6C-5899-4C07-864B-EB0A7D104A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EBDFFBC1-15BD-428E-B8AF-ECF5D1B7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02877"/>
            <a:ext cx="12192000" cy="2267339"/>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EBFB3075-0323-4EB0-B1A5-776A0E709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55" y="4596020"/>
            <a:ext cx="12191999" cy="2274195"/>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CF7BC2-CCD8-4985-BBA9-DA0B8EC5B0F7}"/>
              </a:ext>
            </a:extLst>
          </p:cNvPr>
          <p:cNvSpPr>
            <a:spLocks noGrp="1"/>
          </p:cNvSpPr>
          <p:nvPr>
            <p:ph type="title"/>
          </p:nvPr>
        </p:nvSpPr>
        <p:spPr>
          <a:xfrm>
            <a:off x="838200" y="4876800"/>
            <a:ext cx="10003218" cy="1219200"/>
          </a:xfrm>
        </p:spPr>
        <p:txBody>
          <a:bodyPr>
            <a:normAutofit/>
          </a:bodyPr>
          <a:lstStyle/>
          <a:p>
            <a:r>
              <a:rPr lang="en-CA"/>
              <a:t>String Processing – Applications</a:t>
            </a:r>
          </a:p>
        </p:txBody>
      </p:sp>
      <p:sp>
        <p:nvSpPr>
          <p:cNvPr id="3" name="Content Placeholder 2">
            <a:extLst>
              <a:ext uri="{FF2B5EF4-FFF2-40B4-BE49-F238E27FC236}">
                <a16:creationId xmlns:a16="http://schemas.microsoft.com/office/drawing/2014/main" id="{62CF20CB-8619-42A7-9EEB-DEEB6C2E5E43}"/>
              </a:ext>
            </a:extLst>
          </p:cNvPr>
          <p:cNvSpPr>
            <a:spLocks noGrp="1"/>
          </p:cNvSpPr>
          <p:nvPr>
            <p:ph idx="1"/>
          </p:nvPr>
        </p:nvSpPr>
        <p:spPr>
          <a:xfrm>
            <a:off x="5503221" y="399684"/>
            <a:ext cx="6188907" cy="3935986"/>
          </a:xfrm>
        </p:spPr>
        <p:txBody>
          <a:bodyPr anchor="ctr">
            <a:normAutofit/>
          </a:bodyPr>
          <a:lstStyle/>
          <a:p>
            <a:r>
              <a:rPr lang="en-US" sz="2400">
                <a:solidFill>
                  <a:schemeClr val="tx2"/>
                </a:solidFill>
              </a:rPr>
              <a:t>Widely applicable to various fields: e.g.,</a:t>
            </a:r>
          </a:p>
          <a:p>
            <a:pPr lvl="1"/>
            <a:r>
              <a:rPr lang="en-US">
                <a:solidFill>
                  <a:schemeClr val="tx2"/>
                </a:solidFill>
              </a:rPr>
              <a:t>Bioinformatics;</a:t>
            </a:r>
          </a:p>
          <a:p>
            <a:pPr lvl="1"/>
            <a:r>
              <a:rPr lang="en-US">
                <a:solidFill>
                  <a:schemeClr val="tx2"/>
                </a:solidFill>
              </a:rPr>
              <a:t>Information Security;</a:t>
            </a:r>
          </a:p>
          <a:p>
            <a:pPr lvl="1"/>
            <a:r>
              <a:rPr lang="en-US">
                <a:solidFill>
                  <a:schemeClr val="tx2"/>
                </a:solidFill>
              </a:rPr>
              <a:t>Image/Video Analysis;</a:t>
            </a:r>
          </a:p>
          <a:p>
            <a:endParaRPr lang="en-CA" sz="1800">
              <a:solidFill>
                <a:schemeClr val="tx2"/>
              </a:solidFill>
            </a:endParaRPr>
          </a:p>
        </p:txBody>
      </p:sp>
      <p:pic>
        <p:nvPicPr>
          <p:cNvPr id="6" name="Picture 5">
            <a:extLst>
              <a:ext uri="{FF2B5EF4-FFF2-40B4-BE49-F238E27FC236}">
                <a16:creationId xmlns:a16="http://schemas.microsoft.com/office/drawing/2014/main" id="{E7534A07-BFA5-4A51-9CF0-32D4548F99BB}"/>
              </a:ext>
            </a:extLst>
          </p:cNvPr>
          <p:cNvPicPr>
            <a:picLocks noChangeAspect="1"/>
          </p:cNvPicPr>
          <p:nvPr/>
        </p:nvPicPr>
        <p:blipFill>
          <a:blip r:embed="rId4"/>
          <a:stretch>
            <a:fillRect/>
          </a:stretch>
        </p:blipFill>
        <p:spPr>
          <a:xfrm>
            <a:off x="-21874" y="0"/>
            <a:ext cx="4373157" cy="2472164"/>
          </a:xfrm>
          <a:prstGeom prst="rect">
            <a:avLst/>
          </a:prstGeom>
        </p:spPr>
      </p:pic>
      <p:grpSp>
        <p:nvGrpSpPr>
          <p:cNvPr id="12" name="Group 11">
            <a:extLst>
              <a:ext uri="{FF2B5EF4-FFF2-40B4-BE49-F238E27FC236}">
                <a16:creationId xmlns:a16="http://schemas.microsoft.com/office/drawing/2014/main" id="{A3A3809E-87C9-4FF9-924C-0355AD137181}"/>
              </a:ext>
            </a:extLst>
          </p:cNvPr>
          <p:cNvGrpSpPr/>
          <p:nvPr/>
        </p:nvGrpSpPr>
        <p:grpSpPr>
          <a:xfrm>
            <a:off x="-21874" y="2489093"/>
            <a:ext cx="2634571" cy="2113784"/>
            <a:chOff x="6364950" y="1852950"/>
            <a:chExt cx="4638501" cy="3721588"/>
          </a:xfrm>
        </p:grpSpPr>
        <p:pic>
          <p:nvPicPr>
            <p:cNvPr id="14" name="Picture 13" descr="A picture containing calendar&#10;&#10;Description automatically generated">
              <a:extLst>
                <a:ext uri="{FF2B5EF4-FFF2-40B4-BE49-F238E27FC236}">
                  <a16:creationId xmlns:a16="http://schemas.microsoft.com/office/drawing/2014/main" id="{F027AA36-65A9-40CA-B87F-EE191FF91BBD}"/>
                </a:ext>
              </a:extLst>
            </p:cNvPr>
            <p:cNvPicPr>
              <a:picLocks noChangeAspect="1"/>
            </p:cNvPicPr>
            <p:nvPr/>
          </p:nvPicPr>
          <p:blipFill rotWithShape="1">
            <a:blip r:embed="rId5">
              <a:extLst>
                <a:ext uri="{28A0092B-C50C-407E-A947-70E740481C1C}">
                  <a14:useLocalDpi xmlns:a14="http://schemas.microsoft.com/office/drawing/2010/main" val="0"/>
                </a:ext>
              </a:extLst>
            </a:blip>
            <a:srcRect r="53592" b="59298"/>
            <a:stretch/>
          </p:blipFill>
          <p:spPr>
            <a:xfrm>
              <a:off x="6364950" y="3753227"/>
              <a:ext cx="2269175" cy="1821310"/>
            </a:xfrm>
            <a:prstGeom prst="rect">
              <a:avLst/>
            </a:prstGeom>
          </p:spPr>
        </p:pic>
        <p:pic>
          <p:nvPicPr>
            <p:cNvPr id="16" name="Picture 15" descr="A picture containing text, outdoor, way&#10;&#10;Description automatically generated">
              <a:extLst>
                <a:ext uri="{FF2B5EF4-FFF2-40B4-BE49-F238E27FC236}">
                  <a16:creationId xmlns:a16="http://schemas.microsoft.com/office/drawing/2014/main" id="{EACB2CC2-55E7-465D-88CC-EE530BD57AA9}"/>
                </a:ext>
              </a:extLst>
            </p:cNvPr>
            <p:cNvPicPr>
              <a:picLocks noChangeAspect="1"/>
            </p:cNvPicPr>
            <p:nvPr/>
          </p:nvPicPr>
          <p:blipFill rotWithShape="1">
            <a:blip r:embed="rId6">
              <a:extLst>
                <a:ext uri="{28A0092B-C50C-407E-A947-70E740481C1C}">
                  <a14:useLocalDpi xmlns:a14="http://schemas.microsoft.com/office/drawing/2010/main" val="0"/>
                </a:ext>
              </a:extLst>
            </a:blip>
            <a:srcRect t="43968" r="52151" b="8734"/>
            <a:stretch/>
          </p:blipFill>
          <p:spPr>
            <a:xfrm>
              <a:off x="6364950" y="1854200"/>
              <a:ext cx="2269176" cy="1850122"/>
            </a:xfrm>
            <a:prstGeom prst="rect">
              <a:avLst/>
            </a:prstGeom>
          </p:spPr>
        </p:pic>
        <p:pic>
          <p:nvPicPr>
            <p:cNvPr id="17" name="Picture 16" descr="A picture containing text, outdoor, way&#10;&#10;Description automatically generated">
              <a:extLst>
                <a:ext uri="{FF2B5EF4-FFF2-40B4-BE49-F238E27FC236}">
                  <a16:creationId xmlns:a16="http://schemas.microsoft.com/office/drawing/2014/main" id="{6D7241A6-BF6A-4D22-84BB-57326B3A08B7}"/>
                </a:ext>
              </a:extLst>
            </p:cNvPr>
            <p:cNvPicPr>
              <a:picLocks noChangeAspect="1"/>
            </p:cNvPicPr>
            <p:nvPr/>
          </p:nvPicPr>
          <p:blipFill rotWithShape="1">
            <a:blip r:embed="rId6">
              <a:extLst>
                <a:ext uri="{28A0092B-C50C-407E-A947-70E740481C1C}">
                  <a14:useLocalDpi xmlns:a14="http://schemas.microsoft.com/office/drawing/2010/main" val="0"/>
                </a:ext>
              </a:extLst>
            </a:blip>
            <a:srcRect l="51146" t="43968" b="8734"/>
            <a:stretch/>
          </p:blipFill>
          <p:spPr>
            <a:xfrm>
              <a:off x="8685057" y="1852950"/>
              <a:ext cx="2318393" cy="1851371"/>
            </a:xfrm>
            <a:prstGeom prst="rect">
              <a:avLst/>
            </a:prstGeom>
          </p:spPr>
        </p:pic>
        <p:pic>
          <p:nvPicPr>
            <p:cNvPr id="18" name="Picture 17" descr="A picture containing calendar&#10;&#10;Description automatically generated">
              <a:extLst>
                <a:ext uri="{FF2B5EF4-FFF2-40B4-BE49-F238E27FC236}">
                  <a16:creationId xmlns:a16="http://schemas.microsoft.com/office/drawing/2014/main" id="{CA2DD675-391F-4D1A-8589-F372C08A6E6A}"/>
                </a:ext>
              </a:extLst>
            </p:cNvPr>
            <p:cNvPicPr>
              <a:picLocks noChangeAspect="1"/>
            </p:cNvPicPr>
            <p:nvPr/>
          </p:nvPicPr>
          <p:blipFill rotWithShape="1">
            <a:blip r:embed="rId5">
              <a:extLst>
                <a:ext uri="{28A0092B-C50C-407E-A947-70E740481C1C}">
                  <a14:useLocalDpi xmlns:a14="http://schemas.microsoft.com/office/drawing/2010/main" val="0"/>
                </a:ext>
              </a:extLst>
            </a:blip>
            <a:srcRect l="53592" b="59298"/>
            <a:stretch/>
          </p:blipFill>
          <p:spPr>
            <a:xfrm>
              <a:off x="8694604" y="3721386"/>
              <a:ext cx="2308847" cy="1853152"/>
            </a:xfrm>
            <a:prstGeom prst="rect">
              <a:avLst/>
            </a:prstGeom>
          </p:spPr>
        </p:pic>
      </p:grpSp>
      <p:graphicFrame>
        <p:nvGraphicFramePr>
          <p:cNvPr id="20" name="Content Placeholder 6">
            <a:extLst>
              <a:ext uri="{FF2B5EF4-FFF2-40B4-BE49-F238E27FC236}">
                <a16:creationId xmlns:a16="http://schemas.microsoft.com/office/drawing/2014/main" id="{4E36EFE9-4BFC-4893-8DDE-1618274565E5}"/>
              </a:ext>
            </a:extLst>
          </p:cNvPr>
          <p:cNvGraphicFramePr>
            <a:graphicFrameLocks/>
          </p:cNvGraphicFramePr>
          <p:nvPr>
            <p:extLst>
              <p:ext uri="{D42A27DB-BD31-4B8C-83A1-F6EECF244321}">
                <p14:modId xmlns:p14="http://schemas.microsoft.com/office/powerpoint/2010/main" val="2626661138"/>
              </p:ext>
            </p:extLst>
          </p:nvPr>
        </p:nvGraphicFramePr>
        <p:xfrm>
          <a:off x="2418908" y="2489093"/>
          <a:ext cx="3033334" cy="20746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1" name="TextBox 20">
            <a:extLst>
              <a:ext uri="{FF2B5EF4-FFF2-40B4-BE49-F238E27FC236}">
                <a16:creationId xmlns:a16="http://schemas.microsoft.com/office/drawing/2014/main" id="{40311C7E-859F-4A37-9068-7A7DD0AA06D4}"/>
              </a:ext>
            </a:extLst>
          </p:cNvPr>
          <p:cNvSpPr txBox="1"/>
          <p:nvPr/>
        </p:nvSpPr>
        <p:spPr>
          <a:xfrm>
            <a:off x="5942771" y="4154714"/>
            <a:ext cx="6300208" cy="400110"/>
          </a:xfrm>
          <a:prstGeom prst="rect">
            <a:avLst/>
          </a:prstGeom>
          <a:noFill/>
        </p:spPr>
        <p:txBody>
          <a:bodyPr wrap="square">
            <a:spAutoFit/>
          </a:bodyPr>
          <a:lstStyle/>
          <a:p>
            <a:pPr algn="r"/>
            <a:r>
              <a:rPr lang="en-US" sz="1000" b="0" i="0" u="none" strike="noStrike" baseline="0">
                <a:solidFill>
                  <a:schemeClr val="tx2"/>
                </a:solidFill>
                <a:latin typeface="LMRoman10-Regular"/>
              </a:rPr>
              <a:t>[</a:t>
            </a:r>
            <a:r>
              <a:rPr lang="en-US" sz="1000" b="1" i="0" u="none" strike="noStrike" baseline="0">
                <a:solidFill>
                  <a:schemeClr val="tx2"/>
                </a:solidFill>
                <a:latin typeface="LMRoman10-Regular"/>
              </a:rPr>
              <a:t>KMS21</a:t>
            </a:r>
            <a:r>
              <a:rPr lang="en-US" sz="1000" b="0" i="0" u="none" strike="noStrike" baseline="0">
                <a:solidFill>
                  <a:schemeClr val="tx2"/>
                </a:solidFill>
                <a:latin typeface="LMRoman10-Regular"/>
              </a:rPr>
              <a:t>]   H. Koponen, N. Mhaskar, and W. F. Smyth. An Overview of String Processing Applications to Data Analytics. In: </a:t>
            </a:r>
            <a:r>
              <a:rPr lang="en-US" sz="1000" b="0" i="1" u="none" strike="noStrike" baseline="0">
                <a:solidFill>
                  <a:schemeClr val="tx2"/>
                </a:solidFill>
                <a:latin typeface="LMRoman10-Italic"/>
              </a:rPr>
              <a:t>2021 Reconciling Data Analytics, Automation, Privacy, and Security: A Big Data Challenge (RDAAPS)</a:t>
            </a:r>
            <a:r>
              <a:rPr lang="en-US" sz="1000" b="0" i="0" u="none" strike="noStrike" baseline="0">
                <a:solidFill>
                  <a:schemeClr val="tx2"/>
                </a:solidFill>
                <a:latin typeface="LMRoman10-Regular"/>
              </a:rPr>
              <a:t>. </a:t>
            </a:r>
            <a:r>
              <a:rPr lang="en-CA" sz="1000" b="0" i="0" u="none" strike="noStrike" baseline="0">
                <a:solidFill>
                  <a:schemeClr val="tx2"/>
                </a:solidFill>
                <a:latin typeface="LMRoman10-Regular"/>
              </a:rPr>
              <a:t>2021, 1–8.</a:t>
            </a:r>
            <a:endParaRPr lang="en-CA" sz="1000">
              <a:solidFill>
                <a:schemeClr val="tx2"/>
              </a:solidFill>
            </a:endParaRPr>
          </a:p>
        </p:txBody>
      </p:sp>
      <p:sp>
        <p:nvSpPr>
          <p:cNvPr id="23" name="TextBox 22">
            <a:extLst>
              <a:ext uri="{FF2B5EF4-FFF2-40B4-BE49-F238E27FC236}">
                <a16:creationId xmlns:a16="http://schemas.microsoft.com/office/drawing/2014/main" id="{F73B7A25-DDDC-4619-9514-579480B317A3}"/>
              </a:ext>
            </a:extLst>
          </p:cNvPr>
          <p:cNvSpPr txBox="1"/>
          <p:nvPr/>
        </p:nvSpPr>
        <p:spPr>
          <a:xfrm>
            <a:off x="3048" y="6385583"/>
            <a:ext cx="9436608" cy="553998"/>
          </a:xfrm>
          <a:prstGeom prst="rect">
            <a:avLst/>
          </a:prstGeom>
          <a:noFill/>
        </p:spPr>
        <p:txBody>
          <a:bodyPr wrap="square">
            <a:spAutoFit/>
          </a:bodyPr>
          <a:lstStyle/>
          <a:p>
            <a:r>
              <a:rPr lang="en-US" sz="1000">
                <a:solidFill>
                  <a:srgbClr val="D5BDBE"/>
                </a:solidFill>
              </a:rPr>
              <a:t>Top Image by Miguel Andrade, 2006, shared under GNU Free Documentation License</a:t>
            </a:r>
          </a:p>
          <a:p>
            <a:r>
              <a:rPr lang="en-CA" sz="1000" cap="none" spc="0">
                <a:solidFill>
                  <a:srgbClr val="D5BDBE"/>
                </a:solidFill>
              </a:rPr>
              <a:t>Bottom </a:t>
            </a:r>
            <a:r>
              <a:rPr lang="en-CA" sz="1000">
                <a:solidFill>
                  <a:srgbClr val="D5BDBE"/>
                </a:solidFill>
              </a:rPr>
              <a:t>Le</a:t>
            </a:r>
            <a:r>
              <a:rPr lang="en-CA" sz="1000" cap="none" spc="0">
                <a:solidFill>
                  <a:srgbClr val="D5BDBE"/>
                </a:solidFill>
              </a:rPr>
              <a:t>ft Image from </a:t>
            </a:r>
            <a:r>
              <a:rPr lang="en-US" sz="1000" cap="none" spc="0">
                <a:solidFill>
                  <a:srgbClr val="D5BDBE"/>
                </a:solidFill>
              </a:rPr>
              <a:t>“Video-based Human Movement Analysis and its Application to Surveillance Systems” by J. Hsieh, Y. Hsu, H. M. Liao, and C. Chen</a:t>
            </a:r>
            <a:endParaRPr lang="en-CA" sz="1000" cap="none" spc="0">
              <a:solidFill>
                <a:srgbClr val="D5BDBE"/>
              </a:solidFill>
            </a:endParaRPr>
          </a:p>
          <a:p>
            <a:endParaRPr lang="en-CA" sz="1000">
              <a:solidFill>
                <a:srgbClr val="D5BDBE"/>
              </a:solidFill>
            </a:endParaRPr>
          </a:p>
        </p:txBody>
      </p:sp>
      <p:sp>
        <p:nvSpPr>
          <p:cNvPr id="8" name="Slide Number Placeholder 7">
            <a:extLst>
              <a:ext uri="{FF2B5EF4-FFF2-40B4-BE49-F238E27FC236}">
                <a16:creationId xmlns:a16="http://schemas.microsoft.com/office/drawing/2014/main" id="{644D548C-1CCC-4AFE-A88F-515928FF79F2}"/>
              </a:ext>
            </a:extLst>
          </p:cNvPr>
          <p:cNvSpPr>
            <a:spLocks noGrp="1"/>
          </p:cNvSpPr>
          <p:nvPr>
            <p:ph type="sldNum" sz="quarter" idx="12"/>
          </p:nvPr>
        </p:nvSpPr>
        <p:spPr/>
        <p:txBody>
          <a:bodyPr/>
          <a:lstStyle/>
          <a:p>
            <a:fld id="{73B850FF-6169-4056-8077-06FFA93A5366}" type="slidenum">
              <a:rPr lang="en-US" smtClean="0"/>
              <a:t>56</a:t>
            </a:fld>
            <a:endParaRPr lang="en-US"/>
          </a:p>
        </p:txBody>
      </p:sp>
    </p:spTree>
    <p:extLst>
      <p:ext uri="{BB962C8B-B14F-4D97-AF65-F5344CB8AC3E}">
        <p14:creationId xmlns:p14="http://schemas.microsoft.com/office/powerpoint/2010/main" val="17715980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43" name="Picture 42">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45" name="Rectangle 44">
            <a:extLst>
              <a:ext uri="{FF2B5EF4-FFF2-40B4-BE49-F238E27FC236}">
                <a16:creationId xmlns:a16="http://schemas.microsoft.com/office/drawing/2014/main" id="{4E7CE7A7-0AFD-439B-9765-E708254D9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47" name="Rectangle 46">
            <a:extLst>
              <a:ext uri="{FF2B5EF4-FFF2-40B4-BE49-F238E27FC236}">
                <a16:creationId xmlns:a16="http://schemas.microsoft.com/office/drawing/2014/main" id="{239CFBC2-8561-4BBF-BDDE-CF7908C98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572B5A9-5531-4FA5-8C90-295EFED8BF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12185904" cy="6858000"/>
          </a:xfrm>
          <a:prstGeom prst="rect">
            <a:avLst/>
          </a:prstGeom>
          <a:blipFill dpi="0" rotWithShape="1">
            <a:blip r:embed="rId3">
              <a:alphaModFix amt="40000"/>
              <a:duotone>
                <a:schemeClr val="accent1">
                  <a:shade val="45000"/>
                  <a:satMod val="135000"/>
                </a:schemeClr>
                <a:prstClr val="white"/>
              </a:duotone>
            </a:blip>
            <a:srcRect/>
            <a:tile tx="889000" ty="0" sx="100000" sy="100000" flip="xy"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0E862B-DD11-4CE9-9CF4-0DEDC938BA01}"/>
              </a:ext>
            </a:extLst>
          </p:cNvPr>
          <p:cNvSpPr>
            <a:spLocks noGrp="1"/>
          </p:cNvSpPr>
          <p:nvPr>
            <p:ph type="title"/>
          </p:nvPr>
        </p:nvSpPr>
        <p:spPr>
          <a:xfrm>
            <a:off x="2092662" y="2126536"/>
            <a:ext cx="8000580" cy="2604928"/>
          </a:xfrm>
        </p:spPr>
        <p:txBody>
          <a:bodyPr vert="horz" lIns="91440" tIns="45720" rIns="91440" bIns="45720" rtlCol="0" anchor="ctr">
            <a:normAutofit/>
          </a:bodyPr>
          <a:lstStyle/>
          <a:p>
            <a:pPr algn="ctr">
              <a:lnSpc>
                <a:spcPct val="90000"/>
              </a:lnSpc>
            </a:pPr>
            <a:r>
              <a:rPr lang="en-US" sz="3600" b="0"/>
              <a:t>Thus, it is essential to identify </a:t>
            </a:r>
            <a:br>
              <a:rPr lang="en-US" sz="3600" b="0"/>
            </a:br>
            <a:r>
              <a:rPr lang="en-US" sz="3600"/>
              <a:t>string types and their uses</a:t>
            </a:r>
            <a:r>
              <a:rPr lang="en-US" sz="3600" b="0"/>
              <a:t> </a:t>
            </a:r>
            <a:br>
              <a:rPr lang="en-US" sz="3600" b="0"/>
            </a:br>
            <a:r>
              <a:rPr lang="en-US" sz="3600" b="0"/>
              <a:t>as well as optimize the algorithms that compute them.</a:t>
            </a:r>
          </a:p>
        </p:txBody>
      </p:sp>
      <p:sp>
        <p:nvSpPr>
          <p:cNvPr id="4" name="Slide Number Placeholder 3">
            <a:extLst>
              <a:ext uri="{FF2B5EF4-FFF2-40B4-BE49-F238E27FC236}">
                <a16:creationId xmlns:a16="http://schemas.microsoft.com/office/drawing/2014/main" id="{E3011831-D796-46E6-B6FB-408D957471B4}"/>
              </a:ext>
            </a:extLst>
          </p:cNvPr>
          <p:cNvSpPr>
            <a:spLocks noGrp="1"/>
          </p:cNvSpPr>
          <p:nvPr>
            <p:ph type="sldNum" sz="quarter" idx="12"/>
          </p:nvPr>
        </p:nvSpPr>
        <p:spPr>
          <a:xfrm>
            <a:off x="10058400" y="6327648"/>
            <a:ext cx="1295400" cy="365125"/>
          </a:xfrm>
        </p:spPr>
        <p:txBody>
          <a:bodyPr vert="horz" lIns="91440" tIns="45720" rIns="91440" bIns="45720" rtlCol="0" anchor="ctr">
            <a:normAutofit/>
          </a:bodyPr>
          <a:lstStyle/>
          <a:p>
            <a:pPr>
              <a:spcAft>
                <a:spcPts val="600"/>
              </a:spcAft>
            </a:pPr>
            <a:fld id="{73B850FF-6169-4056-8077-06FFA93A5366}" type="slidenum">
              <a:rPr lang="en-US" smtClean="0"/>
              <a:pPr>
                <a:spcAft>
                  <a:spcPts val="600"/>
                </a:spcAft>
              </a:pPr>
              <a:t>57</a:t>
            </a:fld>
            <a:endParaRPr lang="en-US"/>
          </a:p>
        </p:txBody>
      </p:sp>
    </p:spTree>
    <p:extLst>
      <p:ext uri="{BB962C8B-B14F-4D97-AF65-F5344CB8AC3E}">
        <p14:creationId xmlns:p14="http://schemas.microsoft.com/office/powerpoint/2010/main" val="28803363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26" name="Picture 25">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28" name="Rectangle 27">
            <a:extLst>
              <a:ext uri="{FF2B5EF4-FFF2-40B4-BE49-F238E27FC236}">
                <a16:creationId xmlns:a16="http://schemas.microsoft.com/office/drawing/2014/main" id="{2D924463-4DB7-437D-85B1-7EE5042DE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0" name="Rectangle 29">
            <a:extLst>
              <a:ext uri="{FF2B5EF4-FFF2-40B4-BE49-F238E27FC236}">
                <a16:creationId xmlns:a16="http://schemas.microsoft.com/office/drawing/2014/main" id="{9F108545-2EA9-4B3E-915B-295949608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0949BC68-E4BD-4B4D-8719-29836D8C1685}"/>
              </a:ext>
            </a:extLst>
          </p:cNvPr>
          <p:cNvSpPr>
            <a:spLocks noGrp="1"/>
          </p:cNvSpPr>
          <p:nvPr>
            <p:ph type="title"/>
          </p:nvPr>
        </p:nvSpPr>
        <p:spPr>
          <a:xfrm>
            <a:off x="4495799" y="744909"/>
            <a:ext cx="6858000" cy="3155419"/>
          </a:xfrm>
        </p:spPr>
        <p:txBody>
          <a:bodyPr vert="horz" lIns="91440" tIns="45720" rIns="91440" bIns="45720" rtlCol="0" anchor="b">
            <a:normAutofit/>
          </a:bodyPr>
          <a:lstStyle/>
          <a:p>
            <a:r>
              <a:rPr lang="en-US" sz="5200">
                <a:solidFill>
                  <a:schemeClr val="tx2"/>
                </a:solidFill>
              </a:rPr>
              <a:t>Motivation</a:t>
            </a:r>
          </a:p>
        </p:txBody>
      </p:sp>
      <p:sp>
        <p:nvSpPr>
          <p:cNvPr id="3" name="Content Placeholder 2">
            <a:extLst>
              <a:ext uri="{FF2B5EF4-FFF2-40B4-BE49-F238E27FC236}">
                <a16:creationId xmlns:a16="http://schemas.microsoft.com/office/drawing/2014/main" id="{EDB7AE3C-C0C3-4174-9CCC-3D5E1432872F}"/>
              </a:ext>
            </a:extLst>
          </p:cNvPr>
          <p:cNvSpPr>
            <a:spLocks noGrp="1"/>
          </p:cNvSpPr>
          <p:nvPr>
            <p:ph idx="1"/>
          </p:nvPr>
        </p:nvSpPr>
        <p:spPr>
          <a:xfrm>
            <a:off x="4495799" y="4074784"/>
            <a:ext cx="6857999" cy="2054306"/>
          </a:xfrm>
        </p:spPr>
        <p:txBody>
          <a:bodyPr vert="horz" lIns="91440" tIns="45720" rIns="91440" bIns="45720" rtlCol="0" anchor="t">
            <a:normAutofit/>
          </a:bodyPr>
          <a:lstStyle/>
          <a:p>
            <a:pPr marL="0" indent="0">
              <a:buNone/>
            </a:pPr>
            <a:r>
              <a:rPr lang="en-US" sz="2200">
                <a:solidFill>
                  <a:schemeClr val="tx2"/>
                </a:solidFill>
              </a:rPr>
              <a:t>To test the theoretical and practical usefulness of the latest concept: </a:t>
            </a:r>
            <a:r>
              <a:rPr lang="en-US" sz="2200" i="1">
                <a:solidFill>
                  <a:schemeClr val="tx2"/>
                </a:solidFill>
              </a:rPr>
              <a:t>maximal cover.</a:t>
            </a:r>
          </a:p>
        </p:txBody>
      </p:sp>
      <p:sp>
        <p:nvSpPr>
          <p:cNvPr id="32" name="Rectangle 31">
            <a:extLst>
              <a:ext uri="{FF2B5EF4-FFF2-40B4-BE49-F238E27FC236}">
                <a16:creationId xmlns:a16="http://schemas.microsoft.com/office/drawing/2014/main" id="{392BFCFE-FD78-4EDF-BEFE-CC444DC5F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78352"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4" name="Rectangle 33">
            <a:extLst>
              <a:ext uri="{FF2B5EF4-FFF2-40B4-BE49-F238E27FC236}">
                <a16:creationId xmlns:a16="http://schemas.microsoft.com/office/drawing/2014/main" id="{4572B5A9-5531-4FA5-8C90-295EFED8BF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7060" y="22493"/>
            <a:ext cx="3561292" cy="6830508"/>
          </a:xfrm>
          <a:prstGeom prst="rect">
            <a:avLst/>
          </a:prstGeom>
          <a:blipFill dpi="0" rotWithShape="1">
            <a:blip r:embed="rId3">
              <a:alphaModFix amt="40000"/>
              <a:duotone>
                <a:schemeClr val="accent1">
                  <a:shade val="45000"/>
                  <a:satMod val="135000"/>
                </a:schemeClr>
                <a:prstClr val="white"/>
              </a:duotone>
            </a:blip>
            <a:srcRect/>
            <a:tile tx="889000" ty="0" sx="100000" sy="100000" flip="xy"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7A674925-B3D8-49D8-901D-7CC728BA7FE0}"/>
              </a:ext>
            </a:extLst>
          </p:cNvPr>
          <p:cNvSpPr>
            <a:spLocks noGrp="1"/>
          </p:cNvSpPr>
          <p:nvPr>
            <p:ph type="sldNum" sz="quarter" idx="12"/>
          </p:nvPr>
        </p:nvSpPr>
        <p:spPr>
          <a:xfrm>
            <a:off x="10058400" y="6327648"/>
            <a:ext cx="1295400" cy="365125"/>
          </a:xfrm>
        </p:spPr>
        <p:txBody>
          <a:bodyPr vert="horz" lIns="91440" tIns="45720" rIns="91440" bIns="45720" rtlCol="0" anchor="ctr">
            <a:normAutofit/>
          </a:bodyPr>
          <a:lstStyle/>
          <a:p>
            <a:pPr>
              <a:spcAft>
                <a:spcPts val="600"/>
              </a:spcAft>
            </a:pPr>
            <a:fld id="{73B850FF-6169-4056-8077-06FFA93A5366}" type="slidenum">
              <a:rPr lang="en-US">
                <a:solidFill>
                  <a:schemeClr val="tx1">
                    <a:alpha val="60000"/>
                  </a:schemeClr>
                </a:solidFill>
              </a:rPr>
              <a:pPr>
                <a:spcAft>
                  <a:spcPts val="600"/>
                </a:spcAft>
              </a:pPr>
              <a:t>58</a:t>
            </a:fld>
            <a:endParaRPr lang="en-US">
              <a:solidFill>
                <a:schemeClr val="tx1">
                  <a:alpha val="60000"/>
                </a:schemeClr>
              </a:solidFill>
            </a:endParaRPr>
          </a:p>
        </p:txBody>
      </p:sp>
    </p:spTree>
    <p:extLst>
      <p:ext uri="{BB962C8B-B14F-4D97-AF65-F5344CB8AC3E}">
        <p14:creationId xmlns:p14="http://schemas.microsoft.com/office/powerpoint/2010/main" val="18121672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26" name="Picture 25">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28" name="Rectangle 27">
            <a:extLst>
              <a:ext uri="{FF2B5EF4-FFF2-40B4-BE49-F238E27FC236}">
                <a16:creationId xmlns:a16="http://schemas.microsoft.com/office/drawing/2014/main" id="{2D924463-4DB7-437D-85B1-7EE5042DE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0" name="Rectangle 29">
            <a:extLst>
              <a:ext uri="{FF2B5EF4-FFF2-40B4-BE49-F238E27FC236}">
                <a16:creationId xmlns:a16="http://schemas.microsoft.com/office/drawing/2014/main" id="{9F108545-2EA9-4B3E-915B-295949608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0949BC68-E4BD-4B4D-8719-29836D8C1685}"/>
              </a:ext>
            </a:extLst>
          </p:cNvPr>
          <p:cNvSpPr>
            <a:spLocks noGrp="1"/>
          </p:cNvSpPr>
          <p:nvPr>
            <p:ph type="title"/>
          </p:nvPr>
        </p:nvSpPr>
        <p:spPr>
          <a:xfrm>
            <a:off x="4495799" y="744909"/>
            <a:ext cx="6858000" cy="3155419"/>
          </a:xfrm>
        </p:spPr>
        <p:txBody>
          <a:bodyPr vert="horz" lIns="91440" tIns="45720" rIns="91440" bIns="45720" rtlCol="0" anchor="b">
            <a:normAutofit/>
          </a:bodyPr>
          <a:lstStyle/>
          <a:p>
            <a:r>
              <a:rPr lang="en-US" sz="5200">
                <a:solidFill>
                  <a:schemeClr val="tx2"/>
                </a:solidFill>
              </a:rPr>
              <a:t>Contribution</a:t>
            </a:r>
          </a:p>
        </p:txBody>
      </p:sp>
      <p:sp>
        <p:nvSpPr>
          <p:cNvPr id="3" name="Content Placeholder 2">
            <a:extLst>
              <a:ext uri="{FF2B5EF4-FFF2-40B4-BE49-F238E27FC236}">
                <a16:creationId xmlns:a16="http://schemas.microsoft.com/office/drawing/2014/main" id="{EDB7AE3C-C0C3-4174-9CCC-3D5E1432872F}"/>
              </a:ext>
            </a:extLst>
          </p:cNvPr>
          <p:cNvSpPr>
            <a:spLocks noGrp="1"/>
          </p:cNvSpPr>
          <p:nvPr>
            <p:ph idx="1"/>
          </p:nvPr>
        </p:nvSpPr>
        <p:spPr>
          <a:xfrm>
            <a:off x="4495799" y="4074784"/>
            <a:ext cx="6857999" cy="2054306"/>
          </a:xfrm>
        </p:spPr>
        <p:txBody>
          <a:bodyPr vert="horz" lIns="91440" tIns="45720" rIns="91440" bIns="45720" rtlCol="0" anchor="t">
            <a:normAutofit/>
          </a:bodyPr>
          <a:lstStyle/>
          <a:p>
            <a:pPr marL="0" indent="0">
              <a:buNone/>
            </a:pPr>
            <a:r>
              <a:rPr lang="en-US" sz="2200">
                <a:solidFill>
                  <a:schemeClr val="tx2"/>
                </a:solidFill>
              </a:rPr>
              <a:t>To study the usefulness of maximal covers, we implemented the first-ever software to compute them: </a:t>
            </a:r>
            <a:r>
              <a:rPr lang="en-US" sz="2200" b="1">
                <a:solidFill>
                  <a:schemeClr val="tx2"/>
                </a:solidFill>
              </a:rPr>
              <a:t>MAXCOVER</a:t>
            </a:r>
            <a:r>
              <a:rPr lang="en-US" sz="2200">
                <a:solidFill>
                  <a:schemeClr val="tx2"/>
                </a:solidFill>
              </a:rPr>
              <a:t>.</a:t>
            </a:r>
            <a:endParaRPr lang="en-US" sz="2200" i="1">
              <a:solidFill>
                <a:schemeClr val="tx2"/>
              </a:solidFill>
            </a:endParaRPr>
          </a:p>
        </p:txBody>
      </p:sp>
      <p:sp>
        <p:nvSpPr>
          <p:cNvPr id="32" name="Rectangle 31">
            <a:extLst>
              <a:ext uri="{FF2B5EF4-FFF2-40B4-BE49-F238E27FC236}">
                <a16:creationId xmlns:a16="http://schemas.microsoft.com/office/drawing/2014/main" id="{392BFCFE-FD78-4EDF-BEFE-CC444DC5F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78352"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4" name="Rectangle 33">
            <a:extLst>
              <a:ext uri="{FF2B5EF4-FFF2-40B4-BE49-F238E27FC236}">
                <a16:creationId xmlns:a16="http://schemas.microsoft.com/office/drawing/2014/main" id="{4572B5A9-5531-4FA5-8C90-295EFED8BF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7060" y="22493"/>
            <a:ext cx="3561292" cy="6830508"/>
          </a:xfrm>
          <a:prstGeom prst="rect">
            <a:avLst/>
          </a:prstGeom>
          <a:blipFill dpi="0" rotWithShape="1">
            <a:blip r:embed="rId3">
              <a:alphaModFix amt="40000"/>
              <a:duotone>
                <a:schemeClr val="accent1">
                  <a:shade val="45000"/>
                  <a:satMod val="135000"/>
                </a:schemeClr>
                <a:prstClr val="white"/>
              </a:duotone>
            </a:blip>
            <a:srcRect/>
            <a:tile tx="889000" ty="0" sx="100000" sy="100000" flip="xy"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7A674925-B3D8-49D8-901D-7CC728BA7FE0}"/>
              </a:ext>
            </a:extLst>
          </p:cNvPr>
          <p:cNvSpPr>
            <a:spLocks noGrp="1"/>
          </p:cNvSpPr>
          <p:nvPr>
            <p:ph type="sldNum" sz="quarter" idx="12"/>
          </p:nvPr>
        </p:nvSpPr>
        <p:spPr>
          <a:xfrm>
            <a:off x="10058400" y="6327648"/>
            <a:ext cx="1295400" cy="365125"/>
          </a:xfrm>
        </p:spPr>
        <p:txBody>
          <a:bodyPr vert="horz" lIns="91440" tIns="45720" rIns="91440" bIns="45720" rtlCol="0" anchor="ctr">
            <a:normAutofit/>
          </a:bodyPr>
          <a:lstStyle/>
          <a:p>
            <a:pPr>
              <a:spcAft>
                <a:spcPts val="600"/>
              </a:spcAft>
            </a:pPr>
            <a:fld id="{73B850FF-6169-4056-8077-06FFA93A5366}" type="slidenum">
              <a:rPr lang="en-US">
                <a:solidFill>
                  <a:schemeClr val="tx1">
                    <a:alpha val="60000"/>
                  </a:schemeClr>
                </a:solidFill>
              </a:rPr>
              <a:pPr>
                <a:spcAft>
                  <a:spcPts val="600"/>
                </a:spcAft>
              </a:pPr>
              <a:t>59</a:t>
            </a:fld>
            <a:endParaRPr lang="en-US">
              <a:solidFill>
                <a:schemeClr val="tx1">
                  <a:alpha val="60000"/>
                </a:schemeClr>
              </a:solidFill>
            </a:endParaRPr>
          </a:p>
        </p:txBody>
      </p:sp>
    </p:spTree>
    <p:extLst>
      <p:ext uri="{BB962C8B-B14F-4D97-AF65-F5344CB8AC3E}">
        <p14:creationId xmlns:p14="http://schemas.microsoft.com/office/powerpoint/2010/main" val="937283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8">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22" name="Picture 10">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23" name="Rectangle 12">
            <a:extLst>
              <a:ext uri="{FF2B5EF4-FFF2-40B4-BE49-F238E27FC236}">
                <a16:creationId xmlns:a16="http://schemas.microsoft.com/office/drawing/2014/main" id="{43A9B7B3-F171-4C25-99FC-C54250F06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4" name="Rectangle 14">
            <a:extLst>
              <a:ext uri="{FF2B5EF4-FFF2-40B4-BE49-F238E27FC236}">
                <a16:creationId xmlns:a16="http://schemas.microsoft.com/office/drawing/2014/main" id="{D2D5C7C5-9C27-4A61-9F57-1857D4532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5" name="Rectangle 16">
            <a:extLst>
              <a:ext uri="{FF2B5EF4-FFF2-40B4-BE49-F238E27FC236}">
                <a16:creationId xmlns:a16="http://schemas.microsoft.com/office/drawing/2014/main" id="{84B9546E-20BE-462C-8BE8-4EBDB46F8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2567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8">
            <a:extLst>
              <a:ext uri="{FF2B5EF4-FFF2-40B4-BE49-F238E27FC236}">
                <a16:creationId xmlns:a16="http://schemas.microsoft.com/office/drawing/2014/main" id="{DFE5D2E8-C366-48AC-97AE-18C67E4EF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2225674"/>
          </a:xfrm>
          <a:prstGeom prst="rect">
            <a:avLst/>
          </a:prstGeom>
          <a:blipFill dpi="0" rotWithShape="1">
            <a:blip r:embed="rId3">
              <a:alphaModFix amt="24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97A3F2-B21D-45E8-B246-71DEC79D219B}"/>
              </a:ext>
            </a:extLst>
          </p:cNvPr>
          <p:cNvSpPr>
            <a:spLocks noGrp="1"/>
          </p:cNvSpPr>
          <p:nvPr>
            <p:ph type="title"/>
          </p:nvPr>
        </p:nvSpPr>
        <p:spPr>
          <a:xfrm>
            <a:off x="1198182" y="381000"/>
            <a:ext cx="10003218" cy="1600124"/>
          </a:xfrm>
        </p:spPr>
        <p:txBody>
          <a:bodyPr vert="horz" lIns="91440" tIns="45720" rIns="91440" bIns="45720" rtlCol="0" anchor="ctr">
            <a:normAutofit/>
          </a:bodyPr>
          <a:lstStyle/>
          <a:p>
            <a:pPr>
              <a:spcBef>
                <a:spcPct val="0"/>
              </a:spcBef>
            </a:pPr>
            <a:r>
              <a:rPr lang="en-CA" sz="4000"/>
              <a:t>Definitions </a:t>
            </a:r>
            <a:br>
              <a:rPr lang="en-CA"/>
            </a:br>
            <a:r>
              <a:rPr lang="en-CA" sz="2000" b="0"/>
              <a:t>Maximal Covers</a:t>
            </a:r>
            <a:endParaRPr lang="en-US" sz="2000"/>
          </a:p>
        </p:txBody>
      </p:sp>
      <p:sp>
        <p:nvSpPr>
          <p:cNvPr id="3" name="Text Placeholder 2">
            <a:extLst>
              <a:ext uri="{FF2B5EF4-FFF2-40B4-BE49-F238E27FC236}">
                <a16:creationId xmlns:a16="http://schemas.microsoft.com/office/drawing/2014/main" id="{FAA12B39-CE33-41B8-B12B-0D03B3E9CFAF}"/>
              </a:ext>
            </a:extLst>
          </p:cNvPr>
          <p:cNvSpPr>
            <a:spLocks noGrp="1"/>
          </p:cNvSpPr>
          <p:nvPr>
            <p:ph type="body" idx="1"/>
          </p:nvPr>
        </p:nvSpPr>
        <p:spPr>
          <a:xfrm>
            <a:off x="1185756" y="2362200"/>
            <a:ext cx="9396900" cy="3935986"/>
          </a:xfrm>
        </p:spPr>
        <p:txBody>
          <a:bodyPr vert="horz" lIns="91440" tIns="45720" rIns="91440" bIns="45720" rtlCol="0" anchor="ctr">
            <a:normAutofit/>
          </a:bodyPr>
          <a:lstStyle/>
          <a:p>
            <a:pPr indent="-228600">
              <a:spcAft>
                <a:spcPts val="600"/>
              </a:spcAft>
              <a:buFont typeface="Arial" panose="020B0604020202020204" pitchFamily="34" charset="0"/>
              <a:buChar char="•"/>
            </a:pPr>
            <a:r>
              <a:rPr lang="en-US" sz="2000">
                <a:solidFill>
                  <a:schemeClr val="tx1">
                    <a:alpha val="80000"/>
                  </a:schemeClr>
                </a:solidFill>
              </a:rPr>
              <a:t>Since exact covers are uncommon in practice, most recent research focuses on generalized definitions of covers</a:t>
            </a:r>
            <a:br>
              <a:rPr lang="en-US" sz="1800">
                <a:solidFill>
                  <a:schemeClr val="tx1">
                    <a:alpha val="80000"/>
                  </a:schemeClr>
                </a:solidFill>
              </a:rPr>
            </a:br>
            <a:endParaRPr lang="en-US" sz="1800">
              <a:solidFill>
                <a:schemeClr val="tx1">
                  <a:alpha val="80000"/>
                </a:schemeClr>
              </a:solidFill>
            </a:endParaRPr>
          </a:p>
          <a:p>
            <a:pPr indent="-228600">
              <a:spcAft>
                <a:spcPts val="600"/>
              </a:spcAft>
              <a:buFont typeface="Arial" panose="020B0604020202020204" pitchFamily="34" charset="0"/>
              <a:buChar char="•"/>
            </a:pPr>
            <a:r>
              <a:rPr lang="en-US" sz="2000">
                <a:solidFill>
                  <a:schemeClr val="tx1">
                    <a:alpha val="80000"/>
                  </a:schemeClr>
                </a:solidFill>
              </a:rPr>
              <a:t>A </a:t>
            </a:r>
            <a:r>
              <a:rPr lang="en-US" sz="2000" i="1">
                <a:solidFill>
                  <a:schemeClr val="tx1">
                    <a:alpha val="80000"/>
                  </a:schemeClr>
                </a:solidFill>
              </a:rPr>
              <a:t>‘</a:t>
            </a:r>
            <a:r>
              <a:rPr lang="en-US" sz="2000" b="1" i="1">
                <a:solidFill>
                  <a:schemeClr val="tx1">
                    <a:alpha val="80000"/>
                  </a:schemeClr>
                </a:solidFill>
              </a:rPr>
              <a:t>partial cover</a:t>
            </a:r>
            <a:r>
              <a:rPr lang="en-US" sz="2000" i="1">
                <a:solidFill>
                  <a:schemeClr val="tx1">
                    <a:alpha val="80000"/>
                  </a:schemeClr>
                </a:solidFill>
              </a:rPr>
              <a:t>’</a:t>
            </a:r>
            <a:r>
              <a:rPr lang="en-US" sz="2000">
                <a:solidFill>
                  <a:schemeClr val="tx1">
                    <a:alpha val="80000"/>
                  </a:schemeClr>
                </a:solidFill>
              </a:rPr>
              <a:t> relaxes the requirement for the entire string </a:t>
            </a:r>
            <a:r>
              <a:rPr lang="en-US" sz="2000" b="1" i="1">
                <a:solidFill>
                  <a:schemeClr val="tx1">
                    <a:alpha val="80000"/>
                  </a:schemeClr>
                </a:solidFill>
              </a:rPr>
              <a:t>x</a:t>
            </a:r>
            <a:r>
              <a:rPr lang="en-US" sz="2000">
                <a:solidFill>
                  <a:schemeClr val="tx1">
                    <a:alpha val="80000"/>
                  </a:schemeClr>
                </a:solidFill>
              </a:rPr>
              <a:t> to be covered by </a:t>
            </a:r>
            <a:r>
              <a:rPr lang="en-US" sz="2000" b="1" i="1">
                <a:solidFill>
                  <a:schemeClr val="tx1">
                    <a:alpha val="80000"/>
                  </a:schemeClr>
                </a:solidFill>
              </a:rPr>
              <a:t>u</a:t>
            </a:r>
            <a:r>
              <a:rPr lang="en-US" sz="2000">
                <a:solidFill>
                  <a:schemeClr val="tx1">
                    <a:alpha val="80000"/>
                  </a:schemeClr>
                </a:solidFill>
              </a:rPr>
              <a:t>, to only </a:t>
            </a:r>
            <a:r>
              <a:rPr lang="en-US" sz="2000" u="sng">
                <a:solidFill>
                  <a:schemeClr val="tx1">
                    <a:alpha val="80000"/>
                  </a:schemeClr>
                </a:solidFill>
              </a:rPr>
              <a:t>some</a:t>
            </a:r>
            <a:r>
              <a:rPr lang="en-US" sz="2000">
                <a:solidFill>
                  <a:schemeClr val="tx1">
                    <a:alpha val="80000"/>
                  </a:schemeClr>
                </a:solidFill>
              </a:rPr>
              <a:t> positions</a:t>
            </a:r>
          </a:p>
          <a:p>
            <a:pPr lvl="1" indent="-228600">
              <a:spcAft>
                <a:spcPts val="600"/>
              </a:spcAft>
              <a:buFont typeface="Arial" panose="020B0604020202020204" pitchFamily="34" charset="0"/>
              <a:buChar char="•"/>
            </a:pPr>
            <a:r>
              <a:rPr lang="en-US" sz="1800">
                <a:solidFill>
                  <a:schemeClr val="tx1">
                    <a:alpha val="80000"/>
                  </a:schemeClr>
                </a:solidFill>
              </a:rPr>
              <a:t>E.g., </a:t>
            </a:r>
            <a:r>
              <a:rPr lang="en-US" sz="1800" i="1">
                <a:solidFill>
                  <a:schemeClr val="tx1">
                    <a:alpha val="80000"/>
                  </a:schemeClr>
                </a:solidFill>
              </a:rPr>
              <a:t>k-cover, enhanced cover, α-partial cover, frequency cover</a:t>
            </a:r>
          </a:p>
          <a:p>
            <a:pPr indent="-228600">
              <a:spcAft>
                <a:spcPts val="600"/>
              </a:spcAft>
              <a:buFont typeface="Arial" panose="020B0604020202020204" pitchFamily="34" charset="0"/>
              <a:buChar char="•"/>
            </a:pPr>
            <a:endParaRPr lang="en-US" sz="1800">
              <a:solidFill>
                <a:schemeClr val="tx1">
                  <a:alpha val="80000"/>
                </a:schemeClr>
              </a:solidFill>
            </a:endParaRPr>
          </a:p>
        </p:txBody>
      </p:sp>
      <p:sp>
        <p:nvSpPr>
          <p:cNvPr id="4" name="Slide Number Placeholder 3">
            <a:extLst>
              <a:ext uri="{FF2B5EF4-FFF2-40B4-BE49-F238E27FC236}">
                <a16:creationId xmlns:a16="http://schemas.microsoft.com/office/drawing/2014/main" id="{347C32A2-7755-4E0E-9A73-080772EA3519}"/>
              </a:ext>
            </a:extLst>
          </p:cNvPr>
          <p:cNvSpPr>
            <a:spLocks noGrp="1"/>
          </p:cNvSpPr>
          <p:nvPr>
            <p:ph type="sldNum" idx="12"/>
          </p:nvPr>
        </p:nvSpPr>
        <p:spPr>
          <a:xfrm>
            <a:off x="10186908" y="6327648"/>
            <a:ext cx="1166892" cy="365125"/>
          </a:xfrm>
        </p:spPr>
        <p:txBody>
          <a:bodyPr vert="horz" lIns="91440" tIns="45720" rIns="91440" bIns="45720" rtlCol="0" anchor="ctr">
            <a:normAutofit/>
          </a:bodyPr>
          <a:lstStyle/>
          <a:p>
            <a:pPr>
              <a:spcAft>
                <a:spcPts val="600"/>
              </a:spcAft>
            </a:pPr>
            <a:fld id="{00000000-1234-1234-1234-123412341234}" type="slidenum">
              <a:rPr lang="en-US">
                <a:solidFill>
                  <a:schemeClr val="tx1">
                    <a:alpha val="60000"/>
                  </a:schemeClr>
                </a:solidFill>
              </a:rPr>
              <a:pPr>
                <a:spcAft>
                  <a:spcPts val="600"/>
                </a:spcAft>
              </a:pPr>
              <a:t>6</a:t>
            </a:fld>
            <a:endParaRPr lang="en-US">
              <a:solidFill>
                <a:schemeClr val="tx1">
                  <a:alpha val="60000"/>
                </a:schemeClr>
              </a:solidFill>
            </a:endParaRPr>
          </a:p>
        </p:txBody>
      </p:sp>
    </p:spTree>
    <p:extLst>
      <p:ext uri="{BB962C8B-B14F-4D97-AF65-F5344CB8AC3E}">
        <p14:creationId xmlns:p14="http://schemas.microsoft.com/office/powerpoint/2010/main" val="23801715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1C659-7AD7-4315-8D7C-E9B99F97F2E6}"/>
              </a:ext>
            </a:extLst>
          </p:cNvPr>
          <p:cNvSpPr>
            <a:spLocks noGrp="1"/>
          </p:cNvSpPr>
          <p:nvPr>
            <p:ph type="title"/>
          </p:nvPr>
        </p:nvSpPr>
        <p:spPr/>
        <p:txBody>
          <a:bodyPr/>
          <a:lstStyle/>
          <a:p>
            <a:r>
              <a:rPr lang="en-CA"/>
              <a:t>Definitions</a:t>
            </a:r>
          </a:p>
        </p:txBody>
      </p:sp>
      <p:sp>
        <p:nvSpPr>
          <p:cNvPr id="3" name="Text Placeholder 2">
            <a:extLst>
              <a:ext uri="{FF2B5EF4-FFF2-40B4-BE49-F238E27FC236}">
                <a16:creationId xmlns:a16="http://schemas.microsoft.com/office/drawing/2014/main" id="{F429330F-08E9-42C4-9502-1DF70FBD6007}"/>
              </a:ext>
            </a:extLst>
          </p:cNvPr>
          <p:cNvSpPr>
            <a:spLocks noGrp="1"/>
          </p:cNvSpPr>
          <p:nvPr>
            <p:ph type="body" idx="1"/>
          </p:nvPr>
        </p:nvSpPr>
        <p:spPr/>
        <p:txBody>
          <a:bodyPr/>
          <a:lstStyle/>
          <a:p>
            <a:r>
              <a:rPr lang="en-CA"/>
              <a:t>Preliminaries –  Arrays – </a:t>
            </a:r>
            <a:r>
              <a:rPr lang="en-CA" i="1"/>
              <a:t>Maximal Covers</a:t>
            </a:r>
          </a:p>
        </p:txBody>
      </p:sp>
      <p:sp>
        <p:nvSpPr>
          <p:cNvPr id="4" name="Slide Number Placeholder 3">
            <a:extLst>
              <a:ext uri="{FF2B5EF4-FFF2-40B4-BE49-F238E27FC236}">
                <a16:creationId xmlns:a16="http://schemas.microsoft.com/office/drawing/2014/main" id="{66D6E132-313B-4958-8E95-305851F2096F}"/>
              </a:ext>
            </a:extLst>
          </p:cNvPr>
          <p:cNvSpPr>
            <a:spLocks noGrp="1"/>
          </p:cNvSpPr>
          <p:nvPr>
            <p:ph type="sldNum" sz="quarter" idx="12"/>
          </p:nvPr>
        </p:nvSpPr>
        <p:spPr/>
        <p:txBody>
          <a:bodyPr/>
          <a:lstStyle/>
          <a:p>
            <a:fld id="{73B850FF-6169-4056-8077-06FFA93A5366}" type="slidenum">
              <a:rPr lang="en-US" smtClean="0"/>
              <a:t>60</a:t>
            </a:fld>
            <a:endParaRPr lang="en-US"/>
          </a:p>
        </p:txBody>
      </p:sp>
    </p:spTree>
    <p:extLst>
      <p:ext uri="{BB962C8B-B14F-4D97-AF65-F5344CB8AC3E}">
        <p14:creationId xmlns:p14="http://schemas.microsoft.com/office/powerpoint/2010/main" val="6978531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D1BC8A-3F92-434F-BC43-6BA85C10A635}"/>
              </a:ext>
            </a:extLst>
          </p:cNvPr>
          <p:cNvSpPr>
            <a:spLocks noGrp="1"/>
          </p:cNvSpPr>
          <p:nvPr>
            <p:ph type="title"/>
          </p:nvPr>
        </p:nvSpPr>
        <p:spPr/>
        <p:txBody>
          <a:bodyPr>
            <a:normAutofit/>
          </a:bodyPr>
          <a:lstStyle/>
          <a:p>
            <a:r>
              <a:rPr lang="en-CA"/>
              <a:t>Definitions </a:t>
            </a:r>
            <a:br>
              <a:rPr lang="en-CA"/>
            </a:br>
            <a:r>
              <a:rPr lang="en-CA" sz="2200" b="0"/>
              <a:t>Preliminaries</a:t>
            </a:r>
          </a:p>
        </p:txBody>
      </p:sp>
      <mc:AlternateContent xmlns:mc="http://schemas.openxmlformats.org/markup-compatibility/2006" xmlns:a14="http://schemas.microsoft.com/office/drawing/2010/main">
        <mc:Choice Requires="a14">
          <p:graphicFrame>
            <p:nvGraphicFramePr>
              <p:cNvPr id="7" name="Table 7">
                <a:extLst>
                  <a:ext uri="{FF2B5EF4-FFF2-40B4-BE49-F238E27FC236}">
                    <a16:creationId xmlns:a16="http://schemas.microsoft.com/office/drawing/2014/main" id="{B841E2F3-4518-40CE-8C7C-AB832737D888}"/>
                  </a:ext>
                </a:extLst>
              </p:cNvPr>
              <p:cNvGraphicFramePr>
                <a:graphicFrameLocks noGrp="1"/>
              </p:cNvGraphicFramePr>
              <p:nvPr>
                <p:ph idx="1"/>
                <p:extLst>
                  <p:ext uri="{D42A27DB-BD31-4B8C-83A1-F6EECF244321}">
                    <p14:modId xmlns:p14="http://schemas.microsoft.com/office/powerpoint/2010/main" val="4249501148"/>
                  </p:ext>
                </p:extLst>
              </p:nvPr>
            </p:nvGraphicFramePr>
            <p:xfrm>
              <a:off x="838200" y="1961642"/>
              <a:ext cx="10515600" cy="3938041"/>
            </p:xfrm>
            <a:graphic>
              <a:graphicData uri="http://schemas.openxmlformats.org/drawingml/2006/table">
                <a:tbl>
                  <a:tblPr firstRow="1" bandRow="1">
                    <a:tableStyleId>{5C22544A-7EE6-4342-B048-85BDC9FD1C3A}</a:tableStyleId>
                  </a:tblPr>
                  <a:tblGrid>
                    <a:gridCol w="1707724">
                      <a:extLst>
                        <a:ext uri="{9D8B030D-6E8A-4147-A177-3AD203B41FA5}">
                          <a16:colId xmlns:a16="http://schemas.microsoft.com/office/drawing/2014/main" val="2414487386"/>
                        </a:ext>
                      </a:extLst>
                    </a:gridCol>
                    <a:gridCol w="6332605">
                      <a:extLst>
                        <a:ext uri="{9D8B030D-6E8A-4147-A177-3AD203B41FA5}">
                          <a16:colId xmlns:a16="http://schemas.microsoft.com/office/drawing/2014/main" val="2187083387"/>
                        </a:ext>
                      </a:extLst>
                    </a:gridCol>
                    <a:gridCol w="2475271">
                      <a:extLst>
                        <a:ext uri="{9D8B030D-6E8A-4147-A177-3AD203B41FA5}">
                          <a16:colId xmlns:a16="http://schemas.microsoft.com/office/drawing/2014/main" val="1259560038"/>
                        </a:ext>
                      </a:extLst>
                    </a:gridCol>
                  </a:tblGrid>
                  <a:tr h="370951">
                    <a:tc>
                      <a:txBody>
                        <a:bodyPr/>
                        <a:lstStyle/>
                        <a:p>
                          <a:r>
                            <a:rPr lang="en-CA"/>
                            <a:t>Term</a:t>
                          </a:r>
                        </a:p>
                      </a:txBody>
                      <a:tcPr anchor="ctr"/>
                    </a:tc>
                    <a:tc>
                      <a:txBody>
                        <a:bodyPr/>
                        <a:lstStyle/>
                        <a:p>
                          <a:r>
                            <a:rPr lang="en-CA"/>
                            <a:t>Definition</a:t>
                          </a:r>
                        </a:p>
                      </a:txBody>
                      <a:tcPr anchor="ctr"/>
                    </a:tc>
                    <a:tc>
                      <a:txBody>
                        <a:bodyPr/>
                        <a:lstStyle/>
                        <a:p>
                          <a:r>
                            <a:rPr lang="en-CA"/>
                            <a:t>Example</a:t>
                          </a:r>
                        </a:p>
                      </a:txBody>
                      <a:tcPr anchor="ctr"/>
                    </a:tc>
                    <a:extLst>
                      <a:ext uri="{0D108BD9-81ED-4DB2-BD59-A6C34878D82A}">
                        <a16:rowId xmlns:a16="http://schemas.microsoft.com/office/drawing/2014/main" val="2936449667"/>
                      </a:ext>
                    </a:extLst>
                  </a:tr>
                  <a:tr h="518315">
                    <a:tc>
                      <a:txBody>
                        <a:bodyPr/>
                        <a:lstStyle/>
                        <a:p>
                          <a:pPr algn="ctr"/>
                          <a:r>
                            <a:rPr lang="en-CA" b="1" i="1"/>
                            <a:t>String</a:t>
                          </a:r>
                        </a:p>
                      </a:txBody>
                      <a:tcPr anchor="ctr"/>
                    </a:tc>
                    <a:tc>
                      <a:txBody>
                        <a:bodyPr/>
                        <a:lstStyle/>
                        <a:p>
                          <a:r>
                            <a:rPr lang="en-US"/>
                            <a:t>a finite array </a:t>
                          </a:r>
                          <a14:m>
                            <m:oMath xmlns:m="http://schemas.openxmlformats.org/officeDocument/2006/math">
                              <m:r>
                                <a:rPr lang="en-US" b="1" i="1" dirty="0" smtClean="0">
                                  <a:latin typeface="Cambria Math" panose="02040503050406030204" pitchFamily="18" charset="0"/>
                                </a:rPr>
                                <m:t>𝒙</m:t>
                              </m:r>
                              <m:r>
                                <a:rPr lang="en-US" b="0" i="1" dirty="0" smtClean="0">
                                  <a:latin typeface="Cambria Math" panose="02040503050406030204" pitchFamily="18" charset="0"/>
                                </a:rPr>
                                <m:t>[1..</m:t>
                              </m:r>
                              <m:r>
                                <a:rPr lang="en-US" b="0" i="1" dirty="0" smtClean="0">
                                  <a:latin typeface="Cambria Math" panose="02040503050406030204" pitchFamily="18" charset="0"/>
                                </a:rPr>
                                <m:t>𝑛</m:t>
                              </m:r>
                              <m:r>
                                <a:rPr lang="en-US" b="0" i="1" dirty="0" smtClean="0">
                                  <a:latin typeface="Cambria Math" panose="02040503050406030204" pitchFamily="18" charset="0"/>
                                </a:rPr>
                                <m:t>]</m:t>
                              </m:r>
                            </m:oMath>
                          </a14:m>
                          <a:r>
                            <a:rPr lang="en-US" b="0"/>
                            <a:t> </a:t>
                          </a:r>
                          <a:r>
                            <a:rPr lang="en-US"/>
                            <a:t>of elements from an alphabet </a:t>
                          </a:r>
                          <a14:m>
                            <m:oMath xmlns:m="http://schemas.openxmlformats.org/officeDocument/2006/math">
                              <m:r>
                                <m:rPr>
                                  <m:sty m:val="p"/>
                                </m:rPr>
                                <a:rPr lang="en-US" i="0" dirty="0" smtClean="0">
                                  <a:latin typeface="Cambria Math" panose="02040503050406030204" pitchFamily="18" charset="0"/>
                                </a:rPr>
                                <m:t>Σ</m:t>
                              </m:r>
                            </m:oMath>
                          </a14:m>
                          <a:endParaRPr lang="en-CA"/>
                        </a:p>
                      </a:txBody>
                      <a:tcPr anchor="ctr"/>
                    </a:tc>
                    <a:tc>
                      <a:txBody>
                        <a:bodyPr/>
                        <a:lstStyle/>
                        <a:p>
                          <a:pPr algn="ctr"/>
                          <a:r>
                            <a:rPr lang="en-CA" sz="2400" i="1" err="1">
                              <a:solidFill>
                                <a:schemeClr val="accent3"/>
                              </a:solidFill>
                            </a:rPr>
                            <a:t>abacabacaba</a:t>
                          </a:r>
                          <a:endParaRPr lang="en-CA" sz="2400" i="1">
                            <a:solidFill>
                              <a:schemeClr val="accent3"/>
                            </a:solidFill>
                          </a:endParaRPr>
                        </a:p>
                      </a:txBody>
                      <a:tcPr anchor="ctr"/>
                    </a:tc>
                    <a:extLst>
                      <a:ext uri="{0D108BD9-81ED-4DB2-BD59-A6C34878D82A}">
                        <a16:rowId xmlns:a16="http://schemas.microsoft.com/office/drawing/2014/main" val="1534956993"/>
                      </a:ext>
                    </a:extLst>
                  </a:tr>
                  <a:tr h="518315">
                    <a:tc>
                      <a:txBody>
                        <a:bodyPr/>
                        <a:lstStyle/>
                        <a:p>
                          <a:pPr algn="ctr"/>
                          <a:r>
                            <a:rPr lang="en-CA" b="1" i="1"/>
                            <a:t>Substring</a:t>
                          </a:r>
                        </a:p>
                      </a:txBody>
                      <a:tcPr anchor="ctr"/>
                    </a:tc>
                    <a:tc>
                      <a:txBody>
                        <a:bodyPr/>
                        <a:lstStyle/>
                        <a:p>
                          <a:r>
                            <a:rPr lang="en-US"/>
                            <a:t>a string </a:t>
                          </a:r>
                          <a14:m>
                            <m:oMath xmlns:m="http://schemas.openxmlformats.org/officeDocument/2006/math">
                              <m:r>
                                <a:rPr lang="en-US" b="1" i="1" dirty="0" smtClean="0">
                                  <a:latin typeface="Cambria Math" panose="02040503050406030204" pitchFamily="18" charset="0"/>
                                  <a:ea typeface="Cambria Math" panose="02040503050406030204" pitchFamily="18" charset="0"/>
                                </a:rPr>
                                <m:t>𝒖</m:t>
                              </m:r>
                              <m:r>
                                <a:rPr lang="en-US" b="1" i="1" dirty="0" smtClean="0">
                                  <a:latin typeface="Cambria Math" panose="02040503050406030204" pitchFamily="18" charset="0"/>
                                  <a:ea typeface="Cambria Math" panose="02040503050406030204" pitchFamily="18" charset="0"/>
                                </a:rPr>
                                <m:t>=</m:t>
                              </m:r>
                              <m:r>
                                <a:rPr lang="en-US" b="1" i="1" dirty="0" smtClean="0">
                                  <a:latin typeface="Cambria Math" panose="02040503050406030204" pitchFamily="18" charset="0"/>
                                  <a:ea typeface="Cambria Math" panose="02040503050406030204" pitchFamily="18" charset="0"/>
                                </a:rPr>
                                <m:t>𝒙</m:t>
                              </m:r>
                              <m:r>
                                <a:rPr lang="en-US" b="0" i="1" dirty="0" smtClean="0">
                                  <a:latin typeface="Cambria Math" panose="02040503050406030204" pitchFamily="18" charset="0"/>
                                  <a:ea typeface="Cambria Math" panose="02040503050406030204" pitchFamily="18" charset="0"/>
                                </a:rPr>
                                <m:t>[</m:t>
                              </m:r>
                              <m:r>
                                <a:rPr lang="en-US" b="0" i="1" dirty="0" err="1" smtClean="0">
                                  <a:latin typeface="Cambria Math" panose="02040503050406030204" pitchFamily="18" charset="0"/>
                                  <a:ea typeface="Cambria Math" panose="02040503050406030204" pitchFamily="18" charset="0"/>
                                </a:rPr>
                                <m:t>𝑖</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𝑗</m:t>
                              </m:r>
                              <m:r>
                                <a:rPr lang="en-US" b="0" i="1" dirty="0" smtClean="0">
                                  <a:latin typeface="Cambria Math" panose="02040503050406030204" pitchFamily="18" charset="0"/>
                                  <a:ea typeface="Cambria Math" panose="02040503050406030204" pitchFamily="18" charset="0"/>
                                </a:rPr>
                                <m:t>]</m:t>
                              </m:r>
                            </m:oMath>
                          </a14:m>
                          <a:r>
                            <a:rPr lang="en-US" b="0"/>
                            <a:t>, </a:t>
                          </a:r>
                          <a:r>
                            <a:rPr lang="en-US"/>
                            <a:t>where </a:t>
                          </a:r>
                          <a14:m>
                            <m:oMath xmlns:m="http://schemas.openxmlformats.org/officeDocument/2006/math">
                              <m:r>
                                <a:rPr lang="en-US" i="1" dirty="0" smtClean="0">
                                  <a:latin typeface="Cambria Math" panose="02040503050406030204" pitchFamily="18" charset="0"/>
                                  <a:ea typeface="Cambria Math" panose="02040503050406030204" pitchFamily="18" charset="0"/>
                                </a:rPr>
                                <m:t>1≤</m:t>
                              </m:r>
                              <m:r>
                                <a:rPr lang="en-US" i="1" dirty="0" err="1" smtClean="0">
                                  <a:latin typeface="Cambria Math" panose="02040503050406030204" pitchFamily="18" charset="0"/>
                                  <a:ea typeface="Cambria Math" panose="02040503050406030204" pitchFamily="18" charset="0"/>
                                </a:rPr>
                                <m:t>𝑖</m:t>
                              </m:r>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ea typeface="Cambria Math" panose="02040503050406030204" pitchFamily="18" charset="0"/>
                                </a:rPr>
                                <m:t>𝑗</m:t>
                              </m:r>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ea typeface="Cambria Math" panose="02040503050406030204" pitchFamily="18" charset="0"/>
                                </a:rPr>
                                <m:t>𝑛</m:t>
                              </m:r>
                            </m:oMath>
                          </a14:m>
                          <a:endParaRPr lang="en-CA">
                            <a:latin typeface="Cambria Math" panose="02040503050406030204" pitchFamily="18" charset="0"/>
                            <a:ea typeface="Cambria Math" panose="02040503050406030204" pitchFamily="18" charset="0"/>
                          </a:endParaRPr>
                        </a:p>
                      </a:txBody>
                      <a:tcPr anchor="ctr"/>
                    </a:tc>
                    <a:tc>
                      <a:txBody>
                        <a:bodyPr/>
                        <a:lstStyle/>
                        <a:p>
                          <a:pPr algn="ctr"/>
                          <a:r>
                            <a:rPr lang="en-CA" sz="2400" i="1" err="1">
                              <a:solidFill>
                                <a:schemeClr val="accent3"/>
                              </a:solidFill>
                            </a:rPr>
                            <a:t>abac</a:t>
                          </a:r>
                          <a:r>
                            <a:rPr lang="en-CA" sz="2400" b="1" i="1" err="1">
                              <a:solidFill>
                                <a:schemeClr val="accent1"/>
                              </a:solidFill>
                            </a:rPr>
                            <a:t>aba</a:t>
                          </a:r>
                          <a:r>
                            <a:rPr lang="en-CA" sz="2400" i="1" err="1">
                              <a:solidFill>
                                <a:schemeClr val="accent3"/>
                              </a:solidFill>
                            </a:rPr>
                            <a:t>caba</a:t>
                          </a:r>
                          <a:endParaRPr lang="en-CA" sz="2400" i="1">
                            <a:solidFill>
                              <a:schemeClr val="accent3"/>
                            </a:solidFill>
                          </a:endParaRPr>
                        </a:p>
                      </a:txBody>
                      <a:tcPr anchor="ctr"/>
                    </a:tc>
                    <a:extLst>
                      <a:ext uri="{0D108BD9-81ED-4DB2-BD59-A6C34878D82A}">
                        <a16:rowId xmlns:a16="http://schemas.microsoft.com/office/drawing/2014/main" val="743330807"/>
                      </a:ext>
                    </a:extLst>
                  </a:tr>
                  <a:tr h="518315">
                    <a:tc>
                      <a:txBody>
                        <a:bodyPr/>
                        <a:lstStyle/>
                        <a:p>
                          <a:pPr algn="ctr"/>
                          <a:r>
                            <a:rPr lang="en-CA" b="1" i="1"/>
                            <a:t>Prefix</a:t>
                          </a:r>
                        </a:p>
                      </a:txBody>
                      <a:tcPr anchor="ctr"/>
                    </a:tc>
                    <a:tc>
                      <a:txBody>
                        <a:bodyPr/>
                        <a:lstStyle/>
                        <a:p>
                          <a:r>
                            <a:rPr lang="en-US"/>
                            <a:t>a substring </a:t>
                          </a:r>
                          <a14:m>
                            <m:oMath xmlns:m="http://schemas.openxmlformats.org/officeDocument/2006/math">
                              <m:r>
                                <a:rPr lang="en-US" b="1" i="1" dirty="0" smtClean="0">
                                  <a:latin typeface="Cambria Math" panose="02040503050406030204" pitchFamily="18" charset="0"/>
                                </a:rPr>
                                <m:t>𝒙</m:t>
                              </m:r>
                              <m:r>
                                <a:rPr lang="en-US" b="0" i="1" dirty="0" smtClean="0">
                                  <a:latin typeface="Cambria Math" panose="02040503050406030204" pitchFamily="18" charset="0"/>
                                </a:rPr>
                                <m:t>[1..</m:t>
                              </m:r>
                              <m:r>
                                <a:rPr lang="en-CA" b="0" i="1" dirty="0" smtClean="0">
                                  <a:latin typeface="Cambria Math" panose="02040503050406030204" pitchFamily="18" charset="0"/>
                                </a:rPr>
                                <m:t>𝑗</m:t>
                              </m:r>
                              <m:r>
                                <a:rPr lang="en-US" b="0" i="1" dirty="0" smtClean="0">
                                  <a:latin typeface="Cambria Math" panose="02040503050406030204" pitchFamily="18" charset="0"/>
                                </a:rPr>
                                <m:t>]</m:t>
                              </m:r>
                            </m:oMath>
                          </a14:m>
                          <a:r>
                            <a:rPr lang="en-US" b="0"/>
                            <a:t>; a </a:t>
                          </a:r>
                          <a:r>
                            <a:rPr lang="en-US" b="0" u="sng"/>
                            <a:t>proper</a:t>
                          </a:r>
                          <a:r>
                            <a:rPr lang="en-US" b="0"/>
                            <a:t> prefix if </a:t>
                          </a:r>
                          <a14:m>
                            <m:oMath xmlns:m="http://schemas.openxmlformats.org/officeDocument/2006/math">
                              <m:r>
                                <a:rPr lang="en-US" b="0" i="1" dirty="0" smtClean="0">
                                  <a:latin typeface="Cambria Math" panose="02040503050406030204" pitchFamily="18" charset="0"/>
                                  <a:ea typeface="Cambria Math" panose="02040503050406030204" pitchFamily="18" charset="0"/>
                                </a:rPr>
                                <m:t>𝑗</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𝑛</m:t>
                              </m:r>
                            </m:oMath>
                          </a14:m>
                          <a:endParaRPr lang="en-CA" b="0">
                            <a:latin typeface="Cambria Math" panose="02040503050406030204" pitchFamily="18" charset="0"/>
                            <a:ea typeface="Cambria Math" panose="020405030504060302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400" b="1" i="1" err="1">
                              <a:solidFill>
                                <a:schemeClr val="accent1"/>
                              </a:solidFill>
                            </a:rPr>
                            <a:t>aba</a:t>
                          </a:r>
                          <a:r>
                            <a:rPr lang="en-CA" sz="2400" i="1" err="1">
                              <a:solidFill>
                                <a:schemeClr val="accent3"/>
                              </a:solidFill>
                            </a:rPr>
                            <a:t>cabacaba</a:t>
                          </a:r>
                          <a:endParaRPr lang="en-CA" sz="2400" i="1">
                            <a:solidFill>
                              <a:schemeClr val="accent3"/>
                            </a:solidFill>
                          </a:endParaRPr>
                        </a:p>
                      </a:txBody>
                      <a:tcPr anchor="ctr"/>
                    </a:tc>
                    <a:extLst>
                      <a:ext uri="{0D108BD9-81ED-4DB2-BD59-A6C34878D82A}">
                        <a16:rowId xmlns:a16="http://schemas.microsoft.com/office/drawing/2014/main" val="3652278596"/>
                      </a:ext>
                    </a:extLst>
                  </a:tr>
                  <a:tr h="518315">
                    <a:tc>
                      <a:txBody>
                        <a:bodyPr/>
                        <a:lstStyle/>
                        <a:p>
                          <a:pPr algn="ctr"/>
                          <a:r>
                            <a:rPr lang="en-CA" b="1" i="1"/>
                            <a:t>Suffix</a:t>
                          </a:r>
                        </a:p>
                      </a:txBody>
                      <a:tcPr anchor="ctr"/>
                    </a:tc>
                    <a:tc>
                      <a:txBody>
                        <a:bodyPr/>
                        <a:lstStyle/>
                        <a:p>
                          <a:r>
                            <a:rPr lang="en-US"/>
                            <a:t>a substring </a:t>
                          </a:r>
                          <a14:m>
                            <m:oMath xmlns:m="http://schemas.openxmlformats.org/officeDocument/2006/math">
                              <m:r>
                                <a:rPr lang="en-US" b="1" i="1" dirty="0" smtClean="0">
                                  <a:latin typeface="Cambria Math" panose="02040503050406030204" pitchFamily="18" charset="0"/>
                                </a:rPr>
                                <m:t>𝒙</m:t>
                              </m:r>
                              <m:r>
                                <a:rPr lang="en-US" b="0" i="1" dirty="0" smtClean="0">
                                  <a:latin typeface="Cambria Math" panose="02040503050406030204" pitchFamily="18" charset="0"/>
                                </a:rPr>
                                <m:t>[</m:t>
                              </m:r>
                              <m:r>
                                <a:rPr lang="en-CA" b="0" i="1" dirty="0" smtClean="0">
                                  <a:latin typeface="Cambria Math" panose="02040503050406030204" pitchFamily="18" charset="0"/>
                                </a:rPr>
                                <m:t>𝑖</m:t>
                              </m:r>
                              <m:r>
                                <a:rPr lang="en-US" b="0" i="1" dirty="0" smtClean="0">
                                  <a:latin typeface="Cambria Math" panose="02040503050406030204" pitchFamily="18" charset="0"/>
                                </a:rPr>
                                <m:t>..</m:t>
                              </m:r>
                              <m:r>
                                <a:rPr lang="en-US" b="0" i="1" dirty="0" smtClean="0">
                                  <a:latin typeface="Cambria Math" panose="02040503050406030204" pitchFamily="18" charset="0"/>
                                </a:rPr>
                                <m:t>𝑛</m:t>
                              </m:r>
                              <m:r>
                                <a:rPr lang="en-US" b="0" i="1" dirty="0" smtClean="0">
                                  <a:latin typeface="Cambria Math" panose="02040503050406030204" pitchFamily="18" charset="0"/>
                                </a:rPr>
                                <m:t>]</m:t>
                              </m:r>
                            </m:oMath>
                          </a14:m>
                          <a:r>
                            <a:rPr lang="en-US" b="0"/>
                            <a:t>; a </a:t>
                          </a:r>
                          <a:r>
                            <a:rPr lang="en-US" b="0" u="sng"/>
                            <a:t>proper</a:t>
                          </a:r>
                          <a:r>
                            <a:rPr lang="en-US" b="0"/>
                            <a:t> suffix if </a:t>
                          </a:r>
                          <a14:m>
                            <m:oMath xmlns:m="http://schemas.openxmlformats.org/officeDocument/2006/math">
                              <m:r>
                                <a:rPr lang="en-US" b="0" i="1" dirty="0" smtClean="0">
                                  <a:latin typeface="Cambria Math" panose="02040503050406030204" pitchFamily="18" charset="0"/>
                                  <a:ea typeface="Cambria Math" panose="02040503050406030204" pitchFamily="18" charset="0"/>
                                </a:rPr>
                                <m:t>𝑖</m:t>
                              </m:r>
                              <m:r>
                                <a:rPr lang="en-US" b="0" i="1" dirty="0" smtClean="0">
                                  <a:latin typeface="Cambria Math" panose="02040503050406030204" pitchFamily="18" charset="0"/>
                                  <a:ea typeface="Cambria Math" panose="02040503050406030204" pitchFamily="18" charset="0"/>
                                </a:rPr>
                                <m:t>≠1</m:t>
                              </m:r>
                            </m:oMath>
                          </a14:m>
                          <a:endParaRPr lang="en-CA" b="1">
                            <a:latin typeface="Cambria Math" panose="02040503050406030204" pitchFamily="18" charset="0"/>
                            <a:ea typeface="Cambria Math" panose="02040503050406030204" pitchFamily="18" charset="0"/>
                          </a:endParaRPr>
                        </a:p>
                      </a:txBody>
                      <a:tcPr anchor="ctr"/>
                    </a:tc>
                    <a:tc>
                      <a:txBody>
                        <a:bodyPr/>
                        <a:lstStyle/>
                        <a:p>
                          <a:pPr algn="ctr"/>
                          <a:r>
                            <a:rPr lang="en-CA" sz="2400" i="1" err="1">
                              <a:solidFill>
                                <a:schemeClr val="accent3"/>
                              </a:solidFill>
                            </a:rPr>
                            <a:t>abacabac</a:t>
                          </a:r>
                          <a:r>
                            <a:rPr lang="en-CA" sz="2400" b="1" i="1" err="1">
                              <a:solidFill>
                                <a:schemeClr val="accent1"/>
                              </a:solidFill>
                            </a:rPr>
                            <a:t>aba</a:t>
                          </a:r>
                          <a:endParaRPr lang="en-CA" sz="2400" b="1" i="1">
                            <a:solidFill>
                              <a:schemeClr val="accent1"/>
                            </a:solidFill>
                          </a:endParaRPr>
                        </a:p>
                      </a:txBody>
                      <a:tcPr anchor="ctr"/>
                    </a:tc>
                    <a:extLst>
                      <a:ext uri="{0D108BD9-81ED-4DB2-BD59-A6C34878D82A}">
                        <a16:rowId xmlns:a16="http://schemas.microsoft.com/office/drawing/2014/main" val="515982109"/>
                      </a:ext>
                    </a:extLst>
                  </a:tr>
                  <a:tr h="518315">
                    <a:tc>
                      <a:txBody>
                        <a:bodyPr/>
                        <a:lstStyle/>
                        <a:p>
                          <a:pPr algn="ctr"/>
                          <a:r>
                            <a:rPr lang="en-CA" b="1" i="1"/>
                            <a:t>Border</a:t>
                          </a:r>
                        </a:p>
                      </a:txBody>
                      <a:tcPr anchor="ctr"/>
                    </a:tc>
                    <a:tc>
                      <a:txBody>
                        <a:bodyPr/>
                        <a:lstStyle/>
                        <a:p>
                          <a:r>
                            <a:rPr lang="en-US"/>
                            <a:t>a substring that is both a proper prefix and a proper suffix</a:t>
                          </a:r>
                          <a:endParaRPr lang="en-CA"/>
                        </a:p>
                      </a:txBody>
                      <a:tcPr anchor="ctr"/>
                    </a:tc>
                    <a:tc>
                      <a:txBody>
                        <a:bodyPr/>
                        <a:lstStyle/>
                        <a:p>
                          <a:pPr algn="ctr"/>
                          <a:r>
                            <a:rPr lang="en-CA" sz="2400" b="1" i="1" err="1">
                              <a:solidFill>
                                <a:schemeClr val="accent1"/>
                              </a:solidFill>
                            </a:rPr>
                            <a:t>aba</a:t>
                          </a:r>
                          <a:r>
                            <a:rPr lang="en-CA" sz="2400" i="1" err="1">
                              <a:solidFill>
                                <a:schemeClr val="accent3"/>
                              </a:solidFill>
                            </a:rPr>
                            <a:t>cabac</a:t>
                          </a:r>
                          <a:r>
                            <a:rPr lang="en-CA" sz="2400" b="1" i="1" err="1">
                              <a:solidFill>
                                <a:schemeClr val="accent1"/>
                              </a:solidFill>
                            </a:rPr>
                            <a:t>aba</a:t>
                          </a:r>
                          <a:endParaRPr lang="en-CA" sz="2400" b="1" i="1">
                            <a:solidFill>
                              <a:schemeClr val="accent1"/>
                            </a:solidFill>
                          </a:endParaRPr>
                        </a:p>
                      </a:txBody>
                      <a:tcPr anchor="ctr"/>
                    </a:tc>
                    <a:extLst>
                      <a:ext uri="{0D108BD9-81ED-4DB2-BD59-A6C34878D82A}">
                        <a16:rowId xmlns:a16="http://schemas.microsoft.com/office/drawing/2014/main" val="1946329566"/>
                      </a:ext>
                    </a:extLst>
                  </a:tr>
                  <a:tr h="518315">
                    <a:tc>
                      <a:txBody>
                        <a:bodyPr/>
                        <a:lstStyle/>
                        <a:p>
                          <a:pPr algn="ctr"/>
                          <a:r>
                            <a:rPr lang="en-CA" b="1" i="1"/>
                            <a:t>Repeat</a:t>
                          </a:r>
                        </a:p>
                      </a:txBody>
                      <a:tcPr anchor="ctr"/>
                    </a:tc>
                    <a:tc>
                      <a:txBody>
                        <a:bodyPr/>
                        <a:lstStyle/>
                        <a:p>
                          <a:r>
                            <a:rPr lang="en-US"/>
                            <a:t>a substring </a:t>
                          </a:r>
                          <a14:m>
                            <m:oMath xmlns:m="http://schemas.openxmlformats.org/officeDocument/2006/math">
                              <m:r>
                                <a:rPr lang="en-US" b="1" i="1" dirty="0" smtClean="0">
                                  <a:latin typeface="Cambria Math" panose="02040503050406030204" pitchFamily="18" charset="0"/>
                                  <a:ea typeface="Cambria Math" panose="02040503050406030204" pitchFamily="18" charset="0"/>
                                </a:rPr>
                                <m:t>𝒖</m:t>
                              </m:r>
                            </m:oMath>
                          </a14:m>
                          <a:r>
                            <a:rPr lang="en-US" b="0" i="1"/>
                            <a:t>,</a:t>
                          </a:r>
                          <a:r>
                            <a:rPr lang="en-US" b="1" i="1"/>
                            <a:t> </a:t>
                          </a:r>
                          <a:r>
                            <a:rPr lang="en-US"/>
                            <a:t>where </a:t>
                          </a:r>
                          <a14:m>
                            <m:oMath xmlns:m="http://schemas.openxmlformats.org/officeDocument/2006/math">
                              <m:r>
                                <a:rPr lang="en-US" b="1" i="1" dirty="0" smtClean="0">
                                  <a:latin typeface="Cambria Math" panose="02040503050406030204" pitchFamily="18" charset="0"/>
                                  <a:ea typeface="Cambria Math" panose="02040503050406030204" pitchFamily="18" charset="0"/>
                                </a:rPr>
                                <m:t>𝒖</m:t>
                              </m:r>
                            </m:oMath>
                          </a14:m>
                          <a:r>
                            <a:rPr lang="en-US"/>
                            <a:t> occurs more than once in </a:t>
                          </a:r>
                          <a14:m>
                            <m:oMath xmlns:m="http://schemas.openxmlformats.org/officeDocument/2006/math">
                              <m:r>
                                <a:rPr lang="en-US" b="1" i="1" dirty="0" smtClean="0">
                                  <a:latin typeface="Cambria Math" panose="02040503050406030204" pitchFamily="18" charset="0"/>
                                </a:rPr>
                                <m:t>𝒙</m:t>
                              </m:r>
                            </m:oMath>
                          </a14:m>
                          <a:endParaRPr lang="en-CA" b="1" i="0">
                            <a:latin typeface="Cambria Math" panose="02040503050406030204" pitchFamily="18" charset="0"/>
                            <a:ea typeface="Cambria Math" panose="02040503050406030204" pitchFamily="18" charset="0"/>
                          </a:endParaRPr>
                        </a:p>
                      </a:txBody>
                      <a:tcPr anchor="ctr"/>
                    </a:tc>
                    <a:tc>
                      <a:txBody>
                        <a:bodyPr/>
                        <a:lstStyle/>
                        <a:p>
                          <a:pPr algn="ctr"/>
                          <a:r>
                            <a:rPr lang="en-CA" sz="2400" b="1" i="1" err="1">
                              <a:solidFill>
                                <a:schemeClr val="accent1"/>
                              </a:solidFill>
                            </a:rPr>
                            <a:t>aba</a:t>
                          </a:r>
                          <a:r>
                            <a:rPr lang="en-CA" sz="2400" i="1" err="1">
                              <a:solidFill>
                                <a:schemeClr val="accent3"/>
                              </a:solidFill>
                            </a:rPr>
                            <a:t>c</a:t>
                          </a:r>
                          <a:r>
                            <a:rPr lang="en-CA" sz="2400" b="1" i="1" err="1">
                              <a:solidFill>
                                <a:schemeClr val="accent1"/>
                              </a:solidFill>
                            </a:rPr>
                            <a:t>aba</a:t>
                          </a:r>
                          <a:r>
                            <a:rPr lang="en-CA" sz="2400" i="1" err="1">
                              <a:solidFill>
                                <a:schemeClr val="accent3"/>
                              </a:solidFill>
                            </a:rPr>
                            <a:t>c</a:t>
                          </a:r>
                          <a:r>
                            <a:rPr lang="en-CA" sz="2400" b="1" i="1" err="1">
                              <a:solidFill>
                                <a:schemeClr val="accent1"/>
                              </a:solidFill>
                            </a:rPr>
                            <a:t>aba</a:t>
                          </a:r>
                          <a:endParaRPr lang="en-CA" sz="2400" b="1" i="1"/>
                        </a:p>
                      </a:txBody>
                      <a:tcPr anchor="ctr"/>
                    </a:tc>
                    <a:extLst>
                      <a:ext uri="{0D108BD9-81ED-4DB2-BD59-A6C34878D82A}">
                        <a16:rowId xmlns:a16="http://schemas.microsoft.com/office/drawing/2014/main" val="4244745342"/>
                      </a:ext>
                    </a:extLst>
                  </a:tr>
                  <a:tr h="396359">
                    <a:tc>
                      <a:txBody>
                        <a:bodyPr/>
                        <a:lstStyle/>
                        <a:p>
                          <a:pPr algn="ctr"/>
                          <a:r>
                            <a:rPr lang="en-CA" b="1" i="1"/>
                            <a:t>Frequency</a:t>
                          </a:r>
                        </a:p>
                      </a:txBody>
                      <a:tcPr anchor="ctr"/>
                    </a:tc>
                    <a:tc>
                      <a:txBody>
                        <a:bodyPr/>
                        <a:lstStyle/>
                        <a:p>
                          <a:r>
                            <a:rPr lang="en-US" b="0" i="1"/>
                            <a:t>the number of times </a:t>
                          </a:r>
                          <a14:m>
                            <m:oMath xmlns:m="http://schemas.openxmlformats.org/officeDocument/2006/math">
                              <m:r>
                                <a:rPr lang="en-US" b="1" i="1" dirty="0" smtClean="0">
                                  <a:latin typeface="Cambria Math" panose="02040503050406030204" pitchFamily="18" charset="0"/>
                                  <a:ea typeface="Cambria Math" panose="02040503050406030204" pitchFamily="18" charset="0"/>
                                </a:rPr>
                                <m:t>𝒖</m:t>
                              </m:r>
                            </m:oMath>
                          </a14:m>
                          <a:r>
                            <a:rPr lang="en-US" b="0" i="1"/>
                            <a:t> occurs in</a:t>
                          </a:r>
                          <a:r>
                            <a:rPr lang="en-US" b="1" i="0">
                              <a:latin typeface="Cambria Math" panose="02040503050406030204" pitchFamily="18" charset="0"/>
                              <a:ea typeface="Cambria Math" panose="02040503050406030204" pitchFamily="18" charset="0"/>
                            </a:rPr>
                            <a:t> </a:t>
                          </a:r>
                          <a14:m>
                            <m:oMath xmlns:m="http://schemas.openxmlformats.org/officeDocument/2006/math">
                              <m:r>
                                <a:rPr lang="en-US" b="1" i="1" dirty="0" smtClean="0">
                                  <a:latin typeface="Cambria Math" panose="02040503050406030204" pitchFamily="18" charset="0"/>
                                </a:rPr>
                                <m:t>𝒙</m:t>
                              </m:r>
                            </m:oMath>
                          </a14:m>
                          <a:r>
                            <a:rPr lang="en-US" b="0" i="1"/>
                            <a:t>, i.e.,</a:t>
                          </a:r>
                          <a:r>
                            <a:rPr lang="en-US" b="1" i="1"/>
                            <a:t> </a:t>
                          </a:r>
                          <a14:m>
                            <m:oMath xmlns:m="http://schemas.openxmlformats.org/officeDocument/2006/math">
                              <m:r>
                                <a:rPr lang="en-CA" sz="1800" b="0" i="1" u="none" strike="noStrike" kern="1200" baseline="0" dirty="0" smtClean="0">
                                  <a:solidFill>
                                    <a:schemeClr val="dk1"/>
                                  </a:solidFill>
                                  <a:latin typeface="Cambria Math" panose="02040503050406030204" pitchFamily="18" charset="0"/>
                                  <a:ea typeface="Cambria Math" panose="02040503050406030204" pitchFamily="18" charset="0"/>
                                  <a:cs typeface="+mn-cs"/>
                                </a:rPr>
                                <m:t>𝑓</m:t>
                              </m:r>
                              <m:r>
                                <a:rPr lang="en-CA" sz="1800" b="1" i="1" u="none" strike="noStrike" kern="1200" baseline="-25000" dirty="0" err="1" smtClean="0">
                                  <a:solidFill>
                                    <a:schemeClr val="dk1"/>
                                  </a:solidFill>
                                  <a:latin typeface="Cambria Math" panose="02040503050406030204" pitchFamily="18" charset="0"/>
                                  <a:ea typeface="Cambria Math" panose="02040503050406030204" pitchFamily="18" charset="0"/>
                                  <a:cs typeface="+mn-cs"/>
                                </a:rPr>
                                <m:t>𝒙</m:t>
                              </m:r>
                              <m:r>
                                <a:rPr lang="en-CA" sz="1800" b="0" i="1" u="none" strike="noStrike" kern="1200" baseline="-25000" dirty="0" smtClean="0">
                                  <a:solidFill>
                                    <a:schemeClr val="dk1"/>
                                  </a:solidFill>
                                  <a:latin typeface="Cambria Math" panose="02040503050406030204" pitchFamily="18" charset="0"/>
                                  <a:ea typeface="Cambria Math" panose="02040503050406030204" pitchFamily="18" charset="0"/>
                                  <a:cs typeface="+mn-cs"/>
                                </a:rPr>
                                <m:t>,</m:t>
                              </m:r>
                              <m:r>
                                <a:rPr lang="en-CA" sz="1800" b="1" i="1" u="none" strike="noStrike" kern="1200" baseline="-25000" dirty="0" err="1" smtClean="0">
                                  <a:solidFill>
                                    <a:schemeClr val="dk1"/>
                                  </a:solidFill>
                                  <a:latin typeface="Cambria Math" panose="02040503050406030204" pitchFamily="18" charset="0"/>
                                  <a:ea typeface="Cambria Math" panose="02040503050406030204" pitchFamily="18" charset="0"/>
                                  <a:cs typeface="+mn-cs"/>
                                </a:rPr>
                                <m:t>𝒖</m:t>
                              </m:r>
                            </m:oMath>
                          </a14:m>
                          <a:endParaRPr lang="en-CA" b="1" i="1">
                            <a:latin typeface="Cambria Math" panose="02040503050406030204" pitchFamily="18" charset="0"/>
                            <a:ea typeface="Cambria Math" panose="020405030504060302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CA" sz="2400" b="0" i="1" u="none" strike="noStrike" kern="1200" baseline="0" dirty="0" smtClean="0">
                                    <a:solidFill>
                                      <a:schemeClr val="dk1"/>
                                    </a:solidFill>
                                    <a:latin typeface="Cambria Math" panose="02040503050406030204" pitchFamily="18" charset="0"/>
                                    <a:ea typeface="Cambria Math" panose="02040503050406030204" pitchFamily="18" charset="0"/>
                                    <a:cs typeface="Calibri" panose="020F0502020204030204" pitchFamily="34" charset="0"/>
                                  </a:rPr>
                                  <m:t>𝑓</m:t>
                                </m:r>
                                <m:r>
                                  <a:rPr lang="en-CA" sz="2400" b="1" i="1" u="none" strike="noStrike" kern="1200" baseline="-25000" dirty="0" err="1" smtClean="0">
                                    <a:solidFill>
                                      <a:schemeClr val="dk1"/>
                                    </a:solidFill>
                                    <a:latin typeface="Cambria Math" panose="02040503050406030204" pitchFamily="18" charset="0"/>
                                    <a:ea typeface="Cambria Math" panose="02040503050406030204" pitchFamily="18" charset="0"/>
                                    <a:cs typeface="Calibri" panose="020F0502020204030204" pitchFamily="34" charset="0"/>
                                  </a:rPr>
                                  <m:t>𝒙</m:t>
                                </m:r>
                                <m:r>
                                  <a:rPr lang="en-CA" sz="2400" b="0" i="1" u="none" strike="noStrike" kern="1200" baseline="-25000" dirty="0" err="1" smtClean="0">
                                    <a:solidFill>
                                      <a:schemeClr val="dk1"/>
                                    </a:solidFill>
                                    <a:latin typeface="Cambria Math" panose="02040503050406030204" pitchFamily="18" charset="0"/>
                                    <a:ea typeface="Cambria Math" panose="02040503050406030204" pitchFamily="18" charset="0"/>
                                    <a:cs typeface="Calibri" panose="020F0502020204030204" pitchFamily="34" charset="0"/>
                                  </a:rPr>
                                  <m:t>,</m:t>
                                </m:r>
                                <m:r>
                                  <a:rPr lang="en-CA" sz="2400" b="0" i="1" u="none" strike="noStrike" kern="1200" baseline="-25000" dirty="0" err="1" smtClean="0">
                                    <a:solidFill>
                                      <a:schemeClr val="dk1"/>
                                    </a:solidFill>
                                    <a:latin typeface="Cambria Math" panose="02040503050406030204" pitchFamily="18" charset="0"/>
                                    <a:ea typeface="Cambria Math" panose="02040503050406030204" pitchFamily="18" charset="0"/>
                                    <a:cs typeface="Calibri" panose="020F0502020204030204" pitchFamily="34" charset="0"/>
                                  </a:rPr>
                                  <m:t>𝑎𝑏𝑎</m:t>
                                </m:r>
                                <m:r>
                                  <a:rPr lang="en-CA" sz="2400" b="0" i="1" u="none" strike="noStrike" kern="1200" baseline="0" dirty="0" smtClean="0">
                                    <a:solidFill>
                                      <a:schemeClr val="dk1"/>
                                    </a:solidFill>
                                    <a:latin typeface="Cambria Math" panose="02040503050406030204" pitchFamily="18" charset="0"/>
                                    <a:ea typeface="Cambria Math" panose="02040503050406030204" pitchFamily="18" charset="0"/>
                                    <a:cs typeface="Calibri" panose="020F0502020204030204" pitchFamily="34" charset="0"/>
                                  </a:rPr>
                                  <m:t>=3 </m:t>
                                </m:r>
                              </m:oMath>
                            </m:oMathPara>
                          </a14:m>
                          <a:endParaRPr lang="en-CA" sz="2400" b="1" i="0">
                            <a:latin typeface="Cambria Math" panose="02040503050406030204" pitchFamily="18" charset="0"/>
                            <a:ea typeface="Cambria Math" panose="02040503050406030204" pitchFamily="18" charset="0"/>
                            <a:cs typeface="Calibri" panose="020F0502020204030204" pitchFamily="34" charset="0"/>
                          </a:endParaRPr>
                        </a:p>
                      </a:txBody>
                      <a:tcPr anchor="ctr"/>
                    </a:tc>
                    <a:extLst>
                      <a:ext uri="{0D108BD9-81ED-4DB2-BD59-A6C34878D82A}">
                        <a16:rowId xmlns:a16="http://schemas.microsoft.com/office/drawing/2014/main" val="3732806897"/>
                      </a:ext>
                    </a:extLst>
                  </a:tr>
                </a:tbl>
              </a:graphicData>
            </a:graphic>
          </p:graphicFrame>
        </mc:Choice>
        <mc:Fallback xmlns="">
          <p:graphicFrame>
            <p:nvGraphicFramePr>
              <p:cNvPr id="7" name="Table 7">
                <a:extLst>
                  <a:ext uri="{FF2B5EF4-FFF2-40B4-BE49-F238E27FC236}">
                    <a16:creationId xmlns:a16="http://schemas.microsoft.com/office/drawing/2014/main" id="{B841E2F3-4518-40CE-8C7C-AB832737D888}"/>
                  </a:ext>
                </a:extLst>
              </p:cNvPr>
              <p:cNvGraphicFramePr>
                <a:graphicFrameLocks noGrp="1"/>
              </p:cNvGraphicFramePr>
              <p:nvPr>
                <p:ph idx="1"/>
                <p:extLst>
                  <p:ext uri="{D42A27DB-BD31-4B8C-83A1-F6EECF244321}">
                    <p14:modId xmlns:p14="http://schemas.microsoft.com/office/powerpoint/2010/main" val="4249501148"/>
                  </p:ext>
                </p:extLst>
              </p:nvPr>
            </p:nvGraphicFramePr>
            <p:xfrm>
              <a:off x="838200" y="1961642"/>
              <a:ext cx="10515600" cy="3938041"/>
            </p:xfrm>
            <a:graphic>
              <a:graphicData uri="http://schemas.openxmlformats.org/drawingml/2006/table">
                <a:tbl>
                  <a:tblPr firstRow="1" bandRow="1">
                    <a:tableStyleId>{5C22544A-7EE6-4342-B048-85BDC9FD1C3A}</a:tableStyleId>
                  </a:tblPr>
                  <a:tblGrid>
                    <a:gridCol w="1707724">
                      <a:extLst>
                        <a:ext uri="{9D8B030D-6E8A-4147-A177-3AD203B41FA5}">
                          <a16:colId xmlns:a16="http://schemas.microsoft.com/office/drawing/2014/main" val="2414487386"/>
                        </a:ext>
                      </a:extLst>
                    </a:gridCol>
                    <a:gridCol w="6332605">
                      <a:extLst>
                        <a:ext uri="{9D8B030D-6E8A-4147-A177-3AD203B41FA5}">
                          <a16:colId xmlns:a16="http://schemas.microsoft.com/office/drawing/2014/main" val="2187083387"/>
                        </a:ext>
                      </a:extLst>
                    </a:gridCol>
                    <a:gridCol w="2475271">
                      <a:extLst>
                        <a:ext uri="{9D8B030D-6E8A-4147-A177-3AD203B41FA5}">
                          <a16:colId xmlns:a16="http://schemas.microsoft.com/office/drawing/2014/main" val="1259560038"/>
                        </a:ext>
                      </a:extLst>
                    </a:gridCol>
                  </a:tblGrid>
                  <a:tr h="370951">
                    <a:tc>
                      <a:txBody>
                        <a:bodyPr/>
                        <a:lstStyle/>
                        <a:p>
                          <a:r>
                            <a:rPr lang="en-CA"/>
                            <a:t>Term</a:t>
                          </a:r>
                        </a:p>
                      </a:txBody>
                      <a:tcPr anchor="ctr"/>
                    </a:tc>
                    <a:tc>
                      <a:txBody>
                        <a:bodyPr/>
                        <a:lstStyle/>
                        <a:p>
                          <a:r>
                            <a:rPr lang="en-CA"/>
                            <a:t>Definition</a:t>
                          </a:r>
                        </a:p>
                      </a:txBody>
                      <a:tcPr anchor="ctr"/>
                    </a:tc>
                    <a:tc>
                      <a:txBody>
                        <a:bodyPr/>
                        <a:lstStyle/>
                        <a:p>
                          <a:r>
                            <a:rPr lang="en-CA"/>
                            <a:t>Example</a:t>
                          </a:r>
                        </a:p>
                      </a:txBody>
                      <a:tcPr anchor="ctr"/>
                    </a:tc>
                    <a:extLst>
                      <a:ext uri="{0D108BD9-81ED-4DB2-BD59-A6C34878D82A}">
                        <a16:rowId xmlns:a16="http://schemas.microsoft.com/office/drawing/2014/main" val="2936449667"/>
                      </a:ext>
                    </a:extLst>
                  </a:tr>
                  <a:tr h="518315">
                    <a:tc>
                      <a:txBody>
                        <a:bodyPr/>
                        <a:lstStyle/>
                        <a:p>
                          <a:pPr algn="ctr"/>
                          <a:r>
                            <a:rPr lang="en-CA" b="1" i="1"/>
                            <a:t>String</a:t>
                          </a:r>
                        </a:p>
                      </a:txBody>
                      <a:tcPr anchor="ctr"/>
                    </a:tc>
                    <a:tc>
                      <a:txBody>
                        <a:bodyPr/>
                        <a:lstStyle/>
                        <a:p>
                          <a:endParaRPr lang="en-US"/>
                        </a:p>
                      </a:txBody>
                      <a:tcPr anchor="ctr">
                        <a:blipFill>
                          <a:blip r:embed="rId2"/>
                          <a:stretch>
                            <a:fillRect l="-27019" t="-75294" r="-39423" b="-608235"/>
                          </a:stretch>
                        </a:blipFill>
                      </a:tcPr>
                    </a:tc>
                    <a:tc>
                      <a:txBody>
                        <a:bodyPr/>
                        <a:lstStyle/>
                        <a:p>
                          <a:pPr algn="ctr"/>
                          <a:r>
                            <a:rPr lang="en-CA" sz="2400" i="1" err="1">
                              <a:solidFill>
                                <a:schemeClr val="accent3"/>
                              </a:solidFill>
                            </a:rPr>
                            <a:t>abacabacaba</a:t>
                          </a:r>
                          <a:endParaRPr lang="en-CA" sz="2400" i="1">
                            <a:solidFill>
                              <a:schemeClr val="accent3"/>
                            </a:solidFill>
                          </a:endParaRPr>
                        </a:p>
                      </a:txBody>
                      <a:tcPr anchor="ctr"/>
                    </a:tc>
                    <a:extLst>
                      <a:ext uri="{0D108BD9-81ED-4DB2-BD59-A6C34878D82A}">
                        <a16:rowId xmlns:a16="http://schemas.microsoft.com/office/drawing/2014/main" val="1534956993"/>
                      </a:ext>
                    </a:extLst>
                  </a:tr>
                  <a:tr h="518315">
                    <a:tc>
                      <a:txBody>
                        <a:bodyPr/>
                        <a:lstStyle/>
                        <a:p>
                          <a:pPr algn="ctr"/>
                          <a:r>
                            <a:rPr lang="en-CA" b="1" i="1"/>
                            <a:t>Substring</a:t>
                          </a:r>
                        </a:p>
                      </a:txBody>
                      <a:tcPr anchor="ctr"/>
                    </a:tc>
                    <a:tc>
                      <a:txBody>
                        <a:bodyPr/>
                        <a:lstStyle/>
                        <a:p>
                          <a:endParaRPr lang="en-US"/>
                        </a:p>
                      </a:txBody>
                      <a:tcPr anchor="ctr">
                        <a:blipFill>
                          <a:blip r:embed="rId2"/>
                          <a:stretch>
                            <a:fillRect l="-27019" t="-175294" r="-39423" b="-508235"/>
                          </a:stretch>
                        </a:blipFill>
                      </a:tcPr>
                    </a:tc>
                    <a:tc>
                      <a:txBody>
                        <a:bodyPr/>
                        <a:lstStyle/>
                        <a:p>
                          <a:pPr algn="ctr"/>
                          <a:r>
                            <a:rPr lang="en-CA" sz="2400" i="1" err="1">
                              <a:solidFill>
                                <a:schemeClr val="accent3"/>
                              </a:solidFill>
                            </a:rPr>
                            <a:t>abac</a:t>
                          </a:r>
                          <a:r>
                            <a:rPr lang="en-CA" sz="2400" b="1" i="1" err="1">
                              <a:solidFill>
                                <a:schemeClr val="accent1"/>
                              </a:solidFill>
                            </a:rPr>
                            <a:t>aba</a:t>
                          </a:r>
                          <a:r>
                            <a:rPr lang="en-CA" sz="2400" i="1" err="1">
                              <a:solidFill>
                                <a:schemeClr val="accent3"/>
                              </a:solidFill>
                            </a:rPr>
                            <a:t>caba</a:t>
                          </a:r>
                          <a:endParaRPr lang="en-CA" sz="2400" i="1">
                            <a:solidFill>
                              <a:schemeClr val="accent3"/>
                            </a:solidFill>
                          </a:endParaRPr>
                        </a:p>
                      </a:txBody>
                      <a:tcPr anchor="ctr"/>
                    </a:tc>
                    <a:extLst>
                      <a:ext uri="{0D108BD9-81ED-4DB2-BD59-A6C34878D82A}">
                        <a16:rowId xmlns:a16="http://schemas.microsoft.com/office/drawing/2014/main" val="743330807"/>
                      </a:ext>
                    </a:extLst>
                  </a:tr>
                  <a:tr h="518315">
                    <a:tc>
                      <a:txBody>
                        <a:bodyPr/>
                        <a:lstStyle/>
                        <a:p>
                          <a:pPr algn="ctr"/>
                          <a:r>
                            <a:rPr lang="en-CA" b="1" i="1"/>
                            <a:t>Prefix</a:t>
                          </a:r>
                        </a:p>
                      </a:txBody>
                      <a:tcPr anchor="ctr"/>
                    </a:tc>
                    <a:tc>
                      <a:txBody>
                        <a:bodyPr/>
                        <a:lstStyle/>
                        <a:p>
                          <a:endParaRPr lang="en-US"/>
                        </a:p>
                      </a:txBody>
                      <a:tcPr anchor="ctr">
                        <a:blipFill>
                          <a:blip r:embed="rId2"/>
                          <a:stretch>
                            <a:fillRect l="-27019" t="-275294" r="-39423" b="-408235"/>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400" b="1" i="1" err="1">
                              <a:solidFill>
                                <a:schemeClr val="accent1"/>
                              </a:solidFill>
                            </a:rPr>
                            <a:t>aba</a:t>
                          </a:r>
                          <a:r>
                            <a:rPr lang="en-CA" sz="2400" i="1" err="1">
                              <a:solidFill>
                                <a:schemeClr val="accent3"/>
                              </a:solidFill>
                            </a:rPr>
                            <a:t>cabacaba</a:t>
                          </a:r>
                          <a:endParaRPr lang="en-CA" sz="2400" i="1">
                            <a:solidFill>
                              <a:schemeClr val="accent3"/>
                            </a:solidFill>
                          </a:endParaRPr>
                        </a:p>
                      </a:txBody>
                      <a:tcPr anchor="ctr"/>
                    </a:tc>
                    <a:extLst>
                      <a:ext uri="{0D108BD9-81ED-4DB2-BD59-A6C34878D82A}">
                        <a16:rowId xmlns:a16="http://schemas.microsoft.com/office/drawing/2014/main" val="3652278596"/>
                      </a:ext>
                    </a:extLst>
                  </a:tr>
                  <a:tr h="518315">
                    <a:tc>
                      <a:txBody>
                        <a:bodyPr/>
                        <a:lstStyle/>
                        <a:p>
                          <a:pPr algn="ctr"/>
                          <a:r>
                            <a:rPr lang="en-CA" b="1" i="1"/>
                            <a:t>Suffix</a:t>
                          </a:r>
                        </a:p>
                      </a:txBody>
                      <a:tcPr anchor="ctr"/>
                    </a:tc>
                    <a:tc>
                      <a:txBody>
                        <a:bodyPr/>
                        <a:lstStyle/>
                        <a:p>
                          <a:endParaRPr lang="en-US"/>
                        </a:p>
                      </a:txBody>
                      <a:tcPr anchor="ctr">
                        <a:blipFill>
                          <a:blip r:embed="rId2"/>
                          <a:stretch>
                            <a:fillRect l="-27019" t="-370930" r="-39423" b="-303488"/>
                          </a:stretch>
                        </a:blipFill>
                      </a:tcPr>
                    </a:tc>
                    <a:tc>
                      <a:txBody>
                        <a:bodyPr/>
                        <a:lstStyle/>
                        <a:p>
                          <a:pPr algn="ctr"/>
                          <a:r>
                            <a:rPr lang="en-CA" sz="2400" i="1" err="1">
                              <a:solidFill>
                                <a:schemeClr val="accent3"/>
                              </a:solidFill>
                            </a:rPr>
                            <a:t>abacabac</a:t>
                          </a:r>
                          <a:r>
                            <a:rPr lang="en-CA" sz="2400" b="1" i="1" err="1">
                              <a:solidFill>
                                <a:schemeClr val="accent1"/>
                              </a:solidFill>
                            </a:rPr>
                            <a:t>aba</a:t>
                          </a:r>
                          <a:endParaRPr lang="en-CA" sz="2400" b="1" i="1">
                            <a:solidFill>
                              <a:schemeClr val="accent1"/>
                            </a:solidFill>
                          </a:endParaRPr>
                        </a:p>
                      </a:txBody>
                      <a:tcPr anchor="ctr"/>
                    </a:tc>
                    <a:extLst>
                      <a:ext uri="{0D108BD9-81ED-4DB2-BD59-A6C34878D82A}">
                        <a16:rowId xmlns:a16="http://schemas.microsoft.com/office/drawing/2014/main" val="515982109"/>
                      </a:ext>
                    </a:extLst>
                  </a:tr>
                  <a:tr h="518315">
                    <a:tc>
                      <a:txBody>
                        <a:bodyPr/>
                        <a:lstStyle/>
                        <a:p>
                          <a:pPr algn="ctr"/>
                          <a:r>
                            <a:rPr lang="en-CA" b="1" i="1"/>
                            <a:t>Border</a:t>
                          </a:r>
                        </a:p>
                      </a:txBody>
                      <a:tcPr anchor="ctr"/>
                    </a:tc>
                    <a:tc>
                      <a:txBody>
                        <a:bodyPr/>
                        <a:lstStyle/>
                        <a:p>
                          <a:r>
                            <a:rPr lang="en-US"/>
                            <a:t>a substring that is both a proper prefix and a proper suffix</a:t>
                          </a:r>
                          <a:endParaRPr lang="en-CA"/>
                        </a:p>
                      </a:txBody>
                      <a:tcPr anchor="ctr"/>
                    </a:tc>
                    <a:tc>
                      <a:txBody>
                        <a:bodyPr/>
                        <a:lstStyle/>
                        <a:p>
                          <a:pPr algn="ctr"/>
                          <a:r>
                            <a:rPr lang="en-CA" sz="2400" b="1" i="1" err="1">
                              <a:solidFill>
                                <a:schemeClr val="accent1"/>
                              </a:solidFill>
                            </a:rPr>
                            <a:t>aba</a:t>
                          </a:r>
                          <a:r>
                            <a:rPr lang="en-CA" sz="2400" i="1" err="1">
                              <a:solidFill>
                                <a:schemeClr val="accent3"/>
                              </a:solidFill>
                            </a:rPr>
                            <a:t>cabac</a:t>
                          </a:r>
                          <a:r>
                            <a:rPr lang="en-CA" sz="2400" b="1" i="1" err="1">
                              <a:solidFill>
                                <a:schemeClr val="accent1"/>
                              </a:solidFill>
                            </a:rPr>
                            <a:t>aba</a:t>
                          </a:r>
                          <a:endParaRPr lang="en-CA" sz="2400" b="1" i="1">
                            <a:solidFill>
                              <a:schemeClr val="accent1"/>
                            </a:solidFill>
                          </a:endParaRPr>
                        </a:p>
                      </a:txBody>
                      <a:tcPr anchor="ctr"/>
                    </a:tc>
                    <a:extLst>
                      <a:ext uri="{0D108BD9-81ED-4DB2-BD59-A6C34878D82A}">
                        <a16:rowId xmlns:a16="http://schemas.microsoft.com/office/drawing/2014/main" val="1946329566"/>
                      </a:ext>
                    </a:extLst>
                  </a:tr>
                  <a:tr h="518315">
                    <a:tc>
                      <a:txBody>
                        <a:bodyPr/>
                        <a:lstStyle/>
                        <a:p>
                          <a:pPr algn="ctr"/>
                          <a:r>
                            <a:rPr lang="en-CA" b="1" i="1"/>
                            <a:t>Repeat</a:t>
                          </a:r>
                        </a:p>
                      </a:txBody>
                      <a:tcPr anchor="ctr"/>
                    </a:tc>
                    <a:tc>
                      <a:txBody>
                        <a:bodyPr/>
                        <a:lstStyle/>
                        <a:p>
                          <a:endParaRPr lang="en-US"/>
                        </a:p>
                      </a:txBody>
                      <a:tcPr anchor="ctr">
                        <a:blipFill>
                          <a:blip r:embed="rId2"/>
                          <a:stretch>
                            <a:fillRect l="-27019" t="-576471" r="-39423" b="-107059"/>
                          </a:stretch>
                        </a:blipFill>
                      </a:tcPr>
                    </a:tc>
                    <a:tc>
                      <a:txBody>
                        <a:bodyPr/>
                        <a:lstStyle/>
                        <a:p>
                          <a:pPr algn="ctr"/>
                          <a:r>
                            <a:rPr lang="en-CA" sz="2400" b="1" i="1" err="1">
                              <a:solidFill>
                                <a:schemeClr val="accent1"/>
                              </a:solidFill>
                            </a:rPr>
                            <a:t>aba</a:t>
                          </a:r>
                          <a:r>
                            <a:rPr lang="en-CA" sz="2400" i="1" err="1">
                              <a:solidFill>
                                <a:schemeClr val="accent3"/>
                              </a:solidFill>
                            </a:rPr>
                            <a:t>c</a:t>
                          </a:r>
                          <a:r>
                            <a:rPr lang="en-CA" sz="2400" b="1" i="1" err="1">
                              <a:solidFill>
                                <a:schemeClr val="accent1"/>
                              </a:solidFill>
                            </a:rPr>
                            <a:t>aba</a:t>
                          </a:r>
                          <a:r>
                            <a:rPr lang="en-CA" sz="2400" i="1" err="1">
                              <a:solidFill>
                                <a:schemeClr val="accent3"/>
                              </a:solidFill>
                            </a:rPr>
                            <a:t>c</a:t>
                          </a:r>
                          <a:r>
                            <a:rPr lang="en-CA" sz="2400" b="1" i="1" err="1">
                              <a:solidFill>
                                <a:schemeClr val="accent1"/>
                              </a:solidFill>
                            </a:rPr>
                            <a:t>aba</a:t>
                          </a:r>
                          <a:endParaRPr lang="en-CA" sz="2400" b="1" i="1"/>
                        </a:p>
                      </a:txBody>
                      <a:tcPr anchor="ctr"/>
                    </a:tc>
                    <a:extLst>
                      <a:ext uri="{0D108BD9-81ED-4DB2-BD59-A6C34878D82A}">
                        <a16:rowId xmlns:a16="http://schemas.microsoft.com/office/drawing/2014/main" val="4244745342"/>
                      </a:ext>
                    </a:extLst>
                  </a:tr>
                  <a:tr h="457200">
                    <a:tc>
                      <a:txBody>
                        <a:bodyPr/>
                        <a:lstStyle/>
                        <a:p>
                          <a:pPr algn="ctr"/>
                          <a:r>
                            <a:rPr lang="en-CA" b="1" i="1"/>
                            <a:t>Frequency</a:t>
                          </a:r>
                        </a:p>
                      </a:txBody>
                      <a:tcPr anchor="ctr"/>
                    </a:tc>
                    <a:tc>
                      <a:txBody>
                        <a:bodyPr/>
                        <a:lstStyle/>
                        <a:p>
                          <a:endParaRPr lang="en-US"/>
                        </a:p>
                      </a:txBody>
                      <a:tcPr anchor="ctr">
                        <a:blipFill>
                          <a:blip r:embed="rId2"/>
                          <a:stretch>
                            <a:fillRect l="-27019" t="-766667" r="-39423" b="-21333"/>
                          </a:stretch>
                        </a:blipFill>
                      </a:tcPr>
                    </a:tc>
                    <a:tc>
                      <a:txBody>
                        <a:bodyPr/>
                        <a:lstStyle/>
                        <a:p>
                          <a:endParaRPr lang="en-US"/>
                        </a:p>
                      </a:txBody>
                      <a:tcPr anchor="ctr">
                        <a:blipFill>
                          <a:blip r:embed="rId2"/>
                          <a:stretch>
                            <a:fillRect l="-325369" t="-766667" r="-985" b="-21333"/>
                          </a:stretch>
                        </a:blipFill>
                      </a:tcPr>
                    </a:tc>
                    <a:extLst>
                      <a:ext uri="{0D108BD9-81ED-4DB2-BD59-A6C34878D82A}">
                        <a16:rowId xmlns:a16="http://schemas.microsoft.com/office/drawing/2014/main" val="3732806897"/>
                      </a:ext>
                    </a:extLst>
                  </a:tr>
                </a:tbl>
              </a:graphicData>
            </a:graphic>
          </p:graphicFrame>
        </mc:Fallback>
      </mc:AlternateContent>
      <p:sp>
        <p:nvSpPr>
          <p:cNvPr id="4" name="Slide Number Placeholder 3">
            <a:extLst>
              <a:ext uri="{FF2B5EF4-FFF2-40B4-BE49-F238E27FC236}">
                <a16:creationId xmlns:a16="http://schemas.microsoft.com/office/drawing/2014/main" id="{7C4F2040-B935-4ED2-86CE-B7A44270564D}"/>
              </a:ext>
            </a:extLst>
          </p:cNvPr>
          <p:cNvSpPr>
            <a:spLocks noGrp="1"/>
          </p:cNvSpPr>
          <p:nvPr>
            <p:ph type="sldNum" sz="quarter" idx="12"/>
          </p:nvPr>
        </p:nvSpPr>
        <p:spPr>
          <a:xfrm>
            <a:off x="8610600" y="6309677"/>
            <a:ext cx="2743200" cy="365125"/>
          </a:xfrm>
        </p:spPr>
        <p:txBody>
          <a:bodyPr/>
          <a:lstStyle/>
          <a:p>
            <a:fld id="{73B850FF-6169-4056-8077-06FFA93A5366}" type="slidenum">
              <a:rPr lang="en-US" smtClean="0"/>
              <a:t>61</a:t>
            </a:fld>
            <a:endParaRPr lang="en-US"/>
          </a:p>
        </p:txBody>
      </p:sp>
    </p:spTree>
    <p:extLst>
      <p:ext uri="{BB962C8B-B14F-4D97-AF65-F5344CB8AC3E}">
        <p14:creationId xmlns:p14="http://schemas.microsoft.com/office/powerpoint/2010/main" val="33658725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Shape 207"/>
        <p:cNvGrpSpPr/>
        <p:nvPr/>
      </p:nvGrpSpPr>
      <p:grpSpPr>
        <a:xfrm>
          <a:off x="0" y="0"/>
          <a:ext cx="0" cy="0"/>
          <a:chOff x="0" y="0"/>
          <a:chExt cx="0" cy="0"/>
        </a:xfrm>
      </p:grpSpPr>
      <p:sp>
        <p:nvSpPr>
          <p:cNvPr id="208" name="Google Shape;208;p22"/>
          <p:cNvSpPr txBox="1">
            <a:spLocks noGrp="1"/>
          </p:cNvSpPr>
          <p:nvPr>
            <p:ph type="title"/>
          </p:nvPr>
        </p:nvSpPr>
        <p:spPr>
          <a:xfrm>
            <a:off x="415600" y="593367"/>
            <a:ext cx="11360800" cy="943200"/>
          </a:xfrm>
          <a:prstGeom prst="rect">
            <a:avLst/>
          </a:prstGeom>
        </p:spPr>
        <p:txBody>
          <a:bodyPr spcFirstLastPara="1" vert="horz" wrap="square" lIns="121900" tIns="121900" rIns="121900" bIns="121900" rtlCol="0" anchor="t" anchorCtr="0">
            <a:normAutofit fontScale="90000"/>
          </a:bodyPr>
          <a:lstStyle/>
          <a:p>
            <a:r>
              <a:rPr lang="en-CA"/>
              <a:t>Definitions </a:t>
            </a:r>
            <a:br>
              <a:rPr lang="en-CA"/>
            </a:br>
            <a:r>
              <a:rPr lang="en-CA" sz="2200" b="0"/>
              <a:t>Arrays</a:t>
            </a:r>
            <a:endParaRPr>
              <a:solidFill>
                <a:schemeClr val="bg2"/>
              </a:solidFill>
            </a:endParaRPr>
          </a:p>
        </p:txBody>
      </p:sp>
      <p:sp>
        <p:nvSpPr>
          <p:cNvPr id="209" name="Google Shape;209;p22"/>
          <p:cNvSpPr txBox="1"/>
          <p:nvPr/>
        </p:nvSpPr>
        <p:spPr>
          <a:xfrm>
            <a:off x="366986" y="3639900"/>
            <a:ext cx="902934" cy="589200"/>
          </a:xfrm>
          <a:prstGeom prst="rect">
            <a:avLst/>
          </a:prstGeom>
          <a:noFill/>
          <a:ln>
            <a:noFill/>
          </a:ln>
        </p:spPr>
        <p:txBody>
          <a:bodyPr spcFirstLastPara="1" wrap="square" lIns="121900" tIns="121900" rIns="121900" bIns="121900" anchor="t" anchorCtr="0">
            <a:noAutofit/>
          </a:bodyPr>
          <a:lstStyle/>
          <a:p>
            <a:pPr algn="r">
              <a:lnSpc>
                <a:spcPct val="115000"/>
              </a:lnSpc>
            </a:pPr>
            <a:r>
              <a:rPr lang="en" sz="2400">
                <a:solidFill>
                  <a:schemeClr val="bg2"/>
                </a:solidFill>
                <a:latin typeface="Lobster" panose="00000500000000000000" pitchFamily="2" charset="0"/>
                <a:ea typeface="Roboto"/>
                <a:cs typeface="Roboto"/>
                <a:sym typeface="Roboto"/>
              </a:rPr>
              <a:t>LCP</a:t>
            </a:r>
            <a:endParaRPr sz="2400">
              <a:solidFill>
                <a:schemeClr val="bg2"/>
              </a:solidFill>
              <a:latin typeface="Lobster" panose="00000500000000000000" pitchFamily="2" charset="0"/>
              <a:ea typeface="Roboto"/>
              <a:cs typeface="Roboto"/>
              <a:sym typeface="Roboto"/>
            </a:endParaRPr>
          </a:p>
          <a:p>
            <a:pPr algn="r">
              <a:lnSpc>
                <a:spcPct val="115000"/>
              </a:lnSpc>
              <a:spcBef>
                <a:spcPts val="2133"/>
              </a:spcBef>
              <a:spcAft>
                <a:spcPts val="2133"/>
              </a:spcAft>
            </a:pPr>
            <a:endParaRPr sz="2400">
              <a:solidFill>
                <a:schemeClr val="bg2"/>
              </a:solidFill>
              <a:latin typeface="Lobster" panose="00000500000000000000" pitchFamily="2" charset="0"/>
              <a:ea typeface="Roboto"/>
              <a:cs typeface="Roboto"/>
              <a:sym typeface="Roboto"/>
            </a:endParaRPr>
          </a:p>
        </p:txBody>
      </p:sp>
      <p:graphicFrame>
        <p:nvGraphicFramePr>
          <p:cNvPr id="210" name="Google Shape;210;p22"/>
          <p:cNvGraphicFramePr/>
          <p:nvPr>
            <p:extLst>
              <p:ext uri="{D42A27DB-BD31-4B8C-83A1-F6EECF244321}">
                <p14:modId xmlns:p14="http://schemas.microsoft.com/office/powerpoint/2010/main" val="1764421055"/>
              </p:ext>
            </p:extLst>
          </p:nvPr>
        </p:nvGraphicFramePr>
        <p:xfrm>
          <a:off x="1269985" y="3639900"/>
          <a:ext cx="9652039" cy="589240"/>
        </p:xfrm>
        <a:graphic>
          <a:graphicData uri="http://schemas.openxmlformats.org/drawingml/2006/table">
            <a:tbl>
              <a:tblPr>
                <a:noFill/>
              </a:tblPr>
              <a:tblGrid>
                <a:gridCol w="567767">
                  <a:extLst>
                    <a:ext uri="{9D8B030D-6E8A-4147-A177-3AD203B41FA5}">
                      <a16:colId xmlns:a16="http://schemas.microsoft.com/office/drawing/2014/main" val="20000"/>
                    </a:ext>
                  </a:extLst>
                </a:gridCol>
                <a:gridCol w="567767">
                  <a:extLst>
                    <a:ext uri="{9D8B030D-6E8A-4147-A177-3AD203B41FA5}">
                      <a16:colId xmlns:a16="http://schemas.microsoft.com/office/drawing/2014/main" val="20001"/>
                    </a:ext>
                  </a:extLst>
                </a:gridCol>
                <a:gridCol w="567767">
                  <a:extLst>
                    <a:ext uri="{9D8B030D-6E8A-4147-A177-3AD203B41FA5}">
                      <a16:colId xmlns:a16="http://schemas.microsoft.com/office/drawing/2014/main" val="20002"/>
                    </a:ext>
                  </a:extLst>
                </a:gridCol>
                <a:gridCol w="567767">
                  <a:extLst>
                    <a:ext uri="{9D8B030D-6E8A-4147-A177-3AD203B41FA5}">
                      <a16:colId xmlns:a16="http://schemas.microsoft.com/office/drawing/2014/main" val="20003"/>
                    </a:ext>
                  </a:extLst>
                </a:gridCol>
                <a:gridCol w="567767">
                  <a:extLst>
                    <a:ext uri="{9D8B030D-6E8A-4147-A177-3AD203B41FA5}">
                      <a16:colId xmlns:a16="http://schemas.microsoft.com/office/drawing/2014/main" val="20004"/>
                    </a:ext>
                  </a:extLst>
                </a:gridCol>
                <a:gridCol w="567767">
                  <a:extLst>
                    <a:ext uri="{9D8B030D-6E8A-4147-A177-3AD203B41FA5}">
                      <a16:colId xmlns:a16="http://schemas.microsoft.com/office/drawing/2014/main" val="20005"/>
                    </a:ext>
                  </a:extLst>
                </a:gridCol>
                <a:gridCol w="567767">
                  <a:extLst>
                    <a:ext uri="{9D8B030D-6E8A-4147-A177-3AD203B41FA5}">
                      <a16:colId xmlns:a16="http://schemas.microsoft.com/office/drawing/2014/main" val="20006"/>
                    </a:ext>
                  </a:extLst>
                </a:gridCol>
                <a:gridCol w="567767">
                  <a:extLst>
                    <a:ext uri="{9D8B030D-6E8A-4147-A177-3AD203B41FA5}">
                      <a16:colId xmlns:a16="http://schemas.microsoft.com/office/drawing/2014/main" val="20007"/>
                    </a:ext>
                  </a:extLst>
                </a:gridCol>
                <a:gridCol w="567767">
                  <a:extLst>
                    <a:ext uri="{9D8B030D-6E8A-4147-A177-3AD203B41FA5}">
                      <a16:colId xmlns:a16="http://schemas.microsoft.com/office/drawing/2014/main" val="20008"/>
                    </a:ext>
                  </a:extLst>
                </a:gridCol>
                <a:gridCol w="567767">
                  <a:extLst>
                    <a:ext uri="{9D8B030D-6E8A-4147-A177-3AD203B41FA5}">
                      <a16:colId xmlns:a16="http://schemas.microsoft.com/office/drawing/2014/main" val="20009"/>
                    </a:ext>
                  </a:extLst>
                </a:gridCol>
                <a:gridCol w="567767">
                  <a:extLst>
                    <a:ext uri="{9D8B030D-6E8A-4147-A177-3AD203B41FA5}">
                      <a16:colId xmlns:a16="http://schemas.microsoft.com/office/drawing/2014/main" val="20010"/>
                    </a:ext>
                  </a:extLst>
                </a:gridCol>
                <a:gridCol w="567767">
                  <a:extLst>
                    <a:ext uri="{9D8B030D-6E8A-4147-A177-3AD203B41FA5}">
                      <a16:colId xmlns:a16="http://schemas.microsoft.com/office/drawing/2014/main" val="20011"/>
                    </a:ext>
                  </a:extLst>
                </a:gridCol>
                <a:gridCol w="567767">
                  <a:extLst>
                    <a:ext uri="{9D8B030D-6E8A-4147-A177-3AD203B41FA5}">
                      <a16:colId xmlns:a16="http://schemas.microsoft.com/office/drawing/2014/main" val="20012"/>
                    </a:ext>
                  </a:extLst>
                </a:gridCol>
                <a:gridCol w="567767">
                  <a:extLst>
                    <a:ext uri="{9D8B030D-6E8A-4147-A177-3AD203B41FA5}">
                      <a16:colId xmlns:a16="http://schemas.microsoft.com/office/drawing/2014/main" val="20013"/>
                    </a:ext>
                  </a:extLst>
                </a:gridCol>
                <a:gridCol w="567767">
                  <a:extLst>
                    <a:ext uri="{9D8B030D-6E8A-4147-A177-3AD203B41FA5}">
                      <a16:colId xmlns:a16="http://schemas.microsoft.com/office/drawing/2014/main" val="20014"/>
                    </a:ext>
                  </a:extLst>
                </a:gridCol>
                <a:gridCol w="567767">
                  <a:extLst>
                    <a:ext uri="{9D8B030D-6E8A-4147-A177-3AD203B41FA5}">
                      <a16:colId xmlns:a16="http://schemas.microsoft.com/office/drawing/2014/main" val="20015"/>
                    </a:ext>
                  </a:extLst>
                </a:gridCol>
                <a:gridCol w="567767">
                  <a:extLst>
                    <a:ext uri="{9D8B030D-6E8A-4147-A177-3AD203B41FA5}">
                      <a16:colId xmlns:a16="http://schemas.microsoft.com/office/drawing/2014/main" val="20016"/>
                    </a:ext>
                  </a:extLst>
                </a:gridCol>
              </a:tblGrid>
              <a:tr h="589240">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1</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3</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3</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7</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7</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1</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5</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5</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2</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2</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6</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6</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4</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4</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11" name="Google Shape;211;p22"/>
          <p:cNvSpPr txBox="1"/>
          <p:nvPr/>
        </p:nvSpPr>
        <p:spPr>
          <a:xfrm>
            <a:off x="517200" y="3012932"/>
            <a:ext cx="752734" cy="626800"/>
          </a:xfrm>
          <a:prstGeom prst="rect">
            <a:avLst/>
          </a:prstGeom>
          <a:noFill/>
          <a:ln>
            <a:noFill/>
          </a:ln>
        </p:spPr>
        <p:txBody>
          <a:bodyPr spcFirstLastPara="1" wrap="square" lIns="121900" tIns="121900" rIns="121900" bIns="121900" anchor="t" anchorCtr="0">
            <a:noAutofit/>
          </a:bodyPr>
          <a:lstStyle/>
          <a:p>
            <a:pPr algn="r">
              <a:lnSpc>
                <a:spcPct val="115000"/>
              </a:lnSpc>
              <a:spcAft>
                <a:spcPts val="2133"/>
              </a:spcAft>
            </a:pPr>
            <a:r>
              <a:rPr lang="en" sz="2400">
                <a:solidFill>
                  <a:schemeClr val="bg2"/>
                </a:solidFill>
                <a:latin typeface="Lobster" panose="00000500000000000000" pitchFamily="2" charset="0"/>
                <a:ea typeface="Roboto"/>
                <a:cs typeface="Roboto"/>
                <a:sym typeface="Roboto"/>
              </a:rPr>
              <a:t>SA</a:t>
            </a:r>
            <a:endParaRPr sz="2400">
              <a:solidFill>
                <a:schemeClr val="bg2"/>
              </a:solidFill>
              <a:latin typeface="Lobster" panose="00000500000000000000" pitchFamily="2" charset="0"/>
              <a:ea typeface="Roboto"/>
              <a:cs typeface="Roboto"/>
              <a:sym typeface="Roboto"/>
            </a:endParaRPr>
          </a:p>
        </p:txBody>
      </p:sp>
      <p:graphicFrame>
        <p:nvGraphicFramePr>
          <p:cNvPr id="212" name="Google Shape;212;p22"/>
          <p:cNvGraphicFramePr/>
          <p:nvPr>
            <p:extLst>
              <p:ext uri="{D42A27DB-BD31-4B8C-83A1-F6EECF244321}">
                <p14:modId xmlns:p14="http://schemas.microsoft.com/office/powerpoint/2010/main" val="3882062396"/>
              </p:ext>
            </p:extLst>
          </p:nvPr>
        </p:nvGraphicFramePr>
        <p:xfrm>
          <a:off x="1269968" y="3050667"/>
          <a:ext cx="9652039" cy="589240"/>
        </p:xfrm>
        <a:graphic>
          <a:graphicData uri="http://schemas.openxmlformats.org/drawingml/2006/table">
            <a:tbl>
              <a:tblPr>
                <a:noFill/>
              </a:tblPr>
              <a:tblGrid>
                <a:gridCol w="567767">
                  <a:extLst>
                    <a:ext uri="{9D8B030D-6E8A-4147-A177-3AD203B41FA5}">
                      <a16:colId xmlns:a16="http://schemas.microsoft.com/office/drawing/2014/main" val="20000"/>
                    </a:ext>
                  </a:extLst>
                </a:gridCol>
                <a:gridCol w="567767">
                  <a:extLst>
                    <a:ext uri="{9D8B030D-6E8A-4147-A177-3AD203B41FA5}">
                      <a16:colId xmlns:a16="http://schemas.microsoft.com/office/drawing/2014/main" val="20001"/>
                    </a:ext>
                  </a:extLst>
                </a:gridCol>
                <a:gridCol w="567767">
                  <a:extLst>
                    <a:ext uri="{9D8B030D-6E8A-4147-A177-3AD203B41FA5}">
                      <a16:colId xmlns:a16="http://schemas.microsoft.com/office/drawing/2014/main" val="20002"/>
                    </a:ext>
                  </a:extLst>
                </a:gridCol>
                <a:gridCol w="567767">
                  <a:extLst>
                    <a:ext uri="{9D8B030D-6E8A-4147-A177-3AD203B41FA5}">
                      <a16:colId xmlns:a16="http://schemas.microsoft.com/office/drawing/2014/main" val="20003"/>
                    </a:ext>
                  </a:extLst>
                </a:gridCol>
                <a:gridCol w="567767">
                  <a:extLst>
                    <a:ext uri="{9D8B030D-6E8A-4147-A177-3AD203B41FA5}">
                      <a16:colId xmlns:a16="http://schemas.microsoft.com/office/drawing/2014/main" val="20004"/>
                    </a:ext>
                  </a:extLst>
                </a:gridCol>
                <a:gridCol w="567767">
                  <a:extLst>
                    <a:ext uri="{9D8B030D-6E8A-4147-A177-3AD203B41FA5}">
                      <a16:colId xmlns:a16="http://schemas.microsoft.com/office/drawing/2014/main" val="20005"/>
                    </a:ext>
                  </a:extLst>
                </a:gridCol>
                <a:gridCol w="567767">
                  <a:extLst>
                    <a:ext uri="{9D8B030D-6E8A-4147-A177-3AD203B41FA5}">
                      <a16:colId xmlns:a16="http://schemas.microsoft.com/office/drawing/2014/main" val="20006"/>
                    </a:ext>
                  </a:extLst>
                </a:gridCol>
                <a:gridCol w="567767">
                  <a:extLst>
                    <a:ext uri="{9D8B030D-6E8A-4147-A177-3AD203B41FA5}">
                      <a16:colId xmlns:a16="http://schemas.microsoft.com/office/drawing/2014/main" val="20007"/>
                    </a:ext>
                  </a:extLst>
                </a:gridCol>
                <a:gridCol w="567767">
                  <a:extLst>
                    <a:ext uri="{9D8B030D-6E8A-4147-A177-3AD203B41FA5}">
                      <a16:colId xmlns:a16="http://schemas.microsoft.com/office/drawing/2014/main" val="20008"/>
                    </a:ext>
                  </a:extLst>
                </a:gridCol>
                <a:gridCol w="567767">
                  <a:extLst>
                    <a:ext uri="{9D8B030D-6E8A-4147-A177-3AD203B41FA5}">
                      <a16:colId xmlns:a16="http://schemas.microsoft.com/office/drawing/2014/main" val="20009"/>
                    </a:ext>
                  </a:extLst>
                </a:gridCol>
                <a:gridCol w="567767">
                  <a:extLst>
                    <a:ext uri="{9D8B030D-6E8A-4147-A177-3AD203B41FA5}">
                      <a16:colId xmlns:a16="http://schemas.microsoft.com/office/drawing/2014/main" val="20010"/>
                    </a:ext>
                  </a:extLst>
                </a:gridCol>
                <a:gridCol w="567767">
                  <a:extLst>
                    <a:ext uri="{9D8B030D-6E8A-4147-A177-3AD203B41FA5}">
                      <a16:colId xmlns:a16="http://schemas.microsoft.com/office/drawing/2014/main" val="20011"/>
                    </a:ext>
                  </a:extLst>
                </a:gridCol>
                <a:gridCol w="567767">
                  <a:extLst>
                    <a:ext uri="{9D8B030D-6E8A-4147-A177-3AD203B41FA5}">
                      <a16:colId xmlns:a16="http://schemas.microsoft.com/office/drawing/2014/main" val="20012"/>
                    </a:ext>
                  </a:extLst>
                </a:gridCol>
                <a:gridCol w="567767">
                  <a:extLst>
                    <a:ext uri="{9D8B030D-6E8A-4147-A177-3AD203B41FA5}">
                      <a16:colId xmlns:a16="http://schemas.microsoft.com/office/drawing/2014/main" val="20013"/>
                    </a:ext>
                  </a:extLst>
                </a:gridCol>
                <a:gridCol w="567767">
                  <a:extLst>
                    <a:ext uri="{9D8B030D-6E8A-4147-A177-3AD203B41FA5}">
                      <a16:colId xmlns:a16="http://schemas.microsoft.com/office/drawing/2014/main" val="20014"/>
                    </a:ext>
                  </a:extLst>
                </a:gridCol>
                <a:gridCol w="567767">
                  <a:extLst>
                    <a:ext uri="{9D8B030D-6E8A-4147-A177-3AD203B41FA5}">
                      <a16:colId xmlns:a16="http://schemas.microsoft.com/office/drawing/2014/main" val="20015"/>
                    </a:ext>
                  </a:extLst>
                </a:gridCol>
                <a:gridCol w="567767">
                  <a:extLst>
                    <a:ext uri="{9D8B030D-6E8A-4147-A177-3AD203B41FA5}">
                      <a16:colId xmlns:a16="http://schemas.microsoft.com/office/drawing/2014/main" val="20016"/>
                    </a:ext>
                  </a:extLst>
                </a:gridCol>
              </a:tblGrid>
              <a:tr h="589240">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17</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15</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5</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11</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1</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 7 </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13</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 3 </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9 </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16</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 6 </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12</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 2 </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8 </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14</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 4 </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10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213" name="Google Shape;213;p22"/>
          <p:cNvGraphicFramePr/>
          <p:nvPr>
            <p:extLst>
              <p:ext uri="{D42A27DB-BD31-4B8C-83A1-F6EECF244321}">
                <p14:modId xmlns:p14="http://schemas.microsoft.com/office/powerpoint/2010/main" val="3722948595"/>
              </p:ext>
            </p:extLst>
          </p:nvPr>
        </p:nvGraphicFramePr>
        <p:xfrm>
          <a:off x="1269952" y="4227867"/>
          <a:ext cx="9652039" cy="589240"/>
        </p:xfrm>
        <a:graphic>
          <a:graphicData uri="http://schemas.openxmlformats.org/drawingml/2006/table">
            <a:tbl>
              <a:tblPr>
                <a:noFill/>
              </a:tblPr>
              <a:tblGrid>
                <a:gridCol w="567767">
                  <a:extLst>
                    <a:ext uri="{9D8B030D-6E8A-4147-A177-3AD203B41FA5}">
                      <a16:colId xmlns:a16="http://schemas.microsoft.com/office/drawing/2014/main" val="20000"/>
                    </a:ext>
                  </a:extLst>
                </a:gridCol>
                <a:gridCol w="567767">
                  <a:extLst>
                    <a:ext uri="{9D8B030D-6E8A-4147-A177-3AD203B41FA5}">
                      <a16:colId xmlns:a16="http://schemas.microsoft.com/office/drawing/2014/main" val="20001"/>
                    </a:ext>
                  </a:extLst>
                </a:gridCol>
                <a:gridCol w="567767">
                  <a:extLst>
                    <a:ext uri="{9D8B030D-6E8A-4147-A177-3AD203B41FA5}">
                      <a16:colId xmlns:a16="http://schemas.microsoft.com/office/drawing/2014/main" val="20002"/>
                    </a:ext>
                  </a:extLst>
                </a:gridCol>
                <a:gridCol w="567767">
                  <a:extLst>
                    <a:ext uri="{9D8B030D-6E8A-4147-A177-3AD203B41FA5}">
                      <a16:colId xmlns:a16="http://schemas.microsoft.com/office/drawing/2014/main" val="20003"/>
                    </a:ext>
                  </a:extLst>
                </a:gridCol>
                <a:gridCol w="567767">
                  <a:extLst>
                    <a:ext uri="{9D8B030D-6E8A-4147-A177-3AD203B41FA5}">
                      <a16:colId xmlns:a16="http://schemas.microsoft.com/office/drawing/2014/main" val="20004"/>
                    </a:ext>
                  </a:extLst>
                </a:gridCol>
                <a:gridCol w="567767">
                  <a:extLst>
                    <a:ext uri="{9D8B030D-6E8A-4147-A177-3AD203B41FA5}">
                      <a16:colId xmlns:a16="http://schemas.microsoft.com/office/drawing/2014/main" val="20005"/>
                    </a:ext>
                  </a:extLst>
                </a:gridCol>
                <a:gridCol w="567767">
                  <a:extLst>
                    <a:ext uri="{9D8B030D-6E8A-4147-A177-3AD203B41FA5}">
                      <a16:colId xmlns:a16="http://schemas.microsoft.com/office/drawing/2014/main" val="20006"/>
                    </a:ext>
                  </a:extLst>
                </a:gridCol>
                <a:gridCol w="567767">
                  <a:extLst>
                    <a:ext uri="{9D8B030D-6E8A-4147-A177-3AD203B41FA5}">
                      <a16:colId xmlns:a16="http://schemas.microsoft.com/office/drawing/2014/main" val="20007"/>
                    </a:ext>
                  </a:extLst>
                </a:gridCol>
                <a:gridCol w="567767">
                  <a:extLst>
                    <a:ext uri="{9D8B030D-6E8A-4147-A177-3AD203B41FA5}">
                      <a16:colId xmlns:a16="http://schemas.microsoft.com/office/drawing/2014/main" val="20008"/>
                    </a:ext>
                  </a:extLst>
                </a:gridCol>
                <a:gridCol w="567767">
                  <a:extLst>
                    <a:ext uri="{9D8B030D-6E8A-4147-A177-3AD203B41FA5}">
                      <a16:colId xmlns:a16="http://schemas.microsoft.com/office/drawing/2014/main" val="20009"/>
                    </a:ext>
                  </a:extLst>
                </a:gridCol>
                <a:gridCol w="567767">
                  <a:extLst>
                    <a:ext uri="{9D8B030D-6E8A-4147-A177-3AD203B41FA5}">
                      <a16:colId xmlns:a16="http://schemas.microsoft.com/office/drawing/2014/main" val="20010"/>
                    </a:ext>
                  </a:extLst>
                </a:gridCol>
                <a:gridCol w="567767">
                  <a:extLst>
                    <a:ext uri="{9D8B030D-6E8A-4147-A177-3AD203B41FA5}">
                      <a16:colId xmlns:a16="http://schemas.microsoft.com/office/drawing/2014/main" val="20011"/>
                    </a:ext>
                  </a:extLst>
                </a:gridCol>
                <a:gridCol w="567767">
                  <a:extLst>
                    <a:ext uri="{9D8B030D-6E8A-4147-A177-3AD203B41FA5}">
                      <a16:colId xmlns:a16="http://schemas.microsoft.com/office/drawing/2014/main" val="20012"/>
                    </a:ext>
                  </a:extLst>
                </a:gridCol>
                <a:gridCol w="567767">
                  <a:extLst>
                    <a:ext uri="{9D8B030D-6E8A-4147-A177-3AD203B41FA5}">
                      <a16:colId xmlns:a16="http://schemas.microsoft.com/office/drawing/2014/main" val="20013"/>
                    </a:ext>
                  </a:extLst>
                </a:gridCol>
                <a:gridCol w="567767">
                  <a:extLst>
                    <a:ext uri="{9D8B030D-6E8A-4147-A177-3AD203B41FA5}">
                      <a16:colId xmlns:a16="http://schemas.microsoft.com/office/drawing/2014/main" val="20014"/>
                    </a:ext>
                  </a:extLst>
                </a:gridCol>
                <a:gridCol w="567767">
                  <a:extLst>
                    <a:ext uri="{9D8B030D-6E8A-4147-A177-3AD203B41FA5}">
                      <a16:colId xmlns:a16="http://schemas.microsoft.com/office/drawing/2014/main" val="20015"/>
                    </a:ext>
                  </a:extLst>
                </a:gridCol>
                <a:gridCol w="567767">
                  <a:extLst>
                    <a:ext uri="{9D8B030D-6E8A-4147-A177-3AD203B41FA5}">
                      <a16:colId xmlns:a16="http://schemas.microsoft.com/office/drawing/2014/main" val="20016"/>
                    </a:ext>
                  </a:extLst>
                </a:gridCol>
              </a:tblGrid>
              <a:tr h="589240">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9</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5</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3</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3</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5</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3</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3</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14" name="Google Shape;214;p22"/>
          <p:cNvSpPr txBox="1"/>
          <p:nvPr/>
        </p:nvSpPr>
        <p:spPr>
          <a:xfrm>
            <a:off x="359700" y="4226600"/>
            <a:ext cx="910201" cy="589200"/>
          </a:xfrm>
          <a:prstGeom prst="rect">
            <a:avLst/>
          </a:prstGeom>
          <a:noFill/>
          <a:ln>
            <a:noFill/>
          </a:ln>
        </p:spPr>
        <p:txBody>
          <a:bodyPr spcFirstLastPara="1" wrap="square" lIns="121900" tIns="121900" rIns="121900" bIns="121900" anchor="t" anchorCtr="0">
            <a:noAutofit/>
          </a:bodyPr>
          <a:lstStyle/>
          <a:p>
            <a:pPr algn="r">
              <a:lnSpc>
                <a:spcPct val="115000"/>
              </a:lnSpc>
            </a:pPr>
            <a:r>
              <a:rPr lang="en" sz="2400">
                <a:solidFill>
                  <a:schemeClr val="bg2"/>
                </a:solidFill>
                <a:latin typeface="Lobster" panose="00000500000000000000" pitchFamily="2" charset="0"/>
                <a:ea typeface="Roboto"/>
                <a:cs typeface="Roboto"/>
                <a:sym typeface="Roboto"/>
              </a:rPr>
              <a:t>RSF</a:t>
            </a:r>
            <a:endParaRPr sz="2400">
              <a:solidFill>
                <a:schemeClr val="bg2"/>
              </a:solidFill>
              <a:latin typeface="Lobster" panose="00000500000000000000" pitchFamily="2" charset="0"/>
              <a:ea typeface="Roboto"/>
              <a:cs typeface="Roboto"/>
              <a:sym typeface="Roboto"/>
            </a:endParaRPr>
          </a:p>
          <a:p>
            <a:pPr algn="r">
              <a:lnSpc>
                <a:spcPct val="115000"/>
              </a:lnSpc>
              <a:spcBef>
                <a:spcPts val="2133"/>
              </a:spcBef>
              <a:spcAft>
                <a:spcPts val="2133"/>
              </a:spcAft>
            </a:pPr>
            <a:endParaRPr sz="2400">
              <a:solidFill>
                <a:schemeClr val="bg2"/>
              </a:solidFill>
              <a:latin typeface="Lobster" panose="00000500000000000000" pitchFamily="2" charset="0"/>
              <a:ea typeface="Roboto"/>
              <a:cs typeface="Roboto"/>
              <a:sym typeface="Roboto"/>
            </a:endParaRPr>
          </a:p>
        </p:txBody>
      </p:sp>
      <mc:AlternateContent xmlns:mc="http://schemas.openxmlformats.org/markup-compatibility/2006" xmlns:a14="http://schemas.microsoft.com/office/drawing/2010/main">
        <mc:Choice Requires="a14">
          <p:sp>
            <p:nvSpPr>
              <p:cNvPr id="220" name="Google Shape;220;p22"/>
              <p:cNvSpPr txBox="1"/>
              <p:nvPr/>
            </p:nvSpPr>
            <p:spPr>
              <a:xfrm>
                <a:off x="2342700" y="1794433"/>
                <a:ext cx="1794800" cy="862000"/>
              </a:xfrm>
              <a:prstGeom prst="rect">
                <a:avLst/>
              </a:prstGeom>
              <a:noFill/>
              <a:ln>
                <a:noFill/>
              </a:ln>
            </p:spPr>
            <p:txBody>
              <a:bodyPr spcFirstLastPara="1" wrap="square" lIns="121900" tIns="121900" rIns="121900" bIns="121900" anchor="ctr" anchorCtr="0">
                <a:noAutofit/>
              </a:bodyPr>
              <a:lstStyle/>
              <a:p>
                <a:pPr algn="r"/>
                <a14:m>
                  <m:oMathPara xmlns:m="http://schemas.openxmlformats.org/officeDocument/2006/math">
                    <m:oMathParaPr>
                      <m:jc m:val="centerGroup"/>
                    </m:oMathParaPr>
                    <m:oMath xmlns:m="http://schemas.openxmlformats.org/officeDocument/2006/math">
                      <m:r>
                        <a:rPr lang="en" sz="2400" b="1" i="1" dirty="0" smtClean="0">
                          <a:solidFill>
                            <a:schemeClr val="bg2"/>
                          </a:solidFill>
                          <a:latin typeface="Cambria Math" panose="02040503050406030204" pitchFamily="18" charset="0"/>
                          <a:ea typeface="Open Sans"/>
                          <a:cs typeface="Open Sans"/>
                          <a:sym typeface="Open Sans"/>
                        </a:rPr>
                        <m:t>𝒙</m:t>
                      </m:r>
                      <m:r>
                        <a:rPr lang="en" sz="2400" i="1" dirty="0">
                          <a:solidFill>
                            <a:schemeClr val="bg2"/>
                          </a:solidFill>
                          <a:latin typeface="Cambria Math" panose="02040503050406030204" pitchFamily="18" charset="0"/>
                          <a:ea typeface="Open Sans"/>
                          <a:cs typeface="Open Sans"/>
                          <a:sym typeface="Open Sans"/>
                        </a:rPr>
                        <m:t>[1..17] =</m:t>
                      </m:r>
                    </m:oMath>
                  </m:oMathPara>
                </a14:m>
                <a:endParaRPr sz="2400">
                  <a:solidFill>
                    <a:schemeClr val="bg2"/>
                  </a:solidFill>
                  <a:ea typeface="Open Sans"/>
                  <a:cs typeface="Open Sans"/>
                  <a:sym typeface="Open Sans"/>
                </a:endParaRPr>
              </a:p>
            </p:txBody>
          </p:sp>
        </mc:Choice>
        <mc:Fallback xmlns="">
          <p:sp>
            <p:nvSpPr>
              <p:cNvPr id="220" name="Google Shape;220;p22"/>
              <p:cNvSpPr txBox="1">
                <a:spLocks noRot="1" noChangeAspect="1" noMove="1" noResize="1" noEditPoints="1" noAdjustHandles="1" noChangeArrowheads="1" noChangeShapeType="1" noTextEdit="1"/>
              </p:cNvSpPr>
              <p:nvPr/>
            </p:nvSpPr>
            <p:spPr>
              <a:xfrm>
                <a:off x="2342700" y="1794433"/>
                <a:ext cx="1794800" cy="862000"/>
              </a:xfrm>
              <a:prstGeom prst="rect">
                <a:avLst/>
              </a:prstGeom>
              <a:blipFill>
                <a:blip r:embed="rId3"/>
                <a:stretch>
                  <a:fillRect/>
                </a:stretch>
              </a:blipFill>
              <a:ln>
                <a:noFill/>
              </a:ln>
            </p:spPr>
            <p:txBody>
              <a:bodyPr/>
              <a:lstStyle/>
              <a:p>
                <a:r>
                  <a:rPr lang="en-CA">
                    <a:noFill/>
                  </a:rPr>
                  <a:t> </a:t>
                </a:r>
              </a:p>
            </p:txBody>
          </p:sp>
        </mc:Fallback>
      </mc:AlternateContent>
      <p:sp>
        <p:nvSpPr>
          <p:cNvPr id="221" name="Google Shape;221;p22"/>
          <p:cNvSpPr txBox="1"/>
          <p:nvPr/>
        </p:nvSpPr>
        <p:spPr>
          <a:xfrm>
            <a:off x="4137500" y="1605133"/>
            <a:ext cx="4869600" cy="463200"/>
          </a:xfrm>
          <a:prstGeom prst="rect">
            <a:avLst/>
          </a:prstGeom>
          <a:noFill/>
          <a:ln>
            <a:noFill/>
          </a:ln>
        </p:spPr>
        <p:txBody>
          <a:bodyPr spcFirstLastPara="1" wrap="square" lIns="121900" tIns="121900" rIns="121900" bIns="121900" anchor="ctr" anchorCtr="0">
            <a:noAutofit/>
          </a:bodyPr>
          <a:lstStyle/>
          <a:p>
            <a:pPr algn="ctr">
              <a:buSzPts val="1018"/>
            </a:pPr>
            <a:r>
              <a:rPr lang="en" sz="1200">
                <a:solidFill>
                  <a:schemeClr val="bg2"/>
                </a:solidFill>
                <a:latin typeface="Courier New"/>
                <a:ea typeface="Courier New"/>
                <a:cs typeface="Courier New"/>
                <a:sym typeface="Courier New"/>
              </a:rPr>
              <a:t>1  2  3  4  5  6  7  8  9  10 11 12 13 14 15 16 17</a:t>
            </a:r>
            <a:endParaRPr sz="1200">
              <a:solidFill>
                <a:schemeClr val="bg2"/>
              </a:solidFill>
              <a:latin typeface="Courier New"/>
              <a:ea typeface="Courier New"/>
              <a:cs typeface="Courier New"/>
              <a:sym typeface="Courier New"/>
            </a:endParaRPr>
          </a:p>
        </p:txBody>
      </p:sp>
      <p:sp>
        <p:nvSpPr>
          <p:cNvPr id="222" name="Google Shape;222;p22"/>
          <p:cNvSpPr/>
          <p:nvPr/>
        </p:nvSpPr>
        <p:spPr>
          <a:xfrm>
            <a:off x="4137500" y="1952767"/>
            <a:ext cx="2040400" cy="555600"/>
          </a:xfrm>
          <a:prstGeom prst="rect">
            <a:avLst/>
          </a:prstGeom>
          <a:solidFill>
            <a:srgbClr val="FF0000">
              <a:alpha val="52510"/>
            </a:srgbClr>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bg2"/>
              </a:solidFill>
            </a:endParaRPr>
          </a:p>
        </p:txBody>
      </p:sp>
      <p:sp>
        <p:nvSpPr>
          <p:cNvPr id="223" name="Google Shape;223;p22"/>
          <p:cNvSpPr txBox="1"/>
          <p:nvPr/>
        </p:nvSpPr>
        <p:spPr>
          <a:xfrm>
            <a:off x="3060600" y="2656417"/>
            <a:ext cx="736800" cy="451302"/>
          </a:xfrm>
          <a:prstGeom prst="rect">
            <a:avLst/>
          </a:prstGeom>
          <a:noFill/>
          <a:ln>
            <a:noFill/>
          </a:ln>
        </p:spPr>
        <p:txBody>
          <a:bodyPr spcFirstLastPara="1" wrap="square" lIns="121900" tIns="121900" rIns="121900" bIns="121900" anchor="t" anchorCtr="0">
            <a:spAutoFit/>
          </a:bodyPr>
          <a:lstStyle/>
          <a:p>
            <a:pPr algn="ctr"/>
            <a:r>
              <a:rPr lang="en" sz="1333">
                <a:solidFill>
                  <a:schemeClr val="bg2"/>
                </a:solidFill>
                <a:ea typeface="Open Sans"/>
                <a:cs typeface="Open Sans"/>
                <a:sym typeface="Open Sans"/>
              </a:rPr>
              <a:t>start</a:t>
            </a:r>
            <a:endParaRPr sz="1333">
              <a:solidFill>
                <a:schemeClr val="bg2"/>
              </a:solidFill>
              <a:ea typeface="Open Sans"/>
              <a:cs typeface="Open Sans"/>
              <a:sym typeface="Open Sans"/>
            </a:endParaRPr>
          </a:p>
        </p:txBody>
      </p:sp>
      <p:cxnSp>
        <p:nvCxnSpPr>
          <p:cNvPr id="224" name="Google Shape;224;p22"/>
          <p:cNvCxnSpPr/>
          <p:nvPr/>
        </p:nvCxnSpPr>
        <p:spPr>
          <a:xfrm>
            <a:off x="3463633" y="2985033"/>
            <a:ext cx="214000" cy="390400"/>
          </a:xfrm>
          <a:prstGeom prst="straightConnector1">
            <a:avLst/>
          </a:prstGeom>
          <a:noFill/>
          <a:ln w="9525" cap="flat" cmpd="sng">
            <a:solidFill>
              <a:schemeClr val="bg2"/>
            </a:solidFill>
            <a:prstDash val="solid"/>
            <a:round/>
            <a:headEnd type="none" w="med" len="med"/>
            <a:tailEnd type="none" w="med" len="med"/>
          </a:ln>
        </p:spPr>
      </p:cxnSp>
      <p:sp>
        <p:nvSpPr>
          <p:cNvPr id="225" name="Google Shape;225;p22"/>
          <p:cNvSpPr txBox="1"/>
          <p:nvPr/>
        </p:nvSpPr>
        <p:spPr>
          <a:xfrm>
            <a:off x="4045867" y="2628317"/>
            <a:ext cx="916800" cy="451302"/>
          </a:xfrm>
          <a:prstGeom prst="rect">
            <a:avLst/>
          </a:prstGeom>
          <a:noFill/>
          <a:ln>
            <a:noFill/>
          </a:ln>
        </p:spPr>
        <p:txBody>
          <a:bodyPr spcFirstLastPara="1" wrap="square" lIns="121900" tIns="121900" rIns="121900" bIns="121900" anchor="t" anchorCtr="0">
            <a:spAutoFit/>
          </a:bodyPr>
          <a:lstStyle/>
          <a:p>
            <a:pPr algn="ctr"/>
            <a:r>
              <a:rPr lang="en" sz="1333">
                <a:solidFill>
                  <a:schemeClr val="bg2"/>
                </a:solidFill>
                <a:ea typeface="Open Sans"/>
                <a:cs typeface="Open Sans"/>
                <a:sym typeface="Open Sans"/>
              </a:rPr>
              <a:t>length</a:t>
            </a:r>
            <a:endParaRPr sz="1333">
              <a:solidFill>
                <a:schemeClr val="bg2"/>
              </a:solidFill>
              <a:ea typeface="Open Sans"/>
              <a:cs typeface="Open Sans"/>
              <a:sym typeface="Open Sans"/>
            </a:endParaRPr>
          </a:p>
        </p:txBody>
      </p:sp>
      <p:cxnSp>
        <p:nvCxnSpPr>
          <p:cNvPr id="226" name="Google Shape;226;p22"/>
          <p:cNvCxnSpPr/>
          <p:nvPr/>
        </p:nvCxnSpPr>
        <p:spPr>
          <a:xfrm flipH="1">
            <a:off x="3936067" y="2957151"/>
            <a:ext cx="510000" cy="970000"/>
          </a:xfrm>
          <a:prstGeom prst="straightConnector1">
            <a:avLst/>
          </a:prstGeom>
          <a:noFill/>
          <a:ln w="9525" cap="flat" cmpd="sng">
            <a:solidFill>
              <a:schemeClr val="bg2"/>
            </a:solidFill>
            <a:prstDash val="solid"/>
            <a:round/>
            <a:headEnd type="none" w="med" len="med"/>
            <a:tailEnd type="none" w="med" len="med"/>
          </a:ln>
        </p:spPr>
      </p:cxnSp>
      <p:sp>
        <p:nvSpPr>
          <p:cNvPr id="229" name="Google Shape;229;p22"/>
          <p:cNvSpPr txBox="1"/>
          <p:nvPr/>
        </p:nvSpPr>
        <p:spPr>
          <a:xfrm>
            <a:off x="1797800" y="6096567"/>
            <a:ext cx="1262800" cy="451302"/>
          </a:xfrm>
          <a:prstGeom prst="rect">
            <a:avLst/>
          </a:prstGeom>
          <a:noFill/>
          <a:ln>
            <a:noFill/>
          </a:ln>
        </p:spPr>
        <p:txBody>
          <a:bodyPr spcFirstLastPara="1" wrap="square" lIns="121900" tIns="121900" rIns="121900" bIns="121900" anchor="t" anchorCtr="0">
            <a:spAutoFit/>
          </a:bodyPr>
          <a:lstStyle/>
          <a:p>
            <a:pPr algn="ctr"/>
            <a:r>
              <a:rPr lang="en" sz="1333">
                <a:solidFill>
                  <a:schemeClr val="bg2"/>
                </a:solidFill>
                <a:ea typeface="Open Sans"/>
                <a:cs typeface="Open Sans"/>
                <a:sym typeface="Open Sans"/>
              </a:rPr>
              <a:t># of repeats</a:t>
            </a:r>
            <a:endParaRPr sz="1333">
              <a:solidFill>
                <a:schemeClr val="bg2"/>
              </a:solidFill>
              <a:ea typeface="Open Sans"/>
              <a:cs typeface="Open Sans"/>
              <a:sym typeface="Open Sans"/>
            </a:endParaRPr>
          </a:p>
        </p:txBody>
      </p:sp>
      <p:cxnSp>
        <p:nvCxnSpPr>
          <p:cNvPr id="230" name="Google Shape;230;p22"/>
          <p:cNvCxnSpPr/>
          <p:nvPr/>
        </p:nvCxnSpPr>
        <p:spPr>
          <a:xfrm flipH="1">
            <a:off x="2474967" y="4559400"/>
            <a:ext cx="1177600" cy="1656400"/>
          </a:xfrm>
          <a:prstGeom prst="straightConnector1">
            <a:avLst/>
          </a:prstGeom>
          <a:noFill/>
          <a:ln w="9525" cap="flat" cmpd="sng">
            <a:solidFill>
              <a:schemeClr val="bg2"/>
            </a:solidFill>
            <a:prstDash val="solid"/>
            <a:round/>
            <a:headEnd type="none" w="med" len="med"/>
            <a:tailEnd type="none" w="med" len="med"/>
          </a:ln>
        </p:spPr>
      </p:cxnSp>
      <p:sp>
        <p:nvSpPr>
          <p:cNvPr id="233" name="Google Shape;233;p22"/>
          <p:cNvSpPr/>
          <p:nvPr/>
        </p:nvSpPr>
        <p:spPr>
          <a:xfrm>
            <a:off x="6966700" y="1947500"/>
            <a:ext cx="2040400" cy="555600"/>
          </a:xfrm>
          <a:prstGeom prst="rect">
            <a:avLst/>
          </a:prstGeom>
          <a:solidFill>
            <a:srgbClr val="0070C0">
              <a:alpha val="52510"/>
            </a:srgbClr>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bg2"/>
              </a:solidFill>
            </a:endParaRPr>
          </a:p>
        </p:txBody>
      </p:sp>
      <p:sp>
        <p:nvSpPr>
          <p:cNvPr id="234" name="Google Shape;234;p22"/>
          <p:cNvSpPr/>
          <p:nvPr/>
        </p:nvSpPr>
        <p:spPr>
          <a:xfrm>
            <a:off x="5869267" y="1958033"/>
            <a:ext cx="1985600" cy="555600"/>
          </a:xfrm>
          <a:prstGeom prst="rect">
            <a:avLst/>
          </a:prstGeom>
          <a:solidFill>
            <a:srgbClr val="92D050">
              <a:alpha val="46930"/>
            </a:srgbClr>
          </a:solid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bg2"/>
              </a:solidFill>
            </a:endParaRPr>
          </a:p>
        </p:txBody>
      </p:sp>
      <p:sp>
        <p:nvSpPr>
          <p:cNvPr id="219" name="Google Shape;219;p22"/>
          <p:cNvSpPr txBox="1"/>
          <p:nvPr/>
        </p:nvSpPr>
        <p:spPr>
          <a:xfrm>
            <a:off x="3312533" y="1794301"/>
            <a:ext cx="6536800" cy="861734"/>
          </a:xfrm>
          <a:prstGeom prst="rect">
            <a:avLst/>
          </a:prstGeom>
          <a:noFill/>
          <a:ln>
            <a:noFill/>
          </a:ln>
        </p:spPr>
        <p:txBody>
          <a:bodyPr spcFirstLastPara="1" wrap="square" lIns="121900" tIns="121900" rIns="121900" bIns="121900" anchor="t" anchorCtr="0">
            <a:spAutoFit/>
          </a:bodyPr>
          <a:lstStyle/>
          <a:p>
            <a:pPr algn="ctr"/>
            <a:r>
              <a:rPr lang="en" sz="4000">
                <a:solidFill>
                  <a:schemeClr val="bg2"/>
                </a:solidFill>
                <a:ea typeface="Roboto Slab"/>
                <a:cs typeface="Roboto Slab"/>
                <a:sym typeface="Roboto Slab"/>
              </a:rPr>
              <a:t>abacababacabacaba</a:t>
            </a:r>
            <a:endParaRPr sz="2400">
              <a:solidFill>
                <a:schemeClr val="bg2"/>
              </a:solidFill>
            </a:endParaRPr>
          </a:p>
        </p:txBody>
      </p:sp>
      <p:sp>
        <p:nvSpPr>
          <p:cNvPr id="2" name="Slide Number Placeholder 1">
            <a:extLst>
              <a:ext uri="{FF2B5EF4-FFF2-40B4-BE49-F238E27FC236}">
                <a16:creationId xmlns:a16="http://schemas.microsoft.com/office/drawing/2014/main" id="{E967FAB5-27F3-469C-8E09-9B60570ECC91}"/>
              </a:ext>
            </a:extLst>
          </p:cNvPr>
          <p:cNvSpPr>
            <a:spLocks noGrp="1"/>
          </p:cNvSpPr>
          <p:nvPr>
            <p:ph type="sldNum" idx="12"/>
          </p:nvPr>
        </p:nvSpPr>
        <p:spPr/>
        <p:txBody>
          <a:bodyPr/>
          <a:lstStyle/>
          <a:p>
            <a:fld id="{00000000-1234-1234-1234-123412341234}" type="slidenum">
              <a:rPr lang="en" smtClean="0"/>
              <a:pPr/>
              <a:t>62</a:t>
            </a:fld>
            <a:endParaRPr lang="en"/>
          </a:p>
        </p:txBody>
      </p:sp>
      <mc:AlternateContent xmlns:mc="http://schemas.openxmlformats.org/markup-compatibility/2006" xmlns:a14="http://schemas.microsoft.com/office/drawing/2010/main">
        <mc:Choice Requires="a14">
          <p:graphicFrame>
            <p:nvGraphicFramePr>
              <p:cNvPr id="32" name="Table 7">
                <a:extLst>
                  <a:ext uri="{FF2B5EF4-FFF2-40B4-BE49-F238E27FC236}">
                    <a16:creationId xmlns:a16="http://schemas.microsoft.com/office/drawing/2014/main" id="{8B81D422-2BF8-42E8-BB67-AB0A8A0ABA78}"/>
                  </a:ext>
                </a:extLst>
              </p:cNvPr>
              <p:cNvGraphicFramePr>
                <a:graphicFrameLocks/>
              </p:cNvGraphicFramePr>
              <p:nvPr>
                <p:extLst>
                  <p:ext uri="{D42A27DB-BD31-4B8C-83A1-F6EECF244321}">
                    <p14:modId xmlns:p14="http://schemas.microsoft.com/office/powerpoint/2010/main" val="553060738"/>
                  </p:ext>
                </p:extLst>
              </p:nvPr>
            </p:nvGraphicFramePr>
            <p:xfrm>
              <a:off x="1870493" y="5360828"/>
              <a:ext cx="8451013" cy="1057397"/>
            </p:xfrm>
            <a:graphic>
              <a:graphicData uri="http://schemas.openxmlformats.org/drawingml/2006/table">
                <a:tbl>
                  <a:tblPr firstRow="1" bandRow="1">
                    <a:tableStyleId>{5C22544A-7EE6-4342-B048-85BDC9FD1C3A}</a:tableStyleId>
                  </a:tblPr>
                  <a:tblGrid>
                    <a:gridCol w="1372437">
                      <a:extLst>
                        <a:ext uri="{9D8B030D-6E8A-4147-A177-3AD203B41FA5}">
                          <a16:colId xmlns:a16="http://schemas.microsoft.com/office/drawing/2014/main" val="2414487386"/>
                        </a:ext>
                      </a:extLst>
                    </a:gridCol>
                    <a:gridCol w="5089289">
                      <a:extLst>
                        <a:ext uri="{9D8B030D-6E8A-4147-A177-3AD203B41FA5}">
                          <a16:colId xmlns:a16="http://schemas.microsoft.com/office/drawing/2014/main" val="2187083387"/>
                        </a:ext>
                      </a:extLst>
                    </a:gridCol>
                    <a:gridCol w="1989287">
                      <a:extLst>
                        <a:ext uri="{9D8B030D-6E8A-4147-A177-3AD203B41FA5}">
                          <a16:colId xmlns:a16="http://schemas.microsoft.com/office/drawing/2014/main" val="1259560038"/>
                        </a:ext>
                      </a:extLst>
                    </a:gridCol>
                  </a:tblGrid>
                  <a:tr h="298031">
                    <a:tc>
                      <a:txBody>
                        <a:bodyPr/>
                        <a:lstStyle/>
                        <a:p>
                          <a:r>
                            <a:rPr lang="en-CA" sz="1400"/>
                            <a:t>Term</a:t>
                          </a:r>
                        </a:p>
                      </a:txBody>
                      <a:tcPr marL="73487" marR="73487" marT="36743" marB="36743" anchor="ctr"/>
                    </a:tc>
                    <a:tc>
                      <a:txBody>
                        <a:bodyPr/>
                        <a:lstStyle/>
                        <a:p>
                          <a:r>
                            <a:rPr lang="en-CA" sz="1400"/>
                            <a:t>Definition</a:t>
                          </a:r>
                        </a:p>
                      </a:txBody>
                      <a:tcPr marL="73487" marR="73487" marT="36743" marB="36743" anchor="ctr"/>
                    </a:tc>
                    <a:tc>
                      <a:txBody>
                        <a:bodyPr/>
                        <a:lstStyle/>
                        <a:p>
                          <a:r>
                            <a:rPr lang="en-CA" sz="1400"/>
                            <a:t>Example</a:t>
                          </a:r>
                        </a:p>
                      </a:txBody>
                      <a:tcPr marL="73487" marR="73487" marT="36743" marB="36743" anchor="ctr"/>
                    </a:tc>
                    <a:extLst>
                      <a:ext uri="{0D108BD9-81ED-4DB2-BD59-A6C34878D82A}">
                        <a16:rowId xmlns:a16="http://schemas.microsoft.com/office/drawing/2014/main" val="2936449667"/>
                      </a:ext>
                    </a:extLst>
                  </a:tr>
                  <a:tr h="759366">
                    <a:tc>
                      <a:txBody>
                        <a:bodyPr/>
                        <a:lstStyle/>
                        <a:p>
                          <a:pPr algn="ctr"/>
                          <a:r>
                            <a:rPr lang="en-CA" sz="1400" b="1" i="1"/>
                            <a:t>Overlap</a:t>
                          </a:r>
                        </a:p>
                      </a:txBody>
                      <a:tcPr marL="73487" marR="73487" marT="36743" marB="36743" anchor="ctr"/>
                    </a:tc>
                    <a:tc>
                      <a:txBody>
                        <a:bodyPr/>
                        <a:lstStyle/>
                        <a:p>
                          <a:r>
                            <a:rPr lang="en-CA" sz="1400" b="0" i="1"/>
                            <a:t>When </a:t>
                          </a:r>
                          <a14:m>
                            <m:oMath xmlns:m="http://schemas.openxmlformats.org/officeDocument/2006/math">
                              <m:r>
                                <a:rPr lang="en-US" sz="1400" b="1" i="1" dirty="0" smtClean="0">
                                  <a:latin typeface="Cambria Math" panose="02040503050406030204" pitchFamily="18" charset="0"/>
                                  <a:ea typeface="Cambria Math" panose="02040503050406030204" pitchFamily="18" charset="0"/>
                                </a:rPr>
                                <m:t>𝒖</m:t>
                              </m:r>
                              <m:r>
                                <a:rPr lang="en-CA" sz="1400" b="0" i="1" dirty="0" smtClean="0">
                                  <a:latin typeface="Cambria Math" panose="02040503050406030204" pitchFamily="18" charset="0"/>
                                </a:rPr>
                                <m:t>=</m:t>
                              </m:r>
                              <m:r>
                                <a:rPr lang="en-CA" sz="1400" b="1" i="1" dirty="0" smtClean="0">
                                  <a:latin typeface="Cambria Math" panose="02040503050406030204" pitchFamily="18" charset="0"/>
                                </a:rPr>
                                <m:t>𝒙</m:t>
                              </m:r>
                              <m:r>
                                <a:rPr lang="en-CA" sz="1400" b="0" i="1" dirty="0" smtClean="0">
                                  <a:latin typeface="Cambria Math" panose="02040503050406030204" pitchFamily="18" charset="0"/>
                                </a:rPr>
                                <m:t>[</m:t>
                              </m:r>
                              <m:r>
                                <a:rPr lang="en-CA" sz="1400" b="0" i="1" dirty="0" err="1" smtClean="0">
                                  <a:latin typeface="Cambria Math" panose="02040503050406030204" pitchFamily="18" charset="0"/>
                                </a:rPr>
                                <m:t>𝑔</m:t>
                              </m:r>
                              <m:r>
                                <a:rPr lang="en-CA" sz="1400" b="0" i="1" dirty="0" err="1" smtClean="0">
                                  <a:latin typeface="Cambria Math" panose="02040503050406030204" pitchFamily="18" charset="0"/>
                                </a:rPr>
                                <m:t>..</m:t>
                              </m:r>
                              <m:r>
                                <a:rPr lang="en-CA" sz="1400" b="0" i="1" dirty="0" err="1" smtClean="0">
                                  <a:latin typeface="Cambria Math" panose="02040503050406030204" pitchFamily="18" charset="0"/>
                                </a:rPr>
                                <m:t>h</m:t>
                              </m:r>
                              <m:r>
                                <a:rPr lang="en-CA" sz="1400" b="0" i="1" dirty="0" smtClean="0">
                                  <a:latin typeface="Cambria Math" panose="02040503050406030204" pitchFamily="18" charset="0"/>
                                </a:rPr>
                                <m:t>]=</m:t>
                              </m:r>
                              <m:r>
                                <a:rPr lang="en-CA" sz="1400" b="1" i="1" dirty="0" smtClean="0">
                                  <a:latin typeface="Cambria Math" panose="02040503050406030204" pitchFamily="18" charset="0"/>
                                </a:rPr>
                                <m:t>𝒙</m:t>
                              </m:r>
                              <m:r>
                                <a:rPr lang="en-CA" sz="1400" b="0" i="1" dirty="0" smtClean="0">
                                  <a:latin typeface="Cambria Math" panose="02040503050406030204" pitchFamily="18" charset="0"/>
                                </a:rPr>
                                <m:t>[</m:t>
                              </m:r>
                              <m:r>
                                <a:rPr lang="en-CA" sz="1400" b="0" i="1" dirty="0" err="1" smtClean="0">
                                  <a:latin typeface="Cambria Math" panose="02040503050406030204" pitchFamily="18" charset="0"/>
                                </a:rPr>
                                <m:t>𝑖</m:t>
                              </m:r>
                              <m:r>
                                <a:rPr lang="en-CA" sz="1400" b="0" i="1" dirty="0" smtClean="0">
                                  <a:latin typeface="Cambria Math" panose="02040503050406030204" pitchFamily="18" charset="0"/>
                                </a:rPr>
                                <m:t>..</m:t>
                              </m:r>
                              <m:r>
                                <a:rPr lang="en-CA" sz="1400" b="0" i="1" dirty="0" smtClean="0">
                                  <a:latin typeface="Cambria Math" panose="02040503050406030204" pitchFamily="18" charset="0"/>
                                </a:rPr>
                                <m:t>𝑗</m:t>
                              </m:r>
                              <m:r>
                                <a:rPr lang="en-CA" sz="1400" b="0" i="1" dirty="0" smtClean="0">
                                  <a:latin typeface="Cambria Math" panose="02040503050406030204" pitchFamily="18" charset="0"/>
                                </a:rPr>
                                <m:t>] </m:t>
                              </m:r>
                            </m:oMath>
                          </a14:m>
                          <a:r>
                            <a:rPr lang="en-CA" sz="1400" b="0" i="1"/>
                            <a:t>where </a:t>
                          </a:r>
                          <a14:m>
                            <m:oMath xmlns:m="http://schemas.openxmlformats.org/officeDocument/2006/math">
                              <m:r>
                                <a:rPr lang="en-CA" sz="1400" b="0" i="1" dirty="0" smtClean="0">
                                  <a:latin typeface="Cambria Math" panose="02040503050406030204" pitchFamily="18" charset="0"/>
                                </a:rPr>
                                <m:t>𝑖</m:t>
                              </m:r>
                              <m:r>
                                <a:rPr lang="en-CA" sz="1400" b="0" i="1" dirty="0" smtClean="0">
                                  <a:latin typeface="Cambria Math" panose="02040503050406030204" pitchFamily="18" charset="0"/>
                                </a:rPr>
                                <m:t>≤</m:t>
                              </m:r>
                              <m:r>
                                <a:rPr lang="en-CA" sz="1400" b="0" i="1" dirty="0" smtClean="0">
                                  <a:latin typeface="Cambria Math" panose="02040503050406030204" pitchFamily="18" charset="0"/>
                                </a:rPr>
                                <m:t>h</m:t>
                              </m:r>
                            </m:oMath>
                          </a14:m>
                          <a:endParaRPr lang="en-CA" sz="1400" b="0" i="1"/>
                        </a:p>
                      </a:txBody>
                      <a:tcPr marL="73487" marR="73487" marT="36743" marB="36743" anchor="ctr"/>
                    </a:tc>
                    <a:tc>
                      <a:txBody>
                        <a:bodyPr/>
                        <a:lstStyle/>
                        <a:p>
                          <a:pPr algn="ctr"/>
                          <a:r>
                            <a:rPr lang="en-CA" sz="2200" b="1" err="1"/>
                            <a:t>abacaba</a:t>
                          </a:r>
                          <a:r>
                            <a:rPr lang="en-CA" sz="2200" err="1"/>
                            <a:t>ca</a:t>
                          </a:r>
                          <a:r>
                            <a:rPr lang="en-CA" sz="2200" b="0" err="1"/>
                            <a:t>baabac</a:t>
                          </a:r>
                          <a:r>
                            <a:rPr lang="en-CA" sz="2200" b="1" err="1"/>
                            <a:t>abacaba</a:t>
                          </a:r>
                          <a:endParaRPr lang="en-CA" sz="2200" b="1"/>
                        </a:p>
                      </a:txBody>
                      <a:tcPr marL="73487" marR="73487" marT="36743" marB="36743" anchor="ctr"/>
                    </a:tc>
                    <a:extLst>
                      <a:ext uri="{0D108BD9-81ED-4DB2-BD59-A6C34878D82A}">
                        <a16:rowId xmlns:a16="http://schemas.microsoft.com/office/drawing/2014/main" val="3089313548"/>
                      </a:ext>
                    </a:extLst>
                  </a:tr>
                </a:tbl>
              </a:graphicData>
            </a:graphic>
          </p:graphicFrame>
        </mc:Choice>
        <mc:Fallback xmlns="">
          <p:graphicFrame>
            <p:nvGraphicFramePr>
              <p:cNvPr id="32" name="Table 7">
                <a:extLst>
                  <a:ext uri="{FF2B5EF4-FFF2-40B4-BE49-F238E27FC236}">
                    <a16:creationId xmlns:a16="http://schemas.microsoft.com/office/drawing/2014/main" id="{8B81D422-2BF8-42E8-BB67-AB0A8A0ABA78}"/>
                  </a:ext>
                </a:extLst>
              </p:cNvPr>
              <p:cNvGraphicFramePr>
                <a:graphicFrameLocks/>
              </p:cNvGraphicFramePr>
              <p:nvPr>
                <p:extLst>
                  <p:ext uri="{D42A27DB-BD31-4B8C-83A1-F6EECF244321}">
                    <p14:modId xmlns:p14="http://schemas.microsoft.com/office/powerpoint/2010/main" val="553060738"/>
                  </p:ext>
                </p:extLst>
              </p:nvPr>
            </p:nvGraphicFramePr>
            <p:xfrm>
              <a:off x="1870493" y="5360828"/>
              <a:ext cx="8451013" cy="1057397"/>
            </p:xfrm>
            <a:graphic>
              <a:graphicData uri="http://schemas.openxmlformats.org/drawingml/2006/table">
                <a:tbl>
                  <a:tblPr firstRow="1" bandRow="1">
                    <a:tableStyleId>{5C22544A-7EE6-4342-B048-85BDC9FD1C3A}</a:tableStyleId>
                  </a:tblPr>
                  <a:tblGrid>
                    <a:gridCol w="1372437">
                      <a:extLst>
                        <a:ext uri="{9D8B030D-6E8A-4147-A177-3AD203B41FA5}">
                          <a16:colId xmlns:a16="http://schemas.microsoft.com/office/drawing/2014/main" val="2414487386"/>
                        </a:ext>
                      </a:extLst>
                    </a:gridCol>
                    <a:gridCol w="5089289">
                      <a:extLst>
                        <a:ext uri="{9D8B030D-6E8A-4147-A177-3AD203B41FA5}">
                          <a16:colId xmlns:a16="http://schemas.microsoft.com/office/drawing/2014/main" val="2187083387"/>
                        </a:ext>
                      </a:extLst>
                    </a:gridCol>
                    <a:gridCol w="1989287">
                      <a:extLst>
                        <a:ext uri="{9D8B030D-6E8A-4147-A177-3AD203B41FA5}">
                          <a16:colId xmlns:a16="http://schemas.microsoft.com/office/drawing/2014/main" val="1259560038"/>
                        </a:ext>
                      </a:extLst>
                    </a:gridCol>
                  </a:tblGrid>
                  <a:tr h="298031">
                    <a:tc>
                      <a:txBody>
                        <a:bodyPr/>
                        <a:lstStyle/>
                        <a:p>
                          <a:r>
                            <a:rPr lang="en-CA" sz="1400"/>
                            <a:t>Term</a:t>
                          </a:r>
                        </a:p>
                      </a:txBody>
                      <a:tcPr marL="73487" marR="73487" marT="36743" marB="36743" anchor="ctr"/>
                    </a:tc>
                    <a:tc>
                      <a:txBody>
                        <a:bodyPr/>
                        <a:lstStyle/>
                        <a:p>
                          <a:r>
                            <a:rPr lang="en-CA" sz="1400"/>
                            <a:t>Definition</a:t>
                          </a:r>
                        </a:p>
                      </a:txBody>
                      <a:tcPr marL="73487" marR="73487" marT="36743" marB="36743" anchor="ctr"/>
                    </a:tc>
                    <a:tc>
                      <a:txBody>
                        <a:bodyPr/>
                        <a:lstStyle/>
                        <a:p>
                          <a:r>
                            <a:rPr lang="en-CA" sz="1400"/>
                            <a:t>Example</a:t>
                          </a:r>
                        </a:p>
                      </a:txBody>
                      <a:tcPr marL="73487" marR="73487" marT="36743" marB="36743" anchor="ctr"/>
                    </a:tc>
                    <a:extLst>
                      <a:ext uri="{0D108BD9-81ED-4DB2-BD59-A6C34878D82A}">
                        <a16:rowId xmlns:a16="http://schemas.microsoft.com/office/drawing/2014/main" val="2936449667"/>
                      </a:ext>
                    </a:extLst>
                  </a:tr>
                  <a:tr h="759366">
                    <a:tc>
                      <a:txBody>
                        <a:bodyPr/>
                        <a:lstStyle/>
                        <a:p>
                          <a:pPr algn="ctr"/>
                          <a:r>
                            <a:rPr lang="en-CA" sz="1400" b="1" i="1"/>
                            <a:t>Overlap</a:t>
                          </a:r>
                        </a:p>
                      </a:txBody>
                      <a:tcPr marL="73487" marR="73487" marT="36743" marB="36743" anchor="ctr"/>
                    </a:tc>
                    <a:tc>
                      <a:txBody>
                        <a:bodyPr/>
                        <a:lstStyle/>
                        <a:p>
                          <a:endParaRPr lang="en-US"/>
                        </a:p>
                      </a:txBody>
                      <a:tcPr marL="73487" marR="73487" marT="36743" marB="36743" anchor="ctr">
                        <a:blipFill>
                          <a:blip r:embed="rId4"/>
                          <a:stretch>
                            <a:fillRect l="-27033" t="-40800" r="-39593" b="-17600"/>
                          </a:stretch>
                        </a:blipFill>
                      </a:tcPr>
                    </a:tc>
                    <a:tc>
                      <a:txBody>
                        <a:bodyPr/>
                        <a:lstStyle/>
                        <a:p>
                          <a:pPr algn="ctr"/>
                          <a:r>
                            <a:rPr lang="en-CA" sz="2200" b="1" err="1"/>
                            <a:t>abacaba</a:t>
                          </a:r>
                          <a:r>
                            <a:rPr lang="en-CA" sz="2200" err="1"/>
                            <a:t>ca</a:t>
                          </a:r>
                          <a:r>
                            <a:rPr lang="en-CA" sz="2200" b="0" err="1"/>
                            <a:t>baabac</a:t>
                          </a:r>
                          <a:r>
                            <a:rPr lang="en-CA" sz="2200" b="1" err="1"/>
                            <a:t>abacaba</a:t>
                          </a:r>
                          <a:endParaRPr lang="en-CA" sz="2200" b="1"/>
                        </a:p>
                      </a:txBody>
                      <a:tcPr marL="73487" marR="73487" marT="36743" marB="36743" anchor="ctr"/>
                    </a:tc>
                    <a:extLst>
                      <a:ext uri="{0D108BD9-81ED-4DB2-BD59-A6C34878D82A}">
                        <a16:rowId xmlns:a16="http://schemas.microsoft.com/office/drawing/2014/main" val="3089313548"/>
                      </a:ext>
                    </a:extLst>
                  </a:tr>
                </a:tbl>
              </a:graphicData>
            </a:graphic>
          </p:graphicFrame>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500"/>
                                        <p:tgtEl>
                                          <p:spTgt spid="223"/>
                                        </p:tgtEl>
                                      </p:cBhvr>
                                    </p:animEffect>
                                  </p:childTnLst>
                                </p:cTn>
                              </p:par>
                              <p:par>
                                <p:cTn id="8" presetID="10" presetClass="entr" presetSubtype="0" fill="hold" nodeType="withEffect">
                                  <p:stCondLst>
                                    <p:cond delay="0"/>
                                  </p:stCondLst>
                                  <p:childTnLst>
                                    <p:set>
                                      <p:cBhvr>
                                        <p:cTn id="9" dur="1" fill="hold">
                                          <p:stCondLst>
                                            <p:cond delay="0"/>
                                          </p:stCondLst>
                                        </p:cTn>
                                        <p:tgtEl>
                                          <p:spTgt spid="224"/>
                                        </p:tgtEl>
                                        <p:attrNameLst>
                                          <p:attrName>style.visibility</p:attrName>
                                        </p:attrNameLst>
                                      </p:cBhvr>
                                      <p:to>
                                        <p:strVal val="visible"/>
                                      </p:to>
                                    </p:set>
                                    <p:animEffect transition="in" filter="fade">
                                      <p:cBhvr>
                                        <p:cTn id="10" dur="500"/>
                                        <p:tgtEl>
                                          <p:spTgt spid="2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5"/>
                                        </p:tgtEl>
                                        <p:attrNameLst>
                                          <p:attrName>style.visibility</p:attrName>
                                        </p:attrNameLst>
                                      </p:cBhvr>
                                      <p:to>
                                        <p:strVal val="visible"/>
                                      </p:to>
                                    </p:set>
                                    <p:animEffect transition="in" filter="fade">
                                      <p:cBhvr>
                                        <p:cTn id="15" dur="500"/>
                                        <p:tgtEl>
                                          <p:spTgt spid="225"/>
                                        </p:tgtEl>
                                      </p:cBhvr>
                                    </p:animEffect>
                                  </p:childTnLst>
                                </p:cTn>
                              </p:par>
                              <p:par>
                                <p:cTn id="16" presetID="10" presetClass="entr" presetSubtype="0" fill="hold" nodeType="withEffect">
                                  <p:stCondLst>
                                    <p:cond delay="0"/>
                                  </p:stCondLst>
                                  <p:childTnLst>
                                    <p:set>
                                      <p:cBhvr>
                                        <p:cTn id="17" dur="1" fill="hold">
                                          <p:stCondLst>
                                            <p:cond delay="0"/>
                                          </p:stCondLst>
                                        </p:cTn>
                                        <p:tgtEl>
                                          <p:spTgt spid="226"/>
                                        </p:tgtEl>
                                        <p:attrNameLst>
                                          <p:attrName>style.visibility</p:attrName>
                                        </p:attrNameLst>
                                      </p:cBhvr>
                                      <p:to>
                                        <p:strVal val="visible"/>
                                      </p:to>
                                    </p:set>
                                    <p:animEffect transition="in" filter="fade">
                                      <p:cBhvr>
                                        <p:cTn id="18" dur="500"/>
                                        <p:tgtEl>
                                          <p:spTgt spid="2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22"/>
                                        </p:tgtEl>
                                        <p:attrNameLst>
                                          <p:attrName>style.visibility</p:attrName>
                                        </p:attrNameLst>
                                      </p:cBhvr>
                                      <p:to>
                                        <p:strVal val="visible"/>
                                      </p:to>
                                    </p:set>
                                    <p:animEffect transition="in" filter="fade">
                                      <p:cBhvr>
                                        <p:cTn id="23" dur="500"/>
                                        <p:tgtEl>
                                          <p:spTgt spid="2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30"/>
                                        </p:tgtEl>
                                        <p:attrNameLst>
                                          <p:attrName>style.visibility</p:attrName>
                                        </p:attrNameLst>
                                      </p:cBhvr>
                                      <p:to>
                                        <p:strVal val="visible"/>
                                      </p:to>
                                    </p:set>
                                    <p:animEffect transition="in" filter="fade">
                                      <p:cBhvr>
                                        <p:cTn id="28" dur="500"/>
                                        <p:tgtEl>
                                          <p:spTgt spid="230"/>
                                        </p:tgtEl>
                                      </p:cBhvr>
                                    </p:animEffect>
                                  </p:childTnLst>
                                </p:cTn>
                              </p:par>
                              <p:par>
                                <p:cTn id="29" presetID="10" presetClass="entr" presetSubtype="0" fill="hold" nodeType="withEffect">
                                  <p:stCondLst>
                                    <p:cond delay="0"/>
                                  </p:stCondLst>
                                  <p:childTnLst>
                                    <p:set>
                                      <p:cBhvr>
                                        <p:cTn id="30" dur="1" fill="hold">
                                          <p:stCondLst>
                                            <p:cond delay="0"/>
                                          </p:stCondLst>
                                        </p:cTn>
                                        <p:tgtEl>
                                          <p:spTgt spid="229"/>
                                        </p:tgtEl>
                                        <p:attrNameLst>
                                          <p:attrName>style.visibility</p:attrName>
                                        </p:attrNameLst>
                                      </p:cBhvr>
                                      <p:to>
                                        <p:strVal val="visible"/>
                                      </p:to>
                                    </p:set>
                                    <p:animEffect transition="in" filter="fade">
                                      <p:cBhvr>
                                        <p:cTn id="31" dur="500"/>
                                        <p:tgtEl>
                                          <p:spTgt spid="2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34"/>
                                        </p:tgtEl>
                                        <p:attrNameLst>
                                          <p:attrName>style.visibility</p:attrName>
                                        </p:attrNameLst>
                                      </p:cBhvr>
                                      <p:to>
                                        <p:strVal val="visible"/>
                                      </p:to>
                                    </p:set>
                                    <p:animEffect transition="in" filter="fade">
                                      <p:cBhvr>
                                        <p:cTn id="36" dur="500"/>
                                        <p:tgtEl>
                                          <p:spTgt spid="23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33"/>
                                        </p:tgtEl>
                                        <p:attrNameLst>
                                          <p:attrName>style.visibility</p:attrName>
                                        </p:attrNameLst>
                                      </p:cBhvr>
                                      <p:to>
                                        <p:strVal val="visible"/>
                                      </p:to>
                                    </p:set>
                                    <p:animEffect transition="in" filter="fade">
                                      <p:cBhvr>
                                        <p:cTn id="41" dur="500"/>
                                        <p:tgtEl>
                                          <p:spTgt spid="23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32"/>
                                        </p:tgtEl>
                                      </p:cBhvr>
                                    </p:animEffect>
                                    <p:set>
                                      <p:cBhvr>
                                        <p:cTn id="51"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49" name="Rectangle 2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0" name="Rectangle 26">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9" name="Rectangle 28">
            <a:extLst>
              <a:ext uri="{FF2B5EF4-FFF2-40B4-BE49-F238E27FC236}">
                <a16:creationId xmlns:a16="http://schemas.microsoft.com/office/drawing/2014/main" id="{027CAEDE-D92D-4745-8749-71019415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0C96CB6-3880-40E6-A4BF-F64E7D1E4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4A768D-51A4-4375-849B-BEDF4ED42602}"/>
              </a:ext>
            </a:extLst>
          </p:cNvPr>
          <p:cNvSpPr>
            <a:spLocks noGrp="1"/>
          </p:cNvSpPr>
          <p:nvPr>
            <p:ph type="title"/>
          </p:nvPr>
        </p:nvSpPr>
        <p:spPr>
          <a:xfrm>
            <a:off x="838201" y="559813"/>
            <a:ext cx="2819399" cy="5577934"/>
          </a:xfrm>
        </p:spPr>
        <p:txBody>
          <a:bodyPr>
            <a:normAutofit/>
          </a:bodyPr>
          <a:lstStyle/>
          <a:p>
            <a:pPr algn="ctr"/>
            <a:r>
              <a:rPr lang="en-CA" sz="3400"/>
              <a:t>Agenda</a:t>
            </a:r>
          </a:p>
        </p:txBody>
      </p:sp>
      <p:sp>
        <p:nvSpPr>
          <p:cNvPr id="7" name="Slide Number Placeholder 6">
            <a:extLst>
              <a:ext uri="{FF2B5EF4-FFF2-40B4-BE49-F238E27FC236}">
                <a16:creationId xmlns:a16="http://schemas.microsoft.com/office/drawing/2014/main" id="{44FC90D8-B801-464F-916D-829EFE4F7F38}"/>
              </a:ext>
            </a:extLst>
          </p:cNvPr>
          <p:cNvSpPr>
            <a:spLocks noGrp="1"/>
          </p:cNvSpPr>
          <p:nvPr>
            <p:ph type="sldNum" sz="quarter" idx="12"/>
          </p:nvPr>
        </p:nvSpPr>
        <p:spPr>
          <a:xfrm>
            <a:off x="10668000" y="6327648"/>
            <a:ext cx="685800" cy="365125"/>
          </a:xfrm>
        </p:spPr>
        <p:txBody>
          <a:bodyPr>
            <a:normAutofit/>
          </a:bodyPr>
          <a:lstStyle/>
          <a:p>
            <a:pPr>
              <a:spcAft>
                <a:spcPts val="600"/>
              </a:spcAft>
            </a:pPr>
            <a:fld id="{73B850FF-6169-4056-8077-06FFA93A5366}" type="slidenum">
              <a:rPr lang="en-US" smtClean="0">
                <a:solidFill>
                  <a:schemeClr val="tx1">
                    <a:alpha val="60000"/>
                  </a:schemeClr>
                </a:solidFill>
              </a:rPr>
              <a:pPr>
                <a:spcAft>
                  <a:spcPts val="600"/>
                </a:spcAft>
              </a:pPr>
              <a:t>63</a:t>
            </a:fld>
            <a:endParaRPr lang="en-US">
              <a:solidFill>
                <a:schemeClr val="tx1">
                  <a:alpha val="60000"/>
                </a:schemeClr>
              </a:solidFill>
            </a:endParaRPr>
          </a:p>
        </p:txBody>
      </p:sp>
      <p:graphicFrame>
        <p:nvGraphicFramePr>
          <p:cNvPr id="9" name="Content Placeholder 8">
            <a:extLst>
              <a:ext uri="{FF2B5EF4-FFF2-40B4-BE49-F238E27FC236}">
                <a16:creationId xmlns:a16="http://schemas.microsoft.com/office/drawing/2014/main" id="{716E5518-9951-4454-99FC-079DDE61B12E}"/>
              </a:ext>
            </a:extLst>
          </p:cNvPr>
          <p:cNvGraphicFramePr>
            <a:graphicFrameLocks noGrp="1"/>
          </p:cNvGraphicFramePr>
          <p:nvPr>
            <p:ph idx="1"/>
          </p:nvPr>
        </p:nvGraphicFramePr>
        <p:xfrm>
          <a:off x="4807223" y="457200"/>
          <a:ext cx="7003777" cy="5843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79058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 name="Title 4">
            <a:extLst>
              <a:ext uri="{FF2B5EF4-FFF2-40B4-BE49-F238E27FC236}">
                <a16:creationId xmlns:a16="http://schemas.microsoft.com/office/drawing/2014/main" id="{6C87958C-AB57-4D4B-B090-C77E611748E3}"/>
              </a:ext>
            </a:extLst>
          </p:cNvPr>
          <p:cNvSpPr>
            <a:spLocks noGrp="1"/>
          </p:cNvSpPr>
          <p:nvPr>
            <p:ph type="title"/>
          </p:nvPr>
        </p:nvSpPr>
        <p:spPr>
          <a:xfrm>
            <a:off x="838200" y="586992"/>
            <a:ext cx="4953000" cy="1664573"/>
          </a:xfrm>
        </p:spPr>
        <p:txBody>
          <a:bodyPr>
            <a:normAutofit/>
          </a:bodyPr>
          <a:lstStyle/>
          <a:p>
            <a:pPr>
              <a:lnSpc>
                <a:spcPct val="90000"/>
              </a:lnSpc>
            </a:pPr>
            <a:r>
              <a:rPr lang="en-CA" sz="4000">
                <a:solidFill>
                  <a:schemeClr val="tx2"/>
                </a:solidFill>
              </a:rPr>
              <a:t>MAXCOVER</a:t>
            </a:r>
            <a:br>
              <a:rPr lang="en-CA" sz="3700">
                <a:solidFill>
                  <a:schemeClr val="tx2"/>
                </a:solidFill>
              </a:rPr>
            </a:br>
            <a:r>
              <a:rPr lang="en-CA" sz="2000" b="0">
                <a:solidFill>
                  <a:schemeClr val="tx2"/>
                </a:solidFill>
              </a:rPr>
              <a:t>Data Structures</a:t>
            </a:r>
          </a:p>
        </p:txBody>
      </p:sp>
      <mc:AlternateContent xmlns:mc="http://schemas.openxmlformats.org/markup-compatibility/2006" xmlns:a14="http://schemas.microsoft.com/office/drawing/2010/main">
        <mc:Choice Requires="a14">
          <p:graphicFrame>
            <p:nvGraphicFramePr>
              <p:cNvPr id="2" name="Content Placeholder 1">
                <a:extLst>
                  <a:ext uri="{FF2B5EF4-FFF2-40B4-BE49-F238E27FC236}">
                    <a16:creationId xmlns:a16="http://schemas.microsoft.com/office/drawing/2014/main" id="{6DA7C823-824D-4E10-B25C-75C2077C0C79}"/>
                  </a:ext>
                </a:extLst>
              </p:cNvPr>
              <p:cNvGraphicFramePr>
                <a:graphicFrameLocks noGrp="1"/>
              </p:cNvGraphicFramePr>
              <p:nvPr>
                <p:ph idx="1"/>
                <p:extLst>
                  <p:ext uri="{D42A27DB-BD31-4B8C-83A1-F6EECF244321}">
                    <p14:modId xmlns:p14="http://schemas.microsoft.com/office/powerpoint/2010/main" val="4277182513"/>
                  </p:ext>
                </p:extLst>
              </p:nvPr>
            </p:nvGraphicFramePr>
            <p:xfrm>
              <a:off x="838200" y="1949450"/>
              <a:ext cx="5256455" cy="4195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2" name="Content Placeholder 1">
                <a:extLst>
                  <a:ext uri="{FF2B5EF4-FFF2-40B4-BE49-F238E27FC236}">
                    <a16:creationId xmlns:a16="http://schemas.microsoft.com/office/drawing/2014/main" id="{6DA7C823-824D-4E10-B25C-75C2077C0C79}"/>
                  </a:ext>
                </a:extLst>
              </p:cNvPr>
              <p:cNvGraphicFramePr>
                <a:graphicFrameLocks noGrp="1"/>
              </p:cNvGraphicFramePr>
              <p:nvPr>
                <p:ph idx="1"/>
                <p:extLst>
                  <p:ext uri="{D42A27DB-BD31-4B8C-83A1-F6EECF244321}">
                    <p14:modId xmlns:p14="http://schemas.microsoft.com/office/powerpoint/2010/main" val="4277182513"/>
                  </p:ext>
                </p:extLst>
              </p:nvPr>
            </p:nvGraphicFramePr>
            <p:xfrm>
              <a:off x="838200" y="1949450"/>
              <a:ext cx="5256455" cy="41957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
        <p:nvSpPr>
          <p:cNvPr id="19" name="Rectangle 18">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96875" y="0"/>
            <a:ext cx="5992075" cy="6858000"/>
          </a:xfrm>
          <a:prstGeom prst="rect">
            <a:avLst/>
          </a:prstGeom>
          <a:blipFill dpi="0" rotWithShape="1">
            <a:blip r:embed="rId11">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4F5CB7-A3D1-44A9-8B58-DB497DD7DD92}"/>
              </a:ext>
            </a:extLst>
          </p:cNvPr>
          <p:cNvSpPr>
            <a:spLocks noGrp="1"/>
          </p:cNvSpPr>
          <p:nvPr>
            <p:ph type="sldNum" sz="quarter" idx="12"/>
          </p:nvPr>
        </p:nvSpPr>
        <p:spPr>
          <a:xfrm>
            <a:off x="8610600" y="6327648"/>
            <a:ext cx="2743200" cy="365125"/>
          </a:xfrm>
        </p:spPr>
        <p:txBody>
          <a:bodyPr>
            <a:normAutofit/>
          </a:bodyPr>
          <a:lstStyle/>
          <a:p>
            <a:pPr>
              <a:spcAft>
                <a:spcPts val="600"/>
              </a:spcAft>
            </a:pPr>
            <a:fld id="{73B850FF-6169-4056-8077-06FFA93A5366}" type="slidenum">
              <a:rPr lang="en-US" smtClean="0"/>
              <a:pPr>
                <a:spcAft>
                  <a:spcPts val="600"/>
                </a:spcAft>
              </a:pPr>
              <a:t>64</a:t>
            </a:fld>
            <a:endParaRPr lang="en-US"/>
          </a:p>
        </p:txBody>
      </p:sp>
      <p:grpSp>
        <p:nvGrpSpPr>
          <p:cNvPr id="34" name="Group 33">
            <a:extLst>
              <a:ext uri="{FF2B5EF4-FFF2-40B4-BE49-F238E27FC236}">
                <a16:creationId xmlns:a16="http://schemas.microsoft.com/office/drawing/2014/main" id="{1C45F2D5-495A-48C3-A886-A820EF250403}"/>
              </a:ext>
            </a:extLst>
          </p:cNvPr>
          <p:cNvGrpSpPr/>
          <p:nvPr/>
        </p:nvGrpSpPr>
        <p:grpSpPr>
          <a:xfrm>
            <a:off x="6844238" y="600168"/>
            <a:ext cx="5083946" cy="5657664"/>
            <a:chOff x="6844238" y="600168"/>
            <a:chExt cx="5083946" cy="5657664"/>
          </a:xfrm>
        </p:grpSpPr>
        <p:grpSp>
          <p:nvGrpSpPr>
            <p:cNvPr id="35" name="Group 34">
              <a:extLst>
                <a:ext uri="{FF2B5EF4-FFF2-40B4-BE49-F238E27FC236}">
                  <a16:creationId xmlns:a16="http://schemas.microsoft.com/office/drawing/2014/main" id="{D4ADC13F-3334-4694-AC8E-042DFB39B714}"/>
                </a:ext>
              </a:extLst>
            </p:cNvPr>
            <p:cNvGrpSpPr/>
            <p:nvPr/>
          </p:nvGrpSpPr>
          <p:grpSpPr>
            <a:xfrm>
              <a:off x="6844238" y="600168"/>
              <a:ext cx="2601964" cy="5657664"/>
              <a:chOff x="7380236" y="590624"/>
              <a:chExt cx="2601964" cy="5657664"/>
            </a:xfrm>
          </p:grpSpPr>
          <p:sp>
            <p:nvSpPr>
              <p:cNvPr id="59" name="Oval 58">
                <a:extLst>
                  <a:ext uri="{FF2B5EF4-FFF2-40B4-BE49-F238E27FC236}">
                    <a16:creationId xmlns:a16="http://schemas.microsoft.com/office/drawing/2014/main" id="{D12A56D8-0894-4320-85AB-C0219B007E1C}"/>
                  </a:ext>
                </a:extLst>
              </p:cNvPr>
              <p:cNvSpPr/>
              <p:nvPr/>
            </p:nvSpPr>
            <p:spPr>
              <a:xfrm>
                <a:off x="8144008" y="590624"/>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Main()</a:t>
                </a:r>
              </a:p>
            </p:txBody>
          </p:sp>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88272FBD-4909-4825-8460-C60C85937985}"/>
                      </a:ext>
                    </a:extLst>
                  </p:cNvPr>
                  <p:cNvSpPr/>
                  <p:nvPr/>
                </p:nvSpPr>
                <p:spPr>
                  <a:xfrm>
                    <a:off x="8029708" y="1493828"/>
                    <a:ext cx="1303020"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latin typeface="Cambria Math" panose="02040503050406030204" pitchFamily="18" charset="0"/>
                              <a:cs typeface="Courier New" panose="02070309020205020404" pitchFamily="49" charset="0"/>
                            </a:rPr>
                            <m:t>𝐶𝑜𝑚𝑝𝑢𝑡𝑒</m:t>
                          </m:r>
                          <m:r>
                            <a:rPr lang="en-CA" sz="1200" i="1" dirty="0" smtClean="0">
                              <a:latin typeface="Cambria Math" panose="02040503050406030204" pitchFamily="18" charset="0"/>
                              <a:cs typeface="Courier New" panose="02070309020205020404" pitchFamily="49" charset="0"/>
                            </a:rPr>
                            <m:t>_</m:t>
                          </m:r>
                          <m:r>
                            <a:rPr lang="en-CA" sz="1200" i="1" dirty="0" smtClean="0">
                              <a:latin typeface="Cambria Math" panose="02040503050406030204" pitchFamily="18" charset="0"/>
                              <a:cs typeface="Courier New" panose="02070309020205020404" pitchFamily="49" charset="0"/>
                            </a:rPr>
                            <m:t>𝑀𝐶</m:t>
                          </m:r>
                          <m:r>
                            <a:rPr lang="en-CA" sz="1200" i="1" dirty="0">
                              <a:latin typeface="Cambria Math" panose="02040503050406030204" pitchFamily="18" charset="0"/>
                              <a:cs typeface="Courier New" panose="02070309020205020404" pitchFamily="49" charset="0"/>
                            </a:rPr>
                            <m:t>()</m:t>
                          </m:r>
                        </m:oMath>
                      </m:oMathPara>
                    </a14:m>
                    <a:endParaRPr lang="en-CA" sz="1200">
                      <a:latin typeface="Courier New" panose="02070309020205020404" pitchFamily="49" charset="0"/>
                      <a:cs typeface="Courier New" panose="02070309020205020404" pitchFamily="49" charset="0"/>
                    </a:endParaRPr>
                  </a:p>
                </p:txBody>
              </p:sp>
            </mc:Choice>
            <mc:Fallback xmlns="">
              <p:sp>
                <p:nvSpPr>
                  <p:cNvPr id="63" name="Rectangle 62">
                    <a:extLst>
                      <a:ext uri="{FF2B5EF4-FFF2-40B4-BE49-F238E27FC236}">
                        <a16:creationId xmlns:a16="http://schemas.microsoft.com/office/drawing/2014/main" id="{88272FBD-4909-4825-8460-C60C85937985}"/>
                      </a:ext>
                    </a:extLst>
                  </p:cNvPr>
                  <p:cNvSpPr>
                    <a:spLocks noRot="1" noChangeAspect="1" noMove="1" noResize="1" noEditPoints="1" noAdjustHandles="1" noChangeArrowheads="1" noChangeShapeType="1" noTextEdit="1"/>
                  </p:cNvSpPr>
                  <p:nvPr/>
                </p:nvSpPr>
                <p:spPr>
                  <a:xfrm>
                    <a:off x="8029708" y="1493828"/>
                    <a:ext cx="1303020" cy="464820"/>
                  </a:xfrm>
                  <a:prstGeom prst="rect">
                    <a:avLst/>
                  </a:prstGeom>
                  <a:blipFill>
                    <a:blip r:embed="rId12"/>
                    <a:stretch>
                      <a:fillRect/>
                    </a:stretch>
                  </a:blipFill>
                </p:spPr>
                <p:txBody>
                  <a:bodyPr/>
                  <a:lstStyle/>
                  <a:p>
                    <a:r>
                      <a:rPr lang="en-CA">
                        <a:noFill/>
                      </a:rPr>
                      <a:t> </a:t>
                    </a:r>
                  </a:p>
                </p:txBody>
              </p:sp>
            </mc:Fallback>
          </mc:AlternateContent>
          <p:sp>
            <p:nvSpPr>
              <p:cNvPr id="65" name="Rectangle: Rounded Corners 64">
                <a:extLst>
                  <a:ext uri="{FF2B5EF4-FFF2-40B4-BE49-F238E27FC236}">
                    <a16:creationId xmlns:a16="http://schemas.microsoft.com/office/drawing/2014/main" id="{9A209CB7-B04B-42B1-A8D2-73E77E793F71}"/>
                  </a:ext>
                </a:extLst>
              </p:cNvPr>
              <p:cNvSpPr/>
              <p:nvPr/>
            </p:nvSpPr>
            <p:spPr>
              <a:xfrm>
                <a:off x="8302309" y="4202756"/>
                <a:ext cx="757818" cy="4648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Lobster" panose="00000500000000000000" pitchFamily="2" charset="0"/>
                  </a:rPr>
                  <a:t>OLP</a:t>
                </a:r>
              </a:p>
            </p:txBody>
          </p:sp>
          <p:sp>
            <p:nvSpPr>
              <p:cNvPr id="67" name="Oval 66">
                <a:extLst>
                  <a:ext uri="{FF2B5EF4-FFF2-40B4-BE49-F238E27FC236}">
                    <a16:creationId xmlns:a16="http://schemas.microsoft.com/office/drawing/2014/main" id="{517FA939-1F08-4AB8-9B16-19FC7AE9D619}"/>
                  </a:ext>
                </a:extLst>
              </p:cNvPr>
              <p:cNvSpPr/>
              <p:nvPr/>
            </p:nvSpPr>
            <p:spPr>
              <a:xfrm>
                <a:off x="8144008" y="5556409"/>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Output</a:t>
                </a:r>
              </a:p>
            </p:txBody>
          </p:sp>
          <p:cxnSp>
            <p:nvCxnSpPr>
              <p:cNvPr id="69" name="Connector: Elbow 60">
                <a:extLst>
                  <a:ext uri="{FF2B5EF4-FFF2-40B4-BE49-F238E27FC236}">
                    <a16:creationId xmlns:a16="http://schemas.microsoft.com/office/drawing/2014/main" id="{D3B06725-0C71-4A37-B17E-1DFEC4BA168B}"/>
                  </a:ext>
                </a:extLst>
              </p:cNvPr>
              <p:cNvCxnSpPr>
                <a:cxnSpLocks/>
                <a:endCxn id="63" idx="0"/>
              </p:cNvCxnSpPr>
              <p:nvPr/>
            </p:nvCxnSpPr>
            <p:spPr>
              <a:xfrm>
                <a:off x="8681218" y="1282503"/>
                <a:ext cx="0" cy="21132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61">
                <a:extLst>
                  <a:ext uri="{FF2B5EF4-FFF2-40B4-BE49-F238E27FC236}">
                    <a16:creationId xmlns:a16="http://schemas.microsoft.com/office/drawing/2014/main" id="{C1056406-9D5C-4044-909C-3C00B661BFFC}"/>
                  </a:ext>
                </a:extLst>
              </p:cNvPr>
              <p:cNvCxnSpPr>
                <a:cxnSpLocks/>
                <a:stCxn id="87" idx="3"/>
                <a:endCxn id="67" idx="2"/>
              </p:cNvCxnSpPr>
              <p:nvPr/>
            </p:nvCxnSpPr>
            <p:spPr>
              <a:xfrm flipH="1">
                <a:off x="8144008" y="5112677"/>
                <a:ext cx="1448773" cy="789672"/>
              </a:xfrm>
              <a:prstGeom prst="bentConnector5">
                <a:avLst>
                  <a:gd name="adj1" fmla="val -15779"/>
                  <a:gd name="adj2" fmla="val 42812"/>
                  <a:gd name="adj3" fmla="val 115779"/>
                </a:avLst>
              </a:prstGeom>
              <a:ln w="12700">
                <a:solidFill>
                  <a:schemeClr val="bg2"/>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63">
                <a:extLst>
                  <a:ext uri="{FF2B5EF4-FFF2-40B4-BE49-F238E27FC236}">
                    <a16:creationId xmlns:a16="http://schemas.microsoft.com/office/drawing/2014/main" id="{3BB4AAED-D677-4D6D-B36A-30CAB69B5784}"/>
                  </a:ext>
                </a:extLst>
              </p:cNvPr>
              <p:cNvCxnSpPr>
                <a:cxnSpLocks/>
                <a:stCxn id="63" idx="3"/>
                <a:endCxn id="89" idx="1"/>
              </p:cNvCxnSpPr>
              <p:nvPr/>
            </p:nvCxnSpPr>
            <p:spPr>
              <a:xfrm flipH="1">
                <a:off x="7380236" y="1726238"/>
                <a:ext cx="1952492" cy="680493"/>
              </a:xfrm>
              <a:prstGeom prst="bentConnector5">
                <a:avLst>
                  <a:gd name="adj1" fmla="val -11708"/>
                  <a:gd name="adj2" fmla="val 50000"/>
                  <a:gd name="adj3" fmla="val 11170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5CB5A090-9C8A-4A52-A372-22A38355F1DD}"/>
                  </a:ext>
                </a:extLst>
              </p:cNvPr>
              <p:cNvGrpSpPr/>
              <p:nvPr/>
            </p:nvGrpSpPr>
            <p:grpSpPr>
              <a:xfrm>
                <a:off x="7380236" y="2169973"/>
                <a:ext cx="2601964" cy="469168"/>
                <a:chOff x="7012720" y="2013573"/>
                <a:chExt cx="2601964" cy="469168"/>
              </a:xfrm>
            </p:grpSpPr>
            <p:sp>
              <p:nvSpPr>
                <p:cNvPr id="89" name="Rectangle: Rounded Corners 88">
                  <a:extLst>
                    <a:ext uri="{FF2B5EF4-FFF2-40B4-BE49-F238E27FC236}">
                      <a16:creationId xmlns:a16="http://schemas.microsoft.com/office/drawing/2014/main" id="{C34E0F33-2DFE-413D-84DA-7BEC7562DA3B}"/>
                    </a:ext>
                  </a:extLst>
                </p:cNvPr>
                <p:cNvSpPr/>
                <p:nvPr/>
              </p:nvSpPr>
              <p:spPr>
                <a:xfrm>
                  <a:off x="7012720" y="2017921"/>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SA</a:t>
                  </a:r>
                </a:p>
              </p:txBody>
            </p:sp>
            <p:sp>
              <p:nvSpPr>
                <p:cNvPr id="90" name="Rectangle: Rounded Corners 89">
                  <a:extLst>
                    <a:ext uri="{FF2B5EF4-FFF2-40B4-BE49-F238E27FC236}">
                      <a16:creationId xmlns:a16="http://schemas.microsoft.com/office/drawing/2014/main" id="{637C13D7-D0D4-4C76-864C-C0AF4B78B0D2}"/>
                    </a:ext>
                  </a:extLst>
                </p:cNvPr>
                <p:cNvSpPr/>
                <p:nvPr/>
              </p:nvSpPr>
              <p:spPr>
                <a:xfrm>
                  <a:off x="7936318" y="201357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LCP</a:t>
                  </a:r>
                </a:p>
              </p:txBody>
            </p:sp>
            <p:sp>
              <p:nvSpPr>
                <p:cNvPr id="91" name="Rectangle: Rounded Corners 90">
                  <a:extLst>
                    <a:ext uri="{FF2B5EF4-FFF2-40B4-BE49-F238E27FC236}">
                      <a16:creationId xmlns:a16="http://schemas.microsoft.com/office/drawing/2014/main" id="{088B4407-9239-4D76-8692-8F43A8D5B4FF}"/>
                    </a:ext>
                  </a:extLst>
                </p:cNvPr>
                <p:cNvSpPr/>
                <p:nvPr/>
              </p:nvSpPr>
              <p:spPr>
                <a:xfrm>
                  <a:off x="8859916" y="2013573"/>
                  <a:ext cx="75476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RSF</a:t>
                  </a:r>
                </a:p>
              </p:txBody>
            </p:sp>
            <p:cxnSp>
              <p:nvCxnSpPr>
                <p:cNvPr id="92" name="Straight Arrow Connector 91">
                  <a:extLst>
                    <a:ext uri="{FF2B5EF4-FFF2-40B4-BE49-F238E27FC236}">
                      <a16:creationId xmlns:a16="http://schemas.microsoft.com/office/drawing/2014/main" id="{26946A55-64FA-43A2-A350-5CE20AA7151E}"/>
                    </a:ext>
                  </a:extLst>
                </p:cNvPr>
                <p:cNvCxnSpPr>
                  <a:cxnSpLocks/>
                  <a:stCxn id="89" idx="3"/>
                  <a:endCxn id="90" idx="1"/>
                </p:cNvCxnSpPr>
                <p:nvPr/>
              </p:nvCxnSpPr>
              <p:spPr>
                <a:xfrm flipV="1">
                  <a:off x="7787336" y="2245983"/>
                  <a:ext cx="148982" cy="434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B0DF1F4A-AC99-411A-9BA8-FE4816867420}"/>
                    </a:ext>
                  </a:extLst>
                </p:cNvPr>
                <p:cNvCxnSpPr>
                  <a:cxnSpLocks/>
                  <a:stCxn id="90" idx="3"/>
                  <a:endCxn id="91" idx="1"/>
                </p:cNvCxnSpPr>
                <p:nvPr/>
              </p:nvCxnSpPr>
              <p:spPr>
                <a:xfrm>
                  <a:off x="8710934" y="2245983"/>
                  <a:ext cx="148982"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6" name="Straight Arrow Connector 69">
                <a:extLst>
                  <a:ext uri="{FF2B5EF4-FFF2-40B4-BE49-F238E27FC236}">
                    <a16:creationId xmlns:a16="http://schemas.microsoft.com/office/drawing/2014/main" id="{300E31DD-0107-413A-87EC-0B9067CFC795}"/>
                  </a:ext>
                </a:extLst>
              </p:cNvPr>
              <p:cNvCxnSpPr>
                <a:cxnSpLocks/>
                <a:stCxn id="91" idx="3"/>
                <a:endCxn id="83" idx="1"/>
              </p:cNvCxnSpPr>
              <p:nvPr/>
            </p:nvCxnSpPr>
            <p:spPr>
              <a:xfrm flipH="1">
                <a:off x="7840383" y="2402383"/>
                <a:ext cx="2141817" cy="680493"/>
              </a:xfrm>
              <a:prstGeom prst="bentConnector5">
                <a:avLst>
                  <a:gd name="adj1" fmla="val -10673"/>
                  <a:gd name="adj2" fmla="val 50000"/>
                  <a:gd name="adj3" fmla="val 110673"/>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1">
                <a:extLst>
                  <a:ext uri="{FF2B5EF4-FFF2-40B4-BE49-F238E27FC236}">
                    <a16:creationId xmlns:a16="http://schemas.microsoft.com/office/drawing/2014/main" id="{D0B61053-EF46-4DE4-9888-0D41DC788707}"/>
                  </a:ext>
                </a:extLst>
              </p:cNvPr>
              <p:cNvCxnSpPr>
                <a:cxnSpLocks/>
                <a:stCxn id="65" idx="2"/>
                <a:endCxn id="86" idx="1"/>
              </p:cNvCxnSpPr>
              <p:nvPr/>
            </p:nvCxnSpPr>
            <p:spPr>
              <a:xfrm rot="5400000">
                <a:off x="8003570" y="4433662"/>
                <a:ext cx="443735" cy="911562"/>
              </a:xfrm>
              <a:prstGeom prst="bentConnector4">
                <a:avLst>
                  <a:gd name="adj1" fmla="val 23812"/>
                  <a:gd name="adj2" fmla="val 12507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1E4D975B-FE05-495B-9B60-D7652D8ECB9B}"/>
                  </a:ext>
                </a:extLst>
              </p:cNvPr>
              <p:cNvGrpSpPr/>
              <p:nvPr/>
            </p:nvGrpSpPr>
            <p:grpSpPr>
              <a:xfrm>
                <a:off x="7769656" y="4878901"/>
                <a:ext cx="1823125" cy="466186"/>
                <a:chOff x="8352079" y="4990218"/>
                <a:chExt cx="1823125" cy="466186"/>
              </a:xfrm>
            </p:grpSpPr>
            <p:sp>
              <p:nvSpPr>
                <p:cNvPr id="86" name="Rectangle: Rounded Corners 85">
                  <a:extLst>
                    <a:ext uri="{FF2B5EF4-FFF2-40B4-BE49-F238E27FC236}">
                      <a16:creationId xmlns:a16="http://schemas.microsoft.com/office/drawing/2014/main" id="{FD1A3ED9-32A0-4FDC-9962-6FD949E71C31}"/>
                    </a:ext>
                  </a:extLst>
                </p:cNvPr>
                <p:cNvSpPr/>
                <p:nvPr/>
              </p:nvSpPr>
              <p:spPr>
                <a:xfrm>
                  <a:off x="8352079" y="4990218"/>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RSPC</a:t>
                  </a:r>
                </a:p>
              </p:txBody>
            </p:sp>
            <mc:AlternateContent xmlns:mc="http://schemas.openxmlformats.org/markup-compatibility/2006" xmlns:a14="http://schemas.microsoft.com/office/drawing/2010/main">
              <mc:Choice Requires="a14">
                <p:sp>
                  <p:nvSpPr>
                    <p:cNvPr id="87" name="Rectangle: Rounded Corners 86">
                      <a:extLst>
                        <a:ext uri="{FF2B5EF4-FFF2-40B4-BE49-F238E27FC236}">
                          <a16:creationId xmlns:a16="http://schemas.microsoft.com/office/drawing/2014/main" id="{AEA294E2-31D5-40D8-B285-36E6EC5B4E2D}"/>
                        </a:ext>
                      </a:extLst>
                    </p:cNvPr>
                    <p:cNvSpPr/>
                    <p:nvPr/>
                  </p:nvSpPr>
                  <p:spPr>
                    <a:xfrm>
                      <a:off x="9271955" y="4991584"/>
                      <a:ext cx="903249"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latin typeface="Cambria Math" panose="02040503050406030204" pitchFamily="18" charset="0"/>
                                <a:cs typeface="Courier New" panose="02070309020205020404" pitchFamily="49" charset="0"/>
                              </a:rPr>
                              <m:t>𝑀𝐶</m:t>
                            </m:r>
                            <m:r>
                              <a:rPr lang="en-CA" sz="1200" i="1" dirty="0" smtClean="0">
                                <a:latin typeface="Cambria Math" panose="02040503050406030204" pitchFamily="18" charset="0"/>
                                <a:cs typeface="Courier New" panose="02070309020205020404" pitchFamily="49" charset="0"/>
                              </a:rPr>
                              <m:t>_</m:t>
                            </m:r>
                            <m:r>
                              <a:rPr lang="en-CA" sz="1200" i="1" dirty="0" smtClean="0">
                                <a:latin typeface="Cambria Math" panose="02040503050406030204" pitchFamily="18" charset="0"/>
                                <a:cs typeface="Courier New" panose="02070309020205020404" pitchFamily="49" charset="0"/>
                              </a:rPr>
                              <m:t>𝐿𝑖𝑠𝑡</m:t>
                            </m:r>
                          </m:oMath>
                        </m:oMathPara>
                      </a14:m>
                      <a:endParaRPr lang="en-CA" sz="1200" baseline="-25000">
                        <a:latin typeface="Courier New" panose="02070309020205020404" pitchFamily="49" charset="0"/>
                        <a:cs typeface="Courier New" panose="02070309020205020404" pitchFamily="49" charset="0"/>
                      </a:endParaRPr>
                    </a:p>
                  </p:txBody>
                </p:sp>
              </mc:Choice>
              <mc:Fallback xmlns="">
                <p:sp>
                  <p:nvSpPr>
                    <p:cNvPr id="87" name="Rectangle: Rounded Corners 86">
                      <a:extLst>
                        <a:ext uri="{FF2B5EF4-FFF2-40B4-BE49-F238E27FC236}">
                          <a16:creationId xmlns:a16="http://schemas.microsoft.com/office/drawing/2014/main" id="{AEA294E2-31D5-40D8-B285-36E6EC5B4E2D}"/>
                        </a:ext>
                      </a:extLst>
                    </p:cNvPr>
                    <p:cNvSpPr>
                      <a:spLocks noRot="1" noChangeAspect="1" noMove="1" noResize="1" noEditPoints="1" noAdjustHandles="1" noChangeArrowheads="1" noChangeShapeType="1" noTextEdit="1"/>
                    </p:cNvSpPr>
                    <p:nvPr/>
                  </p:nvSpPr>
                  <p:spPr>
                    <a:xfrm>
                      <a:off x="9271955" y="4991584"/>
                      <a:ext cx="903249" cy="464820"/>
                    </a:xfrm>
                    <a:prstGeom prst="roundRect">
                      <a:avLst/>
                    </a:prstGeom>
                    <a:blipFill>
                      <a:blip r:embed="rId13"/>
                      <a:stretch>
                        <a:fillRect/>
                      </a:stretch>
                    </a:blipFill>
                  </p:spPr>
                  <p:txBody>
                    <a:bodyPr/>
                    <a:lstStyle/>
                    <a:p>
                      <a:r>
                        <a:rPr lang="en-CA">
                          <a:noFill/>
                        </a:rPr>
                        <a:t> </a:t>
                      </a:r>
                    </a:p>
                  </p:txBody>
                </p:sp>
              </mc:Fallback>
            </mc:AlternateContent>
            <p:cxnSp>
              <p:nvCxnSpPr>
                <p:cNvPr id="88" name="Straight Arrow Connector 87">
                  <a:extLst>
                    <a:ext uri="{FF2B5EF4-FFF2-40B4-BE49-F238E27FC236}">
                      <a16:creationId xmlns:a16="http://schemas.microsoft.com/office/drawing/2014/main" id="{A3399F9E-33B3-4AC6-93AA-C0CB7ADCB6D8}"/>
                    </a:ext>
                  </a:extLst>
                </p:cNvPr>
                <p:cNvCxnSpPr>
                  <a:cxnSpLocks/>
                  <a:stCxn id="86" idx="3"/>
                  <a:endCxn id="87" idx="1"/>
                </p:cNvCxnSpPr>
                <p:nvPr/>
              </p:nvCxnSpPr>
              <p:spPr>
                <a:xfrm>
                  <a:off x="9109897" y="5222628"/>
                  <a:ext cx="162058" cy="136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7B78C64C-5142-4CC7-B5A1-D355AB8F656C}"/>
                  </a:ext>
                </a:extLst>
              </p:cNvPr>
              <p:cNvGrpSpPr/>
              <p:nvPr/>
            </p:nvGrpSpPr>
            <p:grpSpPr>
              <a:xfrm>
                <a:off x="7840383" y="2850466"/>
                <a:ext cx="1681671" cy="464820"/>
                <a:chOff x="7464789" y="2647963"/>
                <a:chExt cx="1681671" cy="464820"/>
              </a:xfrm>
              <a:solidFill>
                <a:srgbClr val="FFFF00"/>
              </a:solidFill>
            </p:grpSpPr>
            <p:sp>
              <p:nvSpPr>
                <p:cNvPr id="83" name="Rectangle: Rounded Corners 82">
                  <a:extLst>
                    <a:ext uri="{FF2B5EF4-FFF2-40B4-BE49-F238E27FC236}">
                      <a16:creationId xmlns:a16="http://schemas.microsoft.com/office/drawing/2014/main" id="{2C4B6F75-DC22-43B6-9FA1-C82D980550B8}"/>
                    </a:ext>
                  </a:extLst>
                </p:cNvPr>
                <p:cNvSpPr/>
                <p:nvPr/>
              </p:nvSpPr>
              <p:spPr>
                <a:xfrm>
                  <a:off x="7464789" y="264796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bg2"/>
                      </a:solidFill>
                      <a:latin typeface="Lobster" panose="00000500000000000000" pitchFamily="2" charset="0"/>
                    </a:rPr>
                    <a:t>R</a:t>
                  </a:r>
                  <a:r>
                    <a:rPr lang="en-CA" baseline="-25000">
                      <a:solidFill>
                        <a:schemeClr val="bg2"/>
                      </a:solidFill>
                      <a:latin typeface="Lobster" panose="00000500000000000000" pitchFamily="2" charset="0"/>
                    </a:rPr>
                    <a:t>1</a:t>
                  </a:r>
                </a:p>
              </p:txBody>
            </p:sp>
            <p:sp>
              <p:nvSpPr>
                <p:cNvPr id="84" name="Rectangle: Rounded Corners 83">
                  <a:extLst>
                    <a:ext uri="{FF2B5EF4-FFF2-40B4-BE49-F238E27FC236}">
                      <a16:creationId xmlns:a16="http://schemas.microsoft.com/office/drawing/2014/main" id="{2D71E1CE-E07A-4371-B01A-A0FDFBD4DEAF}"/>
                    </a:ext>
                  </a:extLst>
                </p:cNvPr>
                <p:cNvSpPr/>
                <p:nvPr/>
              </p:nvSpPr>
              <p:spPr>
                <a:xfrm>
                  <a:off x="8371844" y="264796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bg2"/>
                      </a:solidFill>
                      <a:latin typeface="Lobster" panose="00000500000000000000" pitchFamily="2" charset="0"/>
                    </a:rPr>
                    <a:t>R</a:t>
                  </a:r>
                  <a:r>
                    <a:rPr lang="en-CA" baseline="-25000">
                      <a:solidFill>
                        <a:schemeClr val="bg2"/>
                      </a:solidFill>
                      <a:latin typeface="Lobster" panose="00000500000000000000" pitchFamily="2" charset="0"/>
                    </a:rPr>
                    <a:t>m</a:t>
                  </a:r>
                </a:p>
              </p:txBody>
            </p:sp>
            <p:cxnSp>
              <p:nvCxnSpPr>
                <p:cNvPr id="85" name="Straight Arrow Connector 84">
                  <a:extLst>
                    <a:ext uri="{FF2B5EF4-FFF2-40B4-BE49-F238E27FC236}">
                      <a16:creationId xmlns:a16="http://schemas.microsoft.com/office/drawing/2014/main" id="{E1A46F08-303D-4BDA-8CAB-4C5FD4A6AD52}"/>
                    </a:ext>
                  </a:extLst>
                </p:cNvPr>
                <p:cNvCxnSpPr>
                  <a:cxnSpLocks/>
                  <a:stCxn id="83" idx="3"/>
                  <a:endCxn id="84" idx="1"/>
                </p:cNvCxnSpPr>
                <p:nvPr/>
              </p:nvCxnSpPr>
              <p:spPr>
                <a:xfrm>
                  <a:off x="8239405" y="2880373"/>
                  <a:ext cx="132439" cy="0"/>
                </a:xfrm>
                <a:prstGeom prst="straightConnector1">
                  <a:avLst/>
                </a:prstGeom>
                <a:grpFill/>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80" name="Straight Arrow Connector 35">
                <a:extLst>
                  <a:ext uri="{FF2B5EF4-FFF2-40B4-BE49-F238E27FC236}">
                    <a16:creationId xmlns:a16="http://schemas.microsoft.com/office/drawing/2014/main" id="{83A6AA28-5E2C-40AA-8513-0723F20204A2}"/>
                  </a:ext>
                </a:extLst>
              </p:cNvPr>
              <p:cNvCxnSpPr>
                <a:cxnSpLocks/>
                <a:stCxn id="84" idx="3"/>
                <a:endCxn id="81" idx="1"/>
              </p:cNvCxnSpPr>
              <p:nvPr/>
            </p:nvCxnSpPr>
            <p:spPr>
              <a:xfrm flipH="1">
                <a:off x="7822454" y="3082876"/>
                <a:ext cx="1699600" cy="676145"/>
              </a:xfrm>
              <a:prstGeom prst="bentConnector5">
                <a:avLst>
                  <a:gd name="adj1" fmla="val -13450"/>
                  <a:gd name="adj2" fmla="val 50000"/>
                  <a:gd name="adj3" fmla="val 113450"/>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1" name="Rectangle 80">
                    <a:extLst>
                      <a:ext uri="{FF2B5EF4-FFF2-40B4-BE49-F238E27FC236}">
                        <a16:creationId xmlns:a16="http://schemas.microsoft.com/office/drawing/2014/main" id="{8B502459-A486-4DDC-B89D-396B9681356F}"/>
                      </a:ext>
                    </a:extLst>
                  </p:cNvPr>
                  <p:cNvSpPr/>
                  <p:nvPr/>
                </p:nvSpPr>
                <p:spPr>
                  <a:xfrm>
                    <a:off x="7822454" y="3526611"/>
                    <a:ext cx="1717528" cy="46482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solidFill>
                                <a:schemeClr val="bg2"/>
                              </a:solidFill>
                              <a:latin typeface="Cambria Math" panose="02040503050406030204" pitchFamily="18" charset="0"/>
                              <a:cs typeface="Courier New" panose="02070309020205020404" pitchFamily="49" charset="0"/>
                            </a:rPr>
                            <m:t>𝐶𝑜𝑚𝑝𝑢𝑡𝑒</m:t>
                          </m:r>
                          <m:r>
                            <a:rPr lang="en-CA" sz="1200" i="1" dirty="0" smtClean="0">
                              <a:solidFill>
                                <a:schemeClr val="bg2"/>
                              </a:solidFill>
                              <a:latin typeface="Cambria Math" panose="02040503050406030204" pitchFamily="18" charset="0"/>
                              <a:cs typeface="Courier New" panose="02070309020205020404" pitchFamily="49" charset="0"/>
                            </a:rPr>
                            <m:t>_</m:t>
                          </m:r>
                          <m:r>
                            <a:rPr lang="en-CA" sz="1200" i="1" dirty="0" smtClean="0">
                              <a:solidFill>
                                <a:schemeClr val="bg2"/>
                              </a:solidFill>
                              <a:latin typeface="Cambria Math" panose="02040503050406030204" pitchFamily="18" charset="0"/>
                              <a:cs typeface="Courier New" panose="02070309020205020404" pitchFamily="49" charset="0"/>
                            </a:rPr>
                            <m:t>𝑅𝑢𝑛𝑠</m:t>
                          </m:r>
                          <m:r>
                            <a:rPr lang="en-CA" sz="1200" i="1" dirty="0">
                              <a:solidFill>
                                <a:schemeClr val="bg2"/>
                              </a:solidFill>
                              <a:latin typeface="Cambria Math" panose="02040503050406030204" pitchFamily="18" charset="0"/>
                              <a:cs typeface="Courier New" panose="02070309020205020404" pitchFamily="49" charset="0"/>
                            </a:rPr>
                            <m:t>()</m:t>
                          </m:r>
                        </m:oMath>
                      </m:oMathPara>
                    </a14:m>
                    <a:endParaRPr lang="en-CA" sz="1200">
                      <a:solidFill>
                        <a:schemeClr val="bg2"/>
                      </a:solidFill>
                      <a:latin typeface="Courier New" panose="02070309020205020404" pitchFamily="49" charset="0"/>
                      <a:cs typeface="Courier New" panose="02070309020205020404" pitchFamily="49" charset="0"/>
                    </a:endParaRPr>
                  </a:p>
                </p:txBody>
              </p:sp>
            </mc:Choice>
            <mc:Fallback xmlns="">
              <p:sp>
                <p:nvSpPr>
                  <p:cNvPr id="81" name="Rectangle 80">
                    <a:extLst>
                      <a:ext uri="{FF2B5EF4-FFF2-40B4-BE49-F238E27FC236}">
                        <a16:creationId xmlns:a16="http://schemas.microsoft.com/office/drawing/2014/main" id="{8B502459-A486-4DDC-B89D-396B9681356F}"/>
                      </a:ext>
                    </a:extLst>
                  </p:cNvPr>
                  <p:cNvSpPr>
                    <a:spLocks noRot="1" noChangeAspect="1" noMove="1" noResize="1" noEditPoints="1" noAdjustHandles="1" noChangeArrowheads="1" noChangeShapeType="1" noTextEdit="1"/>
                  </p:cNvSpPr>
                  <p:nvPr/>
                </p:nvSpPr>
                <p:spPr>
                  <a:xfrm>
                    <a:off x="7822454" y="3526611"/>
                    <a:ext cx="1717528" cy="464820"/>
                  </a:xfrm>
                  <a:prstGeom prst="rect">
                    <a:avLst/>
                  </a:prstGeom>
                  <a:blipFill>
                    <a:blip r:embed="rId14"/>
                    <a:stretch>
                      <a:fillRect/>
                    </a:stretch>
                  </a:blipFill>
                </p:spPr>
                <p:txBody>
                  <a:bodyPr/>
                  <a:lstStyle/>
                  <a:p>
                    <a:r>
                      <a:rPr lang="en-CA">
                        <a:noFill/>
                      </a:rPr>
                      <a:t> </a:t>
                    </a:r>
                  </a:p>
                </p:txBody>
              </p:sp>
            </mc:Fallback>
          </mc:AlternateContent>
          <p:cxnSp>
            <p:nvCxnSpPr>
              <p:cNvPr id="82" name="Straight Arrow Connector 81">
                <a:extLst>
                  <a:ext uri="{FF2B5EF4-FFF2-40B4-BE49-F238E27FC236}">
                    <a16:creationId xmlns:a16="http://schemas.microsoft.com/office/drawing/2014/main" id="{C64FD378-DF0E-415F-8D37-BEA1B2E60B4C}"/>
                  </a:ext>
                </a:extLst>
              </p:cNvPr>
              <p:cNvCxnSpPr>
                <a:cxnSpLocks/>
                <a:stCxn id="81" idx="2"/>
                <a:endCxn id="65" idx="0"/>
              </p:cNvCxnSpPr>
              <p:nvPr/>
            </p:nvCxnSpPr>
            <p:spPr>
              <a:xfrm>
                <a:off x="8681218" y="3991431"/>
                <a:ext cx="0" cy="21132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9DE39011-4EE4-4B25-AC5F-D40F4821E95A}"/>
                    </a:ext>
                  </a:extLst>
                </p:cNvPr>
                <p:cNvSpPr/>
                <p:nvPr/>
              </p:nvSpPr>
              <p:spPr>
                <a:xfrm>
                  <a:off x="9138902" y="4212300"/>
                  <a:ext cx="872284" cy="46482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solidFill>
                              <a:schemeClr val="bg2"/>
                            </a:solidFill>
                            <a:latin typeface="Cambria Math" panose="02040503050406030204" pitchFamily="18" charset="0"/>
                            <a:cs typeface="Courier New" panose="02070309020205020404" pitchFamily="49" charset="0"/>
                          </a:rPr>
                          <m:t>𝑂𝐿𝑃</m:t>
                        </m:r>
                        <m:r>
                          <a:rPr lang="en-CA" sz="1200" i="1" baseline="-25000" dirty="0" err="1">
                            <a:solidFill>
                              <a:schemeClr val="bg2"/>
                            </a:solidFill>
                            <a:latin typeface="Cambria Math" panose="02040503050406030204" pitchFamily="18" charset="0"/>
                            <a:cs typeface="Courier New" panose="02070309020205020404" pitchFamily="49" charset="0"/>
                          </a:rPr>
                          <m:t>𝑖</m:t>
                        </m:r>
                        <m:r>
                          <a:rPr lang="en-CA" sz="1200" i="1" dirty="0">
                            <a:solidFill>
                              <a:schemeClr val="bg2"/>
                            </a:solidFill>
                            <a:latin typeface="Cambria Math" panose="02040503050406030204" pitchFamily="18" charset="0"/>
                            <a:cs typeface="Courier New" panose="02070309020205020404" pitchFamily="49" charset="0"/>
                          </a:rPr>
                          <m:t>()</m:t>
                        </m:r>
                      </m:oMath>
                    </m:oMathPara>
                  </a14:m>
                  <a:endParaRPr lang="en-CA" sz="1200">
                    <a:solidFill>
                      <a:schemeClr val="bg2"/>
                    </a:solidFill>
                    <a:latin typeface="Courier New" panose="02070309020205020404" pitchFamily="49" charset="0"/>
                    <a:cs typeface="Courier New" panose="02070309020205020404" pitchFamily="49" charset="0"/>
                  </a:endParaRPr>
                </a:p>
              </p:txBody>
            </p:sp>
          </mc:Choice>
          <mc:Fallback xmlns="">
            <p:sp>
              <p:nvSpPr>
                <p:cNvPr id="38" name="Rectangle 37">
                  <a:extLst>
                    <a:ext uri="{FF2B5EF4-FFF2-40B4-BE49-F238E27FC236}">
                      <a16:creationId xmlns:a16="http://schemas.microsoft.com/office/drawing/2014/main" id="{9DE39011-4EE4-4B25-AC5F-D40F4821E95A}"/>
                    </a:ext>
                  </a:extLst>
                </p:cNvPr>
                <p:cNvSpPr>
                  <a:spLocks noRot="1" noChangeAspect="1" noMove="1" noResize="1" noEditPoints="1" noAdjustHandles="1" noChangeArrowheads="1" noChangeShapeType="1" noTextEdit="1"/>
                </p:cNvSpPr>
                <p:nvPr/>
              </p:nvSpPr>
              <p:spPr>
                <a:xfrm>
                  <a:off x="9138902" y="4212300"/>
                  <a:ext cx="872284" cy="464820"/>
                </a:xfrm>
                <a:prstGeom prst="rect">
                  <a:avLst/>
                </a:prstGeom>
                <a:blipFill>
                  <a:blip r:embed="rId15"/>
                  <a:stretch>
                    <a:fillRect/>
                  </a:stretch>
                </a:blipFill>
              </p:spPr>
              <p:txBody>
                <a:bodyPr/>
                <a:lstStyle/>
                <a:p>
                  <a:r>
                    <a:rPr lang="en-CA">
                      <a:noFill/>
                    </a:rPr>
                    <a:t> </a:t>
                  </a:r>
                </a:p>
              </p:txBody>
            </p:sp>
          </mc:Fallback>
        </mc:AlternateContent>
        <p:cxnSp>
          <p:nvCxnSpPr>
            <p:cNvPr id="40" name="Straight Arrow Connector 35">
              <a:extLst>
                <a:ext uri="{FF2B5EF4-FFF2-40B4-BE49-F238E27FC236}">
                  <a16:creationId xmlns:a16="http://schemas.microsoft.com/office/drawing/2014/main" id="{081EF8D6-4041-473E-BFCD-12EC8CCC9C61}"/>
                </a:ext>
              </a:extLst>
            </p:cNvPr>
            <p:cNvCxnSpPr>
              <a:cxnSpLocks/>
              <a:stCxn id="38" idx="3"/>
              <a:endCxn id="51" idx="0"/>
            </p:cNvCxnSpPr>
            <p:nvPr/>
          </p:nvCxnSpPr>
          <p:spPr>
            <a:xfrm flipV="1">
              <a:off x="10011186" y="3660628"/>
              <a:ext cx="1146147" cy="784082"/>
            </a:xfrm>
            <a:prstGeom prst="curvedConnector4">
              <a:avLst>
                <a:gd name="adj1" fmla="val 30907"/>
                <a:gd name="adj2" fmla="val 129155"/>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35">
              <a:extLst>
                <a:ext uri="{FF2B5EF4-FFF2-40B4-BE49-F238E27FC236}">
                  <a16:creationId xmlns:a16="http://schemas.microsoft.com/office/drawing/2014/main" id="{F8FC94FB-412C-493D-96AD-2A6A5712B1A5}"/>
                </a:ext>
              </a:extLst>
            </p:cNvPr>
            <p:cNvCxnSpPr>
              <a:cxnSpLocks/>
              <a:stCxn id="55" idx="2"/>
              <a:endCxn id="38" idx="3"/>
            </p:cNvCxnSpPr>
            <p:nvPr/>
          </p:nvCxnSpPr>
          <p:spPr>
            <a:xfrm rot="5400000" flipH="1">
              <a:off x="10192219" y="4263678"/>
              <a:ext cx="784082" cy="1146147"/>
            </a:xfrm>
            <a:prstGeom prst="curvedConnector4">
              <a:avLst>
                <a:gd name="adj1" fmla="val -29155"/>
                <a:gd name="adj2" fmla="val 8362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35">
              <a:extLst>
                <a:ext uri="{FF2B5EF4-FFF2-40B4-BE49-F238E27FC236}">
                  <a16:creationId xmlns:a16="http://schemas.microsoft.com/office/drawing/2014/main" id="{AAAA5541-6590-44E7-B8BD-C430D29A2E73}"/>
                </a:ext>
              </a:extLst>
            </p:cNvPr>
            <p:cNvCxnSpPr>
              <a:cxnSpLocks/>
              <a:stCxn id="65" idx="3"/>
              <a:endCxn id="38" idx="0"/>
            </p:cNvCxnSpPr>
            <p:nvPr/>
          </p:nvCxnSpPr>
          <p:spPr>
            <a:xfrm flipV="1">
              <a:off x="8524129" y="4212300"/>
              <a:ext cx="1050915" cy="232410"/>
            </a:xfrm>
            <a:prstGeom prst="curvedConnector4">
              <a:avLst>
                <a:gd name="adj1" fmla="val 29249"/>
                <a:gd name="adj2" fmla="val 19836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35">
              <a:extLst>
                <a:ext uri="{FF2B5EF4-FFF2-40B4-BE49-F238E27FC236}">
                  <a16:creationId xmlns:a16="http://schemas.microsoft.com/office/drawing/2014/main" id="{954E26A1-C9C0-4184-A8BB-44C2621E2436}"/>
                </a:ext>
              </a:extLst>
            </p:cNvPr>
            <p:cNvCxnSpPr>
              <a:cxnSpLocks/>
              <a:stCxn id="38" idx="2"/>
              <a:endCxn id="65" idx="3"/>
            </p:cNvCxnSpPr>
            <p:nvPr/>
          </p:nvCxnSpPr>
          <p:spPr>
            <a:xfrm rot="5400000" flipH="1">
              <a:off x="8933382" y="4035458"/>
              <a:ext cx="232410" cy="1050915"/>
            </a:xfrm>
            <a:prstGeom prst="curvedConnector4">
              <a:avLst>
                <a:gd name="adj1" fmla="val -98361"/>
                <a:gd name="adj2" fmla="val 7075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8D0B4C19-CF4F-4CD0-87AB-2A7E64D58583}"/>
                </a:ext>
              </a:extLst>
            </p:cNvPr>
            <p:cNvGrpSpPr/>
            <p:nvPr/>
          </p:nvGrpSpPr>
          <p:grpSpPr>
            <a:xfrm>
              <a:off x="10386481" y="3660628"/>
              <a:ext cx="1541703" cy="1568164"/>
              <a:chOff x="10345032" y="3856033"/>
              <a:chExt cx="1541703" cy="1568164"/>
            </a:xfrm>
          </p:grpSpPr>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A53BB54B-DC74-41DB-A587-019A9585B72D}"/>
                      </a:ext>
                    </a:extLst>
                  </p:cNvPr>
                  <p:cNvSpPr/>
                  <p:nvPr/>
                </p:nvSpPr>
                <p:spPr>
                  <a:xfrm>
                    <a:off x="10678222" y="3856033"/>
                    <a:ext cx="875324" cy="39256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000" i="1" dirty="0" smtClean="0">
                              <a:solidFill>
                                <a:schemeClr val="bg2"/>
                              </a:solidFill>
                              <a:latin typeface="Cambria Math" panose="02040503050406030204" pitchFamily="18" charset="0"/>
                              <a:cs typeface="Courier New" panose="02070309020205020404" pitchFamily="49" charset="0"/>
                            </a:rPr>
                            <m:t>𝐸𝑥𝑟𝑢𝑛</m:t>
                          </m:r>
                          <m:r>
                            <a:rPr lang="en-CA" sz="1000" i="1" dirty="0">
                              <a:solidFill>
                                <a:schemeClr val="bg2"/>
                              </a:solidFill>
                              <a:latin typeface="Cambria Math" panose="02040503050406030204" pitchFamily="18" charset="0"/>
                              <a:cs typeface="Courier New" panose="02070309020205020404" pitchFamily="49" charset="0"/>
                            </a:rPr>
                            <m:t>()</m:t>
                          </m:r>
                        </m:oMath>
                      </m:oMathPara>
                    </a14:m>
                    <a:endParaRPr lang="en-CA" sz="1000">
                      <a:solidFill>
                        <a:schemeClr val="bg2"/>
                      </a:solidFill>
                      <a:latin typeface="Courier New" panose="02070309020205020404" pitchFamily="49" charset="0"/>
                      <a:cs typeface="Courier New" panose="02070309020205020404" pitchFamily="49" charset="0"/>
                    </a:endParaRPr>
                  </a:p>
                </p:txBody>
              </p:sp>
            </mc:Choice>
            <mc:Fallback xmlns="">
              <p:sp>
                <p:nvSpPr>
                  <p:cNvPr id="51" name="Rectangle 50">
                    <a:extLst>
                      <a:ext uri="{FF2B5EF4-FFF2-40B4-BE49-F238E27FC236}">
                        <a16:creationId xmlns:a16="http://schemas.microsoft.com/office/drawing/2014/main" id="{A53BB54B-DC74-41DB-A587-019A9585B72D}"/>
                      </a:ext>
                    </a:extLst>
                  </p:cNvPr>
                  <p:cNvSpPr>
                    <a:spLocks noRot="1" noChangeAspect="1" noMove="1" noResize="1" noEditPoints="1" noAdjustHandles="1" noChangeArrowheads="1" noChangeShapeType="1" noTextEdit="1"/>
                  </p:cNvSpPr>
                  <p:nvPr/>
                </p:nvSpPr>
                <p:spPr>
                  <a:xfrm>
                    <a:off x="10678222" y="3856033"/>
                    <a:ext cx="875324" cy="392568"/>
                  </a:xfrm>
                  <a:prstGeom prst="rect">
                    <a:avLst/>
                  </a:prstGeom>
                  <a:blipFill>
                    <a:blip r:embed="rId1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E11D315D-CE80-4B20-9BCE-A2D38A5B516F}"/>
                      </a:ext>
                    </a:extLst>
                  </p:cNvPr>
                  <p:cNvSpPr/>
                  <p:nvPr/>
                </p:nvSpPr>
                <p:spPr>
                  <a:xfrm>
                    <a:off x="10580006" y="4390669"/>
                    <a:ext cx="1071757" cy="39256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000" i="1" dirty="0" smtClean="0">
                              <a:solidFill>
                                <a:schemeClr val="bg2"/>
                              </a:solidFill>
                              <a:latin typeface="Cambria Math" panose="02040503050406030204" pitchFamily="18" charset="0"/>
                              <a:cs typeface="Courier New" panose="02070309020205020404" pitchFamily="49" charset="0"/>
                            </a:rPr>
                            <m:t>𝐹𝑟𝑒𝑞𝑢𝑒𝑛𝑐𝑦</m:t>
                          </m:r>
                          <m:r>
                            <a:rPr lang="en-CA" sz="1000" i="1" dirty="0" smtClean="0">
                              <a:solidFill>
                                <a:schemeClr val="bg2"/>
                              </a:solidFill>
                              <a:latin typeface="Cambria Math" panose="02040503050406030204" pitchFamily="18" charset="0"/>
                              <a:cs typeface="Courier New" panose="02070309020205020404" pitchFamily="49" charset="0"/>
                            </a:rPr>
                            <m:t>()</m:t>
                          </m:r>
                        </m:oMath>
                      </m:oMathPara>
                    </a14:m>
                    <a:endParaRPr lang="en-CA" sz="1000">
                      <a:solidFill>
                        <a:schemeClr val="bg2"/>
                      </a:solidFill>
                      <a:latin typeface="Courier New" panose="02070309020205020404" pitchFamily="49" charset="0"/>
                      <a:cs typeface="Courier New" panose="02070309020205020404" pitchFamily="49" charset="0"/>
                    </a:endParaRPr>
                  </a:p>
                </p:txBody>
              </p:sp>
            </mc:Choice>
            <mc:Fallback xmlns="">
              <p:sp>
                <p:nvSpPr>
                  <p:cNvPr id="53" name="Rectangle 52">
                    <a:extLst>
                      <a:ext uri="{FF2B5EF4-FFF2-40B4-BE49-F238E27FC236}">
                        <a16:creationId xmlns:a16="http://schemas.microsoft.com/office/drawing/2014/main" id="{E11D315D-CE80-4B20-9BCE-A2D38A5B516F}"/>
                      </a:ext>
                    </a:extLst>
                  </p:cNvPr>
                  <p:cNvSpPr>
                    <a:spLocks noRot="1" noChangeAspect="1" noMove="1" noResize="1" noEditPoints="1" noAdjustHandles="1" noChangeArrowheads="1" noChangeShapeType="1" noTextEdit="1"/>
                  </p:cNvSpPr>
                  <p:nvPr/>
                </p:nvSpPr>
                <p:spPr>
                  <a:xfrm>
                    <a:off x="10580006" y="4390669"/>
                    <a:ext cx="1071757" cy="392568"/>
                  </a:xfrm>
                  <a:prstGeom prst="rect">
                    <a:avLst/>
                  </a:prstGeom>
                  <a:blipFill>
                    <a:blip r:embed="rId17"/>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6A37093F-2114-44E3-9450-B824D834EF9D}"/>
                      </a:ext>
                    </a:extLst>
                  </p:cNvPr>
                  <p:cNvSpPr/>
                  <p:nvPr/>
                </p:nvSpPr>
                <p:spPr>
                  <a:xfrm>
                    <a:off x="10345032" y="4945340"/>
                    <a:ext cx="1541703" cy="47885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b="0" i="1" dirty="0" smtClean="0">
                              <a:solidFill>
                                <a:schemeClr val="bg2"/>
                              </a:solidFill>
                              <a:latin typeface="Cambria Math" panose="02040503050406030204" pitchFamily="18" charset="0"/>
                              <a:cs typeface="Courier New" panose="02070309020205020404" pitchFamily="49" charset="0"/>
                            </a:rPr>
                            <m:t>𝑆𝑢𝑚</m:t>
                          </m:r>
                          <m:r>
                            <a:rPr lang="en-CA" sz="1200" i="1" dirty="0" smtClean="0">
                              <a:solidFill>
                                <a:schemeClr val="bg2"/>
                              </a:solidFill>
                              <a:latin typeface="Cambria Math" panose="02040503050406030204" pitchFamily="18" charset="0"/>
                              <a:cs typeface="Courier New" panose="02070309020205020404" pitchFamily="49" charset="0"/>
                            </a:rPr>
                            <m:t> + </m:t>
                          </m:r>
                        </m:oMath>
                      </m:oMathPara>
                    </a14:m>
                    <a:endParaRPr lang="en-CA" sz="1200" i="1">
                      <a:solidFill>
                        <a:schemeClr val="bg2"/>
                      </a:solidFill>
                      <a:latin typeface="Cambria Math" panose="02040503050406030204" pitchFamily="18" charset="0"/>
                      <a:cs typeface="Courier New" panose="02070309020205020404" pitchFamily="49" charset="0"/>
                    </a:endParaRPr>
                  </a:p>
                  <a:p>
                    <a:pPr algn="ctr"/>
                    <a14:m>
                      <m:oMathPara xmlns:m="http://schemas.openxmlformats.org/officeDocument/2006/math">
                        <m:oMathParaPr>
                          <m:jc m:val="centerGroup"/>
                        </m:oMathParaPr>
                        <m:oMath xmlns:m="http://schemas.openxmlformats.org/officeDocument/2006/math">
                          <m:r>
                            <a:rPr lang="en-CA" sz="1000" i="1" dirty="0" smtClean="0">
                              <a:solidFill>
                                <a:schemeClr val="bg2"/>
                              </a:solidFill>
                              <a:latin typeface="Cambria Math" panose="02040503050406030204" pitchFamily="18" charset="0"/>
                              <a:cs typeface="Courier New" panose="02070309020205020404" pitchFamily="49" charset="0"/>
                            </a:rPr>
                            <m:t>(</m:t>
                          </m:r>
                          <m:r>
                            <a:rPr lang="en-CA" sz="1000" i="1" dirty="0" err="1" smtClean="0">
                              <a:solidFill>
                                <a:schemeClr val="bg2"/>
                              </a:solidFill>
                              <a:latin typeface="Cambria Math" panose="02040503050406030204" pitchFamily="18" charset="0"/>
                              <a:cs typeface="Courier New" panose="02070309020205020404" pitchFamily="49" charset="0"/>
                            </a:rPr>
                            <m:t>𝐿𝐶𝑃</m:t>
                          </m:r>
                          <m:r>
                            <a:rPr lang="en-CA" sz="1000" i="1" baseline="-25000" dirty="0" err="1" smtClean="0">
                              <a:solidFill>
                                <a:schemeClr val="bg2"/>
                              </a:solidFill>
                              <a:latin typeface="Cambria Math" panose="02040503050406030204" pitchFamily="18" charset="0"/>
                              <a:cs typeface="Courier New" panose="02070309020205020404" pitchFamily="49" charset="0"/>
                            </a:rPr>
                            <m:t>𝑖</m:t>
                          </m:r>
                          <m:r>
                            <a:rPr lang="en-CA" sz="1000" i="1" dirty="0" smtClean="0">
                              <a:solidFill>
                                <a:schemeClr val="bg2"/>
                              </a:solidFill>
                              <a:latin typeface="Cambria Math" panose="02040503050406030204" pitchFamily="18" charset="0"/>
                              <a:cs typeface="Courier New" panose="02070309020205020404" pitchFamily="49" charset="0"/>
                            </a:rPr>
                            <m:t> – </m:t>
                          </m:r>
                          <m:r>
                            <a:rPr lang="en-CA" sz="1000" i="1" dirty="0" smtClean="0">
                              <a:solidFill>
                                <a:schemeClr val="bg2"/>
                              </a:solidFill>
                              <a:latin typeface="Cambria Math" panose="02040503050406030204" pitchFamily="18" charset="0"/>
                              <a:cs typeface="Courier New" panose="02070309020205020404" pitchFamily="49" charset="0"/>
                            </a:rPr>
                            <m:t>𝑝</m:t>
                          </m:r>
                          <m:r>
                            <a:rPr lang="en-CA" sz="1000" i="1" dirty="0" smtClean="0">
                              <a:solidFill>
                                <a:schemeClr val="bg2"/>
                              </a:solidFill>
                              <a:latin typeface="Cambria Math" panose="02040503050406030204" pitchFamily="18" charset="0"/>
                              <a:cs typeface="Courier New" panose="02070309020205020404" pitchFamily="49" charset="0"/>
                            </a:rPr>
                            <m:t>)	∗ (</m:t>
                          </m:r>
                          <m:r>
                            <a:rPr lang="en-CA" sz="1000" i="1" dirty="0" err="1" smtClean="0">
                              <a:solidFill>
                                <a:schemeClr val="bg2"/>
                              </a:solidFill>
                              <a:latin typeface="Cambria Math" panose="02040503050406030204" pitchFamily="18" charset="0"/>
                              <a:cs typeface="Courier New" panose="02070309020205020404" pitchFamily="49" charset="0"/>
                            </a:rPr>
                            <m:t>𝑓</m:t>
                          </m:r>
                          <m:r>
                            <a:rPr lang="en-CA" sz="1000" i="1" baseline="-25000" dirty="0" err="1" smtClean="0">
                              <a:solidFill>
                                <a:schemeClr val="bg2"/>
                              </a:solidFill>
                              <a:latin typeface="Cambria Math" panose="02040503050406030204" pitchFamily="18" charset="0"/>
                              <a:cs typeface="Courier New" panose="02070309020205020404" pitchFamily="49" charset="0"/>
                            </a:rPr>
                            <m:t>𝑟</m:t>
                          </m:r>
                          <m:r>
                            <a:rPr lang="en-CA" sz="1000" i="1" baseline="-25000" dirty="0" err="1" smtClean="0">
                              <a:solidFill>
                                <a:schemeClr val="bg2"/>
                              </a:solidFill>
                              <a:latin typeface="Cambria Math" panose="02040503050406030204" pitchFamily="18" charset="0"/>
                              <a:cs typeface="Courier New" panose="02070309020205020404" pitchFamily="49" charset="0"/>
                            </a:rPr>
                            <m:t>,</m:t>
                          </m:r>
                          <m:r>
                            <a:rPr lang="en-CA" sz="1000" i="1" baseline="-25000" dirty="0" err="1" smtClean="0">
                              <a:solidFill>
                                <a:schemeClr val="bg2"/>
                              </a:solidFill>
                              <a:latin typeface="Cambria Math" panose="02040503050406030204" pitchFamily="18" charset="0"/>
                              <a:cs typeface="Courier New" panose="02070309020205020404" pitchFamily="49" charset="0"/>
                            </a:rPr>
                            <m:t>𝑢</m:t>
                          </m:r>
                          <m:r>
                            <a:rPr lang="en-CA" sz="1000" i="1" dirty="0" smtClean="0">
                              <a:solidFill>
                                <a:schemeClr val="bg2"/>
                              </a:solidFill>
                              <a:latin typeface="Cambria Math" panose="02040503050406030204" pitchFamily="18" charset="0"/>
                              <a:cs typeface="Courier New" panose="02070309020205020404" pitchFamily="49" charset="0"/>
                            </a:rPr>
                            <m:t> − 1)</m:t>
                          </m:r>
                        </m:oMath>
                      </m:oMathPara>
                    </a14:m>
                    <a:endParaRPr lang="en-CA" sz="1000" baseline="-25000">
                      <a:solidFill>
                        <a:schemeClr val="bg2"/>
                      </a:solidFill>
                      <a:latin typeface="Courier New" panose="02070309020205020404" pitchFamily="49" charset="0"/>
                      <a:cs typeface="Courier New" panose="02070309020205020404" pitchFamily="49" charset="0"/>
                    </a:endParaRPr>
                  </a:p>
                </p:txBody>
              </p:sp>
            </mc:Choice>
            <mc:Fallback xmlns="">
              <p:sp>
                <p:nvSpPr>
                  <p:cNvPr id="55" name="Rectangle 54">
                    <a:extLst>
                      <a:ext uri="{FF2B5EF4-FFF2-40B4-BE49-F238E27FC236}">
                        <a16:creationId xmlns:a16="http://schemas.microsoft.com/office/drawing/2014/main" id="{6A37093F-2114-44E3-9450-B824D834EF9D}"/>
                      </a:ext>
                    </a:extLst>
                  </p:cNvPr>
                  <p:cNvSpPr>
                    <a:spLocks noRot="1" noChangeAspect="1" noMove="1" noResize="1" noEditPoints="1" noAdjustHandles="1" noChangeArrowheads="1" noChangeShapeType="1" noTextEdit="1"/>
                  </p:cNvSpPr>
                  <p:nvPr/>
                </p:nvSpPr>
                <p:spPr>
                  <a:xfrm>
                    <a:off x="10345032" y="4945340"/>
                    <a:ext cx="1541703" cy="478857"/>
                  </a:xfrm>
                  <a:prstGeom prst="rect">
                    <a:avLst/>
                  </a:prstGeom>
                  <a:blipFill>
                    <a:blip r:embed="rId18"/>
                    <a:stretch>
                      <a:fillRect/>
                    </a:stretch>
                  </a:blipFill>
                </p:spPr>
                <p:txBody>
                  <a:bodyPr/>
                  <a:lstStyle/>
                  <a:p>
                    <a:r>
                      <a:rPr lang="en-CA">
                        <a:noFill/>
                      </a:rPr>
                      <a:t> </a:t>
                    </a:r>
                  </a:p>
                </p:txBody>
              </p:sp>
            </mc:Fallback>
          </mc:AlternateContent>
        </p:grpSp>
        <p:cxnSp>
          <p:nvCxnSpPr>
            <p:cNvPr id="47" name="Straight Arrow Connector 46">
              <a:extLst>
                <a:ext uri="{FF2B5EF4-FFF2-40B4-BE49-F238E27FC236}">
                  <a16:creationId xmlns:a16="http://schemas.microsoft.com/office/drawing/2014/main" id="{D07A9EE0-EA47-4D28-87BB-FC96217BA72D}"/>
                </a:ext>
              </a:extLst>
            </p:cNvPr>
            <p:cNvCxnSpPr>
              <a:cxnSpLocks/>
              <a:stCxn id="51" idx="2"/>
              <a:endCxn id="53" idx="0"/>
            </p:cNvCxnSpPr>
            <p:nvPr/>
          </p:nvCxnSpPr>
          <p:spPr>
            <a:xfrm>
              <a:off x="11157333" y="4053196"/>
              <a:ext cx="1" cy="14206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6B8C8E8-A0AA-4F50-8C05-234F3DBA473B}"/>
                </a:ext>
              </a:extLst>
            </p:cNvPr>
            <p:cNvCxnSpPr>
              <a:cxnSpLocks/>
              <a:stCxn id="53" idx="2"/>
              <a:endCxn id="55" idx="0"/>
            </p:cNvCxnSpPr>
            <p:nvPr/>
          </p:nvCxnSpPr>
          <p:spPr>
            <a:xfrm flipH="1">
              <a:off x="11157333" y="4587832"/>
              <a:ext cx="1" cy="162103"/>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1321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 name="Title 4">
            <a:extLst>
              <a:ext uri="{FF2B5EF4-FFF2-40B4-BE49-F238E27FC236}">
                <a16:creationId xmlns:a16="http://schemas.microsoft.com/office/drawing/2014/main" id="{6C87958C-AB57-4D4B-B090-C77E611748E3}"/>
              </a:ext>
            </a:extLst>
          </p:cNvPr>
          <p:cNvSpPr>
            <a:spLocks noGrp="1"/>
          </p:cNvSpPr>
          <p:nvPr>
            <p:ph type="title"/>
          </p:nvPr>
        </p:nvSpPr>
        <p:spPr>
          <a:xfrm>
            <a:off x="838200" y="586992"/>
            <a:ext cx="4953000" cy="1664573"/>
          </a:xfrm>
        </p:spPr>
        <p:txBody>
          <a:bodyPr>
            <a:normAutofit/>
          </a:bodyPr>
          <a:lstStyle/>
          <a:p>
            <a:pPr>
              <a:lnSpc>
                <a:spcPct val="90000"/>
              </a:lnSpc>
            </a:pPr>
            <a:r>
              <a:rPr lang="en-CA" sz="4000">
                <a:solidFill>
                  <a:schemeClr val="tx2"/>
                </a:solidFill>
              </a:rPr>
              <a:t>MAXCOVER</a:t>
            </a:r>
            <a:br>
              <a:rPr lang="en-CA" sz="3700">
                <a:solidFill>
                  <a:schemeClr val="tx2"/>
                </a:solidFill>
              </a:rPr>
            </a:br>
            <a:r>
              <a:rPr lang="en-CA" sz="2000" b="0">
                <a:solidFill>
                  <a:schemeClr val="tx2"/>
                </a:solidFill>
              </a:rPr>
              <a:t>Data Structures</a:t>
            </a:r>
          </a:p>
        </p:txBody>
      </p:sp>
      <p:sp>
        <p:nvSpPr>
          <p:cNvPr id="12" name="Content Placeholder 11">
            <a:extLst>
              <a:ext uri="{FF2B5EF4-FFF2-40B4-BE49-F238E27FC236}">
                <a16:creationId xmlns:a16="http://schemas.microsoft.com/office/drawing/2014/main" id="{2377EF59-30F4-DCE6-9B5A-0ECD90E1272F}"/>
              </a:ext>
            </a:extLst>
          </p:cNvPr>
          <p:cNvSpPr>
            <a:spLocks noGrp="1"/>
          </p:cNvSpPr>
          <p:nvPr>
            <p:ph idx="1"/>
          </p:nvPr>
        </p:nvSpPr>
        <p:spPr>
          <a:xfrm>
            <a:off x="838200" y="2411654"/>
            <a:ext cx="4952681" cy="3122036"/>
          </a:xfrm>
        </p:spPr>
        <p:txBody>
          <a:bodyPr anchor="ctr">
            <a:normAutofit/>
          </a:bodyPr>
          <a:lstStyle/>
          <a:p>
            <a:r>
              <a:rPr lang="en-US" sz="1800">
                <a:solidFill>
                  <a:srgbClr val="FF0000"/>
                </a:solidFill>
                <a:highlight>
                  <a:srgbClr val="FFFF00"/>
                </a:highlight>
                <a:cs typeface="Courier New" panose="02070309020205020404" pitchFamily="49" charset="0"/>
              </a:rPr>
              <a:t>Original </a:t>
            </a:r>
            <a:r>
              <a:rPr lang="en-US" sz="1800" err="1">
                <a:solidFill>
                  <a:srgbClr val="FF0000"/>
                </a:solidFill>
                <a:highlight>
                  <a:srgbClr val="FFFF00"/>
                </a:highlight>
                <a:cs typeface="Courier New" panose="02070309020205020404" pitchFamily="49" charset="0"/>
              </a:rPr>
              <a:t>Alg</a:t>
            </a:r>
            <a:r>
              <a:rPr lang="en-US" sz="1800">
                <a:solidFill>
                  <a:srgbClr val="FF0000"/>
                </a:solidFill>
                <a:highlight>
                  <a:srgbClr val="FFFF00"/>
                </a:highlight>
                <a:cs typeface="Courier New" panose="02070309020205020404" pitchFamily="49" charset="0"/>
              </a:rPr>
              <a:t> here</a:t>
            </a:r>
          </a:p>
        </p:txBody>
      </p:sp>
      <p:sp>
        <p:nvSpPr>
          <p:cNvPr id="19" name="Rectangle 18">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96875" y="0"/>
            <a:ext cx="5992075"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4F5CB7-A3D1-44A9-8B58-DB497DD7DD92}"/>
              </a:ext>
            </a:extLst>
          </p:cNvPr>
          <p:cNvSpPr>
            <a:spLocks noGrp="1"/>
          </p:cNvSpPr>
          <p:nvPr>
            <p:ph type="sldNum" sz="quarter" idx="12"/>
          </p:nvPr>
        </p:nvSpPr>
        <p:spPr>
          <a:xfrm>
            <a:off x="8610600" y="6327648"/>
            <a:ext cx="2743200" cy="365125"/>
          </a:xfrm>
        </p:spPr>
        <p:txBody>
          <a:bodyPr>
            <a:normAutofit/>
          </a:bodyPr>
          <a:lstStyle/>
          <a:p>
            <a:pPr>
              <a:spcAft>
                <a:spcPts val="600"/>
              </a:spcAft>
            </a:pPr>
            <a:fld id="{73B850FF-6169-4056-8077-06FFA93A5366}" type="slidenum">
              <a:rPr lang="en-US" smtClean="0"/>
              <a:pPr>
                <a:spcAft>
                  <a:spcPts val="600"/>
                </a:spcAft>
              </a:pPr>
              <a:t>65</a:t>
            </a:fld>
            <a:endParaRPr lang="en-US"/>
          </a:p>
        </p:txBody>
      </p:sp>
      <p:grpSp>
        <p:nvGrpSpPr>
          <p:cNvPr id="43" name="Group 42">
            <a:extLst>
              <a:ext uri="{FF2B5EF4-FFF2-40B4-BE49-F238E27FC236}">
                <a16:creationId xmlns:a16="http://schemas.microsoft.com/office/drawing/2014/main" id="{152929FB-53D1-4F86-A8EB-5C0979C4409D}"/>
              </a:ext>
            </a:extLst>
          </p:cNvPr>
          <p:cNvGrpSpPr/>
          <p:nvPr/>
        </p:nvGrpSpPr>
        <p:grpSpPr>
          <a:xfrm>
            <a:off x="8568690" y="609712"/>
            <a:ext cx="1303020" cy="5638576"/>
            <a:chOff x="8568690" y="609712"/>
            <a:chExt cx="1303020" cy="5638576"/>
          </a:xfrm>
        </p:grpSpPr>
        <p:sp>
          <p:nvSpPr>
            <p:cNvPr id="44" name="Oval 43">
              <a:extLst>
                <a:ext uri="{FF2B5EF4-FFF2-40B4-BE49-F238E27FC236}">
                  <a16:creationId xmlns:a16="http://schemas.microsoft.com/office/drawing/2014/main" id="{CF9A6E49-A927-41C4-9913-2B97CA2D0715}"/>
                </a:ext>
              </a:extLst>
            </p:cNvPr>
            <p:cNvSpPr/>
            <p:nvPr/>
          </p:nvSpPr>
          <p:spPr>
            <a:xfrm>
              <a:off x="8682990" y="609712"/>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Main()</a:t>
              </a:r>
            </a:p>
          </p:txBody>
        </p:sp>
        <p:sp>
          <p:nvSpPr>
            <p:cNvPr id="48" name="Rectangle 47">
              <a:extLst>
                <a:ext uri="{FF2B5EF4-FFF2-40B4-BE49-F238E27FC236}">
                  <a16:creationId xmlns:a16="http://schemas.microsoft.com/office/drawing/2014/main" id="{E92D464E-7485-4E42-81AB-A8ACD862065D}"/>
                </a:ext>
              </a:extLst>
            </p:cNvPr>
            <p:cNvSpPr/>
            <p:nvPr/>
          </p:nvSpPr>
          <p:spPr>
            <a:xfrm>
              <a:off x="8568690" y="1402962"/>
              <a:ext cx="1303020"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latin typeface="Courier New" panose="02070309020205020404" pitchFamily="49" charset="0"/>
                  <a:cs typeface="Courier New" panose="02070309020205020404" pitchFamily="49" charset="0"/>
                </a:rPr>
                <a:t>Compute_MC</a:t>
              </a:r>
              <a:r>
                <a:rPr lang="en-CA" sz="1200">
                  <a:latin typeface="Courier New" panose="02070309020205020404" pitchFamily="49" charset="0"/>
                  <a:cs typeface="Courier New" panose="02070309020205020404" pitchFamily="49" charset="0"/>
                </a:rPr>
                <a:t>()</a:t>
              </a:r>
            </a:p>
          </p:txBody>
        </p:sp>
        <p:sp>
          <p:nvSpPr>
            <p:cNvPr id="50" name="Rectangle: Rounded Corners 49">
              <a:extLst>
                <a:ext uri="{FF2B5EF4-FFF2-40B4-BE49-F238E27FC236}">
                  <a16:creationId xmlns:a16="http://schemas.microsoft.com/office/drawing/2014/main" id="{FB473471-9B66-4217-AB60-A208D9B3AE68}"/>
                </a:ext>
              </a:extLst>
            </p:cNvPr>
            <p:cNvSpPr/>
            <p:nvPr/>
          </p:nvSpPr>
          <p:spPr>
            <a:xfrm>
              <a:off x="8831304" y="1985582"/>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SA</a:t>
              </a:r>
            </a:p>
          </p:txBody>
        </p:sp>
        <p:sp>
          <p:nvSpPr>
            <p:cNvPr id="52" name="Rectangle: Rounded Corners 51">
              <a:extLst>
                <a:ext uri="{FF2B5EF4-FFF2-40B4-BE49-F238E27FC236}">
                  <a16:creationId xmlns:a16="http://schemas.microsoft.com/office/drawing/2014/main" id="{203AA38B-938F-43A0-AF7E-D79E0DB66AD2}"/>
                </a:ext>
              </a:extLst>
            </p:cNvPr>
            <p:cNvSpPr/>
            <p:nvPr/>
          </p:nvSpPr>
          <p:spPr>
            <a:xfrm>
              <a:off x="8831304" y="2586978"/>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LCP</a:t>
              </a:r>
            </a:p>
          </p:txBody>
        </p:sp>
        <p:sp>
          <p:nvSpPr>
            <p:cNvPr id="54" name="Rectangle: Rounded Corners 53">
              <a:extLst>
                <a:ext uri="{FF2B5EF4-FFF2-40B4-BE49-F238E27FC236}">
                  <a16:creationId xmlns:a16="http://schemas.microsoft.com/office/drawing/2014/main" id="{8062EBCD-4904-44C9-BABB-213319A40091}"/>
                </a:ext>
              </a:extLst>
            </p:cNvPr>
            <p:cNvSpPr/>
            <p:nvPr/>
          </p:nvSpPr>
          <p:spPr>
            <a:xfrm>
              <a:off x="8841228" y="3188374"/>
              <a:ext cx="75476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RSF</a:t>
              </a:r>
            </a:p>
          </p:txBody>
        </p:sp>
        <p:sp>
          <p:nvSpPr>
            <p:cNvPr id="56" name="Rectangle: Rounded Corners 55">
              <a:extLst>
                <a:ext uri="{FF2B5EF4-FFF2-40B4-BE49-F238E27FC236}">
                  <a16:creationId xmlns:a16="http://schemas.microsoft.com/office/drawing/2014/main" id="{36868E16-0C05-4248-B6D0-6FD8BEF84025}"/>
                </a:ext>
              </a:extLst>
            </p:cNvPr>
            <p:cNvSpPr/>
            <p:nvPr/>
          </p:nvSpPr>
          <p:spPr>
            <a:xfrm>
              <a:off x="8839703" y="3789770"/>
              <a:ext cx="757818" cy="4648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Lobster" panose="00000500000000000000" pitchFamily="2" charset="0"/>
                </a:rPr>
                <a:t>OLP</a:t>
              </a:r>
            </a:p>
          </p:txBody>
        </p:sp>
        <p:sp>
          <p:nvSpPr>
            <p:cNvPr id="57" name="Rectangle: Rounded Corners 56">
              <a:extLst>
                <a:ext uri="{FF2B5EF4-FFF2-40B4-BE49-F238E27FC236}">
                  <a16:creationId xmlns:a16="http://schemas.microsoft.com/office/drawing/2014/main" id="{FED446C4-91D1-4774-B6A7-94D7EFBDA423}"/>
                </a:ext>
              </a:extLst>
            </p:cNvPr>
            <p:cNvSpPr/>
            <p:nvPr/>
          </p:nvSpPr>
          <p:spPr>
            <a:xfrm>
              <a:off x="8839703" y="4391166"/>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RSPC</a:t>
              </a:r>
            </a:p>
          </p:txBody>
        </p:sp>
        <p:sp>
          <p:nvSpPr>
            <p:cNvPr id="58" name="Rectangle: Rounded Corners 57">
              <a:extLst>
                <a:ext uri="{FF2B5EF4-FFF2-40B4-BE49-F238E27FC236}">
                  <a16:creationId xmlns:a16="http://schemas.microsoft.com/office/drawing/2014/main" id="{D1B1247A-58A2-432D-B83D-5E1A3D5868D4}"/>
                </a:ext>
              </a:extLst>
            </p:cNvPr>
            <p:cNvSpPr/>
            <p:nvPr/>
          </p:nvSpPr>
          <p:spPr>
            <a:xfrm>
              <a:off x="8768576" y="4973786"/>
              <a:ext cx="903249" cy="464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latin typeface="Courier New" panose="02070309020205020404" pitchFamily="49" charset="0"/>
                  <a:cs typeface="Courier New" panose="02070309020205020404" pitchFamily="49" charset="0"/>
                </a:rPr>
                <a:t>MC_List</a:t>
              </a:r>
              <a:endParaRPr lang="en-CA" sz="1200" baseline="-25000">
                <a:latin typeface="Courier New" panose="02070309020205020404" pitchFamily="49" charset="0"/>
                <a:cs typeface="Courier New" panose="02070309020205020404" pitchFamily="49" charset="0"/>
              </a:endParaRPr>
            </a:p>
          </p:txBody>
        </p:sp>
        <p:sp>
          <p:nvSpPr>
            <p:cNvPr id="60" name="Oval 59">
              <a:extLst>
                <a:ext uri="{FF2B5EF4-FFF2-40B4-BE49-F238E27FC236}">
                  <a16:creationId xmlns:a16="http://schemas.microsoft.com/office/drawing/2014/main" id="{6EF2E830-70A5-4138-927B-53E8ECE56B90}"/>
                </a:ext>
              </a:extLst>
            </p:cNvPr>
            <p:cNvSpPr/>
            <p:nvPr/>
          </p:nvSpPr>
          <p:spPr>
            <a:xfrm>
              <a:off x="8682990" y="5556409"/>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Output</a:t>
              </a:r>
            </a:p>
          </p:txBody>
        </p:sp>
        <p:cxnSp>
          <p:nvCxnSpPr>
            <p:cNvPr id="61" name="Connector: Elbow 60">
              <a:extLst>
                <a:ext uri="{FF2B5EF4-FFF2-40B4-BE49-F238E27FC236}">
                  <a16:creationId xmlns:a16="http://schemas.microsoft.com/office/drawing/2014/main" id="{89334EB0-4F0E-4667-9368-EBAC7F64A172}"/>
                </a:ext>
              </a:extLst>
            </p:cNvPr>
            <p:cNvCxnSpPr>
              <a:cxnSpLocks/>
            </p:cNvCxnSpPr>
            <p:nvPr/>
          </p:nvCxnSpPr>
          <p:spPr>
            <a:xfrm rot="16200000" flipH="1">
              <a:off x="9164821" y="1349102"/>
              <a:ext cx="110759" cy="6350"/>
            </a:xfrm>
            <a:prstGeom prst="bentConnector3">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BA68534C-EBD8-48E5-A80B-D58BCAA6F31E}"/>
                </a:ext>
              </a:extLst>
            </p:cNvPr>
            <p:cNvCxnSpPr>
              <a:cxnSpLocks/>
            </p:cNvCxnSpPr>
            <p:nvPr/>
          </p:nvCxnSpPr>
          <p:spPr>
            <a:xfrm flipH="1">
              <a:off x="9220200" y="5433912"/>
              <a:ext cx="1" cy="127191"/>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64F44AB4-3876-4FFA-A31B-E91195FEB3F2}"/>
                </a:ext>
              </a:extLst>
            </p:cNvPr>
            <p:cNvCxnSpPr>
              <a:cxnSpLocks/>
              <a:endCxn id="50" idx="0"/>
            </p:cNvCxnSpPr>
            <p:nvPr/>
          </p:nvCxnSpPr>
          <p:spPr>
            <a:xfrm flipH="1">
              <a:off x="9218612" y="1863088"/>
              <a:ext cx="1588" cy="122494"/>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FB1AD98-1131-423A-BEE4-5732EA843194}"/>
                </a:ext>
              </a:extLst>
            </p:cNvPr>
            <p:cNvCxnSpPr>
              <a:cxnSpLocks/>
              <a:stCxn id="50" idx="2"/>
              <a:endCxn id="52" idx="0"/>
            </p:cNvCxnSpPr>
            <p:nvPr/>
          </p:nvCxnSpPr>
          <p:spPr>
            <a:xfrm>
              <a:off x="9218612" y="2450402"/>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105827DC-F110-4B71-B79E-2C8123E8CF93}"/>
                </a:ext>
              </a:extLst>
            </p:cNvPr>
            <p:cNvCxnSpPr>
              <a:cxnSpLocks/>
              <a:stCxn id="52" idx="2"/>
              <a:endCxn id="54" idx="0"/>
            </p:cNvCxnSpPr>
            <p:nvPr/>
          </p:nvCxnSpPr>
          <p:spPr>
            <a:xfrm>
              <a:off x="9218612" y="3051798"/>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4B92A48B-6098-4926-BB2C-7A1CD3504411}"/>
                </a:ext>
              </a:extLst>
            </p:cNvPr>
            <p:cNvCxnSpPr>
              <a:cxnSpLocks/>
              <a:stCxn id="54" idx="2"/>
              <a:endCxn id="56" idx="0"/>
            </p:cNvCxnSpPr>
            <p:nvPr/>
          </p:nvCxnSpPr>
          <p:spPr>
            <a:xfrm>
              <a:off x="9218612" y="3653194"/>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099381FE-E52A-43E7-98B1-824AE46A1C14}"/>
                </a:ext>
              </a:extLst>
            </p:cNvPr>
            <p:cNvCxnSpPr>
              <a:cxnSpLocks/>
              <a:stCxn id="56" idx="2"/>
              <a:endCxn id="57" idx="0"/>
            </p:cNvCxnSpPr>
            <p:nvPr/>
          </p:nvCxnSpPr>
          <p:spPr>
            <a:xfrm>
              <a:off x="9218612" y="4254590"/>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A874B8A3-251D-4424-A486-2EC5679D1CF4}"/>
                </a:ext>
              </a:extLst>
            </p:cNvPr>
            <p:cNvCxnSpPr>
              <a:cxnSpLocks/>
              <a:stCxn id="57" idx="2"/>
              <a:endCxn id="58" idx="0"/>
            </p:cNvCxnSpPr>
            <p:nvPr/>
          </p:nvCxnSpPr>
          <p:spPr>
            <a:xfrm>
              <a:off x="9218612" y="4855986"/>
              <a:ext cx="1589" cy="11780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Rectangle: Rounded Corners 31">
            <a:extLst>
              <a:ext uri="{FF2B5EF4-FFF2-40B4-BE49-F238E27FC236}">
                <a16:creationId xmlns:a16="http://schemas.microsoft.com/office/drawing/2014/main" id="{897E4466-8CAF-489C-B474-5EC157A5273E}"/>
              </a:ext>
            </a:extLst>
          </p:cNvPr>
          <p:cNvSpPr/>
          <p:nvPr/>
        </p:nvSpPr>
        <p:spPr>
          <a:xfrm>
            <a:off x="10505165" y="1564500"/>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a:t>
            </a:r>
            <a:r>
              <a:rPr lang="en-CA" baseline="-25000">
                <a:latin typeface="Lobster" panose="00000500000000000000" pitchFamily="2" charset="0"/>
              </a:rPr>
              <a:t>1</a:t>
            </a:r>
          </a:p>
        </p:txBody>
      </p:sp>
      <p:sp>
        <p:nvSpPr>
          <p:cNvPr id="33" name="Rectangle: Rounded Corners 32">
            <a:extLst>
              <a:ext uri="{FF2B5EF4-FFF2-40B4-BE49-F238E27FC236}">
                <a16:creationId xmlns:a16="http://schemas.microsoft.com/office/drawing/2014/main" id="{9C2CC931-32DC-4ED6-B6BC-9B970B6E8CCB}"/>
              </a:ext>
            </a:extLst>
          </p:cNvPr>
          <p:cNvSpPr/>
          <p:nvPr/>
        </p:nvSpPr>
        <p:spPr>
          <a:xfrm>
            <a:off x="10505165" y="2165896"/>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a:t>
            </a:r>
            <a:r>
              <a:rPr lang="en-CA" baseline="-25000">
                <a:latin typeface="Lobster" panose="00000500000000000000" pitchFamily="2" charset="0"/>
              </a:rPr>
              <a:t>m</a:t>
            </a:r>
          </a:p>
        </p:txBody>
      </p:sp>
      <p:cxnSp>
        <p:nvCxnSpPr>
          <p:cNvPr id="36" name="Straight Arrow Connector 35">
            <a:extLst>
              <a:ext uri="{FF2B5EF4-FFF2-40B4-BE49-F238E27FC236}">
                <a16:creationId xmlns:a16="http://schemas.microsoft.com/office/drawing/2014/main" id="{3DCB3360-1C5D-4FCF-88A5-EC5960DBCC6A}"/>
              </a:ext>
            </a:extLst>
          </p:cNvPr>
          <p:cNvCxnSpPr>
            <a:cxnSpLocks/>
            <a:stCxn id="32" idx="2"/>
            <a:endCxn id="33" idx="0"/>
          </p:cNvCxnSpPr>
          <p:nvPr/>
        </p:nvCxnSpPr>
        <p:spPr>
          <a:xfrm>
            <a:off x="10892473" y="2029320"/>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EDCA9A2-88EC-43B3-9F4B-46D3549E6AB1}"/>
              </a:ext>
            </a:extLst>
          </p:cNvPr>
          <p:cNvCxnSpPr>
            <a:cxnSpLocks/>
            <a:stCxn id="33" idx="2"/>
          </p:cNvCxnSpPr>
          <p:nvPr/>
        </p:nvCxnSpPr>
        <p:spPr>
          <a:xfrm>
            <a:off x="10892473" y="2630716"/>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2DC9D9C5-8205-4C6F-AA48-31D0E2437BFA}"/>
              </a:ext>
            </a:extLst>
          </p:cNvPr>
          <p:cNvSpPr/>
          <p:nvPr/>
        </p:nvSpPr>
        <p:spPr>
          <a:xfrm>
            <a:off x="10030258" y="2764490"/>
            <a:ext cx="1744277"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latin typeface="Courier New" panose="02070309020205020404" pitchFamily="49" charset="0"/>
                <a:cs typeface="Courier New" panose="02070309020205020404" pitchFamily="49" charset="0"/>
              </a:rPr>
              <a:t>Runs_for_exrun</a:t>
            </a:r>
            <a:r>
              <a:rPr lang="en-CA" sz="120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54640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03536F7-0423-41A0-8F5E-370BEC73AAA6}"/>
              </a:ext>
            </a:extLst>
          </p:cNvPr>
          <p:cNvSpPr>
            <a:spLocks noGrp="1"/>
          </p:cNvSpPr>
          <p:nvPr>
            <p:ph type="title"/>
          </p:nvPr>
        </p:nvSpPr>
        <p:spPr>
          <a:xfrm>
            <a:off x="914400" y="1809431"/>
            <a:ext cx="10515600" cy="810418"/>
          </a:xfrm>
        </p:spPr>
        <p:txBody>
          <a:bodyPr>
            <a:normAutofit/>
          </a:bodyPr>
          <a:lstStyle/>
          <a:p>
            <a:pPr algn="ctr"/>
            <a:r>
              <a:rPr lang="en-US" sz="4000" b="0"/>
              <a:t>This thesis only concerns </a:t>
            </a:r>
            <a:r>
              <a:rPr lang="en-US" sz="4000" b="0" i="1"/>
              <a:t>regular</a:t>
            </a:r>
            <a:r>
              <a:rPr lang="en-US" sz="4000" b="0"/>
              <a:t> strings.</a:t>
            </a:r>
            <a:endParaRPr lang="en-CA" sz="4000" b="0"/>
          </a:p>
        </p:txBody>
      </p:sp>
      <p:sp>
        <p:nvSpPr>
          <p:cNvPr id="8" name="Content Placeholder 7">
            <a:extLst>
              <a:ext uri="{FF2B5EF4-FFF2-40B4-BE49-F238E27FC236}">
                <a16:creationId xmlns:a16="http://schemas.microsoft.com/office/drawing/2014/main" id="{214EF9FE-79D6-4E94-BEC5-DF80BB6747E5}"/>
              </a:ext>
            </a:extLst>
          </p:cNvPr>
          <p:cNvSpPr txBox="1">
            <a:spLocks noGrp="1"/>
          </p:cNvSpPr>
          <p:nvPr>
            <p:ph sz="half" idx="1"/>
          </p:nvPr>
        </p:nvSpPr>
        <p:spPr>
          <a:xfrm>
            <a:off x="838200" y="3429001"/>
            <a:ext cx="5181600" cy="2162964"/>
          </a:xfrm>
          <a:prstGeom prst="rect">
            <a:avLst/>
          </a:prstGeom>
          <a:noFill/>
        </p:spPr>
        <p:txBody>
          <a:bodyPr wrap="square" rtlCol="0" anchor="ctr">
            <a:spAutoFit/>
          </a:bodyPr>
          <a:lstStyle/>
          <a:p>
            <a:r>
              <a:rPr lang="en-CA" sz="2400">
                <a:solidFill>
                  <a:schemeClr val="bg1"/>
                </a:solidFill>
              </a:rPr>
              <a:t>A </a:t>
            </a:r>
            <a:r>
              <a:rPr lang="en-CA" sz="2400" b="1" i="1">
                <a:solidFill>
                  <a:schemeClr val="bg1"/>
                </a:solidFill>
              </a:rPr>
              <a:t>regular</a:t>
            </a:r>
            <a:r>
              <a:rPr lang="en-CA" sz="2400">
                <a:solidFill>
                  <a:schemeClr val="bg1"/>
                </a:solidFill>
              </a:rPr>
              <a:t> string is </a:t>
            </a:r>
            <a:r>
              <a:rPr lang="en-US" sz="2400">
                <a:solidFill>
                  <a:schemeClr val="bg1"/>
                </a:solidFill>
              </a:rPr>
              <a:t>when </a:t>
            </a:r>
            <a:br>
              <a:rPr lang="en-US" sz="2400">
                <a:solidFill>
                  <a:schemeClr val="bg1"/>
                </a:solidFill>
              </a:rPr>
            </a:br>
            <a:r>
              <a:rPr lang="en-US" sz="2400">
                <a:solidFill>
                  <a:schemeClr val="bg1"/>
                </a:solidFill>
              </a:rPr>
              <a:t>each letter in </a:t>
            </a:r>
            <a:r>
              <a:rPr lang="en-US" sz="2400">
                <a:solidFill>
                  <a:schemeClr val="bg1"/>
                </a:solidFill>
                <a:latin typeface="Cambria Math" panose="02040503050406030204" pitchFamily="18" charset="0"/>
                <a:ea typeface="Cambria Math" panose="02040503050406030204" pitchFamily="18" charset="0"/>
              </a:rPr>
              <a:t>x</a:t>
            </a:r>
            <a:r>
              <a:rPr lang="en-US" sz="2400">
                <a:solidFill>
                  <a:schemeClr val="bg1"/>
                </a:solidFill>
              </a:rPr>
              <a:t> represents only a </a:t>
            </a:r>
            <a:r>
              <a:rPr lang="en-US" sz="2400" u="sng">
                <a:solidFill>
                  <a:schemeClr val="bg1"/>
                </a:solidFill>
              </a:rPr>
              <a:t>single</a:t>
            </a:r>
            <a:r>
              <a:rPr lang="en-US" sz="2400">
                <a:solidFill>
                  <a:schemeClr val="bg1"/>
                </a:solidFill>
              </a:rPr>
              <a:t> symbol from the alphabet.</a:t>
            </a:r>
            <a:br>
              <a:rPr lang="en-US" sz="2400">
                <a:solidFill>
                  <a:schemeClr val="bg1"/>
                </a:solidFill>
              </a:rPr>
            </a:br>
            <a:endParaRPr lang="en-US" sz="2400">
              <a:solidFill>
                <a:schemeClr val="bg1"/>
              </a:solidFill>
            </a:endParaRPr>
          </a:p>
          <a:p>
            <a:r>
              <a:rPr lang="en-US" sz="2000">
                <a:solidFill>
                  <a:schemeClr val="bg1"/>
                </a:solidFill>
              </a:rPr>
              <a:t>E.g. </a:t>
            </a:r>
            <a:r>
              <a:rPr lang="en-US" sz="2000" i="1">
                <a:solidFill>
                  <a:schemeClr val="bg1"/>
                </a:solidFill>
              </a:rPr>
              <a:t>‘bat’ </a:t>
            </a:r>
            <a:r>
              <a:rPr lang="en-US" sz="2000">
                <a:solidFill>
                  <a:schemeClr val="bg1"/>
                </a:solidFill>
              </a:rPr>
              <a:t>or </a:t>
            </a:r>
            <a:r>
              <a:rPr lang="en-US" sz="2000" i="1">
                <a:solidFill>
                  <a:schemeClr val="bg1"/>
                </a:solidFill>
              </a:rPr>
              <a:t>‘cat’</a:t>
            </a:r>
            <a:endParaRPr lang="en-CA" sz="2000" i="1">
              <a:solidFill>
                <a:schemeClr val="bg1"/>
              </a:solidFill>
            </a:endParaRPr>
          </a:p>
        </p:txBody>
      </p:sp>
      <p:sp>
        <p:nvSpPr>
          <p:cNvPr id="12" name="Content Placeholder 11">
            <a:extLst>
              <a:ext uri="{FF2B5EF4-FFF2-40B4-BE49-F238E27FC236}">
                <a16:creationId xmlns:a16="http://schemas.microsoft.com/office/drawing/2014/main" id="{DC17B221-CF29-41FA-9FBC-264AE57476E9}"/>
              </a:ext>
            </a:extLst>
          </p:cNvPr>
          <p:cNvSpPr>
            <a:spLocks noGrp="1"/>
          </p:cNvSpPr>
          <p:nvPr>
            <p:ph sz="half" idx="2"/>
          </p:nvPr>
        </p:nvSpPr>
        <p:spPr>
          <a:xfrm>
            <a:off x="6172200" y="3429000"/>
            <a:ext cx="5181600" cy="2162965"/>
          </a:xfrm>
        </p:spPr>
        <p:txBody>
          <a:bodyPr anchor="ctr">
            <a:normAutofit/>
          </a:bodyPr>
          <a:lstStyle/>
          <a:p>
            <a:r>
              <a:rPr lang="en-US" sz="2400"/>
              <a:t>An </a:t>
            </a:r>
            <a:r>
              <a:rPr lang="en-US" sz="2400" b="1" i="1"/>
              <a:t>indeterminate</a:t>
            </a:r>
            <a:r>
              <a:rPr lang="en-US" sz="2400"/>
              <a:t> string allows letters to represent </a:t>
            </a:r>
            <a:r>
              <a:rPr lang="en-US" sz="2400" u="sng"/>
              <a:t>any</a:t>
            </a:r>
            <a:r>
              <a:rPr lang="en-US" sz="2400"/>
              <a:t> symbol from a subset of the alphabet. </a:t>
            </a:r>
            <a:br>
              <a:rPr lang="en-US" sz="2400"/>
            </a:br>
            <a:endParaRPr lang="en-US" sz="2400"/>
          </a:p>
          <a:p>
            <a:r>
              <a:rPr lang="en-CA" sz="2000"/>
              <a:t>E.g. </a:t>
            </a:r>
            <a:r>
              <a:rPr lang="en-CA" sz="2000" i="1"/>
              <a:t>‘{</a:t>
            </a:r>
            <a:r>
              <a:rPr lang="en-CA" sz="2000" i="1" err="1"/>
              <a:t>b,c</a:t>
            </a:r>
            <a:r>
              <a:rPr lang="en-CA" sz="2000" i="1"/>
              <a:t>}at’ </a:t>
            </a:r>
            <a:r>
              <a:rPr lang="en-CA" sz="2000"/>
              <a:t>means both </a:t>
            </a:r>
            <a:r>
              <a:rPr lang="en-CA" sz="2000" i="1"/>
              <a:t>‘bat’ </a:t>
            </a:r>
            <a:r>
              <a:rPr lang="en-CA" sz="2000"/>
              <a:t>and </a:t>
            </a:r>
            <a:r>
              <a:rPr lang="en-CA" sz="2000" i="1"/>
              <a:t>‘cat’</a:t>
            </a:r>
          </a:p>
        </p:txBody>
      </p:sp>
      <p:sp>
        <p:nvSpPr>
          <p:cNvPr id="4" name="Slide Number Placeholder 3">
            <a:extLst>
              <a:ext uri="{FF2B5EF4-FFF2-40B4-BE49-F238E27FC236}">
                <a16:creationId xmlns:a16="http://schemas.microsoft.com/office/drawing/2014/main" id="{AECA7592-154C-41AD-AFC6-5477CCF467F8}"/>
              </a:ext>
            </a:extLst>
          </p:cNvPr>
          <p:cNvSpPr>
            <a:spLocks noGrp="1"/>
          </p:cNvSpPr>
          <p:nvPr>
            <p:ph type="sldNum" sz="quarter" idx="12"/>
          </p:nvPr>
        </p:nvSpPr>
        <p:spPr/>
        <p:txBody>
          <a:bodyPr/>
          <a:lstStyle/>
          <a:p>
            <a:fld id="{73B850FF-6169-4056-8077-06FFA93A5366}" type="slidenum">
              <a:rPr lang="en-US" smtClean="0"/>
              <a:t>66</a:t>
            </a:fld>
            <a:endParaRPr lang="en-US"/>
          </a:p>
        </p:txBody>
      </p:sp>
      <p:cxnSp>
        <p:nvCxnSpPr>
          <p:cNvPr id="35" name="Connector: Elbow 34">
            <a:extLst>
              <a:ext uri="{FF2B5EF4-FFF2-40B4-BE49-F238E27FC236}">
                <a16:creationId xmlns:a16="http://schemas.microsoft.com/office/drawing/2014/main" id="{E0618B04-8E87-4FD5-8328-04037DA29656}"/>
              </a:ext>
            </a:extLst>
          </p:cNvPr>
          <p:cNvCxnSpPr>
            <a:cxnSpLocks/>
            <a:stCxn id="9" idx="3"/>
            <a:endCxn id="8" idx="0"/>
          </p:cNvCxnSpPr>
          <p:nvPr/>
        </p:nvCxnSpPr>
        <p:spPr>
          <a:xfrm flipH="1">
            <a:off x="3429000" y="2214640"/>
            <a:ext cx="8001000" cy="1214361"/>
          </a:xfrm>
          <a:prstGeom prst="bentConnector4">
            <a:avLst>
              <a:gd name="adj1" fmla="val -2857"/>
              <a:gd name="adj2" fmla="val 48612"/>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B87AE75-947B-46B9-8334-9690ADB8AB75}"/>
              </a:ext>
            </a:extLst>
          </p:cNvPr>
          <p:cNvCxnSpPr>
            <a:cxnSpLocks/>
          </p:cNvCxnSpPr>
          <p:nvPr/>
        </p:nvCxnSpPr>
        <p:spPr>
          <a:xfrm>
            <a:off x="6019800" y="3313349"/>
            <a:ext cx="0" cy="25603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itle 4">
            <a:extLst>
              <a:ext uri="{FF2B5EF4-FFF2-40B4-BE49-F238E27FC236}">
                <a16:creationId xmlns:a16="http://schemas.microsoft.com/office/drawing/2014/main" id="{450A87F2-9837-42C9-8CC5-B09159AA71C5}"/>
              </a:ext>
            </a:extLst>
          </p:cNvPr>
          <p:cNvSpPr txBox="1">
            <a:spLocks/>
          </p:cNvSpPr>
          <p:nvPr/>
        </p:nvSpPr>
        <p:spPr>
          <a:xfrm>
            <a:off x="838200" y="365760"/>
            <a:ext cx="10515600" cy="132556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a:lstStyle>
          <a:p>
            <a:r>
              <a:rPr lang="en-CA"/>
              <a:t>Definitions </a:t>
            </a:r>
            <a:br>
              <a:rPr lang="en-CA"/>
            </a:br>
            <a:r>
              <a:rPr lang="en-CA" sz="2200" b="0"/>
              <a:t>Preliminaries</a:t>
            </a:r>
          </a:p>
        </p:txBody>
      </p:sp>
    </p:spTree>
    <p:extLst>
      <p:ext uri="{BB962C8B-B14F-4D97-AF65-F5344CB8AC3E}">
        <p14:creationId xmlns:p14="http://schemas.microsoft.com/office/powerpoint/2010/main" val="13888493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D1BC8A-3F92-434F-BC43-6BA85C10A635}"/>
              </a:ext>
            </a:extLst>
          </p:cNvPr>
          <p:cNvSpPr>
            <a:spLocks noGrp="1"/>
          </p:cNvSpPr>
          <p:nvPr>
            <p:ph type="title"/>
          </p:nvPr>
        </p:nvSpPr>
        <p:spPr/>
        <p:txBody>
          <a:bodyPr>
            <a:normAutofit/>
          </a:bodyPr>
          <a:lstStyle/>
          <a:p>
            <a:r>
              <a:rPr lang="en-CA"/>
              <a:t>Definitions </a:t>
            </a:r>
            <a:br>
              <a:rPr lang="en-CA"/>
            </a:br>
            <a:r>
              <a:rPr lang="en-CA" sz="2200" b="0"/>
              <a:t>Preliminaries</a:t>
            </a:r>
          </a:p>
        </p:txBody>
      </p:sp>
      <p:graphicFrame>
        <p:nvGraphicFramePr>
          <p:cNvPr id="7" name="Table 7">
            <a:extLst>
              <a:ext uri="{FF2B5EF4-FFF2-40B4-BE49-F238E27FC236}">
                <a16:creationId xmlns:a16="http://schemas.microsoft.com/office/drawing/2014/main" id="{B841E2F3-4518-40CE-8C7C-AB832737D888}"/>
              </a:ext>
            </a:extLst>
          </p:cNvPr>
          <p:cNvGraphicFramePr>
            <a:graphicFrameLocks noGrp="1"/>
          </p:cNvGraphicFramePr>
          <p:nvPr>
            <p:ph idx="1"/>
            <p:extLst>
              <p:ext uri="{D42A27DB-BD31-4B8C-83A1-F6EECF244321}">
                <p14:modId xmlns:p14="http://schemas.microsoft.com/office/powerpoint/2010/main" val="275370664"/>
              </p:ext>
            </p:extLst>
          </p:nvPr>
        </p:nvGraphicFramePr>
        <p:xfrm>
          <a:off x="838200" y="1949450"/>
          <a:ext cx="10515600" cy="1833880"/>
        </p:xfrm>
        <a:graphic>
          <a:graphicData uri="http://schemas.openxmlformats.org/drawingml/2006/table">
            <a:tbl>
              <a:tblPr firstRow="1" bandRow="1">
                <a:tableStyleId>{5C22544A-7EE6-4342-B048-85BDC9FD1C3A}</a:tableStyleId>
              </a:tblPr>
              <a:tblGrid>
                <a:gridCol w="1707724">
                  <a:extLst>
                    <a:ext uri="{9D8B030D-6E8A-4147-A177-3AD203B41FA5}">
                      <a16:colId xmlns:a16="http://schemas.microsoft.com/office/drawing/2014/main" val="2414487386"/>
                    </a:ext>
                  </a:extLst>
                </a:gridCol>
                <a:gridCol w="6332605">
                  <a:extLst>
                    <a:ext uri="{9D8B030D-6E8A-4147-A177-3AD203B41FA5}">
                      <a16:colId xmlns:a16="http://schemas.microsoft.com/office/drawing/2014/main" val="2187083387"/>
                    </a:ext>
                  </a:extLst>
                </a:gridCol>
                <a:gridCol w="2475271">
                  <a:extLst>
                    <a:ext uri="{9D8B030D-6E8A-4147-A177-3AD203B41FA5}">
                      <a16:colId xmlns:a16="http://schemas.microsoft.com/office/drawing/2014/main" val="1259560038"/>
                    </a:ext>
                  </a:extLst>
                </a:gridCol>
              </a:tblGrid>
              <a:tr h="370840">
                <a:tc>
                  <a:txBody>
                    <a:bodyPr/>
                    <a:lstStyle/>
                    <a:p>
                      <a:r>
                        <a:rPr lang="en-CA"/>
                        <a:t>Term</a:t>
                      </a:r>
                    </a:p>
                  </a:txBody>
                  <a:tcPr anchor="ctr"/>
                </a:tc>
                <a:tc>
                  <a:txBody>
                    <a:bodyPr/>
                    <a:lstStyle/>
                    <a:p>
                      <a:r>
                        <a:rPr lang="en-CA"/>
                        <a:t>Definition</a:t>
                      </a:r>
                    </a:p>
                  </a:txBody>
                  <a:tcPr anchor="ctr"/>
                </a:tc>
                <a:tc>
                  <a:txBody>
                    <a:bodyPr/>
                    <a:lstStyle/>
                    <a:p>
                      <a:r>
                        <a:rPr lang="en-CA"/>
                        <a:t>Example</a:t>
                      </a:r>
                    </a:p>
                  </a:txBody>
                  <a:tcPr anchor="ctr"/>
                </a:tc>
                <a:extLst>
                  <a:ext uri="{0D108BD9-81ED-4DB2-BD59-A6C34878D82A}">
                    <a16:rowId xmlns:a16="http://schemas.microsoft.com/office/drawing/2014/main" val="2936449667"/>
                  </a:ext>
                </a:extLst>
              </a:tr>
              <a:tr h="370840">
                <a:tc>
                  <a:txBody>
                    <a:bodyPr/>
                    <a:lstStyle/>
                    <a:p>
                      <a:pPr algn="ctr"/>
                      <a:r>
                        <a:rPr lang="en-CA" b="1" i="1"/>
                        <a:t>Repeat</a:t>
                      </a:r>
                    </a:p>
                  </a:txBody>
                  <a:tcPr anchor="ctr"/>
                </a:tc>
                <a:tc>
                  <a:txBody>
                    <a:bodyPr/>
                    <a:lstStyle/>
                    <a:p>
                      <a:r>
                        <a:rPr lang="en-US"/>
                        <a:t>a substring </a:t>
                      </a:r>
                      <a:r>
                        <a:rPr lang="en-US" b="1" i="1"/>
                        <a:t>u</a:t>
                      </a:r>
                      <a:r>
                        <a:rPr lang="en-US" b="0" i="1"/>
                        <a:t>,</a:t>
                      </a:r>
                      <a:r>
                        <a:rPr lang="en-US" b="1" i="1"/>
                        <a:t> </a:t>
                      </a:r>
                      <a:r>
                        <a:rPr lang="en-US"/>
                        <a:t>where </a:t>
                      </a:r>
                      <a:r>
                        <a:rPr lang="en-US" b="1" i="1"/>
                        <a:t>u</a:t>
                      </a:r>
                      <a:r>
                        <a:rPr lang="en-US"/>
                        <a:t> occurs more than once in </a:t>
                      </a:r>
                      <a:r>
                        <a:rPr lang="en-US" b="1" i="1"/>
                        <a:t>x</a:t>
                      </a:r>
                      <a:endParaRPr lang="en-CA" b="1" i="1"/>
                    </a:p>
                  </a:txBody>
                  <a:tcPr anchor="ctr"/>
                </a:tc>
                <a:tc>
                  <a:txBody>
                    <a:bodyPr/>
                    <a:lstStyle/>
                    <a:p>
                      <a:pPr algn="ctr"/>
                      <a:r>
                        <a:rPr lang="en-CA" sz="2800" b="0"/>
                        <a:t>-</a:t>
                      </a:r>
                    </a:p>
                  </a:txBody>
                  <a:tcPr anchor="ctr"/>
                </a:tc>
                <a:extLst>
                  <a:ext uri="{0D108BD9-81ED-4DB2-BD59-A6C34878D82A}">
                    <a16:rowId xmlns:a16="http://schemas.microsoft.com/office/drawing/2014/main" val="3362492078"/>
                  </a:ext>
                </a:extLst>
              </a:tr>
              <a:tr h="370840">
                <a:tc>
                  <a:txBody>
                    <a:bodyPr/>
                    <a:lstStyle/>
                    <a:p>
                      <a:pPr algn="ctr"/>
                      <a:r>
                        <a:rPr lang="en-CA" b="1" i="1"/>
                        <a:t>Overlap</a:t>
                      </a:r>
                    </a:p>
                  </a:txBody>
                  <a:tcPr anchor="ctr"/>
                </a:tc>
                <a:tc>
                  <a:txBody>
                    <a:bodyPr/>
                    <a:lstStyle/>
                    <a:p>
                      <a:r>
                        <a:rPr lang="en-CA" b="0" i="1"/>
                        <a:t>When </a:t>
                      </a:r>
                      <a:r>
                        <a:rPr lang="en-CA" b="1" i="1"/>
                        <a:t>u </a:t>
                      </a:r>
                      <a:r>
                        <a:rPr lang="en-CA" b="0" i="1"/>
                        <a:t>= </a:t>
                      </a:r>
                      <a:r>
                        <a:rPr lang="en-CA" b="1" i="1"/>
                        <a:t>x</a:t>
                      </a:r>
                      <a:r>
                        <a:rPr lang="en-CA" b="0" i="1"/>
                        <a:t>[</a:t>
                      </a:r>
                      <a:r>
                        <a:rPr lang="en-CA" b="0" i="1" err="1"/>
                        <a:t>g..h</a:t>
                      </a:r>
                      <a:r>
                        <a:rPr lang="en-CA" b="0" i="1"/>
                        <a:t>] = </a:t>
                      </a:r>
                      <a:r>
                        <a:rPr lang="en-CA" b="1" i="1"/>
                        <a:t>x</a:t>
                      </a:r>
                      <a:r>
                        <a:rPr lang="en-CA" b="0" i="1"/>
                        <a:t>[</a:t>
                      </a:r>
                      <a:r>
                        <a:rPr lang="en-CA" b="0" i="1" err="1"/>
                        <a:t>i</a:t>
                      </a:r>
                      <a:r>
                        <a:rPr lang="en-CA" b="0" i="1"/>
                        <a:t>..j] where </a:t>
                      </a:r>
                      <a:r>
                        <a:rPr lang="en-CA" b="0" i="1" err="1"/>
                        <a:t>i</a:t>
                      </a:r>
                      <a:r>
                        <a:rPr lang="en-CA" b="0" i="1"/>
                        <a:t> ≤ h</a:t>
                      </a:r>
                    </a:p>
                  </a:txBody>
                  <a:tcPr anchor="ctr"/>
                </a:tc>
                <a:tc>
                  <a:txBody>
                    <a:bodyPr/>
                    <a:lstStyle/>
                    <a:p>
                      <a:pPr algn="ctr"/>
                      <a:r>
                        <a:rPr lang="en-CA" sz="2800" b="1" err="1"/>
                        <a:t>abacaba</a:t>
                      </a:r>
                      <a:r>
                        <a:rPr lang="en-CA" sz="2800" err="1"/>
                        <a:t>ca</a:t>
                      </a:r>
                      <a:r>
                        <a:rPr lang="en-CA" sz="2800" b="0" err="1"/>
                        <a:t>baabac</a:t>
                      </a:r>
                      <a:r>
                        <a:rPr lang="en-CA" sz="2800" b="1" err="1"/>
                        <a:t>abacaba</a:t>
                      </a:r>
                      <a:endParaRPr lang="en-CA" sz="2800" b="1"/>
                    </a:p>
                  </a:txBody>
                  <a:tcPr anchor="ctr"/>
                </a:tc>
                <a:extLst>
                  <a:ext uri="{0D108BD9-81ED-4DB2-BD59-A6C34878D82A}">
                    <a16:rowId xmlns:a16="http://schemas.microsoft.com/office/drawing/2014/main" val="3089313548"/>
                  </a:ext>
                </a:extLst>
              </a:tr>
            </a:tbl>
          </a:graphicData>
        </a:graphic>
      </p:graphicFrame>
      <p:sp>
        <p:nvSpPr>
          <p:cNvPr id="4" name="Slide Number Placeholder 3">
            <a:extLst>
              <a:ext uri="{FF2B5EF4-FFF2-40B4-BE49-F238E27FC236}">
                <a16:creationId xmlns:a16="http://schemas.microsoft.com/office/drawing/2014/main" id="{7C4F2040-B935-4ED2-86CE-B7A44270564D}"/>
              </a:ext>
            </a:extLst>
          </p:cNvPr>
          <p:cNvSpPr>
            <a:spLocks noGrp="1"/>
          </p:cNvSpPr>
          <p:nvPr>
            <p:ph type="sldNum" sz="quarter" idx="12"/>
          </p:nvPr>
        </p:nvSpPr>
        <p:spPr/>
        <p:txBody>
          <a:bodyPr/>
          <a:lstStyle/>
          <a:p>
            <a:fld id="{73B850FF-6169-4056-8077-06FFA93A5366}" type="slidenum">
              <a:rPr lang="en-US" smtClean="0"/>
              <a:t>67</a:t>
            </a:fld>
            <a:endParaRPr lang="en-US"/>
          </a:p>
        </p:txBody>
      </p:sp>
    </p:spTree>
    <p:extLst>
      <p:ext uri="{BB962C8B-B14F-4D97-AF65-F5344CB8AC3E}">
        <p14:creationId xmlns:p14="http://schemas.microsoft.com/office/powerpoint/2010/main" val="42327412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D1BC8A-3F92-434F-BC43-6BA85C10A635}"/>
              </a:ext>
            </a:extLst>
          </p:cNvPr>
          <p:cNvSpPr>
            <a:spLocks noGrp="1"/>
          </p:cNvSpPr>
          <p:nvPr>
            <p:ph type="title"/>
          </p:nvPr>
        </p:nvSpPr>
        <p:spPr/>
        <p:txBody>
          <a:bodyPr>
            <a:normAutofit/>
          </a:bodyPr>
          <a:lstStyle/>
          <a:p>
            <a:r>
              <a:rPr lang="en-CA"/>
              <a:t>Definitions </a:t>
            </a:r>
            <a:br>
              <a:rPr lang="en-CA"/>
            </a:br>
            <a:r>
              <a:rPr lang="en-CA" sz="2200" b="0"/>
              <a:t>Preliminaries</a:t>
            </a:r>
          </a:p>
        </p:txBody>
      </p:sp>
      <p:graphicFrame>
        <p:nvGraphicFramePr>
          <p:cNvPr id="7" name="Table 7">
            <a:extLst>
              <a:ext uri="{FF2B5EF4-FFF2-40B4-BE49-F238E27FC236}">
                <a16:creationId xmlns:a16="http://schemas.microsoft.com/office/drawing/2014/main" id="{B841E2F3-4518-40CE-8C7C-AB832737D888}"/>
              </a:ext>
            </a:extLst>
          </p:cNvPr>
          <p:cNvGraphicFramePr>
            <a:graphicFrameLocks noGrp="1"/>
          </p:cNvGraphicFramePr>
          <p:nvPr>
            <p:ph idx="1"/>
          </p:nvPr>
        </p:nvGraphicFramePr>
        <p:xfrm>
          <a:off x="838200" y="1949450"/>
          <a:ext cx="10515600" cy="1833880"/>
        </p:xfrm>
        <a:graphic>
          <a:graphicData uri="http://schemas.openxmlformats.org/drawingml/2006/table">
            <a:tbl>
              <a:tblPr firstRow="1" bandRow="1">
                <a:tableStyleId>{5C22544A-7EE6-4342-B048-85BDC9FD1C3A}</a:tableStyleId>
              </a:tblPr>
              <a:tblGrid>
                <a:gridCol w="1707724">
                  <a:extLst>
                    <a:ext uri="{9D8B030D-6E8A-4147-A177-3AD203B41FA5}">
                      <a16:colId xmlns:a16="http://schemas.microsoft.com/office/drawing/2014/main" val="2414487386"/>
                    </a:ext>
                  </a:extLst>
                </a:gridCol>
                <a:gridCol w="6332605">
                  <a:extLst>
                    <a:ext uri="{9D8B030D-6E8A-4147-A177-3AD203B41FA5}">
                      <a16:colId xmlns:a16="http://schemas.microsoft.com/office/drawing/2014/main" val="2187083387"/>
                    </a:ext>
                  </a:extLst>
                </a:gridCol>
                <a:gridCol w="2475271">
                  <a:extLst>
                    <a:ext uri="{9D8B030D-6E8A-4147-A177-3AD203B41FA5}">
                      <a16:colId xmlns:a16="http://schemas.microsoft.com/office/drawing/2014/main" val="1259560038"/>
                    </a:ext>
                  </a:extLst>
                </a:gridCol>
              </a:tblGrid>
              <a:tr h="370840">
                <a:tc>
                  <a:txBody>
                    <a:bodyPr/>
                    <a:lstStyle/>
                    <a:p>
                      <a:r>
                        <a:rPr lang="en-CA"/>
                        <a:t>Term</a:t>
                      </a:r>
                    </a:p>
                  </a:txBody>
                  <a:tcPr anchor="ctr"/>
                </a:tc>
                <a:tc>
                  <a:txBody>
                    <a:bodyPr/>
                    <a:lstStyle/>
                    <a:p>
                      <a:r>
                        <a:rPr lang="en-CA"/>
                        <a:t>Definition</a:t>
                      </a:r>
                    </a:p>
                  </a:txBody>
                  <a:tcPr anchor="ctr"/>
                </a:tc>
                <a:tc>
                  <a:txBody>
                    <a:bodyPr/>
                    <a:lstStyle/>
                    <a:p>
                      <a:r>
                        <a:rPr lang="en-CA"/>
                        <a:t>Example</a:t>
                      </a:r>
                    </a:p>
                  </a:txBody>
                  <a:tcPr anchor="ctr"/>
                </a:tc>
                <a:extLst>
                  <a:ext uri="{0D108BD9-81ED-4DB2-BD59-A6C34878D82A}">
                    <a16:rowId xmlns:a16="http://schemas.microsoft.com/office/drawing/2014/main" val="2936449667"/>
                  </a:ext>
                </a:extLst>
              </a:tr>
              <a:tr h="370840">
                <a:tc>
                  <a:txBody>
                    <a:bodyPr/>
                    <a:lstStyle/>
                    <a:p>
                      <a:pPr algn="ctr"/>
                      <a:r>
                        <a:rPr lang="en-CA" b="1" i="1"/>
                        <a:t>Repeat</a:t>
                      </a:r>
                    </a:p>
                  </a:txBody>
                  <a:tcPr anchor="ctr"/>
                </a:tc>
                <a:tc>
                  <a:txBody>
                    <a:bodyPr/>
                    <a:lstStyle/>
                    <a:p>
                      <a:r>
                        <a:rPr lang="en-US"/>
                        <a:t>a substring </a:t>
                      </a:r>
                      <a:r>
                        <a:rPr lang="en-US" b="1" i="1"/>
                        <a:t>u</a:t>
                      </a:r>
                      <a:r>
                        <a:rPr lang="en-US" b="0" i="1"/>
                        <a:t>,</a:t>
                      </a:r>
                      <a:r>
                        <a:rPr lang="en-US" b="1" i="1"/>
                        <a:t> </a:t>
                      </a:r>
                      <a:r>
                        <a:rPr lang="en-US"/>
                        <a:t>where </a:t>
                      </a:r>
                      <a:r>
                        <a:rPr lang="en-US" b="1" i="1"/>
                        <a:t>u</a:t>
                      </a:r>
                      <a:r>
                        <a:rPr lang="en-US"/>
                        <a:t> occurs more than once in </a:t>
                      </a:r>
                      <a:r>
                        <a:rPr lang="en-US" b="1" i="1"/>
                        <a:t>x</a:t>
                      </a:r>
                      <a:endParaRPr lang="en-CA" b="1" i="1"/>
                    </a:p>
                  </a:txBody>
                  <a:tcPr anchor="ctr"/>
                </a:tc>
                <a:tc>
                  <a:txBody>
                    <a:bodyPr/>
                    <a:lstStyle/>
                    <a:p>
                      <a:pPr algn="ctr"/>
                      <a:r>
                        <a:rPr lang="en-CA" sz="2800" b="0"/>
                        <a:t>-</a:t>
                      </a:r>
                    </a:p>
                  </a:txBody>
                  <a:tcPr anchor="ctr"/>
                </a:tc>
                <a:extLst>
                  <a:ext uri="{0D108BD9-81ED-4DB2-BD59-A6C34878D82A}">
                    <a16:rowId xmlns:a16="http://schemas.microsoft.com/office/drawing/2014/main" val="3362492078"/>
                  </a:ext>
                </a:extLst>
              </a:tr>
              <a:tr h="370840">
                <a:tc>
                  <a:txBody>
                    <a:bodyPr/>
                    <a:lstStyle/>
                    <a:p>
                      <a:pPr algn="ctr"/>
                      <a:r>
                        <a:rPr lang="en-CA" b="1" i="1"/>
                        <a:t>Overlap</a:t>
                      </a:r>
                    </a:p>
                  </a:txBody>
                  <a:tcPr anchor="ctr"/>
                </a:tc>
                <a:tc>
                  <a:txBody>
                    <a:bodyPr/>
                    <a:lstStyle/>
                    <a:p>
                      <a:r>
                        <a:rPr lang="en-CA" b="0" i="1"/>
                        <a:t>When </a:t>
                      </a:r>
                      <a:r>
                        <a:rPr lang="en-CA" b="1" i="1"/>
                        <a:t>u </a:t>
                      </a:r>
                      <a:r>
                        <a:rPr lang="en-CA" b="0" i="1"/>
                        <a:t>= </a:t>
                      </a:r>
                      <a:r>
                        <a:rPr lang="en-CA" b="1" i="1"/>
                        <a:t>x</a:t>
                      </a:r>
                      <a:r>
                        <a:rPr lang="en-CA" b="0" i="1"/>
                        <a:t>[</a:t>
                      </a:r>
                      <a:r>
                        <a:rPr lang="en-CA" b="0" i="1" err="1"/>
                        <a:t>g..h</a:t>
                      </a:r>
                      <a:r>
                        <a:rPr lang="en-CA" b="0" i="1"/>
                        <a:t>] = </a:t>
                      </a:r>
                      <a:r>
                        <a:rPr lang="en-CA" b="1" i="1"/>
                        <a:t>x</a:t>
                      </a:r>
                      <a:r>
                        <a:rPr lang="en-CA" b="0" i="1"/>
                        <a:t>[</a:t>
                      </a:r>
                      <a:r>
                        <a:rPr lang="en-CA" b="0" i="1" err="1"/>
                        <a:t>i</a:t>
                      </a:r>
                      <a:r>
                        <a:rPr lang="en-CA" b="0" i="1"/>
                        <a:t>..j] where </a:t>
                      </a:r>
                      <a:r>
                        <a:rPr lang="en-CA" b="0" i="1" err="1"/>
                        <a:t>i</a:t>
                      </a:r>
                      <a:r>
                        <a:rPr lang="en-CA" b="0" i="1"/>
                        <a:t> ≤ h</a:t>
                      </a:r>
                    </a:p>
                  </a:txBody>
                  <a:tcPr anchor="ctr"/>
                </a:tc>
                <a:tc>
                  <a:txBody>
                    <a:bodyPr/>
                    <a:lstStyle/>
                    <a:p>
                      <a:pPr algn="ctr"/>
                      <a:r>
                        <a:rPr lang="en-CA" sz="2800" b="1" err="1"/>
                        <a:t>abacaba</a:t>
                      </a:r>
                      <a:r>
                        <a:rPr lang="en-CA" sz="2800" err="1"/>
                        <a:t>ca</a:t>
                      </a:r>
                      <a:r>
                        <a:rPr lang="en-CA" sz="2800" b="0" err="1"/>
                        <a:t>baabac</a:t>
                      </a:r>
                      <a:r>
                        <a:rPr lang="en-CA" sz="2800" b="1" err="1"/>
                        <a:t>abacaba</a:t>
                      </a:r>
                      <a:endParaRPr lang="en-CA" sz="2800" b="1"/>
                    </a:p>
                  </a:txBody>
                  <a:tcPr anchor="ctr"/>
                </a:tc>
                <a:extLst>
                  <a:ext uri="{0D108BD9-81ED-4DB2-BD59-A6C34878D82A}">
                    <a16:rowId xmlns:a16="http://schemas.microsoft.com/office/drawing/2014/main" val="3089313548"/>
                  </a:ext>
                </a:extLst>
              </a:tr>
            </a:tbl>
          </a:graphicData>
        </a:graphic>
      </p:graphicFrame>
      <p:sp>
        <p:nvSpPr>
          <p:cNvPr id="4" name="Slide Number Placeholder 3">
            <a:extLst>
              <a:ext uri="{FF2B5EF4-FFF2-40B4-BE49-F238E27FC236}">
                <a16:creationId xmlns:a16="http://schemas.microsoft.com/office/drawing/2014/main" id="{7C4F2040-B935-4ED2-86CE-B7A44270564D}"/>
              </a:ext>
            </a:extLst>
          </p:cNvPr>
          <p:cNvSpPr>
            <a:spLocks noGrp="1"/>
          </p:cNvSpPr>
          <p:nvPr>
            <p:ph type="sldNum" sz="quarter" idx="12"/>
          </p:nvPr>
        </p:nvSpPr>
        <p:spPr/>
        <p:txBody>
          <a:bodyPr/>
          <a:lstStyle/>
          <a:p>
            <a:fld id="{73B850FF-6169-4056-8077-06FFA93A5366}" type="slidenum">
              <a:rPr lang="en-US" smtClean="0"/>
              <a:t>68</a:t>
            </a:fld>
            <a:endParaRPr lang="en-US"/>
          </a:p>
        </p:txBody>
      </p:sp>
    </p:spTree>
    <p:extLst>
      <p:ext uri="{BB962C8B-B14F-4D97-AF65-F5344CB8AC3E}">
        <p14:creationId xmlns:p14="http://schemas.microsoft.com/office/powerpoint/2010/main" val="26732410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8" name="Rectangle 15">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29" name="Picture 17">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30" name="Rectangle 19">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1" name="Rectangle 21">
            <a:extLst>
              <a:ext uri="{FF2B5EF4-FFF2-40B4-BE49-F238E27FC236}">
                <a16:creationId xmlns:a16="http://schemas.microsoft.com/office/drawing/2014/main" id="{1F491198-AF87-4E71-AAD9-AE427363C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61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2" name="Rectangle 23">
            <a:extLst>
              <a:ext uri="{FF2B5EF4-FFF2-40B4-BE49-F238E27FC236}">
                <a16:creationId xmlns:a16="http://schemas.microsoft.com/office/drawing/2014/main" id="{4C2E1C05-3303-4DCD-9685-3BDE5AEF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84319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3" name="Rectangle 25">
            <a:extLst>
              <a:ext uri="{FF2B5EF4-FFF2-40B4-BE49-F238E27FC236}">
                <a16:creationId xmlns:a16="http://schemas.microsoft.com/office/drawing/2014/main" id="{D7F2E59A-66C6-4BE2-B3FB-D5DE585D25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0"/>
            <a:ext cx="12191999" cy="1833647"/>
          </a:xfrm>
          <a:prstGeom prst="rect">
            <a:avLst/>
          </a:prstGeom>
          <a:blipFill dpi="0" rotWithShape="1">
            <a:blip r:embed="rId4">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4F7C5C-7169-4079-B5CC-D27176A3E298}"/>
              </a:ext>
            </a:extLst>
          </p:cNvPr>
          <p:cNvSpPr>
            <a:spLocks noGrp="1"/>
          </p:cNvSpPr>
          <p:nvPr>
            <p:ph type="title"/>
          </p:nvPr>
        </p:nvSpPr>
        <p:spPr>
          <a:xfrm>
            <a:off x="838201" y="169452"/>
            <a:ext cx="10750570" cy="1514105"/>
          </a:xfrm>
        </p:spPr>
        <p:txBody>
          <a:bodyPr vert="horz" lIns="91440" tIns="45720" rIns="91440" bIns="45720" rtlCol="0" anchor="b" anchorCtr="0">
            <a:normAutofit/>
          </a:bodyPr>
          <a:lstStyle/>
          <a:p>
            <a:r>
              <a:rPr lang="en-US" sz="5400"/>
              <a:t>Substring</a:t>
            </a:r>
          </a:p>
        </p:txBody>
      </p:sp>
      <p:sp>
        <p:nvSpPr>
          <p:cNvPr id="5" name="Content Placeholder 4">
            <a:extLst>
              <a:ext uri="{FF2B5EF4-FFF2-40B4-BE49-F238E27FC236}">
                <a16:creationId xmlns:a16="http://schemas.microsoft.com/office/drawing/2014/main" id="{FBD2612A-9D12-4A5E-8A51-8445FCAD17B5}"/>
              </a:ext>
            </a:extLst>
          </p:cNvPr>
          <p:cNvSpPr>
            <a:spLocks noGrp="1"/>
          </p:cNvSpPr>
          <p:nvPr>
            <p:ph sz="half" idx="1"/>
          </p:nvPr>
        </p:nvSpPr>
        <p:spPr>
          <a:xfrm>
            <a:off x="478041" y="2402945"/>
            <a:ext cx="4786154" cy="3726145"/>
          </a:xfrm>
        </p:spPr>
        <p:txBody>
          <a:bodyPr vert="horz" lIns="91440" tIns="45720" rIns="91440" bIns="45720" rtlCol="0" anchor="ctr" anchorCtr="0">
            <a:normAutofit/>
          </a:bodyPr>
          <a:lstStyle/>
          <a:p>
            <a:pPr marL="0" indent="0" algn="ctr">
              <a:spcAft>
                <a:spcPts val="1200"/>
              </a:spcAft>
              <a:buNone/>
            </a:pPr>
            <a:r>
              <a:rPr lang="en-US" sz="2400" i="1">
                <a:solidFill>
                  <a:schemeClr val="tx2"/>
                </a:solidFill>
              </a:rPr>
              <a:t>A </a:t>
            </a:r>
            <a:r>
              <a:rPr lang="en-US" sz="2400" b="1" i="1">
                <a:solidFill>
                  <a:schemeClr val="tx2"/>
                </a:solidFill>
              </a:rPr>
              <a:t>substring</a:t>
            </a:r>
            <a:r>
              <a:rPr lang="en-US" sz="2400" i="1">
                <a:solidFill>
                  <a:schemeClr val="tx2"/>
                </a:solidFill>
              </a:rPr>
              <a:t> is a string </a:t>
            </a:r>
            <a:r>
              <a:rPr lang="en-US" sz="2400" b="1" i="1">
                <a:solidFill>
                  <a:schemeClr val="tx2"/>
                </a:solidFill>
              </a:rPr>
              <a:t>u</a:t>
            </a:r>
            <a:r>
              <a:rPr lang="en-US" sz="2400" i="1">
                <a:solidFill>
                  <a:schemeClr val="tx2"/>
                </a:solidFill>
              </a:rPr>
              <a:t> = </a:t>
            </a:r>
            <a:r>
              <a:rPr lang="en-US" sz="2400" b="1" i="1">
                <a:solidFill>
                  <a:schemeClr val="tx2"/>
                </a:solidFill>
              </a:rPr>
              <a:t>x</a:t>
            </a:r>
            <a:r>
              <a:rPr lang="en-US" sz="2400" i="1">
                <a:solidFill>
                  <a:schemeClr val="tx2"/>
                </a:solidFill>
              </a:rPr>
              <a:t>[</a:t>
            </a:r>
            <a:r>
              <a:rPr lang="en-US" sz="2400" i="1" err="1">
                <a:solidFill>
                  <a:schemeClr val="tx2"/>
                </a:solidFill>
              </a:rPr>
              <a:t>i</a:t>
            </a:r>
            <a:r>
              <a:rPr lang="en-US" sz="2400" i="1">
                <a:solidFill>
                  <a:schemeClr val="tx2"/>
                </a:solidFill>
              </a:rPr>
              <a:t>..j], </a:t>
            </a:r>
            <a:br>
              <a:rPr lang="en-US" sz="2400" i="1">
                <a:solidFill>
                  <a:schemeClr val="tx2"/>
                </a:solidFill>
              </a:rPr>
            </a:br>
            <a:br>
              <a:rPr lang="en-US" sz="2400" i="1">
                <a:solidFill>
                  <a:schemeClr val="tx2"/>
                </a:solidFill>
              </a:rPr>
            </a:br>
            <a:r>
              <a:rPr lang="en-US" sz="2000" i="1">
                <a:solidFill>
                  <a:schemeClr val="tx2"/>
                </a:solidFill>
              </a:rPr>
              <a:t>where 1 ≤ </a:t>
            </a:r>
            <a:r>
              <a:rPr lang="en-US" sz="2000" i="1" err="1">
                <a:solidFill>
                  <a:schemeClr val="tx2"/>
                </a:solidFill>
              </a:rPr>
              <a:t>i</a:t>
            </a:r>
            <a:r>
              <a:rPr lang="en-US" sz="2000" i="1">
                <a:solidFill>
                  <a:schemeClr val="tx2"/>
                </a:solidFill>
              </a:rPr>
              <a:t> ≤ j ≤ n, </a:t>
            </a:r>
            <a:br>
              <a:rPr lang="en-US" sz="2000" i="1">
                <a:solidFill>
                  <a:schemeClr val="tx2"/>
                </a:solidFill>
              </a:rPr>
            </a:br>
            <a:r>
              <a:rPr lang="en-US" sz="2000" i="1">
                <a:solidFill>
                  <a:schemeClr val="tx2"/>
                </a:solidFill>
              </a:rPr>
              <a:t>which </a:t>
            </a:r>
            <a:r>
              <a:rPr lang="en-US" sz="2000" b="1" i="1">
                <a:solidFill>
                  <a:schemeClr val="tx2"/>
                </a:solidFill>
              </a:rPr>
              <a:t>occurs </a:t>
            </a:r>
            <a:r>
              <a:rPr lang="en-US" sz="2000" i="1">
                <a:solidFill>
                  <a:schemeClr val="tx2"/>
                </a:solidFill>
              </a:rPr>
              <a:t>at position </a:t>
            </a:r>
            <a:r>
              <a:rPr lang="en-US" sz="2000" i="1" err="1">
                <a:solidFill>
                  <a:schemeClr val="tx2"/>
                </a:solidFill>
              </a:rPr>
              <a:t>i</a:t>
            </a:r>
            <a:r>
              <a:rPr lang="en-US" sz="2000" i="1">
                <a:solidFill>
                  <a:schemeClr val="tx2"/>
                </a:solidFill>
              </a:rPr>
              <a:t> </a:t>
            </a:r>
            <a:br>
              <a:rPr lang="en-US" sz="2000" i="1">
                <a:solidFill>
                  <a:schemeClr val="tx2"/>
                </a:solidFill>
              </a:rPr>
            </a:br>
            <a:r>
              <a:rPr lang="en-US" sz="2000" i="1">
                <a:solidFill>
                  <a:schemeClr val="tx2"/>
                </a:solidFill>
              </a:rPr>
              <a:t>and has </a:t>
            </a:r>
            <a:r>
              <a:rPr lang="en-US" sz="2000" b="1" i="1">
                <a:solidFill>
                  <a:schemeClr val="tx2"/>
                </a:solidFill>
              </a:rPr>
              <a:t>length </a:t>
            </a:r>
            <a:r>
              <a:rPr lang="en-US" sz="2000" i="1">
                <a:solidFill>
                  <a:schemeClr val="tx2"/>
                </a:solidFill>
              </a:rPr>
              <a:t>|</a:t>
            </a:r>
            <a:r>
              <a:rPr lang="en-US" sz="2000" b="1" i="1">
                <a:solidFill>
                  <a:schemeClr val="tx2"/>
                </a:solidFill>
              </a:rPr>
              <a:t>u</a:t>
            </a:r>
            <a:r>
              <a:rPr lang="en-US" sz="2000" i="1">
                <a:solidFill>
                  <a:schemeClr val="tx2"/>
                </a:solidFill>
              </a:rPr>
              <a:t>| = j − </a:t>
            </a:r>
            <a:r>
              <a:rPr lang="en-US" sz="2000" i="1" err="1">
                <a:solidFill>
                  <a:schemeClr val="tx2"/>
                </a:solidFill>
              </a:rPr>
              <a:t>i</a:t>
            </a:r>
            <a:r>
              <a:rPr lang="en-US" sz="2000" i="1">
                <a:solidFill>
                  <a:schemeClr val="tx2"/>
                </a:solidFill>
              </a:rPr>
              <a:t> + 1.</a:t>
            </a:r>
            <a:endParaRPr lang="en-US" sz="2000" b="1" i="1">
              <a:solidFill>
                <a:schemeClr val="tx2"/>
              </a:solidFill>
            </a:endParaRPr>
          </a:p>
        </p:txBody>
      </p:sp>
      <p:graphicFrame>
        <p:nvGraphicFramePr>
          <p:cNvPr id="11" name="Content Placeholder 10">
            <a:extLst>
              <a:ext uri="{FF2B5EF4-FFF2-40B4-BE49-F238E27FC236}">
                <a16:creationId xmlns:a16="http://schemas.microsoft.com/office/drawing/2014/main" id="{C01D3CFB-CCBB-4A8D-89DE-C1A652B8DFBB}"/>
              </a:ext>
            </a:extLst>
          </p:cNvPr>
          <p:cNvGraphicFramePr>
            <a:graphicFrameLocks noGrp="1"/>
          </p:cNvGraphicFramePr>
          <p:nvPr>
            <p:ph sz="half" idx="2"/>
            <p:extLst>
              <p:ext uri="{D42A27DB-BD31-4B8C-83A1-F6EECF244321}">
                <p14:modId xmlns:p14="http://schemas.microsoft.com/office/powerpoint/2010/main" val="3912296517"/>
              </p:ext>
            </p:extLst>
          </p:nvPr>
        </p:nvGraphicFramePr>
        <p:xfrm>
          <a:off x="5742236" y="3096017"/>
          <a:ext cx="5748337" cy="2339999"/>
        </p:xfrm>
        <a:graphic>
          <a:graphicData uri="http://schemas.openxmlformats.org/drawingml/2006/table">
            <a:tbl>
              <a:tblPr firstRow="1" bandRow="1">
                <a:tableStyleId>{69012ECD-51FC-41F1-AA8D-1B2483CD663E}</a:tableStyleId>
              </a:tblPr>
              <a:tblGrid>
                <a:gridCol w="2294128">
                  <a:extLst>
                    <a:ext uri="{9D8B030D-6E8A-4147-A177-3AD203B41FA5}">
                      <a16:colId xmlns:a16="http://schemas.microsoft.com/office/drawing/2014/main" val="4260514735"/>
                    </a:ext>
                  </a:extLst>
                </a:gridCol>
                <a:gridCol w="1838515">
                  <a:extLst>
                    <a:ext uri="{9D8B030D-6E8A-4147-A177-3AD203B41FA5}">
                      <a16:colId xmlns:a16="http://schemas.microsoft.com/office/drawing/2014/main" val="1217949970"/>
                    </a:ext>
                  </a:extLst>
                </a:gridCol>
                <a:gridCol w="698309">
                  <a:extLst>
                    <a:ext uri="{9D8B030D-6E8A-4147-A177-3AD203B41FA5}">
                      <a16:colId xmlns:a16="http://schemas.microsoft.com/office/drawing/2014/main" val="1383865810"/>
                    </a:ext>
                  </a:extLst>
                </a:gridCol>
                <a:gridCol w="917385">
                  <a:extLst>
                    <a:ext uri="{9D8B030D-6E8A-4147-A177-3AD203B41FA5}">
                      <a16:colId xmlns:a16="http://schemas.microsoft.com/office/drawing/2014/main" val="1398320834"/>
                    </a:ext>
                  </a:extLst>
                </a:gridCol>
              </a:tblGrid>
              <a:tr h="525273">
                <a:tc>
                  <a:txBody>
                    <a:bodyPr/>
                    <a:lstStyle/>
                    <a:p>
                      <a:pPr algn="ctr"/>
                      <a:r>
                        <a:rPr lang="en-CA" sz="1600" b="1" cap="none" spc="0">
                          <a:solidFill>
                            <a:schemeClr val="tx2"/>
                          </a:solidFill>
                          <a:latin typeface="Avenir Next LT Pro" panose="020B0504020202020204" pitchFamily="34" charset="0"/>
                        </a:rPr>
                        <a:t>String</a:t>
                      </a:r>
                    </a:p>
                  </a:txBody>
                  <a:tcPr anchor="ctr">
                    <a:lnL w="9525" cap="flat" cmpd="sng" algn="ctr">
                      <a:noFill/>
                      <a:prstDash val="solid"/>
                    </a:lnL>
                    <a:lnR>
                      <a:noFill/>
                    </a:lnR>
                    <a:lnT w="9525" cap="flat" cmpd="sng" algn="ctr">
                      <a:noFill/>
                      <a:prstDash val="soli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cap="none" spc="0">
                          <a:solidFill>
                            <a:schemeClr val="tx2"/>
                          </a:solidFill>
                          <a:latin typeface="Avenir Next LT Pro" panose="020B0504020202020204" pitchFamily="34" charset="0"/>
                        </a:rPr>
                        <a:t>Substring</a:t>
                      </a:r>
                    </a:p>
                  </a:txBody>
                  <a:tcPr anchor="ctr">
                    <a:lnL>
                      <a:noFill/>
                    </a:lnL>
                    <a:lnR>
                      <a:noFill/>
                    </a:lnR>
                    <a:lnT w="9525" cap="flat" cmpd="sng" algn="ctr">
                      <a:noFill/>
                      <a:prstDash val="soli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cap="none" spc="0">
                          <a:solidFill>
                            <a:schemeClr val="tx2"/>
                          </a:solidFill>
                          <a:latin typeface="Avenir Next LT Pro" panose="020B0504020202020204" pitchFamily="34" charset="0"/>
                        </a:rPr>
                        <a:t>Start</a:t>
                      </a:r>
                    </a:p>
                  </a:txBody>
                  <a:tcPr anchor="ctr">
                    <a:lnL>
                      <a:noFill/>
                    </a:lnL>
                    <a:lnR>
                      <a:noFill/>
                    </a:lnR>
                    <a:lnT w="9525" cap="flat" cmpd="sng" algn="ctr">
                      <a:noFill/>
                      <a:prstDash val="soli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cap="none" spc="0">
                          <a:solidFill>
                            <a:schemeClr val="tx2"/>
                          </a:solidFill>
                          <a:latin typeface="Avenir Next LT Pro" panose="020B0504020202020204" pitchFamily="34" charset="0"/>
                        </a:rPr>
                        <a:t>Length</a:t>
                      </a:r>
                    </a:p>
                  </a:txBody>
                  <a:tcPr anchor="ctr">
                    <a:lnL>
                      <a:noFill/>
                    </a:lnL>
                    <a:lnR>
                      <a:noFill/>
                    </a:lnR>
                    <a:lnT w="9525" cap="flat" cmpd="sng" algn="ctr">
                      <a:noFill/>
                      <a:prstDash val="soli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0568968"/>
                  </a:ext>
                </a:extLst>
              </a:tr>
              <a:tr h="496021">
                <a:tc>
                  <a:txBody>
                    <a:bodyPr/>
                    <a:lstStyle/>
                    <a:p>
                      <a:pPr algn="ctr"/>
                      <a:r>
                        <a:rPr lang="en-US" sz="1600" cap="none" spc="0">
                          <a:solidFill>
                            <a:schemeClr val="tx2"/>
                          </a:solidFill>
                        </a:rPr>
                        <a:t>0</a:t>
                      </a:r>
                      <a:r>
                        <a:rPr lang="en-US" sz="1600" b="1" cap="none" spc="0">
                          <a:solidFill>
                            <a:schemeClr val="tx2"/>
                          </a:solidFill>
                        </a:rPr>
                        <a:t>100</a:t>
                      </a:r>
                      <a:r>
                        <a:rPr lang="en-US" sz="1600" cap="none" spc="0">
                          <a:solidFill>
                            <a:schemeClr val="tx2"/>
                          </a:solidFill>
                        </a:rPr>
                        <a:t>11</a:t>
                      </a:r>
                      <a:endParaRPr lang="en-CA" sz="1600" cap="none" spc="0">
                        <a:solidFill>
                          <a:schemeClr val="tx2"/>
                        </a:solidFill>
                      </a:endParaRPr>
                    </a:p>
                  </a:txBody>
                  <a:tcPr anchor="ctr">
                    <a:lnL w="9525" cap="flat" cmpd="sng" algn="ctr">
                      <a:noFill/>
                      <a:prstDash val="solid"/>
                    </a:lnL>
                    <a:lnR>
                      <a:noFill/>
                    </a:lnR>
                    <a:lnT w="381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cap="none" spc="0">
                          <a:solidFill>
                            <a:schemeClr val="tx2"/>
                          </a:solidFill>
                        </a:rPr>
                        <a:t>100</a:t>
                      </a:r>
                    </a:p>
                  </a:txBody>
                  <a:tcPr anchor="ctr">
                    <a:lnL>
                      <a:noFill/>
                    </a:lnL>
                    <a:lnR>
                      <a:noFill/>
                    </a:lnR>
                    <a:lnT w="381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cap="none" spc="0">
                          <a:solidFill>
                            <a:schemeClr val="tx2"/>
                          </a:solidFill>
                        </a:rPr>
                        <a:t>2</a:t>
                      </a:r>
                    </a:p>
                  </a:txBody>
                  <a:tcPr anchor="ctr">
                    <a:lnL>
                      <a:noFill/>
                    </a:lnL>
                    <a:lnR>
                      <a:noFill/>
                    </a:lnR>
                    <a:lnT w="381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cap="none" spc="0">
                          <a:solidFill>
                            <a:schemeClr val="tx2"/>
                          </a:solidFill>
                        </a:rPr>
                        <a:t>3</a:t>
                      </a:r>
                    </a:p>
                  </a:txBody>
                  <a:tcPr anchor="ctr">
                    <a:lnL>
                      <a:noFill/>
                    </a:lnL>
                    <a:lnR>
                      <a:noFill/>
                    </a:lnR>
                    <a:lnT w="381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791845280"/>
                  </a:ext>
                </a:extLst>
              </a:tr>
              <a:tr h="643855">
                <a:tc>
                  <a:txBody>
                    <a:bodyPr/>
                    <a:lstStyle/>
                    <a:p>
                      <a:pPr algn="ctr"/>
                      <a:r>
                        <a:rPr lang="en-US" sz="1600" cap="none" spc="0">
                          <a:solidFill>
                            <a:schemeClr val="tx2"/>
                          </a:solidFill>
                        </a:rPr>
                        <a:t>A</a:t>
                      </a:r>
                      <a:r>
                        <a:rPr lang="en-US" sz="1600" b="0" cap="none" spc="0">
                          <a:solidFill>
                            <a:schemeClr val="tx2"/>
                          </a:solidFill>
                        </a:rPr>
                        <a:t>TAG</a:t>
                      </a:r>
                      <a:r>
                        <a:rPr lang="en-US" sz="1600" b="1" cap="none" spc="0">
                          <a:solidFill>
                            <a:schemeClr val="tx2"/>
                          </a:solidFill>
                        </a:rPr>
                        <a:t>CATT</a:t>
                      </a:r>
                      <a:endParaRPr lang="en-CA" sz="1600" b="1" cap="none" spc="0">
                        <a:solidFill>
                          <a:schemeClr val="tx2"/>
                        </a:solidFill>
                      </a:endParaRP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cap="none" spc="0">
                          <a:solidFill>
                            <a:schemeClr val="tx2"/>
                          </a:solidFill>
                        </a:rPr>
                        <a:t>CATT</a:t>
                      </a: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cap="none" spc="0">
                          <a:solidFill>
                            <a:schemeClr val="tx2"/>
                          </a:solidFill>
                        </a:rPr>
                        <a:t>5</a:t>
                      </a: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cap="none" spc="0">
                          <a:solidFill>
                            <a:schemeClr val="tx2"/>
                          </a:solidFill>
                        </a:rPr>
                        <a:t>4</a:t>
                      </a: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357729627"/>
                  </a:ext>
                </a:extLst>
              </a:tr>
              <a:tr h="674850">
                <a:tc>
                  <a:txBody>
                    <a:bodyPr/>
                    <a:lstStyle/>
                    <a:p>
                      <a:pPr algn="ctr"/>
                      <a:r>
                        <a:rPr lang="en-US" sz="1600" cap="none" spc="0">
                          <a:solidFill>
                            <a:schemeClr val="tx2"/>
                          </a:solidFill>
                        </a:rPr>
                        <a:t>“</a:t>
                      </a:r>
                      <a:r>
                        <a:rPr lang="en-US" sz="1600" b="1" cap="none" spc="0">
                          <a:solidFill>
                            <a:schemeClr val="tx2"/>
                          </a:solidFill>
                        </a:rPr>
                        <a:t>Joshua rose early </a:t>
                      </a:r>
                      <a:r>
                        <a:rPr lang="en-US" sz="1600" cap="none" spc="0">
                          <a:solidFill>
                            <a:schemeClr val="tx2"/>
                          </a:solidFill>
                        </a:rPr>
                        <a:t>in </a:t>
                      </a:r>
                      <a:br>
                        <a:rPr lang="en-US" sz="1600" cap="none" spc="0">
                          <a:solidFill>
                            <a:schemeClr val="tx2"/>
                          </a:solidFill>
                        </a:rPr>
                      </a:br>
                      <a:r>
                        <a:rPr lang="en-US" sz="1600" cap="none" spc="0">
                          <a:solidFill>
                            <a:schemeClr val="tx2"/>
                          </a:solidFill>
                        </a:rPr>
                        <a:t>the morning”</a:t>
                      </a:r>
                      <a:endParaRPr lang="en-CA" sz="1600" cap="none" spc="0">
                        <a:solidFill>
                          <a:schemeClr val="tx2"/>
                        </a:solidFill>
                      </a:endParaRPr>
                    </a:p>
                  </a:txBody>
                  <a:tcPr anchor="ctr">
                    <a:lnL w="9525" cap="flat" cmpd="sng" algn="ctr">
                      <a:noFill/>
                      <a:prstDash val="solid"/>
                    </a:lnL>
                    <a:lnR>
                      <a:noFill/>
                    </a:lnR>
                    <a:lnT w="9525" cap="flat" cmpd="sng" algn="ctr">
                      <a:noFill/>
                      <a:prstDash val="soli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cap="none" spc="0">
                          <a:solidFill>
                            <a:schemeClr val="tx2"/>
                          </a:solidFill>
                        </a:rPr>
                        <a:t>Joshua rose early</a:t>
                      </a:r>
                    </a:p>
                  </a:txBody>
                  <a:tcPr anchor="ctr">
                    <a:lnL>
                      <a:noFill/>
                    </a:lnL>
                    <a:lnR>
                      <a:noFill/>
                    </a:lnR>
                    <a:lnT w="9525" cap="flat" cmpd="sng" algn="ctr">
                      <a:noFill/>
                      <a:prstDash val="soli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cap="none" spc="0">
                          <a:solidFill>
                            <a:schemeClr val="tx2"/>
                          </a:solidFill>
                        </a:rPr>
                        <a:t>1</a:t>
                      </a:r>
                    </a:p>
                  </a:txBody>
                  <a:tcPr anchor="ctr">
                    <a:lnL>
                      <a:noFill/>
                    </a:lnL>
                    <a:lnR>
                      <a:noFill/>
                    </a:lnR>
                    <a:lnT w="9525" cap="flat" cmpd="sng" algn="ctr">
                      <a:noFill/>
                      <a:prstDash val="soli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cap="none" spc="0">
                          <a:solidFill>
                            <a:schemeClr val="tx2"/>
                          </a:solidFill>
                        </a:rPr>
                        <a:t>17</a:t>
                      </a:r>
                    </a:p>
                  </a:txBody>
                  <a:tcPr anchor="ctr">
                    <a:lnL>
                      <a:noFill/>
                    </a:lnL>
                    <a:lnR>
                      <a:noFill/>
                    </a:lnR>
                    <a:lnT w="9525" cap="flat" cmpd="sng" algn="ctr">
                      <a:noFill/>
                      <a:prstDash val="soli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2821983"/>
                  </a:ext>
                </a:extLst>
              </a:tr>
            </a:tbl>
          </a:graphicData>
        </a:graphic>
      </p:graphicFrame>
      <p:sp>
        <p:nvSpPr>
          <p:cNvPr id="3" name="Slide Number Placeholder 2">
            <a:extLst>
              <a:ext uri="{FF2B5EF4-FFF2-40B4-BE49-F238E27FC236}">
                <a16:creationId xmlns:a16="http://schemas.microsoft.com/office/drawing/2014/main" id="{57749313-C52B-491C-829C-325884B111A3}"/>
              </a:ext>
            </a:extLst>
          </p:cNvPr>
          <p:cNvSpPr>
            <a:spLocks noGrp="1"/>
          </p:cNvSpPr>
          <p:nvPr>
            <p:ph type="sldNum" sz="quarter" idx="12"/>
          </p:nvPr>
        </p:nvSpPr>
        <p:spPr/>
        <p:txBody>
          <a:bodyPr/>
          <a:lstStyle/>
          <a:p>
            <a:fld id="{73B850FF-6169-4056-8077-06FFA93A5366}" type="slidenum">
              <a:rPr lang="en-US" smtClean="0">
                <a:solidFill>
                  <a:schemeClr val="accent1">
                    <a:alpha val="60000"/>
                  </a:schemeClr>
                </a:solidFill>
              </a:rPr>
              <a:t>69</a:t>
            </a:fld>
            <a:endParaRPr lang="en-US">
              <a:solidFill>
                <a:schemeClr val="accent1">
                  <a:alpha val="60000"/>
                </a:schemeClr>
              </a:solidFill>
            </a:endParaRPr>
          </a:p>
        </p:txBody>
      </p:sp>
    </p:spTree>
    <p:extLst>
      <p:ext uri="{BB962C8B-B14F-4D97-AF65-F5344CB8AC3E}">
        <p14:creationId xmlns:p14="http://schemas.microsoft.com/office/powerpoint/2010/main" val="2226339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8">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22" name="Picture 10">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23" name="Rectangle 12">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4" name="Rectangle 14">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03A6AC8C-3456-41CE-8AA1-4D3DEEB86D14}"/>
              </a:ext>
            </a:extLst>
          </p:cNvPr>
          <p:cNvSpPr>
            <a:spLocks noGrp="1"/>
          </p:cNvSpPr>
          <p:nvPr>
            <p:ph type="title"/>
          </p:nvPr>
        </p:nvSpPr>
        <p:spPr>
          <a:xfrm>
            <a:off x="1198181" y="1752600"/>
            <a:ext cx="9988166" cy="1752600"/>
          </a:xfrm>
        </p:spPr>
        <p:txBody>
          <a:bodyPr vert="horz" lIns="91440" tIns="45720" rIns="91440" bIns="45720" rtlCol="0" anchor="b">
            <a:normAutofit/>
          </a:bodyPr>
          <a:lstStyle/>
          <a:p>
            <a:pPr algn="ctr">
              <a:spcBef>
                <a:spcPct val="0"/>
              </a:spcBef>
            </a:pPr>
            <a:r>
              <a:rPr lang="en-US">
                <a:solidFill>
                  <a:schemeClr val="tx2"/>
                </a:solidFill>
              </a:rPr>
              <a:t>Maximal Cover</a:t>
            </a:r>
          </a:p>
        </p:txBody>
      </p:sp>
      <p:sp>
        <p:nvSpPr>
          <p:cNvPr id="25" name="Rectangle 16">
            <a:extLst>
              <a:ext uri="{FF2B5EF4-FFF2-40B4-BE49-F238E27FC236}">
                <a16:creationId xmlns:a16="http://schemas.microsoft.com/office/drawing/2014/main" id="{BF49D5AE-15AF-4BC1-8AC5-F5FA95199E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95048" cy="12954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8">
            <a:extLst>
              <a:ext uri="{FF2B5EF4-FFF2-40B4-BE49-F238E27FC236}">
                <a16:creationId xmlns:a16="http://schemas.microsoft.com/office/drawing/2014/main" id="{5608A5E7-BD2D-419A-8079-3103083AB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1295400"/>
          </a:xfrm>
          <a:prstGeom prst="rect">
            <a:avLst/>
          </a:prstGeom>
          <a:blipFill dpi="0" rotWithShape="1">
            <a:blip r:embed="rId3">
              <a:alphaModFix amt="24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303FE49-53E6-46F0-A4C1-EFAD8AFFBE31}"/>
              </a:ext>
            </a:extLst>
          </p:cNvPr>
          <p:cNvSpPr>
            <a:spLocks noGrp="1"/>
          </p:cNvSpPr>
          <p:nvPr>
            <p:ph type="body" idx="1"/>
          </p:nvPr>
        </p:nvSpPr>
        <p:spPr>
          <a:xfrm>
            <a:off x="2005091" y="3733800"/>
            <a:ext cx="8188033" cy="2379287"/>
          </a:xfrm>
        </p:spPr>
        <p:txBody>
          <a:bodyPr vert="horz" lIns="91440" tIns="45720" rIns="91440" bIns="45720" rtlCol="0">
            <a:normAutofit/>
          </a:bodyPr>
          <a:lstStyle/>
          <a:p>
            <a:pPr marL="380985" indent="0" algn="ctr">
              <a:spcAft>
                <a:spcPts val="600"/>
              </a:spcAft>
              <a:buNone/>
            </a:pPr>
            <a:r>
              <a:rPr lang="en-US" sz="2000" dirty="0">
                <a:solidFill>
                  <a:schemeClr val="tx2"/>
                </a:solidFill>
              </a:rPr>
              <a:t>A </a:t>
            </a:r>
            <a:r>
              <a:rPr lang="en-US" sz="2000" b="1" i="1" dirty="0">
                <a:solidFill>
                  <a:schemeClr val="tx2"/>
                </a:solidFill>
              </a:rPr>
              <a:t>maximal cover </a:t>
            </a:r>
            <a:r>
              <a:rPr lang="en-US" sz="2000" dirty="0">
                <a:solidFill>
                  <a:schemeClr val="tx2"/>
                </a:solidFill>
              </a:rPr>
              <a:t>of </a:t>
            </a:r>
            <a:r>
              <a:rPr lang="en-US" sz="2000" b="1" i="1" dirty="0">
                <a:solidFill>
                  <a:schemeClr val="tx2"/>
                </a:solidFill>
              </a:rPr>
              <a:t>x </a:t>
            </a:r>
            <a:r>
              <a:rPr lang="en-US" sz="2000" dirty="0">
                <a:solidFill>
                  <a:schemeClr val="tx2"/>
                </a:solidFill>
              </a:rPr>
              <a:t>is the shortest or longest repeat </a:t>
            </a:r>
            <a:r>
              <a:rPr lang="en-US" sz="2000" b="1" i="1" dirty="0">
                <a:solidFill>
                  <a:schemeClr val="tx2"/>
                </a:solidFill>
              </a:rPr>
              <a:t>μ</a:t>
            </a:r>
            <a:r>
              <a:rPr lang="en-US" sz="2000" b="1" dirty="0">
                <a:solidFill>
                  <a:schemeClr val="tx2"/>
                </a:solidFill>
              </a:rPr>
              <a:t> </a:t>
            </a:r>
            <a:br>
              <a:rPr lang="en-US" sz="2000" b="1" dirty="0">
                <a:solidFill>
                  <a:schemeClr val="tx2"/>
                </a:solidFill>
              </a:rPr>
            </a:br>
            <a:r>
              <a:rPr lang="en-US" sz="2000" dirty="0">
                <a:solidFill>
                  <a:schemeClr val="tx2"/>
                </a:solidFill>
              </a:rPr>
              <a:t>that covers the maximum number of positions in </a:t>
            </a:r>
            <a:r>
              <a:rPr lang="en-US" sz="2000" b="1" i="1" dirty="0">
                <a:solidFill>
                  <a:schemeClr val="tx2"/>
                </a:solidFill>
              </a:rPr>
              <a:t>x</a:t>
            </a:r>
            <a:r>
              <a:rPr lang="en-US" sz="2000" dirty="0">
                <a:solidFill>
                  <a:schemeClr val="tx2"/>
                </a:solidFill>
              </a:rPr>
              <a:t>.</a:t>
            </a:r>
          </a:p>
        </p:txBody>
      </p:sp>
      <p:sp>
        <p:nvSpPr>
          <p:cNvPr id="4" name="Slide Number Placeholder 3">
            <a:extLst>
              <a:ext uri="{FF2B5EF4-FFF2-40B4-BE49-F238E27FC236}">
                <a16:creationId xmlns:a16="http://schemas.microsoft.com/office/drawing/2014/main" id="{A1B2B2C0-17AF-47E5-8092-825D25CD522C}"/>
              </a:ext>
            </a:extLst>
          </p:cNvPr>
          <p:cNvSpPr>
            <a:spLocks noGrp="1"/>
          </p:cNvSpPr>
          <p:nvPr>
            <p:ph type="sldNum" idx="12"/>
          </p:nvPr>
        </p:nvSpPr>
        <p:spPr>
          <a:xfrm>
            <a:off x="8610600" y="6324600"/>
            <a:ext cx="2743200" cy="365125"/>
          </a:xfrm>
        </p:spPr>
        <p:txBody>
          <a:bodyPr vert="horz" lIns="91440" tIns="45720" rIns="91440" bIns="45720" rtlCol="0" anchor="ctr">
            <a:normAutofit/>
          </a:bodyPr>
          <a:lstStyle/>
          <a:p>
            <a:pPr>
              <a:spcAft>
                <a:spcPts val="600"/>
              </a:spcAft>
            </a:pPr>
            <a:fld id="{00000000-1234-1234-1234-123412341234}" type="slidenum">
              <a:rPr lang="en-US" smtClean="0">
                <a:solidFill>
                  <a:schemeClr val="tx1">
                    <a:alpha val="60000"/>
                  </a:schemeClr>
                </a:solidFill>
              </a:rPr>
              <a:pPr>
                <a:spcAft>
                  <a:spcPts val="600"/>
                </a:spcAft>
              </a:pPr>
              <a:t>7</a:t>
            </a:fld>
            <a:endParaRPr lang="en-US">
              <a:solidFill>
                <a:schemeClr val="tx1">
                  <a:alpha val="60000"/>
                </a:schemeClr>
              </a:solidFill>
            </a:endParaRPr>
          </a:p>
        </p:txBody>
      </p:sp>
    </p:spTree>
    <p:extLst>
      <p:ext uri="{BB962C8B-B14F-4D97-AF65-F5344CB8AC3E}">
        <p14:creationId xmlns:p14="http://schemas.microsoft.com/office/powerpoint/2010/main" val="29685078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8" name="Rectangle 15">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29" name="Picture 17">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30" name="Rectangle 19">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1" name="Rectangle 21">
            <a:extLst>
              <a:ext uri="{FF2B5EF4-FFF2-40B4-BE49-F238E27FC236}">
                <a16:creationId xmlns:a16="http://schemas.microsoft.com/office/drawing/2014/main" id="{1F491198-AF87-4E71-AAD9-AE427363C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61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2" name="Rectangle 23">
            <a:extLst>
              <a:ext uri="{FF2B5EF4-FFF2-40B4-BE49-F238E27FC236}">
                <a16:creationId xmlns:a16="http://schemas.microsoft.com/office/drawing/2014/main" id="{4C2E1C05-3303-4DCD-9685-3BDE5AEF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84319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3" name="Rectangle 25">
            <a:extLst>
              <a:ext uri="{FF2B5EF4-FFF2-40B4-BE49-F238E27FC236}">
                <a16:creationId xmlns:a16="http://schemas.microsoft.com/office/drawing/2014/main" id="{D7F2E59A-66C6-4BE2-B3FB-D5DE585D25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0"/>
            <a:ext cx="12191999" cy="1833647"/>
          </a:xfrm>
          <a:prstGeom prst="rect">
            <a:avLst/>
          </a:prstGeom>
          <a:blipFill dpi="0" rotWithShape="1">
            <a:blip r:embed="rId4">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4F7C5C-7169-4079-B5CC-D27176A3E298}"/>
              </a:ext>
            </a:extLst>
          </p:cNvPr>
          <p:cNvSpPr>
            <a:spLocks noGrp="1"/>
          </p:cNvSpPr>
          <p:nvPr>
            <p:ph type="title"/>
          </p:nvPr>
        </p:nvSpPr>
        <p:spPr>
          <a:xfrm>
            <a:off x="838201" y="169452"/>
            <a:ext cx="10750570" cy="1514105"/>
          </a:xfrm>
        </p:spPr>
        <p:txBody>
          <a:bodyPr vert="horz" lIns="91440" tIns="45720" rIns="91440" bIns="45720" rtlCol="0" anchor="b" anchorCtr="0">
            <a:normAutofit/>
          </a:bodyPr>
          <a:lstStyle/>
          <a:p>
            <a:r>
              <a:rPr lang="en-US" sz="5400"/>
              <a:t>Repeating Substring</a:t>
            </a:r>
            <a:r>
              <a:rPr lang="en-US" sz="3600"/>
              <a:t> </a:t>
            </a:r>
            <a:r>
              <a:rPr lang="en-US" sz="3600" b="0"/>
              <a:t>(a.k.a. ‘</a:t>
            </a:r>
            <a:r>
              <a:rPr lang="en-US" sz="3600" b="0" i="1"/>
              <a:t>Repeat’</a:t>
            </a:r>
            <a:r>
              <a:rPr lang="en-US" sz="3600" b="0"/>
              <a:t>)</a:t>
            </a:r>
            <a:endParaRPr lang="en-US" sz="5400"/>
          </a:p>
        </p:txBody>
      </p:sp>
      <p:sp>
        <p:nvSpPr>
          <p:cNvPr id="5" name="Content Placeholder 4">
            <a:extLst>
              <a:ext uri="{FF2B5EF4-FFF2-40B4-BE49-F238E27FC236}">
                <a16:creationId xmlns:a16="http://schemas.microsoft.com/office/drawing/2014/main" id="{FBD2612A-9D12-4A5E-8A51-8445FCAD17B5}"/>
              </a:ext>
            </a:extLst>
          </p:cNvPr>
          <p:cNvSpPr>
            <a:spLocks noGrp="1"/>
          </p:cNvSpPr>
          <p:nvPr>
            <p:ph sz="half" idx="1"/>
          </p:nvPr>
        </p:nvSpPr>
        <p:spPr>
          <a:xfrm>
            <a:off x="828069" y="2402945"/>
            <a:ext cx="5142967" cy="3726145"/>
          </a:xfrm>
        </p:spPr>
        <p:txBody>
          <a:bodyPr vert="horz" lIns="91440" tIns="45720" rIns="91440" bIns="45720" rtlCol="0" anchor="ctr" anchorCtr="0">
            <a:normAutofit/>
          </a:bodyPr>
          <a:lstStyle/>
          <a:p>
            <a:pPr marL="0" indent="0" algn="ctr">
              <a:spcAft>
                <a:spcPts val="1200"/>
              </a:spcAft>
              <a:buNone/>
            </a:pPr>
            <a:r>
              <a:rPr lang="en-US" sz="2200" i="1">
                <a:solidFill>
                  <a:schemeClr val="tx2"/>
                </a:solidFill>
              </a:rPr>
              <a:t>A </a:t>
            </a:r>
            <a:r>
              <a:rPr lang="en-US" sz="2200" b="1" i="1">
                <a:solidFill>
                  <a:schemeClr val="tx2"/>
                </a:solidFill>
              </a:rPr>
              <a:t>repeating substring </a:t>
            </a:r>
            <a:r>
              <a:rPr lang="en-US" sz="2200" i="1">
                <a:solidFill>
                  <a:schemeClr val="tx2"/>
                </a:solidFill>
              </a:rPr>
              <a:t>or </a:t>
            </a:r>
            <a:r>
              <a:rPr lang="en-US" sz="2200" b="1" i="1">
                <a:solidFill>
                  <a:schemeClr val="tx2"/>
                </a:solidFill>
              </a:rPr>
              <a:t>repeat</a:t>
            </a:r>
            <a:r>
              <a:rPr lang="en-US" sz="2200" i="1">
                <a:solidFill>
                  <a:schemeClr val="tx2"/>
                </a:solidFill>
              </a:rPr>
              <a:t> is a substring </a:t>
            </a:r>
            <a:r>
              <a:rPr lang="en-US" sz="2200" b="1" i="1">
                <a:solidFill>
                  <a:schemeClr val="tx2"/>
                </a:solidFill>
              </a:rPr>
              <a:t>u</a:t>
            </a:r>
            <a:r>
              <a:rPr lang="en-US" sz="2200" i="1">
                <a:solidFill>
                  <a:schemeClr val="tx2"/>
                </a:solidFill>
              </a:rPr>
              <a:t> </a:t>
            </a:r>
            <a:br>
              <a:rPr lang="en-US" sz="2200" i="1">
                <a:solidFill>
                  <a:schemeClr val="tx2"/>
                </a:solidFill>
              </a:rPr>
            </a:br>
            <a:r>
              <a:rPr lang="en-US" sz="2200" i="1">
                <a:solidFill>
                  <a:schemeClr val="tx2"/>
                </a:solidFill>
              </a:rPr>
              <a:t>where </a:t>
            </a:r>
            <a:r>
              <a:rPr lang="en-US" sz="2200" b="1" i="1">
                <a:solidFill>
                  <a:schemeClr val="tx2"/>
                </a:solidFill>
              </a:rPr>
              <a:t>u</a:t>
            </a:r>
            <a:r>
              <a:rPr lang="en-US" sz="2200" i="1">
                <a:solidFill>
                  <a:schemeClr val="tx2"/>
                </a:solidFill>
              </a:rPr>
              <a:t> occurs more than once in </a:t>
            </a:r>
            <a:r>
              <a:rPr lang="en-US" sz="2200" b="1" i="1">
                <a:solidFill>
                  <a:schemeClr val="tx2"/>
                </a:solidFill>
              </a:rPr>
              <a:t>x</a:t>
            </a:r>
            <a:r>
              <a:rPr lang="en-US" sz="2200" i="1">
                <a:solidFill>
                  <a:schemeClr val="tx2"/>
                </a:solidFill>
              </a:rPr>
              <a:t>,</a:t>
            </a:r>
            <a:br>
              <a:rPr lang="en-US" sz="2200" i="1">
                <a:solidFill>
                  <a:schemeClr val="tx2"/>
                </a:solidFill>
              </a:rPr>
            </a:br>
            <a:r>
              <a:rPr lang="en-US" sz="2200" i="1">
                <a:solidFill>
                  <a:schemeClr val="tx2"/>
                </a:solidFill>
              </a:rPr>
              <a:t> </a:t>
            </a:r>
            <a:br>
              <a:rPr lang="en-US" sz="2200" i="1">
                <a:solidFill>
                  <a:schemeClr val="tx2"/>
                </a:solidFill>
              </a:rPr>
            </a:br>
            <a:r>
              <a:rPr lang="en-US" sz="1800" i="1">
                <a:solidFill>
                  <a:schemeClr val="tx2"/>
                </a:solidFill>
              </a:rPr>
              <a:t>i.e. the </a:t>
            </a:r>
            <a:r>
              <a:rPr lang="en-US" sz="1800" b="1" i="1">
                <a:solidFill>
                  <a:schemeClr val="tx2"/>
                </a:solidFill>
              </a:rPr>
              <a:t>frequency</a:t>
            </a:r>
            <a:r>
              <a:rPr lang="en-US" sz="1800" i="1">
                <a:solidFill>
                  <a:schemeClr val="tx2"/>
                </a:solidFill>
              </a:rPr>
              <a:t> </a:t>
            </a:r>
            <a:r>
              <a:rPr lang="en-US" sz="1800" i="1" err="1">
                <a:solidFill>
                  <a:schemeClr val="tx2"/>
                </a:solidFill>
              </a:rPr>
              <a:t>f</a:t>
            </a:r>
            <a:r>
              <a:rPr lang="en-US" sz="1800" b="1" i="1" baseline="-25000" err="1">
                <a:solidFill>
                  <a:schemeClr val="tx2"/>
                </a:solidFill>
              </a:rPr>
              <a:t>x</a:t>
            </a:r>
            <a:r>
              <a:rPr lang="en-US" sz="1800" i="1" baseline="-25000" err="1">
                <a:solidFill>
                  <a:schemeClr val="tx2"/>
                </a:solidFill>
              </a:rPr>
              <a:t>,</a:t>
            </a:r>
            <a:r>
              <a:rPr lang="en-US" sz="1800" b="1" i="1" baseline="-25000" err="1">
                <a:solidFill>
                  <a:schemeClr val="tx2"/>
                </a:solidFill>
              </a:rPr>
              <a:t>u</a:t>
            </a:r>
            <a:r>
              <a:rPr lang="en-US" sz="1800" i="1">
                <a:solidFill>
                  <a:schemeClr val="tx2"/>
                </a:solidFill>
              </a:rPr>
              <a:t> &gt; 1, </a:t>
            </a:r>
            <a:br>
              <a:rPr lang="en-US" sz="1800" i="1">
                <a:solidFill>
                  <a:schemeClr val="tx2"/>
                </a:solidFill>
              </a:rPr>
            </a:br>
            <a:r>
              <a:rPr lang="en-US" sz="1800" i="1">
                <a:solidFill>
                  <a:schemeClr val="tx2"/>
                </a:solidFill>
              </a:rPr>
              <a:t>which is the number of times </a:t>
            </a:r>
            <a:r>
              <a:rPr lang="en-US" sz="1800" b="1" i="1">
                <a:solidFill>
                  <a:schemeClr val="tx2"/>
                </a:solidFill>
              </a:rPr>
              <a:t>u</a:t>
            </a:r>
            <a:r>
              <a:rPr lang="en-US" sz="1800" i="1">
                <a:solidFill>
                  <a:schemeClr val="tx2"/>
                </a:solidFill>
              </a:rPr>
              <a:t> occurs in </a:t>
            </a:r>
            <a:r>
              <a:rPr lang="en-US" sz="1800" b="1" i="1">
                <a:solidFill>
                  <a:schemeClr val="tx2"/>
                </a:solidFill>
              </a:rPr>
              <a:t>x</a:t>
            </a:r>
          </a:p>
        </p:txBody>
      </p:sp>
      <p:graphicFrame>
        <p:nvGraphicFramePr>
          <p:cNvPr id="11" name="Content Placeholder 10">
            <a:extLst>
              <a:ext uri="{FF2B5EF4-FFF2-40B4-BE49-F238E27FC236}">
                <a16:creationId xmlns:a16="http://schemas.microsoft.com/office/drawing/2014/main" id="{C01D3CFB-CCBB-4A8D-89DE-C1A652B8DFBB}"/>
              </a:ext>
            </a:extLst>
          </p:cNvPr>
          <p:cNvGraphicFramePr>
            <a:graphicFrameLocks noGrp="1"/>
          </p:cNvGraphicFramePr>
          <p:nvPr>
            <p:ph sz="half" idx="2"/>
            <p:extLst>
              <p:ext uri="{D42A27DB-BD31-4B8C-83A1-F6EECF244321}">
                <p14:modId xmlns:p14="http://schemas.microsoft.com/office/powerpoint/2010/main" val="1376085644"/>
              </p:ext>
            </p:extLst>
          </p:nvPr>
        </p:nvGraphicFramePr>
        <p:xfrm>
          <a:off x="6799104" y="3096017"/>
          <a:ext cx="4439863" cy="2339999"/>
        </p:xfrm>
        <a:graphic>
          <a:graphicData uri="http://schemas.openxmlformats.org/drawingml/2006/table">
            <a:tbl>
              <a:tblPr firstRow="1" bandRow="1">
                <a:tableStyleId>{69012ECD-51FC-41F1-AA8D-1B2483CD663E}</a:tableStyleId>
              </a:tblPr>
              <a:tblGrid>
                <a:gridCol w="2248859">
                  <a:extLst>
                    <a:ext uri="{9D8B030D-6E8A-4147-A177-3AD203B41FA5}">
                      <a16:colId xmlns:a16="http://schemas.microsoft.com/office/drawing/2014/main" val="4260514735"/>
                    </a:ext>
                  </a:extLst>
                </a:gridCol>
                <a:gridCol w="928116">
                  <a:extLst>
                    <a:ext uri="{9D8B030D-6E8A-4147-A177-3AD203B41FA5}">
                      <a16:colId xmlns:a16="http://schemas.microsoft.com/office/drawing/2014/main" val="1217949970"/>
                    </a:ext>
                  </a:extLst>
                </a:gridCol>
                <a:gridCol w="1262888">
                  <a:extLst>
                    <a:ext uri="{9D8B030D-6E8A-4147-A177-3AD203B41FA5}">
                      <a16:colId xmlns:a16="http://schemas.microsoft.com/office/drawing/2014/main" val="2172364848"/>
                    </a:ext>
                  </a:extLst>
                </a:gridCol>
              </a:tblGrid>
              <a:tr h="525273">
                <a:tc>
                  <a:txBody>
                    <a:bodyPr/>
                    <a:lstStyle/>
                    <a:p>
                      <a:pPr algn="ctr"/>
                      <a:r>
                        <a:rPr lang="en-CA" sz="1600" b="1" cap="none" spc="0">
                          <a:solidFill>
                            <a:schemeClr val="tx2"/>
                          </a:solidFill>
                          <a:latin typeface="Avenir Next LT Pro" panose="020B0504020202020204" pitchFamily="34" charset="0"/>
                        </a:rPr>
                        <a:t>String</a:t>
                      </a:r>
                    </a:p>
                  </a:txBody>
                  <a:tcPr anchor="ctr">
                    <a:lnL w="9525" cap="flat" cmpd="sng" algn="ctr">
                      <a:noFill/>
                      <a:prstDash val="solid"/>
                    </a:lnL>
                    <a:lnR>
                      <a:noFill/>
                    </a:lnR>
                    <a:lnT w="9525" cap="flat" cmpd="sng" algn="ctr">
                      <a:noFill/>
                      <a:prstDash val="soli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cap="none" spc="0">
                          <a:solidFill>
                            <a:schemeClr val="tx2"/>
                          </a:solidFill>
                          <a:latin typeface="Avenir Next LT Pro" panose="020B0504020202020204" pitchFamily="34" charset="0"/>
                        </a:rPr>
                        <a:t>Repeat</a:t>
                      </a:r>
                    </a:p>
                  </a:txBody>
                  <a:tcPr anchor="ctr">
                    <a:lnL>
                      <a:noFill/>
                    </a:lnL>
                    <a:lnR>
                      <a:noFill/>
                    </a:lnR>
                    <a:lnT w="9525" cap="flat" cmpd="sng" algn="ctr">
                      <a:noFill/>
                      <a:prstDash val="soli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cap="none" spc="0">
                          <a:solidFill>
                            <a:schemeClr val="tx2"/>
                          </a:solidFill>
                          <a:latin typeface="Avenir Next LT Pro" panose="020B0504020202020204" pitchFamily="34" charset="0"/>
                        </a:rPr>
                        <a:t>Frequency</a:t>
                      </a:r>
                    </a:p>
                  </a:txBody>
                  <a:tcPr anchor="ctr">
                    <a:lnL>
                      <a:noFill/>
                    </a:lnL>
                    <a:lnR w="9525" cap="flat" cmpd="sng" algn="ctr">
                      <a:noFill/>
                      <a:prstDash val="solid"/>
                    </a:lnR>
                    <a:lnT w="9525" cap="flat" cmpd="sng" algn="ctr">
                      <a:noFill/>
                      <a:prstDash val="solid"/>
                    </a:lnT>
                    <a:lnB w="381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0568968"/>
                  </a:ext>
                </a:extLst>
              </a:tr>
              <a:tr h="496021">
                <a:tc>
                  <a:txBody>
                    <a:bodyPr/>
                    <a:lstStyle/>
                    <a:p>
                      <a:pPr algn="ctr"/>
                      <a:r>
                        <a:rPr lang="en-US" sz="1600" b="1" cap="none" spc="0">
                          <a:solidFill>
                            <a:schemeClr val="tx2"/>
                          </a:solidFill>
                        </a:rPr>
                        <a:t>01</a:t>
                      </a:r>
                      <a:r>
                        <a:rPr lang="en-US" sz="1600" cap="none" spc="0">
                          <a:solidFill>
                            <a:schemeClr val="tx2"/>
                          </a:solidFill>
                        </a:rPr>
                        <a:t>0</a:t>
                      </a:r>
                      <a:r>
                        <a:rPr lang="en-US" sz="1600" b="1" cap="none" spc="0">
                          <a:solidFill>
                            <a:schemeClr val="tx2"/>
                          </a:solidFill>
                        </a:rPr>
                        <a:t>01</a:t>
                      </a:r>
                      <a:r>
                        <a:rPr lang="en-US" sz="1600" cap="none" spc="0">
                          <a:solidFill>
                            <a:schemeClr val="tx2"/>
                          </a:solidFill>
                        </a:rPr>
                        <a:t>1</a:t>
                      </a:r>
                      <a:endParaRPr lang="en-CA" sz="1600" cap="none" spc="0">
                        <a:solidFill>
                          <a:schemeClr val="tx2"/>
                        </a:solidFill>
                      </a:endParaRPr>
                    </a:p>
                  </a:txBody>
                  <a:tcPr anchor="ctr">
                    <a:lnL w="9525" cap="flat" cmpd="sng" algn="ctr">
                      <a:noFill/>
                      <a:prstDash val="solid"/>
                    </a:lnL>
                    <a:lnR>
                      <a:noFill/>
                    </a:lnR>
                    <a:lnT w="381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cap="none" spc="0">
                          <a:solidFill>
                            <a:schemeClr val="tx2"/>
                          </a:solidFill>
                        </a:rPr>
                        <a:t>01</a:t>
                      </a:r>
                    </a:p>
                  </a:txBody>
                  <a:tcPr anchor="ctr">
                    <a:lnL>
                      <a:noFill/>
                    </a:lnL>
                    <a:lnR>
                      <a:noFill/>
                    </a:lnR>
                    <a:lnT w="381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cap="none" spc="0">
                          <a:solidFill>
                            <a:schemeClr val="tx2"/>
                          </a:solidFill>
                        </a:rPr>
                        <a:t>2</a:t>
                      </a:r>
                    </a:p>
                  </a:txBody>
                  <a:tcPr anchor="ctr">
                    <a:lnL>
                      <a:noFill/>
                    </a:lnL>
                    <a:lnR w="9525" cap="flat" cmpd="sng" algn="ctr">
                      <a:noFill/>
                      <a:prstDash val="solid"/>
                    </a:lnR>
                    <a:lnT w="381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791845280"/>
                  </a:ext>
                </a:extLst>
              </a:tr>
              <a:tr h="643855">
                <a:tc>
                  <a:txBody>
                    <a:bodyPr/>
                    <a:lstStyle/>
                    <a:p>
                      <a:pPr algn="ctr"/>
                      <a:r>
                        <a:rPr lang="en-US" sz="1600" b="1" cap="none" spc="0">
                          <a:solidFill>
                            <a:schemeClr val="tx2"/>
                          </a:solidFill>
                        </a:rPr>
                        <a:t>AT</a:t>
                      </a:r>
                      <a:r>
                        <a:rPr lang="en-US" sz="1600" cap="none" spc="0">
                          <a:solidFill>
                            <a:schemeClr val="tx2"/>
                          </a:solidFill>
                        </a:rPr>
                        <a:t>AGC</a:t>
                      </a:r>
                      <a:r>
                        <a:rPr lang="en-US" sz="1600" b="1" cap="none" spc="0">
                          <a:solidFill>
                            <a:schemeClr val="tx2"/>
                          </a:solidFill>
                        </a:rPr>
                        <a:t>AT</a:t>
                      </a:r>
                      <a:r>
                        <a:rPr lang="en-US" sz="1600" cap="none" spc="0">
                          <a:solidFill>
                            <a:schemeClr val="tx2"/>
                          </a:solidFill>
                        </a:rPr>
                        <a:t>T</a:t>
                      </a:r>
                      <a:endParaRPr lang="en-CA" sz="1600" cap="none" spc="0">
                        <a:solidFill>
                          <a:schemeClr val="tx2"/>
                        </a:solidFill>
                      </a:endParaRP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cap="none" spc="0">
                          <a:solidFill>
                            <a:schemeClr val="tx2"/>
                          </a:solidFill>
                        </a:rPr>
                        <a:t>AT</a:t>
                      </a: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cap="none" spc="0">
                          <a:solidFill>
                            <a:schemeClr val="tx2"/>
                          </a:solidFill>
                        </a:rPr>
                        <a:t>2</a:t>
                      </a: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357729627"/>
                  </a:ext>
                </a:extLst>
              </a:tr>
              <a:tr h="674850">
                <a:tc>
                  <a:txBody>
                    <a:bodyPr/>
                    <a:lstStyle/>
                    <a:p>
                      <a:pPr algn="ctr"/>
                      <a:r>
                        <a:rPr lang="en-US" sz="1600" cap="none" spc="0">
                          <a:solidFill>
                            <a:schemeClr val="tx2"/>
                          </a:solidFill>
                        </a:rPr>
                        <a:t>“J</a:t>
                      </a:r>
                      <a:r>
                        <a:rPr lang="en-US" sz="1600" b="1" cap="none" spc="0">
                          <a:solidFill>
                            <a:schemeClr val="tx2"/>
                          </a:solidFill>
                        </a:rPr>
                        <a:t>o</a:t>
                      </a:r>
                      <a:r>
                        <a:rPr lang="en-US" sz="1600" b="0" cap="none" spc="0">
                          <a:solidFill>
                            <a:schemeClr val="tx2"/>
                          </a:solidFill>
                        </a:rPr>
                        <a:t>s</a:t>
                      </a:r>
                      <a:r>
                        <a:rPr lang="en-US" sz="1600" cap="none" spc="0">
                          <a:solidFill>
                            <a:schemeClr val="tx2"/>
                          </a:solidFill>
                        </a:rPr>
                        <a:t>hua r</a:t>
                      </a:r>
                      <a:r>
                        <a:rPr lang="en-US" sz="1600" b="1" cap="none" spc="0">
                          <a:solidFill>
                            <a:schemeClr val="tx2"/>
                          </a:solidFill>
                        </a:rPr>
                        <a:t>o</a:t>
                      </a:r>
                      <a:r>
                        <a:rPr lang="en-US" sz="1600" b="0" cap="none" spc="0">
                          <a:solidFill>
                            <a:schemeClr val="tx2"/>
                          </a:solidFill>
                        </a:rPr>
                        <a:t>s</a:t>
                      </a:r>
                      <a:r>
                        <a:rPr lang="en-US" sz="1600" cap="none" spc="0">
                          <a:solidFill>
                            <a:schemeClr val="tx2"/>
                          </a:solidFill>
                        </a:rPr>
                        <a:t>e early in </a:t>
                      </a:r>
                      <a:br>
                        <a:rPr lang="en-US" sz="1600" cap="none" spc="0">
                          <a:solidFill>
                            <a:schemeClr val="tx2"/>
                          </a:solidFill>
                        </a:rPr>
                      </a:br>
                      <a:r>
                        <a:rPr lang="en-US" sz="1600" cap="none" spc="0">
                          <a:solidFill>
                            <a:schemeClr val="tx2"/>
                          </a:solidFill>
                        </a:rPr>
                        <a:t>the m</a:t>
                      </a:r>
                      <a:r>
                        <a:rPr lang="en-US" sz="1600" b="1" cap="none" spc="0">
                          <a:solidFill>
                            <a:schemeClr val="tx2"/>
                          </a:solidFill>
                        </a:rPr>
                        <a:t>o</a:t>
                      </a:r>
                      <a:r>
                        <a:rPr lang="en-US" sz="1600" cap="none" spc="0">
                          <a:solidFill>
                            <a:schemeClr val="tx2"/>
                          </a:solidFill>
                        </a:rPr>
                        <a:t>rning”</a:t>
                      </a:r>
                      <a:endParaRPr lang="en-CA" sz="1600" cap="none" spc="0">
                        <a:solidFill>
                          <a:schemeClr val="tx2"/>
                        </a:solidFill>
                      </a:endParaRPr>
                    </a:p>
                  </a:txBody>
                  <a:tcPr anchor="ctr">
                    <a:lnL w="9525" cap="flat" cmpd="sng" algn="ctr">
                      <a:noFill/>
                      <a:prstDash val="solid"/>
                    </a:lnL>
                    <a:lnR>
                      <a:noFill/>
                    </a:lnR>
                    <a:lnT w="9525" cap="flat" cmpd="sng" algn="ctr">
                      <a:noFill/>
                      <a:prstDash val="soli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cap="none" spc="0">
                          <a:solidFill>
                            <a:schemeClr val="tx2"/>
                          </a:solidFill>
                        </a:rPr>
                        <a:t>o</a:t>
                      </a:r>
                    </a:p>
                  </a:txBody>
                  <a:tcPr anchor="ctr">
                    <a:lnL>
                      <a:noFill/>
                    </a:lnL>
                    <a:lnR>
                      <a:noFill/>
                    </a:lnR>
                    <a:lnT w="9525" cap="flat" cmpd="sng" algn="ctr">
                      <a:noFill/>
                      <a:prstDash val="soli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cap="none" spc="0">
                          <a:solidFill>
                            <a:schemeClr val="tx2"/>
                          </a:solidFill>
                        </a:rPr>
                        <a:t>3</a:t>
                      </a:r>
                    </a:p>
                  </a:txBody>
                  <a:tcPr anchor="ctr">
                    <a:lnL>
                      <a:noFill/>
                    </a:lnL>
                    <a:lnR w="9525" cap="flat" cmpd="sng" algn="ctr">
                      <a:noFill/>
                      <a:prstDash val="solid"/>
                    </a:lnR>
                    <a:lnT w="9525" cap="flat" cmpd="sng" algn="ctr">
                      <a:noFill/>
                      <a:prstDash val="soli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2821983"/>
                  </a:ext>
                </a:extLst>
              </a:tr>
            </a:tbl>
          </a:graphicData>
        </a:graphic>
      </p:graphicFrame>
      <p:sp>
        <p:nvSpPr>
          <p:cNvPr id="3" name="Slide Number Placeholder 2">
            <a:extLst>
              <a:ext uri="{FF2B5EF4-FFF2-40B4-BE49-F238E27FC236}">
                <a16:creationId xmlns:a16="http://schemas.microsoft.com/office/drawing/2014/main" id="{57749313-C52B-491C-829C-325884B111A3}"/>
              </a:ext>
            </a:extLst>
          </p:cNvPr>
          <p:cNvSpPr>
            <a:spLocks noGrp="1"/>
          </p:cNvSpPr>
          <p:nvPr>
            <p:ph type="sldNum" sz="quarter" idx="12"/>
          </p:nvPr>
        </p:nvSpPr>
        <p:spPr/>
        <p:txBody>
          <a:bodyPr/>
          <a:lstStyle/>
          <a:p>
            <a:fld id="{73B850FF-6169-4056-8077-06FFA93A5366}" type="slidenum">
              <a:rPr lang="en-US" smtClean="0">
                <a:solidFill>
                  <a:schemeClr val="accent1">
                    <a:alpha val="60000"/>
                  </a:schemeClr>
                </a:solidFill>
              </a:rPr>
              <a:t>70</a:t>
            </a:fld>
            <a:endParaRPr lang="en-US">
              <a:solidFill>
                <a:schemeClr val="accent1">
                  <a:alpha val="60000"/>
                </a:schemeClr>
              </a:solidFill>
            </a:endParaRPr>
          </a:p>
        </p:txBody>
      </p:sp>
    </p:spTree>
    <p:extLst>
      <p:ext uri="{BB962C8B-B14F-4D97-AF65-F5344CB8AC3E}">
        <p14:creationId xmlns:p14="http://schemas.microsoft.com/office/powerpoint/2010/main" val="12634722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 name="Title 4">
            <a:extLst>
              <a:ext uri="{FF2B5EF4-FFF2-40B4-BE49-F238E27FC236}">
                <a16:creationId xmlns:a16="http://schemas.microsoft.com/office/drawing/2014/main" id="{6C87958C-AB57-4D4B-B090-C77E611748E3}"/>
              </a:ext>
            </a:extLst>
          </p:cNvPr>
          <p:cNvSpPr>
            <a:spLocks noGrp="1"/>
          </p:cNvSpPr>
          <p:nvPr>
            <p:ph type="title"/>
          </p:nvPr>
        </p:nvSpPr>
        <p:spPr>
          <a:xfrm>
            <a:off x="838200" y="586992"/>
            <a:ext cx="4953000" cy="1664573"/>
          </a:xfrm>
        </p:spPr>
        <p:txBody>
          <a:bodyPr>
            <a:normAutofit/>
          </a:bodyPr>
          <a:lstStyle/>
          <a:p>
            <a:pPr>
              <a:lnSpc>
                <a:spcPct val="90000"/>
              </a:lnSpc>
            </a:pPr>
            <a:r>
              <a:rPr lang="en-CA" sz="4000">
                <a:solidFill>
                  <a:schemeClr val="tx2"/>
                </a:solidFill>
              </a:rPr>
              <a:t>MAXCOVER</a:t>
            </a:r>
            <a:br>
              <a:rPr lang="en-CA" sz="3700">
                <a:solidFill>
                  <a:schemeClr val="tx2"/>
                </a:solidFill>
              </a:rPr>
            </a:br>
            <a:r>
              <a:rPr lang="en-CA" sz="2000" b="0">
                <a:solidFill>
                  <a:schemeClr val="tx2"/>
                </a:solidFill>
              </a:rPr>
              <a:t>Data Structures</a:t>
            </a:r>
          </a:p>
        </p:txBody>
      </p:sp>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2377EF59-30F4-DCE6-9B5A-0ECD90E1272F}"/>
                  </a:ext>
                </a:extLst>
              </p:cNvPr>
              <p:cNvSpPr>
                <a:spLocks noGrp="1"/>
              </p:cNvSpPr>
              <p:nvPr>
                <p:ph idx="1"/>
              </p:nvPr>
            </p:nvSpPr>
            <p:spPr>
              <a:xfrm>
                <a:off x="838200" y="2411654"/>
                <a:ext cx="4952681" cy="3122036"/>
              </a:xfrm>
            </p:spPr>
            <p:txBody>
              <a:bodyPr anchor="ctr">
                <a:normAutofit/>
              </a:bodyPr>
              <a:lstStyle/>
              <a:p>
                <a:r>
                  <a:rPr lang="en-US" sz="1800">
                    <a:solidFill>
                      <a:schemeClr val="tx2"/>
                    </a:solidFill>
                    <a:cs typeface="Courier New" panose="02070309020205020404" pitchFamily="49" charset="0"/>
                  </a:rPr>
                  <a:t>Implementing the pseudocode consisted of more than transposing the algorithm, but also implementing new data structures that were not described in </a:t>
                </a:r>
                <a:r>
                  <a:rPr lang="en-US" sz="1800" b="1">
                    <a:solidFill>
                      <a:schemeClr val="tx2"/>
                    </a:solidFill>
                    <a:cs typeface="Courier New" panose="02070309020205020404" pitchFamily="49" charset="0"/>
                  </a:rPr>
                  <a:t>[MS18a]</a:t>
                </a:r>
                <a:r>
                  <a:rPr lang="en-US" sz="1800">
                    <a:solidFill>
                      <a:schemeClr val="tx2"/>
                    </a:solidFill>
                    <a:cs typeface="Courier New" panose="02070309020205020404" pitchFamily="49" charset="0"/>
                  </a:rPr>
                  <a:t>, namely:</a:t>
                </a:r>
              </a:p>
              <a:p>
                <a:pPr lvl="1"/>
                <a:r>
                  <a:rPr lang="en-US" sz="1400">
                    <a:solidFill>
                      <a:schemeClr val="tx2"/>
                    </a:solidFill>
                    <a:cs typeface="Courier New" panose="02070309020205020404" pitchFamily="49" charset="0"/>
                  </a:rPr>
                  <a:t>R</a:t>
                </a:r>
                <a:r>
                  <a:rPr lang="en-US" sz="1400" baseline="-25000">
                    <a:solidFill>
                      <a:schemeClr val="tx2"/>
                    </a:solidFill>
                    <a:cs typeface="Courier New" panose="02070309020205020404" pitchFamily="49" charset="0"/>
                  </a:rPr>
                  <a:t>1</a:t>
                </a:r>
                <a:r>
                  <a:rPr lang="en-US" sz="1400">
                    <a:solidFill>
                      <a:schemeClr val="tx2"/>
                    </a:solidFill>
                    <a:cs typeface="Courier New" panose="02070309020205020404" pitchFamily="49" charset="0"/>
                  </a:rPr>
                  <a:t> &amp; R</a:t>
                </a:r>
                <a:r>
                  <a:rPr lang="en-US" sz="1400" baseline="-25000">
                    <a:solidFill>
                      <a:schemeClr val="tx2"/>
                    </a:solidFill>
                    <a:cs typeface="Courier New" panose="02070309020205020404" pitchFamily="49" charset="0"/>
                  </a:rPr>
                  <a:t>m</a:t>
                </a:r>
                <a:r>
                  <a:rPr lang="en-US" sz="1400">
                    <a:solidFill>
                      <a:schemeClr val="tx2"/>
                    </a:solidFill>
                    <a:cs typeface="Courier New" panose="02070309020205020404" pitchFamily="49" charset="0"/>
                  </a:rPr>
                  <a:t> arrays;</a:t>
                </a:r>
              </a:p>
              <a:p>
                <a:pPr lvl="1"/>
                <a:r>
                  <a:rPr lang="en-US" sz="1400">
                    <a:solidFill>
                      <a:schemeClr val="tx2"/>
                    </a:solidFill>
                    <a:cs typeface="Courier New" panose="02070309020205020404" pitchFamily="49" charset="0"/>
                  </a:rPr>
                  <a:t>computing all runs with </a:t>
                </a:r>
                <a14:m>
                  <m:oMath xmlns:m="http://schemas.openxmlformats.org/officeDocument/2006/math">
                    <m:r>
                      <a:rPr lang="en-US" sz="1400" i="1" dirty="0" smtClean="0">
                        <a:solidFill>
                          <a:schemeClr val="tx2"/>
                        </a:solidFill>
                        <a:latin typeface="Cambria Math" panose="02040503050406030204" pitchFamily="18" charset="0"/>
                        <a:cs typeface="Courier New" panose="02070309020205020404" pitchFamily="49" charset="0"/>
                      </a:rPr>
                      <m:t>𝑐𝑜𝑚𝑝𝑢𝑡𝑒</m:t>
                    </m:r>
                    <m:r>
                      <a:rPr lang="en-US" sz="1400" i="1" dirty="0" err="1">
                        <a:solidFill>
                          <a:schemeClr val="tx2"/>
                        </a:solidFill>
                        <a:latin typeface="Cambria Math" panose="02040503050406030204" pitchFamily="18" charset="0"/>
                        <a:cs typeface="Courier New" panose="02070309020205020404" pitchFamily="49" charset="0"/>
                      </a:rPr>
                      <m:t>_</m:t>
                    </m:r>
                    <m:r>
                      <a:rPr lang="en-US" sz="1400" i="1" dirty="0" err="1">
                        <a:solidFill>
                          <a:schemeClr val="tx2"/>
                        </a:solidFill>
                        <a:latin typeface="Cambria Math" panose="02040503050406030204" pitchFamily="18" charset="0"/>
                        <a:cs typeface="Courier New" panose="02070309020205020404" pitchFamily="49" charset="0"/>
                      </a:rPr>
                      <m:t>𝑟𝑢𝑛𝑠</m:t>
                    </m:r>
                    <m:r>
                      <a:rPr lang="en-US" sz="1400" i="1" dirty="0" smtClean="0">
                        <a:solidFill>
                          <a:schemeClr val="tx2"/>
                        </a:solidFill>
                        <a:latin typeface="Cambria Math" panose="02040503050406030204" pitchFamily="18" charset="0"/>
                        <a:cs typeface="Courier New" panose="02070309020205020404" pitchFamily="49" charset="0"/>
                      </a:rPr>
                      <m:t>()</m:t>
                    </m:r>
                  </m:oMath>
                </a14:m>
                <a:r>
                  <a:rPr lang="en-US" sz="1400">
                    <a:solidFill>
                      <a:schemeClr val="tx2"/>
                    </a:solidFill>
                    <a:cs typeface="Courier New" panose="02070309020205020404" pitchFamily="49" charset="0"/>
                  </a:rPr>
                  <a:t>;</a:t>
                </a:r>
              </a:p>
              <a:p>
                <a:pPr lvl="1"/>
                <a:r>
                  <a:rPr lang="en-US" sz="1400">
                    <a:solidFill>
                      <a:schemeClr val="tx2"/>
                    </a:solidFill>
                    <a:cs typeface="Courier New" panose="02070309020205020404" pitchFamily="49" charset="0"/>
                  </a:rPr>
                  <a:t>computing eligible runs with</a:t>
                </a:r>
                <a14:m>
                  <m:oMath xmlns:m="http://schemas.openxmlformats.org/officeDocument/2006/math">
                    <m:r>
                      <a:rPr lang="en-US" sz="1400" i="1" dirty="0" smtClean="0">
                        <a:solidFill>
                          <a:schemeClr val="tx2"/>
                        </a:solidFill>
                        <a:latin typeface="Cambria Math" panose="02040503050406030204" pitchFamily="18" charset="0"/>
                        <a:cs typeface="Courier New" panose="02070309020205020404" pitchFamily="49" charset="0"/>
                      </a:rPr>
                      <m:t> </m:t>
                    </m:r>
                    <m:r>
                      <a:rPr lang="en-US" sz="1400" i="1" dirty="0" err="1" smtClean="0">
                        <a:solidFill>
                          <a:schemeClr val="tx2"/>
                        </a:solidFill>
                        <a:latin typeface="Cambria Math" panose="02040503050406030204" pitchFamily="18" charset="0"/>
                        <a:cs typeface="Courier New" panose="02070309020205020404" pitchFamily="49" charset="0"/>
                      </a:rPr>
                      <m:t>𝑒𝑥𝑟𝑢𝑛</m:t>
                    </m:r>
                    <m:r>
                      <a:rPr lang="en-US" sz="1400" i="1" dirty="0" smtClean="0">
                        <a:solidFill>
                          <a:schemeClr val="tx2"/>
                        </a:solidFill>
                        <a:latin typeface="Cambria Math" panose="02040503050406030204" pitchFamily="18" charset="0"/>
                        <a:cs typeface="Courier New" panose="02070309020205020404" pitchFamily="49" charset="0"/>
                      </a:rPr>
                      <m:t>()</m:t>
                    </m:r>
                  </m:oMath>
                </a14:m>
                <a:r>
                  <a:rPr lang="en-US" sz="1400">
                    <a:solidFill>
                      <a:schemeClr val="tx2"/>
                    </a:solidFill>
                    <a:cs typeface="Courier New" panose="02070309020205020404" pitchFamily="49" charset="0"/>
                  </a:rPr>
                  <a:t>.</a:t>
                </a:r>
              </a:p>
            </p:txBody>
          </p:sp>
        </mc:Choice>
        <mc:Fallback xmlns="">
          <p:sp>
            <p:nvSpPr>
              <p:cNvPr id="12" name="Content Placeholder 11">
                <a:extLst>
                  <a:ext uri="{FF2B5EF4-FFF2-40B4-BE49-F238E27FC236}">
                    <a16:creationId xmlns:a16="http://schemas.microsoft.com/office/drawing/2014/main" id="{2377EF59-30F4-DCE6-9B5A-0ECD90E1272F}"/>
                  </a:ext>
                </a:extLst>
              </p:cNvPr>
              <p:cNvSpPr>
                <a:spLocks noGrp="1" noRot="1" noChangeAspect="1" noMove="1" noResize="1" noEditPoints="1" noAdjustHandles="1" noChangeArrowheads="1" noChangeShapeType="1" noTextEdit="1"/>
              </p:cNvSpPr>
              <p:nvPr>
                <p:ph idx="1"/>
              </p:nvPr>
            </p:nvSpPr>
            <p:spPr>
              <a:xfrm>
                <a:off x="838200" y="2411654"/>
                <a:ext cx="4952681" cy="3122036"/>
              </a:xfrm>
              <a:blipFill>
                <a:blip r:embed="rId2"/>
                <a:stretch>
                  <a:fillRect l="-862" r="-123"/>
                </a:stretch>
              </a:blipFill>
            </p:spPr>
            <p:txBody>
              <a:bodyPr/>
              <a:lstStyle/>
              <a:p>
                <a:r>
                  <a:rPr lang="en-CA">
                    <a:noFill/>
                  </a:rPr>
                  <a:t> </a:t>
                </a:r>
              </a:p>
            </p:txBody>
          </p:sp>
        </mc:Fallback>
      </mc:AlternateContent>
      <p:sp>
        <p:nvSpPr>
          <p:cNvPr id="19" name="Rectangle 18">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96875" y="0"/>
            <a:ext cx="5992075"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4F5CB7-A3D1-44A9-8B58-DB497DD7DD92}"/>
              </a:ext>
            </a:extLst>
          </p:cNvPr>
          <p:cNvSpPr>
            <a:spLocks noGrp="1"/>
          </p:cNvSpPr>
          <p:nvPr>
            <p:ph type="sldNum" sz="quarter" idx="12"/>
          </p:nvPr>
        </p:nvSpPr>
        <p:spPr>
          <a:xfrm>
            <a:off x="8610600" y="6327648"/>
            <a:ext cx="2743200" cy="365125"/>
          </a:xfrm>
        </p:spPr>
        <p:txBody>
          <a:bodyPr>
            <a:normAutofit/>
          </a:bodyPr>
          <a:lstStyle/>
          <a:p>
            <a:pPr>
              <a:spcAft>
                <a:spcPts val="600"/>
              </a:spcAft>
            </a:pPr>
            <a:fld id="{73B850FF-6169-4056-8077-06FFA93A5366}" type="slidenum">
              <a:rPr lang="en-US" smtClean="0"/>
              <a:pPr>
                <a:spcAft>
                  <a:spcPts val="600"/>
                </a:spcAft>
              </a:pPr>
              <a:t>71</a:t>
            </a:fld>
            <a:endParaRPr lang="en-US"/>
          </a:p>
        </p:txBody>
      </p:sp>
      <p:sp>
        <p:nvSpPr>
          <p:cNvPr id="42" name="TextBox 41">
            <a:extLst>
              <a:ext uri="{FF2B5EF4-FFF2-40B4-BE49-F238E27FC236}">
                <a16:creationId xmlns:a16="http://schemas.microsoft.com/office/drawing/2014/main" id="{5ACD8086-64FF-4EFA-9E14-193FDD6EAFA9}"/>
              </a:ext>
            </a:extLst>
          </p:cNvPr>
          <p:cNvSpPr txBox="1"/>
          <p:nvPr/>
        </p:nvSpPr>
        <p:spPr>
          <a:xfrm>
            <a:off x="102966" y="6310155"/>
            <a:ext cx="6093994" cy="400110"/>
          </a:xfrm>
          <a:prstGeom prst="rect">
            <a:avLst/>
          </a:prstGeom>
          <a:noFill/>
        </p:spPr>
        <p:txBody>
          <a:bodyPr wrap="square">
            <a:spAutoFit/>
          </a:bodyPr>
          <a:lstStyle/>
          <a:p>
            <a:pPr algn="r"/>
            <a:r>
              <a:rPr lang="en-US" sz="1000" b="0" i="0" u="none" strike="noStrike" baseline="0">
                <a:latin typeface="LMRoman10-Regular"/>
              </a:rPr>
              <a:t>[MS18a] N. Mhaskar and W. Smyth. String covering with optimal covers. </a:t>
            </a:r>
            <a:r>
              <a:rPr lang="en-US" sz="1000" b="0" i="1" u="none" strike="noStrike" baseline="0">
                <a:latin typeface="LMRoman10-Italic"/>
              </a:rPr>
              <a:t>Journal of</a:t>
            </a:r>
          </a:p>
          <a:p>
            <a:pPr algn="r"/>
            <a:r>
              <a:rPr lang="pt-BR" sz="1000" b="0" i="1" u="none" strike="noStrike" baseline="0">
                <a:latin typeface="LMRoman10-Italic"/>
              </a:rPr>
              <a:t>Discrete Algorithms </a:t>
            </a:r>
            <a:r>
              <a:rPr lang="pt-BR" sz="1000" b="0" i="0" u="none" strike="noStrike" baseline="0">
                <a:latin typeface="LMRoman10-Regular"/>
              </a:rPr>
              <a:t>51 (2018), 26–38. </a:t>
            </a:r>
            <a:r>
              <a:rPr lang="pt-BR" sz="1000" b="0" i="0" u="none" strike="noStrike" baseline="0">
                <a:latin typeface="LMRomanCaps10-Regular"/>
              </a:rPr>
              <a:t>issn</a:t>
            </a:r>
            <a:r>
              <a:rPr lang="pt-BR" sz="1000" b="0" i="0" u="none" strike="noStrike" baseline="0">
                <a:latin typeface="LMRoman10-Regular"/>
              </a:rPr>
              <a:t>: 1570-8667.</a:t>
            </a:r>
            <a:endParaRPr lang="en-CA" sz="1000"/>
          </a:p>
        </p:txBody>
      </p:sp>
      <p:sp>
        <p:nvSpPr>
          <p:cNvPr id="44" name="Oval 43">
            <a:extLst>
              <a:ext uri="{FF2B5EF4-FFF2-40B4-BE49-F238E27FC236}">
                <a16:creationId xmlns:a16="http://schemas.microsoft.com/office/drawing/2014/main" id="{CF9A6E49-A927-41C4-9913-2B97CA2D0715}"/>
              </a:ext>
            </a:extLst>
          </p:cNvPr>
          <p:cNvSpPr/>
          <p:nvPr/>
        </p:nvSpPr>
        <p:spPr>
          <a:xfrm>
            <a:off x="8144008" y="590624"/>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Main()</a:t>
            </a:r>
          </a:p>
        </p:txBody>
      </p:sp>
      <p:sp>
        <p:nvSpPr>
          <p:cNvPr id="48" name="Rectangle 47">
            <a:extLst>
              <a:ext uri="{FF2B5EF4-FFF2-40B4-BE49-F238E27FC236}">
                <a16:creationId xmlns:a16="http://schemas.microsoft.com/office/drawing/2014/main" id="{E92D464E-7485-4E42-81AB-A8ACD862065D}"/>
              </a:ext>
            </a:extLst>
          </p:cNvPr>
          <p:cNvSpPr/>
          <p:nvPr/>
        </p:nvSpPr>
        <p:spPr>
          <a:xfrm>
            <a:off x="8029708" y="1402962"/>
            <a:ext cx="1303020"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latin typeface="Courier New" panose="02070309020205020404" pitchFamily="49" charset="0"/>
                <a:cs typeface="Courier New" panose="02070309020205020404" pitchFamily="49" charset="0"/>
              </a:rPr>
              <a:t>Compute_MC</a:t>
            </a:r>
            <a:r>
              <a:rPr lang="en-CA" sz="1200">
                <a:latin typeface="Courier New" panose="02070309020205020404" pitchFamily="49" charset="0"/>
                <a:cs typeface="Courier New" panose="02070309020205020404" pitchFamily="49" charset="0"/>
              </a:rPr>
              <a:t>()</a:t>
            </a:r>
          </a:p>
        </p:txBody>
      </p:sp>
      <p:sp>
        <p:nvSpPr>
          <p:cNvPr id="56" name="Rectangle: Rounded Corners 55">
            <a:extLst>
              <a:ext uri="{FF2B5EF4-FFF2-40B4-BE49-F238E27FC236}">
                <a16:creationId xmlns:a16="http://schemas.microsoft.com/office/drawing/2014/main" id="{36868E16-0C05-4248-B6D0-6FD8BEF84025}"/>
              </a:ext>
            </a:extLst>
          </p:cNvPr>
          <p:cNvSpPr/>
          <p:nvPr/>
        </p:nvSpPr>
        <p:spPr>
          <a:xfrm>
            <a:off x="8302309" y="4355828"/>
            <a:ext cx="757818" cy="4648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Lobster" panose="00000500000000000000" pitchFamily="2" charset="0"/>
              </a:rPr>
              <a:t>OLP</a:t>
            </a:r>
          </a:p>
        </p:txBody>
      </p:sp>
      <p:sp>
        <p:nvSpPr>
          <p:cNvPr id="60" name="Oval 59">
            <a:extLst>
              <a:ext uri="{FF2B5EF4-FFF2-40B4-BE49-F238E27FC236}">
                <a16:creationId xmlns:a16="http://schemas.microsoft.com/office/drawing/2014/main" id="{6EF2E830-70A5-4138-927B-53E8ECE56B90}"/>
              </a:ext>
            </a:extLst>
          </p:cNvPr>
          <p:cNvSpPr/>
          <p:nvPr/>
        </p:nvSpPr>
        <p:spPr>
          <a:xfrm>
            <a:off x="8144008" y="5556409"/>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Output</a:t>
            </a:r>
          </a:p>
        </p:txBody>
      </p:sp>
      <p:cxnSp>
        <p:nvCxnSpPr>
          <p:cNvPr id="61" name="Connector: Elbow 60">
            <a:extLst>
              <a:ext uri="{FF2B5EF4-FFF2-40B4-BE49-F238E27FC236}">
                <a16:creationId xmlns:a16="http://schemas.microsoft.com/office/drawing/2014/main" id="{89334EB0-4F0E-4667-9368-EBAC7F64A172}"/>
              </a:ext>
            </a:extLst>
          </p:cNvPr>
          <p:cNvCxnSpPr>
            <a:cxnSpLocks/>
          </p:cNvCxnSpPr>
          <p:nvPr/>
        </p:nvCxnSpPr>
        <p:spPr>
          <a:xfrm>
            <a:off x="8681218" y="1282503"/>
            <a:ext cx="0" cy="120459"/>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BA68534C-EBD8-48E5-A80B-D58BCAA6F31E}"/>
              </a:ext>
            </a:extLst>
          </p:cNvPr>
          <p:cNvCxnSpPr>
            <a:cxnSpLocks/>
            <a:stCxn id="58" idx="3"/>
            <a:endCxn id="60" idx="2"/>
          </p:cNvCxnSpPr>
          <p:nvPr/>
        </p:nvCxnSpPr>
        <p:spPr>
          <a:xfrm flipH="1">
            <a:off x="8144008" y="5223994"/>
            <a:ext cx="1448773" cy="678355"/>
          </a:xfrm>
          <a:prstGeom prst="bentConnector5">
            <a:avLst>
              <a:gd name="adj1" fmla="val -15779"/>
              <a:gd name="adj2" fmla="val 41632"/>
              <a:gd name="adj3" fmla="val 115779"/>
            </a:avLst>
          </a:prstGeom>
          <a:ln w="12700">
            <a:solidFill>
              <a:schemeClr val="bg2"/>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64F44AB4-3876-4FFA-A31B-E91195FEB3F2}"/>
              </a:ext>
            </a:extLst>
          </p:cNvPr>
          <p:cNvCxnSpPr>
            <a:cxnSpLocks/>
            <a:stCxn id="48" idx="3"/>
            <a:endCxn id="50" idx="1"/>
          </p:cNvCxnSpPr>
          <p:nvPr/>
        </p:nvCxnSpPr>
        <p:spPr>
          <a:xfrm flipH="1">
            <a:off x="7380236" y="1635372"/>
            <a:ext cx="1952492" cy="614959"/>
          </a:xfrm>
          <a:prstGeom prst="bentConnector5">
            <a:avLst>
              <a:gd name="adj1" fmla="val -11708"/>
              <a:gd name="adj2" fmla="val 50000"/>
              <a:gd name="adj3" fmla="val 11170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C6B8014F-6CAE-4FD9-ABA1-310842067632}"/>
              </a:ext>
            </a:extLst>
          </p:cNvPr>
          <p:cNvGrpSpPr/>
          <p:nvPr/>
        </p:nvGrpSpPr>
        <p:grpSpPr>
          <a:xfrm>
            <a:off x="7380236" y="2013573"/>
            <a:ext cx="2601964" cy="469168"/>
            <a:chOff x="7012720" y="2013573"/>
            <a:chExt cx="2601964" cy="469168"/>
          </a:xfrm>
        </p:grpSpPr>
        <p:sp>
          <p:nvSpPr>
            <p:cNvPr id="50" name="Rectangle: Rounded Corners 49">
              <a:extLst>
                <a:ext uri="{FF2B5EF4-FFF2-40B4-BE49-F238E27FC236}">
                  <a16:creationId xmlns:a16="http://schemas.microsoft.com/office/drawing/2014/main" id="{FB473471-9B66-4217-AB60-A208D9B3AE68}"/>
                </a:ext>
              </a:extLst>
            </p:cNvPr>
            <p:cNvSpPr/>
            <p:nvPr/>
          </p:nvSpPr>
          <p:spPr>
            <a:xfrm>
              <a:off x="7012720" y="2017921"/>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SA</a:t>
              </a:r>
            </a:p>
          </p:txBody>
        </p:sp>
        <p:sp>
          <p:nvSpPr>
            <p:cNvPr id="52" name="Rectangle: Rounded Corners 51">
              <a:extLst>
                <a:ext uri="{FF2B5EF4-FFF2-40B4-BE49-F238E27FC236}">
                  <a16:creationId xmlns:a16="http://schemas.microsoft.com/office/drawing/2014/main" id="{203AA38B-938F-43A0-AF7E-D79E0DB66AD2}"/>
                </a:ext>
              </a:extLst>
            </p:cNvPr>
            <p:cNvSpPr/>
            <p:nvPr/>
          </p:nvSpPr>
          <p:spPr>
            <a:xfrm>
              <a:off x="7936318" y="201357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LCP</a:t>
              </a:r>
            </a:p>
          </p:txBody>
        </p:sp>
        <p:sp>
          <p:nvSpPr>
            <p:cNvPr id="54" name="Rectangle: Rounded Corners 53">
              <a:extLst>
                <a:ext uri="{FF2B5EF4-FFF2-40B4-BE49-F238E27FC236}">
                  <a16:creationId xmlns:a16="http://schemas.microsoft.com/office/drawing/2014/main" id="{8062EBCD-4904-44C9-BABB-213319A40091}"/>
                </a:ext>
              </a:extLst>
            </p:cNvPr>
            <p:cNvSpPr/>
            <p:nvPr/>
          </p:nvSpPr>
          <p:spPr>
            <a:xfrm>
              <a:off x="8859916" y="2013573"/>
              <a:ext cx="75476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RSF</a:t>
              </a:r>
            </a:p>
          </p:txBody>
        </p:sp>
        <p:cxnSp>
          <p:nvCxnSpPr>
            <p:cNvPr id="66" name="Straight Arrow Connector 65">
              <a:extLst>
                <a:ext uri="{FF2B5EF4-FFF2-40B4-BE49-F238E27FC236}">
                  <a16:creationId xmlns:a16="http://schemas.microsoft.com/office/drawing/2014/main" id="{EFB1AD98-1131-423A-BEE4-5732EA843194}"/>
                </a:ext>
              </a:extLst>
            </p:cNvPr>
            <p:cNvCxnSpPr>
              <a:cxnSpLocks/>
              <a:stCxn id="50" idx="3"/>
              <a:endCxn id="52" idx="1"/>
            </p:cNvCxnSpPr>
            <p:nvPr/>
          </p:nvCxnSpPr>
          <p:spPr>
            <a:xfrm flipV="1">
              <a:off x="7787336" y="2245983"/>
              <a:ext cx="148982" cy="434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105827DC-F110-4B71-B79E-2C8123E8CF93}"/>
                </a:ext>
              </a:extLst>
            </p:cNvPr>
            <p:cNvCxnSpPr>
              <a:cxnSpLocks/>
              <a:stCxn id="52" idx="3"/>
              <a:endCxn id="54" idx="1"/>
            </p:cNvCxnSpPr>
            <p:nvPr/>
          </p:nvCxnSpPr>
          <p:spPr>
            <a:xfrm>
              <a:off x="8710934" y="2245983"/>
              <a:ext cx="148982"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0" name="Straight Arrow Connector 69">
            <a:extLst>
              <a:ext uri="{FF2B5EF4-FFF2-40B4-BE49-F238E27FC236}">
                <a16:creationId xmlns:a16="http://schemas.microsoft.com/office/drawing/2014/main" id="{4B92A48B-6098-4926-BB2C-7A1CD3504411}"/>
              </a:ext>
            </a:extLst>
          </p:cNvPr>
          <p:cNvCxnSpPr>
            <a:cxnSpLocks/>
            <a:stCxn id="54" idx="3"/>
            <a:endCxn id="33" idx="1"/>
          </p:cNvCxnSpPr>
          <p:nvPr/>
        </p:nvCxnSpPr>
        <p:spPr>
          <a:xfrm flipH="1">
            <a:off x="7840383" y="2245983"/>
            <a:ext cx="2141817" cy="634390"/>
          </a:xfrm>
          <a:prstGeom prst="bentConnector5">
            <a:avLst>
              <a:gd name="adj1" fmla="val -10673"/>
              <a:gd name="adj2" fmla="val 50000"/>
              <a:gd name="adj3" fmla="val 110673"/>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099381FE-E52A-43E7-98B1-824AE46A1C14}"/>
              </a:ext>
            </a:extLst>
          </p:cNvPr>
          <p:cNvCxnSpPr>
            <a:cxnSpLocks/>
            <a:stCxn id="56" idx="3"/>
            <a:endCxn id="57" idx="1"/>
          </p:cNvCxnSpPr>
          <p:nvPr/>
        </p:nvCxnSpPr>
        <p:spPr>
          <a:xfrm flipH="1">
            <a:off x="7769656" y="4588238"/>
            <a:ext cx="1290471" cy="634390"/>
          </a:xfrm>
          <a:prstGeom prst="bentConnector5">
            <a:avLst>
              <a:gd name="adj1" fmla="val -17714"/>
              <a:gd name="adj2" fmla="val 50000"/>
              <a:gd name="adj3" fmla="val 117714"/>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106" name="Group 105">
            <a:extLst>
              <a:ext uri="{FF2B5EF4-FFF2-40B4-BE49-F238E27FC236}">
                <a16:creationId xmlns:a16="http://schemas.microsoft.com/office/drawing/2014/main" id="{DD328739-8FDD-4CD3-91C9-A39B2874C5C9}"/>
              </a:ext>
            </a:extLst>
          </p:cNvPr>
          <p:cNvGrpSpPr/>
          <p:nvPr/>
        </p:nvGrpSpPr>
        <p:grpSpPr>
          <a:xfrm>
            <a:off x="7769656" y="4990218"/>
            <a:ext cx="1823125" cy="466186"/>
            <a:chOff x="8352079" y="4990218"/>
            <a:chExt cx="1823125" cy="466186"/>
          </a:xfrm>
        </p:grpSpPr>
        <p:sp>
          <p:nvSpPr>
            <p:cNvPr id="57" name="Rectangle: Rounded Corners 56">
              <a:extLst>
                <a:ext uri="{FF2B5EF4-FFF2-40B4-BE49-F238E27FC236}">
                  <a16:creationId xmlns:a16="http://schemas.microsoft.com/office/drawing/2014/main" id="{FED446C4-91D1-4774-B6A7-94D7EFBDA423}"/>
                </a:ext>
              </a:extLst>
            </p:cNvPr>
            <p:cNvSpPr/>
            <p:nvPr/>
          </p:nvSpPr>
          <p:spPr>
            <a:xfrm>
              <a:off x="8352079" y="4990218"/>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RSPC</a:t>
              </a:r>
            </a:p>
          </p:txBody>
        </p:sp>
        <p:sp>
          <p:nvSpPr>
            <p:cNvPr id="58" name="Rectangle: Rounded Corners 57">
              <a:extLst>
                <a:ext uri="{FF2B5EF4-FFF2-40B4-BE49-F238E27FC236}">
                  <a16:creationId xmlns:a16="http://schemas.microsoft.com/office/drawing/2014/main" id="{D1B1247A-58A2-432D-B83D-5E1A3D5868D4}"/>
                </a:ext>
              </a:extLst>
            </p:cNvPr>
            <p:cNvSpPr/>
            <p:nvPr/>
          </p:nvSpPr>
          <p:spPr>
            <a:xfrm>
              <a:off x="9271955" y="4991584"/>
              <a:ext cx="903249" cy="464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latin typeface="Courier New" panose="02070309020205020404" pitchFamily="49" charset="0"/>
                  <a:cs typeface="Courier New" panose="02070309020205020404" pitchFamily="49" charset="0"/>
                </a:rPr>
                <a:t>MC_List</a:t>
              </a:r>
              <a:endParaRPr lang="en-CA" sz="1200" baseline="-25000">
                <a:latin typeface="Courier New" panose="02070309020205020404" pitchFamily="49" charset="0"/>
                <a:cs typeface="Courier New" panose="02070309020205020404" pitchFamily="49" charset="0"/>
              </a:endParaRPr>
            </a:p>
          </p:txBody>
        </p:sp>
        <p:cxnSp>
          <p:nvCxnSpPr>
            <p:cNvPr id="74" name="Straight Arrow Connector 73">
              <a:extLst>
                <a:ext uri="{FF2B5EF4-FFF2-40B4-BE49-F238E27FC236}">
                  <a16:creationId xmlns:a16="http://schemas.microsoft.com/office/drawing/2014/main" id="{A874B8A3-251D-4424-A486-2EC5679D1CF4}"/>
                </a:ext>
              </a:extLst>
            </p:cNvPr>
            <p:cNvCxnSpPr>
              <a:cxnSpLocks/>
              <a:stCxn id="57" idx="3"/>
              <a:endCxn id="58" idx="1"/>
            </p:cNvCxnSpPr>
            <p:nvPr/>
          </p:nvCxnSpPr>
          <p:spPr>
            <a:xfrm>
              <a:off x="9109897" y="5222628"/>
              <a:ext cx="162058" cy="136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D5C026A6-F3A0-451A-A787-2258F6E94F39}"/>
              </a:ext>
            </a:extLst>
          </p:cNvPr>
          <p:cNvGrpSpPr/>
          <p:nvPr/>
        </p:nvGrpSpPr>
        <p:grpSpPr>
          <a:xfrm>
            <a:off x="7840383" y="2647963"/>
            <a:ext cx="1681671" cy="464820"/>
            <a:chOff x="7464789" y="2647963"/>
            <a:chExt cx="1681671" cy="464820"/>
          </a:xfrm>
        </p:grpSpPr>
        <p:sp>
          <p:nvSpPr>
            <p:cNvPr id="33" name="Rectangle: Rounded Corners 32">
              <a:extLst>
                <a:ext uri="{FF2B5EF4-FFF2-40B4-BE49-F238E27FC236}">
                  <a16:creationId xmlns:a16="http://schemas.microsoft.com/office/drawing/2014/main" id="{952954F7-6AF3-4302-BA0F-D135E3420D3D}"/>
                </a:ext>
              </a:extLst>
            </p:cNvPr>
            <p:cNvSpPr/>
            <p:nvPr/>
          </p:nvSpPr>
          <p:spPr>
            <a:xfrm>
              <a:off x="7464789" y="264796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a:t>
              </a:r>
              <a:r>
                <a:rPr lang="en-CA" baseline="-25000">
                  <a:latin typeface="Lobster" panose="00000500000000000000" pitchFamily="2" charset="0"/>
                </a:rPr>
                <a:t>1</a:t>
              </a:r>
            </a:p>
          </p:txBody>
        </p:sp>
        <p:sp>
          <p:nvSpPr>
            <p:cNvPr id="34" name="Rectangle: Rounded Corners 33">
              <a:extLst>
                <a:ext uri="{FF2B5EF4-FFF2-40B4-BE49-F238E27FC236}">
                  <a16:creationId xmlns:a16="http://schemas.microsoft.com/office/drawing/2014/main" id="{4341BA0E-675C-4192-8EE9-6CEA8DA2070D}"/>
                </a:ext>
              </a:extLst>
            </p:cNvPr>
            <p:cNvSpPr/>
            <p:nvPr/>
          </p:nvSpPr>
          <p:spPr>
            <a:xfrm>
              <a:off x="8371844" y="264796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a:t>
              </a:r>
              <a:r>
                <a:rPr lang="en-CA" baseline="-25000">
                  <a:latin typeface="Lobster" panose="00000500000000000000" pitchFamily="2" charset="0"/>
                </a:rPr>
                <a:t>m</a:t>
              </a:r>
            </a:p>
          </p:txBody>
        </p:sp>
        <p:cxnSp>
          <p:nvCxnSpPr>
            <p:cNvPr id="35" name="Straight Arrow Connector 34">
              <a:extLst>
                <a:ext uri="{FF2B5EF4-FFF2-40B4-BE49-F238E27FC236}">
                  <a16:creationId xmlns:a16="http://schemas.microsoft.com/office/drawing/2014/main" id="{B6601BA7-02F0-4602-B66F-6625957F6EED}"/>
                </a:ext>
              </a:extLst>
            </p:cNvPr>
            <p:cNvCxnSpPr>
              <a:cxnSpLocks/>
              <a:stCxn id="33" idx="3"/>
              <a:endCxn id="34" idx="1"/>
            </p:cNvCxnSpPr>
            <p:nvPr/>
          </p:nvCxnSpPr>
          <p:spPr>
            <a:xfrm>
              <a:off x="8239405" y="2880373"/>
              <a:ext cx="132439"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6" name="Straight Arrow Connector 35">
            <a:extLst>
              <a:ext uri="{FF2B5EF4-FFF2-40B4-BE49-F238E27FC236}">
                <a16:creationId xmlns:a16="http://schemas.microsoft.com/office/drawing/2014/main" id="{C617B688-00E4-4135-B9E1-984A7CF1919E}"/>
              </a:ext>
            </a:extLst>
          </p:cNvPr>
          <p:cNvCxnSpPr>
            <a:cxnSpLocks/>
            <a:stCxn id="34" idx="3"/>
            <a:endCxn id="37" idx="1"/>
          </p:cNvCxnSpPr>
          <p:nvPr/>
        </p:nvCxnSpPr>
        <p:spPr>
          <a:xfrm flipH="1">
            <a:off x="7822454" y="2880373"/>
            <a:ext cx="1699600" cy="574330"/>
          </a:xfrm>
          <a:prstGeom prst="bentConnector5">
            <a:avLst>
              <a:gd name="adj1" fmla="val -13450"/>
              <a:gd name="adj2" fmla="val 50000"/>
              <a:gd name="adj3" fmla="val 113450"/>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BE645701-C76B-4E7B-B45B-F059579EA19A}"/>
              </a:ext>
            </a:extLst>
          </p:cNvPr>
          <p:cNvSpPr/>
          <p:nvPr/>
        </p:nvSpPr>
        <p:spPr>
          <a:xfrm>
            <a:off x="7822454" y="3222293"/>
            <a:ext cx="1717528"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latin typeface="Courier New" panose="02070309020205020404" pitchFamily="49" charset="0"/>
                <a:cs typeface="Courier New" panose="02070309020205020404" pitchFamily="49" charset="0"/>
              </a:rPr>
              <a:t>Runs_for_exrun</a:t>
            </a:r>
            <a:r>
              <a:rPr lang="en-CA" sz="1200">
                <a:latin typeface="Courier New" panose="02070309020205020404" pitchFamily="49" charset="0"/>
                <a:cs typeface="Courier New" panose="02070309020205020404" pitchFamily="49" charset="0"/>
              </a:rPr>
              <a:t>()</a:t>
            </a:r>
          </a:p>
        </p:txBody>
      </p:sp>
      <p:grpSp>
        <p:nvGrpSpPr>
          <p:cNvPr id="133" name="Group 132">
            <a:extLst>
              <a:ext uri="{FF2B5EF4-FFF2-40B4-BE49-F238E27FC236}">
                <a16:creationId xmlns:a16="http://schemas.microsoft.com/office/drawing/2014/main" id="{47D56943-057A-40F6-9598-C569444B54ED}"/>
              </a:ext>
            </a:extLst>
          </p:cNvPr>
          <p:cNvGrpSpPr/>
          <p:nvPr/>
        </p:nvGrpSpPr>
        <p:grpSpPr>
          <a:xfrm>
            <a:off x="11338112" y="2156600"/>
            <a:ext cx="777572" cy="2383242"/>
            <a:chOff x="10928080" y="1286650"/>
            <a:chExt cx="777572" cy="2383242"/>
          </a:xfrm>
        </p:grpSpPr>
        <p:sp>
          <p:nvSpPr>
            <p:cNvPr id="108" name="Rectangle: Rounded Corners 107">
              <a:extLst>
                <a:ext uri="{FF2B5EF4-FFF2-40B4-BE49-F238E27FC236}">
                  <a16:creationId xmlns:a16="http://schemas.microsoft.com/office/drawing/2014/main" id="{E0597D15-8528-4925-A84F-813B384DAD10}"/>
                </a:ext>
              </a:extLst>
            </p:cNvPr>
            <p:cNvSpPr/>
            <p:nvPr/>
          </p:nvSpPr>
          <p:spPr>
            <a:xfrm>
              <a:off x="10931036" y="1286650"/>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LCS</a:t>
              </a:r>
            </a:p>
          </p:txBody>
        </p:sp>
        <p:sp>
          <p:nvSpPr>
            <p:cNvPr id="109" name="Rectangle: Rounded Corners 108">
              <a:extLst>
                <a:ext uri="{FF2B5EF4-FFF2-40B4-BE49-F238E27FC236}">
                  <a16:creationId xmlns:a16="http://schemas.microsoft.com/office/drawing/2014/main" id="{DECF844E-9620-4EFE-B9AC-D390BC6EDF72}"/>
                </a:ext>
              </a:extLst>
            </p:cNvPr>
            <p:cNvSpPr/>
            <p:nvPr/>
          </p:nvSpPr>
          <p:spPr>
            <a:xfrm>
              <a:off x="10928080" y="1924119"/>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a:latin typeface="Lobster" panose="00000500000000000000" pitchFamily="2" charset="0"/>
                </a:rPr>
                <a:t>RANK</a:t>
              </a:r>
            </a:p>
          </p:txBody>
        </p:sp>
        <p:sp>
          <p:nvSpPr>
            <p:cNvPr id="110" name="Rectangle: Rounded Corners 109">
              <a:extLst>
                <a:ext uri="{FF2B5EF4-FFF2-40B4-BE49-F238E27FC236}">
                  <a16:creationId xmlns:a16="http://schemas.microsoft.com/office/drawing/2014/main" id="{64C02B4E-858D-4E6A-81B5-A0B31318B01A}"/>
                </a:ext>
              </a:extLst>
            </p:cNvPr>
            <p:cNvSpPr/>
            <p:nvPr/>
          </p:nvSpPr>
          <p:spPr>
            <a:xfrm>
              <a:off x="10938004" y="2561588"/>
              <a:ext cx="75476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Lobster" panose="00000500000000000000" pitchFamily="2" charset="0"/>
                </a:rPr>
                <a:t>REV_</a:t>
              </a:r>
              <a:br>
                <a:rPr lang="en-CA" sz="1200">
                  <a:latin typeface="Lobster" panose="00000500000000000000" pitchFamily="2" charset="0"/>
                </a:rPr>
              </a:br>
              <a:r>
                <a:rPr lang="en-CA" sz="1200">
                  <a:latin typeface="Lobster" panose="00000500000000000000" pitchFamily="2" charset="0"/>
                </a:rPr>
                <a:t>RANK</a:t>
              </a:r>
            </a:p>
          </p:txBody>
        </p:sp>
        <p:cxnSp>
          <p:nvCxnSpPr>
            <p:cNvPr id="111" name="Straight Arrow Connector 110">
              <a:extLst>
                <a:ext uri="{FF2B5EF4-FFF2-40B4-BE49-F238E27FC236}">
                  <a16:creationId xmlns:a16="http://schemas.microsoft.com/office/drawing/2014/main" id="{F98515AF-5323-462F-BAD7-C26285B80D59}"/>
                </a:ext>
              </a:extLst>
            </p:cNvPr>
            <p:cNvCxnSpPr>
              <a:cxnSpLocks/>
              <a:stCxn id="108" idx="2"/>
              <a:endCxn id="109" idx="0"/>
            </p:cNvCxnSpPr>
            <p:nvPr/>
          </p:nvCxnSpPr>
          <p:spPr>
            <a:xfrm flipH="1">
              <a:off x="11315388" y="1751470"/>
              <a:ext cx="2956" cy="172649"/>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59D684D4-C780-4DDD-B83A-DE57B5F8FDC0}"/>
                </a:ext>
              </a:extLst>
            </p:cNvPr>
            <p:cNvCxnSpPr>
              <a:cxnSpLocks/>
              <a:stCxn id="109" idx="2"/>
              <a:endCxn id="110" idx="0"/>
            </p:cNvCxnSpPr>
            <p:nvPr/>
          </p:nvCxnSpPr>
          <p:spPr>
            <a:xfrm>
              <a:off x="11315388" y="2388939"/>
              <a:ext cx="0" cy="172649"/>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22" name="Rectangle: Rounded Corners 121">
              <a:extLst>
                <a:ext uri="{FF2B5EF4-FFF2-40B4-BE49-F238E27FC236}">
                  <a16:creationId xmlns:a16="http://schemas.microsoft.com/office/drawing/2014/main" id="{60A31F13-995E-4A97-AFF8-AD46E4FCF5C1}"/>
                </a:ext>
              </a:extLst>
            </p:cNvPr>
            <p:cNvSpPr/>
            <p:nvPr/>
          </p:nvSpPr>
          <p:spPr>
            <a:xfrm>
              <a:off x="10938004" y="3205072"/>
              <a:ext cx="75476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a:latin typeface="Lobster" panose="00000500000000000000" pitchFamily="2" charset="0"/>
                </a:rPr>
                <a:t>RMQ</a:t>
              </a:r>
            </a:p>
          </p:txBody>
        </p:sp>
        <p:cxnSp>
          <p:nvCxnSpPr>
            <p:cNvPr id="123" name="Straight Arrow Connector 122">
              <a:extLst>
                <a:ext uri="{FF2B5EF4-FFF2-40B4-BE49-F238E27FC236}">
                  <a16:creationId xmlns:a16="http://schemas.microsoft.com/office/drawing/2014/main" id="{BFCA6F18-037F-4159-AB4C-4BFA8A749002}"/>
                </a:ext>
              </a:extLst>
            </p:cNvPr>
            <p:cNvCxnSpPr>
              <a:cxnSpLocks/>
              <a:stCxn id="110" idx="2"/>
              <a:endCxn id="122" idx="0"/>
            </p:cNvCxnSpPr>
            <p:nvPr/>
          </p:nvCxnSpPr>
          <p:spPr>
            <a:xfrm>
              <a:off x="11315388" y="3026408"/>
              <a:ext cx="0" cy="178664"/>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30" name="Straight Arrow Connector 69">
            <a:extLst>
              <a:ext uri="{FF2B5EF4-FFF2-40B4-BE49-F238E27FC236}">
                <a16:creationId xmlns:a16="http://schemas.microsoft.com/office/drawing/2014/main" id="{06195194-C430-4C6E-95C7-A4224D216E48}"/>
              </a:ext>
            </a:extLst>
          </p:cNvPr>
          <p:cNvCxnSpPr>
            <a:cxnSpLocks/>
            <a:stCxn id="122" idx="2"/>
            <a:endCxn id="134" idx="0"/>
          </p:cNvCxnSpPr>
          <p:nvPr/>
        </p:nvCxnSpPr>
        <p:spPr>
          <a:xfrm rot="5400000" flipH="1">
            <a:off x="9833442" y="2647865"/>
            <a:ext cx="730789" cy="3053166"/>
          </a:xfrm>
          <a:prstGeom prst="bentConnector5">
            <a:avLst>
              <a:gd name="adj1" fmla="val -31281"/>
              <a:gd name="adj2" fmla="val 42117"/>
              <a:gd name="adj3" fmla="val 13128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34" name="Rectangle 133">
            <a:extLst>
              <a:ext uri="{FF2B5EF4-FFF2-40B4-BE49-F238E27FC236}">
                <a16:creationId xmlns:a16="http://schemas.microsoft.com/office/drawing/2014/main" id="{055EF567-BD85-450B-9381-39794712A22F}"/>
              </a:ext>
            </a:extLst>
          </p:cNvPr>
          <p:cNvSpPr/>
          <p:nvPr/>
        </p:nvSpPr>
        <p:spPr>
          <a:xfrm>
            <a:off x="7813490" y="3809053"/>
            <a:ext cx="1717528"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latin typeface="Courier New" panose="02070309020205020404" pitchFamily="49" charset="0"/>
                <a:cs typeface="Courier New" panose="02070309020205020404" pitchFamily="49" charset="0"/>
              </a:rPr>
              <a:t>Compute_Runs</a:t>
            </a:r>
            <a:r>
              <a:rPr lang="en-CA" sz="1200">
                <a:latin typeface="Courier New" panose="02070309020205020404" pitchFamily="49" charset="0"/>
                <a:cs typeface="Courier New" panose="02070309020205020404" pitchFamily="49" charset="0"/>
              </a:rPr>
              <a:t>()</a:t>
            </a:r>
          </a:p>
        </p:txBody>
      </p:sp>
      <p:cxnSp>
        <p:nvCxnSpPr>
          <p:cNvPr id="136" name="Straight Arrow Connector 69">
            <a:extLst>
              <a:ext uri="{FF2B5EF4-FFF2-40B4-BE49-F238E27FC236}">
                <a16:creationId xmlns:a16="http://schemas.microsoft.com/office/drawing/2014/main" id="{4B64574C-7B2A-483E-BBA9-922F6695ADDE}"/>
              </a:ext>
            </a:extLst>
          </p:cNvPr>
          <p:cNvCxnSpPr>
            <a:cxnSpLocks/>
            <a:stCxn id="37" idx="3"/>
            <a:endCxn id="108" idx="0"/>
          </p:cNvCxnSpPr>
          <p:nvPr/>
        </p:nvCxnSpPr>
        <p:spPr>
          <a:xfrm flipV="1">
            <a:off x="9539982" y="2156600"/>
            <a:ext cx="2188394" cy="1298103"/>
          </a:xfrm>
          <a:prstGeom prst="bentConnector4">
            <a:avLst>
              <a:gd name="adj1" fmla="val 41151"/>
              <a:gd name="adj2" fmla="val 117610"/>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1128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8BB972-4AA3-4B92-B184-FE0EEDFFBDDE}"/>
              </a:ext>
            </a:extLst>
          </p:cNvPr>
          <p:cNvSpPr>
            <a:spLocks noGrp="1"/>
          </p:cNvSpPr>
          <p:nvPr>
            <p:ph type="title"/>
          </p:nvPr>
        </p:nvSpPr>
        <p:spPr/>
        <p:txBody>
          <a:bodyPr>
            <a:normAutofit/>
          </a:bodyPr>
          <a:lstStyle/>
          <a:p>
            <a:r>
              <a:rPr lang="en-CA"/>
              <a:t>Introduction </a:t>
            </a:r>
            <a:br>
              <a:rPr lang="en-CA"/>
            </a:br>
            <a:r>
              <a:rPr lang="en-CA" sz="2200" b="0"/>
              <a:t>Motivation</a:t>
            </a:r>
          </a:p>
        </p:txBody>
      </p:sp>
      <p:sp>
        <p:nvSpPr>
          <p:cNvPr id="7" name="Text Placeholder 6">
            <a:extLst>
              <a:ext uri="{FF2B5EF4-FFF2-40B4-BE49-F238E27FC236}">
                <a16:creationId xmlns:a16="http://schemas.microsoft.com/office/drawing/2014/main" id="{14427F39-E525-4788-9BD3-FBD97B33E42B}"/>
              </a:ext>
            </a:extLst>
          </p:cNvPr>
          <p:cNvSpPr>
            <a:spLocks noGrp="1"/>
          </p:cNvSpPr>
          <p:nvPr>
            <p:ph type="body" idx="1"/>
          </p:nvPr>
        </p:nvSpPr>
        <p:spPr>
          <a:xfrm>
            <a:off x="839788" y="2484120"/>
            <a:ext cx="5157787" cy="823912"/>
          </a:xfrm>
        </p:spPr>
        <p:txBody>
          <a:bodyPr/>
          <a:lstStyle/>
          <a:p>
            <a:r>
              <a:rPr lang="en-CA"/>
              <a:t>Theoretical</a:t>
            </a:r>
          </a:p>
        </p:txBody>
      </p:sp>
      <p:sp>
        <p:nvSpPr>
          <p:cNvPr id="8" name="Content Placeholder 7">
            <a:extLst>
              <a:ext uri="{FF2B5EF4-FFF2-40B4-BE49-F238E27FC236}">
                <a16:creationId xmlns:a16="http://schemas.microsoft.com/office/drawing/2014/main" id="{80877206-4EAD-44DC-83E4-1EBA7CC410B0}"/>
              </a:ext>
            </a:extLst>
          </p:cNvPr>
          <p:cNvSpPr>
            <a:spLocks noGrp="1"/>
          </p:cNvSpPr>
          <p:nvPr>
            <p:ph sz="half" idx="2"/>
          </p:nvPr>
        </p:nvSpPr>
        <p:spPr>
          <a:xfrm>
            <a:off x="839788" y="3429000"/>
            <a:ext cx="5157787" cy="2760662"/>
          </a:xfrm>
        </p:spPr>
        <p:txBody>
          <a:bodyPr>
            <a:normAutofit/>
          </a:bodyPr>
          <a:lstStyle/>
          <a:p>
            <a:r>
              <a:rPr lang="en-CA" sz="2000" i="1"/>
              <a:t>Covers,</a:t>
            </a:r>
            <a:r>
              <a:rPr lang="en-CA" sz="2000"/>
              <a:t> in general, can provide information about the structure of repeating patterns compactly.</a:t>
            </a:r>
            <a:br>
              <a:rPr lang="en-CA" sz="2000"/>
            </a:br>
            <a:endParaRPr lang="en-CA" sz="2000"/>
          </a:p>
          <a:p>
            <a:r>
              <a:rPr lang="en-CA" sz="2000"/>
              <a:t>To explore the usefulness of </a:t>
            </a:r>
            <a:br>
              <a:rPr lang="en-CA" sz="2000"/>
            </a:br>
            <a:r>
              <a:rPr lang="en-CA" sz="2000" i="1"/>
              <a:t>maximal covers </a:t>
            </a:r>
            <a:r>
              <a:rPr lang="en-CA" sz="2000" b="1"/>
              <a:t>in data compression.</a:t>
            </a:r>
          </a:p>
        </p:txBody>
      </p:sp>
      <p:sp>
        <p:nvSpPr>
          <p:cNvPr id="9" name="Text Placeholder 8">
            <a:extLst>
              <a:ext uri="{FF2B5EF4-FFF2-40B4-BE49-F238E27FC236}">
                <a16:creationId xmlns:a16="http://schemas.microsoft.com/office/drawing/2014/main" id="{4199D9A9-E857-41D8-848D-228D33663F97}"/>
              </a:ext>
            </a:extLst>
          </p:cNvPr>
          <p:cNvSpPr>
            <a:spLocks noGrp="1"/>
          </p:cNvSpPr>
          <p:nvPr>
            <p:ph type="body" sz="quarter" idx="3"/>
          </p:nvPr>
        </p:nvSpPr>
        <p:spPr>
          <a:xfrm>
            <a:off x="6172200" y="2484120"/>
            <a:ext cx="5183188" cy="823912"/>
          </a:xfrm>
        </p:spPr>
        <p:txBody>
          <a:bodyPr/>
          <a:lstStyle/>
          <a:p>
            <a:r>
              <a:rPr lang="en-CA"/>
              <a:t>Practical</a:t>
            </a:r>
          </a:p>
        </p:txBody>
      </p:sp>
      <p:sp>
        <p:nvSpPr>
          <p:cNvPr id="10" name="Content Placeholder 9">
            <a:extLst>
              <a:ext uri="{FF2B5EF4-FFF2-40B4-BE49-F238E27FC236}">
                <a16:creationId xmlns:a16="http://schemas.microsoft.com/office/drawing/2014/main" id="{64518888-E7C4-4744-AD91-FD8611D2058D}"/>
              </a:ext>
            </a:extLst>
          </p:cNvPr>
          <p:cNvSpPr>
            <a:spLocks noGrp="1"/>
          </p:cNvSpPr>
          <p:nvPr>
            <p:ph sz="quarter" idx="4"/>
          </p:nvPr>
        </p:nvSpPr>
        <p:spPr>
          <a:xfrm>
            <a:off x="6172200" y="3429000"/>
            <a:ext cx="5183188" cy="2760662"/>
          </a:xfrm>
        </p:spPr>
        <p:txBody>
          <a:bodyPr>
            <a:normAutofit/>
          </a:bodyPr>
          <a:lstStyle/>
          <a:p>
            <a:r>
              <a:rPr lang="en-CA" sz="2000" i="1"/>
              <a:t>Covers</a:t>
            </a:r>
            <a:r>
              <a:rPr lang="en-CA" sz="2000"/>
              <a:t>, in general, apply to any field where </a:t>
            </a:r>
            <a:r>
              <a:rPr lang="en-CA" sz="2000" i="1"/>
              <a:t>regular </a:t>
            </a:r>
            <a:r>
              <a:rPr lang="en-CA" sz="2000"/>
              <a:t>strings occur.</a:t>
            </a:r>
            <a:br>
              <a:rPr lang="en-CA" sz="2000"/>
            </a:br>
            <a:endParaRPr lang="en-CA" sz="2000"/>
          </a:p>
          <a:p>
            <a:r>
              <a:rPr lang="en-CA" sz="2000"/>
              <a:t>To explore the usefulness of </a:t>
            </a:r>
            <a:br>
              <a:rPr lang="en-CA" sz="2000"/>
            </a:br>
            <a:r>
              <a:rPr lang="en-CA" sz="2000" i="1"/>
              <a:t>maximal covers</a:t>
            </a:r>
            <a:r>
              <a:rPr lang="en-CA" sz="2000"/>
              <a:t> to </a:t>
            </a:r>
            <a:r>
              <a:rPr lang="en-CA" sz="2000" b="1"/>
              <a:t>study patterns in different sequences, e.g. biological</a:t>
            </a:r>
          </a:p>
        </p:txBody>
      </p:sp>
      <p:sp>
        <p:nvSpPr>
          <p:cNvPr id="11" name="Content Placeholder 3">
            <a:extLst>
              <a:ext uri="{FF2B5EF4-FFF2-40B4-BE49-F238E27FC236}">
                <a16:creationId xmlns:a16="http://schemas.microsoft.com/office/drawing/2014/main" id="{76E7819B-5740-4676-8A3B-AE3780333862}"/>
              </a:ext>
            </a:extLst>
          </p:cNvPr>
          <p:cNvSpPr txBox="1">
            <a:spLocks/>
          </p:cNvSpPr>
          <p:nvPr/>
        </p:nvSpPr>
        <p:spPr>
          <a:xfrm>
            <a:off x="836612" y="1811656"/>
            <a:ext cx="10515600" cy="82391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a:t>To test the theoretical &amp; practical usefulness of </a:t>
            </a:r>
            <a:r>
              <a:rPr lang="en-CA" i="1"/>
              <a:t>maximal covers</a:t>
            </a:r>
            <a:endParaRPr lang="en-CA"/>
          </a:p>
        </p:txBody>
      </p:sp>
      <p:sp>
        <p:nvSpPr>
          <p:cNvPr id="12" name="Slide Number Placeholder 11">
            <a:extLst>
              <a:ext uri="{FF2B5EF4-FFF2-40B4-BE49-F238E27FC236}">
                <a16:creationId xmlns:a16="http://schemas.microsoft.com/office/drawing/2014/main" id="{69126ADA-0196-464D-B2C6-91553908D02D}"/>
              </a:ext>
            </a:extLst>
          </p:cNvPr>
          <p:cNvSpPr>
            <a:spLocks noGrp="1"/>
          </p:cNvSpPr>
          <p:nvPr>
            <p:ph type="sldNum" sz="quarter" idx="12"/>
          </p:nvPr>
        </p:nvSpPr>
        <p:spPr/>
        <p:txBody>
          <a:bodyPr/>
          <a:lstStyle/>
          <a:p>
            <a:fld id="{73B850FF-6169-4056-8077-06FFA93A5366}" type="slidenum">
              <a:rPr lang="en-US" smtClean="0"/>
              <a:t>72</a:t>
            </a:fld>
            <a:endParaRPr lang="en-US"/>
          </a:p>
        </p:txBody>
      </p:sp>
    </p:spTree>
    <p:extLst>
      <p:ext uri="{BB962C8B-B14F-4D97-AF65-F5344CB8AC3E}">
        <p14:creationId xmlns:p14="http://schemas.microsoft.com/office/powerpoint/2010/main" val="49605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fade">
                                      <p:cBhvr>
                                        <p:cTn id="25" dur="500"/>
                                        <p:tgtEl>
                                          <p:spTgt spid="1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xEl>
                                              <p:pRg st="1" end="1"/>
                                            </p:txEl>
                                          </p:spTgt>
                                        </p:tgtEl>
                                        <p:attrNameLst>
                                          <p:attrName>style.visibility</p:attrName>
                                        </p:attrNameLst>
                                      </p:cBhvr>
                                      <p:to>
                                        <p:strVal val="visible"/>
                                      </p:to>
                                    </p:set>
                                    <p:animEffect transition="in" filter="fade">
                                      <p:cBhvr>
                                        <p:cTn id="3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uiExpand="1" build="p"/>
      <p:bldP spid="9" grpId="0" build="p"/>
      <p:bldP spid="10"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35630B-BDE5-476E-8D92-1BFAD888EC43}"/>
              </a:ext>
            </a:extLst>
          </p:cNvPr>
          <p:cNvSpPr>
            <a:spLocks noGrp="1"/>
          </p:cNvSpPr>
          <p:nvPr>
            <p:ph type="title"/>
          </p:nvPr>
        </p:nvSpPr>
        <p:spPr/>
        <p:txBody>
          <a:bodyPr/>
          <a:lstStyle/>
          <a:p>
            <a:r>
              <a:rPr lang="en-CA"/>
              <a:t>Introduction</a:t>
            </a:r>
          </a:p>
        </p:txBody>
      </p:sp>
      <p:sp>
        <p:nvSpPr>
          <p:cNvPr id="5" name="Text Placeholder 4">
            <a:extLst>
              <a:ext uri="{FF2B5EF4-FFF2-40B4-BE49-F238E27FC236}">
                <a16:creationId xmlns:a16="http://schemas.microsoft.com/office/drawing/2014/main" id="{73B31EEE-E7EA-414E-9D2B-8ED1199FCF48}"/>
              </a:ext>
            </a:extLst>
          </p:cNvPr>
          <p:cNvSpPr>
            <a:spLocks noGrp="1"/>
          </p:cNvSpPr>
          <p:nvPr>
            <p:ph type="body" idx="1"/>
          </p:nvPr>
        </p:nvSpPr>
        <p:spPr/>
        <p:txBody>
          <a:bodyPr/>
          <a:lstStyle/>
          <a:p>
            <a:r>
              <a:rPr lang="en-CA"/>
              <a:t>Motivation – Contribution – Agenda</a:t>
            </a:r>
          </a:p>
        </p:txBody>
      </p:sp>
      <p:sp>
        <p:nvSpPr>
          <p:cNvPr id="6" name="Slide Number Placeholder 5">
            <a:extLst>
              <a:ext uri="{FF2B5EF4-FFF2-40B4-BE49-F238E27FC236}">
                <a16:creationId xmlns:a16="http://schemas.microsoft.com/office/drawing/2014/main" id="{15E1448C-94AF-46F9-931D-98B916C0611E}"/>
              </a:ext>
            </a:extLst>
          </p:cNvPr>
          <p:cNvSpPr>
            <a:spLocks noGrp="1"/>
          </p:cNvSpPr>
          <p:nvPr>
            <p:ph type="sldNum" sz="quarter" idx="12"/>
          </p:nvPr>
        </p:nvSpPr>
        <p:spPr/>
        <p:txBody>
          <a:bodyPr/>
          <a:lstStyle/>
          <a:p>
            <a:fld id="{73B850FF-6169-4056-8077-06FFA93A5366}" type="slidenum">
              <a:rPr lang="en-US" smtClean="0"/>
              <a:t>73</a:t>
            </a:fld>
            <a:endParaRPr lang="en-US"/>
          </a:p>
        </p:txBody>
      </p:sp>
    </p:spTree>
    <p:extLst>
      <p:ext uri="{BB962C8B-B14F-4D97-AF65-F5344CB8AC3E}">
        <p14:creationId xmlns:p14="http://schemas.microsoft.com/office/powerpoint/2010/main" val="10956241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Shape 181"/>
        <p:cNvGrpSpPr/>
        <p:nvPr/>
      </p:nvGrpSpPr>
      <p:grpSpPr>
        <a:xfrm>
          <a:off x="0" y="0"/>
          <a:ext cx="0" cy="0"/>
          <a:chOff x="0" y="0"/>
          <a:chExt cx="0" cy="0"/>
        </a:xfrm>
      </p:grpSpPr>
      <p:sp>
        <p:nvSpPr>
          <p:cNvPr id="195" name="Google Shape;195;p21"/>
          <p:cNvSpPr/>
          <p:nvPr/>
        </p:nvSpPr>
        <p:spPr>
          <a:xfrm>
            <a:off x="4137500" y="1952767"/>
            <a:ext cx="906800" cy="555600"/>
          </a:xfrm>
          <a:prstGeom prst="rect">
            <a:avLst/>
          </a:prstGeom>
          <a:solidFill>
            <a:schemeClr val="tx2">
              <a:alpha val="46930"/>
            </a:schemeClr>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bg2"/>
              </a:solidFill>
            </a:endParaRPr>
          </a:p>
        </p:txBody>
      </p:sp>
      <p:sp>
        <p:nvSpPr>
          <p:cNvPr id="196" name="Google Shape;196;p21"/>
          <p:cNvSpPr/>
          <p:nvPr/>
        </p:nvSpPr>
        <p:spPr>
          <a:xfrm>
            <a:off x="5877300" y="1952767"/>
            <a:ext cx="906800" cy="555600"/>
          </a:xfrm>
          <a:prstGeom prst="rect">
            <a:avLst/>
          </a:prstGeom>
          <a:solidFill>
            <a:schemeClr val="tx2">
              <a:alpha val="46930"/>
            </a:schemeClr>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bg2"/>
              </a:solidFill>
            </a:endParaRPr>
          </a:p>
        </p:txBody>
      </p:sp>
      <p:sp>
        <p:nvSpPr>
          <p:cNvPr id="197" name="Google Shape;197;p21"/>
          <p:cNvSpPr/>
          <p:nvPr/>
        </p:nvSpPr>
        <p:spPr>
          <a:xfrm>
            <a:off x="6973067" y="1952767"/>
            <a:ext cx="906800" cy="555600"/>
          </a:xfrm>
          <a:prstGeom prst="rect">
            <a:avLst/>
          </a:prstGeom>
          <a:solidFill>
            <a:schemeClr val="tx2">
              <a:alpha val="46930"/>
            </a:schemeClr>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bg2"/>
              </a:solidFill>
            </a:endParaRPr>
          </a:p>
        </p:txBody>
      </p:sp>
      <p:sp>
        <p:nvSpPr>
          <p:cNvPr id="198" name="Google Shape;198;p21"/>
          <p:cNvSpPr/>
          <p:nvPr/>
        </p:nvSpPr>
        <p:spPr>
          <a:xfrm>
            <a:off x="8100300" y="1952767"/>
            <a:ext cx="906800" cy="555600"/>
          </a:xfrm>
          <a:prstGeom prst="rect">
            <a:avLst/>
          </a:prstGeom>
          <a:solidFill>
            <a:schemeClr val="tx2">
              <a:alpha val="46930"/>
            </a:schemeClr>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bg2"/>
              </a:solidFill>
            </a:endParaRPr>
          </a:p>
        </p:txBody>
      </p:sp>
      <p:sp>
        <p:nvSpPr>
          <p:cNvPr id="199" name="Google Shape;199;p21"/>
          <p:cNvSpPr/>
          <p:nvPr/>
        </p:nvSpPr>
        <p:spPr>
          <a:xfrm>
            <a:off x="5289967" y="1947500"/>
            <a:ext cx="906800" cy="555600"/>
          </a:xfrm>
          <a:prstGeom prst="rect">
            <a:avLst/>
          </a:prstGeom>
          <a:solidFill>
            <a:schemeClr val="accent1">
              <a:alpha val="52510"/>
            </a:schemeClr>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bg2"/>
              </a:solidFill>
            </a:endParaRPr>
          </a:p>
        </p:txBody>
      </p:sp>
      <p:sp>
        <p:nvSpPr>
          <p:cNvPr id="182" name="Google Shape;182;p21"/>
          <p:cNvSpPr txBox="1">
            <a:spLocks noGrp="1"/>
          </p:cNvSpPr>
          <p:nvPr>
            <p:ph type="title"/>
          </p:nvPr>
        </p:nvSpPr>
        <p:spPr>
          <a:xfrm>
            <a:off x="415600" y="593367"/>
            <a:ext cx="11360800" cy="943200"/>
          </a:xfrm>
          <a:prstGeom prst="rect">
            <a:avLst/>
          </a:prstGeom>
        </p:spPr>
        <p:txBody>
          <a:bodyPr spcFirstLastPara="1" vert="horz" wrap="square" lIns="121900" tIns="121900" rIns="121900" bIns="121900" rtlCol="0" anchor="t" anchorCtr="0">
            <a:normAutofit fontScale="90000"/>
          </a:bodyPr>
          <a:lstStyle/>
          <a:p>
            <a:r>
              <a:rPr lang="en-CA"/>
              <a:t>Definitions </a:t>
            </a:r>
            <a:br>
              <a:rPr lang="en-CA"/>
            </a:br>
            <a:r>
              <a:rPr lang="en-CA" sz="2200" b="0"/>
              <a:t>Arrays</a:t>
            </a:r>
            <a:endParaRPr>
              <a:solidFill>
                <a:schemeClr val="bg2"/>
              </a:solidFill>
            </a:endParaRPr>
          </a:p>
        </p:txBody>
      </p:sp>
      <p:graphicFrame>
        <p:nvGraphicFramePr>
          <p:cNvPr id="184" name="Google Shape;184;p21"/>
          <p:cNvGraphicFramePr/>
          <p:nvPr>
            <p:extLst>
              <p:ext uri="{D42A27DB-BD31-4B8C-83A1-F6EECF244321}">
                <p14:modId xmlns:p14="http://schemas.microsoft.com/office/powerpoint/2010/main" val="4286931184"/>
              </p:ext>
            </p:extLst>
          </p:nvPr>
        </p:nvGraphicFramePr>
        <p:xfrm>
          <a:off x="1269985" y="3639900"/>
          <a:ext cx="9652039" cy="589240"/>
        </p:xfrm>
        <a:graphic>
          <a:graphicData uri="http://schemas.openxmlformats.org/drawingml/2006/table">
            <a:tbl>
              <a:tblPr>
                <a:noFill/>
              </a:tblPr>
              <a:tblGrid>
                <a:gridCol w="567767">
                  <a:extLst>
                    <a:ext uri="{9D8B030D-6E8A-4147-A177-3AD203B41FA5}">
                      <a16:colId xmlns:a16="http://schemas.microsoft.com/office/drawing/2014/main" val="20000"/>
                    </a:ext>
                  </a:extLst>
                </a:gridCol>
                <a:gridCol w="567767">
                  <a:extLst>
                    <a:ext uri="{9D8B030D-6E8A-4147-A177-3AD203B41FA5}">
                      <a16:colId xmlns:a16="http://schemas.microsoft.com/office/drawing/2014/main" val="20001"/>
                    </a:ext>
                  </a:extLst>
                </a:gridCol>
                <a:gridCol w="567767">
                  <a:extLst>
                    <a:ext uri="{9D8B030D-6E8A-4147-A177-3AD203B41FA5}">
                      <a16:colId xmlns:a16="http://schemas.microsoft.com/office/drawing/2014/main" val="20002"/>
                    </a:ext>
                  </a:extLst>
                </a:gridCol>
                <a:gridCol w="567767">
                  <a:extLst>
                    <a:ext uri="{9D8B030D-6E8A-4147-A177-3AD203B41FA5}">
                      <a16:colId xmlns:a16="http://schemas.microsoft.com/office/drawing/2014/main" val="20003"/>
                    </a:ext>
                  </a:extLst>
                </a:gridCol>
                <a:gridCol w="567767">
                  <a:extLst>
                    <a:ext uri="{9D8B030D-6E8A-4147-A177-3AD203B41FA5}">
                      <a16:colId xmlns:a16="http://schemas.microsoft.com/office/drawing/2014/main" val="20004"/>
                    </a:ext>
                  </a:extLst>
                </a:gridCol>
                <a:gridCol w="567767">
                  <a:extLst>
                    <a:ext uri="{9D8B030D-6E8A-4147-A177-3AD203B41FA5}">
                      <a16:colId xmlns:a16="http://schemas.microsoft.com/office/drawing/2014/main" val="20005"/>
                    </a:ext>
                  </a:extLst>
                </a:gridCol>
                <a:gridCol w="567767">
                  <a:extLst>
                    <a:ext uri="{9D8B030D-6E8A-4147-A177-3AD203B41FA5}">
                      <a16:colId xmlns:a16="http://schemas.microsoft.com/office/drawing/2014/main" val="20006"/>
                    </a:ext>
                  </a:extLst>
                </a:gridCol>
                <a:gridCol w="567767">
                  <a:extLst>
                    <a:ext uri="{9D8B030D-6E8A-4147-A177-3AD203B41FA5}">
                      <a16:colId xmlns:a16="http://schemas.microsoft.com/office/drawing/2014/main" val="20007"/>
                    </a:ext>
                  </a:extLst>
                </a:gridCol>
                <a:gridCol w="567767">
                  <a:extLst>
                    <a:ext uri="{9D8B030D-6E8A-4147-A177-3AD203B41FA5}">
                      <a16:colId xmlns:a16="http://schemas.microsoft.com/office/drawing/2014/main" val="20008"/>
                    </a:ext>
                  </a:extLst>
                </a:gridCol>
                <a:gridCol w="567767">
                  <a:extLst>
                    <a:ext uri="{9D8B030D-6E8A-4147-A177-3AD203B41FA5}">
                      <a16:colId xmlns:a16="http://schemas.microsoft.com/office/drawing/2014/main" val="20009"/>
                    </a:ext>
                  </a:extLst>
                </a:gridCol>
                <a:gridCol w="567767">
                  <a:extLst>
                    <a:ext uri="{9D8B030D-6E8A-4147-A177-3AD203B41FA5}">
                      <a16:colId xmlns:a16="http://schemas.microsoft.com/office/drawing/2014/main" val="20010"/>
                    </a:ext>
                  </a:extLst>
                </a:gridCol>
                <a:gridCol w="567767">
                  <a:extLst>
                    <a:ext uri="{9D8B030D-6E8A-4147-A177-3AD203B41FA5}">
                      <a16:colId xmlns:a16="http://schemas.microsoft.com/office/drawing/2014/main" val="20011"/>
                    </a:ext>
                  </a:extLst>
                </a:gridCol>
                <a:gridCol w="567767">
                  <a:extLst>
                    <a:ext uri="{9D8B030D-6E8A-4147-A177-3AD203B41FA5}">
                      <a16:colId xmlns:a16="http://schemas.microsoft.com/office/drawing/2014/main" val="20012"/>
                    </a:ext>
                  </a:extLst>
                </a:gridCol>
                <a:gridCol w="567767">
                  <a:extLst>
                    <a:ext uri="{9D8B030D-6E8A-4147-A177-3AD203B41FA5}">
                      <a16:colId xmlns:a16="http://schemas.microsoft.com/office/drawing/2014/main" val="20013"/>
                    </a:ext>
                  </a:extLst>
                </a:gridCol>
                <a:gridCol w="567767">
                  <a:extLst>
                    <a:ext uri="{9D8B030D-6E8A-4147-A177-3AD203B41FA5}">
                      <a16:colId xmlns:a16="http://schemas.microsoft.com/office/drawing/2014/main" val="20014"/>
                    </a:ext>
                  </a:extLst>
                </a:gridCol>
                <a:gridCol w="567767">
                  <a:extLst>
                    <a:ext uri="{9D8B030D-6E8A-4147-A177-3AD203B41FA5}">
                      <a16:colId xmlns:a16="http://schemas.microsoft.com/office/drawing/2014/main" val="20015"/>
                    </a:ext>
                  </a:extLst>
                </a:gridCol>
                <a:gridCol w="567767">
                  <a:extLst>
                    <a:ext uri="{9D8B030D-6E8A-4147-A177-3AD203B41FA5}">
                      <a16:colId xmlns:a16="http://schemas.microsoft.com/office/drawing/2014/main" val="20016"/>
                    </a:ext>
                  </a:extLst>
                </a:gridCol>
              </a:tblGrid>
              <a:tr h="589240">
                <a:tc>
                  <a:txBody>
                    <a:bodyPr/>
                    <a:lstStyle/>
                    <a:p>
                      <a:pPr marL="0" lvl="0" indent="0" algn="ctr" rtl="0">
                        <a:spcBef>
                          <a:spcPts val="0"/>
                        </a:spcBef>
                        <a:spcAft>
                          <a:spcPts val="0"/>
                        </a:spcAft>
                        <a:buNone/>
                      </a:pPr>
                      <a:r>
                        <a:rPr lang="en" sz="2000">
                          <a:solidFill>
                            <a:schemeClr val="bg1"/>
                          </a:solidFill>
                          <a:latin typeface="+mn-lt"/>
                          <a:ea typeface="Roboto"/>
                          <a:cs typeface="Roboto"/>
                          <a:sym typeface="Roboto"/>
                        </a:rPr>
                        <a:t>0</a:t>
                      </a:r>
                      <a:endParaRPr sz="2000">
                        <a:solidFill>
                          <a:schemeClr val="bg1"/>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1"/>
                          </a:solidFill>
                          <a:latin typeface="+mn-lt"/>
                          <a:ea typeface="Roboto"/>
                          <a:cs typeface="Roboto"/>
                          <a:sym typeface="Roboto"/>
                        </a:rPr>
                        <a:t>1</a:t>
                      </a:r>
                      <a:endParaRPr sz="2000">
                        <a:solidFill>
                          <a:schemeClr val="bg1"/>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1"/>
                          </a:solidFill>
                          <a:latin typeface="+mn-lt"/>
                          <a:ea typeface="Roboto"/>
                          <a:cs typeface="Roboto"/>
                          <a:sym typeface="Roboto"/>
                        </a:rPr>
                        <a:t>3</a:t>
                      </a:r>
                      <a:endParaRPr sz="2000">
                        <a:solidFill>
                          <a:schemeClr val="bg1"/>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marL="0" lvl="0" indent="0" algn="ctr" rtl="0">
                        <a:spcBef>
                          <a:spcPts val="0"/>
                        </a:spcBef>
                        <a:spcAft>
                          <a:spcPts val="0"/>
                        </a:spcAft>
                        <a:buNone/>
                      </a:pPr>
                      <a:r>
                        <a:rPr lang="en" sz="2000">
                          <a:solidFill>
                            <a:schemeClr val="bg1"/>
                          </a:solidFill>
                          <a:latin typeface="+mn-lt"/>
                          <a:ea typeface="Roboto"/>
                          <a:cs typeface="Roboto"/>
                          <a:sym typeface="Roboto"/>
                        </a:rPr>
                        <a:t>3</a:t>
                      </a:r>
                      <a:endParaRPr sz="2000">
                        <a:solidFill>
                          <a:schemeClr val="bg1"/>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lvl="0" indent="0" algn="ctr" rtl="0">
                        <a:spcBef>
                          <a:spcPts val="0"/>
                        </a:spcBef>
                        <a:spcAft>
                          <a:spcPts val="0"/>
                        </a:spcAft>
                        <a:buNone/>
                      </a:pPr>
                      <a:r>
                        <a:rPr lang="en" sz="2000">
                          <a:solidFill>
                            <a:schemeClr val="bg1"/>
                          </a:solidFill>
                          <a:latin typeface="+mn-lt"/>
                          <a:ea typeface="Roboto"/>
                          <a:cs typeface="Roboto"/>
                          <a:sym typeface="Roboto"/>
                        </a:rPr>
                        <a:t>7</a:t>
                      </a:r>
                      <a:endParaRPr sz="2000">
                        <a:solidFill>
                          <a:schemeClr val="bg1"/>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lvl="0" indent="0" algn="ctr" rtl="0">
                        <a:spcBef>
                          <a:spcPts val="0"/>
                        </a:spcBef>
                        <a:spcAft>
                          <a:spcPts val="0"/>
                        </a:spcAft>
                        <a:buNone/>
                      </a:pPr>
                      <a:r>
                        <a:rPr lang="en" sz="2000">
                          <a:solidFill>
                            <a:schemeClr val="bg1"/>
                          </a:solidFill>
                          <a:latin typeface="+mn-lt"/>
                          <a:ea typeface="Roboto"/>
                          <a:cs typeface="Roboto"/>
                          <a:sym typeface="Roboto"/>
                        </a:rPr>
                        <a:t>7</a:t>
                      </a:r>
                      <a:endParaRPr sz="2000">
                        <a:solidFill>
                          <a:schemeClr val="bg1"/>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lvl="0" indent="0" algn="ctr" rtl="0">
                        <a:spcBef>
                          <a:spcPts val="0"/>
                        </a:spcBef>
                        <a:spcAft>
                          <a:spcPts val="0"/>
                        </a:spcAft>
                        <a:buNone/>
                      </a:pPr>
                      <a:r>
                        <a:rPr lang="en" sz="2000">
                          <a:solidFill>
                            <a:schemeClr val="bg1"/>
                          </a:solidFill>
                          <a:latin typeface="+mn-lt"/>
                          <a:ea typeface="Roboto"/>
                          <a:cs typeface="Roboto"/>
                          <a:sym typeface="Roboto"/>
                        </a:rPr>
                        <a:t>1</a:t>
                      </a:r>
                      <a:endParaRPr sz="2000">
                        <a:solidFill>
                          <a:schemeClr val="bg1"/>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1"/>
                          </a:solidFill>
                          <a:latin typeface="+mn-lt"/>
                          <a:ea typeface="Roboto"/>
                          <a:cs typeface="Roboto"/>
                          <a:sym typeface="Roboto"/>
                        </a:rPr>
                        <a:t>5</a:t>
                      </a:r>
                      <a:endParaRPr sz="2000">
                        <a:solidFill>
                          <a:schemeClr val="bg1"/>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1"/>
                          </a:solidFill>
                          <a:latin typeface="+mn-lt"/>
                          <a:ea typeface="Roboto"/>
                          <a:cs typeface="Roboto"/>
                          <a:sym typeface="Roboto"/>
                        </a:rPr>
                        <a:t>5</a:t>
                      </a:r>
                      <a:endParaRPr sz="2000">
                        <a:solidFill>
                          <a:schemeClr val="bg1"/>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1"/>
                          </a:solidFill>
                          <a:latin typeface="+mn-lt"/>
                          <a:ea typeface="Roboto"/>
                          <a:cs typeface="Roboto"/>
                          <a:sym typeface="Roboto"/>
                        </a:rPr>
                        <a:t>0</a:t>
                      </a:r>
                      <a:endParaRPr sz="2000">
                        <a:solidFill>
                          <a:schemeClr val="bg1"/>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1"/>
                          </a:solidFill>
                          <a:latin typeface="+mn-lt"/>
                          <a:ea typeface="Roboto"/>
                          <a:cs typeface="Roboto"/>
                          <a:sym typeface="Roboto"/>
                        </a:rPr>
                        <a:t>2</a:t>
                      </a:r>
                      <a:endParaRPr sz="2000">
                        <a:solidFill>
                          <a:schemeClr val="bg1"/>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1"/>
                          </a:solidFill>
                          <a:latin typeface="+mn-lt"/>
                          <a:ea typeface="Roboto"/>
                          <a:cs typeface="Roboto"/>
                          <a:sym typeface="Roboto"/>
                        </a:rPr>
                        <a:t>2</a:t>
                      </a:r>
                      <a:endParaRPr sz="2000">
                        <a:solidFill>
                          <a:schemeClr val="bg1"/>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1"/>
                          </a:solidFill>
                          <a:latin typeface="+mn-lt"/>
                          <a:ea typeface="Roboto"/>
                          <a:cs typeface="Roboto"/>
                          <a:sym typeface="Roboto"/>
                        </a:rPr>
                        <a:t>6</a:t>
                      </a:r>
                      <a:endParaRPr sz="2000">
                        <a:solidFill>
                          <a:schemeClr val="bg1"/>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1"/>
                          </a:solidFill>
                          <a:latin typeface="+mn-lt"/>
                          <a:ea typeface="Roboto"/>
                          <a:cs typeface="Roboto"/>
                          <a:sym typeface="Roboto"/>
                        </a:rPr>
                        <a:t>6</a:t>
                      </a:r>
                      <a:endParaRPr sz="2000">
                        <a:solidFill>
                          <a:schemeClr val="bg1"/>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1"/>
                          </a:solidFill>
                          <a:latin typeface="+mn-lt"/>
                          <a:ea typeface="Roboto"/>
                          <a:cs typeface="Roboto"/>
                          <a:sym typeface="Roboto"/>
                        </a:rPr>
                        <a:t>0</a:t>
                      </a:r>
                      <a:endParaRPr sz="2000">
                        <a:solidFill>
                          <a:schemeClr val="bg1"/>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1"/>
                          </a:solidFill>
                          <a:latin typeface="+mn-lt"/>
                          <a:ea typeface="Roboto"/>
                          <a:cs typeface="Roboto"/>
                          <a:sym typeface="Roboto"/>
                        </a:rPr>
                        <a:t>4</a:t>
                      </a:r>
                      <a:endParaRPr sz="2000">
                        <a:solidFill>
                          <a:schemeClr val="bg1"/>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1"/>
                          </a:solidFill>
                          <a:latin typeface="+mn-lt"/>
                          <a:ea typeface="Roboto"/>
                          <a:cs typeface="Roboto"/>
                          <a:sym typeface="Roboto"/>
                        </a:rPr>
                        <a:t>4</a:t>
                      </a:r>
                      <a:endParaRPr sz="2000">
                        <a:solidFill>
                          <a:schemeClr val="bg1"/>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86" name="Google Shape;186;p21"/>
          <p:cNvGraphicFramePr/>
          <p:nvPr>
            <p:extLst>
              <p:ext uri="{D42A27DB-BD31-4B8C-83A1-F6EECF244321}">
                <p14:modId xmlns:p14="http://schemas.microsoft.com/office/powerpoint/2010/main" val="3052339665"/>
              </p:ext>
            </p:extLst>
          </p:nvPr>
        </p:nvGraphicFramePr>
        <p:xfrm>
          <a:off x="1269968" y="3050667"/>
          <a:ext cx="9652039" cy="589240"/>
        </p:xfrm>
        <a:graphic>
          <a:graphicData uri="http://schemas.openxmlformats.org/drawingml/2006/table">
            <a:tbl>
              <a:tblPr>
                <a:noFill/>
              </a:tblPr>
              <a:tblGrid>
                <a:gridCol w="567767">
                  <a:extLst>
                    <a:ext uri="{9D8B030D-6E8A-4147-A177-3AD203B41FA5}">
                      <a16:colId xmlns:a16="http://schemas.microsoft.com/office/drawing/2014/main" val="20000"/>
                    </a:ext>
                  </a:extLst>
                </a:gridCol>
                <a:gridCol w="567767">
                  <a:extLst>
                    <a:ext uri="{9D8B030D-6E8A-4147-A177-3AD203B41FA5}">
                      <a16:colId xmlns:a16="http://schemas.microsoft.com/office/drawing/2014/main" val="20001"/>
                    </a:ext>
                  </a:extLst>
                </a:gridCol>
                <a:gridCol w="567767">
                  <a:extLst>
                    <a:ext uri="{9D8B030D-6E8A-4147-A177-3AD203B41FA5}">
                      <a16:colId xmlns:a16="http://schemas.microsoft.com/office/drawing/2014/main" val="20002"/>
                    </a:ext>
                  </a:extLst>
                </a:gridCol>
                <a:gridCol w="567767">
                  <a:extLst>
                    <a:ext uri="{9D8B030D-6E8A-4147-A177-3AD203B41FA5}">
                      <a16:colId xmlns:a16="http://schemas.microsoft.com/office/drawing/2014/main" val="20003"/>
                    </a:ext>
                  </a:extLst>
                </a:gridCol>
                <a:gridCol w="567767">
                  <a:extLst>
                    <a:ext uri="{9D8B030D-6E8A-4147-A177-3AD203B41FA5}">
                      <a16:colId xmlns:a16="http://schemas.microsoft.com/office/drawing/2014/main" val="20004"/>
                    </a:ext>
                  </a:extLst>
                </a:gridCol>
                <a:gridCol w="567767">
                  <a:extLst>
                    <a:ext uri="{9D8B030D-6E8A-4147-A177-3AD203B41FA5}">
                      <a16:colId xmlns:a16="http://schemas.microsoft.com/office/drawing/2014/main" val="20005"/>
                    </a:ext>
                  </a:extLst>
                </a:gridCol>
                <a:gridCol w="567767">
                  <a:extLst>
                    <a:ext uri="{9D8B030D-6E8A-4147-A177-3AD203B41FA5}">
                      <a16:colId xmlns:a16="http://schemas.microsoft.com/office/drawing/2014/main" val="20006"/>
                    </a:ext>
                  </a:extLst>
                </a:gridCol>
                <a:gridCol w="567767">
                  <a:extLst>
                    <a:ext uri="{9D8B030D-6E8A-4147-A177-3AD203B41FA5}">
                      <a16:colId xmlns:a16="http://schemas.microsoft.com/office/drawing/2014/main" val="20007"/>
                    </a:ext>
                  </a:extLst>
                </a:gridCol>
                <a:gridCol w="567767">
                  <a:extLst>
                    <a:ext uri="{9D8B030D-6E8A-4147-A177-3AD203B41FA5}">
                      <a16:colId xmlns:a16="http://schemas.microsoft.com/office/drawing/2014/main" val="20008"/>
                    </a:ext>
                  </a:extLst>
                </a:gridCol>
                <a:gridCol w="567767">
                  <a:extLst>
                    <a:ext uri="{9D8B030D-6E8A-4147-A177-3AD203B41FA5}">
                      <a16:colId xmlns:a16="http://schemas.microsoft.com/office/drawing/2014/main" val="20009"/>
                    </a:ext>
                  </a:extLst>
                </a:gridCol>
                <a:gridCol w="567767">
                  <a:extLst>
                    <a:ext uri="{9D8B030D-6E8A-4147-A177-3AD203B41FA5}">
                      <a16:colId xmlns:a16="http://schemas.microsoft.com/office/drawing/2014/main" val="20010"/>
                    </a:ext>
                  </a:extLst>
                </a:gridCol>
                <a:gridCol w="567767">
                  <a:extLst>
                    <a:ext uri="{9D8B030D-6E8A-4147-A177-3AD203B41FA5}">
                      <a16:colId xmlns:a16="http://schemas.microsoft.com/office/drawing/2014/main" val="20011"/>
                    </a:ext>
                  </a:extLst>
                </a:gridCol>
                <a:gridCol w="567767">
                  <a:extLst>
                    <a:ext uri="{9D8B030D-6E8A-4147-A177-3AD203B41FA5}">
                      <a16:colId xmlns:a16="http://schemas.microsoft.com/office/drawing/2014/main" val="20012"/>
                    </a:ext>
                  </a:extLst>
                </a:gridCol>
                <a:gridCol w="567767">
                  <a:extLst>
                    <a:ext uri="{9D8B030D-6E8A-4147-A177-3AD203B41FA5}">
                      <a16:colId xmlns:a16="http://schemas.microsoft.com/office/drawing/2014/main" val="20013"/>
                    </a:ext>
                  </a:extLst>
                </a:gridCol>
                <a:gridCol w="567767">
                  <a:extLst>
                    <a:ext uri="{9D8B030D-6E8A-4147-A177-3AD203B41FA5}">
                      <a16:colId xmlns:a16="http://schemas.microsoft.com/office/drawing/2014/main" val="20014"/>
                    </a:ext>
                  </a:extLst>
                </a:gridCol>
                <a:gridCol w="567767">
                  <a:extLst>
                    <a:ext uri="{9D8B030D-6E8A-4147-A177-3AD203B41FA5}">
                      <a16:colId xmlns:a16="http://schemas.microsoft.com/office/drawing/2014/main" val="20015"/>
                    </a:ext>
                  </a:extLst>
                </a:gridCol>
                <a:gridCol w="567767">
                  <a:extLst>
                    <a:ext uri="{9D8B030D-6E8A-4147-A177-3AD203B41FA5}">
                      <a16:colId xmlns:a16="http://schemas.microsoft.com/office/drawing/2014/main" val="20016"/>
                    </a:ext>
                  </a:extLst>
                </a:gridCol>
              </a:tblGrid>
              <a:tr h="589240">
                <a:tc>
                  <a:txBody>
                    <a:bodyPr/>
                    <a:lstStyle/>
                    <a:p>
                      <a:pPr marL="0" lvl="0" indent="0" algn="ctr" rtl="0">
                        <a:spcBef>
                          <a:spcPts val="0"/>
                        </a:spcBef>
                        <a:spcAft>
                          <a:spcPts val="0"/>
                        </a:spcAft>
                        <a:buNone/>
                      </a:pPr>
                      <a:r>
                        <a:rPr lang="en" sz="2000">
                          <a:solidFill>
                            <a:schemeClr val="bg1"/>
                          </a:solidFill>
                          <a:latin typeface="+mn-lt"/>
                          <a:ea typeface="Roboto"/>
                          <a:cs typeface="Roboto"/>
                          <a:sym typeface="Roboto"/>
                        </a:rPr>
                        <a:t>17</a:t>
                      </a:r>
                      <a:endParaRPr sz="2000">
                        <a:solidFill>
                          <a:schemeClr val="bg1"/>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1"/>
                          </a:solidFill>
                          <a:latin typeface="+mn-lt"/>
                          <a:ea typeface="Roboto"/>
                          <a:cs typeface="Roboto"/>
                          <a:sym typeface="Roboto"/>
                        </a:rPr>
                        <a:t>15</a:t>
                      </a:r>
                      <a:endParaRPr sz="2000">
                        <a:solidFill>
                          <a:schemeClr val="bg1"/>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pPr marL="0" lvl="0" indent="0" algn="ctr" rtl="0">
                        <a:spcBef>
                          <a:spcPts val="0"/>
                        </a:spcBef>
                        <a:spcAft>
                          <a:spcPts val="0"/>
                        </a:spcAft>
                        <a:buNone/>
                      </a:pPr>
                      <a:r>
                        <a:rPr lang="en" sz="2000">
                          <a:solidFill>
                            <a:schemeClr val="bg1"/>
                          </a:solidFill>
                          <a:latin typeface="+mn-lt"/>
                          <a:ea typeface="Roboto"/>
                          <a:cs typeface="Roboto"/>
                          <a:sym typeface="Roboto"/>
                        </a:rPr>
                        <a:t>5</a:t>
                      </a:r>
                      <a:endParaRPr sz="2000">
                        <a:solidFill>
                          <a:schemeClr val="bg1"/>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marL="0" lvl="0" indent="0" algn="ctr" rtl="0">
                        <a:spcBef>
                          <a:spcPts val="0"/>
                        </a:spcBef>
                        <a:spcAft>
                          <a:spcPts val="0"/>
                        </a:spcAft>
                        <a:buNone/>
                      </a:pPr>
                      <a:r>
                        <a:rPr lang="en" sz="2000">
                          <a:solidFill>
                            <a:schemeClr val="bg1"/>
                          </a:solidFill>
                          <a:latin typeface="+mn-lt"/>
                          <a:ea typeface="Roboto"/>
                          <a:cs typeface="Roboto"/>
                          <a:sym typeface="Roboto"/>
                        </a:rPr>
                        <a:t>11</a:t>
                      </a:r>
                      <a:endParaRPr sz="2000">
                        <a:solidFill>
                          <a:schemeClr val="bg1"/>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pPr marL="0" lvl="0" indent="0" algn="ctr" rtl="0">
                        <a:spcBef>
                          <a:spcPts val="0"/>
                        </a:spcBef>
                        <a:spcAft>
                          <a:spcPts val="0"/>
                        </a:spcAft>
                        <a:buNone/>
                      </a:pPr>
                      <a:r>
                        <a:rPr lang="en" sz="2000">
                          <a:solidFill>
                            <a:schemeClr val="bg1"/>
                          </a:solidFill>
                          <a:latin typeface="+mn-lt"/>
                          <a:ea typeface="Roboto"/>
                          <a:cs typeface="Roboto"/>
                          <a:sym typeface="Roboto"/>
                        </a:rPr>
                        <a:t>1</a:t>
                      </a:r>
                      <a:endParaRPr sz="2000">
                        <a:solidFill>
                          <a:schemeClr val="bg1"/>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pPr marL="0" lvl="0" indent="0" algn="ctr" rtl="0">
                        <a:spcBef>
                          <a:spcPts val="0"/>
                        </a:spcBef>
                        <a:spcAft>
                          <a:spcPts val="0"/>
                        </a:spcAft>
                        <a:buNone/>
                      </a:pPr>
                      <a:r>
                        <a:rPr lang="en" sz="2000">
                          <a:solidFill>
                            <a:schemeClr val="bg1"/>
                          </a:solidFill>
                          <a:latin typeface="+mn-lt"/>
                          <a:ea typeface="Roboto"/>
                          <a:cs typeface="Roboto"/>
                          <a:sym typeface="Roboto"/>
                        </a:rPr>
                        <a:t> 7 </a:t>
                      </a:r>
                      <a:endParaRPr sz="2000">
                        <a:solidFill>
                          <a:schemeClr val="bg1"/>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pPr marL="0" lvl="0" indent="0" algn="ctr" rtl="0">
                        <a:spcBef>
                          <a:spcPts val="0"/>
                        </a:spcBef>
                        <a:spcAft>
                          <a:spcPts val="0"/>
                        </a:spcAft>
                        <a:buNone/>
                      </a:pPr>
                      <a:r>
                        <a:rPr lang="en" sz="2000">
                          <a:solidFill>
                            <a:schemeClr val="bg1"/>
                          </a:solidFill>
                          <a:latin typeface="+mn-lt"/>
                          <a:ea typeface="Roboto"/>
                          <a:cs typeface="Roboto"/>
                          <a:sym typeface="Roboto"/>
                        </a:rPr>
                        <a:t>13</a:t>
                      </a:r>
                      <a:endParaRPr sz="2000">
                        <a:solidFill>
                          <a:schemeClr val="bg1"/>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1"/>
                          </a:solidFill>
                          <a:latin typeface="+mn-lt"/>
                          <a:ea typeface="Roboto"/>
                          <a:cs typeface="Roboto"/>
                          <a:sym typeface="Roboto"/>
                        </a:rPr>
                        <a:t> 3 </a:t>
                      </a:r>
                      <a:endParaRPr sz="2000">
                        <a:solidFill>
                          <a:schemeClr val="bg1"/>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1"/>
                          </a:solidFill>
                          <a:latin typeface="+mn-lt"/>
                          <a:ea typeface="Roboto"/>
                          <a:cs typeface="Roboto"/>
                          <a:sym typeface="Roboto"/>
                        </a:rPr>
                        <a:t>9 </a:t>
                      </a:r>
                      <a:endParaRPr sz="2000">
                        <a:solidFill>
                          <a:schemeClr val="bg1"/>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1"/>
                          </a:solidFill>
                          <a:latin typeface="+mn-lt"/>
                          <a:ea typeface="Roboto"/>
                          <a:cs typeface="Roboto"/>
                          <a:sym typeface="Roboto"/>
                        </a:rPr>
                        <a:t>16</a:t>
                      </a:r>
                      <a:endParaRPr sz="2000">
                        <a:solidFill>
                          <a:schemeClr val="bg1"/>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1"/>
                          </a:solidFill>
                          <a:latin typeface="+mn-lt"/>
                          <a:ea typeface="Roboto"/>
                          <a:cs typeface="Roboto"/>
                          <a:sym typeface="Roboto"/>
                        </a:rPr>
                        <a:t> 6 </a:t>
                      </a:r>
                      <a:endParaRPr sz="2000">
                        <a:solidFill>
                          <a:schemeClr val="bg1"/>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1"/>
                          </a:solidFill>
                          <a:latin typeface="+mn-lt"/>
                          <a:ea typeface="Roboto"/>
                          <a:cs typeface="Roboto"/>
                          <a:sym typeface="Roboto"/>
                        </a:rPr>
                        <a:t>12</a:t>
                      </a:r>
                      <a:endParaRPr sz="2000">
                        <a:solidFill>
                          <a:schemeClr val="bg1"/>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1"/>
                          </a:solidFill>
                          <a:latin typeface="+mn-lt"/>
                          <a:ea typeface="Roboto"/>
                          <a:cs typeface="Roboto"/>
                          <a:sym typeface="Roboto"/>
                        </a:rPr>
                        <a:t> 2 </a:t>
                      </a:r>
                      <a:endParaRPr sz="2000">
                        <a:solidFill>
                          <a:schemeClr val="bg1"/>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1"/>
                          </a:solidFill>
                          <a:latin typeface="+mn-lt"/>
                          <a:ea typeface="Roboto"/>
                          <a:cs typeface="Roboto"/>
                          <a:sym typeface="Roboto"/>
                        </a:rPr>
                        <a:t>8 </a:t>
                      </a:r>
                      <a:endParaRPr sz="2000">
                        <a:solidFill>
                          <a:schemeClr val="bg1"/>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1"/>
                          </a:solidFill>
                          <a:latin typeface="+mn-lt"/>
                          <a:ea typeface="Roboto"/>
                          <a:cs typeface="Roboto"/>
                          <a:sym typeface="Roboto"/>
                        </a:rPr>
                        <a:t>14</a:t>
                      </a:r>
                      <a:endParaRPr sz="2000">
                        <a:solidFill>
                          <a:schemeClr val="bg1"/>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1"/>
                          </a:solidFill>
                          <a:latin typeface="+mn-lt"/>
                          <a:ea typeface="Roboto"/>
                          <a:cs typeface="Roboto"/>
                          <a:sym typeface="Roboto"/>
                        </a:rPr>
                        <a:t> 4 </a:t>
                      </a:r>
                      <a:endParaRPr sz="2000">
                        <a:solidFill>
                          <a:schemeClr val="bg1"/>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1"/>
                          </a:solidFill>
                          <a:latin typeface="+mn-lt"/>
                          <a:ea typeface="Roboto"/>
                          <a:cs typeface="Roboto"/>
                          <a:sym typeface="Roboto"/>
                        </a:rPr>
                        <a:t>10</a:t>
                      </a:r>
                      <a:endParaRPr sz="2000">
                        <a:solidFill>
                          <a:schemeClr val="bg1"/>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89" name="Google Shape;189;p21"/>
          <p:cNvGraphicFramePr/>
          <p:nvPr>
            <p:extLst>
              <p:ext uri="{D42A27DB-BD31-4B8C-83A1-F6EECF244321}">
                <p14:modId xmlns:p14="http://schemas.microsoft.com/office/powerpoint/2010/main" val="3109375565"/>
              </p:ext>
            </p:extLst>
          </p:nvPr>
        </p:nvGraphicFramePr>
        <p:xfrm>
          <a:off x="1269952" y="4227867"/>
          <a:ext cx="9652039" cy="589240"/>
        </p:xfrm>
        <a:graphic>
          <a:graphicData uri="http://schemas.openxmlformats.org/drawingml/2006/table">
            <a:tbl>
              <a:tblPr>
                <a:noFill/>
              </a:tblPr>
              <a:tblGrid>
                <a:gridCol w="567767">
                  <a:extLst>
                    <a:ext uri="{9D8B030D-6E8A-4147-A177-3AD203B41FA5}">
                      <a16:colId xmlns:a16="http://schemas.microsoft.com/office/drawing/2014/main" val="20000"/>
                    </a:ext>
                  </a:extLst>
                </a:gridCol>
                <a:gridCol w="567767">
                  <a:extLst>
                    <a:ext uri="{9D8B030D-6E8A-4147-A177-3AD203B41FA5}">
                      <a16:colId xmlns:a16="http://schemas.microsoft.com/office/drawing/2014/main" val="20001"/>
                    </a:ext>
                  </a:extLst>
                </a:gridCol>
                <a:gridCol w="567767">
                  <a:extLst>
                    <a:ext uri="{9D8B030D-6E8A-4147-A177-3AD203B41FA5}">
                      <a16:colId xmlns:a16="http://schemas.microsoft.com/office/drawing/2014/main" val="20002"/>
                    </a:ext>
                  </a:extLst>
                </a:gridCol>
                <a:gridCol w="567767">
                  <a:extLst>
                    <a:ext uri="{9D8B030D-6E8A-4147-A177-3AD203B41FA5}">
                      <a16:colId xmlns:a16="http://schemas.microsoft.com/office/drawing/2014/main" val="20003"/>
                    </a:ext>
                  </a:extLst>
                </a:gridCol>
                <a:gridCol w="567767">
                  <a:extLst>
                    <a:ext uri="{9D8B030D-6E8A-4147-A177-3AD203B41FA5}">
                      <a16:colId xmlns:a16="http://schemas.microsoft.com/office/drawing/2014/main" val="20004"/>
                    </a:ext>
                  </a:extLst>
                </a:gridCol>
                <a:gridCol w="567767">
                  <a:extLst>
                    <a:ext uri="{9D8B030D-6E8A-4147-A177-3AD203B41FA5}">
                      <a16:colId xmlns:a16="http://schemas.microsoft.com/office/drawing/2014/main" val="20005"/>
                    </a:ext>
                  </a:extLst>
                </a:gridCol>
                <a:gridCol w="567767">
                  <a:extLst>
                    <a:ext uri="{9D8B030D-6E8A-4147-A177-3AD203B41FA5}">
                      <a16:colId xmlns:a16="http://schemas.microsoft.com/office/drawing/2014/main" val="20006"/>
                    </a:ext>
                  </a:extLst>
                </a:gridCol>
                <a:gridCol w="567767">
                  <a:extLst>
                    <a:ext uri="{9D8B030D-6E8A-4147-A177-3AD203B41FA5}">
                      <a16:colId xmlns:a16="http://schemas.microsoft.com/office/drawing/2014/main" val="20007"/>
                    </a:ext>
                  </a:extLst>
                </a:gridCol>
                <a:gridCol w="567767">
                  <a:extLst>
                    <a:ext uri="{9D8B030D-6E8A-4147-A177-3AD203B41FA5}">
                      <a16:colId xmlns:a16="http://schemas.microsoft.com/office/drawing/2014/main" val="20008"/>
                    </a:ext>
                  </a:extLst>
                </a:gridCol>
                <a:gridCol w="567767">
                  <a:extLst>
                    <a:ext uri="{9D8B030D-6E8A-4147-A177-3AD203B41FA5}">
                      <a16:colId xmlns:a16="http://schemas.microsoft.com/office/drawing/2014/main" val="20009"/>
                    </a:ext>
                  </a:extLst>
                </a:gridCol>
                <a:gridCol w="567767">
                  <a:extLst>
                    <a:ext uri="{9D8B030D-6E8A-4147-A177-3AD203B41FA5}">
                      <a16:colId xmlns:a16="http://schemas.microsoft.com/office/drawing/2014/main" val="20010"/>
                    </a:ext>
                  </a:extLst>
                </a:gridCol>
                <a:gridCol w="567767">
                  <a:extLst>
                    <a:ext uri="{9D8B030D-6E8A-4147-A177-3AD203B41FA5}">
                      <a16:colId xmlns:a16="http://schemas.microsoft.com/office/drawing/2014/main" val="20011"/>
                    </a:ext>
                  </a:extLst>
                </a:gridCol>
                <a:gridCol w="567767">
                  <a:extLst>
                    <a:ext uri="{9D8B030D-6E8A-4147-A177-3AD203B41FA5}">
                      <a16:colId xmlns:a16="http://schemas.microsoft.com/office/drawing/2014/main" val="20012"/>
                    </a:ext>
                  </a:extLst>
                </a:gridCol>
                <a:gridCol w="567767">
                  <a:extLst>
                    <a:ext uri="{9D8B030D-6E8A-4147-A177-3AD203B41FA5}">
                      <a16:colId xmlns:a16="http://schemas.microsoft.com/office/drawing/2014/main" val="20013"/>
                    </a:ext>
                  </a:extLst>
                </a:gridCol>
                <a:gridCol w="567767">
                  <a:extLst>
                    <a:ext uri="{9D8B030D-6E8A-4147-A177-3AD203B41FA5}">
                      <a16:colId xmlns:a16="http://schemas.microsoft.com/office/drawing/2014/main" val="20014"/>
                    </a:ext>
                  </a:extLst>
                </a:gridCol>
                <a:gridCol w="567767">
                  <a:extLst>
                    <a:ext uri="{9D8B030D-6E8A-4147-A177-3AD203B41FA5}">
                      <a16:colId xmlns:a16="http://schemas.microsoft.com/office/drawing/2014/main" val="20015"/>
                    </a:ext>
                  </a:extLst>
                </a:gridCol>
                <a:gridCol w="567767">
                  <a:extLst>
                    <a:ext uri="{9D8B030D-6E8A-4147-A177-3AD203B41FA5}">
                      <a16:colId xmlns:a16="http://schemas.microsoft.com/office/drawing/2014/main" val="20016"/>
                    </a:ext>
                  </a:extLst>
                </a:gridCol>
              </a:tblGrid>
              <a:tr h="589240">
                <a:tc>
                  <a:txBody>
                    <a:bodyPr/>
                    <a:lstStyle/>
                    <a:p>
                      <a:pPr marL="0" lvl="0" indent="0" algn="ctr" rtl="0">
                        <a:spcBef>
                          <a:spcPts val="0"/>
                        </a:spcBef>
                        <a:spcAft>
                          <a:spcPts val="0"/>
                        </a:spcAft>
                        <a:buNone/>
                      </a:pPr>
                      <a:r>
                        <a:rPr lang="en" sz="2000">
                          <a:solidFill>
                            <a:schemeClr val="bg1"/>
                          </a:solidFill>
                          <a:latin typeface="+mn-lt"/>
                          <a:ea typeface="Roboto"/>
                          <a:cs typeface="Roboto"/>
                          <a:sym typeface="Roboto"/>
                        </a:rPr>
                        <a:t>0</a:t>
                      </a:r>
                      <a:endParaRPr sz="2000">
                        <a:solidFill>
                          <a:schemeClr val="bg1"/>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 sz="2000">
                          <a:solidFill>
                            <a:schemeClr val="bg1"/>
                          </a:solidFill>
                          <a:latin typeface="+mn-lt"/>
                          <a:ea typeface="Roboto"/>
                          <a:cs typeface="Roboto"/>
                          <a:sym typeface="Roboto"/>
                        </a:rPr>
                        <a:t>9</a:t>
                      </a:r>
                      <a:endParaRPr sz="2000">
                        <a:solidFill>
                          <a:schemeClr val="bg1"/>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 sz="2000">
                          <a:solidFill>
                            <a:schemeClr val="bg1"/>
                          </a:solidFill>
                          <a:latin typeface="+mn-lt"/>
                          <a:ea typeface="Roboto"/>
                          <a:cs typeface="Roboto"/>
                          <a:sym typeface="Roboto"/>
                        </a:rPr>
                        <a:t>5</a:t>
                      </a:r>
                      <a:endParaRPr sz="2000">
                        <a:solidFill>
                          <a:schemeClr val="bg1"/>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lvl="0" indent="0" algn="ctr" rtl="0">
                        <a:spcBef>
                          <a:spcPts val="0"/>
                        </a:spcBef>
                        <a:spcAft>
                          <a:spcPts val="0"/>
                        </a:spcAft>
                        <a:buNone/>
                      </a:pPr>
                      <a:r>
                        <a:rPr lang="en" sz="2000">
                          <a:solidFill>
                            <a:schemeClr val="bg1"/>
                          </a:solidFill>
                          <a:latin typeface="+mn-lt"/>
                          <a:ea typeface="Roboto"/>
                          <a:cs typeface="Roboto"/>
                          <a:sym typeface="Roboto"/>
                        </a:rPr>
                        <a:t>0</a:t>
                      </a:r>
                      <a:endParaRPr sz="2000">
                        <a:solidFill>
                          <a:schemeClr val="bg1"/>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rtl="0">
                        <a:spcBef>
                          <a:spcPts val="0"/>
                        </a:spcBef>
                        <a:spcAft>
                          <a:spcPts val="0"/>
                        </a:spcAft>
                        <a:buNone/>
                      </a:pPr>
                      <a:r>
                        <a:rPr lang="en" sz="2000">
                          <a:solidFill>
                            <a:schemeClr val="bg1"/>
                          </a:solidFill>
                          <a:latin typeface="+mn-lt"/>
                          <a:ea typeface="Roboto"/>
                          <a:cs typeface="Roboto"/>
                          <a:sym typeface="Roboto"/>
                        </a:rPr>
                        <a:t>3</a:t>
                      </a:r>
                      <a:endParaRPr sz="2000">
                        <a:solidFill>
                          <a:schemeClr val="bg1"/>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rtl="0">
                        <a:spcBef>
                          <a:spcPts val="0"/>
                        </a:spcBef>
                        <a:spcAft>
                          <a:spcPts val="0"/>
                        </a:spcAft>
                        <a:buNone/>
                      </a:pPr>
                      <a:r>
                        <a:rPr lang="en" sz="2000">
                          <a:solidFill>
                            <a:schemeClr val="bg1"/>
                          </a:solidFill>
                          <a:latin typeface="+mn-lt"/>
                          <a:ea typeface="Roboto"/>
                          <a:cs typeface="Roboto"/>
                          <a:sym typeface="Roboto"/>
                        </a:rPr>
                        <a:t>0</a:t>
                      </a:r>
                      <a:endParaRPr sz="2000">
                        <a:solidFill>
                          <a:schemeClr val="bg1"/>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rtl="0">
                        <a:spcBef>
                          <a:spcPts val="0"/>
                        </a:spcBef>
                        <a:spcAft>
                          <a:spcPts val="0"/>
                        </a:spcAft>
                        <a:buNone/>
                      </a:pPr>
                      <a:r>
                        <a:rPr lang="en" sz="2000">
                          <a:solidFill>
                            <a:schemeClr val="bg1"/>
                          </a:solidFill>
                          <a:latin typeface="+mn-lt"/>
                          <a:ea typeface="Roboto"/>
                          <a:cs typeface="Roboto"/>
                          <a:sym typeface="Roboto"/>
                        </a:rPr>
                        <a:t>0</a:t>
                      </a:r>
                      <a:endParaRPr sz="2000">
                        <a:solidFill>
                          <a:schemeClr val="bg1"/>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 sz="2000">
                          <a:solidFill>
                            <a:schemeClr val="bg1"/>
                          </a:solidFill>
                          <a:latin typeface="+mn-lt"/>
                          <a:ea typeface="Roboto"/>
                          <a:cs typeface="Roboto"/>
                          <a:sym typeface="Roboto"/>
                        </a:rPr>
                        <a:t>3</a:t>
                      </a:r>
                      <a:endParaRPr sz="2000">
                        <a:solidFill>
                          <a:schemeClr val="bg1"/>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 sz="2000">
                          <a:solidFill>
                            <a:schemeClr val="bg1"/>
                          </a:solidFill>
                          <a:latin typeface="+mn-lt"/>
                          <a:ea typeface="Roboto"/>
                          <a:cs typeface="Roboto"/>
                          <a:sym typeface="Roboto"/>
                        </a:rPr>
                        <a:t>0</a:t>
                      </a:r>
                      <a:endParaRPr sz="2000">
                        <a:solidFill>
                          <a:schemeClr val="bg1"/>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 sz="2000">
                          <a:solidFill>
                            <a:schemeClr val="bg1"/>
                          </a:solidFill>
                          <a:latin typeface="+mn-lt"/>
                          <a:ea typeface="Roboto"/>
                          <a:cs typeface="Roboto"/>
                          <a:sym typeface="Roboto"/>
                        </a:rPr>
                        <a:t>0</a:t>
                      </a:r>
                      <a:endParaRPr sz="2000">
                        <a:solidFill>
                          <a:schemeClr val="bg1"/>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 sz="2000">
                          <a:solidFill>
                            <a:schemeClr val="bg1"/>
                          </a:solidFill>
                          <a:latin typeface="+mn-lt"/>
                          <a:ea typeface="Roboto"/>
                          <a:cs typeface="Roboto"/>
                          <a:sym typeface="Roboto"/>
                        </a:rPr>
                        <a:t>5</a:t>
                      </a:r>
                      <a:endParaRPr sz="2000">
                        <a:solidFill>
                          <a:schemeClr val="bg1"/>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 sz="2000">
                          <a:solidFill>
                            <a:schemeClr val="bg1"/>
                          </a:solidFill>
                          <a:latin typeface="+mn-lt"/>
                          <a:ea typeface="Roboto"/>
                          <a:cs typeface="Roboto"/>
                          <a:sym typeface="Roboto"/>
                        </a:rPr>
                        <a:t>0</a:t>
                      </a:r>
                      <a:endParaRPr sz="2000">
                        <a:solidFill>
                          <a:schemeClr val="bg1"/>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 sz="2000">
                          <a:solidFill>
                            <a:schemeClr val="bg1"/>
                          </a:solidFill>
                          <a:latin typeface="+mn-lt"/>
                          <a:ea typeface="Roboto"/>
                          <a:cs typeface="Roboto"/>
                          <a:sym typeface="Roboto"/>
                        </a:rPr>
                        <a:t>3</a:t>
                      </a:r>
                      <a:endParaRPr sz="2000">
                        <a:solidFill>
                          <a:schemeClr val="bg1"/>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 sz="2000">
                          <a:solidFill>
                            <a:schemeClr val="bg1"/>
                          </a:solidFill>
                          <a:latin typeface="+mn-lt"/>
                          <a:ea typeface="Roboto"/>
                          <a:cs typeface="Roboto"/>
                          <a:sym typeface="Roboto"/>
                        </a:rPr>
                        <a:t>0</a:t>
                      </a:r>
                      <a:endParaRPr sz="2000">
                        <a:solidFill>
                          <a:schemeClr val="bg1"/>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 sz="2000">
                          <a:solidFill>
                            <a:schemeClr val="bg1"/>
                          </a:solidFill>
                          <a:latin typeface="+mn-lt"/>
                          <a:ea typeface="Roboto"/>
                          <a:cs typeface="Roboto"/>
                          <a:sym typeface="Roboto"/>
                        </a:rPr>
                        <a:t>0</a:t>
                      </a:r>
                      <a:endParaRPr sz="2000">
                        <a:solidFill>
                          <a:schemeClr val="bg1"/>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 sz="2000">
                          <a:solidFill>
                            <a:schemeClr val="bg1"/>
                          </a:solidFill>
                          <a:latin typeface="+mn-lt"/>
                          <a:ea typeface="Roboto"/>
                          <a:cs typeface="Roboto"/>
                          <a:sym typeface="Roboto"/>
                        </a:rPr>
                        <a:t>3</a:t>
                      </a:r>
                      <a:endParaRPr sz="2000">
                        <a:solidFill>
                          <a:schemeClr val="bg1"/>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 sz="2000">
                          <a:solidFill>
                            <a:schemeClr val="bg1"/>
                          </a:solidFill>
                          <a:latin typeface="+mn-lt"/>
                          <a:ea typeface="Roboto"/>
                          <a:cs typeface="Roboto"/>
                          <a:sym typeface="Roboto"/>
                        </a:rPr>
                        <a:t>0</a:t>
                      </a:r>
                      <a:endParaRPr sz="2000">
                        <a:solidFill>
                          <a:schemeClr val="bg1"/>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190" name="Google Shape;190;p21"/>
          <p:cNvSpPr txBox="1"/>
          <p:nvPr/>
        </p:nvSpPr>
        <p:spPr>
          <a:xfrm>
            <a:off x="1958500" y="2596051"/>
            <a:ext cx="736800" cy="451302"/>
          </a:xfrm>
          <a:prstGeom prst="rect">
            <a:avLst/>
          </a:prstGeom>
          <a:noFill/>
          <a:ln>
            <a:noFill/>
          </a:ln>
        </p:spPr>
        <p:txBody>
          <a:bodyPr spcFirstLastPara="1" wrap="square" lIns="121900" tIns="121900" rIns="121900" bIns="121900" anchor="t" anchorCtr="0">
            <a:spAutoFit/>
          </a:bodyPr>
          <a:lstStyle/>
          <a:p>
            <a:pPr algn="ctr"/>
            <a:r>
              <a:rPr lang="en" sz="1333">
                <a:solidFill>
                  <a:schemeClr val="bg2"/>
                </a:solidFill>
                <a:ea typeface="Open Sans"/>
                <a:cs typeface="Open Sans"/>
                <a:sym typeface="Open Sans"/>
              </a:rPr>
              <a:t>start</a:t>
            </a:r>
            <a:endParaRPr sz="1333">
              <a:solidFill>
                <a:schemeClr val="bg2"/>
              </a:solidFill>
              <a:ea typeface="Open Sans"/>
              <a:cs typeface="Open Sans"/>
              <a:sym typeface="Open Sans"/>
            </a:endParaRPr>
          </a:p>
        </p:txBody>
      </p:sp>
      <p:cxnSp>
        <p:nvCxnSpPr>
          <p:cNvPr id="191" name="Google Shape;191;p21"/>
          <p:cNvCxnSpPr/>
          <p:nvPr/>
        </p:nvCxnSpPr>
        <p:spPr>
          <a:xfrm>
            <a:off x="2361533" y="2924667"/>
            <a:ext cx="214000" cy="390400"/>
          </a:xfrm>
          <a:prstGeom prst="straightConnector1">
            <a:avLst/>
          </a:prstGeom>
          <a:noFill/>
          <a:ln w="9525" cap="flat" cmpd="sng">
            <a:solidFill>
              <a:schemeClr val="bg2"/>
            </a:solidFill>
            <a:prstDash val="solid"/>
            <a:round/>
            <a:headEnd type="none" w="med" len="med"/>
            <a:tailEnd type="none" w="med" len="med"/>
          </a:ln>
        </p:spPr>
      </p:cxnSp>
      <mc:AlternateContent xmlns:mc="http://schemas.openxmlformats.org/markup-compatibility/2006" xmlns:a14="http://schemas.microsoft.com/office/drawing/2010/main">
        <mc:Choice Requires="a14">
          <p:sp>
            <p:nvSpPr>
              <p:cNvPr id="193" name="Google Shape;193;p21"/>
              <p:cNvSpPr txBox="1"/>
              <p:nvPr/>
            </p:nvSpPr>
            <p:spPr>
              <a:xfrm>
                <a:off x="2342700" y="1794433"/>
                <a:ext cx="1794800" cy="862000"/>
              </a:xfrm>
              <a:prstGeom prst="rect">
                <a:avLst/>
              </a:prstGeom>
              <a:noFill/>
              <a:ln>
                <a:noFill/>
              </a:ln>
            </p:spPr>
            <p:txBody>
              <a:bodyPr spcFirstLastPara="1" wrap="square" lIns="121900" tIns="121900" rIns="121900" bIns="121900" anchor="ctr" anchorCtr="0">
                <a:noAutofit/>
              </a:bodyPr>
              <a:lstStyle/>
              <a:p>
                <a:pPr algn="r"/>
                <a14:m>
                  <m:oMathPara xmlns:m="http://schemas.openxmlformats.org/officeDocument/2006/math">
                    <m:oMathParaPr>
                      <m:jc m:val="centerGroup"/>
                    </m:oMathParaPr>
                    <m:oMath xmlns:m="http://schemas.openxmlformats.org/officeDocument/2006/math">
                      <m:r>
                        <a:rPr lang="en" sz="2400" b="1" i="1" dirty="0" smtClean="0">
                          <a:solidFill>
                            <a:schemeClr val="bg2"/>
                          </a:solidFill>
                          <a:latin typeface="Cambria Math" panose="02040503050406030204" pitchFamily="18" charset="0"/>
                          <a:ea typeface="Open Sans"/>
                          <a:cs typeface="Open Sans"/>
                          <a:sym typeface="Open Sans"/>
                        </a:rPr>
                        <m:t>𝒙</m:t>
                      </m:r>
                      <m:r>
                        <a:rPr lang="en" sz="2400" i="1" dirty="0">
                          <a:solidFill>
                            <a:schemeClr val="bg2"/>
                          </a:solidFill>
                          <a:latin typeface="Cambria Math" panose="02040503050406030204" pitchFamily="18" charset="0"/>
                          <a:ea typeface="Open Sans"/>
                          <a:cs typeface="Open Sans"/>
                          <a:sym typeface="Open Sans"/>
                        </a:rPr>
                        <m:t>[1..17] =</m:t>
                      </m:r>
                    </m:oMath>
                  </m:oMathPara>
                </a14:m>
                <a:endParaRPr sz="2400">
                  <a:solidFill>
                    <a:schemeClr val="bg2"/>
                  </a:solidFill>
                  <a:ea typeface="Open Sans"/>
                  <a:cs typeface="Open Sans"/>
                  <a:sym typeface="Open Sans"/>
                </a:endParaRPr>
              </a:p>
            </p:txBody>
          </p:sp>
        </mc:Choice>
        <mc:Fallback xmlns="">
          <p:sp>
            <p:nvSpPr>
              <p:cNvPr id="193" name="Google Shape;193;p21"/>
              <p:cNvSpPr txBox="1">
                <a:spLocks noRot="1" noChangeAspect="1" noMove="1" noResize="1" noEditPoints="1" noAdjustHandles="1" noChangeArrowheads="1" noChangeShapeType="1" noTextEdit="1"/>
              </p:cNvSpPr>
              <p:nvPr/>
            </p:nvSpPr>
            <p:spPr>
              <a:xfrm>
                <a:off x="2342700" y="1794433"/>
                <a:ext cx="1794800" cy="862000"/>
              </a:xfrm>
              <a:prstGeom prst="rect">
                <a:avLst/>
              </a:prstGeom>
              <a:blipFill>
                <a:blip r:embed="rId3"/>
                <a:stretch>
                  <a:fillRect/>
                </a:stretch>
              </a:blipFill>
              <a:ln>
                <a:noFill/>
              </a:ln>
            </p:spPr>
            <p:txBody>
              <a:bodyPr/>
              <a:lstStyle/>
              <a:p>
                <a:r>
                  <a:rPr lang="en-CA">
                    <a:noFill/>
                  </a:rPr>
                  <a:t> </a:t>
                </a:r>
              </a:p>
            </p:txBody>
          </p:sp>
        </mc:Fallback>
      </mc:AlternateContent>
      <p:sp>
        <p:nvSpPr>
          <p:cNvPr id="194" name="Google Shape;194;p21"/>
          <p:cNvSpPr txBox="1"/>
          <p:nvPr/>
        </p:nvSpPr>
        <p:spPr>
          <a:xfrm>
            <a:off x="4137500" y="1605133"/>
            <a:ext cx="4869600" cy="463200"/>
          </a:xfrm>
          <a:prstGeom prst="rect">
            <a:avLst/>
          </a:prstGeom>
          <a:noFill/>
          <a:ln>
            <a:noFill/>
          </a:ln>
        </p:spPr>
        <p:txBody>
          <a:bodyPr spcFirstLastPara="1" wrap="square" lIns="121900" tIns="121900" rIns="121900" bIns="121900" anchor="ctr" anchorCtr="0">
            <a:noAutofit/>
          </a:bodyPr>
          <a:lstStyle/>
          <a:p>
            <a:pPr algn="ctr">
              <a:buSzPts val="1018"/>
            </a:pPr>
            <a:r>
              <a:rPr lang="en" sz="1200">
                <a:solidFill>
                  <a:schemeClr val="bg2"/>
                </a:solidFill>
                <a:latin typeface="Courier New"/>
                <a:ea typeface="Courier New"/>
                <a:cs typeface="Courier New"/>
                <a:sym typeface="Courier New"/>
              </a:rPr>
              <a:t>1  2  3  4  5  6  7  8  9  10 11 12 13 14 15 16 17</a:t>
            </a:r>
            <a:endParaRPr sz="1200">
              <a:solidFill>
                <a:schemeClr val="bg2"/>
              </a:solidFill>
              <a:latin typeface="Courier New"/>
              <a:ea typeface="Courier New"/>
              <a:cs typeface="Courier New"/>
              <a:sym typeface="Courier New"/>
            </a:endParaRPr>
          </a:p>
        </p:txBody>
      </p:sp>
      <p:sp>
        <p:nvSpPr>
          <p:cNvPr id="200" name="Google Shape;200;p21"/>
          <p:cNvSpPr txBox="1"/>
          <p:nvPr/>
        </p:nvSpPr>
        <p:spPr>
          <a:xfrm>
            <a:off x="2781700" y="2626551"/>
            <a:ext cx="916800" cy="451302"/>
          </a:xfrm>
          <a:prstGeom prst="rect">
            <a:avLst/>
          </a:prstGeom>
          <a:noFill/>
          <a:ln>
            <a:noFill/>
          </a:ln>
        </p:spPr>
        <p:txBody>
          <a:bodyPr spcFirstLastPara="1" wrap="square" lIns="121900" tIns="121900" rIns="121900" bIns="121900" anchor="t" anchorCtr="0">
            <a:spAutoFit/>
          </a:bodyPr>
          <a:lstStyle/>
          <a:p>
            <a:pPr algn="ctr"/>
            <a:r>
              <a:rPr lang="en" sz="1333">
                <a:solidFill>
                  <a:schemeClr val="bg2"/>
                </a:solidFill>
                <a:ea typeface="Open Sans"/>
                <a:cs typeface="Open Sans"/>
                <a:sym typeface="Open Sans"/>
              </a:rPr>
              <a:t>length</a:t>
            </a:r>
            <a:endParaRPr sz="1333">
              <a:solidFill>
                <a:schemeClr val="bg2"/>
              </a:solidFill>
              <a:ea typeface="Open Sans"/>
              <a:cs typeface="Open Sans"/>
              <a:sym typeface="Open Sans"/>
            </a:endParaRPr>
          </a:p>
        </p:txBody>
      </p:sp>
      <p:cxnSp>
        <p:nvCxnSpPr>
          <p:cNvPr id="201" name="Google Shape;201;p21"/>
          <p:cNvCxnSpPr/>
          <p:nvPr/>
        </p:nvCxnSpPr>
        <p:spPr>
          <a:xfrm flipH="1">
            <a:off x="2789833" y="2953533"/>
            <a:ext cx="415600" cy="1022400"/>
          </a:xfrm>
          <a:prstGeom prst="straightConnector1">
            <a:avLst/>
          </a:prstGeom>
          <a:noFill/>
          <a:ln w="9525" cap="flat" cmpd="sng">
            <a:solidFill>
              <a:schemeClr val="bg2"/>
            </a:solidFill>
            <a:prstDash val="solid"/>
            <a:round/>
            <a:headEnd type="none" w="med" len="med"/>
            <a:tailEnd type="none" w="med" len="med"/>
          </a:ln>
        </p:spPr>
      </p:cxnSp>
      <p:sp>
        <p:nvSpPr>
          <p:cNvPr id="202" name="Google Shape;202;p21"/>
          <p:cNvSpPr txBox="1"/>
          <p:nvPr/>
        </p:nvSpPr>
        <p:spPr>
          <a:xfrm>
            <a:off x="2144133" y="4861500"/>
            <a:ext cx="1262800" cy="451302"/>
          </a:xfrm>
          <a:prstGeom prst="rect">
            <a:avLst/>
          </a:prstGeom>
          <a:noFill/>
          <a:ln>
            <a:noFill/>
          </a:ln>
        </p:spPr>
        <p:txBody>
          <a:bodyPr spcFirstLastPara="1" wrap="square" lIns="121900" tIns="121900" rIns="121900" bIns="121900" anchor="t" anchorCtr="0">
            <a:spAutoFit/>
          </a:bodyPr>
          <a:lstStyle/>
          <a:p>
            <a:pPr algn="ctr"/>
            <a:r>
              <a:rPr lang="en" sz="1333">
                <a:solidFill>
                  <a:schemeClr val="bg2"/>
                </a:solidFill>
                <a:ea typeface="Open Sans"/>
                <a:cs typeface="Open Sans"/>
                <a:sym typeface="Open Sans"/>
              </a:rPr>
              <a:t># of repeats</a:t>
            </a:r>
            <a:endParaRPr sz="1333">
              <a:solidFill>
                <a:schemeClr val="bg2"/>
              </a:solidFill>
              <a:ea typeface="Open Sans"/>
              <a:cs typeface="Open Sans"/>
              <a:sym typeface="Open Sans"/>
            </a:endParaRPr>
          </a:p>
        </p:txBody>
      </p:sp>
      <p:cxnSp>
        <p:nvCxnSpPr>
          <p:cNvPr id="203" name="Google Shape;203;p21"/>
          <p:cNvCxnSpPr/>
          <p:nvPr/>
        </p:nvCxnSpPr>
        <p:spPr>
          <a:xfrm>
            <a:off x="2695300" y="4641433"/>
            <a:ext cx="50400" cy="371200"/>
          </a:xfrm>
          <a:prstGeom prst="straightConnector1">
            <a:avLst/>
          </a:prstGeom>
          <a:noFill/>
          <a:ln w="9525" cap="flat" cmpd="sng">
            <a:solidFill>
              <a:schemeClr val="bg2"/>
            </a:solidFill>
            <a:prstDash val="solid"/>
            <a:round/>
            <a:headEnd type="none" w="med" len="med"/>
            <a:tailEnd type="none" w="med" len="med"/>
          </a:ln>
        </p:spPr>
      </p:cxnSp>
      <p:sp>
        <p:nvSpPr>
          <p:cNvPr id="192" name="Google Shape;192;p21"/>
          <p:cNvSpPr txBox="1"/>
          <p:nvPr/>
        </p:nvSpPr>
        <p:spPr>
          <a:xfrm>
            <a:off x="3312533" y="1794301"/>
            <a:ext cx="6536800" cy="861734"/>
          </a:xfrm>
          <a:prstGeom prst="rect">
            <a:avLst/>
          </a:prstGeom>
          <a:noFill/>
          <a:ln>
            <a:noFill/>
          </a:ln>
        </p:spPr>
        <p:txBody>
          <a:bodyPr spcFirstLastPara="1" wrap="square" lIns="121900" tIns="121900" rIns="121900" bIns="121900" anchor="t" anchorCtr="0">
            <a:spAutoFit/>
          </a:bodyPr>
          <a:lstStyle/>
          <a:p>
            <a:pPr algn="ctr"/>
            <a:r>
              <a:rPr lang="en" sz="4000">
                <a:solidFill>
                  <a:schemeClr val="bg2"/>
                </a:solidFill>
                <a:ea typeface="Roboto Slab"/>
                <a:cs typeface="Roboto Slab"/>
                <a:sym typeface="Roboto Slab"/>
              </a:rPr>
              <a:t>abacababacabacaba</a:t>
            </a:r>
            <a:endParaRPr sz="2400">
              <a:solidFill>
                <a:schemeClr val="bg2"/>
              </a:solidFill>
            </a:endParaRPr>
          </a:p>
        </p:txBody>
      </p:sp>
      <p:sp>
        <p:nvSpPr>
          <p:cNvPr id="25" name="Google Shape;209;p22">
            <a:extLst>
              <a:ext uri="{FF2B5EF4-FFF2-40B4-BE49-F238E27FC236}">
                <a16:creationId xmlns:a16="http://schemas.microsoft.com/office/drawing/2014/main" id="{1C8CF019-29A5-47BA-9D55-90D9E7439109}"/>
              </a:ext>
            </a:extLst>
          </p:cNvPr>
          <p:cNvSpPr txBox="1"/>
          <p:nvPr/>
        </p:nvSpPr>
        <p:spPr>
          <a:xfrm>
            <a:off x="366986" y="3639900"/>
            <a:ext cx="902934" cy="589200"/>
          </a:xfrm>
          <a:prstGeom prst="rect">
            <a:avLst/>
          </a:prstGeom>
          <a:noFill/>
          <a:ln>
            <a:noFill/>
          </a:ln>
        </p:spPr>
        <p:txBody>
          <a:bodyPr spcFirstLastPara="1" wrap="square" lIns="121900" tIns="121900" rIns="121900" bIns="121900" anchor="t" anchorCtr="0">
            <a:noAutofit/>
          </a:bodyPr>
          <a:lstStyle/>
          <a:p>
            <a:pPr algn="r">
              <a:lnSpc>
                <a:spcPct val="115000"/>
              </a:lnSpc>
            </a:pPr>
            <a:r>
              <a:rPr lang="en" sz="2400">
                <a:solidFill>
                  <a:schemeClr val="bg2"/>
                </a:solidFill>
                <a:latin typeface="Lobster" panose="00000500000000000000" pitchFamily="2" charset="0"/>
                <a:ea typeface="Roboto"/>
                <a:cs typeface="Roboto"/>
                <a:sym typeface="Roboto"/>
              </a:rPr>
              <a:t>LCP</a:t>
            </a:r>
            <a:endParaRPr sz="2400">
              <a:solidFill>
                <a:schemeClr val="bg2"/>
              </a:solidFill>
              <a:latin typeface="Lobster" panose="00000500000000000000" pitchFamily="2" charset="0"/>
              <a:ea typeface="Roboto"/>
              <a:cs typeface="Roboto"/>
              <a:sym typeface="Roboto"/>
            </a:endParaRPr>
          </a:p>
          <a:p>
            <a:pPr algn="r">
              <a:lnSpc>
                <a:spcPct val="115000"/>
              </a:lnSpc>
              <a:spcBef>
                <a:spcPts val="2133"/>
              </a:spcBef>
              <a:spcAft>
                <a:spcPts val="2133"/>
              </a:spcAft>
            </a:pPr>
            <a:endParaRPr sz="2400">
              <a:solidFill>
                <a:schemeClr val="bg2"/>
              </a:solidFill>
              <a:latin typeface="Lobster" panose="00000500000000000000" pitchFamily="2" charset="0"/>
              <a:ea typeface="Roboto"/>
              <a:cs typeface="Roboto"/>
              <a:sym typeface="Roboto"/>
            </a:endParaRPr>
          </a:p>
        </p:txBody>
      </p:sp>
      <p:sp>
        <p:nvSpPr>
          <p:cNvPr id="26" name="Google Shape;211;p22">
            <a:extLst>
              <a:ext uri="{FF2B5EF4-FFF2-40B4-BE49-F238E27FC236}">
                <a16:creationId xmlns:a16="http://schemas.microsoft.com/office/drawing/2014/main" id="{43643778-874E-4ADC-BAD9-1F2AC6601951}"/>
              </a:ext>
            </a:extLst>
          </p:cNvPr>
          <p:cNvSpPr txBox="1"/>
          <p:nvPr/>
        </p:nvSpPr>
        <p:spPr>
          <a:xfrm>
            <a:off x="517200" y="3012932"/>
            <a:ext cx="752734" cy="626800"/>
          </a:xfrm>
          <a:prstGeom prst="rect">
            <a:avLst/>
          </a:prstGeom>
          <a:noFill/>
          <a:ln>
            <a:noFill/>
          </a:ln>
        </p:spPr>
        <p:txBody>
          <a:bodyPr spcFirstLastPara="1" wrap="square" lIns="121900" tIns="121900" rIns="121900" bIns="121900" anchor="t" anchorCtr="0">
            <a:noAutofit/>
          </a:bodyPr>
          <a:lstStyle/>
          <a:p>
            <a:pPr algn="r">
              <a:lnSpc>
                <a:spcPct val="115000"/>
              </a:lnSpc>
              <a:spcAft>
                <a:spcPts val="2133"/>
              </a:spcAft>
            </a:pPr>
            <a:r>
              <a:rPr lang="en" sz="2400">
                <a:solidFill>
                  <a:schemeClr val="bg2"/>
                </a:solidFill>
                <a:latin typeface="Lobster" panose="00000500000000000000" pitchFamily="2" charset="0"/>
                <a:ea typeface="Roboto"/>
                <a:cs typeface="Roboto"/>
                <a:sym typeface="Roboto"/>
              </a:rPr>
              <a:t>SA</a:t>
            </a:r>
            <a:endParaRPr sz="2400">
              <a:solidFill>
                <a:schemeClr val="bg2"/>
              </a:solidFill>
              <a:latin typeface="Lobster" panose="00000500000000000000" pitchFamily="2" charset="0"/>
              <a:ea typeface="Roboto"/>
              <a:cs typeface="Roboto"/>
              <a:sym typeface="Roboto"/>
            </a:endParaRPr>
          </a:p>
        </p:txBody>
      </p:sp>
      <p:sp>
        <p:nvSpPr>
          <p:cNvPr id="27" name="Google Shape;214;p22">
            <a:extLst>
              <a:ext uri="{FF2B5EF4-FFF2-40B4-BE49-F238E27FC236}">
                <a16:creationId xmlns:a16="http://schemas.microsoft.com/office/drawing/2014/main" id="{4561AFFE-C15C-4461-B356-1BA73CCD42B3}"/>
              </a:ext>
            </a:extLst>
          </p:cNvPr>
          <p:cNvSpPr txBox="1"/>
          <p:nvPr/>
        </p:nvSpPr>
        <p:spPr>
          <a:xfrm>
            <a:off x="359700" y="4226600"/>
            <a:ext cx="910201" cy="589200"/>
          </a:xfrm>
          <a:prstGeom prst="rect">
            <a:avLst/>
          </a:prstGeom>
          <a:noFill/>
          <a:ln>
            <a:noFill/>
          </a:ln>
        </p:spPr>
        <p:txBody>
          <a:bodyPr spcFirstLastPara="1" wrap="square" lIns="121900" tIns="121900" rIns="121900" bIns="121900" anchor="t" anchorCtr="0">
            <a:noAutofit/>
          </a:bodyPr>
          <a:lstStyle/>
          <a:p>
            <a:pPr algn="r">
              <a:lnSpc>
                <a:spcPct val="115000"/>
              </a:lnSpc>
            </a:pPr>
            <a:r>
              <a:rPr lang="en" sz="2400">
                <a:solidFill>
                  <a:schemeClr val="bg2"/>
                </a:solidFill>
                <a:latin typeface="Lobster" panose="00000500000000000000" pitchFamily="2" charset="0"/>
                <a:ea typeface="Roboto"/>
                <a:cs typeface="Roboto"/>
                <a:sym typeface="Roboto"/>
              </a:rPr>
              <a:t>RSF</a:t>
            </a:r>
            <a:endParaRPr sz="2400">
              <a:solidFill>
                <a:schemeClr val="bg2"/>
              </a:solidFill>
              <a:latin typeface="Lobster" panose="00000500000000000000" pitchFamily="2" charset="0"/>
              <a:ea typeface="Roboto"/>
              <a:cs typeface="Roboto"/>
              <a:sym typeface="Roboto"/>
            </a:endParaRPr>
          </a:p>
          <a:p>
            <a:pPr algn="r">
              <a:lnSpc>
                <a:spcPct val="115000"/>
              </a:lnSpc>
              <a:spcBef>
                <a:spcPts val="2133"/>
              </a:spcBef>
              <a:spcAft>
                <a:spcPts val="2133"/>
              </a:spcAft>
            </a:pPr>
            <a:endParaRPr sz="2400">
              <a:solidFill>
                <a:schemeClr val="bg2"/>
              </a:solidFill>
              <a:latin typeface="Lobster" panose="00000500000000000000" pitchFamily="2" charset="0"/>
              <a:ea typeface="Roboto"/>
              <a:cs typeface="Roboto"/>
              <a:sym typeface="Roboto"/>
            </a:endParaRPr>
          </a:p>
        </p:txBody>
      </p:sp>
      <mc:AlternateContent xmlns:mc="http://schemas.openxmlformats.org/markup-compatibility/2006" xmlns:a14="http://schemas.microsoft.com/office/drawing/2010/main">
        <mc:Choice Requires="a14">
          <p:graphicFrame>
            <p:nvGraphicFramePr>
              <p:cNvPr id="28" name="Table 7">
                <a:extLst>
                  <a:ext uri="{FF2B5EF4-FFF2-40B4-BE49-F238E27FC236}">
                    <a16:creationId xmlns:a16="http://schemas.microsoft.com/office/drawing/2014/main" id="{108B6A92-9C37-4C01-93B6-8E332BBB3F82}"/>
                  </a:ext>
                </a:extLst>
              </p:cNvPr>
              <p:cNvGraphicFramePr>
                <a:graphicFrameLocks/>
              </p:cNvGraphicFramePr>
              <p:nvPr>
                <p:extLst>
                  <p:ext uri="{D42A27DB-BD31-4B8C-83A1-F6EECF244321}">
                    <p14:modId xmlns:p14="http://schemas.microsoft.com/office/powerpoint/2010/main" val="612918918"/>
                  </p:ext>
                </p:extLst>
              </p:nvPr>
            </p:nvGraphicFramePr>
            <p:xfrm>
              <a:off x="1870493" y="5360828"/>
              <a:ext cx="8451013" cy="1057397"/>
            </p:xfrm>
            <a:graphic>
              <a:graphicData uri="http://schemas.openxmlformats.org/drawingml/2006/table">
                <a:tbl>
                  <a:tblPr firstRow="1" bandRow="1">
                    <a:tableStyleId>{5C22544A-7EE6-4342-B048-85BDC9FD1C3A}</a:tableStyleId>
                  </a:tblPr>
                  <a:tblGrid>
                    <a:gridCol w="1372437">
                      <a:extLst>
                        <a:ext uri="{9D8B030D-6E8A-4147-A177-3AD203B41FA5}">
                          <a16:colId xmlns:a16="http://schemas.microsoft.com/office/drawing/2014/main" val="2414487386"/>
                        </a:ext>
                      </a:extLst>
                    </a:gridCol>
                    <a:gridCol w="5089289">
                      <a:extLst>
                        <a:ext uri="{9D8B030D-6E8A-4147-A177-3AD203B41FA5}">
                          <a16:colId xmlns:a16="http://schemas.microsoft.com/office/drawing/2014/main" val="2187083387"/>
                        </a:ext>
                      </a:extLst>
                    </a:gridCol>
                    <a:gridCol w="1989287">
                      <a:extLst>
                        <a:ext uri="{9D8B030D-6E8A-4147-A177-3AD203B41FA5}">
                          <a16:colId xmlns:a16="http://schemas.microsoft.com/office/drawing/2014/main" val="1259560038"/>
                        </a:ext>
                      </a:extLst>
                    </a:gridCol>
                  </a:tblGrid>
                  <a:tr h="298031">
                    <a:tc>
                      <a:txBody>
                        <a:bodyPr/>
                        <a:lstStyle/>
                        <a:p>
                          <a:r>
                            <a:rPr lang="en-CA" sz="1400"/>
                            <a:t>Term</a:t>
                          </a:r>
                        </a:p>
                      </a:txBody>
                      <a:tcPr marL="73487" marR="73487" marT="36743" marB="36743" anchor="ctr"/>
                    </a:tc>
                    <a:tc>
                      <a:txBody>
                        <a:bodyPr/>
                        <a:lstStyle/>
                        <a:p>
                          <a:r>
                            <a:rPr lang="en-CA" sz="1400"/>
                            <a:t>Definition</a:t>
                          </a:r>
                        </a:p>
                      </a:txBody>
                      <a:tcPr marL="73487" marR="73487" marT="36743" marB="36743" anchor="ctr"/>
                    </a:tc>
                    <a:tc>
                      <a:txBody>
                        <a:bodyPr/>
                        <a:lstStyle/>
                        <a:p>
                          <a:r>
                            <a:rPr lang="en-CA" sz="1400"/>
                            <a:t>Example</a:t>
                          </a:r>
                        </a:p>
                      </a:txBody>
                      <a:tcPr marL="73487" marR="73487" marT="36743" marB="36743" anchor="ctr"/>
                    </a:tc>
                    <a:extLst>
                      <a:ext uri="{0D108BD9-81ED-4DB2-BD59-A6C34878D82A}">
                        <a16:rowId xmlns:a16="http://schemas.microsoft.com/office/drawing/2014/main" val="2936449667"/>
                      </a:ext>
                    </a:extLst>
                  </a:tr>
                  <a:tr h="759366">
                    <a:tc>
                      <a:txBody>
                        <a:bodyPr/>
                        <a:lstStyle/>
                        <a:p>
                          <a:pPr algn="ctr"/>
                          <a:r>
                            <a:rPr lang="en-CA" sz="1400" b="1" i="1"/>
                            <a:t>Overlap</a:t>
                          </a:r>
                        </a:p>
                      </a:txBody>
                      <a:tcPr marL="73487" marR="73487" marT="36743" marB="36743" anchor="ctr"/>
                    </a:tc>
                    <a:tc>
                      <a:txBody>
                        <a:bodyPr/>
                        <a:lstStyle/>
                        <a:p>
                          <a:r>
                            <a:rPr lang="en-CA" sz="1400" b="0" i="1"/>
                            <a:t>When </a:t>
                          </a:r>
                          <a14:m>
                            <m:oMath xmlns:m="http://schemas.openxmlformats.org/officeDocument/2006/math">
                              <m:r>
                                <a:rPr lang="en-US" sz="1400" b="1" i="1" dirty="0" smtClean="0">
                                  <a:latin typeface="Cambria Math" panose="02040503050406030204" pitchFamily="18" charset="0"/>
                                  <a:ea typeface="Cambria Math" panose="02040503050406030204" pitchFamily="18" charset="0"/>
                                </a:rPr>
                                <m:t>𝒖</m:t>
                              </m:r>
                              <m:r>
                                <a:rPr lang="en-CA" sz="1400" b="0" i="1" dirty="0" smtClean="0">
                                  <a:latin typeface="Cambria Math" panose="02040503050406030204" pitchFamily="18" charset="0"/>
                                </a:rPr>
                                <m:t>=</m:t>
                              </m:r>
                              <m:r>
                                <a:rPr lang="en-CA" sz="1400" b="1" i="1" dirty="0" smtClean="0">
                                  <a:latin typeface="Cambria Math" panose="02040503050406030204" pitchFamily="18" charset="0"/>
                                </a:rPr>
                                <m:t>𝒙</m:t>
                              </m:r>
                              <m:r>
                                <a:rPr lang="en-CA" sz="1400" b="0" i="1" dirty="0" smtClean="0">
                                  <a:latin typeface="Cambria Math" panose="02040503050406030204" pitchFamily="18" charset="0"/>
                                </a:rPr>
                                <m:t>[</m:t>
                              </m:r>
                              <m:r>
                                <a:rPr lang="en-CA" sz="1400" b="0" i="1" dirty="0" err="1" smtClean="0">
                                  <a:latin typeface="Cambria Math" panose="02040503050406030204" pitchFamily="18" charset="0"/>
                                </a:rPr>
                                <m:t>𝑔</m:t>
                              </m:r>
                              <m:r>
                                <a:rPr lang="en-CA" sz="1400" b="0" i="1" dirty="0" err="1" smtClean="0">
                                  <a:latin typeface="Cambria Math" panose="02040503050406030204" pitchFamily="18" charset="0"/>
                                </a:rPr>
                                <m:t>..</m:t>
                              </m:r>
                              <m:r>
                                <a:rPr lang="en-CA" sz="1400" b="0" i="1" dirty="0" err="1" smtClean="0">
                                  <a:latin typeface="Cambria Math" panose="02040503050406030204" pitchFamily="18" charset="0"/>
                                </a:rPr>
                                <m:t>h</m:t>
                              </m:r>
                              <m:r>
                                <a:rPr lang="en-CA" sz="1400" b="0" i="1" dirty="0" smtClean="0">
                                  <a:latin typeface="Cambria Math" panose="02040503050406030204" pitchFamily="18" charset="0"/>
                                </a:rPr>
                                <m:t>]=</m:t>
                              </m:r>
                              <m:r>
                                <a:rPr lang="en-CA" sz="1400" b="1" i="1" dirty="0" smtClean="0">
                                  <a:latin typeface="Cambria Math" panose="02040503050406030204" pitchFamily="18" charset="0"/>
                                </a:rPr>
                                <m:t>𝒙</m:t>
                              </m:r>
                              <m:r>
                                <a:rPr lang="en-CA" sz="1400" b="0" i="1" dirty="0" smtClean="0">
                                  <a:latin typeface="Cambria Math" panose="02040503050406030204" pitchFamily="18" charset="0"/>
                                </a:rPr>
                                <m:t>[</m:t>
                              </m:r>
                              <m:r>
                                <a:rPr lang="en-CA" sz="1400" b="0" i="1" dirty="0" err="1" smtClean="0">
                                  <a:latin typeface="Cambria Math" panose="02040503050406030204" pitchFamily="18" charset="0"/>
                                </a:rPr>
                                <m:t>𝑖</m:t>
                              </m:r>
                              <m:r>
                                <a:rPr lang="en-CA" sz="1400" b="0" i="1" dirty="0" smtClean="0">
                                  <a:latin typeface="Cambria Math" panose="02040503050406030204" pitchFamily="18" charset="0"/>
                                </a:rPr>
                                <m:t>..</m:t>
                              </m:r>
                              <m:r>
                                <a:rPr lang="en-CA" sz="1400" b="0" i="1" dirty="0" smtClean="0">
                                  <a:latin typeface="Cambria Math" panose="02040503050406030204" pitchFamily="18" charset="0"/>
                                </a:rPr>
                                <m:t>𝑗</m:t>
                              </m:r>
                              <m:r>
                                <a:rPr lang="en-CA" sz="1400" b="0" i="1" dirty="0" smtClean="0">
                                  <a:latin typeface="Cambria Math" panose="02040503050406030204" pitchFamily="18" charset="0"/>
                                </a:rPr>
                                <m:t>] </m:t>
                              </m:r>
                            </m:oMath>
                          </a14:m>
                          <a:r>
                            <a:rPr lang="en-CA" sz="1400" b="0" i="1"/>
                            <a:t>where </a:t>
                          </a:r>
                          <a14:m>
                            <m:oMath xmlns:m="http://schemas.openxmlformats.org/officeDocument/2006/math">
                              <m:r>
                                <a:rPr lang="en-CA" sz="1400" b="0" i="1" dirty="0" smtClean="0">
                                  <a:latin typeface="Cambria Math" panose="02040503050406030204" pitchFamily="18" charset="0"/>
                                </a:rPr>
                                <m:t>𝑖</m:t>
                              </m:r>
                              <m:r>
                                <a:rPr lang="en-CA" sz="1400" b="0" i="1" dirty="0" smtClean="0">
                                  <a:latin typeface="Cambria Math" panose="02040503050406030204" pitchFamily="18" charset="0"/>
                                </a:rPr>
                                <m:t>≤</m:t>
                              </m:r>
                              <m:r>
                                <a:rPr lang="en-CA" sz="1400" b="0" i="1" dirty="0" smtClean="0">
                                  <a:latin typeface="Cambria Math" panose="02040503050406030204" pitchFamily="18" charset="0"/>
                                </a:rPr>
                                <m:t>h</m:t>
                              </m:r>
                            </m:oMath>
                          </a14:m>
                          <a:endParaRPr lang="en-CA" sz="1400" b="0" i="1"/>
                        </a:p>
                      </a:txBody>
                      <a:tcPr marL="73487" marR="73487" marT="36743" marB="36743" anchor="ctr"/>
                    </a:tc>
                    <a:tc>
                      <a:txBody>
                        <a:bodyPr/>
                        <a:lstStyle/>
                        <a:p>
                          <a:pPr algn="ctr"/>
                          <a:r>
                            <a:rPr lang="en-CA" sz="2200" b="1" err="1"/>
                            <a:t>abacaba</a:t>
                          </a:r>
                          <a:r>
                            <a:rPr lang="en-CA" sz="2200" err="1"/>
                            <a:t>ca</a:t>
                          </a:r>
                          <a:r>
                            <a:rPr lang="en-CA" sz="2200" b="0" err="1"/>
                            <a:t>baabac</a:t>
                          </a:r>
                          <a:r>
                            <a:rPr lang="en-CA" sz="2200" b="1" err="1"/>
                            <a:t>abacaba</a:t>
                          </a:r>
                          <a:endParaRPr lang="en-CA" sz="2200" b="1"/>
                        </a:p>
                      </a:txBody>
                      <a:tcPr marL="73487" marR="73487" marT="36743" marB="36743" anchor="ctr"/>
                    </a:tc>
                    <a:extLst>
                      <a:ext uri="{0D108BD9-81ED-4DB2-BD59-A6C34878D82A}">
                        <a16:rowId xmlns:a16="http://schemas.microsoft.com/office/drawing/2014/main" val="3089313548"/>
                      </a:ext>
                    </a:extLst>
                  </a:tr>
                </a:tbl>
              </a:graphicData>
            </a:graphic>
          </p:graphicFrame>
        </mc:Choice>
        <mc:Fallback xmlns="">
          <p:graphicFrame>
            <p:nvGraphicFramePr>
              <p:cNvPr id="28" name="Table 7">
                <a:extLst>
                  <a:ext uri="{FF2B5EF4-FFF2-40B4-BE49-F238E27FC236}">
                    <a16:creationId xmlns:a16="http://schemas.microsoft.com/office/drawing/2014/main" id="{108B6A92-9C37-4C01-93B6-8E332BBB3F82}"/>
                  </a:ext>
                </a:extLst>
              </p:cNvPr>
              <p:cNvGraphicFramePr>
                <a:graphicFrameLocks/>
              </p:cNvGraphicFramePr>
              <p:nvPr>
                <p:extLst>
                  <p:ext uri="{D42A27DB-BD31-4B8C-83A1-F6EECF244321}">
                    <p14:modId xmlns:p14="http://schemas.microsoft.com/office/powerpoint/2010/main" val="612918918"/>
                  </p:ext>
                </p:extLst>
              </p:nvPr>
            </p:nvGraphicFramePr>
            <p:xfrm>
              <a:off x="1870493" y="5360828"/>
              <a:ext cx="8451013" cy="1057397"/>
            </p:xfrm>
            <a:graphic>
              <a:graphicData uri="http://schemas.openxmlformats.org/drawingml/2006/table">
                <a:tbl>
                  <a:tblPr firstRow="1" bandRow="1">
                    <a:tableStyleId>{5C22544A-7EE6-4342-B048-85BDC9FD1C3A}</a:tableStyleId>
                  </a:tblPr>
                  <a:tblGrid>
                    <a:gridCol w="1372437">
                      <a:extLst>
                        <a:ext uri="{9D8B030D-6E8A-4147-A177-3AD203B41FA5}">
                          <a16:colId xmlns:a16="http://schemas.microsoft.com/office/drawing/2014/main" val="2414487386"/>
                        </a:ext>
                      </a:extLst>
                    </a:gridCol>
                    <a:gridCol w="5089289">
                      <a:extLst>
                        <a:ext uri="{9D8B030D-6E8A-4147-A177-3AD203B41FA5}">
                          <a16:colId xmlns:a16="http://schemas.microsoft.com/office/drawing/2014/main" val="2187083387"/>
                        </a:ext>
                      </a:extLst>
                    </a:gridCol>
                    <a:gridCol w="1989287">
                      <a:extLst>
                        <a:ext uri="{9D8B030D-6E8A-4147-A177-3AD203B41FA5}">
                          <a16:colId xmlns:a16="http://schemas.microsoft.com/office/drawing/2014/main" val="1259560038"/>
                        </a:ext>
                      </a:extLst>
                    </a:gridCol>
                  </a:tblGrid>
                  <a:tr h="298031">
                    <a:tc>
                      <a:txBody>
                        <a:bodyPr/>
                        <a:lstStyle/>
                        <a:p>
                          <a:r>
                            <a:rPr lang="en-CA" sz="1400"/>
                            <a:t>Term</a:t>
                          </a:r>
                        </a:p>
                      </a:txBody>
                      <a:tcPr marL="73487" marR="73487" marT="36743" marB="36743" anchor="ctr"/>
                    </a:tc>
                    <a:tc>
                      <a:txBody>
                        <a:bodyPr/>
                        <a:lstStyle/>
                        <a:p>
                          <a:r>
                            <a:rPr lang="en-CA" sz="1400"/>
                            <a:t>Definition</a:t>
                          </a:r>
                        </a:p>
                      </a:txBody>
                      <a:tcPr marL="73487" marR="73487" marT="36743" marB="36743" anchor="ctr"/>
                    </a:tc>
                    <a:tc>
                      <a:txBody>
                        <a:bodyPr/>
                        <a:lstStyle/>
                        <a:p>
                          <a:r>
                            <a:rPr lang="en-CA" sz="1400"/>
                            <a:t>Example</a:t>
                          </a:r>
                        </a:p>
                      </a:txBody>
                      <a:tcPr marL="73487" marR="73487" marT="36743" marB="36743" anchor="ctr"/>
                    </a:tc>
                    <a:extLst>
                      <a:ext uri="{0D108BD9-81ED-4DB2-BD59-A6C34878D82A}">
                        <a16:rowId xmlns:a16="http://schemas.microsoft.com/office/drawing/2014/main" val="2936449667"/>
                      </a:ext>
                    </a:extLst>
                  </a:tr>
                  <a:tr h="759366">
                    <a:tc>
                      <a:txBody>
                        <a:bodyPr/>
                        <a:lstStyle/>
                        <a:p>
                          <a:pPr algn="ctr"/>
                          <a:r>
                            <a:rPr lang="en-CA" sz="1400" b="1" i="1"/>
                            <a:t>Overlap</a:t>
                          </a:r>
                        </a:p>
                      </a:txBody>
                      <a:tcPr marL="73487" marR="73487" marT="36743" marB="36743" anchor="ctr"/>
                    </a:tc>
                    <a:tc>
                      <a:txBody>
                        <a:bodyPr/>
                        <a:lstStyle/>
                        <a:p>
                          <a:endParaRPr lang="en-US"/>
                        </a:p>
                      </a:txBody>
                      <a:tcPr marL="73487" marR="73487" marT="36743" marB="36743" anchor="ctr">
                        <a:blipFill>
                          <a:blip r:embed="rId4"/>
                          <a:stretch>
                            <a:fillRect l="-27033" t="-40800" r="-39593" b="-17600"/>
                          </a:stretch>
                        </a:blipFill>
                      </a:tcPr>
                    </a:tc>
                    <a:tc>
                      <a:txBody>
                        <a:bodyPr/>
                        <a:lstStyle/>
                        <a:p>
                          <a:pPr algn="ctr"/>
                          <a:r>
                            <a:rPr lang="en-CA" sz="2200" b="1" err="1"/>
                            <a:t>abacaba</a:t>
                          </a:r>
                          <a:r>
                            <a:rPr lang="en-CA" sz="2200" err="1"/>
                            <a:t>ca</a:t>
                          </a:r>
                          <a:r>
                            <a:rPr lang="en-CA" sz="2200" b="0" err="1"/>
                            <a:t>baabac</a:t>
                          </a:r>
                          <a:r>
                            <a:rPr lang="en-CA" sz="2200" b="1" err="1"/>
                            <a:t>abacaba</a:t>
                          </a:r>
                          <a:endParaRPr lang="en-CA" sz="2200" b="1"/>
                        </a:p>
                      </a:txBody>
                      <a:tcPr marL="73487" marR="73487" marT="36743" marB="36743" anchor="ctr"/>
                    </a:tc>
                    <a:extLst>
                      <a:ext uri="{0D108BD9-81ED-4DB2-BD59-A6C34878D82A}">
                        <a16:rowId xmlns:a16="http://schemas.microsoft.com/office/drawing/2014/main" val="3089313548"/>
                      </a:ext>
                    </a:extLst>
                  </a:tr>
                </a:tbl>
              </a:graphicData>
            </a:graphic>
          </p:graphicFrame>
        </mc:Fallback>
      </mc:AlternateContent>
      <p:sp>
        <p:nvSpPr>
          <p:cNvPr id="3" name="Slide Number Placeholder 2">
            <a:extLst>
              <a:ext uri="{FF2B5EF4-FFF2-40B4-BE49-F238E27FC236}">
                <a16:creationId xmlns:a16="http://schemas.microsoft.com/office/drawing/2014/main" id="{B1820B0B-8E14-4F27-BC9F-D433F9BB4CE8}"/>
              </a:ext>
            </a:extLst>
          </p:cNvPr>
          <p:cNvSpPr>
            <a:spLocks noGrp="1"/>
          </p:cNvSpPr>
          <p:nvPr>
            <p:ph type="sldNum" idx="12"/>
          </p:nvPr>
        </p:nvSpPr>
        <p:spPr/>
        <p:txBody>
          <a:bodyPr/>
          <a:lstStyle/>
          <a:p>
            <a:fld id="{00000000-1234-1234-1234-123412341234}" type="slidenum">
              <a:rPr lang="en" smtClean="0"/>
              <a:pPr/>
              <a:t>74</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fade">
                                      <p:cBhvr>
                                        <p:cTn id="7" dur="500"/>
                                        <p:tgtEl>
                                          <p:spTgt spid="191"/>
                                        </p:tgtEl>
                                      </p:cBhvr>
                                    </p:animEffect>
                                  </p:childTnLst>
                                </p:cTn>
                              </p:par>
                              <p:par>
                                <p:cTn id="8" presetID="10" presetClass="entr" presetSubtype="0" fill="hold" nodeType="withEffect">
                                  <p:stCondLst>
                                    <p:cond delay="0"/>
                                  </p:stCondLst>
                                  <p:childTnLst>
                                    <p:set>
                                      <p:cBhvr>
                                        <p:cTn id="9" dur="1" fill="hold">
                                          <p:stCondLst>
                                            <p:cond delay="0"/>
                                          </p:stCondLst>
                                        </p:cTn>
                                        <p:tgtEl>
                                          <p:spTgt spid="190"/>
                                        </p:tgtEl>
                                        <p:attrNameLst>
                                          <p:attrName>style.visibility</p:attrName>
                                        </p:attrNameLst>
                                      </p:cBhvr>
                                      <p:to>
                                        <p:strVal val="visible"/>
                                      </p:to>
                                    </p:set>
                                    <p:animEffect transition="in" filter="fade">
                                      <p:cBhvr>
                                        <p:cTn id="10" dur="500"/>
                                        <p:tgtEl>
                                          <p:spTgt spid="19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1"/>
                                        </p:tgtEl>
                                        <p:attrNameLst>
                                          <p:attrName>style.visibility</p:attrName>
                                        </p:attrNameLst>
                                      </p:cBhvr>
                                      <p:to>
                                        <p:strVal val="visible"/>
                                      </p:to>
                                    </p:set>
                                    <p:animEffect transition="in" filter="fade">
                                      <p:cBhvr>
                                        <p:cTn id="15" dur="500"/>
                                        <p:tgtEl>
                                          <p:spTgt spid="201"/>
                                        </p:tgtEl>
                                      </p:cBhvr>
                                    </p:animEffect>
                                  </p:childTnLst>
                                </p:cTn>
                              </p:par>
                              <p:par>
                                <p:cTn id="16" presetID="10" presetClass="entr" presetSubtype="0" fill="hold" nodeType="withEffect">
                                  <p:stCondLst>
                                    <p:cond delay="0"/>
                                  </p:stCondLst>
                                  <p:childTnLst>
                                    <p:set>
                                      <p:cBhvr>
                                        <p:cTn id="17" dur="1" fill="hold">
                                          <p:stCondLst>
                                            <p:cond delay="0"/>
                                          </p:stCondLst>
                                        </p:cTn>
                                        <p:tgtEl>
                                          <p:spTgt spid="200"/>
                                        </p:tgtEl>
                                        <p:attrNameLst>
                                          <p:attrName>style.visibility</p:attrName>
                                        </p:attrNameLst>
                                      </p:cBhvr>
                                      <p:to>
                                        <p:strVal val="visible"/>
                                      </p:to>
                                    </p:set>
                                    <p:animEffect transition="in" filter="fade">
                                      <p:cBhvr>
                                        <p:cTn id="18" dur="500"/>
                                        <p:tgtEl>
                                          <p:spTgt spid="20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9"/>
                                        </p:tgtEl>
                                        <p:attrNameLst>
                                          <p:attrName>style.visibility</p:attrName>
                                        </p:attrNameLst>
                                      </p:cBhvr>
                                      <p:to>
                                        <p:strVal val="visible"/>
                                      </p:to>
                                    </p:set>
                                    <p:animEffect transition="in" filter="fade">
                                      <p:cBhvr>
                                        <p:cTn id="23" dur="500"/>
                                        <p:tgtEl>
                                          <p:spTgt spid="19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3"/>
                                        </p:tgtEl>
                                        <p:attrNameLst>
                                          <p:attrName>style.visibility</p:attrName>
                                        </p:attrNameLst>
                                      </p:cBhvr>
                                      <p:to>
                                        <p:strVal val="visible"/>
                                      </p:to>
                                    </p:set>
                                    <p:animEffect transition="in" filter="fade">
                                      <p:cBhvr>
                                        <p:cTn id="28" dur="500"/>
                                        <p:tgtEl>
                                          <p:spTgt spid="203"/>
                                        </p:tgtEl>
                                      </p:cBhvr>
                                    </p:animEffect>
                                  </p:childTnLst>
                                </p:cTn>
                              </p:par>
                              <p:par>
                                <p:cTn id="29" presetID="10" presetClass="entr" presetSubtype="0" fill="hold" nodeType="withEffect">
                                  <p:stCondLst>
                                    <p:cond delay="0"/>
                                  </p:stCondLst>
                                  <p:childTnLst>
                                    <p:set>
                                      <p:cBhvr>
                                        <p:cTn id="30" dur="1" fill="hold">
                                          <p:stCondLst>
                                            <p:cond delay="0"/>
                                          </p:stCondLst>
                                        </p:cTn>
                                        <p:tgtEl>
                                          <p:spTgt spid="202"/>
                                        </p:tgtEl>
                                        <p:attrNameLst>
                                          <p:attrName>style.visibility</p:attrName>
                                        </p:attrNameLst>
                                      </p:cBhvr>
                                      <p:to>
                                        <p:strVal val="visible"/>
                                      </p:to>
                                    </p:set>
                                    <p:animEffect transition="in" filter="fade">
                                      <p:cBhvr>
                                        <p:cTn id="31" dur="500"/>
                                        <p:tgtEl>
                                          <p:spTgt spid="20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95"/>
                                        </p:tgtEl>
                                        <p:attrNameLst>
                                          <p:attrName>style.visibility</p:attrName>
                                        </p:attrNameLst>
                                      </p:cBhvr>
                                      <p:to>
                                        <p:strVal val="visible"/>
                                      </p:to>
                                    </p:set>
                                    <p:animEffect transition="in" filter="fade">
                                      <p:cBhvr>
                                        <p:cTn id="36" dur="500"/>
                                        <p:tgtEl>
                                          <p:spTgt spid="19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96"/>
                                        </p:tgtEl>
                                        <p:attrNameLst>
                                          <p:attrName>style.visibility</p:attrName>
                                        </p:attrNameLst>
                                      </p:cBhvr>
                                      <p:to>
                                        <p:strVal val="visible"/>
                                      </p:to>
                                    </p:set>
                                    <p:animEffect transition="in" filter="fade">
                                      <p:cBhvr>
                                        <p:cTn id="41" dur="500"/>
                                        <p:tgtEl>
                                          <p:spTgt spid="19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97"/>
                                        </p:tgtEl>
                                        <p:attrNameLst>
                                          <p:attrName>style.visibility</p:attrName>
                                        </p:attrNameLst>
                                      </p:cBhvr>
                                      <p:to>
                                        <p:strVal val="visible"/>
                                      </p:to>
                                    </p:set>
                                    <p:animEffect transition="in" filter="fade">
                                      <p:cBhvr>
                                        <p:cTn id="46" dur="500"/>
                                        <p:tgtEl>
                                          <p:spTgt spid="19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98"/>
                                        </p:tgtEl>
                                        <p:attrNameLst>
                                          <p:attrName>style.visibility</p:attrName>
                                        </p:attrNameLst>
                                      </p:cBhvr>
                                      <p:to>
                                        <p:strVal val="visible"/>
                                      </p:to>
                                    </p:set>
                                    <p:animEffect transition="in" filter="fade">
                                      <p:cBhvr>
                                        <p:cTn id="51" dur="500"/>
                                        <p:tgtEl>
                                          <p:spTgt spid="19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 name="Title 4">
            <a:extLst>
              <a:ext uri="{FF2B5EF4-FFF2-40B4-BE49-F238E27FC236}">
                <a16:creationId xmlns:a16="http://schemas.microsoft.com/office/drawing/2014/main" id="{6C87958C-AB57-4D4B-B090-C77E611748E3}"/>
              </a:ext>
            </a:extLst>
          </p:cNvPr>
          <p:cNvSpPr>
            <a:spLocks noGrp="1"/>
          </p:cNvSpPr>
          <p:nvPr>
            <p:ph type="title"/>
          </p:nvPr>
        </p:nvSpPr>
        <p:spPr>
          <a:xfrm>
            <a:off x="838200" y="586992"/>
            <a:ext cx="4953000" cy="1664573"/>
          </a:xfrm>
        </p:spPr>
        <p:txBody>
          <a:bodyPr>
            <a:normAutofit/>
          </a:bodyPr>
          <a:lstStyle/>
          <a:p>
            <a:pPr>
              <a:lnSpc>
                <a:spcPct val="90000"/>
              </a:lnSpc>
            </a:pPr>
            <a:r>
              <a:rPr lang="en-CA" sz="4000">
                <a:solidFill>
                  <a:schemeClr val="tx2"/>
                </a:solidFill>
              </a:rPr>
              <a:t>MAXCOVER</a:t>
            </a:r>
            <a:br>
              <a:rPr lang="en-CA" sz="3700">
                <a:solidFill>
                  <a:schemeClr val="tx2"/>
                </a:solidFill>
              </a:rPr>
            </a:br>
            <a:r>
              <a:rPr lang="en-CA" sz="2000" b="0">
                <a:solidFill>
                  <a:schemeClr val="tx2"/>
                </a:solidFill>
              </a:rPr>
              <a:t>Data Structures</a:t>
            </a:r>
          </a:p>
        </p:txBody>
      </p:sp>
      <mc:AlternateContent xmlns:mc="http://schemas.openxmlformats.org/markup-compatibility/2006" xmlns:a14="http://schemas.microsoft.com/office/drawing/2010/main">
        <mc:Choice Requires="a14">
          <p:graphicFrame>
            <p:nvGraphicFramePr>
              <p:cNvPr id="2" name="Content Placeholder 1">
                <a:extLst>
                  <a:ext uri="{FF2B5EF4-FFF2-40B4-BE49-F238E27FC236}">
                    <a16:creationId xmlns:a16="http://schemas.microsoft.com/office/drawing/2014/main" id="{6DA7C823-824D-4E10-B25C-75C2077C0C79}"/>
                  </a:ext>
                </a:extLst>
              </p:cNvPr>
              <p:cNvGraphicFramePr>
                <a:graphicFrameLocks noGrp="1"/>
              </p:cNvGraphicFramePr>
              <p:nvPr>
                <p:ph idx="1"/>
              </p:nvPr>
            </p:nvGraphicFramePr>
            <p:xfrm>
              <a:off x="838200" y="1949450"/>
              <a:ext cx="5256455" cy="4195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2" name="Content Placeholder 1">
                <a:extLst>
                  <a:ext uri="{FF2B5EF4-FFF2-40B4-BE49-F238E27FC236}">
                    <a16:creationId xmlns:a16="http://schemas.microsoft.com/office/drawing/2014/main" id="{6DA7C823-824D-4E10-B25C-75C2077C0C79}"/>
                  </a:ext>
                </a:extLst>
              </p:cNvPr>
              <p:cNvGraphicFramePr>
                <a:graphicFrameLocks noGrp="1"/>
              </p:cNvGraphicFramePr>
              <p:nvPr>
                <p:ph idx="1"/>
              </p:nvPr>
            </p:nvGraphicFramePr>
            <p:xfrm>
              <a:off x="838200" y="1949450"/>
              <a:ext cx="5256455" cy="41957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
        <p:nvSpPr>
          <p:cNvPr id="19" name="Rectangle 18">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96875" y="0"/>
            <a:ext cx="5992075" cy="6858000"/>
          </a:xfrm>
          <a:prstGeom prst="rect">
            <a:avLst/>
          </a:prstGeom>
          <a:blipFill dpi="0" rotWithShape="1">
            <a:blip r:embed="rId11">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4F5CB7-A3D1-44A9-8B58-DB497DD7DD92}"/>
              </a:ext>
            </a:extLst>
          </p:cNvPr>
          <p:cNvSpPr>
            <a:spLocks noGrp="1"/>
          </p:cNvSpPr>
          <p:nvPr>
            <p:ph type="sldNum" sz="quarter" idx="12"/>
          </p:nvPr>
        </p:nvSpPr>
        <p:spPr>
          <a:xfrm>
            <a:off x="8610600" y="6327648"/>
            <a:ext cx="2743200" cy="365125"/>
          </a:xfrm>
        </p:spPr>
        <p:txBody>
          <a:bodyPr>
            <a:normAutofit/>
          </a:bodyPr>
          <a:lstStyle/>
          <a:p>
            <a:pPr>
              <a:spcAft>
                <a:spcPts val="600"/>
              </a:spcAft>
            </a:pPr>
            <a:fld id="{73B850FF-6169-4056-8077-06FFA93A5366}" type="slidenum">
              <a:rPr lang="en-US" smtClean="0"/>
              <a:pPr>
                <a:spcAft>
                  <a:spcPts val="600"/>
                </a:spcAft>
              </a:pPr>
              <a:t>75</a:t>
            </a:fld>
            <a:endParaRPr lang="en-US"/>
          </a:p>
        </p:txBody>
      </p:sp>
      <p:grpSp>
        <p:nvGrpSpPr>
          <p:cNvPr id="34" name="Group 33">
            <a:extLst>
              <a:ext uri="{FF2B5EF4-FFF2-40B4-BE49-F238E27FC236}">
                <a16:creationId xmlns:a16="http://schemas.microsoft.com/office/drawing/2014/main" id="{1C45F2D5-495A-48C3-A886-A820EF250403}"/>
              </a:ext>
            </a:extLst>
          </p:cNvPr>
          <p:cNvGrpSpPr/>
          <p:nvPr/>
        </p:nvGrpSpPr>
        <p:grpSpPr>
          <a:xfrm>
            <a:off x="6844238" y="600168"/>
            <a:ext cx="5083946" cy="5657664"/>
            <a:chOff x="6844238" y="600168"/>
            <a:chExt cx="5083946" cy="5657664"/>
          </a:xfrm>
        </p:grpSpPr>
        <p:grpSp>
          <p:nvGrpSpPr>
            <p:cNvPr id="35" name="Group 34">
              <a:extLst>
                <a:ext uri="{FF2B5EF4-FFF2-40B4-BE49-F238E27FC236}">
                  <a16:creationId xmlns:a16="http://schemas.microsoft.com/office/drawing/2014/main" id="{D4ADC13F-3334-4694-AC8E-042DFB39B714}"/>
                </a:ext>
              </a:extLst>
            </p:cNvPr>
            <p:cNvGrpSpPr/>
            <p:nvPr/>
          </p:nvGrpSpPr>
          <p:grpSpPr>
            <a:xfrm>
              <a:off x="6844238" y="600168"/>
              <a:ext cx="2601964" cy="5657664"/>
              <a:chOff x="7380236" y="590624"/>
              <a:chExt cx="2601964" cy="5657664"/>
            </a:xfrm>
          </p:grpSpPr>
          <p:sp>
            <p:nvSpPr>
              <p:cNvPr id="59" name="Oval 58">
                <a:extLst>
                  <a:ext uri="{FF2B5EF4-FFF2-40B4-BE49-F238E27FC236}">
                    <a16:creationId xmlns:a16="http://schemas.microsoft.com/office/drawing/2014/main" id="{D12A56D8-0894-4320-85AB-C0219B007E1C}"/>
                  </a:ext>
                </a:extLst>
              </p:cNvPr>
              <p:cNvSpPr/>
              <p:nvPr/>
            </p:nvSpPr>
            <p:spPr>
              <a:xfrm>
                <a:off x="8144008" y="590624"/>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Main()</a:t>
                </a:r>
              </a:p>
            </p:txBody>
          </p:sp>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88272FBD-4909-4825-8460-C60C85937985}"/>
                      </a:ext>
                    </a:extLst>
                  </p:cNvPr>
                  <p:cNvSpPr/>
                  <p:nvPr/>
                </p:nvSpPr>
                <p:spPr>
                  <a:xfrm>
                    <a:off x="8029708" y="1493828"/>
                    <a:ext cx="1303020"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latin typeface="Cambria Math" panose="02040503050406030204" pitchFamily="18" charset="0"/>
                              <a:cs typeface="Courier New" panose="02070309020205020404" pitchFamily="49" charset="0"/>
                            </a:rPr>
                            <m:t>𝐶𝑜𝑚𝑝𝑢𝑡𝑒</m:t>
                          </m:r>
                          <m:r>
                            <a:rPr lang="en-CA" sz="1200" i="1" dirty="0" smtClean="0">
                              <a:latin typeface="Cambria Math" panose="02040503050406030204" pitchFamily="18" charset="0"/>
                              <a:cs typeface="Courier New" panose="02070309020205020404" pitchFamily="49" charset="0"/>
                            </a:rPr>
                            <m:t>_</m:t>
                          </m:r>
                          <m:r>
                            <a:rPr lang="en-CA" sz="1200" i="1" dirty="0" smtClean="0">
                              <a:latin typeface="Cambria Math" panose="02040503050406030204" pitchFamily="18" charset="0"/>
                              <a:cs typeface="Courier New" panose="02070309020205020404" pitchFamily="49" charset="0"/>
                            </a:rPr>
                            <m:t>𝑀𝐶</m:t>
                          </m:r>
                          <m:r>
                            <a:rPr lang="en-CA" sz="1200" i="1" dirty="0">
                              <a:latin typeface="Cambria Math" panose="02040503050406030204" pitchFamily="18" charset="0"/>
                              <a:cs typeface="Courier New" panose="02070309020205020404" pitchFamily="49" charset="0"/>
                            </a:rPr>
                            <m:t>()</m:t>
                          </m:r>
                        </m:oMath>
                      </m:oMathPara>
                    </a14:m>
                    <a:endParaRPr lang="en-CA" sz="1200">
                      <a:latin typeface="Courier New" panose="02070309020205020404" pitchFamily="49" charset="0"/>
                      <a:cs typeface="Courier New" panose="02070309020205020404" pitchFamily="49" charset="0"/>
                    </a:endParaRPr>
                  </a:p>
                </p:txBody>
              </p:sp>
            </mc:Choice>
            <mc:Fallback xmlns="">
              <p:sp>
                <p:nvSpPr>
                  <p:cNvPr id="63" name="Rectangle 62">
                    <a:extLst>
                      <a:ext uri="{FF2B5EF4-FFF2-40B4-BE49-F238E27FC236}">
                        <a16:creationId xmlns:a16="http://schemas.microsoft.com/office/drawing/2014/main" id="{88272FBD-4909-4825-8460-C60C85937985}"/>
                      </a:ext>
                    </a:extLst>
                  </p:cNvPr>
                  <p:cNvSpPr>
                    <a:spLocks noRot="1" noChangeAspect="1" noMove="1" noResize="1" noEditPoints="1" noAdjustHandles="1" noChangeArrowheads="1" noChangeShapeType="1" noTextEdit="1"/>
                  </p:cNvSpPr>
                  <p:nvPr/>
                </p:nvSpPr>
                <p:spPr>
                  <a:xfrm>
                    <a:off x="8029708" y="1493828"/>
                    <a:ext cx="1303020" cy="464820"/>
                  </a:xfrm>
                  <a:prstGeom prst="rect">
                    <a:avLst/>
                  </a:prstGeom>
                  <a:blipFill>
                    <a:blip r:embed="rId12"/>
                    <a:stretch>
                      <a:fillRect/>
                    </a:stretch>
                  </a:blipFill>
                </p:spPr>
                <p:txBody>
                  <a:bodyPr/>
                  <a:lstStyle/>
                  <a:p>
                    <a:r>
                      <a:rPr lang="en-CA">
                        <a:noFill/>
                      </a:rPr>
                      <a:t> </a:t>
                    </a:r>
                  </a:p>
                </p:txBody>
              </p:sp>
            </mc:Fallback>
          </mc:AlternateContent>
          <p:sp>
            <p:nvSpPr>
              <p:cNvPr id="65" name="Rectangle: Rounded Corners 64">
                <a:extLst>
                  <a:ext uri="{FF2B5EF4-FFF2-40B4-BE49-F238E27FC236}">
                    <a16:creationId xmlns:a16="http://schemas.microsoft.com/office/drawing/2014/main" id="{9A209CB7-B04B-42B1-A8D2-73E77E793F71}"/>
                  </a:ext>
                </a:extLst>
              </p:cNvPr>
              <p:cNvSpPr/>
              <p:nvPr/>
            </p:nvSpPr>
            <p:spPr>
              <a:xfrm>
                <a:off x="8302309" y="4202756"/>
                <a:ext cx="757818" cy="4648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Lobster" panose="00000500000000000000" pitchFamily="2" charset="0"/>
                  </a:rPr>
                  <a:t>OLP</a:t>
                </a:r>
              </a:p>
            </p:txBody>
          </p:sp>
          <p:sp>
            <p:nvSpPr>
              <p:cNvPr id="67" name="Oval 66">
                <a:extLst>
                  <a:ext uri="{FF2B5EF4-FFF2-40B4-BE49-F238E27FC236}">
                    <a16:creationId xmlns:a16="http://schemas.microsoft.com/office/drawing/2014/main" id="{517FA939-1F08-4AB8-9B16-19FC7AE9D619}"/>
                  </a:ext>
                </a:extLst>
              </p:cNvPr>
              <p:cNvSpPr/>
              <p:nvPr/>
            </p:nvSpPr>
            <p:spPr>
              <a:xfrm>
                <a:off x="8144008" y="5556409"/>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Output</a:t>
                </a:r>
              </a:p>
            </p:txBody>
          </p:sp>
          <p:cxnSp>
            <p:nvCxnSpPr>
              <p:cNvPr id="69" name="Connector: Elbow 60">
                <a:extLst>
                  <a:ext uri="{FF2B5EF4-FFF2-40B4-BE49-F238E27FC236}">
                    <a16:creationId xmlns:a16="http://schemas.microsoft.com/office/drawing/2014/main" id="{D3B06725-0C71-4A37-B17E-1DFEC4BA168B}"/>
                  </a:ext>
                </a:extLst>
              </p:cNvPr>
              <p:cNvCxnSpPr>
                <a:cxnSpLocks/>
                <a:endCxn id="63" idx="0"/>
              </p:cNvCxnSpPr>
              <p:nvPr/>
            </p:nvCxnSpPr>
            <p:spPr>
              <a:xfrm>
                <a:off x="8681218" y="1282503"/>
                <a:ext cx="0" cy="21132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61">
                <a:extLst>
                  <a:ext uri="{FF2B5EF4-FFF2-40B4-BE49-F238E27FC236}">
                    <a16:creationId xmlns:a16="http://schemas.microsoft.com/office/drawing/2014/main" id="{C1056406-9D5C-4044-909C-3C00B661BFFC}"/>
                  </a:ext>
                </a:extLst>
              </p:cNvPr>
              <p:cNvCxnSpPr>
                <a:cxnSpLocks/>
                <a:stCxn id="87" idx="3"/>
                <a:endCxn id="67" idx="2"/>
              </p:cNvCxnSpPr>
              <p:nvPr/>
            </p:nvCxnSpPr>
            <p:spPr>
              <a:xfrm flipH="1">
                <a:off x="8144008" y="5112677"/>
                <a:ext cx="1448773" cy="789672"/>
              </a:xfrm>
              <a:prstGeom prst="bentConnector5">
                <a:avLst>
                  <a:gd name="adj1" fmla="val -15779"/>
                  <a:gd name="adj2" fmla="val 42812"/>
                  <a:gd name="adj3" fmla="val 115779"/>
                </a:avLst>
              </a:prstGeom>
              <a:ln w="12700">
                <a:solidFill>
                  <a:schemeClr val="bg2"/>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63">
                <a:extLst>
                  <a:ext uri="{FF2B5EF4-FFF2-40B4-BE49-F238E27FC236}">
                    <a16:creationId xmlns:a16="http://schemas.microsoft.com/office/drawing/2014/main" id="{3BB4AAED-D677-4D6D-B36A-30CAB69B5784}"/>
                  </a:ext>
                </a:extLst>
              </p:cNvPr>
              <p:cNvCxnSpPr>
                <a:cxnSpLocks/>
                <a:stCxn id="63" idx="3"/>
                <a:endCxn id="89" idx="1"/>
              </p:cNvCxnSpPr>
              <p:nvPr/>
            </p:nvCxnSpPr>
            <p:spPr>
              <a:xfrm flipH="1">
                <a:off x="7380236" y="1726238"/>
                <a:ext cx="1952492" cy="680493"/>
              </a:xfrm>
              <a:prstGeom prst="bentConnector5">
                <a:avLst>
                  <a:gd name="adj1" fmla="val -11708"/>
                  <a:gd name="adj2" fmla="val 50000"/>
                  <a:gd name="adj3" fmla="val 11170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5CB5A090-9C8A-4A52-A372-22A38355F1DD}"/>
                  </a:ext>
                </a:extLst>
              </p:cNvPr>
              <p:cNvGrpSpPr/>
              <p:nvPr/>
            </p:nvGrpSpPr>
            <p:grpSpPr>
              <a:xfrm>
                <a:off x="7380236" y="2169973"/>
                <a:ext cx="2601964" cy="469168"/>
                <a:chOff x="7012720" y="2013573"/>
                <a:chExt cx="2601964" cy="469168"/>
              </a:xfrm>
            </p:grpSpPr>
            <p:sp>
              <p:nvSpPr>
                <p:cNvPr id="89" name="Rectangle: Rounded Corners 88">
                  <a:extLst>
                    <a:ext uri="{FF2B5EF4-FFF2-40B4-BE49-F238E27FC236}">
                      <a16:creationId xmlns:a16="http://schemas.microsoft.com/office/drawing/2014/main" id="{C34E0F33-2DFE-413D-84DA-7BEC7562DA3B}"/>
                    </a:ext>
                  </a:extLst>
                </p:cNvPr>
                <p:cNvSpPr/>
                <p:nvPr/>
              </p:nvSpPr>
              <p:spPr>
                <a:xfrm>
                  <a:off x="7012720" y="2017921"/>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SA</a:t>
                  </a:r>
                </a:p>
              </p:txBody>
            </p:sp>
            <p:sp>
              <p:nvSpPr>
                <p:cNvPr id="90" name="Rectangle: Rounded Corners 89">
                  <a:extLst>
                    <a:ext uri="{FF2B5EF4-FFF2-40B4-BE49-F238E27FC236}">
                      <a16:creationId xmlns:a16="http://schemas.microsoft.com/office/drawing/2014/main" id="{637C13D7-D0D4-4C76-864C-C0AF4B78B0D2}"/>
                    </a:ext>
                  </a:extLst>
                </p:cNvPr>
                <p:cNvSpPr/>
                <p:nvPr/>
              </p:nvSpPr>
              <p:spPr>
                <a:xfrm>
                  <a:off x="7936318" y="201357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LCP</a:t>
                  </a:r>
                </a:p>
              </p:txBody>
            </p:sp>
            <p:sp>
              <p:nvSpPr>
                <p:cNvPr id="91" name="Rectangle: Rounded Corners 90">
                  <a:extLst>
                    <a:ext uri="{FF2B5EF4-FFF2-40B4-BE49-F238E27FC236}">
                      <a16:creationId xmlns:a16="http://schemas.microsoft.com/office/drawing/2014/main" id="{088B4407-9239-4D76-8692-8F43A8D5B4FF}"/>
                    </a:ext>
                  </a:extLst>
                </p:cNvPr>
                <p:cNvSpPr/>
                <p:nvPr/>
              </p:nvSpPr>
              <p:spPr>
                <a:xfrm>
                  <a:off x="8859916" y="2013573"/>
                  <a:ext cx="75476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RSF</a:t>
                  </a:r>
                </a:p>
              </p:txBody>
            </p:sp>
            <p:cxnSp>
              <p:nvCxnSpPr>
                <p:cNvPr id="92" name="Straight Arrow Connector 91">
                  <a:extLst>
                    <a:ext uri="{FF2B5EF4-FFF2-40B4-BE49-F238E27FC236}">
                      <a16:creationId xmlns:a16="http://schemas.microsoft.com/office/drawing/2014/main" id="{26946A55-64FA-43A2-A350-5CE20AA7151E}"/>
                    </a:ext>
                  </a:extLst>
                </p:cNvPr>
                <p:cNvCxnSpPr>
                  <a:cxnSpLocks/>
                  <a:stCxn id="89" idx="3"/>
                  <a:endCxn id="90" idx="1"/>
                </p:cNvCxnSpPr>
                <p:nvPr/>
              </p:nvCxnSpPr>
              <p:spPr>
                <a:xfrm flipV="1">
                  <a:off x="7787336" y="2245983"/>
                  <a:ext cx="148982" cy="434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B0DF1F4A-AC99-411A-9BA8-FE4816867420}"/>
                    </a:ext>
                  </a:extLst>
                </p:cNvPr>
                <p:cNvCxnSpPr>
                  <a:cxnSpLocks/>
                  <a:stCxn id="90" idx="3"/>
                  <a:endCxn id="91" idx="1"/>
                </p:cNvCxnSpPr>
                <p:nvPr/>
              </p:nvCxnSpPr>
              <p:spPr>
                <a:xfrm>
                  <a:off x="8710934" y="2245983"/>
                  <a:ext cx="148982"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6" name="Straight Arrow Connector 69">
                <a:extLst>
                  <a:ext uri="{FF2B5EF4-FFF2-40B4-BE49-F238E27FC236}">
                    <a16:creationId xmlns:a16="http://schemas.microsoft.com/office/drawing/2014/main" id="{300E31DD-0107-413A-87EC-0B9067CFC795}"/>
                  </a:ext>
                </a:extLst>
              </p:cNvPr>
              <p:cNvCxnSpPr>
                <a:cxnSpLocks/>
                <a:stCxn id="91" idx="3"/>
                <a:endCxn id="83" idx="1"/>
              </p:cNvCxnSpPr>
              <p:nvPr/>
            </p:nvCxnSpPr>
            <p:spPr>
              <a:xfrm flipH="1">
                <a:off x="7840383" y="2402383"/>
                <a:ext cx="2141817" cy="680493"/>
              </a:xfrm>
              <a:prstGeom prst="bentConnector5">
                <a:avLst>
                  <a:gd name="adj1" fmla="val -10673"/>
                  <a:gd name="adj2" fmla="val 50000"/>
                  <a:gd name="adj3" fmla="val 110673"/>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1">
                <a:extLst>
                  <a:ext uri="{FF2B5EF4-FFF2-40B4-BE49-F238E27FC236}">
                    <a16:creationId xmlns:a16="http://schemas.microsoft.com/office/drawing/2014/main" id="{D0B61053-EF46-4DE4-9888-0D41DC788707}"/>
                  </a:ext>
                </a:extLst>
              </p:cNvPr>
              <p:cNvCxnSpPr>
                <a:cxnSpLocks/>
                <a:stCxn id="65" idx="2"/>
                <a:endCxn id="86" idx="1"/>
              </p:cNvCxnSpPr>
              <p:nvPr/>
            </p:nvCxnSpPr>
            <p:spPr>
              <a:xfrm rot="5400000">
                <a:off x="8003570" y="4433662"/>
                <a:ext cx="443735" cy="911562"/>
              </a:xfrm>
              <a:prstGeom prst="bentConnector4">
                <a:avLst>
                  <a:gd name="adj1" fmla="val 23812"/>
                  <a:gd name="adj2" fmla="val 12507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1E4D975B-FE05-495B-9B60-D7652D8ECB9B}"/>
                  </a:ext>
                </a:extLst>
              </p:cNvPr>
              <p:cNvGrpSpPr/>
              <p:nvPr/>
            </p:nvGrpSpPr>
            <p:grpSpPr>
              <a:xfrm>
                <a:off x="7769656" y="4878901"/>
                <a:ext cx="1823125" cy="466186"/>
                <a:chOff x="8352079" y="4990218"/>
                <a:chExt cx="1823125" cy="466186"/>
              </a:xfrm>
            </p:grpSpPr>
            <p:sp>
              <p:nvSpPr>
                <p:cNvPr id="86" name="Rectangle: Rounded Corners 85">
                  <a:extLst>
                    <a:ext uri="{FF2B5EF4-FFF2-40B4-BE49-F238E27FC236}">
                      <a16:creationId xmlns:a16="http://schemas.microsoft.com/office/drawing/2014/main" id="{FD1A3ED9-32A0-4FDC-9962-6FD949E71C31}"/>
                    </a:ext>
                  </a:extLst>
                </p:cNvPr>
                <p:cNvSpPr/>
                <p:nvPr/>
              </p:nvSpPr>
              <p:spPr>
                <a:xfrm>
                  <a:off x="8352079" y="4990218"/>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RSPC</a:t>
                  </a:r>
                </a:p>
              </p:txBody>
            </p:sp>
            <mc:AlternateContent xmlns:mc="http://schemas.openxmlformats.org/markup-compatibility/2006" xmlns:a14="http://schemas.microsoft.com/office/drawing/2010/main">
              <mc:Choice Requires="a14">
                <p:sp>
                  <p:nvSpPr>
                    <p:cNvPr id="87" name="Rectangle: Rounded Corners 86">
                      <a:extLst>
                        <a:ext uri="{FF2B5EF4-FFF2-40B4-BE49-F238E27FC236}">
                          <a16:creationId xmlns:a16="http://schemas.microsoft.com/office/drawing/2014/main" id="{AEA294E2-31D5-40D8-B285-36E6EC5B4E2D}"/>
                        </a:ext>
                      </a:extLst>
                    </p:cNvPr>
                    <p:cNvSpPr/>
                    <p:nvPr/>
                  </p:nvSpPr>
                  <p:spPr>
                    <a:xfrm>
                      <a:off x="9271955" y="4991584"/>
                      <a:ext cx="903249"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latin typeface="Cambria Math" panose="02040503050406030204" pitchFamily="18" charset="0"/>
                                <a:cs typeface="Courier New" panose="02070309020205020404" pitchFamily="49" charset="0"/>
                              </a:rPr>
                              <m:t>𝑀𝐶</m:t>
                            </m:r>
                            <m:r>
                              <a:rPr lang="en-CA" sz="1200" i="1" dirty="0" smtClean="0">
                                <a:latin typeface="Cambria Math" panose="02040503050406030204" pitchFamily="18" charset="0"/>
                                <a:cs typeface="Courier New" panose="02070309020205020404" pitchFamily="49" charset="0"/>
                              </a:rPr>
                              <m:t>_</m:t>
                            </m:r>
                            <m:r>
                              <a:rPr lang="en-CA" sz="1200" i="1" dirty="0" smtClean="0">
                                <a:latin typeface="Cambria Math" panose="02040503050406030204" pitchFamily="18" charset="0"/>
                                <a:cs typeface="Courier New" panose="02070309020205020404" pitchFamily="49" charset="0"/>
                              </a:rPr>
                              <m:t>𝐿𝑖𝑠𝑡</m:t>
                            </m:r>
                          </m:oMath>
                        </m:oMathPara>
                      </a14:m>
                      <a:endParaRPr lang="en-CA" sz="1200" baseline="-25000">
                        <a:latin typeface="Courier New" panose="02070309020205020404" pitchFamily="49" charset="0"/>
                        <a:cs typeface="Courier New" panose="02070309020205020404" pitchFamily="49" charset="0"/>
                      </a:endParaRPr>
                    </a:p>
                  </p:txBody>
                </p:sp>
              </mc:Choice>
              <mc:Fallback xmlns="">
                <p:sp>
                  <p:nvSpPr>
                    <p:cNvPr id="87" name="Rectangle: Rounded Corners 86">
                      <a:extLst>
                        <a:ext uri="{FF2B5EF4-FFF2-40B4-BE49-F238E27FC236}">
                          <a16:creationId xmlns:a16="http://schemas.microsoft.com/office/drawing/2014/main" id="{AEA294E2-31D5-40D8-B285-36E6EC5B4E2D}"/>
                        </a:ext>
                      </a:extLst>
                    </p:cNvPr>
                    <p:cNvSpPr>
                      <a:spLocks noRot="1" noChangeAspect="1" noMove="1" noResize="1" noEditPoints="1" noAdjustHandles="1" noChangeArrowheads="1" noChangeShapeType="1" noTextEdit="1"/>
                    </p:cNvSpPr>
                    <p:nvPr/>
                  </p:nvSpPr>
                  <p:spPr>
                    <a:xfrm>
                      <a:off x="9271955" y="4991584"/>
                      <a:ext cx="903249" cy="464820"/>
                    </a:xfrm>
                    <a:prstGeom prst="roundRect">
                      <a:avLst/>
                    </a:prstGeom>
                    <a:blipFill>
                      <a:blip r:embed="rId13"/>
                      <a:stretch>
                        <a:fillRect/>
                      </a:stretch>
                    </a:blipFill>
                  </p:spPr>
                  <p:txBody>
                    <a:bodyPr/>
                    <a:lstStyle/>
                    <a:p>
                      <a:r>
                        <a:rPr lang="en-CA">
                          <a:noFill/>
                        </a:rPr>
                        <a:t> </a:t>
                      </a:r>
                    </a:p>
                  </p:txBody>
                </p:sp>
              </mc:Fallback>
            </mc:AlternateContent>
            <p:cxnSp>
              <p:nvCxnSpPr>
                <p:cNvPr id="88" name="Straight Arrow Connector 87">
                  <a:extLst>
                    <a:ext uri="{FF2B5EF4-FFF2-40B4-BE49-F238E27FC236}">
                      <a16:creationId xmlns:a16="http://schemas.microsoft.com/office/drawing/2014/main" id="{A3399F9E-33B3-4AC6-93AA-C0CB7ADCB6D8}"/>
                    </a:ext>
                  </a:extLst>
                </p:cNvPr>
                <p:cNvCxnSpPr>
                  <a:cxnSpLocks/>
                  <a:stCxn id="86" idx="3"/>
                  <a:endCxn id="87" idx="1"/>
                </p:cNvCxnSpPr>
                <p:nvPr/>
              </p:nvCxnSpPr>
              <p:spPr>
                <a:xfrm>
                  <a:off x="9109897" y="5222628"/>
                  <a:ext cx="162058" cy="136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7B78C64C-5142-4CC7-B5A1-D355AB8F656C}"/>
                  </a:ext>
                </a:extLst>
              </p:cNvPr>
              <p:cNvGrpSpPr/>
              <p:nvPr/>
            </p:nvGrpSpPr>
            <p:grpSpPr>
              <a:xfrm>
                <a:off x="7840383" y="2850466"/>
                <a:ext cx="1681671" cy="464820"/>
                <a:chOff x="7464789" y="2647963"/>
                <a:chExt cx="1681671" cy="464820"/>
              </a:xfrm>
              <a:solidFill>
                <a:srgbClr val="FFFF00"/>
              </a:solidFill>
            </p:grpSpPr>
            <p:sp>
              <p:nvSpPr>
                <p:cNvPr id="83" name="Rectangle: Rounded Corners 82">
                  <a:extLst>
                    <a:ext uri="{FF2B5EF4-FFF2-40B4-BE49-F238E27FC236}">
                      <a16:creationId xmlns:a16="http://schemas.microsoft.com/office/drawing/2014/main" id="{2C4B6F75-DC22-43B6-9FA1-C82D980550B8}"/>
                    </a:ext>
                  </a:extLst>
                </p:cNvPr>
                <p:cNvSpPr/>
                <p:nvPr/>
              </p:nvSpPr>
              <p:spPr>
                <a:xfrm>
                  <a:off x="7464789" y="264796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bg2"/>
                      </a:solidFill>
                      <a:latin typeface="Lobster" panose="00000500000000000000" pitchFamily="2" charset="0"/>
                    </a:rPr>
                    <a:t>R</a:t>
                  </a:r>
                  <a:r>
                    <a:rPr lang="en-CA" baseline="-25000">
                      <a:solidFill>
                        <a:schemeClr val="bg2"/>
                      </a:solidFill>
                      <a:latin typeface="Lobster" panose="00000500000000000000" pitchFamily="2" charset="0"/>
                    </a:rPr>
                    <a:t>1</a:t>
                  </a:r>
                </a:p>
              </p:txBody>
            </p:sp>
            <p:sp>
              <p:nvSpPr>
                <p:cNvPr id="84" name="Rectangle: Rounded Corners 83">
                  <a:extLst>
                    <a:ext uri="{FF2B5EF4-FFF2-40B4-BE49-F238E27FC236}">
                      <a16:creationId xmlns:a16="http://schemas.microsoft.com/office/drawing/2014/main" id="{2D71E1CE-E07A-4371-B01A-A0FDFBD4DEAF}"/>
                    </a:ext>
                  </a:extLst>
                </p:cNvPr>
                <p:cNvSpPr/>
                <p:nvPr/>
              </p:nvSpPr>
              <p:spPr>
                <a:xfrm>
                  <a:off x="8371844" y="264796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bg2"/>
                      </a:solidFill>
                      <a:latin typeface="Lobster" panose="00000500000000000000" pitchFamily="2" charset="0"/>
                    </a:rPr>
                    <a:t>R</a:t>
                  </a:r>
                  <a:r>
                    <a:rPr lang="en-CA" baseline="-25000">
                      <a:solidFill>
                        <a:schemeClr val="bg2"/>
                      </a:solidFill>
                      <a:latin typeface="Lobster" panose="00000500000000000000" pitchFamily="2" charset="0"/>
                    </a:rPr>
                    <a:t>m</a:t>
                  </a:r>
                </a:p>
              </p:txBody>
            </p:sp>
            <p:cxnSp>
              <p:nvCxnSpPr>
                <p:cNvPr id="85" name="Straight Arrow Connector 84">
                  <a:extLst>
                    <a:ext uri="{FF2B5EF4-FFF2-40B4-BE49-F238E27FC236}">
                      <a16:creationId xmlns:a16="http://schemas.microsoft.com/office/drawing/2014/main" id="{E1A46F08-303D-4BDA-8CAB-4C5FD4A6AD52}"/>
                    </a:ext>
                  </a:extLst>
                </p:cNvPr>
                <p:cNvCxnSpPr>
                  <a:cxnSpLocks/>
                  <a:stCxn id="83" idx="3"/>
                  <a:endCxn id="84" idx="1"/>
                </p:cNvCxnSpPr>
                <p:nvPr/>
              </p:nvCxnSpPr>
              <p:spPr>
                <a:xfrm>
                  <a:off x="8239405" y="2880373"/>
                  <a:ext cx="132439" cy="0"/>
                </a:xfrm>
                <a:prstGeom prst="straightConnector1">
                  <a:avLst/>
                </a:prstGeom>
                <a:grpFill/>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80" name="Straight Arrow Connector 35">
                <a:extLst>
                  <a:ext uri="{FF2B5EF4-FFF2-40B4-BE49-F238E27FC236}">
                    <a16:creationId xmlns:a16="http://schemas.microsoft.com/office/drawing/2014/main" id="{83A6AA28-5E2C-40AA-8513-0723F20204A2}"/>
                  </a:ext>
                </a:extLst>
              </p:cNvPr>
              <p:cNvCxnSpPr>
                <a:cxnSpLocks/>
                <a:stCxn id="84" idx="3"/>
                <a:endCxn id="81" idx="1"/>
              </p:cNvCxnSpPr>
              <p:nvPr/>
            </p:nvCxnSpPr>
            <p:spPr>
              <a:xfrm flipH="1">
                <a:off x="7822454" y="3082876"/>
                <a:ext cx="1699600" cy="676145"/>
              </a:xfrm>
              <a:prstGeom prst="bentConnector5">
                <a:avLst>
                  <a:gd name="adj1" fmla="val -13450"/>
                  <a:gd name="adj2" fmla="val 50000"/>
                  <a:gd name="adj3" fmla="val 113450"/>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1" name="Rectangle 80">
                    <a:extLst>
                      <a:ext uri="{FF2B5EF4-FFF2-40B4-BE49-F238E27FC236}">
                        <a16:creationId xmlns:a16="http://schemas.microsoft.com/office/drawing/2014/main" id="{8B502459-A486-4DDC-B89D-396B9681356F}"/>
                      </a:ext>
                    </a:extLst>
                  </p:cNvPr>
                  <p:cNvSpPr/>
                  <p:nvPr/>
                </p:nvSpPr>
                <p:spPr>
                  <a:xfrm>
                    <a:off x="7822454" y="3526611"/>
                    <a:ext cx="1717528" cy="46482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solidFill>
                                <a:schemeClr val="bg2"/>
                              </a:solidFill>
                              <a:latin typeface="Cambria Math" panose="02040503050406030204" pitchFamily="18" charset="0"/>
                              <a:cs typeface="Courier New" panose="02070309020205020404" pitchFamily="49" charset="0"/>
                            </a:rPr>
                            <m:t>𝐶𝑜𝑚𝑝𝑢𝑡𝑒</m:t>
                          </m:r>
                          <m:r>
                            <a:rPr lang="en-CA" sz="1200" i="1" dirty="0" smtClean="0">
                              <a:solidFill>
                                <a:schemeClr val="bg2"/>
                              </a:solidFill>
                              <a:latin typeface="Cambria Math" panose="02040503050406030204" pitchFamily="18" charset="0"/>
                              <a:cs typeface="Courier New" panose="02070309020205020404" pitchFamily="49" charset="0"/>
                            </a:rPr>
                            <m:t>_</m:t>
                          </m:r>
                          <m:r>
                            <a:rPr lang="en-CA" sz="1200" i="1" dirty="0" smtClean="0">
                              <a:solidFill>
                                <a:schemeClr val="bg2"/>
                              </a:solidFill>
                              <a:latin typeface="Cambria Math" panose="02040503050406030204" pitchFamily="18" charset="0"/>
                              <a:cs typeface="Courier New" panose="02070309020205020404" pitchFamily="49" charset="0"/>
                            </a:rPr>
                            <m:t>𝑅𝑢𝑛𝑠</m:t>
                          </m:r>
                          <m:r>
                            <a:rPr lang="en-CA" sz="1200" i="1" dirty="0">
                              <a:solidFill>
                                <a:schemeClr val="bg2"/>
                              </a:solidFill>
                              <a:latin typeface="Cambria Math" panose="02040503050406030204" pitchFamily="18" charset="0"/>
                              <a:cs typeface="Courier New" panose="02070309020205020404" pitchFamily="49" charset="0"/>
                            </a:rPr>
                            <m:t>()</m:t>
                          </m:r>
                        </m:oMath>
                      </m:oMathPara>
                    </a14:m>
                    <a:endParaRPr lang="en-CA" sz="1200">
                      <a:solidFill>
                        <a:schemeClr val="bg2"/>
                      </a:solidFill>
                      <a:latin typeface="Courier New" panose="02070309020205020404" pitchFamily="49" charset="0"/>
                      <a:cs typeface="Courier New" panose="02070309020205020404" pitchFamily="49" charset="0"/>
                    </a:endParaRPr>
                  </a:p>
                </p:txBody>
              </p:sp>
            </mc:Choice>
            <mc:Fallback xmlns="">
              <p:sp>
                <p:nvSpPr>
                  <p:cNvPr id="81" name="Rectangle 80">
                    <a:extLst>
                      <a:ext uri="{FF2B5EF4-FFF2-40B4-BE49-F238E27FC236}">
                        <a16:creationId xmlns:a16="http://schemas.microsoft.com/office/drawing/2014/main" id="{8B502459-A486-4DDC-B89D-396B9681356F}"/>
                      </a:ext>
                    </a:extLst>
                  </p:cNvPr>
                  <p:cNvSpPr>
                    <a:spLocks noRot="1" noChangeAspect="1" noMove="1" noResize="1" noEditPoints="1" noAdjustHandles="1" noChangeArrowheads="1" noChangeShapeType="1" noTextEdit="1"/>
                  </p:cNvSpPr>
                  <p:nvPr/>
                </p:nvSpPr>
                <p:spPr>
                  <a:xfrm>
                    <a:off x="7822454" y="3526611"/>
                    <a:ext cx="1717528" cy="464820"/>
                  </a:xfrm>
                  <a:prstGeom prst="rect">
                    <a:avLst/>
                  </a:prstGeom>
                  <a:blipFill>
                    <a:blip r:embed="rId14"/>
                    <a:stretch>
                      <a:fillRect/>
                    </a:stretch>
                  </a:blipFill>
                </p:spPr>
                <p:txBody>
                  <a:bodyPr/>
                  <a:lstStyle/>
                  <a:p>
                    <a:r>
                      <a:rPr lang="en-CA">
                        <a:noFill/>
                      </a:rPr>
                      <a:t> </a:t>
                    </a:r>
                  </a:p>
                </p:txBody>
              </p:sp>
            </mc:Fallback>
          </mc:AlternateContent>
          <p:cxnSp>
            <p:nvCxnSpPr>
              <p:cNvPr id="82" name="Straight Arrow Connector 81">
                <a:extLst>
                  <a:ext uri="{FF2B5EF4-FFF2-40B4-BE49-F238E27FC236}">
                    <a16:creationId xmlns:a16="http://schemas.microsoft.com/office/drawing/2014/main" id="{C64FD378-DF0E-415F-8D37-BEA1B2E60B4C}"/>
                  </a:ext>
                </a:extLst>
              </p:cNvPr>
              <p:cNvCxnSpPr>
                <a:cxnSpLocks/>
                <a:stCxn id="81" idx="2"/>
                <a:endCxn id="65" idx="0"/>
              </p:cNvCxnSpPr>
              <p:nvPr/>
            </p:nvCxnSpPr>
            <p:spPr>
              <a:xfrm>
                <a:off x="8681218" y="3991431"/>
                <a:ext cx="0" cy="21132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9DE39011-4EE4-4B25-AC5F-D40F4821E95A}"/>
                    </a:ext>
                  </a:extLst>
                </p:cNvPr>
                <p:cNvSpPr/>
                <p:nvPr/>
              </p:nvSpPr>
              <p:spPr>
                <a:xfrm>
                  <a:off x="9138902" y="4212300"/>
                  <a:ext cx="872284" cy="46482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solidFill>
                              <a:schemeClr val="bg2"/>
                            </a:solidFill>
                            <a:latin typeface="Cambria Math" panose="02040503050406030204" pitchFamily="18" charset="0"/>
                            <a:cs typeface="Courier New" panose="02070309020205020404" pitchFamily="49" charset="0"/>
                          </a:rPr>
                          <m:t>𝑂𝐿𝑃</m:t>
                        </m:r>
                        <m:r>
                          <a:rPr lang="en-CA" sz="1200" i="1" baseline="-25000" dirty="0" err="1">
                            <a:solidFill>
                              <a:schemeClr val="bg2"/>
                            </a:solidFill>
                            <a:latin typeface="Cambria Math" panose="02040503050406030204" pitchFamily="18" charset="0"/>
                            <a:cs typeface="Courier New" panose="02070309020205020404" pitchFamily="49" charset="0"/>
                          </a:rPr>
                          <m:t>𝑖</m:t>
                        </m:r>
                        <m:r>
                          <a:rPr lang="en-CA" sz="1200" i="1" dirty="0">
                            <a:solidFill>
                              <a:schemeClr val="bg2"/>
                            </a:solidFill>
                            <a:latin typeface="Cambria Math" panose="02040503050406030204" pitchFamily="18" charset="0"/>
                            <a:cs typeface="Courier New" panose="02070309020205020404" pitchFamily="49" charset="0"/>
                          </a:rPr>
                          <m:t>()</m:t>
                        </m:r>
                      </m:oMath>
                    </m:oMathPara>
                  </a14:m>
                  <a:endParaRPr lang="en-CA" sz="1200">
                    <a:solidFill>
                      <a:schemeClr val="bg2"/>
                    </a:solidFill>
                    <a:latin typeface="Courier New" panose="02070309020205020404" pitchFamily="49" charset="0"/>
                    <a:cs typeface="Courier New" panose="02070309020205020404" pitchFamily="49" charset="0"/>
                  </a:endParaRPr>
                </a:p>
              </p:txBody>
            </p:sp>
          </mc:Choice>
          <mc:Fallback xmlns="">
            <p:sp>
              <p:nvSpPr>
                <p:cNvPr id="38" name="Rectangle 37">
                  <a:extLst>
                    <a:ext uri="{FF2B5EF4-FFF2-40B4-BE49-F238E27FC236}">
                      <a16:creationId xmlns:a16="http://schemas.microsoft.com/office/drawing/2014/main" id="{9DE39011-4EE4-4B25-AC5F-D40F4821E95A}"/>
                    </a:ext>
                  </a:extLst>
                </p:cNvPr>
                <p:cNvSpPr>
                  <a:spLocks noRot="1" noChangeAspect="1" noMove="1" noResize="1" noEditPoints="1" noAdjustHandles="1" noChangeArrowheads="1" noChangeShapeType="1" noTextEdit="1"/>
                </p:cNvSpPr>
                <p:nvPr/>
              </p:nvSpPr>
              <p:spPr>
                <a:xfrm>
                  <a:off x="9138902" y="4212300"/>
                  <a:ext cx="872284" cy="464820"/>
                </a:xfrm>
                <a:prstGeom prst="rect">
                  <a:avLst/>
                </a:prstGeom>
                <a:blipFill>
                  <a:blip r:embed="rId15"/>
                  <a:stretch>
                    <a:fillRect/>
                  </a:stretch>
                </a:blipFill>
              </p:spPr>
              <p:txBody>
                <a:bodyPr/>
                <a:lstStyle/>
                <a:p>
                  <a:r>
                    <a:rPr lang="en-CA">
                      <a:noFill/>
                    </a:rPr>
                    <a:t> </a:t>
                  </a:r>
                </a:p>
              </p:txBody>
            </p:sp>
          </mc:Fallback>
        </mc:AlternateContent>
        <p:cxnSp>
          <p:nvCxnSpPr>
            <p:cNvPr id="40" name="Straight Arrow Connector 35">
              <a:extLst>
                <a:ext uri="{FF2B5EF4-FFF2-40B4-BE49-F238E27FC236}">
                  <a16:creationId xmlns:a16="http://schemas.microsoft.com/office/drawing/2014/main" id="{081EF8D6-4041-473E-BFCD-12EC8CCC9C61}"/>
                </a:ext>
              </a:extLst>
            </p:cNvPr>
            <p:cNvCxnSpPr>
              <a:cxnSpLocks/>
              <a:stCxn id="38" idx="3"/>
              <a:endCxn id="51" idx="0"/>
            </p:cNvCxnSpPr>
            <p:nvPr/>
          </p:nvCxnSpPr>
          <p:spPr>
            <a:xfrm flipV="1">
              <a:off x="10011186" y="3660628"/>
              <a:ext cx="1146147" cy="784082"/>
            </a:xfrm>
            <a:prstGeom prst="curvedConnector4">
              <a:avLst>
                <a:gd name="adj1" fmla="val 30907"/>
                <a:gd name="adj2" fmla="val 129155"/>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35">
              <a:extLst>
                <a:ext uri="{FF2B5EF4-FFF2-40B4-BE49-F238E27FC236}">
                  <a16:creationId xmlns:a16="http://schemas.microsoft.com/office/drawing/2014/main" id="{F8FC94FB-412C-493D-96AD-2A6A5712B1A5}"/>
                </a:ext>
              </a:extLst>
            </p:cNvPr>
            <p:cNvCxnSpPr>
              <a:cxnSpLocks/>
              <a:stCxn id="55" idx="2"/>
              <a:endCxn id="38" idx="3"/>
            </p:cNvCxnSpPr>
            <p:nvPr/>
          </p:nvCxnSpPr>
          <p:spPr>
            <a:xfrm rot="5400000" flipH="1">
              <a:off x="10192219" y="4263678"/>
              <a:ext cx="784082" cy="1146147"/>
            </a:xfrm>
            <a:prstGeom prst="curvedConnector4">
              <a:avLst>
                <a:gd name="adj1" fmla="val -29155"/>
                <a:gd name="adj2" fmla="val 8362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35">
              <a:extLst>
                <a:ext uri="{FF2B5EF4-FFF2-40B4-BE49-F238E27FC236}">
                  <a16:creationId xmlns:a16="http://schemas.microsoft.com/office/drawing/2014/main" id="{AAAA5541-6590-44E7-B8BD-C430D29A2E73}"/>
                </a:ext>
              </a:extLst>
            </p:cNvPr>
            <p:cNvCxnSpPr>
              <a:cxnSpLocks/>
              <a:stCxn id="65" idx="3"/>
              <a:endCxn id="38" idx="0"/>
            </p:cNvCxnSpPr>
            <p:nvPr/>
          </p:nvCxnSpPr>
          <p:spPr>
            <a:xfrm flipV="1">
              <a:off x="8524129" y="4212300"/>
              <a:ext cx="1050915" cy="232410"/>
            </a:xfrm>
            <a:prstGeom prst="curvedConnector4">
              <a:avLst>
                <a:gd name="adj1" fmla="val 29249"/>
                <a:gd name="adj2" fmla="val 19836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35">
              <a:extLst>
                <a:ext uri="{FF2B5EF4-FFF2-40B4-BE49-F238E27FC236}">
                  <a16:creationId xmlns:a16="http://schemas.microsoft.com/office/drawing/2014/main" id="{954E26A1-C9C0-4184-A8BB-44C2621E2436}"/>
                </a:ext>
              </a:extLst>
            </p:cNvPr>
            <p:cNvCxnSpPr>
              <a:cxnSpLocks/>
              <a:stCxn id="38" idx="2"/>
              <a:endCxn id="65" idx="3"/>
            </p:cNvCxnSpPr>
            <p:nvPr/>
          </p:nvCxnSpPr>
          <p:spPr>
            <a:xfrm rot="5400000" flipH="1">
              <a:off x="8933382" y="4035458"/>
              <a:ext cx="232410" cy="1050915"/>
            </a:xfrm>
            <a:prstGeom prst="curvedConnector4">
              <a:avLst>
                <a:gd name="adj1" fmla="val -98361"/>
                <a:gd name="adj2" fmla="val 7075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8D0B4C19-CF4F-4CD0-87AB-2A7E64D58583}"/>
                </a:ext>
              </a:extLst>
            </p:cNvPr>
            <p:cNvGrpSpPr/>
            <p:nvPr/>
          </p:nvGrpSpPr>
          <p:grpSpPr>
            <a:xfrm>
              <a:off x="10386481" y="3660628"/>
              <a:ext cx="1541703" cy="1568164"/>
              <a:chOff x="10345032" y="3856033"/>
              <a:chExt cx="1541703" cy="1568164"/>
            </a:xfrm>
          </p:grpSpPr>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A53BB54B-DC74-41DB-A587-019A9585B72D}"/>
                      </a:ext>
                    </a:extLst>
                  </p:cNvPr>
                  <p:cNvSpPr/>
                  <p:nvPr/>
                </p:nvSpPr>
                <p:spPr>
                  <a:xfrm>
                    <a:off x="10678222" y="3856033"/>
                    <a:ext cx="875324" cy="39256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000" i="1" dirty="0" smtClean="0">
                              <a:solidFill>
                                <a:schemeClr val="bg2"/>
                              </a:solidFill>
                              <a:latin typeface="Cambria Math" panose="02040503050406030204" pitchFamily="18" charset="0"/>
                              <a:cs typeface="Courier New" panose="02070309020205020404" pitchFamily="49" charset="0"/>
                            </a:rPr>
                            <m:t>𝐸𝑥𝑟𝑢𝑛</m:t>
                          </m:r>
                          <m:r>
                            <a:rPr lang="en-CA" sz="1000" i="1" dirty="0">
                              <a:solidFill>
                                <a:schemeClr val="bg2"/>
                              </a:solidFill>
                              <a:latin typeface="Cambria Math" panose="02040503050406030204" pitchFamily="18" charset="0"/>
                              <a:cs typeface="Courier New" panose="02070309020205020404" pitchFamily="49" charset="0"/>
                            </a:rPr>
                            <m:t>()</m:t>
                          </m:r>
                        </m:oMath>
                      </m:oMathPara>
                    </a14:m>
                    <a:endParaRPr lang="en-CA" sz="1000">
                      <a:solidFill>
                        <a:schemeClr val="bg2"/>
                      </a:solidFill>
                      <a:latin typeface="Courier New" panose="02070309020205020404" pitchFamily="49" charset="0"/>
                      <a:cs typeface="Courier New" panose="02070309020205020404" pitchFamily="49" charset="0"/>
                    </a:endParaRPr>
                  </a:p>
                </p:txBody>
              </p:sp>
            </mc:Choice>
            <mc:Fallback xmlns="">
              <p:sp>
                <p:nvSpPr>
                  <p:cNvPr id="51" name="Rectangle 50">
                    <a:extLst>
                      <a:ext uri="{FF2B5EF4-FFF2-40B4-BE49-F238E27FC236}">
                        <a16:creationId xmlns:a16="http://schemas.microsoft.com/office/drawing/2014/main" id="{A53BB54B-DC74-41DB-A587-019A9585B72D}"/>
                      </a:ext>
                    </a:extLst>
                  </p:cNvPr>
                  <p:cNvSpPr>
                    <a:spLocks noRot="1" noChangeAspect="1" noMove="1" noResize="1" noEditPoints="1" noAdjustHandles="1" noChangeArrowheads="1" noChangeShapeType="1" noTextEdit="1"/>
                  </p:cNvSpPr>
                  <p:nvPr/>
                </p:nvSpPr>
                <p:spPr>
                  <a:xfrm>
                    <a:off x="10678222" y="3856033"/>
                    <a:ext cx="875324" cy="392568"/>
                  </a:xfrm>
                  <a:prstGeom prst="rect">
                    <a:avLst/>
                  </a:prstGeom>
                  <a:blipFill>
                    <a:blip r:embed="rId1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E11D315D-CE80-4B20-9BCE-A2D38A5B516F}"/>
                      </a:ext>
                    </a:extLst>
                  </p:cNvPr>
                  <p:cNvSpPr/>
                  <p:nvPr/>
                </p:nvSpPr>
                <p:spPr>
                  <a:xfrm>
                    <a:off x="10580006" y="4390669"/>
                    <a:ext cx="1071757" cy="39256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000" i="1" dirty="0" smtClean="0">
                              <a:solidFill>
                                <a:schemeClr val="bg2"/>
                              </a:solidFill>
                              <a:latin typeface="Cambria Math" panose="02040503050406030204" pitchFamily="18" charset="0"/>
                              <a:cs typeface="Courier New" panose="02070309020205020404" pitchFamily="49" charset="0"/>
                            </a:rPr>
                            <m:t>𝐹𝑟𝑒𝑞𝑢𝑒𝑛𝑐𝑦</m:t>
                          </m:r>
                          <m:r>
                            <a:rPr lang="en-CA" sz="1000" i="1" dirty="0" smtClean="0">
                              <a:solidFill>
                                <a:schemeClr val="bg2"/>
                              </a:solidFill>
                              <a:latin typeface="Cambria Math" panose="02040503050406030204" pitchFamily="18" charset="0"/>
                              <a:cs typeface="Courier New" panose="02070309020205020404" pitchFamily="49" charset="0"/>
                            </a:rPr>
                            <m:t>()</m:t>
                          </m:r>
                        </m:oMath>
                      </m:oMathPara>
                    </a14:m>
                    <a:endParaRPr lang="en-CA" sz="1000">
                      <a:solidFill>
                        <a:schemeClr val="bg2"/>
                      </a:solidFill>
                      <a:latin typeface="Courier New" panose="02070309020205020404" pitchFamily="49" charset="0"/>
                      <a:cs typeface="Courier New" panose="02070309020205020404" pitchFamily="49" charset="0"/>
                    </a:endParaRPr>
                  </a:p>
                </p:txBody>
              </p:sp>
            </mc:Choice>
            <mc:Fallback xmlns="">
              <p:sp>
                <p:nvSpPr>
                  <p:cNvPr id="53" name="Rectangle 52">
                    <a:extLst>
                      <a:ext uri="{FF2B5EF4-FFF2-40B4-BE49-F238E27FC236}">
                        <a16:creationId xmlns:a16="http://schemas.microsoft.com/office/drawing/2014/main" id="{E11D315D-CE80-4B20-9BCE-A2D38A5B516F}"/>
                      </a:ext>
                    </a:extLst>
                  </p:cNvPr>
                  <p:cNvSpPr>
                    <a:spLocks noRot="1" noChangeAspect="1" noMove="1" noResize="1" noEditPoints="1" noAdjustHandles="1" noChangeArrowheads="1" noChangeShapeType="1" noTextEdit="1"/>
                  </p:cNvSpPr>
                  <p:nvPr/>
                </p:nvSpPr>
                <p:spPr>
                  <a:xfrm>
                    <a:off x="10580006" y="4390669"/>
                    <a:ext cx="1071757" cy="392568"/>
                  </a:xfrm>
                  <a:prstGeom prst="rect">
                    <a:avLst/>
                  </a:prstGeom>
                  <a:blipFill>
                    <a:blip r:embed="rId17"/>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6A37093F-2114-44E3-9450-B824D834EF9D}"/>
                      </a:ext>
                    </a:extLst>
                  </p:cNvPr>
                  <p:cNvSpPr/>
                  <p:nvPr/>
                </p:nvSpPr>
                <p:spPr>
                  <a:xfrm>
                    <a:off x="10345032" y="4945340"/>
                    <a:ext cx="1541703" cy="47885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b="0" i="1" dirty="0" smtClean="0">
                              <a:solidFill>
                                <a:schemeClr val="bg2"/>
                              </a:solidFill>
                              <a:latin typeface="Cambria Math" panose="02040503050406030204" pitchFamily="18" charset="0"/>
                              <a:cs typeface="Courier New" panose="02070309020205020404" pitchFamily="49" charset="0"/>
                            </a:rPr>
                            <m:t>𝑆𝑢𝑚</m:t>
                          </m:r>
                          <m:r>
                            <a:rPr lang="en-CA" sz="1200" i="1" dirty="0" smtClean="0">
                              <a:solidFill>
                                <a:schemeClr val="bg2"/>
                              </a:solidFill>
                              <a:latin typeface="Cambria Math" panose="02040503050406030204" pitchFamily="18" charset="0"/>
                              <a:cs typeface="Courier New" panose="02070309020205020404" pitchFamily="49" charset="0"/>
                            </a:rPr>
                            <m:t> + </m:t>
                          </m:r>
                        </m:oMath>
                      </m:oMathPara>
                    </a14:m>
                    <a:endParaRPr lang="en-CA" sz="1200" i="1">
                      <a:solidFill>
                        <a:schemeClr val="bg2"/>
                      </a:solidFill>
                      <a:latin typeface="Cambria Math" panose="02040503050406030204" pitchFamily="18" charset="0"/>
                      <a:cs typeface="Courier New" panose="02070309020205020404" pitchFamily="49" charset="0"/>
                    </a:endParaRPr>
                  </a:p>
                  <a:p>
                    <a:pPr algn="ctr"/>
                    <a14:m>
                      <m:oMathPara xmlns:m="http://schemas.openxmlformats.org/officeDocument/2006/math">
                        <m:oMathParaPr>
                          <m:jc m:val="centerGroup"/>
                        </m:oMathParaPr>
                        <m:oMath xmlns:m="http://schemas.openxmlformats.org/officeDocument/2006/math">
                          <m:r>
                            <a:rPr lang="en-CA" sz="1000" i="1" dirty="0" smtClean="0">
                              <a:solidFill>
                                <a:schemeClr val="bg2"/>
                              </a:solidFill>
                              <a:latin typeface="Cambria Math" panose="02040503050406030204" pitchFamily="18" charset="0"/>
                              <a:cs typeface="Courier New" panose="02070309020205020404" pitchFamily="49" charset="0"/>
                            </a:rPr>
                            <m:t>(</m:t>
                          </m:r>
                          <m:r>
                            <a:rPr lang="en-CA" sz="1000" i="1" dirty="0" err="1" smtClean="0">
                              <a:solidFill>
                                <a:schemeClr val="bg2"/>
                              </a:solidFill>
                              <a:latin typeface="Cambria Math" panose="02040503050406030204" pitchFamily="18" charset="0"/>
                              <a:cs typeface="Courier New" panose="02070309020205020404" pitchFamily="49" charset="0"/>
                            </a:rPr>
                            <m:t>𝐿𝐶𝑃</m:t>
                          </m:r>
                          <m:r>
                            <a:rPr lang="en-CA" sz="1000" i="1" baseline="-25000" dirty="0" err="1" smtClean="0">
                              <a:solidFill>
                                <a:schemeClr val="bg2"/>
                              </a:solidFill>
                              <a:latin typeface="Cambria Math" panose="02040503050406030204" pitchFamily="18" charset="0"/>
                              <a:cs typeface="Courier New" panose="02070309020205020404" pitchFamily="49" charset="0"/>
                            </a:rPr>
                            <m:t>𝑖</m:t>
                          </m:r>
                          <m:r>
                            <a:rPr lang="en-CA" sz="1000" i="1" dirty="0" smtClean="0">
                              <a:solidFill>
                                <a:schemeClr val="bg2"/>
                              </a:solidFill>
                              <a:latin typeface="Cambria Math" panose="02040503050406030204" pitchFamily="18" charset="0"/>
                              <a:cs typeface="Courier New" panose="02070309020205020404" pitchFamily="49" charset="0"/>
                            </a:rPr>
                            <m:t> – </m:t>
                          </m:r>
                          <m:r>
                            <a:rPr lang="en-CA" sz="1000" i="1" dirty="0" smtClean="0">
                              <a:solidFill>
                                <a:schemeClr val="bg2"/>
                              </a:solidFill>
                              <a:latin typeface="Cambria Math" panose="02040503050406030204" pitchFamily="18" charset="0"/>
                              <a:cs typeface="Courier New" panose="02070309020205020404" pitchFamily="49" charset="0"/>
                            </a:rPr>
                            <m:t>𝑝</m:t>
                          </m:r>
                          <m:r>
                            <a:rPr lang="en-CA" sz="1000" i="1" dirty="0" smtClean="0">
                              <a:solidFill>
                                <a:schemeClr val="bg2"/>
                              </a:solidFill>
                              <a:latin typeface="Cambria Math" panose="02040503050406030204" pitchFamily="18" charset="0"/>
                              <a:cs typeface="Courier New" panose="02070309020205020404" pitchFamily="49" charset="0"/>
                            </a:rPr>
                            <m:t>)	∗ (</m:t>
                          </m:r>
                          <m:r>
                            <a:rPr lang="en-CA" sz="1000" i="1" dirty="0" err="1" smtClean="0">
                              <a:solidFill>
                                <a:schemeClr val="bg2"/>
                              </a:solidFill>
                              <a:latin typeface="Cambria Math" panose="02040503050406030204" pitchFamily="18" charset="0"/>
                              <a:cs typeface="Courier New" panose="02070309020205020404" pitchFamily="49" charset="0"/>
                            </a:rPr>
                            <m:t>𝑓</m:t>
                          </m:r>
                          <m:r>
                            <a:rPr lang="en-CA" sz="1000" i="1" baseline="-25000" dirty="0" err="1" smtClean="0">
                              <a:solidFill>
                                <a:schemeClr val="bg2"/>
                              </a:solidFill>
                              <a:latin typeface="Cambria Math" panose="02040503050406030204" pitchFamily="18" charset="0"/>
                              <a:cs typeface="Courier New" panose="02070309020205020404" pitchFamily="49" charset="0"/>
                            </a:rPr>
                            <m:t>𝑟</m:t>
                          </m:r>
                          <m:r>
                            <a:rPr lang="en-CA" sz="1000" i="1" baseline="-25000" dirty="0" err="1" smtClean="0">
                              <a:solidFill>
                                <a:schemeClr val="bg2"/>
                              </a:solidFill>
                              <a:latin typeface="Cambria Math" panose="02040503050406030204" pitchFamily="18" charset="0"/>
                              <a:cs typeface="Courier New" panose="02070309020205020404" pitchFamily="49" charset="0"/>
                            </a:rPr>
                            <m:t>,</m:t>
                          </m:r>
                          <m:r>
                            <a:rPr lang="en-CA" sz="1000" i="1" baseline="-25000" dirty="0" err="1" smtClean="0">
                              <a:solidFill>
                                <a:schemeClr val="bg2"/>
                              </a:solidFill>
                              <a:latin typeface="Cambria Math" panose="02040503050406030204" pitchFamily="18" charset="0"/>
                              <a:cs typeface="Courier New" panose="02070309020205020404" pitchFamily="49" charset="0"/>
                            </a:rPr>
                            <m:t>𝑢</m:t>
                          </m:r>
                          <m:r>
                            <a:rPr lang="en-CA" sz="1000" i="1" dirty="0" smtClean="0">
                              <a:solidFill>
                                <a:schemeClr val="bg2"/>
                              </a:solidFill>
                              <a:latin typeface="Cambria Math" panose="02040503050406030204" pitchFamily="18" charset="0"/>
                              <a:cs typeface="Courier New" panose="02070309020205020404" pitchFamily="49" charset="0"/>
                            </a:rPr>
                            <m:t> − 1)</m:t>
                          </m:r>
                        </m:oMath>
                      </m:oMathPara>
                    </a14:m>
                    <a:endParaRPr lang="en-CA" sz="1000" baseline="-25000">
                      <a:solidFill>
                        <a:schemeClr val="bg2"/>
                      </a:solidFill>
                      <a:latin typeface="Courier New" panose="02070309020205020404" pitchFamily="49" charset="0"/>
                      <a:cs typeface="Courier New" panose="02070309020205020404" pitchFamily="49" charset="0"/>
                    </a:endParaRPr>
                  </a:p>
                </p:txBody>
              </p:sp>
            </mc:Choice>
            <mc:Fallback xmlns="">
              <p:sp>
                <p:nvSpPr>
                  <p:cNvPr id="55" name="Rectangle 54">
                    <a:extLst>
                      <a:ext uri="{FF2B5EF4-FFF2-40B4-BE49-F238E27FC236}">
                        <a16:creationId xmlns:a16="http://schemas.microsoft.com/office/drawing/2014/main" id="{6A37093F-2114-44E3-9450-B824D834EF9D}"/>
                      </a:ext>
                    </a:extLst>
                  </p:cNvPr>
                  <p:cNvSpPr>
                    <a:spLocks noRot="1" noChangeAspect="1" noMove="1" noResize="1" noEditPoints="1" noAdjustHandles="1" noChangeArrowheads="1" noChangeShapeType="1" noTextEdit="1"/>
                  </p:cNvSpPr>
                  <p:nvPr/>
                </p:nvSpPr>
                <p:spPr>
                  <a:xfrm>
                    <a:off x="10345032" y="4945340"/>
                    <a:ext cx="1541703" cy="478857"/>
                  </a:xfrm>
                  <a:prstGeom prst="rect">
                    <a:avLst/>
                  </a:prstGeom>
                  <a:blipFill>
                    <a:blip r:embed="rId18"/>
                    <a:stretch>
                      <a:fillRect/>
                    </a:stretch>
                  </a:blipFill>
                </p:spPr>
                <p:txBody>
                  <a:bodyPr/>
                  <a:lstStyle/>
                  <a:p>
                    <a:r>
                      <a:rPr lang="en-CA">
                        <a:noFill/>
                      </a:rPr>
                      <a:t> </a:t>
                    </a:r>
                  </a:p>
                </p:txBody>
              </p:sp>
            </mc:Fallback>
          </mc:AlternateContent>
        </p:grpSp>
        <p:cxnSp>
          <p:nvCxnSpPr>
            <p:cNvPr id="47" name="Straight Arrow Connector 46">
              <a:extLst>
                <a:ext uri="{FF2B5EF4-FFF2-40B4-BE49-F238E27FC236}">
                  <a16:creationId xmlns:a16="http://schemas.microsoft.com/office/drawing/2014/main" id="{D07A9EE0-EA47-4D28-87BB-FC96217BA72D}"/>
                </a:ext>
              </a:extLst>
            </p:cNvPr>
            <p:cNvCxnSpPr>
              <a:cxnSpLocks/>
              <a:stCxn id="51" idx="2"/>
              <a:endCxn id="53" idx="0"/>
            </p:cNvCxnSpPr>
            <p:nvPr/>
          </p:nvCxnSpPr>
          <p:spPr>
            <a:xfrm>
              <a:off x="11157333" y="4053196"/>
              <a:ext cx="1" cy="14206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6B8C8E8-A0AA-4F50-8C05-234F3DBA473B}"/>
                </a:ext>
              </a:extLst>
            </p:cNvPr>
            <p:cNvCxnSpPr>
              <a:cxnSpLocks/>
              <a:stCxn id="53" idx="2"/>
              <a:endCxn id="55" idx="0"/>
            </p:cNvCxnSpPr>
            <p:nvPr/>
          </p:nvCxnSpPr>
          <p:spPr>
            <a:xfrm flipH="1">
              <a:off x="11157333" y="4587832"/>
              <a:ext cx="1" cy="162103"/>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1558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AFBA0-53AD-445D-8E62-55B885AB904C}"/>
              </a:ext>
            </a:extLst>
          </p:cNvPr>
          <p:cNvSpPr>
            <a:spLocks noGrp="1"/>
          </p:cNvSpPr>
          <p:nvPr>
            <p:ph type="title"/>
          </p:nvPr>
        </p:nvSpPr>
        <p:spPr/>
        <p:txBody>
          <a:bodyPr/>
          <a:lstStyle/>
          <a:p>
            <a:r>
              <a:rPr kumimoji="0" lang="en-CA" sz="4400" b="1" i="0" u="none" strike="noStrike" kern="1200" cap="none" spc="0" normalizeH="0" baseline="0" noProof="0">
                <a:ln>
                  <a:noFill/>
                </a:ln>
                <a:solidFill>
                  <a:prstClr val="white"/>
                </a:solidFill>
                <a:effectLst/>
                <a:uLnTx/>
                <a:uFillTx/>
                <a:latin typeface="Avenir Next LT Pro"/>
                <a:ea typeface="+mj-ea"/>
                <a:cs typeface="+mj-cs"/>
              </a:rPr>
              <a:t>Definitions </a:t>
            </a:r>
            <a:br>
              <a:rPr kumimoji="0" lang="en-CA" sz="4400" b="1" i="0" u="none" strike="noStrike" kern="1200" cap="none" spc="0" normalizeH="0" baseline="0" noProof="0">
                <a:ln>
                  <a:noFill/>
                </a:ln>
                <a:solidFill>
                  <a:prstClr val="white"/>
                </a:solidFill>
                <a:effectLst/>
                <a:uLnTx/>
                <a:uFillTx/>
                <a:latin typeface="Avenir Next LT Pro"/>
                <a:ea typeface="+mj-ea"/>
                <a:cs typeface="+mj-cs"/>
              </a:rPr>
            </a:br>
            <a:r>
              <a:rPr kumimoji="0" lang="en-CA" sz="2200" b="0" i="0" u="none" strike="noStrike" kern="1200" cap="none" spc="0" normalizeH="0" baseline="0" noProof="0">
                <a:ln>
                  <a:noFill/>
                </a:ln>
                <a:solidFill>
                  <a:prstClr val="white"/>
                </a:solidFill>
                <a:effectLst/>
                <a:uLnTx/>
                <a:uFillTx/>
                <a:latin typeface="Avenir Next LT Pro"/>
                <a:ea typeface="+mj-ea"/>
                <a:cs typeface="+mj-cs"/>
              </a:rPr>
              <a:t>Preliminaries</a:t>
            </a:r>
            <a:endParaRPr lang="en-CA"/>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8A620A32-48FB-4F09-B89C-D3F30A6E2A09}"/>
                  </a:ext>
                </a:extLst>
              </p:cNvPr>
              <p:cNvSpPr>
                <a:spLocks noGrp="1"/>
              </p:cNvSpPr>
              <p:nvPr>
                <p:ph sz="half" idx="2"/>
              </p:nvPr>
            </p:nvSpPr>
            <p:spPr>
              <a:xfrm>
                <a:off x="839788" y="2666999"/>
                <a:ext cx="8232022" cy="3522663"/>
              </a:xfrm>
            </p:spPr>
            <p:txBody>
              <a:bodyPr anchor="ctr">
                <a:noAutofit/>
              </a:bodyPr>
              <a:lstStyle/>
              <a:p>
                <a:r>
                  <a:rPr lang="en-CA" sz="1800" b="1">
                    <a:latin typeface="Avenir Next LT Pro" panose="020B0504020202020204" pitchFamily="34" charset="0"/>
                  </a:rPr>
                  <a:t>Periodic string</a:t>
                </a:r>
                <a:r>
                  <a:rPr lang="en-CA" sz="1800">
                    <a:latin typeface="Avenir Next LT Pro" panose="020B0504020202020204" pitchFamily="34" charset="0"/>
                  </a:rPr>
                  <a:t>:</a:t>
                </a:r>
                <a:r>
                  <a:rPr lang="en-CA" sz="1800" b="1">
                    <a:latin typeface="Avenir Next LT Pro" panose="020B0504020202020204" pitchFamily="34" charset="0"/>
                  </a:rPr>
                  <a:t> </a:t>
                </a:r>
                <a:r>
                  <a:rPr lang="en-US" sz="1800"/>
                  <a:t>if it can be represented as </a:t>
                </a:r>
                <a14:m>
                  <m:oMath xmlns:m="http://schemas.openxmlformats.org/officeDocument/2006/math">
                    <m:r>
                      <a:rPr lang="en-CA" sz="1800" b="0" i="1" dirty="0" smtClean="0">
                        <a:latin typeface="Cambria Math" panose="02040503050406030204" pitchFamily="18" charset="0"/>
                      </a:rPr>
                      <m:t>𝑥</m:t>
                    </m:r>
                    <m:r>
                      <a:rPr lang="en-US" sz="1800" i="1" dirty="0" smtClean="0">
                        <a:latin typeface="Cambria Math" panose="02040503050406030204" pitchFamily="18" charset="0"/>
                      </a:rPr>
                      <m:t> = </m:t>
                    </m:r>
                    <m:sSup>
                      <m:sSupPr>
                        <m:ctrlPr>
                          <a:rPr lang="en-US" sz="1800" i="1" dirty="0" smtClean="0">
                            <a:latin typeface="Cambria Math" panose="02040503050406030204" pitchFamily="18" charset="0"/>
                          </a:rPr>
                        </m:ctrlPr>
                      </m:sSupPr>
                      <m:e>
                        <m:r>
                          <a:rPr lang="en-CA" sz="1800" b="0" i="1" dirty="0" smtClean="0">
                            <a:latin typeface="Cambria Math" panose="02040503050406030204" pitchFamily="18" charset="0"/>
                          </a:rPr>
                          <m:t>𝑏</m:t>
                        </m:r>
                      </m:e>
                      <m:sup>
                        <m:r>
                          <a:rPr lang="en-CA" sz="1800" b="0" i="1" dirty="0" smtClean="0">
                            <a:latin typeface="Cambria Math" panose="02040503050406030204" pitchFamily="18" charset="0"/>
                          </a:rPr>
                          <m:t>𝑘</m:t>
                        </m:r>
                      </m:sup>
                    </m:sSup>
                    <m:sSup>
                      <m:sSupPr>
                        <m:ctrlPr>
                          <a:rPr lang="en-US" sz="1800" i="1" dirty="0" smtClean="0">
                            <a:latin typeface="Cambria Math" panose="02040503050406030204" pitchFamily="18" charset="0"/>
                          </a:rPr>
                        </m:ctrlPr>
                      </m:sSupPr>
                      <m:e>
                        <m:r>
                          <a:rPr lang="en-CA" sz="1800" b="0" i="1" dirty="0" smtClean="0">
                            <a:latin typeface="Cambria Math" panose="02040503050406030204" pitchFamily="18" charset="0"/>
                          </a:rPr>
                          <m:t>𝑏</m:t>
                        </m:r>
                      </m:e>
                      <m:sup>
                        <m:r>
                          <a:rPr lang="en-CA" sz="1800" b="0" i="1" dirty="0" smtClean="0">
                            <a:latin typeface="Cambria Math" panose="02040503050406030204" pitchFamily="18" charset="0"/>
                          </a:rPr>
                          <m:t>′</m:t>
                        </m:r>
                      </m:sup>
                    </m:sSup>
                  </m:oMath>
                </a14:m>
                <a:r>
                  <a:rPr lang="en-US" sz="1800"/>
                  <a:t>, </a:t>
                </a:r>
                <a:br>
                  <a:rPr lang="en-US" sz="1800"/>
                </a:br>
                <a14:m>
                  <m:oMath xmlns:m="http://schemas.openxmlformats.org/officeDocument/2006/math">
                    <m:r>
                      <a:rPr lang="en-US" sz="1800" i="1" dirty="0" smtClean="0">
                        <a:latin typeface="Cambria Math" panose="02040503050406030204" pitchFamily="18" charset="0"/>
                      </a:rPr>
                      <m:t>𝑘</m:t>
                    </m:r>
                    <m:r>
                      <a:rPr lang="en-US" sz="1800" i="1" dirty="0" smtClean="0">
                        <a:latin typeface="Cambria Math" panose="02040503050406030204" pitchFamily="18" charset="0"/>
                      </a:rPr>
                      <m:t> ≥ 2 </m:t>
                    </m:r>
                  </m:oMath>
                </a14:m>
                <a:r>
                  <a:rPr lang="en-US" sz="1800"/>
                  <a:t>and </a:t>
                </a:r>
                <a14:m>
                  <m:oMath xmlns:m="http://schemas.openxmlformats.org/officeDocument/2006/math">
                    <m:sSup>
                      <m:sSupPr>
                        <m:ctrlPr>
                          <a:rPr lang="en-US" sz="1800" i="1" dirty="0" smtClean="0">
                            <a:latin typeface="Cambria Math" panose="02040503050406030204" pitchFamily="18" charset="0"/>
                          </a:rPr>
                        </m:ctrlPr>
                      </m:sSupPr>
                      <m:e>
                        <m:r>
                          <a:rPr lang="en-CA" sz="1800" b="0" i="1" dirty="0" smtClean="0">
                            <a:latin typeface="Cambria Math" panose="02040503050406030204" pitchFamily="18" charset="0"/>
                          </a:rPr>
                          <m:t>𝑏</m:t>
                        </m:r>
                      </m:e>
                      <m:sup>
                        <m:r>
                          <a:rPr lang="en-CA" sz="1800" b="0" i="1" dirty="0" smtClean="0">
                            <a:latin typeface="Cambria Math" panose="02040503050406030204" pitchFamily="18" charset="0"/>
                          </a:rPr>
                          <m:t>′</m:t>
                        </m:r>
                      </m:sup>
                    </m:sSup>
                  </m:oMath>
                </a14:m>
                <a:r>
                  <a:rPr lang="en-US" sz="1800"/>
                  <a:t> is a (possibly empty) prefix of </a:t>
                </a:r>
                <a14:m>
                  <m:oMath xmlns:m="http://schemas.openxmlformats.org/officeDocument/2006/math">
                    <m:r>
                      <a:rPr lang="en-US" sz="1800" i="1" dirty="0" smtClean="0">
                        <a:latin typeface="Cambria Math" panose="02040503050406030204" pitchFamily="18" charset="0"/>
                      </a:rPr>
                      <m:t>𝑢</m:t>
                    </m:r>
                  </m:oMath>
                </a14:m>
                <a:r>
                  <a:rPr lang="en-US" sz="1800"/>
                  <a:t>, </a:t>
                </a:r>
                <a:br>
                  <a:rPr lang="en-US" sz="1800"/>
                </a:br>
                <a:r>
                  <a:rPr lang="en-US" sz="1800"/>
                  <a:t>or </a:t>
                </a:r>
                <a14:m>
                  <m:oMath xmlns:m="http://schemas.openxmlformats.org/officeDocument/2006/math">
                    <m:r>
                      <a:rPr lang="en-US" sz="1800" i="1" dirty="0" smtClean="0">
                        <a:latin typeface="Cambria Math" panose="02040503050406030204" pitchFamily="18" charset="0"/>
                      </a:rPr>
                      <m:t>𝑘</m:t>
                    </m:r>
                    <m:r>
                      <a:rPr lang="en-US" sz="1800" i="1" dirty="0" smtClean="0">
                        <a:latin typeface="Cambria Math" panose="02040503050406030204" pitchFamily="18" charset="0"/>
                      </a:rPr>
                      <m:t> = 1 </m:t>
                    </m:r>
                  </m:oMath>
                </a14:m>
                <a:r>
                  <a:rPr lang="en-US" sz="1800"/>
                  <a:t>and </a:t>
                </a:r>
                <a14:m>
                  <m:oMath xmlns:m="http://schemas.openxmlformats.org/officeDocument/2006/math">
                    <m:r>
                      <a:rPr lang="en-CA" sz="1800" b="0" i="1" dirty="0" smtClean="0">
                        <a:latin typeface="Cambria Math" panose="02040503050406030204" pitchFamily="18" charset="0"/>
                      </a:rPr>
                      <m:t>𝑏</m:t>
                    </m:r>
                  </m:oMath>
                </a14:m>
                <a:r>
                  <a:rPr lang="en-US" sz="1800"/>
                  <a:t> is not empty.</a:t>
                </a:r>
                <a:br>
                  <a:rPr lang="en-CA" sz="1600"/>
                </a:br>
                <a:endParaRPr lang="en-US" sz="1800" b="1">
                  <a:latin typeface="Avenir Next LT Pro" panose="020B0504020202020204" pitchFamily="34" charset="0"/>
                </a:endParaRPr>
              </a:p>
              <a:p>
                <a:r>
                  <a:rPr lang="en-US" sz="1800" b="1">
                    <a:latin typeface="Avenir Next LT Pro" panose="020B0504020202020204" pitchFamily="34" charset="0"/>
                  </a:rPr>
                  <a:t>Run</a:t>
                </a:r>
                <a:r>
                  <a:rPr lang="en-US" sz="1800">
                    <a:latin typeface="Avenir Next LT Pro" panose="020B0504020202020204" pitchFamily="34" charset="0"/>
                  </a:rPr>
                  <a:t>:</a:t>
                </a:r>
                <a:r>
                  <a:rPr lang="en-US" sz="1800" b="1">
                    <a:latin typeface="Avenir Next LT Pro" panose="020B0504020202020204" pitchFamily="34" charset="0"/>
                  </a:rPr>
                  <a:t> </a:t>
                </a:r>
                <a:r>
                  <a:rPr lang="en-US" sz="1800"/>
                  <a:t>a periodic string, where:</a:t>
                </a:r>
                <a:endParaRPr lang="en-CA" sz="1600"/>
              </a:p>
              <a:p>
                <a:pPr lvl="2"/>
                <a14:m>
                  <m:oMath xmlns:m="http://schemas.openxmlformats.org/officeDocument/2006/math">
                    <m:r>
                      <a:rPr lang="en-CA" sz="1400" b="0" i="1" dirty="0" smtClean="0">
                        <a:latin typeface="Cambria Math" panose="02040503050406030204" pitchFamily="18" charset="0"/>
                      </a:rPr>
                      <m:t>𝑏</m:t>
                    </m:r>
                  </m:oMath>
                </a14:m>
                <a:r>
                  <a:rPr lang="en-US" sz="1400"/>
                  <a:t> is </a:t>
                </a:r>
                <a:r>
                  <a:rPr lang="en-US" sz="1400" b="1">
                    <a:latin typeface="Avenir Next LT Pro" panose="020B0504020202020204" pitchFamily="34" charset="0"/>
                  </a:rPr>
                  <a:t>primitive</a:t>
                </a:r>
                <a:r>
                  <a:rPr lang="en-US" sz="1400"/>
                  <a:t> (not a repetition)</a:t>
                </a:r>
              </a:p>
              <a:p>
                <a:pPr lvl="2"/>
                <a14:m>
                  <m:oMath xmlns:m="http://schemas.openxmlformats.org/officeDocument/2006/math">
                    <m:r>
                      <a:rPr lang="en-US" sz="1400" i="1" dirty="0" smtClean="0">
                        <a:latin typeface="Cambria Math" panose="02040503050406030204" pitchFamily="18" charset="0"/>
                      </a:rPr>
                      <m:t>𝑘</m:t>
                    </m:r>
                    <m:r>
                      <a:rPr lang="en-US" sz="1400" i="1" dirty="0">
                        <a:latin typeface="Cambria Math" panose="02040503050406030204" pitchFamily="18" charset="0"/>
                      </a:rPr>
                      <m:t>≥2</m:t>
                    </m:r>
                  </m:oMath>
                </a14:m>
                <a:endParaRPr lang="en-US" sz="1400"/>
              </a:p>
              <a:p>
                <a:pPr lvl="2"/>
                <a:r>
                  <a:rPr lang="en-US" sz="1400"/>
                  <a:t>periodicity cannot be extended to the left or right. </a:t>
                </a:r>
                <a:br>
                  <a:rPr lang="en-US" sz="1200"/>
                </a:br>
                <a:endParaRPr lang="en-US" sz="1200"/>
              </a:p>
              <a:p>
                <a:r>
                  <a:rPr lang="en-CA" sz="1800" b="1">
                    <a:latin typeface="Avenir Next LT Pro" panose="020B0504020202020204" pitchFamily="34" charset="0"/>
                  </a:rPr>
                  <a:t>Cover</a:t>
                </a:r>
                <a:r>
                  <a:rPr lang="en-CA" sz="1800">
                    <a:latin typeface="Avenir Next LT Pro" panose="020B0504020202020204" pitchFamily="34" charset="0"/>
                  </a:rPr>
                  <a:t>: a substring </a:t>
                </a:r>
                <a14:m>
                  <m:oMath xmlns:m="http://schemas.openxmlformats.org/officeDocument/2006/math">
                    <m:r>
                      <a:rPr lang="en-CA" sz="1800" i="1" smtClean="0">
                        <a:latin typeface="Cambria Math" panose="02040503050406030204" pitchFamily="18" charset="0"/>
                      </a:rPr>
                      <m:t>𝑢</m:t>
                    </m:r>
                    <m:r>
                      <a:rPr lang="en-CA" sz="1800" i="1" smtClean="0">
                        <a:latin typeface="Cambria Math" panose="02040503050406030204" pitchFamily="18" charset="0"/>
                      </a:rPr>
                      <m:t> </m:t>
                    </m:r>
                  </m:oMath>
                </a14:m>
                <a:r>
                  <a:rPr lang="en-CA" sz="1800">
                    <a:latin typeface="Avenir Next LT Pro" panose="020B0504020202020204" pitchFamily="34" charset="0"/>
                  </a:rPr>
                  <a:t>such that the text can be reconstructed from possibly overlapping instances of </a:t>
                </a:r>
                <a14:m>
                  <m:oMath xmlns:m="http://schemas.openxmlformats.org/officeDocument/2006/math">
                    <m:r>
                      <a:rPr lang="en-CA" sz="1800" i="1">
                        <a:latin typeface="Cambria Math" panose="02040503050406030204" pitchFamily="18" charset="0"/>
                      </a:rPr>
                      <m:t>𝑢</m:t>
                    </m:r>
                  </m:oMath>
                </a14:m>
                <a:endParaRPr lang="en-CA" sz="1800"/>
              </a:p>
            </p:txBody>
          </p:sp>
        </mc:Choice>
        <mc:Fallback xmlns="">
          <p:sp>
            <p:nvSpPr>
              <p:cNvPr id="5" name="Content Placeholder 4">
                <a:extLst>
                  <a:ext uri="{FF2B5EF4-FFF2-40B4-BE49-F238E27FC236}">
                    <a16:creationId xmlns:a16="http://schemas.microsoft.com/office/drawing/2014/main" id="{8A620A32-48FB-4F09-B89C-D3F30A6E2A09}"/>
                  </a:ext>
                </a:extLst>
              </p:cNvPr>
              <p:cNvSpPr>
                <a:spLocks noGrp="1" noRot="1" noChangeAspect="1" noMove="1" noResize="1" noEditPoints="1" noAdjustHandles="1" noChangeArrowheads="1" noChangeShapeType="1" noTextEdit="1"/>
              </p:cNvSpPr>
              <p:nvPr>
                <p:ph sz="half" idx="2"/>
              </p:nvPr>
            </p:nvSpPr>
            <p:spPr>
              <a:xfrm>
                <a:off x="839788" y="2666999"/>
                <a:ext cx="8232022" cy="3522663"/>
              </a:xfrm>
              <a:blipFill>
                <a:blip r:embed="rId3"/>
                <a:stretch>
                  <a:fillRect l="-519" t="-519" b="-311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62D68140-0EF8-4716-ACD0-AD244FDB4519}"/>
                  </a:ext>
                </a:extLst>
              </p:cNvPr>
              <p:cNvSpPr>
                <a:spLocks noGrp="1"/>
              </p:cNvSpPr>
              <p:nvPr>
                <p:ph sz="quarter" idx="4"/>
              </p:nvPr>
            </p:nvSpPr>
            <p:spPr>
              <a:xfrm>
                <a:off x="9071810" y="2666999"/>
                <a:ext cx="2283577" cy="3522663"/>
              </a:xfrm>
            </p:spPr>
            <p:txBody>
              <a:bodyPr anchor="ctr">
                <a:normAutofit fontScale="55000" lnSpcReduction="20000"/>
              </a:bodyPr>
              <a:lstStyle/>
              <a:p>
                <a:pPr marL="0" indent="0" algn="ctr">
                  <a:buNone/>
                </a:pPr>
                <a:endParaRPr lang="en-CA" b="1">
                  <a:latin typeface="Avenir Next LT Pro" panose="020B0504020202020204" pitchFamily="34" charset="0"/>
                </a:endParaRPr>
              </a:p>
              <a:p>
                <a:pPr marL="0" indent="0" algn="ctr">
                  <a:buNone/>
                </a:pPr>
                <a:r>
                  <a:rPr lang="en-CA" b="1" u="sng">
                    <a:latin typeface="Avenir Next LT Pro" panose="020B0504020202020204" pitchFamily="34" charset="0"/>
                  </a:rPr>
                  <a:t>123</a:t>
                </a:r>
                <a:r>
                  <a:rPr lang="en-CA" u="sng"/>
                  <a:t>1231</a:t>
                </a:r>
                <a:r>
                  <a:rPr lang="en-CA"/>
                  <a:t> or </a:t>
                </a:r>
                <a:r>
                  <a:rPr lang="en-CA" b="1" u="sng">
                    <a:latin typeface="Avenir Next LT Pro" panose="020B0504020202020204" pitchFamily="34" charset="0"/>
                  </a:rPr>
                  <a:t>123</a:t>
                </a:r>
                <a:r>
                  <a:rPr lang="en-CA" u="sng"/>
                  <a:t>123</a:t>
                </a:r>
              </a:p>
              <a:p>
                <a:pPr marL="0" indent="0" algn="ctr">
                  <a:buNone/>
                </a:pPr>
                <a:r>
                  <a:rPr lang="en-CA" b="1" u="sng">
                    <a:latin typeface="Avenir Next LT Pro" panose="020B0504020202020204" pitchFamily="34" charset="0"/>
                  </a:rPr>
                  <a:t>12</a:t>
                </a:r>
                <a:r>
                  <a:rPr lang="en-CA" u="sng"/>
                  <a:t>1</a:t>
                </a:r>
                <a:br>
                  <a:rPr lang="en-CA"/>
                </a:br>
                <a:endParaRPr lang="en-CA"/>
              </a:p>
              <a:p>
                <a:pPr marL="0" indent="0" algn="ctr">
                  <a:buNone/>
                </a:pPr>
                <a:endParaRPr lang="en-CA"/>
              </a:p>
              <a:p>
                <a:pPr marL="0" indent="0" algn="ctr">
                  <a:buNone/>
                </a:pPr>
                <a:br>
                  <a:rPr lang="en-CA"/>
                </a:br>
                <a:r>
                  <a:rPr lang="en-CA"/>
                  <a:t>111</a:t>
                </a:r>
                <a:r>
                  <a:rPr lang="en-CA" b="1" u="sng">
                    <a:latin typeface="Avenir Next LT Pro" panose="020B0504020202020204" pitchFamily="34" charset="0"/>
                  </a:rPr>
                  <a:t>010</a:t>
                </a:r>
                <a:r>
                  <a:rPr lang="en-CA" u="sng"/>
                  <a:t>010010</a:t>
                </a:r>
                <a:r>
                  <a:rPr lang="en-CA"/>
                  <a:t>111</a:t>
                </a:r>
              </a:p>
              <a:p>
                <a:pPr marL="0" indent="0" algn="ctr">
                  <a:buNone/>
                </a:pPr>
                <a:endParaRPr lang="en-CA"/>
              </a:p>
              <a:p>
                <a:pPr marL="0" indent="0" algn="ctr">
                  <a:buNone/>
                </a:pPr>
                <a:endParaRPr lang="en-CA"/>
              </a:p>
              <a:p>
                <a:pPr marL="0" indent="0" algn="ctr">
                  <a:buNone/>
                </a:pPr>
                <a:r>
                  <a:rPr lang="en-CA"/>
                  <a:t>01</a:t>
                </a:r>
                <a:r>
                  <a:rPr lang="en-CA">
                    <a:highlight>
                      <a:srgbClr val="000080"/>
                    </a:highlight>
                  </a:rPr>
                  <a:t>010</a:t>
                </a:r>
                <a:r>
                  <a:rPr lang="en-CA"/>
                  <a:t>010</a:t>
                </a:r>
                <a:br>
                  <a:rPr lang="en-CA"/>
                </a:br>
                <a:r>
                  <a:rPr lang="en-CA"/>
                  <a:t>where </a:t>
                </a:r>
                <a14:m>
                  <m:oMath xmlns:m="http://schemas.openxmlformats.org/officeDocument/2006/math">
                    <m:r>
                      <a:rPr lang="en-CA" i="1" smtClean="0">
                        <a:latin typeface="Cambria Math" panose="02040503050406030204" pitchFamily="18" charset="0"/>
                      </a:rPr>
                      <m:t>𝑢</m:t>
                    </m:r>
                  </m:oMath>
                </a14:m>
                <a:r>
                  <a:rPr lang="en-CA"/>
                  <a:t> = {010}</a:t>
                </a:r>
              </a:p>
              <a:p>
                <a:pPr marL="0" indent="0">
                  <a:buNone/>
                </a:pPr>
                <a:endParaRPr lang="en-CA"/>
              </a:p>
            </p:txBody>
          </p:sp>
        </mc:Choice>
        <mc:Fallback xmlns="">
          <p:sp>
            <p:nvSpPr>
              <p:cNvPr id="7" name="Content Placeholder 6">
                <a:extLst>
                  <a:ext uri="{FF2B5EF4-FFF2-40B4-BE49-F238E27FC236}">
                    <a16:creationId xmlns:a16="http://schemas.microsoft.com/office/drawing/2014/main" id="{62D68140-0EF8-4716-ACD0-AD244FDB4519}"/>
                  </a:ext>
                </a:extLst>
              </p:cNvPr>
              <p:cNvSpPr>
                <a:spLocks noGrp="1" noRot="1" noChangeAspect="1" noMove="1" noResize="1" noEditPoints="1" noAdjustHandles="1" noChangeArrowheads="1" noChangeShapeType="1" noTextEdit="1"/>
              </p:cNvSpPr>
              <p:nvPr>
                <p:ph sz="quarter" idx="4"/>
              </p:nvPr>
            </p:nvSpPr>
            <p:spPr>
              <a:xfrm>
                <a:off x="9071810" y="2666999"/>
                <a:ext cx="2283577" cy="3522663"/>
              </a:xfrm>
              <a:blipFill>
                <a:blip r:embed="rId4"/>
                <a:stretch>
                  <a:fillRect/>
                </a:stretch>
              </a:blipFill>
            </p:spPr>
            <p:txBody>
              <a:bodyPr/>
              <a:lstStyle/>
              <a:p>
                <a:r>
                  <a:rPr lang="en-CA">
                    <a:noFill/>
                  </a:rPr>
                  <a:t> </a:t>
                </a:r>
              </a:p>
            </p:txBody>
          </p:sp>
        </mc:Fallback>
      </mc:AlternateContent>
      <p:grpSp>
        <p:nvGrpSpPr>
          <p:cNvPr id="13" name="Group 12">
            <a:extLst>
              <a:ext uri="{FF2B5EF4-FFF2-40B4-BE49-F238E27FC236}">
                <a16:creationId xmlns:a16="http://schemas.microsoft.com/office/drawing/2014/main" id="{D234D0F4-A260-43A1-8515-77F5577AEEB7}"/>
              </a:ext>
            </a:extLst>
          </p:cNvPr>
          <p:cNvGrpSpPr/>
          <p:nvPr/>
        </p:nvGrpSpPr>
        <p:grpSpPr>
          <a:xfrm>
            <a:off x="1079500" y="1808398"/>
            <a:ext cx="10026650" cy="575639"/>
            <a:chOff x="0" y="2553659"/>
            <a:chExt cx="6669431" cy="575639"/>
          </a:xfrm>
          <a:solidFill>
            <a:schemeClr val="accent1"/>
          </a:solidFill>
        </p:grpSpPr>
        <p:sp>
          <p:nvSpPr>
            <p:cNvPr id="14" name="Rectangle: Rounded Corners 13">
              <a:extLst>
                <a:ext uri="{FF2B5EF4-FFF2-40B4-BE49-F238E27FC236}">
                  <a16:creationId xmlns:a16="http://schemas.microsoft.com/office/drawing/2014/main" id="{0C7BD38C-7651-401F-A58C-F813C8961C00}"/>
                </a:ext>
              </a:extLst>
            </p:cNvPr>
            <p:cNvSpPr/>
            <p:nvPr/>
          </p:nvSpPr>
          <p:spPr>
            <a:xfrm>
              <a:off x="0" y="2553659"/>
              <a:ext cx="6669431" cy="575639"/>
            </a:xfrm>
            <a:prstGeom prst="roundRect">
              <a:avLst/>
            </a:prstGeom>
            <a:grpFill/>
          </p:spPr>
          <p:style>
            <a:lnRef idx="0">
              <a:schemeClr val="lt1">
                <a:hueOff val="0"/>
                <a:satOff val="0"/>
                <a:lumOff val="0"/>
                <a:alphaOff val="0"/>
              </a:schemeClr>
            </a:lnRef>
            <a:fillRef idx="3">
              <a:schemeClr val="accent5">
                <a:hueOff val="-975264"/>
                <a:satOff val="3962"/>
                <a:lumOff val="-1831"/>
                <a:alphaOff val="0"/>
              </a:schemeClr>
            </a:fillRef>
            <a:effectRef idx="2">
              <a:schemeClr val="accent5">
                <a:hueOff val="-975264"/>
                <a:satOff val="3962"/>
                <a:lumOff val="-1831"/>
                <a:alphaOff val="0"/>
              </a:schemeClr>
            </a:effectRef>
            <a:fontRef idx="minor">
              <a:schemeClr val="lt1"/>
            </a:fontRef>
          </p:style>
          <p:txBody>
            <a:bodyPr/>
            <a:lstStyle/>
            <a:p>
              <a:endParaRPr lang="en-CA"/>
            </a:p>
          </p:txBody>
        </p:sp>
        <p:sp>
          <p:nvSpPr>
            <p:cNvPr id="15" name="Rectangle: Rounded Corners 4">
              <a:extLst>
                <a:ext uri="{FF2B5EF4-FFF2-40B4-BE49-F238E27FC236}">
                  <a16:creationId xmlns:a16="http://schemas.microsoft.com/office/drawing/2014/main" id="{FD122765-725C-4B84-9CA0-65A0DAAD9E12}"/>
                </a:ext>
              </a:extLst>
            </p:cNvPr>
            <p:cNvSpPr txBox="1"/>
            <p:nvPr/>
          </p:nvSpPr>
          <p:spPr>
            <a:xfrm>
              <a:off x="28100" y="2581759"/>
              <a:ext cx="6613231" cy="5194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CA" sz="2400" i="1" kern="1200"/>
                <a:t>Repetitions</a:t>
              </a:r>
              <a:endParaRPr lang="en-US" sz="2400" kern="1200"/>
            </a:p>
          </p:txBody>
        </p:sp>
      </p:grpSp>
      <p:sp>
        <p:nvSpPr>
          <p:cNvPr id="3" name="Slide Number Placeholder 2">
            <a:extLst>
              <a:ext uri="{FF2B5EF4-FFF2-40B4-BE49-F238E27FC236}">
                <a16:creationId xmlns:a16="http://schemas.microsoft.com/office/drawing/2014/main" id="{53401400-8607-42BF-97FC-5ECCB9966A1A}"/>
              </a:ext>
            </a:extLst>
          </p:cNvPr>
          <p:cNvSpPr>
            <a:spLocks noGrp="1"/>
          </p:cNvSpPr>
          <p:nvPr>
            <p:ph type="sldNum" sz="quarter" idx="12"/>
          </p:nvPr>
        </p:nvSpPr>
        <p:spPr/>
        <p:txBody>
          <a:bodyPr/>
          <a:lstStyle/>
          <a:p>
            <a:fld id="{73B850FF-6169-4056-8077-06FFA93A5366}" type="slidenum">
              <a:rPr lang="en-US" smtClean="0"/>
              <a:t>76</a:t>
            </a:fld>
            <a:endParaRPr lang="en-US"/>
          </a:p>
        </p:txBody>
      </p:sp>
    </p:spTree>
    <p:extLst>
      <p:ext uri="{BB962C8B-B14F-4D97-AF65-F5344CB8AC3E}">
        <p14:creationId xmlns:p14="http://schemas.microsoft.com/office/powerpoint/2010/main" val="30780731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AA30E-7665-4A27-9F3C-2B357E17BF6A}"/>
              </a:ext>
            </a:extLst>
          </p:cNvPr>
          <p:cNvSpPr>
            <a:spLocks noGrp="1"/>
          </p:cNvSpPr>
          <p:nvPr>
            <p:ph type="title"/>
          </p:nvPr>
        </p:nvSpPr>
        <p:spPr/>
        <p:txBody>
          <a:bodyPr/>
          <a:lstStyle/>
          <a:p>
            <a:r>
              <a:rPr lang="en-CA"/>
              <a:t>Introduction </a:t>
            </a:r>
            <a:br>
              <a:rPr lang="en-CA"/>
            </a:br>
            <a:r>
              <a:rPr lang="en-CA" sz="2200" b="0"/>
              <a:t>Contributions</a:t>
            </a:r>
            <a:endParaRPr lang="en-CA"/>
          </a:p>
        </p:txBody>
      </p:sp>
      <p:sp>
        <p:nvSpPr>
          <p:cNvPr id="3" name="Text Placeholder 2">
            <a:extLst>
              <a:ext uri="{FF2B5EF4-FFF2-40B4-BE49-F238E27FC236}">
                <a16:creationId xmlns:a16="http://schemas.microsoft.com/office/drawing/2014/main" id="{94F9B230-6BF9-424E-87C0-57BC9E7A932D}"/>
              </a:ext>
            </a:extLst>
          </p:cNvPr>
          <p:cNvSpPr>
            <a:spLocks noGrp="1"/>
          </p:cNvSpPr>
          <p:nvPr>
            <p:ph type="body" idx="1"/>
          </p:nvPr>
        </p:nvSpPr>
        <p:spPr/>
        <p:txBody>
          <a:bodyPr/>
          <a:lstStyle/>
          <a:p>
            <a:endParaRPr lang="en-CA"/>
          </a:p>
        </p:txBody>
      </p:sp>
      <p:sp>
        <p:nvSpPr>
          <p:cNvPr id="4" name="Content Placeholder 3">
            <a:extLst>
              <a:ext uri="{FF2B5EF4-FFF2-40B4-BE49-F238E27FC236}">
                <a16:creationId xmlns:a16="http://schemas.microsoft.com/office/drawing/2014/main" id="{9F49FA86-B845-4278-A0C7-03DC3D52095D}"/>
              </a:ext>
            </a:extLst>
          </p:cNvPr>
          <p:cNvSpPr>
            <a:spLocks noGrp="1"/>
          </p:cNvSpPr>
          <p:nvPr>
            <p:ph sz="half" idx="2"/>
          </p:nvPr>
        </p:nvSpPr>
        <p:spPr/>
        <p:txBody>
          <a:bodyPr/>
          <a:lstStyle/>
          <a:p>
            <a:endParaRPr lang="en-CA"/>
          </a:p>
        </p:txBody>
      </p:sp>
      <p:sp>
        <p:nvSpPr>
          <p:cNvPr id="5" name="Text Placeholder 4">
            <a:extLst>
              <a:ext uri="{FF2B5EF4-FFF2-40B4-BE49-F238E27FC236}">
                <a16:creationId xmlns:a16="http://schemas.microsoft.com/office/drawing/2014/main" id="{3CFEB12F-AB01-4BC5-836F-823D65583BE3}"/>
              </a:ext>
            </a:extLst>
          </p:cNvPr>
          <p:cNvSpPr>
            <a:spLocks noGrp="1"/>
          </p:cNvSpPr>
          <p:nvPr>
            <p:ph type="body" sz="quarter" idx="3"/>
          </p:nvPr>
        </p:nvSpPr>
        <p:spPr/>
        <p:txBody>
          <a:bodyPr/>
          <a:lstStyle/>
          <a:p>
            <a:endParaRPr lang="en-CA"/>
          </a:p>
        </p:txBody>
      </p:sp>
      <p:sp>
        <p:nvSpPr>
          <p:cNvPr id="6" name="Content Placeholder 5">
            <a:extLst>
              <a:ext uri="{FF2B5EF4-FFF2-40B4-BE49-F238E27FC236}">
                <a16:creationId xmlns:a16="http://schemas.microsoft.com/office/drawing/2014/main" id="{186E887C-EFC4-44D5-959F-400B199B86C5}"/>
              </a:ext>
            </a:extLst>
          </p:cNvPr>
          <p:cNvSpPr>
            <a:spLocks noGrp="1"/>
          </p:cNvSpPr>
          <p:nvPr>
            <p:ph sz="quarter" idx="4"/>
          </p:nvPr>
        </p:nvSpPr>
        <p:spPr/>
        <p:txBody>
          <a:bodyPr/>
          <a:lstStyle/>
          <a:p>
            <a:endParaRPr lang="en-CA"/>
          </a:p>
        </p:txBody>
      </p:sp>
      <p:sp>
        <p:nvSpPr>
          <p:cNvPr id="7" name="Slide Number Placeholder 6">
            <a:extLst>
              <a:ext uri="{FF2B5EF4-FFF2-40B4-BE49-F238E27FC236}">
                <a16:creationId xmlns:a16="http://schemas.microsoft.com/office/drawing/2014/main" id="{EF3447EF-89C0-4878-8C7D-F17DCB8D4B30}"/>
              </a:ext>
            </a:extLst>
          </p:cNvPr>
          <p:cNvSpPr>
            <a:spLocks noGrp="1"/>
          </p:cNvSpPr>
          <p:nvPr>
            <p:ph type="sldNum" sz="quarter" idx="12"/>
          </p:nvPr>
        </p:nvSpPr>
        <p:spPr/>
        <p:txBody>
          <a:bodyPr/>
          <a:lstStyle/>
          <a:p>
            <a:fld id="{73B850FF-6169-4056-8077-06FFA93A5366}" type="slidenum">
              <a:rPr lang="en-US" smtClean="0"/>
              <a:t>77</a:t>
            </a:fld>
            <a:endParaRPr lang="en-US"/>
          </a:p>
        </p:txBody>
      </p:sp>
    </p:spTree>
    <p:extLst>
      <p:ext uri="{BB962C8B-B14F-4D97-AF65-F5344CB8AC3E}">
        <p14:creationId xmlns:p14="http://schemas.microsoft.com/office/powerpoint/2010/main" val="9782873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Shape 312"/>
        <p:cNvGrpSpPr/>
        <p:nvPr/>
      </p:nvGrpSpPr>
      <p:grpSpPr>
        <a:xfrm>
          <a:off x="0" y="0"/>
          <a:ext cx="0" cy="0"/>
          <a:chOff x="0" y="0"/>
          <a:chExt cx="0" cy="0"/>
        </a:xfrm>
      </p:grpSpPr>
      <p:sp>
        <p:nvSpPr>
          <p:cNvPr id="313" name="Google Shape;313;p29"/>
          <p:cNvSpPr txBox="1">
            <a:spLocks noGrp="1"/>
          </p:cNvSpPr>
          <p:nvPr>
            <p:ph type="title"/>
          </p:nvPr>
        </p:nvSpPr>
        <p:spPr>
          <a:xfrm>
            <a:off x="415600" y="593367"/>
            <a:ext cx="11360800" cy="943200"/>
          </a:xfrm>
          <a:prstGeom prst="rect">
            <a:avLst/>
          </a:prstGeom>
        </p:spPr>
        <p:txBody>
          <a:bodyPr spcFirstLastPara="1" vert="horz" wrap="square" lIns="121900" tIns="121900" rIns="121900" bIns="121900" rtlCol="0" anchor="t" anchorCtr="0">
            <a:normAutofit/>
          </a:bodyPr>
          <a:lstStyle/>
          <a:p>
            <a:r>
              <a:rPr lang="en"/>
              <a:t>MUMmer Output</a:t>
            </a:r>
            <a:endParaRPr/>
          </a:p>
        </p:txBody>
      </p:sp>
      <p:sp>
        <p:nvSpPr>
          <p:cNvPr id="314" name="Google Shape;314;p29"/>
          <p:cNvSpPr txBox="1">
            <a:spLocks noGrp="1"/>
          </p:cNvSpPr>
          <p:nvPr>
            <p:ph type="body" idx="1"/>
          </p:nvPr>
        </p:nvSpPr>
        <p:spPr>
          <a:xfrm>
            <a:off x="415600" y="1688233"/>
            <a:ext cx="5333200" cy="4403600"/>
          </a:xfrm>
          <a:prstGeom prst="rect">
            <a:avLst/>
          </a:prstGeom>
        </p:spPr>
        <p:txBody>
          <a:bodyPr spcFirstLastPara="1" vert="horz" wrap="square" lIns="121900" tIns="121900" rIns="121900" bIns="121900" rtlCol="0" anchor="ctr" anchorCtr="0">
            <a:normAutofit/>
          </a:bodyPr>
          <a:lstStyle/>
          <a:p>
            <a:pPr marL="0" indent="0">
              <a:buNone/>
            </a:pPr>
            <a:r>
              <a:rPr lang="en"/>
              <a:t>Uses suffix-trees to identify maximal exact repeat regions of minimum match length for a given genome.  </a:t>
            </a:r>
            <a:endParaRPr/>
          </a:p>
          <a:p>
            <a:pPr marL="0" indent="0">
              <a:spcBef>
                <a:spcPts val="1600"/>
              </a:spcBef>
              <a:buNone/>
            </a:pPr>
            <a:endParaRPr/>
          </a:p>
          <a:p>
            <a:pPr marL="0" indent="0">
              <a:spcBef>
                <a:spcPts val="1600"/>
              </a:spcBef>
              <a:buNone/>
            </a:pPr>
            <a:r>
              <a:rPr lang="en"/>
              <a:t>Does not report 'redundancies' consistently:</a:t>
            </a:r>
            <a:endParaRPr/>
          </a:p>
          <a:p>
            <a:pPr>
              <a:spcBef>
                <a:spcPts val="1600"/>
              </a:spcBef>
            </a:pPr>
            <a:r>
              <a:rPr lang="en"/>
              <a:t>Reports (</a:t>
            </a:r>
            <a:r>
              <a:rPr lang="en" b="1">
                <a:solidFill>
                  <a:schemeClr val="accent1"/>
                </a:solidFill>
              </a:rPr>
              <a:t>7</a:t>
            </a:r>
            <a:r>
              <a:rPr lang="en"/>
              <a:t>, 11, 7); (</a:t>
            </a:r>
            <a:r>
              <a:rPr lang="en" b="1">
                <a:solidFill>
                  <a:schemeClr val="accent1"/>
                </a:solidFill>
              </a:rPr>
              <a:t>1</a:t>
            </a:r>
            <a:r>
              <a:rPr lang="en"/>
              <a:t>, 11, 7); and the redundant triple (</a:t>
            </a:r>
            <a:r>
              <a:rPr lang="en" b="1">
                <a:solidFill>
                  <a:schemeClr val="accent1"/>
                </a:solidFill>
              </a:rPr>
              <a:t>1</a:t>
            </a:r>
            <a:r>
              <a:rPr lang="en" b="1"/>
              <a:t>, </a:t>
            </a:r>
            <a:r>
              <a:rPr lang="en" b="1">
                <a:solidFill>
                  <a:schemeClr val="accent1"/>
                </a:solidFill>
              </a:rPr>
              <a:t>7</a:t>
            </a:r>
            <a:r>
              <a:rPr lang="en"/>
              <a:t>, 7)</a:t>
            </a:r>
            <a:endParaRPr/>
          </a:p>
          <a:p>
            <a:r>
              <a:rPr lang="en"/>
              <a:t>But does not report redundant matches for 'aba': (15, 5, 3); (15, 11, 3); (5, 11, 3); </a:t>
            </a:r>
            <a:endParaRPr/>
          </a:p>
        </p:txBody>
      </p:sp>
      <p:pic>
        <p:nvPicPr>
          <p:cNvPr id="315" name="Google Shape;315;p29"/>
          <p:cNvPicPr preferRelativeResize="0"/>
          <p:nvPr/>
        </p:nvPicPr>
        <p:blipFill>
          <a:blip r:embed="rId3">
            <a:alphaModFix/>
          </a:blip>
          <a:stretch>
            <a:fillRect/>
          </a:stretch>
        </p:blipFill>
        <p:spPr>
          <a:xfrm>
            <a:off x="6621500" y="1692933"/>
            <a:ext cx="3987800" cy="4394200"/>
          </a:xfrm>
          <a:prstGeom prst="rect">
            <a:avLst/>
          </a:prstGeom>
          <a:noFill/>
          <a:ln>
            <a:noFill/>
          </a:ln>
        </p:spPr>
      </p:pic>
      <p:grpSp>
        <p:nvGrpSpPr>
          <p:cNvPr id="2" name="Group 1">
            <a:extLst>
              <a:ext uri="{FF2B5EF4-FFF2-40B4-BE49-F238E27FC236}">
                <a16:creationId xmlns:a16="http://schemas.microsoft.com/office/drawing/2014/main" id="{97136396-00FD-4116-B455-B35DEED5D47B}"/>
              </a:ext>
            </a:extLst>
          </p:cNvPr>
          <p:cNvGrpSpPr/>
          <p:nvPr/>
        </p:nvGrpSpPr>
        <p:grpSpPr>
          <a:xfrm>
            <a:off x="4377167" y="539317"/>
            <a:ext cx="7506633" cy="1051300"/>
            <a:chOff x="4377167" y="539317"/>
            <a:chExt cx="7506633" cy="1051300"/>
          </a:xfrm>
        </p:grpSpPr>
        <p:sp>
          <p:nvSpPr>
            <p:cNvPr id="316" name="Google Shape;316;p29"/>
            <p:cNvSpPr txBox="1"/>
            <p:nvPr/>
          </p:nvSpPr>
          <p:spPr>
            <a:xfrm>
              <a:off x="5347000" y="728485"/>
              <a:ext cx="6536800" cy="861734"/>
            </a:xfrm>
            <a:prstGeom prst="rect">
              <a:avLst/>
            </a:prstGeom>
            <a:noFill/>
            <a:ln>
              <a:noFill/>
            </a:ln>
          </p:spPr>
          <p:txBody>
            <a:bodyPr spcFirstLastPara="1" wrap="square" lIns="121900" tIns="121900" rIns="121900" bIns="121900" anchor="t" anchorCtr="0">
              <a:spAutoFit/>
            </a:bodyPr>
            <a:lstStyle/>
            <a:p>
              <a:pPr algn="ctr"/>
              <a:r>
                <a:rPr lang="en" sz="4000">
                  <a:solidFill>
                    <a:schemeClr val="bg2"/>
                  </a:solidFill>
                  <a:latin typeface="Roboto Slab"/>
                  <a:ea typeface="Roboto Slab"/>
                  <a:cs typeface="Roboto Slab"/>
                  <a:sym typeface="Roboto Slab"/>
                </a:rPr>
                <a:t>abacababacabacaba</a:t>
              </a:r>
              <a:endParaRPr sz="2400">
                <a:solidFill>
                  <a:schemeClr val="bg2"/>
                </a:solidFill>
              </a:endParaRPr>
            </a:p>
          </p:txBody>
        </p:sp>
        <p:sp>
          <p:nvSpPr>
            <p:cNvPr id="317" name="Google Shape;317;p29"/>
            <p:cNvSpPr txBox="1"/>
            <p:nvPr/>
          </p:nvSpPr>
          <p:spPr>
            <a:xfrm>
              <a:off x="4377167" y="728617"/>
              <a:ext cx="1794800" cy="862000"/>
            </a:xfrm>
            <a:prstGeom prst="rect">
              <a:avLst/>
            </a:prstGeom>
            <a:noFill/>
            <a:ln>
              <a:noFill/>
            </a:ln>
          </p:spPr>
          <p:txBody>
            <a:bodyPr spcFirstLastPara="1" wrap="square" lIns="121900" tIns="121900" rIns="121900" bIns="121900" anchor="ctr" anchorCtr="0">
              <a:noAutofit/>
            </a:bodyPr>
            <a:lstStyle/>
            <a:p>
              <a:pPr algn="r"/>
              <a:r>
                <a:rPr lang="en" sz="2400" b="1" i="1">
                  <a:solidFill>
                    <a:schemeClr val="bg2"/>
                  </a:solidFill>
                  <a:latin typeface="Open Sans"/>
                  <a:ea typeface="Open Sans"/>
                  <a:cs typeface="Open Sans"/>
                  <a:sym typeface="Open Sans"/>
                </a:rPr>
                <a:t>x</a:t>
              </a:r>
              <a:r>
                <a:rPr lang="en" sz="2400">
                  <a:solidFill>
                    <a:schemeClr val="bg2"/>
                  </a:solidFill>
                  <a:latin typeface="Open Sans"/>
                  <a:ea typeface="Open Sans"/>
                  <a:cs typeface="Open Sans"/>
                  <a:sym typeface="Open Sans"/>
                </a:rPr>
                <a:t>[1..17] =</a:t>
              </a:r>
              <a:endParaRPr sz="2400">
                <a:solidFill>
                  <a:schemeClr val="bg2"/>
                </a:solidFill>
                <a:latin typeface="Open Sans"/>
                <a:ea typeface="Open Sans"/>
                <a:cs typeface="Open Sans"/>
                <a:sym typeface="Open Sans"/>
              </a:endParaRPr>
            </a:p>
          </p:txBody>
        </p:sp>
        <p:sp>
          <p:nvSpPr>
            <p:cNvPr id="318" name="Google Shape;318;p29"/>
            <p:cNvSpPr txBox="1"/>
            <p:nvPr/>
          </p:nvSpPr>
          <p:spPr>
            <a:xfrm>
              <a:off x="6180600" y="539317"/>
              <a:ext cx="4869600" cy="463200"/>
            </a:xfrm>
            <a:prstGeom prst="rect">
              <a:avLst/>
            </a:prstGeom>
            <a:noFill/>
            <a:ln>
              <a:noFill/>
            </a:ln>
          </p:spPr>
          <p:txBody>
            <a:bodyPr spcFirstLastPara="1" wrap="square" lIns="121900" tIns="121900" rIns="121900" bIns="121900" anchor="ctr" anchorCtr="0">
              <a:noAutofit/>
            </a:bodyPr>
            <a:lstStyle/>
            <a:p>
              <a:pPr algn="ctr">
                <a:buSzPts val="1018"/>
              </a:pPr>
              <a:r>
                <a:rPr lang="en" sz="1200">
                  <a:solidFill>
                    <a:schemeClr val="bg2"/>
                  </a:solidFill>
                  <a:latin typeface="Courier New"/>
                  <a:ea typeface="Courier New"/>
                  <a:cs typeface="Courier New"/>
                  <a:sym typeface="Courier New"/>
                </a:rPr>
                <a:t>1  2  3  4  5  6  7  8  9  10 11 12 13 14 15 16 17</a:t>
              </a:r>
              <a:endParaRPr sz="1200">
                <a:solidFill>
                  <a:schemeClr val="bg2"/>
                </a:solidFill>
                <a:latin typeface="Courier New"/>
                <a:ea typeface="Courier New"/>
                <a:cs typeface="Courier New"/>
                <a:sym typeface="Courier New"/>
              </a:endParaRPr>
            </a:p>
          </p:txBody>
        </p:sp>
      </p:grpSp>
      <p:sp>
        <p:nvSpPr>
          <p:cNvPr id="319" name="Google Shape;319;p29"/>
          <p:cNvSpPr/>
          <p:nvPr/>
        </p:nvSpPr>
        <p:spPr>
          <a:xfrm>
            <a:off x="7100333" y="2624600"/>
            <a:ext cx="3419600" cy="231200"/>
          </a:xfrm>
          <a:prstGeom prst="rect">
            <a:avLst/>
          </a:prstGeom>
          <a:no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0" name="Google Shape;320;p29"/>
          <p:cNvSpPr/>
          <p:nvPr/>
        </p:nvSpPr>
        <p:spPr>
          <a:xfrm>
            <a:off x="7100333" y="2855800"/>
            <a:ext cx="3419600" cy="943200"/>
          </a:xfrm>
          <a:prstGeom prst="rect">
            <a:avLst/>
          </a:prstGeom>
          <a:no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28870437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 name="Title 4">
            <a:extLst>
              <a:ext uri="{FF2B5EF4-FFF2-40B4-BE49-F238E27FC236}">
                <a16:creationId xmlns:a16="http://schemas.microsoft.com/office/drawing/2014/main" id="{6C87958C-AB57-4D4B-B090-C77E611748E3}"/>
              </a:ext>
            </a:extLst>
          </p:cNvPr>
          <p:cNvSpPr>
            <a:spLocks noGrp="1"/>
          </p:cNvSpPr>
          <p:nvPr>
            <p:ph type="title"/>
          </p:nvPr>
        </p:nvSpPr>
        <p:spPr>
          <a:xfrm>
            <a:off x="838200" y="586992"/>
            <a:ext cx="4953000" cy="1664573"/>
          </a:xfrm>
        </p:spPr>
        <p:txBody>
          <a:bodyPr>
            <a:normAutofit/>
          </a:bodyPr>
          <a:lstStyle/>
          <a:p>
            <a:pPr>
              <a:lnSpc>
                <a:spcPct val="90000"/>
              </a:lnSpc>
            </a:pPr>
            <a:r>
              <a:rPr lang="en-CA" sz="4000">
                <a:solidFill>
                  <a:schemeClr val="tx2"/>
                </a:solidFill>
              </a:rPr>
              <a:t>MAXCOVER</a:t>
            </a:r>
            <a:br>
              <a:rPr lang="en-CA" sz="3700">
                <a:solidFill>
                  <a:schemeClr val="tx2"/>
                </a:solidFill>
              </a:rPr>
            </a:br>
            <a:r>
              <a:rPr lang="en-CA" sz="2000" b="0">
                <a:solidFill>
                  <a:schemeClr val="tx2"/>
                </a:solidFill>
              </a:rPr>
              <a:t>Software Architecture</a:t>
            </a:r>
          </a:p>
        </p:txBody>
      </p:sp>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2377EF59-30F4-DCE6-9B5A-0ECD90E1272F}"/>
                  </a:ext>
                </a:extLst>
              </p:cNvPr>
              <p:cNvSpPr>
                <a:spLocks noGrp="1"/>
              </p:cNvSpPr>
              <p:nvPr>
                <p:ph idx="1"/>
              </p:nvPr>
            </p:nvSpPr>
            <p:spPr>
              <a:xfrm>
                <a:off x="838200" y="2411653"/>
                <a:ext cx="4952681" cy="2994845"/>
              </a:xfrm>
            </p:spPr>
            <p:txBody>
              <a:bodyPr anchor="ctr">
                <a:normAutofit/>
              </a:bodyPr>
              <a:lstStyle/>
              <a:p>
                <a:r>
                  <a:rPr lang="en-US" sz="1800">
                    <a:solidFill>
                      <a:schemeClr val="tx2"/>
                    </a:solidFill>
                    <a:cs typeface="Courier New" panose="02070309020205020404" pitchFamily="49" charset="0"/>
                  </a:rPr>
                  <a:t>With a pre-computed </a:t>
                </a:r>
                <a:r>
                  <a:rPr lang="en-US" sz="1800">
                    <a:solidFill>
                      <a:schemeClr val="tx2"/>
                    </a:solidFill>
                    <a:latin typeface="Lobster" panose="00000500000000000000" pitchFamily="2" charset="0"/>
                    <a:cs typeface="Courier New" panose="02070309020205020404" pitchFamily="49" charset="0"/>
                  </a:rPr>
                  <a:t>OLP</a:t>
                </a:r>
                <a:r>
                  <a:rPr lang="en-US" sz="1800">
                    <a:solidFill>
                      <a:schemeClr val="tx2"/>
                    </a:solidFill>
                    <a:cs typeface="Courier New" panose="02070309020205020404" pitchFamily="49" charset="0"/>
                  </a:rPr>
                  <a:t> array, </a:t>
                </a:r>
                <a:r>
                  <a:rPr lang="en-US" sz="1800" b="1">
                    <a:solidFill>
                      <a:schemeClr val="tx2"/>
                    </a:solidFill>
                    <a:cs typeface="Courier New" panose="02070309020205020404" pitchFamily="49" charset="0"/>
                  </a:rPr>
                  <a:t>[MS18a]</a:t>
                </a:r>
                <a:r>
                  <a:rPr lang="en-US" sz="1800">
                    <a:solidFill>
                      <a:schemeClr val="tx2"/>
                    </a:solidFill>
                    <a:cs typeface="Courier New" panose="02070309020205020404" pitchFamily="49" charset="0"/>
                  </a:rPr>
                  <a:t> presented a linear-time algorithm to compute the </a:t>
                </a:r>
                <a:r>
                  <a:rPr lang="en-US" sz="1800">
                    <a:solidFill>
                      <a:schemeClr val="tx2"/>
                    </a:solidFill>
                    <a:latin typeface="Lobster" panose="00000500000000000000" pitchFamily="2" charset="0"/>
                    <a:cs typeface="Courier New" panose="02070309020205020404" pitchFamily="49" charset="0"/>
                  </a:rPr>
                  <a:t>RSPC</a:t>
                </a:r>
                <a:r>
                  <a:rPr lang="en-US" sz="1800">
                    <a:solidFill>
                      <a:schemeClr val="tx2"/>
                    </a:solidFill>
                    <a:cs typeface="Courier New" panose="02070309020205020404" pitchFamily="49" charset="0"/>
                  </a:rPr>
                  <a:t> array.</a:t>
                </a:r>
              </a:p>
              <a:p>
                <a:endParaRPr lang="en-US" sz="1800">
                  <a:solidFill>
                    <a:schemeClr val="tx2"/>
                  </a:solidFill>
                  <a:cs typeface="Courier New" panose="02070309020205020404" pitchFamily="49" charset="0"/>
                </a:endParaRPr>
              </a:p>
              <a:p>
                <a:r>
                  <a:rPr lang="en-US" sz="1800">
                    <a:solidFill>
                      <a:schemeClr val="tx2"/>
                    </a:solidFill>
                    <a:cs typeface="Courier New" panose="02070309020205020404" pitchFamily="49" charset="0"/>
                  </a:rPr>
                  <a:t>By traversing </a:t>
                </a:r>
                <a:r>
                  <a:rPr lang="en-US" sz="1800">
                    <a:solidFill>
                      <a:schemeClr val="tx2"/>
                    </a:solidFill>
                    <a:latin typeface="Lobster" panose="00000500000000000000" pitchFamily="2" charset="0"/>
                    <a:cs typeface="Courier New" panose="02070309020205020404" pitchFamily="49" charset="0"/>
                  </a:rPr>
                  <a:t>RSPC </a:t>
                </a:r>
                <a:r>
                  <a:rPr lang="en-US" sz="1800">
                    <a:solidFill>
                      <a:schemeClr val="tx2"/>
                    </a:solidFill>
                    <a:cs typeface="Courier New" panose="02070309020205020404" pitchFamily="49" charset="0"/>
                  </a:rPr>
                  <a:t>for the maximal value, compute the list of maximal covers </a:t>
                </a:r>
                <a14:m>
                  <m:oMath xmlns:m="http://schemas.openxmlformats.org/officeDocument/2006/math">
                    <m:r>
                      <a:rPr lang="en-US" sz="1800" b="1" i="1" dirty="0" smtClean="0">
                        <a:solidFill>
                          <a:schemeClr val="tx2"/>
                        </a:solidFill>
                        <a:latin typeface="Cambria Math" panose="02040503050406030204" pitchFamily="18" charset="0"/>
                        <a:cs typeface="Courier New" panose="02070309020205020404" pitchFamily="49" charset="0"/>
                      </a:rPr>
                      <m:t>𝝁</m:t>
                    </m:r>
                  </m:oMath>
                </a14:m>
                <a:r>
                  <a:rPr lang="en-US" sz="1800">
                    <a:solidFill>
                      <a:schemeClr val="tx2"/>
                    </a:solidFill>
                    <a:cs typeface="Courier New" panose="02070309020205020404" pitchFamily="49" charset="0"/>
                  </a:rPr>
                  <a:t> for a given </a:t>
                </a:r>
                <a14:m>
                  <m:oMath xmlns:m="http://schemas.openxmlformats.org/officeDocument/2006/math">
                    <m:r>
                      <a:rPr lang="en-US" sz="1800" b="1" i="1" dirty="0" smtClean="0">
                        <a:solidFill>
                          <a:schemeClr val="tx2"/>
                        </a:solidFill>
                        <a:latin typeface="Cambria Math" panose="02040503050406030204" pitchFamily="18" charset="0"/>
                        <a:cs typeface="Courier New" panose="02070309020205020404" pitchFamily="49" charset="0"/>
                      </a:rPr>
                      <m:t>𝒙</m:t>
                    </m:r>
                  </m:oMath>
                </a14:m>
                <a:r>
                  <a:rPr lang="en-US" sz="1800">
                    <a:solidFill>
                      <a:schemeClr val="tx2"/>
                    </a:solidFill>
                    <a:cs typeface="Courier New" panose="02070309020205020404" pitchFamily="49" charset="0"/>
                  </a:rPr>
                  <a:t>.</a:t>
                </a:r>
              </a:p>
            </p:txBody>
          </p:sp>
        </mc:Choice>
        <mc:Fallback xmlns="">
          <p:sp>
            <p:nvSpPr>
              <p:cNvPr id="12" name="Content Placeholder 11">
                <a:extLst>
                  <a:ext uri="{FF2B5EF4-FFF2-40B4-BE49-F238E27FC236}">
                    <a16:creationId xmlns:a16="http://schemas.microsoft.com/office/drawing/2014/main" id="{2377EF59-30F4-DCE6-9B5A-0ECD90E1272F}"/>
                  </a:ext>
                </a:extLst>
              </p:cNvPr>
              <p:cNvSpPr>
                <a:spLocks noGrp="1" noRot="1" noChangeAspect="1" noMove="1" noResize="1" noEditPoints="1" noAdjustHandles="1" noChangeArrowheads="1" noChangeShapeType="1" noTextEdit="1"/>
              </p:cNvSpPr>
              <p:nvPr>
                <p:ph idx="1"/>
              </p:nvPr>
            </p:nvSpPr>
            <p:spPr>
              <a:xfrm>
                <a:off x="838200" y="2411653"/>
                <a:ext cx="4952681" cy="2994845"/>
              </a:xfrm>
              <a:blipFill>
                <a:blip r:embed="rId2"/>
                <a:stretch>
                  <a:fillRect l="-862"/>
                </a:stretch>
              </a:blipFill>
            </p:spPr>
            <p:txBody>
              <a:bodyPr/>
              <a:lstStyle/>
              <a:p>
                <a:r>
                  <a:rPr lang="en-CA">
                    <a:noFill/>
                  </a:rPr>
                  <a:t> </a:t>
                </a:r>
              </a:p>
            </p:txBody>
          </p:sp>
        </mc:Fallback>
      </mc:AlternateContent>
      <p:sp>
        <p:nvSpPr>
          <p:cNvPr id="19" name="Rectangle 18">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96875" y="0"/>
            <a:ext cx="5992075"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4F5CB7-A3D1-44A9-8B58-DB497DD7DD92}"/>
              </a:ext>
            </a:extLst>
          </p:cNvPr>
          <p:cNvSpPr>
            <a:spLocks noGrp="1"/>
          </p:cNvSpPr>
          <p:nvPr>
            <p:ph type="sldNum" sz="quarter" idx="12"/>
          </p:nvPr>
        </p:nvSpPr>
        <p:spPr>
          <a:xfrm>
            <a:off x="8610600" y="6327648"/>
            <a:ext cx="2743200" cy="365125"/>
          </a:xfrm>
        </p:spPr>
        <p:txBody>
          <a:bodyPr>
            <a:normAutofit/>
          </a:bodyPr>
          <a:lstStyle/>
          <a:p>
            <a:pPr>
              <a:spcAft>
                <a:spcPts val="600"/>
              </a:spcAft>
            </a:pPr>
            <a:fld id="{73B850FF-6169-4056-8077-06FFA93A5366}" type="slidenum">
              <a:rPr lang="en-US" smtClean="0"/>
              <a:pPr>
                <a:spcAft>
                  <a:spcPts val="600"/>
                </a:spcAft>
              </a:pPr>
              <a:t>79</a:t>
            </a:fld>
            <a:endParaRPr lang="en-US"/>
          </a:p>
        </p:txBody>
      </p:sp>
      <p:sp>
        <p:nvSpPr>
          <p:cNvPr id="87" name="TextBox 86">
            <a:extLst>
              <a:ext uri="{FF2B5EF4-FFF2-40B4-BE49-F238E27FC236}">
                <a16:creationId xmlns:a16="http://schemas.microsoft.com/office/drawing/2014/main" id="{4A1E12A6-5E75-43C6-97D1-ED562F5F82CE}"/>
              </a:ext>
            </a:extLst>
          </p:cNvPr>
          <p:cNvSpPr txBox="1"/>
          <p:nvPr/>
        </p:nvSpPr>
        <p:spPr>
          <a:xfrm>
            <a:off x="102966" y="6310155"/>
            <a:ext cx="6093994" cy="400110"/>
          </a:xfrm>
          <a:prstGeom prst="rect">
            <a:avLst/>
          </a:prstGeom>
          <a:noFill/>
        </p:spPr>
        <p:txBody>
          <a:bodyPr wrap="square">
            <a:spAutoFit/>
          </a:bodyPr>
          <a:lstStyle/>
          <a:p>
            <a:pPr algn="r"/>
            <a:r>
              <a:rPr lang="en-US" sz="1000" b="0" i="0" u="none" strike="noStrike" baseline="0">
                <a:latin typeface="LMRoman10-Regular"/>
              </a:rPr>
              <a:t>[MS18a] N. Mhaskar and W. Smyth. String covering with optimal covers. </a:t>
            </a:r>
            <a:r>
              <a:rPr lang="en-US" sz="1000" b="0" i="1" u="none" strike="noStrike" baseline="0">
                <a:latin typeface="LMRoman10-Italic"/>
              </a:rPr>
              <a:t>Journal of</a:t>
            </a:r>
          </a:p>
          <a:p>
            <a:pPr algn="r"/>
            <a:r>
              <a:rPr lang="pt-BR" sz="1000" b="0" i="1" u="none" strike="noStrike" baseline="0">
                <a:latin typeface="LMRoman10-Italic"/>
              </a:rPr>
              <a:t>Discrete Algorithms </a:t>
            </a:r>
            <a:r>
              <a:rPr lang="pt-BR" sz="1000" b="0" i="0" u="none" strike="noStrike" baseline="0">
                <a:latin typeface="LMRoman10-Regular"/>
              </a:rPr>
              <a:t>51 (2018), 26–38. </a:t>
            </a:r>
            <a:r>
              <a:rPr lang="pt-BR" sz="1000" b="0" i="0" u="none" strike="noStrike" baseline="0">
                <a:latin typeface="LMRomanCaps10-Regular"/>
              </a:rPr>
              <a:t>issn</a:t>
            </a:r>
            <a:r>
              <a:rPr lang="pt-BR" sz="1000" b="0" i="0" u="none" strike="noStrike" baseline="0">
                <a:latin typeface="LMRoman10-Regular"/>
              </a:rPr>
              <a:t>: 1570-8667.</a:t>
            </a:r>
            <a:endParaRPr lang="en-CA" sz="1000"/>
          </a:p>
        </p:txBody>
      </p:sp>
      <p:grpSp>
        <p:nvGrpSpPr>
          <p:cNvPr id="29" name="Group 28">
            <a:extLst>
              <a:ext uri="{FF2B5EF4-FFF2-40B4-BE49-F238E27FC236}">
                <a16:creationId xmlns:a16="http://schemas.microsoft.com/office/drawing/2014/main" id="{E5317117-1D38-4456-9C6C-BAA1B8E1C0D0}"/>
              </a:ext>
            </a:extLst>
          </p:cNvPr>
          <p:cNvGrpSpPr/>
          <p:nvPr/>
        </p:nvGrpSpPr>
        <p:grpSpPr>
          <a:xfrm>
            <a:off x="8568690" y="609712"/>
            <a:ext cx="1303020" cy="5638576"/>
            <a:chOff x="8568690" y="609712"/>
            <a:chExt cx="1303020" cy="5638576"/>
          </a:xfrm>
        </p:grpSpPr>
        <p:sp>
          <p:nvSpPr>
            <p:cNvPr id="30" name="Oval 29">
              <a:extLst>
                <a:ext uri="{FF2B5EF4-FFF2-40B4-BE49-F238E27FC236}">
                  <a16:creationId xmlns:a16="http://schemas.microsoft.com/office/drawing/2014/main" id="{92E441AF-C60E-4B76-AF7E-54E18F13D03D}"/>
                </a:ext>
              </a:extLst>
            </p:cNvPr>
            <p:cNvSpPr/>
            <p:nvPr/>
          </p:nvSpPr>
          <p:spPr>
            <a:xfrm>
              <a:off x="8682990" y="609712"/>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Main()</a:t>
              </a:r>
            </a:p>
          </p:txBody>
        </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FCF6B6F2-C565-4701-91AF-95B05552FE2C}"/>
                    </a:ext>
                  </a:extLst>
                </p:cNvPr>
                <p:cNvSpPr/>
                <p:nvPr/>
              </p:nvSpPr>
              <p:spPr>
                <a:xfrm>
                  <a:off x="8568690" y="1402962"/>
                  <a:ext cx="1303020"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latin typeface="Cambria Math" panose="02040503050406030204" pitchFamily="18" charset="0"/>
                            <a:cs typeface="Courier New" panose="02070309020205020404" pitchFamily="49" charset="0"/>
                          </a:rPr>
                          <m:t>𝐶𝑜𝑚𝑝𝑢𝑡𝑒</m:t>
                        </m:r>
                        <m:r>
                          <a:rPr lang="en-CA" sz="1200" i="1" dirty="0" smtClean="0">
                            <a:latin typeface="Cambria Math" panose="02040503050406030204" pitchFamily="18" charset="0"/>
                            <a:cs typeface="Courier New" panose="02070309020205020404" pitchFamily="49" charset="0"/>
                          </a:rPr>
                          <m:t>_</m:t>
                        </m:r>
                        <m:r>
                          <a:rPr lang="en-CA" sz="1200" i="1" dirty="0" smtClean="0">
                            <a:latin typeface="Cambria Math" panose="02040503050406030204" pitchFamily="18" charset="0"/>
                            <a:cs typeface="Courier New" panose="02070309020205020404" pitchFamily="49" charset="0"/>
                          </a:rPr>
                          <m:t>𝑀𝐶</m:t>
                        </m:r>
                        <m:r>
                          <a:rPr lang="en-CA" sz="1200" i="1" dirty="0">
                            <a:latin typeface="Cambria Math" panose="02040503050406030204" pitchFamily="18" charset="0"/>
                            <a:cs typeface="Courier New" panose="02070309020205020404" pitchFamily="49" charset="0"/>
                          </a:rPr>
                          <m:t>()</m:t>
                        </m:r>
                      </m:oMath>
                    </m:oMathPara>
                  </a14:m>
                  <a:endParaRPr lang="en-CA" sz="1200">
                    <a:latin typeface="Courier New" panose="02070309020205020404" pitchFamily="49" charset="0"/>
                    <a:cs typeface="Courier New" panose="02070309020205020404" pitchFamily="49" charset="0"/>
                  </a:endParaRPr>
                </a:p>
              </p:txBody>
            </p:sp>
          </mc:Choice>
          <mc:Fallback xmlns="">
            <p:sp>
              <p:nvSpPr>
                <p:cNvPr id="31" name="Rectangle 30">
                  <a:extLst>
                    <a:ext uri="{FF2B5EF4-FFF2-40B4-BE49-F238E27FC236}">
                      <a16:creationId xmlns:a16="http://schemas.microsoft.com/office/drawing/2014/main" id="{FCF6B6F2-C565-4701-91AF-95B05552FE2C}"/>
                    </a:ext>
                  </a:extLst>
                </p:cNvPr>
                <p:cNvSpPr>
                  <a:spLocks noRot="1" noChangeAspect="1" noMove="1" noResize="1" noEditPoints="1" noAdjustHandles="1" noChangeArrowheads="1" noChangeShapeType="1" noTextEdit="1"/>
                </p:cNvSpPr>
                <p:nvPr/>
              </p:nvSpPr>
              <p:spPr>
                <a:xfrm>
                  <a:off x="8568690" y="1402962"/>
                  <a:ext cx="1303020" cy="464820"/>
                </a:xfrm>
                <a:prstGeom prst="rect">
                  <a:avLst/>
                </a:prstGeom>
                <a:blipFill>
                  <a:blip r:embed="rId4"/>
                  <a:stretch>
                    <a:fillRect/>
                  </a:stretch>
                </a:blipFill>
              </p:spPr>
              <p:txBody>
                <a:bodyPr/>
                <a:lstStyle/>
                <a:p>
                  <a:r>
                    <a:rPr lang="en-CA">
                      <a:noFill/>
                    </a:rPr>
                    <a:t> </a:t>
                  </a:r>
                </a:p>
              </p:txBody>
            </p:sp>
          </mc:Fallback>
        </mc:AlternateContent>
        <p:sp>
          <p:nvSpPr>
            <p:cNvPr id="32" name="Rectangle: Rounded Corners 31">
              <a:extLst>
                <a:ext uri="{FF2B5EF4-FFF2-40B4-BE49-F238E27FC236}">
                  <a16:creationId xmlns:a16="http://schemas.microsoft.com/office/drawing/2014/main" id="{8D43C2D8-3182-4B16-8447-DBB1907DF626}"/>
                </a:ext>
              </a:extLst>
            </p:cNvPr>
            <p:cNvSpPr/>
            <p:nvPr/>
          </p:nvSpPr>
          <p:spPr>
            <a:xfrm>
              <a:off x="8831304" y="1985582"/>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SA</a:t>
              </a:r>
            </a:p>
          </p:txBody>
        </p:sp>
        <p:sp>
          <p:nvSpPr>
            <p:cNvPr id="35" name="Rectangle: Rounded Corners 34">
              <a:extLst>
                <a:ext uri="{FF2B5EF4-FFF2-40B4-BE49-F238E27FC236}">
                  <a16:creationId xmlns:a16="http://schemas.microsoft.com/office/drawing/2014/main" id="{0DA0520C-0FA7-4004-A33F-1DB9F4CF5071}"/>
                </a:ext>
              </a:extLst>
            </p:cNvPr>
            <p:cNvSpPr/>
            <p:nvPr/>
          </p:nvSpPr>
          <p:spPr>
            <a:xfrm>
              <a:off x="8831304" y="2586978"/>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LCP</a:t>
              </a:r>
            </a:p>
          </p:txBody>
        </p:sp>
        <p:sp>
          <p:nvSpPr>
            <p:cNvPr id="36" name="Rectangle: Rounded Corners 35">
              <a:extLst>
                <a:ext uri="{FF2B5EF4-FFF2-40B4-BE49-F238E27FC236}">
                  <a16:creationId xmlns:a16="http://schemas.microsoft.com/office/drawing/2014/main" id="{A5D563B4-844A-4933-901C-944149488F77}"/>
                </a:ext>
              </a:extLst>
            </p:cNvPr>
            <p:cNvSpPr/>
            <p:nvPr/>
          </p:nvSpPr>
          <p:spPr>
            <a:xfrm>
              <a:off x="8841228" y="3188374"/>
              <a:ext cx="75476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RSF</a:t>
              </a:r>
            </a:p>
          </p:txBody>
        </p:sp>
        <p:sp>
          <p:nvSpPr>
            <p:cNvPr id="37" name="Rectangle: Rounded Corners 36">
              <a:extLst>
                <a:ext uri="{FF2B5EF4-FFF2-40B4-BE49-F238E27FC236}">
                  <a16:creationId xmlns:a16="http://schemas.microsoft.com/office/drawing/2014/main" id="{5CB7B584-042B-4301-B0BF-6B6D061014DF}"/>
                </a:ext>
              </a:extLst>
            </p:cNvPr>
            <p:cNvSpPr/>
            <p:nvPr/>
          </p:nvSpPr>
          <p:spPr>
            <a:xfrm>
              <a:off x="8839703" y="3789770"/>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OLP</a:t>
              </a:r>
            </a:p>
          </p:txBody>
        </p:sp>
        <p:sp>
          <p:nvSpPr>
            <p:cNvPr id="42" name="Rectangle: Rounded Corners 41">
              <a:extLst>
                <a:ext uri="{FF2B5EF4-FFF2-40B4-BE49-F238E27FC236}">
                  <a16:creationId xmlns:a16="http://schemas.microsoft.com/office/drawing/2014/main" id="{5B148028-2A5D-40AD-93C4-AA9C21476AA1}"/>
                </a:ext>
              </a:extLst>
            </p:cNvPr>
            <p:cNvSpPr/>
            <p:nvPr/>
          </p:nvSpPr>
          <p:spPr>
            <a:xfrm>
              <a:off x="8839703" y="4391166"/>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RSPC</a:t>
              </a:r>
            </a:p>
          </p:txBody>
        </p:sp>
        <mc:AlternateContent xmlns:mc="http://schemas.openxmlformats.org/markup-compatibility/2006" xmlns:a14="http://schemas.microsoft.com/office/drawing/2010/main">
          <mc:Choice Requires="a14">
            <p:sp>
              <p:nvSpPr>
                <p:cNvPr id="43" name="Rectangle: Rounded Corners 42">
                  <a:extLst>
                    <a:ext uri="{FF2B5EF4-FFF2-40B4-BE49-F238E27FC236}">
                      <a16:creationId xmlns:a16="http://schemas.microsoft.com/office/drawing/2014/main" id="{AF44C69D-973B-4A69-B576-E58F65C6E631}"/>
                    </a:ext>
                  </a:extLst>
                </p:cNvPr>
                <p:cNvSpPr/>
                <p:nvPr/>
              </p:nvSpPr>
              <p:spPr>
                <a:xfrm>
                  <a:off x="8768576" y="4973786"/>
                  <a:ext cx="903249" cy="464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latin typeface="Cambria Math" panose="02040503050406030204" pitchFamily="18" charset="0"/>
                            <a:cs typeface="Courier New" panose="02070309020205020404" pitchFamily="49" charset="0"/>
                          </a:rPr>
                          <m:t>𝑀𝐶</m:t>
                        </m:r>
                        <m:r>
                          <a:rPr lang="en-CA" sz="1200" i="1" dirty="0" smtClean="0">
                            <a:latin typeface="Cambria Math" panose="02040503050406030204" pitchFamily="18" charset="0"/>
                            <a:cs typeface="Courier New" panose="02070309020205020404" pitchFamily="49" charset="0"/>
                          </a:rPr>
                          <m:t>_</m:t>
                        </m:r>
                        <m:r>
                          <a:rPr lang="en-CA" sz="1200" i="1" dirty="0" smtClean="0">
                            <a:latin typeface="Cambria Math" panose="02040503050406030204" pitchFamily="18" charset="0"/>
                            <a:cs typeface="Courier New" panose="02070309020205020404" pitchFamily="49" charset="0"/>
                          </a:rPr>
                          <m:t>𝐿𝑖𝑠𝑡</m:t>
                        </m:r>
                      </m:oMath>
                    </m:oMathPara>
                  </a14:m>
                  <a:endParaRPr lang="en-CA" sz="1200" baseline="-25000">
                    <a:latin typeface="Courier New" panose="02070309020205020404" pitchFamily="49" charset="0"/>
                    <a:cs typeface="Courier New" panose="02070309020205020404" pitchFamily="49" charset="0"/>
                  </a:endParaRPr>
                </a:p>
              </p:txBody>
            </p:sp>
          </mc:Choice>
          <mc:Fallback xmlns="">
            <p:sp>
              <p:nvSpPr>
                <p:cNvPr id="43" name="Rectangle: Rounded Corners 42">
                  <a:extLst>
                    <a:ext uri="{FF2B5EF4-FFF2-40B4-BE49-F238E27FC236}">
                      <a16:creationId xmlns:a16="http://schemas.microsoft.com/office/drawing/2014/main" id="{AF44C69D-973B-4A69-B576-E58F65C6E631}"/>
                    </a:ext>
                  </a:extLst>
                </p:cNvPr>
                <p:cNvSpPr>
                  <a:spLocks noRot="1" noChangeAspect="1" noMove="1" noResize="1" noEditPoints="1" noAdjustHandles="1" noChangeArrowheads="1" noChangeShapeType="1" noTextEdit="1"/>
                </p:cNvSpPr>
                <p:nvPr/>
              </p:nvSpPr>
              <p:spPr>
                <a:xfrm>
                  <a:off x="8768576" y="4973786"/>
                  <a:ext cx="903249" cy="464820"/>
                </a:xfrm>
                <a:prstGeom prst="roundRect">
                  <a:avLst/>
                </a:prstGeom>
                <a:blipFill>
                  <a:blip r:embed="rId5"/>
                  <a:stretch>
                    <a:fillRect/>
                  </a:stretch>
                </a:blipFill>
              </p:spPr>
              <p:txBody>
                <a:bodyPr/>
                <a:lstStyle/>
                <a:p>
                  <a:r>
                    <a:rPr lang="en-CA">
                      <a:noFill/>
                    </a:rPr>
                    <a:t> </a:t>
                  </a:r>
                </a:p>
              </p:txBody>
            </p:sp>
          </mc:Fallback>
        </mc:AlternateContent>
        <p:sp>
          <p:nvSpPr>
            <p:cNvPr id="44" name="Oval 43">
              <a:extLst>
                <a:ext uri="{FF2B5EF4-FFF2-40B4-BE49-F238E27FC236}">
                  <a16:creationId xmlns:a16="http://schemas.microsoft.com/office/drawing/2014/main" id="{6560499D-991F-47C1-A1C7-5A5356BBB266}"/>
                </a:ext>
              </a:extLst>
            </p:cNvPr>
            <p:cNvSpPr/>
            <p:nvPr/>
          </p:nvSpPr>
          <p:spPr>
            <a:xfrm>
              <a:off x="8682990" y="5556409"/>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Output</a:t>
              </a:r>
            </a:p>
          </p:txBody>
        </p:sp>
        <p:cxnSp>
          <p:nvCxnSpPr>
            <p:cNvPr id="45" name="Connector: Elbow 44">
              <a:extLst>
                <a:ext uri="{FF2B5EF4-FFF2-40B4-BE49-F238E27FC236}">
                  <a16:creationId xmlns:a16="http://schemas.microsoft.com/office/drawing/2014/main" id="{E3C95369-FD54-4B64-900D-22E58185F2DD}"/>
                </a:ext>
              </a:extLst>
            </p:cNvPr>
            <p:cNvCxnSpPr>
              <a:cxnSpLocks/>
            </p:cNvCxnSpPr>
            <p:nvPr/>
          </p:nvCxnSpPr>
          <p:spPr>
            <a:xfrm rot="16200000" flipH="1">
              <a:off x="9164821" y="1349102"/>
              <a:ext cx="110759" cy="6350"/>
            </a:xfrm>
            <a:prstGeom prst="bentConnector3">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EFE19A4-68D4-4FAE-8B95-902CA71924EA}"/>
                </a:ext>
              </a:extLst>
            </p:cNvPr>
            <p:cNvCxnSpPr>
              <a:cxnSpLocks/>
            </p:cNvCxnSpPr>
            <p:nvPr/>
          </p:nvCxnSpPr>
          <p:spPr>
            <a:xfrm flipH="1">
              <a:off x="9220200" y="5433912"/>
              <a:ext cx="1" cy="127191"/>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6F93965C-D668-43CF-BCC8-9FC087692E72}"/>
                </a:ext>
              </a:extLst>
            </p:cNvPr>
            <p:cNvCxnSpPr>
              <a:cxnSpLocks/>
              <a:endCxn id="32" idx="0"/>
            </p:cNvCxnSpPr>
            <p:nvPr/>
          </p:nvCxnSpPr>
          <p:spPr>
            <a:xfrm flipH="1">
              <a:off x="9218612" y="1863088"/>
              <a:ext cx="1588" cy="122494"/>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9975CB5-D85A-4F39-AF9A-85C6A9CBFA79}"/>
                </a:ext>
              </a:extLst>
            </p:cNvPr>
            <p:cNvCxnSpPr>
              <a:cxnSpLocks/>
              <a:stCxn id="32" idx="2"/>
              <a:endCxn id="35" idx="0"/>
            </p:cNvCxnSpPr>
            <p:nvPr/>
          </p:nvCxnSpPr>
          <p:spPr>
            <a:xfrm>
              <a:off x="9218612" y="2450402"/>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918477D-BBB1-4366-B7D0-EC696EBBE65F}"/>
                </a:ext>
              </a:extLst>
            </p:cNvPr>
            <p:cNvCxnSpPr>
              <a:cxnSpLocks/>
              <a:stCxn id="35" idx="2"/>
              <a:endCxn id="36" idx="0"/>
            </p:cNvCxnSpPr>
            <p:nvPr/>
          </p:nvCxnSpPr>
          <p:spPr>
            <a:xfrm>
              <a:off x="9218612" y="3051798"/>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E8B33273-EFF3-41E2-85E7-1A462A084751}"/>
                </a:ext>
              </a:extLst>
            </p:cNvPr>
            <p:cNvCxnSpPr>
              <a:cxnSpLocks/>
              <a:stCxn id="36" idx="2"/>
              <a:endCxn id="37" idx="0"/>
            </p:cNvCxnSpPr>
            <p:nvPr/>
          </p:nvCxnSpPr>
          <p:spPr>
            <a:xfrm>
              <a:off x="9218612" y="3653194"/>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4C9DFAA2-EC5D-4457-BA72-0BB7A5676A77}"/>
                </a:ext>
              </a:extLst>
            </p:cNvPr>
            <p:cNvCxnSpPr>
              <a:cxnSpLocks/>
              <a:stCxn id="37" idx="2"/>
              <a:endCxn id="42" idx="0"/>
            </p:cNvCxnSpPr>
            <p:nvPr/>
          </p:nvCxnSpPr>
          <p:spPr>
            <a:xfrm>
              <a:off x="9218612" y="4254590"/>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C6B61991-321D-48C2-9B71-DCAB6E775428}"/>
                </a:ext>
              </a:extLst>
            </p:cNvPr>
            <p:cNvCxnSpPr>
              <a:cxnSpLocks/>
              <a:stCxn id="42" idx="2"/>
              <a:endCxn id="43" idx="0"/>
            </p:cNvCxnSpPr>
            <p:nvPr/>
          </p:nvCxnSpPr>
          <p:spPr>
            <a:xfrm>
              <a:off x="9218612" y="4855986"/>
              <a:ext cx="1589" cy="11780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8470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2"/>
          <p:cNvSpPr txBox="1">
            <a:spLocks noGrp="1"/>
          </p:cNvSpPr>
          <p:nvPr>
            <p:ph type="title"/>
          </p:nvPr>
        </p:nvSpPr>
        <p:spPr>
          <a:xfrm>
            <a:off x="415600" y="593367"/>
            <a:ext cx="11360800" cy="943200"/>
          </a:xfrm>
          <a:prstGeom prst="rect">
            <a:avLst/>
          </a:prstGeom>
        </p:spPr>
        <p:txBody>
          <a:bodyPr spcFirstLastPara="1" vert="horz" wrap="square" lIns="121900" tIns="121900" rIns="121900" bIns="121900" rtlCol="0" anchor="t" anchorCtr="0">
            <a:normAutofit fontScale="90000"/>
          </a:bodyPr>
          <a:lstStyle/>
          <a:p>
            <a:r>
              <a:rPr lang="en-CA" dirty="0"/>
              <a:t>Definitions </a:t>
            </a:r>
            <a:br>
              <a:rPr lang="en-CA" dirty="0"/>
            </a:br>
            <a:r>
              <a:rPr lang="en-CA" sz="2200" b="0" dirty="0"/>
              <a:t>Maximal Cover</a:t>
            </a:r>
            <a:endParaRPr dirty="0">
              <a:solidFill>
                <a:schemeClr val="bg2"/>
              </a:solidFill>
            </a:endParaRPr>
          </a:p>
        </p:txBody>
      </p:sp>
      <p:sp>
        <p:nvSpPr>
          <p:cNvPr id="209" name="Google Shape;209;p22"/>
          <p:cNvSpPr txBox="1"/>
          <p:nvPr/>
        </p:nvSpPr>
        <p:spPr>
          <a:xfrm>
            <a:off x="366986" y="3639900"/>
            <a:ext cx="902934" cy="589200"/>
          </a:xfrm>
          <a:prstGeom prst="rect">
            <a:avLst/>
          </a:prstGeom>
          <a:noFill/>
          <a:ln>
            <a:noFill/>
          </a:ln>
        </p:spPr>
        <p:txBody>
          <a:bodyPr spcFirstLastPara="1" wrap="square" lIns="121900" tIns="121900" rIns="121900" bIns="121900" anchor="t" anchorCtr="0">
            <a:noAutofit/>
          </a:bodyPr>
          <a:lstStyle/>
          <a:p>
            <a:pPr algn="r">
              <a:lnSpc>
                <a:spcPct val="115000"/>
              </a:lnSpc>
            </a:pPr>
            <a:r>
              <a:rPr lang="en" sz="2400">
                <a:solidFill>
                  <a:schemeClr val="bg2"/>
                </a:solidFill>
                <a:latin typeface="Lobster" panose="00000500000000000000" pitchFamily="2" charset="0"/>
                <a:ea typeface="Roboto"/>
                <a:cs typeface="Roboto"/>
                <a:sym typeface="Roboto"/>
              </a:rPr>
              <a:t>LCP</a:t>
            </a:r>
            <a:endParaRPr sz="2400">
              <a:solidFill>
                <a:schemeClr val="bg2"/>
              </a:solidFill>
              <a:latin typeface="Lobster" panose="00000500000000000000" pitchFamily="2" charset="0"/>
              <a:ea typeface="Roboto"/>
              <a:cs typeface="Roboto"/>
              <a:sym typeface="Roboto"/>
            </a:endParaRPr>
          </a:p>
          <a:p>
            <a:pPr algn="r">
              <a:lnSpc>
                <a:spcPct val="115000"/>
              </a:lnSpc>
              <a:spcBef>
                <a:spcPts val="2133"/>
              </a:spcBef>
              <a:spcAft>
                <a:spcPts val="2133"/>
              </a:spcAft>
            </a:pPr>
            <a:endParaRPr sz="2400">
              <a:solidFill>
                <a:schemeClr val="bg2"/>
              </a:solidFill>
              <a:latin typeface="Lobster" panose="00000500000000000000" pitchFamily="2" charset="0"/>
              <a:ea typeface="Roboto"/>
              <a:cs typeface="Roboto"/>
              <a:sym typeface="Roboto"/>
            </a:endParaRPr>
          </a:p>
        </p:txBody>
      </p:sp>
      <p:graphicFrame>
        <p:nvGraphicFramePr>
          <p:cNvPr id="210" name="Google Shape;210;p22"/>
          <p:cNvGraphicFramePr/>
          <p:nvPr/>
        </p:nvGraphicFramePr>
        <p:xfrm>
          <a:off x="1269985" y="3639900"/>
          <a:ext cx="9652039" cy="589240"/>
        </p:xfrm>
        <a:graphic>
          <a:graphicData uri="http://schemas.openxmlformats.org/drawingml/2006/table">
            <a:tbl>
              <a:tblPr>
                <a:noFill/>
              </a:tblPr>
              <a:tblGrid>
                <a:gridCol w="567767">
                  <a:extLst>
                    <a:ext uri="{9D8B030D-6E8A-4147-A177-3AD203B41FA5}">
                      <a16:colId xmlns:a16="http://schemas.microsoft.com/office/drawing/2014/main" val="20000"/>
                    </a:ext>
                  </a:extLst>
                </a:gridCol>
                <a:gridCol w="567767">
                  <a:extLst>
                    <a:ext uri="{9D8B030D-6E8A-4147-A177-3AD203B41FA5}">
                      <a16:colId xmlns:a16="http://schemas.microsoft.com/office/drawing/2014/main" val="20001"/>
                    </a:ext>
                  </a:extLst>
                </a:gridCol>
                <a:gridCol w="567767">
                  <a:extLst>
                    <a:ext uri="{9D8B030D-6E8A-4147-A177-3AD203B41FA5}">
                      <a16:colId xmlns:a16="http://schemas.microsoft.com/office/drawing/2014/main" val="20002"/>
                    </a:ext>
                  </a:extLst>
                </a:gridCol>
                <a:gridCol w="567767">
                  <a:extLst>
                    <a:ext uri="{9D8B030D-6E8A-4147-A177-3AD203B41FA5}">
                      <a16:colId xmlns:a16="http://schemas.microsoft.com/office/drawing/2014/main" val="20003"/>
                    </a:ext>
                  </a:extLst>
                </a:gridCol>
                <a:gridCol w="567767">
                  <a:extLst>
                    <a:ext uri="{9D8B030D-6E8A-4147-A177-3AD203B41FA5}">
                      <a16:colId xmlns:a16="http://schemas.microsoft.com/office/drawing/2014/main" val="20004"/>
                    </a:ext>
                  </a:extLst>
                </a:gridCol>
                <a:gridCol w="567767">
                  <a:extLst>
                    <a:ext uri="{9D8B030D-6E8A-4147-A177-3AD203B41FA5}">
                      <a16:colId xmlns:a16="http://schemas.microsoft.com/office/drawing/2014/main" val="20005"/>
                    </a:ext>
                  </a:extLst>
                </a:gridCol>
                <a:gridCol w="567767">
                  <a:extLst>
                    <a:ext uri="{9D8B030D-6E8A-4147-A177-3AD203B41FA5}">
                      <a16:colId xmlns:a16="http://schemas.microsoft.com/office/drawing/2014/main" val="20006"/>
                    </a:ext>
                  </a:extLst>
                </a:gridCol>
                <a:gridCol w="567767">
                  <a:extLst>
                    <a:ext uri="{9D8B030D-6E8A-4147-A177-3AD203B41FA5}">
                      <a16:colId xmlns:a16="http://schemas.microsoft.com/office/drawing/2014/main" val="20007"/>
                    </a:ext>
                  </a:extLst>
                </a:gridCol>
                <a:gridCol w="567767">
                  <a:extLst>
                    <a:ext uri="{9D8B030D-6E8A-4147-A177-3AD203B41FA5}">
                      <a16:colId xmlns:a16="http://schemas.microsoft.com/office/drawing/2014/main" val="20008"/>
                    </a:ext>
                  </a:extLst>
                </a:gridCol>
                <a:gridCol w="567767">
                  <a:extLst>
                    <a:ext uri="{9D8B030D-6E8A-4147-A177-3AD203B41FA5}">
                      <a16:colId xmlns:a16="http://schemas.microsoft.com/office/drawing/2014/main" val="20009"/>
                    </a:ext>
                  </a:extLst>
                </a:gridCol>
                <a:gridCol w="567767">
                  <a:extLst>
                    <a:ext uri="{9D8B030D-6E8A-4147-A177-3AD203B41FA5}">
                      <a16:colId xmlns:a16="http://schemas.microsoft.com/office/drawing/2014/main" val="20010"/>
                    </a:ext>
                  </a:extLst>
                </a:gridCol>
                <a:gridCol w="567767">
                  <a:extLst>
                    <a:ext uri="{9D8B030D-6E8A-4147-A177-3AD203B41FA5}">
                      <a16:colId xmlns:a16="http://schemas.microsoft.com/office/drawing/2014/main" val="20011"/>
                    </a:ext>
                  </a:extLst>
                </a:gridCol>
                <a:gridCol w="567767">
                  <a:extLst>
                    <a:ext uri="{9D8B030D-6E8A-4147-A177-3AD203B41FA5}">
                      <a16:colId xmlns:a16="http://schemas.microsoft.com/office/drawing/2014/main" val="20012"/>
                    </a:ext>
                  </a:extLst>
                </a:gridCol>
                <a:gridCol w="567767">
                  <a:extLst>
                    <a:ext uri="{9D8B030D-6E8A-4147-A177-3AD203B41FA5}">
                      <a16:colId xmlns:a16="http://schemas.microsoft.com/office/drawing/2014/main" val="20013"/>
                    </a:ext>
                  </a:extLst>
                </a:gridCol>
                <a:gridCol w="567767">
                  <a:extLst>
                    <a:ext uri="{9D8B030D-6E8A-4147-A177-3AD203B41FA5}">
                      <a16:colId xmlns:a16="http://schemas.microsoft.com/office/drawing/2014/main" val="20014"/>
                    </a:ext>
                  </a:extLst>
                </a:gridCol>
                <a:gridCol w="567767">
                  <a:extLst>
                    <a:ext uri="{9D8B030D-6E8A-4147-A177-3AD203B41FA5}">
                      <a16:colId xmlns:a16="http://schemas.microsoft.com/office/drawing/2014/main" val="20015"/>
                    </a:ext>
                  </a:extLst>
                </a:gridCol>
                <a:gridCol w="567767">
                  <a:extLst>
                    <a:ext uri="{9D8B030D-6E8A-4147-A177-3AD203B41FA5}">
                      <a16:colId xmlns:a16="http://schemas.microsoft.com/office/drawing/2014/main" val="20016"/>
                    </a:ext>
                  </a:extLst>
                </a:gridCol>
              </a:tblGrid>
              <a:tr h="589240">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1</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3</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3</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7</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7</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1</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5</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5</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2</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2</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6</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6</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4</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4</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11" name="Google Shape;211;p22"/>
          <p:cNvSpPr txBox="1"/>
          <p:nvPr/>
        </p:nvSpPr>
        <p:spPr>
          <a:xfrm>
            <a:off x="517200" y="3012932"/>
            <a:ext cx="752734" cy="626800"/>
          </a:xfrm>
          <a:prstGeom prst="rect">
            <a:avLst/>
          </a:prstGeom>
          <a:noFill/>
          <a:ln>
            <a:noFill/>
          </a:ln>
        </p:spPr>
        <p:txBody>
          <a:bodyPr spcFirstLastPara="1" wrap="square" lIns="121900" tIns="121900" rIns="121900" bIns="121900" anchor="t" anchorCtr="0">
            <a:noAutofit/>
          </a:bodyPr>
          <a:lstStyle/>
          <a:p>
            <a:pPr algn="r">
              <a:lnSpc>
                <a:spcPct val="115000"/>
              </a:lnSpc>
              <a:spcAft>
                <a:spcPts val="2133"/>
              </a:spcAft>
            </a:pPr>
            <a:r>
              <a:rPr lang="en" sz="2400">
                <a:solidFill>
                  <a:schemeClr val="bg2"/>
                </a:solidFill>
                <a:latin typeface="Lobster" panose="00000500000000000000" pitchFamily="2" charset="0"/>
                <a:ea typeface="Roboto"/>
                <a:cs typeface="Roboto"/>
                <a:sym typeface="Roboto"/>
              </a:rPr>
              <a:t>SA</a:t>
            </a:r>
            <a:endParaRPr sz="2400">
              <a:solidFill>
                <a:schemeClr val="bg2"/>
              </a:solidFill>
              <a:latin typeface="Lobster" panose="00000500000000000000" pitchFamily="2" charset="0"/>
              <a:ea typeface="Roboto"/>
              <a:cs typeface="Roboto"/>
              <a:sym typeface="Roboto"/>
            </a:endParaRPr>
          </a:p>
        </p:txBody>
      </p:sp>
      <p:graphicFrame>
        <p:nvGraphicFramePr>
          <p:cNvPr id="212" name="Google Shape;212;p22"/>
          <p:cNvGraphicFramePr/>
          <p:nvPr/>
        </p:nvGraphicFramePr>
        <p:xfrm>
          <a:off x="1269968" y="3050667"/>
          <a:ext cx="9652039" cy="589240"/>
        </p:xfrm>
        <a:graphic>
          <a:graphicData uri="http://schemas.openxmlformats.org/drawingml/2006/table">
            <a:tbl>
              <a:tblPr>
                <a:noFill/>
              </a:tblPr>
              <a:tblGrid>
                <a:gridCol w="567767">
                  <a:extLst>
                    <a:ext uri="{9D8B030D-6E8A-4147-A177-3AD203B41FA5}">
                      <a16:colId xmlns:a16="http://schemas.microsoft.com/office/drawing/2014/main" val="20000"/>
                    </a:ext>
                  </a:extLst>
                </a:gridCol>
                <a:gridCol w="567767">
                  <a:extLst>
                    <a:ext uri="{9D8B030D-6E8A-4147-A177-3AD203B41FA5}">
                      <a16:colId xmlns:a16="http://schemas.microsoft.com/office/drawing/2014/main" val="20001"/>
                    </a:ext>
                  </a:extLst>
                </a:gridCol>
                <a:gridCol w="567767">
                  <a:extLst>
                    <a:ext uri="{9D8B030D-6E8A-4147-A177-3AD203B41FA5}">
                      <a16:colId xmlns:a16="http://schemas.microsoft.com/office/drawing/2014/main" val="20002"/>
                    </a:ext>
                  </a:extLst>
                </a:gridCol>
                <a:gridCol w="567767">
                  <a:extLst>
                    <a:ext uri="{9D8B030D-6E8A-4147-A177-3AD203B41FA5}">
                      <a16:colId xmlns:a16="http://schemas.microsoft.com/office/drawing/2014/main" val="20003"/>
                    </a:ext>
                  </a:extLst>
                </a:gridCol>
                <a:gridCol w="567767">
                  <a:extLst>
                    <a:ext uri="{9D8B030D-6E8A-4147-A177-3AD203B41FA5}">
                      <a16:colId xmlns:a16="http://schemas.microsoft.com/office/drawing/2014/main" val="20004"/>
                    </a:ext>
                  </a:extLst>
                </a:gridCol>
                <a:gridCol w="567767">
                  <a:extLst>
                    <a:ext uri="{9D8B030D-6E8A-4147-A177-3AD203B41FA5}">
                      <a16:colId xmlns:a16="http://schemas.microsoft.com/office/drawing/2014/main" val="20005"/>
                    </a:ext>
                  </a:extLst>
                </a:gridCol>
                <a:gridCol w="567767">
                  <a:extLst>
                    <a:ext uri="{9D8B030D-6E8A-4147-A177-3AD203B41FA5}">
                      <a16:colId xmlns:a16="http://schemas.microsoft.com/office/drawing/2014/main" val="20006"/>
                    </a:ext>
                  </a:extLst>
                </a:gridCol>
                <a:gridCol w="567767">
                  <a:extLst>
                    <a:ext uri="{9D8B030D-6E8A-4147-A177-3AD203B41FA5}">
                      <a16:colId xmlns:a16="http://schemas.microsoft.com/office/drawing/2014/main" val="20007"/>
                    </a:ext>
                  </a:extLst>
                </a:gridCol>
                <a:gridCol w="567767">
                  <a:extLst>
                    <a:ext uri="{9D8B030D-6E8A-4147-A177-3AD203B41FA5}">
                      <a16:colId xmlns:a16="http://schemas.microsoft.com/office/drawing/2014/main" val="20008"/>
                    </a:ext>
                  </a:extLst>
                </a:gridCol>
                <a:gridCol w="567767">
                  <a:extLst>
                    <a:ext uri="{9D8B030D-6E8A-4147-A177-3AD203B41FA5}">
                      <a16:colId xmlns:a16="http://schemas.microsoft.com/office/drawing/2014/main" val="20009"/>
                    </a:ext>
                  </a:extLst>
                </a:gridCol>
                <a:gridCol w="567767">
                  <a:extLst>
                    <a:ext uri="{9D8B030D-6E8A-4147-A177-3AD203B41FA5}">
                      <a16:colId xmlns:a16="http://schemas.microsoft.com/office/drawing/2014/main" val="20010"/>
                    </a:ext>
                  </a:extLst>
                </a:gridCol>
                <a:gridCol w="567767">
                  <a:extLst>
                    <a:ext uri="{9D8B030D-6E8A-4147-A177-3AD203B41FA5}">
                      <a16:colId xmlns:a16="http://schemas.microsoft.com/office/drawing/2014/main" val="20011"/>
                    </a:ext>
                  </a:extLst>
                </a:gridCol>
                <a:gridCol w="567767">
                  <a:extLst>
                    <a:ext uri="{9D8B030D-6E8A-4147-A177-3AD203B41FA5}">
                      <a16:colId xmlns:a16="http://schemas.microsoft.com/office/drawing/2014/main" val="20012"/>
                    </a:ext>
                  </a:extLst>
                </a:gridCol>
                <a:gridCol w="567767">
                  <a:extLst>
                    <a:ext uri="{9D8B030D-6E8A-4147-A177-3AD203B41FA5}">
                      <a16:colId xmlns:a16="http://schemas.microsoft.com/office/drawing/2014/main" val="20013"/>
                    </a:ext>
                  </a:extLst>
                </a:gridCol>
                <a:gridCol w="567767">
                  <a:extLst>
                    <a:ext uri="{9D8B030D-6E8A-4147-A177-3AD203B41FA5}">
                      <a16:colId xmlns:a16="http://schemas.microsoft.com/office/drawing/2014/main" val="20014"/>
                    </a:ext>
                  </a:extLst>
                </a:gridCol>
                <a:gridCol w="567767">
                  <a:extLst>
                    <a:ext uri="{9D8B030D-6E8A-4147-A177-3AD203B41FA5}">
                      <a16:colId xmlns:a16="http://schemas.microsoft.com/office/drawing/2014/main" val="20015"/>
                    </a:ext>
                  </a:extLst>
                </a:gridCol>
                <a:gridCol w="567767">
                  <a:extLst>
                    <a:ext uri="{9D8B030D-6E8A-4147-A177-3AD203B41FA5}">
                      <a16:colId xmlns:a16="http://schemas.microsoft.com/office/drawing/2014/main" val="20016"/>
                    </a:ext>
                  </a:extLst>
                </a:gridCol>
              </a:tblGrid>
              <a:tr h="589240">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17</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15</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5</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11</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1</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 7 </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13</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 3 </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9 </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16</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 6 </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12</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 2 </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8 </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14</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 4 </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10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213" name="Google Shape;213;p22"/>
          <p:cNvGraphicFramePr/>
          <p:nvPr/>
        </p:nvGraphicFramePr>
        <p:xfrm>
          <a:off x="1269952" y="4227867"/>
          <a:ext cx="9652039" cy="589240"/>
        </p:xfrm>
        <a:graphic>
          <a:graphicData uri="http://schemas.openxmlformats.org/drawingml/2006/table">
            <a:tbl>
              <a:tblPr>
                <a:noFill/>
              </a:tblPr>
              <a:tblGrid>
                <a:gridCol w="567767">
                  <a:extLst>
                    <a:ext uri="{9D8B030D-6E8A-4147-A177-3AD203B41FA5}">
                      <a16:colId xmlns:a16="http://schemas.microsoft.com/office/drawing/2014/main" val="20000"/>
                    </a:ext>
                  </a:extLst>
                </a:gridCol>
                <a:gridCol w="567767">
                  <a:extLst>
                    <a:ext uri="{9D8B030D-6E8A-4147-A177-3AD203B41FA5}">
                      <a16:colId xmlns:a16="http://schemas.microsoft.com/office/drawing/2014/main" val="20001"/>
                    </a:ext>
                  </a:extLst>
                </a:gridCol>
                <a:gridCol w="567767">
                  <a:extLst>
                    <a:ext uri="{9D8B030D-6E8A-4147-A177-3AD203B41FA5}">
                      <a16:colId xmlns:a16="http://schemas.microsoft.com/office/drawing/2014/main" val="20002"/>
                    </a:ext>
                  </a:extLst>
                </a:gridCol>
                <a:gridCol w="567767">
                  <a:extLst>
                    <a:ext uri="{9D8B030D-6E8A-4147-A177-3AD203B41FA5}">
                      <a16:colId xmlns:a16="http://schemas.microsoft.com/office/drawing/2014/main" val="20003"/>
                    </a:ext>
                  </a:extLst>
                </a:gridCol>
                <a:gridCol w="567767">
                  <a:extLst>
                    <a:ext uri="{9D8B030D-6E8A-4147-A177-3AD203B41FA5}">
                      <a16:colId xmlns:a16="http://schemas.microsoft.com/office/drawing/2014/main" val="20004"/>
                    </a:ext>
                  </a:extLst>
                </a:gridCol>
                <a:gridCol w="567767">
                  <a:extLst>
                    <a:ext uri="{9D8B030D-6E8A-4147-A177-3AD203B41FA5}">
                      <a16:colId xmlns:a16="http://schemas.microsoft.com/office/drawing/2014/main" val="20005"/>
                    </a:ext>
                  </a:extLst>
                </a:gridCol>
                <a:gridCol w="567767">
                  <a:extLst>
                    <a:ext uri="{9D8B030D-6E8A-4147-A177-3AD203B41FA5}">
                      <a16:colId xmlns:a16="http://schemas.microsoft.com/office/drawing/2014/main" val="20006"/>
                    </a:ext>
                  </a:extLst>
                </a:gridCol>
                <a:gridCol w="567767">
                  <a:extLst>
                    <a:ext uri="{9D8B030D-6E8A-4147-A177-3AD203B41FA5}">
                      <a16:colId xmlns:a16="http://schemas.microsoft.com/office/drawing/2014/main" val="20007"/>
                    </a:ext>
                  </a:extLst>
                </a:gridCol>
                <a:gridCol w="567767">
                  <a:extLst>
                    <a:ext uri="{9D8B030D-6E8A-4147-A177-3AD203B41FA5}">
                      <a16:colId xmlns:a16="http://schemas.microsoft.com/office/drawing/2014/main" val="20008"/>
                    </a:ext>
                  </a:extLst>
                </a:gridCol>
                <a:gridCol w="567767">
                  <a:extLst>
                    <a:ext uri="{9D8B030D-6E8A-4147-A177-3AD203B41FA5}">
                      <a16:colId xmlns:a16="http://schemas.microsoft.com/office/drawing/2014/main" val="20009"/>
                    </a:ext>
                  </a:extLst>
                </a:gridCol>
                <a:gridCol w="567767">
                  <a:extLst>
                    <a:ext uri="{9D8B030D-6E8A-4147-A177-3AD203B41FA5}">
                      <a16:colId xmlns:a16="http://schemas.microsoft.com/office/drawing/2014/main" val="20010"/>
                    </a:ext>
                  </a:extLst>
                </a:gridCol>
                <a:gridCol w="567767">
                  <a:extLst>
                    <a:ext uri="{9D8B030D-6E8A-4147-A177-3AD203B41FA5}">
                      <a16:colId xmlns:a16="http://schemas.microsoft.com/office/drawing/2014/main" val="20011"/>
                    </a:ext>
                  </a:extLst>
                </a:gridCol>
                <a:gridCol w="567767">
                  <a:extLst>
                    <a:ext uri="{9D8B030D-6E8A-4147-A177-3AD203B41FA5}">
                      <a16:colId xmlns:a16="http://schemas.microsoft.com/office/drawing/2014/main" val="20012"/>
                    </a:ext>
                  </a:extLst>
                </a:gridCol>
                <a:gridCol w="567767">
                  <a:extLst>
                    <a:ext uri="{9D8B030D-6E8A-4147-A177-3AD203B41FA5}">
                      <a16:colId xmlns:a16="http://schemas.microsoft.com/office/drawing/2014/main" val="20013"/>
                    </a:ext>
                  </a:extLst>
                </a:gridCol>
                <a:gridCol w="567767">
                  <a:extLst>
                    <a:ext uri="{9D8B030D-6E8A-4147-A177-3AD203B41FA5}">
                      <a16:colId xmlns:a16="http://schemas.microsoft.com/office/drawing/2014/main" val="20014"/>
                    </a:ext>
                  </a:extLst>
                </a:gridCol>
                <a:gridCol w="567767">
                  <a:extLst>
                    <a:ext uri="{9D8B030D-6E8A-4147-A177-3AD203B41FA5}">
                      <a16:colId xmlns:a16="http://schemas.microsoft.com/office/drawing/2014/main" val="20015"/>
                    </a:ext>
                  </a:extLst>
                </a:gridCol>
                <a:gridCol w="567767">
                  <a:extLst>
                    <a:ext uri="{9D8B030D-6E8A-4147-A177-3AD203B41FA5}">
                      <a16:colId xmlns:a16="http://schemas.microsoft.com/office/drawing/2014/main" val="20016"/>
                    </a:ext>
                  </a:extLst>
                </a:gridCol>
              </a:tblGrid>
              <a:tr h="589240">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9</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5</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3</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3</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5</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3</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3</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14" name="Google Shape;214;p22"/>
          <p:cNvSpPr txBox="1"/>
          <p:nvPr/>
        </p:nvSpPr>
        <p:spPr>
          <a:xfrm>
            <a:off x="359700" y="4226600"/>
            <a:ext cx="910201" cy="589200"/>
          </a:xfrm>
          <a:prstGeom prst="rect">
            <a:avLst/>
          </a:prstGeom>
          <a:noFill/>
          <a:ln>
            <a:noFill/>
          </a:ln>
        </p:spPr>
        <p:txBody>
          <a:bodyPr spcFirstLastPara="1" wrap="square" lIns="121900" tIns="121900" rIns="121900" bIns="121900" anchor="t" anchorCtr="0">
            <a:noAutofit/>
          </a:bodyPr>
          <a:lstStyle/>
          <a:p>
            <a:pPr algn="r">
              <a:lnSpc>
                <a:spcPct val="115000"/>
              </a:lnSpc>
            </a:pPr>
            <a:r>
              <a:rPr lang="en" sz="2400">
                <a:solidFill>
                  <a:schemeClr val="bg2"/>
                </a:solidFill>
                <a:latin typeface="Lobster" panose="00000500000000000000" pitchFamily="2" charset="0"/>
                <a:ea typeface="Roboto"/>
                <a:cs typeface="Roboto"/>
                <a:sym typeface="Roboto"/>
              </a:rPr>
              <a:t>RSF</a:t>
            </a:r>
            <a:endParaRPr sz="2400">
              <a:solidFill>
                <a:schemeClr val="bg2"/>
              </a:solidFill>
              <a:latin typeface="Lobster" panose="00000500000000000000" pitchFamily="2" charset="0"/>
              <a:ea typeface="Roboto"/>
              <a:cs typeface="Roboto"/>
              <a:sym typeface="Roboto"/>
            </a:endParaRPr>
          </a:p>
          <a:p>
            <a:pPr algn="r">
              <a:lnSpc>
                <a:spcPct val="115000"/>
              </a:lnSpc>
              <a:spcBef>
                <a:spcPts val="2133"/>
              </a:spcBef>
              <a:spcAft>
                <a:spcPts val="2133"/>
              </a:spcAft>
            </a:pPr>
            <a:endParaRPr sz="2400">
              <a:solidFill>
                <a:schemeClr val="bg2"/>
              </a:solidFill>
              <a:latin typeface="Lobster" panose="00000500000000000000" pitchFamily="2" charset="0"/>
              <a:ea typeface="Roboto"/>
              <a:cs typeface="Roboto"/>
              <a:sym typeface="Roboto"/>
            </a:endParaRPr>
          </a:p>
        </p:txBody>
      </p:sp>
      <p:graphicFrame>
        <p:nvGraphicFramePr>
          <p:cNvPr id="215" name="Google Shape;215;p22"/>
          <p:cNvGraphicFramePr/>
          <p:nvPr/>
        </p:nvGraphicFramePr>
        <p:xfrm>
          <a:off x="1269934" y="4817200"/>
          <a:ext cx="9652039" cy="589240"/>
        </p:xfrm>
        <a:graphic>
          <a:graphicData uri="http://schemas.openxmlformats.org/drawingml/2006/table">
            <a:tbl>
              <a:tblPr>
                <a:noFill/>
              </a:tblPr>
              <a:tblGrid>
                <a:gridCol w="567767">
                  <a:extLst>
                    <a:ext uri="{9D8B030D-6E8A-4147-A177-3AD203B41FA5}">
                      <a16:colId xmlns:a16="http://schemas.microsoft.com/office/drawing/2014/main" val="20000"/>
                    </a:ext>
                  </a:extLst>
                </a:gridCol>
                <a:gridCol w="567767">
                  <a:extLst>
                    <a:ext uri="{9D8B030D-6E8A-4147-A177-3AD203B41FA5}">
                      <a16:colId xmlns:a16="http://schemas.microsoft.com/office/drawing/2014/main" val="20001"/>
                    </a:ext>
                  </a:extLst>
                </a:gridCol>
                <a:gridCol w="567767">
                  <a:extLst>
                    <a:ext uri="{9D8B030D-6E8A-4147-A177-3AD203B41FA5}">
                      <a16:colId xmlns:a16="http://schemas.microsoft.com/office/drawing/2014/main" val="20002"/>
                    </a:ext>
                  </a:extLst>
                </a:gridCol>
                <a:gridCol w="567767">
                  <a:extLst>
                    <a:ext uri="{9D8B030D-6E8A-4147-A177-3AD203B41FA5}">
                      <a16:colId xmlns:a16="http://schemas.microsoft.com/office/drawing/2014/main" val="20003"/>
                    </a:ext>
                  </a:extLst>
                </a:gridCol>
                <a:gridCol w="567767">
                  <a:extLst>
                    <a:ext uri="{9D8B030D-6E8A-4147-A177-3AD203B41FA5}">
                      <a16:colId xmlns:a16="http://schemas.microsoft.com/office/drawing/2014/main" val="20004"/>
                    </a:ext>
                  </a:extLst>
                </a:gridCol>
                <a:gridCol w="567767">
                  <a:extLst>
                    <a:ext uri="{9D8B030D-6E8A-4147-A177-3AD203B41FA5}">
                      <a16:colId xmlns:a16="http://schemas.microsoft.com/office/drawing/2014/main" val="20005"/>
                    </a:ext>
                  </a:extLst>
                </a:gridCol>
                <a:gridCol w="567767">
                  <a:extLst>
                    <a:ext uri="{9D8B030D-6E8A-4147-A177-3AD203B41FA5}">
                      <a16:colId xmlns:a16="http://schemas.microsoft.com/office/drawing/2014/main" val="20006"/>
                    </a:ext>
                  </a:extLst>
                </a:gridCol>
                <a:gridCol w="567767">
                  <a:extLst>
                    <a:ext uri="{9D8B030D-6E8A-4147-A177-3AD203B41FA5}">
                      <a16:colId xmlns:a16="http://schemas.microsoft.com/office/drawing/2014/main" val="20007"/>
                    </a:ext>
                  </a:extLst>
                </a:gridCol>
                <a:gridCol w="567767">
                  <a:extLst>
                    <a:ext uri="{9D8B030D-6E8A-4147-A177-3AD203B41FA5}">
                      <a16:colId xmlns:a16="http://schemas.microsoft.com/office/drawing/2014/main" val="20008"/>
                    </a:ext>
                  </a:extLst>
                </a:gridCol>
                <a:gridCol w="567767">
                  <a:extLst>
                    <a:ext uri="{9D8B030D-6E8A-4147-A177-3AD203B41FA5}">
                      <a16:colId xmlns:a16="http://schemas.microsoft.com/office/drawing/2014/main" val="20009"/>
                    </a:ext>
                  </a:extLst>
                </a:gridCol>
                <a:gridCol w="567767">
                  <a:extLst>
                    <a:ext uri="{9D8B030D-6E8A-4147-A177-3AD203B41FA5}">
                      <a16:colId xmlns:a16="http://schemas.microsoft.com/office/drawing/2014/main" val="20010"/>
                    </a:ext>
                  </a:extLst>
                </a:gridCol>
                <a:gridCol w="567767">
                  <a:extLst>
                    <a:ext uri="{9D8B030D-6E8A-4147-A177-3AD203B41FA5}">
                      <a16:colId xmlns:a16="http://schemas.microsoft.com/office/drawing/2014/main" val="20011"/>
                    </a:ext>
                  </a:extLst>
                </a:gridCol>
                <a:gridCol w="567767">
                  <a:extLst>
                    <a:ext uri="{9D8B030D-6E8A-4147-A177-3AD203B41FA5}">
                      <a16:colId xmlns:a16="http://schemas.microsoft.com/office/drawing/2014/main" val="20012"/>
                    </a:ext>
                  </a:extLst>
                </a:gridCol>
                <a:gridCol w="567767">
                  <a:extLst>
                    <a:ext uri="{9D8B030D-6E8A-4147-A177-3AD203B41FA5}">
                      <a16:colId xmlns:a16="http://schemas.microsoft.com/office/drawing/2014/main" val="20013"/>
                    </a:ext>
                  </a:extLst>
                </a:gridCol>
                <a:gridCol w="567767">
                  <a:extLst>
                    <a:ext uri="{9D8B030D-6E8A-4147-A177-3AD203B41FA5}">
                      <a16:colId xmlns:a16="http://schemas.microsoft.com/office/drawing/2014/main" val="20014"/>
                    </a:ext>
                  </a:extLst>
                </a:gridCol>
                <a:gridCol w="567767">
                  <a:extLst>
                    <a:ext uri="{9D8B030D-6E8A-4147-A177-3AD203B41FA5}">
                      <a16:colId xmlns:a16="http://schemas.microsoft.com/office/drawing/2014/main" val="20015"/>
                    </a:ext>
                  </a:extLst>
                </a:gridCol>
                <a:gridCol w="567767">
                  <a:extLst>
                    <a:ext uri="{9D8B030D-6E8A-4147-A177-3AD203B41FA5}">
                      <a16:colId xmlns:a16="http://schemas.microsoft.com/office/drawing/2014/main" val="20016"/>
                    </a:ext>
                  </a:extLst>
                </a:gridCol>
              </a:tblGrid>
              <a:tr h="589240">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1</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4</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1</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2</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16" name="Google Shape;216;p22"/>
          <p:cNvSpPr txBox="1"/>
          <p:nvPr/>
        </p:nvSpPr>
        <p:spPr>
          <a:xfrm>
            <a:off x="359700" y="4817200"/>
            <a:ext cx="910201" cy="589200"/>
          </a:xfrm>
          <a:prstGeom prst="rect">
            <a:avLst/>
          </a:prstGeom>
          <a:noFill/>
          <a:ln>
            <a:noFill/>
          </a:ln>
        </p:spPr>
        <p:txBody>
          <a:bodyPr spcFirstLastPara="1" wrap="square" lIns="121900" tIns="121900" rIns="121900" bIns="121900" anchor="t" anchorCtr="0">
            <a:noAutofit/>
          </a:bodyPr>
          <a:lstStyle/>
          <a:p>
            <a:pPr algn="r">
              <a:lnSpc>
                <a:spcPct val="115000"/>
              </a:lnSpc>
            </a:pPr>
            <a:r>
              <a:rPr lang="en" sz="2400">
                <a:solidFill>
                  <a:schemeClr val="bg2"/>
                </a:solidFill>
                <a:latin typeface="Lobster" panose="00000500000000000000" pitchFamily="2" charset="0"/>
                <a:ea typeface="Roboto"/>
                <a:cs typeface="Roboto"/>
                <a:sym typeface="Roboto"/>
              </a:rPr>
              <a:t>OLP</a:t>
            </a:r>
            <a:endParaRPr sz="2400">
              <a:solidFill>
                <a:schemeClr val="bg2"/>
              </a:solidFill>
              <a:latin typeface="Lobster" panose="00000500000000000000" pitchFamily="2" charset="0"/>
              <a:ea typeface="Roboto"/>
              <a:cs typeface="Roboto"/>
              <a:sym typeface="Roboto"/>
            </a:endParaRPr>
          </a:p>
          <a:p>
            <a:pPr algn="r">
              <a:lnSpc>
                <a:spcPct val="115000"/>
              </a:lnSpc>
              <a:spcBef>
                <a:spcPts val="2133"/>
              </a:spcBef>
              <a:spcAft>
                <a:spcPts val="2133"/>
              </a:spcAft>
            </a:pPr>
            <a:endParaRPr sz="2400">
              <a:solidFill>
                <a:schemeClr val="bg2"/>
              </a:solidFill>
              <a:latin typeface="Lobster" panose="00000500000000000000" pitchFamily="2" charset="0"/>
              <a:ea typeface="Roboto"/>
              <a:cs typeface="Roboto"/>
              <a:sym typeface="Roboto"/>
            </a:endParaRPr>
          </a:p>
        </p:txBody>
      </p:sp>
      <p:graphicFrame>
        <p:nvGraphicFramePr>
          <p:cNvPr id="217" name="Google Shape;217;p22"/>
          <p:cNvGraphicFramePr/>
          <p:nvPr/>
        </p:nvGraphicFramePr>
        <p:xfrm>
          <a:off x="1269934" y="5407800"/>
          <a:ext cx="9652039" cy="589240"/>
        </p:xfrm>
        <a:graphic>
          <a:graphicData uri="http://schemas.openxmlformats.org/drawingml/2006/table">
            <a:tbl>
              <a:tblPr>
                <a:noFill/>
              </a:tblPr>
              <a:tblGrid>
                <a:gridCol w="567767">
                  <a:extLst>
                    <a:ext uri="{9D8B030D-6E8A-4147-A177-3AD203B41FA5}">
                      <a16:colId xmlns:a16="http://schemas.microsoft.com/office/drawing/2014/main" val="20000"/>
                    </a:ext>
                  </a:extLst>
                </a:gridCol>
                <a:gridCol w="567767">
                  <a:extLst>
                    <a:ext uri="{9D8B030D-6E8A-4147-A177-3AD203B41FA5}">
                      <a16:colId xmlns:a16="http://schemas.microsoft.com/office/drawing/2014/main" val="20001"/>
                    </a:ext>
                  </a:extLst>
                </a:gridCol>
                <a:gridCol w="567767">
                  <a:extLst>
                    <a:ext uri="{9D8B030D-6E8A-4147-A177-3AD203B41FA5}">
                      <a16:colId xmlns:a16="http://schemas.microsoft.com/office/drawing/2014/main" val="20002"/>
                    </a:ext>
                  </a:extLst>
                </a:gridCol>
                <a:gridCol w="567767">
                  <a:extLst>
                    <a:ext uri="{9D8B030D-6E8A-4147-A177-3AD203B41FA5}">
                      <a16:colId xmlns:a16="http://schemas.microsoft.com/office/drawing/2014/main" val="20003"/>
                    </a:ext>
                  </a:extLst>
                </a:gridCol>
                <a:gridCol w="567767">
                  <a:extLst>
                    <a:ext uri="{9D8B030D-6E8A-4147-A177-3AD203B41FA5}">
                      <a16:colId xmlns:a16="http://schemas.microsoft.com/office/drawing/2014/main" val="20004"/>
                    </a:ext>
                  </a:extLst>
                </a:gridCol>
                <a:gridCol w="567767">
                  <a:extLst>
                    <a:ext uri="{9D8B030D-6E8A-4147-A177-3AD203B41FA5}">
                      <a16:colId xmlns:a16="http://schemas.microsoft.com/office/drawing/2014/main" val="20005"/>
                    </a:ext>
                  </a:extLst>
                </a:gridCol>
                <a:gridCol w="567767">
                  <a:extLst>
                    <a:ext uri="{9D8B030D-6E8A-4147-A177-3AD203B41FA5}">
                      <a16:colId xmlns:a16="http://schemas.microsoft.com/office/drawing/2014/main" val="20006"/>
                    </a:ext>
                  </a:extLst>
                </a:gridCol>
                <a:gridCol w="567767">
                  <a:extLst>
                    <a:ext uri="{9D8B030D-6E8A-4147-A177-3AD203B41FA5}">
                      <a16:colId xmlns:a16="http://schemas.microsoft.com/office/drawing/2014/main" val="20007"/>
                    </a:ext>
                  </a:extLst>
                </a:gridCol>
                <a:gridCol w="567767">
                  <a:extLst>
                    <a:ext uri="{9D8B030D-6E8A-4147-A177-3AD203B41FA5}">
                      <a16:colId xmlns:a16="http://schemas.microsoft.com/office/drawing/2014/main" val="20008"/>
                    </a:ext>
                  </a:extLst>
                </a:gridCol>
                <a:gridCol w="567767">
                  <a:extLst>
                    <a:ext uri="{9D8B030D-6E8A-4147-A177-3AD203B41FA5}">
                      <a16:colId xmlns:a16="http://schemas.microsoft.com/office/drawing/2014/main" val="20009"/>
                    </a:ext>
                  </a:extLst>
                </a:gridCol>
                <a:gridCol w="567767">
                  <a:extLst>
                    <a:ext uri="{9D8B030D-6E8A-4147-A177-3AD203B41FA5}">
                      <a16:colId xmlns:a16="http://schemas.microsoft.com/office/drawing/2014/main" val="20010"/>
                    </a:ext>
                  </a:extLst>
                </a:gridCol>
                <a:gridCol w="567767">
                  <a:extLst>
                    <a:ext uri="{9D8B030D-6E8A-4147-A177-3AD203B41FA5}">
                      <a16:colId xmlns:a16="http://schemas.microsoft.com/office/drawing/2014/main" val="20011"/>
                    </a:ext>
                  </a:extLst>
                </a:gridCol>
                <a:gridCol w="567767">
                  <a:extLst>
                    <a:ext uri="{9D8B030D-6E8A-4147-A177-3AD203B41FA5}">
                      <a16:colId xmlns:a16="http://schemas.microsoft.com/office/drawing/2014/main" val="20012"/>
                    </a:ext>
                  </a:extLst>
                </a:gridCol>
                <a:gridCol w="567767">
                  <a:extLst>
                    <a:ext uri="{9D8B030D-6E8A-4147-A177-3AD203B41FA5}">
                      <a16:colId xmlns:a16="http://schemas.microsoft.com/office/drawing/2014/main" val="20013"/>
                    </a:ext>
                  </a:extLst>
                </a:gridCol>
                <a:gridCol w="567767">
                  <a:extLst>
                    <a:ext uri="{9D8B030D-6E8A-4147-A177-3AD203B41FA5}">
                      <a16:colId xmlns:a16="http://schemas.microsoft.com/office/drawing/2014/main" val="20014"/>
                    </a:ext>
                  </a:extLst>
                </a:gridCol>
                <a:gridCol w="567767">
                  <a:extLst>
                    <a:ext uri="{9D8B030D-6E8A-4147-A177-3AD203B41FA5}">
                      <a16:colId xmlns:a16="http://schemas.microsoft.com/office/drawing/2014/main" val="20015"/>
                    </a:ext>
                  </a:extLst>
                </a:gridCol>
                <a:gridCol w="567767">
                  <a:extLst>
                    <a:ext uri="{9D8B030D-6E8A-4147-A177-3AD203B41FA5}">
                      <a16:colId xmlns:a16="http://schemas.microsoft.com/office/drawing/2014/main" val="20016"/>
                    </a:ext>
                  </a:extLst>
                </a:gridCol>
              </a:tblGrid>
              <a:tr h="589240">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9</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14</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17</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solidFill>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14</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10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16</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12</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0</a:t>
                      </a:r>
                      <a:endParaRPr sz="2000">
                        <a:solidFill>
                          <a:schemeClr val="bg2"/>
                        </a:solidFill>
                        <a:latin typeface="+mn-lt"/>
                        <a:ea typeface="Roboto"/>
                        <a:cs typeface="Roboto"/>
                        <a:sym typeface="Roboto"/>
                      </a:endParaRPr>
                    </a:p>
                  </a:txBody>
                  <a:tcPr marL="121900" marR="121900" marT="121900" marB="1219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18" name="Google Shape;218;p22"/>
          <p:cNvSpPr txBox="1"/>
          <p:nvPr/>
        </p:nvSpPr>
        <p:spPr>
          <a:xfrm>
            <a:off x="215200" y="5407800"/>
            <a:ext cx="1054800" cy="589200"/>
          </a:xfrm>
          <a:prstGeom prst="rect">
            <a:avLst/>
          </a:prstGeom>
          <a:noFill/>
          <a:ln>
            <a:noFill/>
          </a:ln>
        </p:spPr>
        <p:txBody>
          <a:bodyPr spcFirstLastPara="1" wrap="square" lIns="121900" tIns="121900" rIns="121900" bIns="121900" anchor="t" anchorCtr="0">
            <a:noAutofit/>
          </a:bodyPr>
          <a:lstStyle/>
          <a:p>
            <a:pPr algn="r">
              <a:lnSpc>
                <a:spcPct val="115000"/>
              </a:lnSpc>
            </a:pPr>
            <a:r>
              <a:rPr lang="en" sz="2400">
                <a:solidFill>
                  <a:schemeClr val="bg2"/>
                </a:solidFill>
                <a:latin typeface="Lobster" panose="00000500000000000000" pitchFamily="2" charset="0"/>
                <a:ea typeface="Roboto"/>
                <a:cs typeface="Roboto"/>
                <a:sym typeface="Roboto"/>
              </a:rPr>
              <a:t>RSPC</a:t>
            </a:r>
            <a:endParaRPr sz="2400">
              <a:solidFill>
                <a:schemeClr val="bg2"/>
              </a:solidFill>
              <a:latin typeface="Lobster" panose="00000500000000000000" pitchFamily="2" charset="0"/>
              <a:ea typeface="Roboto"/>
              <a:cs typeface="Roboto"/>
              <a:sym typeface="Roboto"/>
            </a:endParaRPr>
          </a:p>
          <a:p>
            <a:pPr algn="r">
              <a:lnSpc>
                <a:spcPct val="115000"/>
              </a:lnSpc>
              <a:spcBef>
                <a:spcPts val="2133"/>
              </a:spcBef>
              <a:spcAft>
                <a:spcPts val="2133"/>
              </a:spcAft>
            </a:pPr>
            <a:endParaRPr sz="2400">
              <a:solidFill>
                <a:schemeClr val="bg2"/>
              </a:solidFill>
              <a:latin typeface="Lobster" panose="00000500000000000000" pitchFamily="2" charset="0"/>
              <a:ea typeface="Roboto"/>
              <a:cs typeface="Roboto"/>
              <a:sym typeface="Roboto"/>
            </a:endParaRPr>
          </a:p>
        </p:txBody>
      </p:sp>
      <mc:AlternateContent xmlns:mc="http://schemas.openxmlformats.org/markup-compatibility/2006" xmlns:a14="http://schemas.microsoft.com/office/drawing/2010/main">
        <mc:Choice Requires="a14">
          <p:sp>
            <p:nvSpPr>
              <p:cNvPr id="220" name="Google Shape;220;p22"/>
              <p:cNvSpPr txBox="1"/>
              <p:nvPr/>
            </p:nvSpPr>
            <p:spPr>
              <a:xfrm>
                <a:off x="2342700" y="1794433"/>
                <a:ext cx="1794800" cy="862000"/>
              </a:xfrm>
              <a:prstGeom prst="rect">
                <a:avLst/>
              </a:prstGeom>
              <a:noFill/>
              <a:ln>
                <a:noFill/>
              </a:ln>
            </p:spPr>
            <p:txBody>
              <a:bodyPr spcFirstLastPara="1" wrap="square" lIns="121900" tIns="121900" rIns="121900" bIns="121900" anchor="ctr" anchorCtr="0">
                <a:noAutofit/>
              </a:bodyPr>
              <a:lstStyle/>
              <a:p>
                <a:pPr algn="r"/>
                <a14:m>
                  <m:oMathPara xmlns:m="http://schemas.openxmlformats.org/officeDocument/2006/math">
                    <m:oMathParaPr>
                      <m:jc m:val="centerGroup"/>
                    </m:oMathParaPr>
                    <m:oMath xmlns:m="http://schemas.openxmlformats.org/officeDocument/2006/math">
                      <m:r>
                        <a:rPr lang="en" sz="2400" b="1" i="1" dirty="0" smtClean="0">
                          <a:solidFill>
                            <a:schemeClr val="bg2"/>
                          </a:solidFill>
                          <a:latin typeface="Cambria Math" panose="02040503050406030204" pitchFamily="18" charset="0"/>
                          <a:ea typeface="Open Sans"/>
                          <a:cs typeface="Open Sans"/>
                          <a:sym typeface="Open Sans"/>
                        </a:rPr>
                        <m:t>𝒙</m:t>
                      </m:r>
                      <m:r>
                        <a:rPr lang="en" sz="2400" i="1" dirty="0">
                          <a:solidFill>
                            <a:schemeClr val="bg2"/>
                          </a:solidFill>
                          <a:latin typeface="Cambria Math" panose="02040503050406030204" pitchFamily="18" charset="0"/>
                          <a:ea typeface="Open Sans"/>
                          <a:cs typeface="Open Sans"/>
                          <a:sym typeface="Open Sans"/>
                        </a:rPr>
                        <m:t>[1..17] =</m:t>
                      </m:r>
                    </m:oMath>
                  </m:oMathPara>
                </a14:m>
                <a:endParaRPr sz="2400" dirty="0">
                  <a:solidFill>
                    <a:schemeClr val="bg2"/>
                  </a:solidFill>
                  <a:latin typeface="Times New Roman" panose="02020603050405020304" pitchFamily="18" charset="0"/>
                  <a:ea typeface="Open Sans"/>
                  <a:cs typeface="Times New Roman" panose="02020603050405020304" pitchFamily="18" charset="0"/>
                  <a:sym typeface="Open Sans"/>
                </a:endParaRPr>
              </a:p>
            </p:txBody>
          </p:sp>
        </mc:Choice>
        <mc:Fallback xmlns="">
          <p:sp>
            <p:nvSpPr>
              <p:cNvPr id="220" name="Google Shape;220;p22"/>
              <p:cNvSpPr txBox="1">
                <a:spLocks noRot="1" noChangeAspect="1" noMove="1" noResize="1" noEditPoints="1" noAdjustHandles="1" noChangeArrowheads="1" noChangeShapeType="1" noTextEdit="1"/>
              </p:cNvSpPr>
              <p:nvPr/>
            </p:nvSpPr>
            <p:spPr>
              <a:xfrm>
                <a:off x="2342700" y="1794433"/>
                <a:ext cx="1794800" cy="862000"/>
              </a:xfrm>
              <a:prstGeom prst="rect">
                <a:avLst/>
              </a:prstGeom>
              <a:blipFill>
                <a:blip r:embed="rId3"/>
                <a:stretch>
                  <a:fillRect/>
                </a:stretch>
              </a:blipFill>
              <a:ln>
                <a:noFill/>
              </a:ln>
            </p:spPr>
            <p:txBody>
              <a:bodyPr/>
              <a:lstStyle/>
              <a:p>
                <a:r>
                  <a:rPr lang="en-CA">
                    <a:noFill/>
                  </a:rPr>
                  <a:t> </a:t>
                </a:r>
              </a:p>
            </p:txBody>
          </p:sp>
        </mc:Fallback>
      </mc:AlternateContent>
      <p:sp>
        <p:nvSpPr>
          <p:cNvPr id="221" name="Google Shape;221;p22"/>
          <p:cNvSpPr txBox="1"/>
          <p:nvPr/>
        </p:nvSpPr>
        <p:spPr>
          <a:xfrm>
            <a:off x="4137500" y="1605133"/>
            <a:ext cx="4869600" cy="463200"/>
          </a:xfrm>
          <a:prstGeom prst="rect">
            <a:avLst/>
          </a:prstGeom>
          <a:noFill/>
          <a:ln>
            <a:noFill/>
          </a:ln>
        </p:spPr>
        <p:txBody>
          <a:bodyPr spcFirstLastPara="1" wrap="square" lIns="121900" tIns="121900" rIns="121900" bIns="121900" anchor="ctr" anchorCtr="0">
            <a:noAutofit/>
          </a:bodyPr>
          <a:lstStyle/>
          <a:p>
            <a:pPr algn="ctr">
              <a:buSzPts val="1018"/>
            </a:pPr>
            <a:r>
              <a:rPr lang="en" sz="1200">
                <a:solidFill>
                  <a:schemeClr val="bg2"/>
                </a:solidFill>
                <a:latin typeface="Courier New"/>
                <a:ea typeface="Courier New"/>
                <a:cs typeface="Courier New"/>
                <a:sym typeface="Courier New"/>
              </a:rPr>
              <a:t>1  2  3  4  5  6  7  8  9  10 11 12 13 14 15 16 17</a:t>
            </a:r>
            <a:endParaRPr sz="1200">
              <a:solidFill>
                <a:schemeClr val="bg2"/>
              </a:solidFill>
              <a:latin typeface="Courier New"/>
              <a:ea typeface="Courier New"/>
              <a:cs typeface="Courier New"/>
              <a:sym typeface="Courier New"/>
            </a:endParaRPr>
          </a:p>
        </p:txBody>
      </p:sp>
      <p:sp>
        <p:nvSpPr>
          <p:cNvPr id="222" name="Google Shape;222;p22"/>
          <p:cNvSpPr/>
          <p:nvPr/>
        </p:nvSpPr>
        <p:spPr>
          <a:xfrm>
            <a:off x="4137500" y="1952767"/>
            <a:ext cx="2040400" cy="555600"/>
          </a:xfrm>
          <a:prstGeom prst="rect">
            <a:avLst/>
          </a:prstGeom>
          <a:solidFill>
            <a:srgbClr val="FF0000">
              <a:alpha val="52510"/>
            </a:srgbClr>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bg2"/>
              </a:solidFill>
            </a:endParaRPr>
          </a:p>
        </p:txBody>
      </p:sp>
      <p:sp>
        <p:nvSpPr>
          <p:cNvPr id="223" name="Google Shape;223;p22"/>
          <p:cNvSpPr txBox="1"/>
          <p:nvPr/>
        </p:nvSpPr>
        <p:spPr>
          <a:xfrm>
            <a:off x="3060600" y="2656417"/>
            <a:ext cx="736800" cy="451302"/>
          </a:xfrm>
          <a:prstGeom prst="rect">
            <a:avLst/>
          </a:prstGeom>
          <a:noFill/>
          <a:ln>
            <a:noFill/>
          </a:ln>
        </p:spPr>
        <p:txBody>
          <a:bodyPr spcFirstLastPara="1" wrap="square" lIns="121900" tIns="121900" rIns="121900" bIns="121900" anchor="t" anchorCtr="0">
            <a:spAutoFit/>
          </a:bodyPr>
          <a:lstStyle/>
          <a:p>
            <a:pPr algn="ctr"/>
            <a:r>
              <a:rPr lang="en" sz="1333">
                <a:solidFill>
                  <a:schemeClr val="bg2"/>
                </a:solidFill>
                <a:ea typeface="Open Sans"/>
                <a:cs typeface="Open Sans"/>
                <a:sym typeface="Open Sans"/>
              </a:rPr>
              <a:t>start</a:t>
            </a:r>
            <a:endParaRPr sz="1333">
              <a:solidFill>
                <a:schemeClr val="bg2"/>
              </a:solidFill>
              <a:ea typeface="Open Sans"/>
              <a:cs typeface="Open Sans"/>
              <a:sym typeface="Open Sans"/>
            </a:endParaRPr>
          </a:p>
        </p:txBody>
      </p:sp>
      <p:cxnSp>
        <p:nvCxnSpPr>
          <p:cNvPr id="224" name="Google Shape;224;p22"/>
          <p:cNvCxnSpPr/>
          <p:nvPr/>
        </p:nvCxnSpPr>
        <p:spPr>
          <a:xfrm>
            <a:off x="3463633" y="2985033"/>
            <a:ext cx="214000" cy="390400"/>
          </a:xfrm>
          <a:prstGeom prst="straightConnector1">
            <a:avLst/>
          </a:prstGeom>
          <a:noFill/>
          <a:ln w="9525" cap="flat" cmpd="sng">
            <a:solidFill>
              <a:schemeClr val="bg2"/>
            </a:solidFill>
            <a:prstDash val="solid"/>
            <a:round/>
            <a:headEnd type="none" w="med" len="med"/>
            <a:tailEnd type="none" w="med" len="med"/>
          </a:ln>
        </p:spPr>
      </p:cxnSp>
      <p:sp>
        <p:nvSpPr>
          <p:cNvPr id="225" name="Google Shape;225;p22"/>
          <p:cNvSpPr txBox="1"/>
          <p:nvPr/>
        </p:nvSpPr>
        <p:spPr>
          <a:xfrm>
            <a:off x="4045867" y="2628317"/>
            <a:ext cx="916800" cy="451302"/>
          </a:xfrm>
          <a:prstGeom prst="rect">
            <a:avLst/>
          </a:prstGeom>
          <a:noFill/>
          <a:ln>
            <a:noFill/>
          </a:ln>
        </p:spPr>
        <p:txBody>
          <a:bodyPr spcFirstLastPara="1" wrap="square" lIns="121900" tIns="121900" rIns="121900" bIns="121900" anchor="t" anchorCtr="0">
            <a:spAutoFit/>
          </a:bodyPr>
          <a:lstStyle/>
          <a:p>
            <a:pPr algn="ctr"/>
            <a:r>
              <a:rPr lang="en" sz="1333">
                <a:solidFill>
                  <a:schemeClr val="bg2"/>
                </a:solidFill>
                <a:ea typeface="Open Sans"/>
                <a:cs typeface="Open Sans"/>
                <a:sym typeface="Open Sans"/>
              </a:rPr>
              <a:t>length</a:t>
            </a:r>
            <a:endParaRPr sz="1333">
              <a:solidFill>
                <a:schemeClr val="bg2"/>
              </a:solidFill>
              <a:ea typeface="Open Sans"/>
              <a:cs typeface="Open Sans"/>
              <a:sym typeface="Open Sans"/>
            </a:endParaRPr>
          </a:p>
        </p:txBody>
      </p:sp>
      <p:cxnSp>
        <p:nvCxnSpPr>
          <p:cNvPr id="226" name="Google Shape;226;p22"/>
          <p:cNvCxnSpPr/>
          <p:nvPr/>
        </p:nvCxnSpPr>
        <p:spPr>
          <a:xfrm flipH="1">
            <a:off x="3936067" y="2957151"/>
            <a:ext cx="510000" cy="970000"/>
          </a:xfrm>
          <a:prstGeom prst="straightConnector1">
            <a:avLst/>
          </a:prstGeom>
          <a:noFill/>
          <a:ln w="9525" cap="flat" cmpd="sng">
            <a:solidFill>
              <a:schemeClr val="bg2"/>
            </a:solidFill>
            <a:prstDash val="solid"/>
            <a:round/>
            <a:headEnd type="none" w="med" len="med"/>
            <a:tailEnd type="none" w="med" len="med"/>
          </a:ln>
        </p:spPr>
      </p:cxnSp>
      <p:sp>
        <p:nvSpPr>
          <p:cNvPr id="227" name="Google Shape;227;p22"/>
          <p:cNvSpPr txBox="1"/>
          <p:nvPr/>
        </p:nvSpPr>
        <p:spPr>
          <a:xfrm>
            <a:off x="3283867" y="6096567"/>
            <a:ext cx="1118000" cy="656421"/>
          </a:xfrm>
          <a:prstGeom prst="rect">
            <a:avLst/>
          </a:prstGeom>
          <a:noFill/>
          <a:ln>
            <a:noFill/>
          </a:ln>
        </p:spPr>
        <p:txBody>
          <a:bodyPr spcFirstLastPara="1" wrap="square" lIns="121900" tIns="121900" rIns="121900" bIns="121900" anchor="t" anchorCtr="0">
            <a:spAutoFit/>
          </a:bodyPr>
          <a:lstStyle/>
          <a:p>
            <a:pPr algn="ctr"/>
            <a:r>
              <a:rPr lang="en" sz="1333">
                <a:solidFill>
                  <a:schemeClr val="bg2"/>
                </a:solidFill>
                <a:ea typeface="Open Sans"/>
                <a:cs typeface="Open Sans"/>
                <a:sym typeface="Open Sans"/>
              </a:rPr>
              <a:t>positions covered</a:t>
            </a:r>
            <a:endParaRPr sz="1333">
              <a:solidFill>
                <a:schemeClr val="bg2"/>
              </a:solidFill>
              <a:ea typeface="Open Sans"/>
              <a:cs typeface="Open Sans"/>
              <a:sym typeface="Open Sans"/>
            </a:endParaRPr>
          </a:p>
        </p:txBody>
      </p:sp>
      <p:cxnSp>
        <p:nvCxnSpPr>
          <p:cNvPr id="228" name="Google Shape;228;p22"/>
          <p:cNvCxnSpPr/>
          <p:nvPr/>
        </p:nvCxnSpPr>
        <p:spPr>
          <a:xfrm>
            <a:off x="3810067" y="5875767"/>
            <a:ext cx="50400" cy="371200"/>
          </a:xfrm>
          <a:prstGeom prst="straightConnector1">
            <a:avLst/>
          </a:prstGeom>
          <a:noFill/>
          <a:ln w="9525" cap="flat" cmpd="sng">
            <a:solidFill>
              <a:schemeClr val="bg2"/>
            </a:solidFill>
            <a:prstDash val="solid"/>
            <a:round/>
            <a:headEnd type="none" w="med" len="med"/>
            <a:tailEnd type="none" w="med" len="med"/>
          </a:ln>
        </p:spPr>
      </p:cxnSp>
      <p:sp>
        <p:nvSpPr>
          <p:cNvPr id="229" name="Google Shape;229;p22"/>
          <p:cNvSpPr txBox="1"/>
          <p:nvPr/>
        </p:nvSpPr>
        <p:spPr>
          <a:xfrm>
            <a:off x="1797800" y="6096567"/>
            <a:ext cx="1262800" cy="451302"/>
          </a:xfrm>
          <a:prstGeom prst="rect">
            <a:avLst/>
          </a:prstGeom>
          <a:noFill/>
          <a:ln>
            <a:noFill/>
          </a:ln>
        </p:spPr>
        <p:txBody>
          <a:bodyPr spcFirstLastPara="1" wrap="square" lIns="121900" tIns="121900" rIns="121900" bIns="121900" anchor="t" anchorCtr="0">
            <a:spAutoFit/>
          </a:bodyPr>
          <a:lstStyle/>
          <a:p>
            <a:pPr algn="ctr"/>
            <a:r>
              <a:rPr lang="en" sz="1333">
                <a:solidFill>
                  <a:schemeClr val="bg2"/>
                </a:solidFill>
                <a:ea typeface="Open Sans"/>
                <a:cs typeface="Open Sans"/>
                <a:sym typeface="Open Sans"/>
              </a:rPr>
              <a:t># of repeats</a:t>
            </a:r>
            <a:endParaRPr sz="1333">
              <a:solidFill>
                <a:schemeClr val="bg2"/>
              </a:solidFill>
              <a:ea typeface="Open Sans"/>
              <a:cs typeface="Open Sans"/>
              <a:sym typeface="Open Sans"/>
            </a:endParaRPr>
          </a:p>
        </p:txBody>
      </p:sp>
      <p:cxnSp>
        <p:nvCxnSpPr>
          <p:cNvPr id="230" name="Google Shape;230;p22"/>
          <p:cNvCxnSpPr/>
          <p:nvPr/>
        </p:nvCxnSpPr>
        <p:spPr>
          <a:xfrm flipH="1">
            <a:off x="2474967" y="4559400"/>
            <a:ext cx="1177600" cy="1656400"/>
          </a:xfrm>
          <a:prstGeom prst="straightConnector1">
            <a:avLst/>
          </a:prstGeom>
          <a:noFill/>
          <a:ln w="9525" cap="flat" cmpd="sng">
            <a:solidFill>
              <a:schemeClr val="bg2"/>
            </a:solidFill>
            <a:prstDash val="solid"/>
            <a:round/>
            <a:headEnd type="none" w="med" len="med"/>
            <a:tailEnd type="none" w="med" len="med"/>
          </a:ln>
        </p:spPr>
      </p:cxnSp>
      <p:sp>
        <p:nvSpPr>
          <p:cNvPr id="231" name="Google Shape;231;p22"/>
          <p:cNvSpPr txBox="1"/>
          <p:nvPr/>
        </p:nvSpPr>
        <p:spPr>
          <a:xfrm>
            <a:off x="4526300" y="5992000"/>
            <a:ext cx="1794800" cy="656421"/>
          </a:xfrm>
          <a:prstGeom prst="rect">
            <a:avLst/>
          </a:prstGeom>
          <a:noFill/>
          <a:ln>
            <a:noFill/>
          </a:ln>
        </p:spPr>
        <p:txBody>
          <a:bodyPr spcFirstLastPara="1" wrap="square" lIns="121900" tIns="121900" rIns="121900" bIns="121900" anchor="t" anchorCtr="0">
            <a:spAutoFit/>
          </a:bodyPr>
          <a:lstStyle/>
          <a:p>
            <a:pPr algn="ctr"/>
            <a:r>
              <a:rPr lang="en" sz="1333">
                <a:solidFill>
                  <a:schemeClr val="bg2"/>
                </a:solidFill>
                <a:ea typeface="Open Sans"/>
                <a:cs typeface="Open Sans"/>
                <a:sym typeface="Open Sans"/>
              </a:rPr>
              <a:t># of positions overlapped</a:t>
            </a:r>
            <a:endParaRPr sz="1333">
              <a:solidFill>
                <a:schemeClr val="bg2"/>
              </a:solidFill>
              <a:ea typeface="Open Sans"/>
              <a:cs typeface="Open Sans"/>
              <a:sym typeface="Open Sans"/>
            </a:endParaRPr>
          </a:p>
        </p:txBody>
      </p:sp>
      <p:cxnSp>
        <p:nvCxnSpPr>
          <p:cNvPr id="232" name="Google Shape;232;p22"/>
          <p:cNvCxnSpPr/>
          <p:nvPr/>
        </p:nvCxnSpPr>
        <p:spPr>
          <a:xfrm rot="10800000">
            <a:off x="3996000" y="5148433"/>
            <a:ext cx="1426400" cy="987600"/>
          </a:xfrm>
          <a:prstGeom prst="straightConnector1">
            <a:avLst/>
          </a:prstGeom>
          <a:noFill/>
          <a:ln w="9525" cap="flat" cmpd="sng">
            <a:solidFill>
              <a:schemeClr val="bg2"/>
            </a:solidFill>
            <a:prstDash val="solid"/>
            <a:round/>
            <a:headEnd type="none" w="med" len="med"/>
            <a:tailEnd type="none" w="med" len="med"/>
          </a:ln>
        </p:spPr>
      </p:cxnSp>
      <p:sp>
        <p:nvSpPr>
          <p:cNvPr id="233" name="Google Shape;233;p22"/>
          <p:cNvSpPr/>
          <p:nvPr/>
        </p:nvSpPr>
        <p:spPr>
          <a:xfrm>
            <a:off x="6966700" y="1947500"/>
            <a:ext cx="2040400" cy="555600"/>
          </a:xfrm>
          <a:prstGeom prst="rect">
            <a:avLst/>
          </a:prstGeom>
          <a:solidFill>
            <a:srgbClr val="0070C0">
              <a:alpha val="52510"/>
            </a:srgbClr>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bg2"/>
              </a:solidFill>
            </a:endParaRPr>
          </a:p>
        </p:txBody>
      </p:sp>
      <p:sp>
        <p:nvSpPr>
          <p:cNvPr id="234" name="Google Shape;234;p22"/>
          <p:cNvSpPr/>
          <p:nvPr/>
        </p:nvSpPr>
        <p:spPr>
          <a:xfrm>
            <a:off x="5869267" y="1958033"/>
            <a:ext cx="1985600" cy="555600"/>
          </a:xfrm>
          <a:prstGeom prst="rect">
            <a:avLst/>
          </a:prstGeom>
          <a:solidFill>
            <a:srgbClr val="92D050">
              <a:alpha val="46930"/>
            </a:srgbClr>
          </a:solid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bg2"/>
              </a:solidFill>
            </a:endParaRPr>
          </a:p>
        </p:txBody>
      </p:sp>
      <p:sp>
        <p:nvSpPr>
          <p:cNvPr id="235" name="Google Shape;235;p22"/>
          <p:cNvSpPr/>
          <p:nvPr/>
        </p:nvSpPr>
        <p:spPr>
          <a:xfrm>
            <a:off x="5850400" y="1933333"/>
            <a:ext cx="327600" cy="589200"/>
          </a:xfrm>
          <a:prstGeom prst="rect">
            <a:avLst/>
          </a:prstGeom>
          <a:noFill/>
          <a:ln w="28575" cap="flat" cmpd="sng">
            <a:solidFill>
              <a:schemeClr val="bg2"/>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bg2"/>
              </a:solidFill>
            </a:endParaRPr>
          </a:p>
        </p:txBody>
      </p:sp>
      <p:sp>
        <p:nvSpPr>
          <p:cNvPr id="236" name="Google Shape;236;p22"/>
          <p:cNvSpPr/>
          <p:nvPr/>
        </p:nvSpPr>
        <p:spPr>
          <a:xfrm>
            <a:off x="6966700" y="1941233"/>
            <a:ext cx="888000" cy="589200"/>
          </a:xfrm>
          <a:prstGeom prst="rect">
            <a:avLst/>
          </a:prstGeom>
          <a:noFill/>
          <a:ln w="28575" cap="flat" cmpd="sng">
            <a:solidFill>
              <a:schemeClr val="bg2"/>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bg2"/>
              </a:solidFill>
            </a:endParaRPr>
          </a:p>
        </p:txBody>
      </p:sp>
      <p:sp>
        <p:nvSpPr>
          <p:cNvPr id="219" name="Google Shape;219;p22"/>
          <p:cNvSpPr txBox="1"/>
          <p:nvPr/>
        </p:nvSpPr>
        <p:spPr>
          <a:xfrm>
            <a:off x="3312533" y="1794301"/>
            <a:ext cx="6536800" cy="861734"/>
          </a:xfrm>
          <a:prstGeom prst="rect">
            <a:avLst/>
          </a:prstGeom>
          <a:noFill/>
          <a:ln>
            <a:noFill/>
          </a:ln>
        </p:spPr>
        <p:txBody>
          <a:bodyPr spcFirstLastPara="1" wrap="square" lIns="121900" tIns="121900" rIns="121900" bIns="121900" anchor="t" anchorCtr="0">
            <a:spAutoFit/>
          </a:bodyPr>
          <a:lstStyle/>
          <a:p>
            <a:pPr algn="ctr"/>
            <a:r>
              <a:rPr lang="en" sz="4000">
                <a:solidFill>
                  <a:schemeClr val="bg2"/>
                </a:solidFill>
                <a:ea typeface="Roboto Slab"/>
                <a:cs typeface="Roboto Slab"/>
                <a:sym typeface="Roboto Slab"/>
              </a:rPr>
              <a:t>abacababacabacaba</a:t>
            </a:r>
            <a:endParaRPr sz="2400">
              <a:solidFill>
                <a:schemeClr val="bg2"/>
              </a:solidFill>
            </a:endParaRPr>
          </a:p>
        </p:txBody>
      </p:sp>
      <p:sp>
        <p:nvSpPr>
          <p:cNvPr id="2" name="Slide Number Placeholder 1">
            <a:extLst>
              <a:ext uri="{FF2B5EF4-FFF2-40B4-BE49-F238E27FC236}">
                <a16:creationId xmlns:a16="http://schemas.microsoft.com/office/drawing/2014/main" id="{E967FAB5-27F3-469C-8E09-9B60570ECC91}"/>
              </a:ext>
            </a:extLst>
          </p:cNvPr>
          <p:cNvSpPr>
            <a:spLocks noGrp="1"/>
          </p:cNvSpPr>
          <p:nvPr>
            <p:ph type="sldNum" idx="12"/>
          </p:nvPr>
        </p:nvSpPr>
        <p:spPr/>
        <p:txBody>
          <a:bodyPr/>
          <a:lstStyle/>
          <a:p>
            <a:fld id="{00000000-1234-1234-1234-123412341234}" type="slidenum">
              <a:rPr lang="en" smtClean="0"/>
              <a:pPr/>
              <a:t>8</a:t>
            </a:fld>
            <a:endParaRPr lang="en"/>
          </a:p>
        </p:txBody>
      </p:sp>
    </p:spTree>
    <p:extLst>
      <p:ext uri="{BB962C8B-B14F-4D97-AF65-F5344CB8AC3E}">
        <p14:creationId xmlns:p14="http://schemas.microsoft.com/office/powerpoint/2010/main" val="228904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500"/>
                                        <p:tgtEl>
                                          <p:spTgt spid="223"/>
                                        </p:tgtEl>
                                      </p:cBhvr>
                                    </p:animEffect>
                                  </p:childTnLst>
                                </p:cTn>
                              </p:par>
                              <p:par>
                                <p:cTn id="8" presetID="10" presetClass="entr" presetSubtype="0" fill="hold" nodeType="withEffect">
                                  <p:stCondLst>
                                    <p:cond delay="0"/>
                                  </p:stCondLst>
                                  <p:childTnLst>
                                    <p:set>
                                      <p:cBhvr>
                                        <p:cTn id="9" dur="1" fill="hold">
                                          <p:stCondLst>
                                            <p:cond delay="0"/>
                                          </p:stCondLst>
                                        </p:cTn>
                                        <p:tgtEl>
                                          <p:spTgt spid="224"/>
                                        </p:tgtEl>
                                        <p:attrNameLst>
                                          <p:attrName>style.visibility</p:attrName>
                                        </p:attrNameLst>
                                      </p:cBhvr>
                                      <p:to>
                                        <p:strVal val="visible"/>
                                      </p:to>
                                    </p:set>
                                    <p:animEffect transition="in" filter="fade">
                                      <p:cBhvr>
                                        <p:cTn id="10" dur="500"/>
                                        <p:tgtEl>
                                          <p:spTgt spid="2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6"/>
                                        </p:tgtEl>
                                        <p:attrNameLst>
                                          <p:attrName>style.visibility</p:attrName>
                                        </p:attrNameLst>
                                      </p:cBhvr>
                                      <p:to>
                                        <p:strVal val="visible"/>
                                      </p:to>
                                    </p:set>
                                    <p:animEffect transition="in" filter="fade">
                                      <p:cBhvr>
                                        <p:cTn id="15" dur="500"/>
                                        <p:tgtEl>
                                          <p:spTgt spid="2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5"/>
                                        </p:tgtEl>
                                        <p:attrNameLst>
                                          <p:attrName>style.visibility</p:attrName>
                                        </p:attrNameLst>
                                      </p:cBhvr>
                                      <p:to>
                                        <p:strVal val="visible"/>
                                      </p:to>
                                    </p:set>
                                    <p:animEffect transition="in" filter="fade">
                                      <p:cBhvr>
                                        <p:cTn id="18" dur="500"/>
                                        <p:tgtEl>
                                          <p:spTgt spid="2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22"/>
                                        </p:tgtEl>
                                        <p:attrNameLst>
                                          <p:attrName>style.visibility</p:attrName>
                                        </p:attrNameLst>
                                      </p:cBhvr>
                                      <p:to>
                                        <p:strVal val="visible"/>
                                      </p:to>
                                    </p:set>
                                    <p:animEffect transition="in" filter="fade">
                                      <p:cBhvr>
                                        <p:cTn id="23" dur="500"/>
                                        <p:tgtEl>
                                          <p:spTgt spid="2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30"/>
                                        </p:tgtEl>
                                        <p:attrNameLst>
                                          <p:attrName>style.visibility</p:attrName>
                                        </p:attrNameLst>
                                      </p:cBhvr>
                                      <p:to>
                                        <p:strVal val="visible"/>
                                      </p:to>
                                    </p:set>
                                    <p:animEffect transition="in" filter="fade">
                                      <p:cBhvr>
                                        <p:cTn id="28" dur="500"/>
                                        <p:tgtEl>
                                          <p:spTgt spid="23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9"/>
                                        </p:tgtEl>
                                        <p:attrNameLst>
                                          <p:attrName>style.visibility</p:attrName>
                                        </p:attrNameLst>
                                      </p:cBhvr>
                                      <p:to>
                                        <p:strVal val="visible"/>
                                      </p:to>
                                    </p:set>
                                    <p:animEffect transition="in" filter="fade">
                                      <p:cBhvr>
                                        <p:cTn id="31" dur="500"/>
                                        <p:tgtEl>
                                          <p:spTgt spid="2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34"/>
                                        </p:tgtEl>
                                        <p:attrNameLst>
                                          <p:attrName>style.visibility</p:attrName>
                                        </p:attrNameLst>
                                      </p:cBhvr>
                                      <p:to>
                                        <p:strVal val="visible"/>
                                      </p:to>
                                    </p:set>
                                    <p:animEffect transition="in" filter="fade">
                                      <p:cBhvr>
                                        <p:cTn id="36" dur="500"/>
                                        <p:tgtEl>
                                          <p:spTgt spid="23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33"/>
                                        </p:tgtEl>
                                        <p:attrNameLst>
                                          <p:attrName>style.visibility</p:attrName>
                                        </p:attrNameLst>
                                      </p:cBhvr>
                                      <p:to>
                                        <p:strVal val="visible"/>
                                      </p:to>
                                    </p:set>
                                    <p:animEffect transition="in" filter="fade">
                                      <p:cBhvr>
                                        <p:cTn id="41" dur="500"/>
                                        <p:tgtEl>
                                          <p:spTgt spid="23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32"/>
                                        </p:tgtEl>
                                        <p:attrNameLst>
                                          <p:attrName>style.visibility</p:attrName>
                                        </p:attrNameLst>
                                      </p:cBhvr>
                                      <p:to>
                                        <p:strVal val="visible"/>
                                      </p:to>
                                    </p:set>
                                    <p:animEffect transition="in" filter="fade">
                                      <p:cBhvr>
                                        <p:cTn id="46" dur="500"/>
                                        <p:tgtEl>
                                          <p:spTgt spid="232"/>
                                        </p:tgtEl>
                                      </p:cBhvr>
                                    </p:animEffect>
                                  </p:childTnLst>
                                </p:cTn>
                              </p:par>
                              <p:par>
                                <p:cTn id="47" presetID="10" presetClass="entr" presetSubtype="0" fill="hold" nodeType="withEffect">
                                  <p:stCondLst>
                                    <p:cond delay="0"/>
                                  </p:stCondLst>
                                  <p:childTnLst>
                                    <p:set>
                                      <p:cBhvr>
                                        <p:cTn id="48" dur="1" fill="hold">
                                          <p:stCondLst>
                                            <p:cond delay="0"/>
                                          </p:stCondLst>
                                        </p:cTn>
                                        <p:tgtEl>
                                          <p:spTgt spid="231"/>
                                        </p:tgtEl>
                                        <p:attrNameLst>
                                          <p:attrName>style.visibility</p:attrName>
                                        </p:attrNameLst>
                                      </p:cBhvr>
                                      <p:to>
                                        <p:strVal val="visible"/>
                                      </p:to>
                                    </p:set>
                                    <p:animEffect transition="in" filter="fade">
                                      <p:cBhvr>
                                        <p:cTn id="49" dur="500"/>
                                        <p:tgtEl>
                                          <p:spTgt spid="23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35"/>
                                        </p:tgtEl>
                                        <p:attrNameLst>
                                          <p:attrName>style.visibility</p:attrName>
                                        </p:attrNameLst>
                                      </p:cBhvr>
                                      <p:to>
                                        <p:strVal val="visible"/>
                                      </p:to>
                                    </p:set>
                                    <p:animEffect transition="in" filter="fade">
                                      <p:cBhvr>
                                        <p:cTn id="54" dur="500"/>
                                        <p:tgtEl>
                                          <p:spTgt spid="235"/>
                                        </p:tgtEl>
                                      </p:cBhvr>
                                    </p:animEffect>
                                  </p:childTnLst>
                                </p:cTn>
                              </p:par>
                              <p:par>
                                <p:cTn id="55" presetID="10" presetClass="entr" presetSubtype="0" fill="hold" nodeType="withEffect">
                                  <p:stCondLst>
                                    <p:cond delay="0"/>
                                  </p:stCondLst>
                                  <p:childTnLst>
                                    <p:set>
                                      <p:cBhvr>
                                        <p:cTn id="56" dur="1" fill="hold">
                                          <p:stCondLst>
                                            <p:cond delay="0"/>
                                          </p:stCondLst>
                                        </p:cTn>
                                        <p:tgtEl>
                                          <p:spTgt spid="236"/>
                                        </p:tgtEl>
                                        <p:attrNameLst>
                                          <p:attrName>style.visibility</p:attrName>
                                        </p:attrNameLst>
                                      </p:cBhvr>
                                      <p:to>
                                        <p:strVal val="visible"/>
                                      </p:to>
                                    </p:set>
                                    <p:animEffect transition="in" filter="fade">
                                      <p:cBhvr>
                                        <p:cTn id="57" dur="500"/>
                                        <p:tgtEl>
                                          <p:spTgt spid="23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28"/>
                                        </p:tgtEl>
                                        <p:attrNameLst>
                                          <p:attrName>style.visibility</p:attrName>
                                        </p:attrNameLst>
                                      </p:cBhvr>
                                      <p:to>
                                        <p:strVal val="visible"/>
                                      </p:to>
                                    </p:set>
                                    <p:animEffect transition="in" filter="fade">
                                      <p:cBhvr>
                                        <p:cTn id="62" dur="500"/>
                                        <p:tgtEl>
                                          <p:spTgt spid="228"/>
                                        </p:tgtEl>
                                      </p:cBhvr>
                                    </p:animEffect>
                                  </p:childTnLst>
                                </p:cTn>
                              </p:par>
                              <p:par>
                                <p:cTn id="63" presetID="10" presetClass="entr" presetSubtype="0" fill="hold" nodeType="withEffect">
                                  <p:stCondLst>
                                    <p:cond delay="0"/>
                                  </p:stCondLst>
                                  <p:childTnLst>
                                    <p:set>
                                      <p:cBhvr>
                                        <p:cTn id="64" dur="1" fill="hold">
                                          <p:stCondLst>
                                            <p:cond delay="0"/>
                                          </p:stCondLst>
                                        </p:cTn>
                                        <p:tgtEl>
                                          <p:spTgt spid="227"/>
                                        </p:tgtEl>
                                        <p:attrNameLst>
                                          <p:attrName>style.visibility</p:attrName>
                                        </p:attrNameLst>
                                      </p:cBhvr>
                                      <p:to>
                                        <p:strVal val="visible"/>
                                      </p:to>
                                    </p:set>
                                    <p:animEffect transition="in" filter="fade">
                                      <p:cBhvr>
                                        <p:cTn id="65"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0"/>
      <p:bldP spid="225" grpId="0"/>
      <p:bldP spid="229" grpId="0"/>
    </p:bldLst>
  </p:timing>
</p:sld>
</file>

<file path=ppt/slides/slide8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 name="Title 4">
            <a:extLst>
              <a:ext uri="{FF2B5EF4-FFF2-40B4-BE49-F238E27FC236}">
                <a16:creationId xmlns:a16="http://schemas.microsoft.com/office/drawing/2014/main" id="{6C87958C-AB57-4D4B-B090-C77E611748E3}"/>
              </a:ext>
            </a:extLst>
          </p:cNvPr>
          <p:cNvSpPr>
            <a:spLocks noGrp="1"/>
          </p:cNvSpPr>
          <p:nvPr>
            <p:ph type="title"/>
          </p:nvPr>
        </p:nvSpPr>
        <p:spPr>
          <a:xfrm>
            <a:off x="838200" y="586992"/>
            <a:ext cx="4953000" cy="1664573"/>
          </a:xfrm>
        </p:spPr>
        <p:txBody>
          <a:bodyPr>
            <a:normAutofit/>
          </a:bodyPr>
          <a:lstStyle/>
          <a:p>
            <a:pPr>
              <a:lnSpc>
                <a:spcPct val="90000"/>
              </a:lnSpc>
            </a:pPr>
            <a:r>
              <a:rPr lang="en-CA" sz="4000">
                <a:solidFill>
                  <a:schemeClr val="tx2"/>
                </a:solidFill>
              </a:rPr>
              <a:t>MAXCOVER</a:t>
            </a:r>
            <a:br>
              <a:rPr lang="en-CA" sz="3700">
                <a:solidFill>
                  <a:schemeClr val="tx2"/>
                </a:solidFill>
              </a:rPr>
            </a:br>
            <a:r>
              <a:rPr lang="en-CA" sz="2000" b="0">
                <a:solidFill>
                  <a:schemeClr val="tx2"/>
                </a:solidFill>
              </a:rPr>
              <a:t>Data Structures</a:t>
            </a:r>
          </a:p>
        </p:txBody>
      </p:sp>
      <mc:AlternateContent xmlns:mc="http://schemas.openxmlformats.org/markup-compatibility/2006" xmlns:a14="http://schemas.microsoft.com/office/drawing/2010/main">
        <mc:Choice Requires="a14">
          <p:graphicFrame>
            <p:nvGraphicFramePr>
              <p:cNvPr id="2" name="Content Placeholder 1">
                <a:extLst>
                  <a:ext uri="{FF2B5EF4-FFF2-40B4-BE49-F238E27FC236}">
                    <a16:creationId xmlns:a16="http://schemas.microsoft.com/office/drawing/2014/main" id="{6DA7C823-824D-4E10-B25C-75C2077C0C79}"/>
                  </a:ext>
                </a:extLst>
              </p:cNvPr>
              <p:cNvGraphicFramePr>
                <a:graphicFrameLocks noGrp="1"/>
              </p:cNvGraphicFramePr>
              <p:nvPr>
                <p:ph idx="1"/>
                <p:extLst>
                  <p:ext uri="{D42A27DB-BD31-4B8C-83A1-F6EECF244321}">
                    <p14:modId xmlns:p14="http://schemas.microsoft.com/office/powerpoint/2010/main" val="987586851"/>
                  </p:ext>
                </p:extLst>
              </p:nvPr>
            </p:nvGraphicFramePr>
            <p:xfrm>
              <a:off x="838200" y="1949450"/>
              <a:ext cx="5256455" cy="4195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2" name="Content Placeholder 1">
                <a:extLst>
                  <a:ext uri="{FF2B5EF4-FFF2-40B4-BE49-F238E27FC236}">
                    <a16:creationId xmlns:a16="http://schemas.microsoft.com/office/drawing/2014/main" id="{6DA7C823-824D-4E10-B25C-75C2077C0C79}"/>
                  </a:ext>
                </a:extLst>
              </p:cNvPr>
              <p:cNvGraphicFramePr>
                <a:graphicFrameLocks noGrp="1"/>
              </p:cNvGraphicFramePr>
              <p:nvPr>
                <p:ph idx="1"/>
                <p:extLst>
                  <p:ext uri="{D42A27DB-BD31-4B8C-83A1-F6EECF244321}">
                    <p14:modId xmlns:p14="http://schemas.microsoft.com/office/powerpoint/2010/main" val="987586851"/>
                  </p:ext>
                </p:extLst>
              </p:nvPr>
            </p:nvGraphicFramePr>
            <p:xfrm>
              <a:off x="838200" y="1949450"/>
              <a:ext cx="5256455" cy="41957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Fallback>
      </mc:AlternateContent>
      <p:sp>
        <p:nvSpPr>
          <p:cNvPr id="19" name="Rectangle 18">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96875" y="0"/>
            <a:ext cx="5992075" cy="6858000"/>
          </a:xfrm>
          <a:prstGeom prst="rect">
            <a:avLst/>
          </a:prstGeom>
          <a:blipFill dpi="0" rotWithShape="1">
            <a:blip r:embed="rId11">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4F5CB7-A3D1-44A9-8B58-DB497DD7DD92}"/>
              </a:ext>
            </a:extLst>
          </p:cNvPr>
          <p:cNvSpPr>
            <a:spLocks noGrp="1"/>
          </p:cNvSpPr>
          <p:nvPr>
            <p:ph type="sldNum" sz="quarter" idx="12"/>
          </p:nvPr>
        </p:nvSpPr>
        <p:spPr>
          <a:xfrm>
            <a:off x="8610600" y="6327648"/>
            <a:ext cx="2743200" cy="365125"/>
          </a:xfrm>
        </p:spPr>
        <p:txBody>
          <a:bodyPr>
            <a:normAutofit/>
          </a:bodyPr>
          <a:lstStyle/>
          <a:p>
            <a:pPr>
              <a:spcAft>
                <a:spcPts val="600"/>
              </a:spcAft>
            </a:pPr>
            <a:fld id="{73B850FF-6169-4056-8077-06FFA93A5366}" type="slidenum">
              <a:rPr lang="en-US" smtClean="0"/>
              <a:pPr>
                <a:spcAft>
                  <a:spcPts val="600"/>
                </a:spcAft>
              </a:pPr>
              <a:t>80</a:t>
            </a:fld>
            <a:endParaRPr lang="en-US"/>
          </a:p>
        </p:txBody>
      </p:sp>
      <p:grpSp>
        <p:nvGrpSpPr>
          <p:cNvPr id="34" name="Group 33">
            <a:extLst>
              <a:ext uri="{FF2B5EF4-FFF2-40B4-BE49-F238E27FC236}">
                <a16:creationId xmlns:a16="http://schemas.microsoft.com/office/drawing/2014/main" id="{1C45F2D5-495A-48C3-A886-A820EF250403}"/>
              </a:ext>
            </a:extLst>
          </p:cNvPr>
          <p:cNvGrpSpPr/>
          <p:nvPr/>
        </p:nvGrpSpPr>
        <p:grpSpPr>
          <a:xfrm>
            <a:off x="6844238" y="600168"/>
            <a:ext cx="5083946" cy="5657664"/>
            <a:chOff x="6844238" y="600168"/>
            <a:chExt cx="5083946" cy="5657664"/>
          </a:xfrm>
        </p:grpSpPr>
        <p:grpSp>
          <p:nvGrpSpPr>
            <p:cNvPr id="35" name="Group 34">
              <a:extLst>
                <a:ext uri="{FF2B5EF4-FFF2-40B4-BE49-F238E27FC236}">
                  <a16:creationId xmlns:a16="http://schemas.microsoft.com/office/drawing/2014/main" id="{D4ADC13F-3334-4694-AC8E-042DFB39B714}"/>
                </a:ext>
              </a:extLst>
            </p:cNvPr>
            <p:cNvGrpSpPr/>
            <p:nvPr/>
          </p:nvGrpSpPr>
          <p:grpSpPr>
            <a:xfrm>
              <a:off x="6844238" y="600168"/>
              <a:ext cx="2601964" cy="5657664"/>
              <a:chOff x="7380236" y="590624"/>
              <a:chExt cx="2601964" cy="5657664"/>
            </a:xfrm>
          </p:grpSpPr>
          <p:sp>
            <p:nvSpPr>
              <p:cNvPr id="59" name="Oval 58">
                <a:extLst>
                  <a:ext uri="{FF2B5EF4-FFF2-40B4-BE49-F238E27FC236}">
                    <a16:creationId xmlns:a16="http://schemas.microsoft.com/office/drawing/2014/main" id="{D12A56D8-0894-4320-85AB-C0219B007E1C}"/>
                  </a:ext>
                </a:extLst>
              </p:cNvPr>
              <p:cNvSpPr/>
              <p:nvPr/>
            </p:nvSpPr>
            <p:spPr>
              <a:xfrm>
                <a:off x="8144008" y="590624"/>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Main()</a:t>
                </a:r>
              </a:p>
            </p:txBody>
          </p:sp>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88272FBD-4909-4825-8460-C60C85937985}"/>
                      </a:ext>
                    </a:extLst>
                  </p:cNvPr>
                  <p:cNvSpPr/>
                  <p:nvPr/>
                </p:nvSpPr>
                <p:spPr>
                  <a:xfrm>
                    <a:off x="8029708" y="1493828"/>
                    <a:ext cx="1303020"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latin typeface="Cambria Math" panose="02040503050406030204" pitchFamily="18" charset="0"/>
                              <a:cs typeface="Courier New" panose="02070309020205020404" pitchFamily="49" charset="0"/>
                            </a:rPr>
                            <m:t>𝐶𝑜𝑚𝑝𝑢𝑡𝑒</m:t>
                          </m:r>
                          <m:r>
                            <a:rPr lang="en-CA" sz="1200" i="1" dirty="0" smtClean="0">
                              <a:latin typeface="Cambria Math" panose="02040503050406030204" pitchFamily="18" charset="0"/>
                              <a:cs typeface="Courier New" panose="02070309020205020404" pitchFamily="49" charset="0"/>
                            </a:rPr>
                            <m:t>_</m:t>
                          </m:r>
                          <m:r>
                            <a:rPr lang="en-CA" sz="1200" i="1" dirty="0" smtClean="0">
                              <a:latin typeface="Cambria Math" panose="02040503050406030204" pitchFamily="18" charset="0"/>
                              <a:cs typeface="Courier New" panose="02070309020205020404" pitchFamily="49" charset="0"/>
                            </a:rPr>
                            <m:t>𝑀𝐶</m:t>
                          </m:r>
                          <m:r>
                            <a:rPr lang="en-CA" sz="1200" i="1" dirty="0">
                              <a:latin typeface="Cambria Math" panose="02040503050406030204" pitchFamily="18" charset="0"/>
                              <a:cs typeface="Courier New" panose="02070309020205020404" pitchFamily="49" charset="0"/>
                            </a:rPr>
                            <m:t>()</m:t>
                          </m:r>
                        </m:oMath>
                      </m:oMathPara>
                    </a14:m>
                    <a:endParaRPr lang="en-CA" sz="1200">
                      <a:latin typeface="Courier New" panose="02070309020205020404" pitchFamily="49" charset="0"/>
                      <a:cs typeface="Courier New" panose="02070309020205020404" pitchFamily="49" charset="0"/>
                    </a:endParaRPr>
                  </a:p>
                </p:txBody>
              </p:sp>
            </mc:Choice>
            <mc:Fallback xmlns="">
              <p:sp>
                <p:nvSpPr>
                  <p:cNvPr id="63" name="Rectangle 62">
                    <a:extLst>
                      <a:ext uri="{FF2B5EF4-FFF2-40B4-BE49-F238E27FC236}">
                        <a16:creationId xmlns:a16="http://schemas.microsoft.com/office/drawing/2014/main" id="{88272FBD-4909-4825-8460-C60C85937985}"/>
                      </a:ext>
                    </a:extLst>
                  </p:cNvPr>
                  <p:cNvSpPr>
                    <a:spLocks noRot="1" noChangeAspect="1" noMove="1" noResize="1" noEditPoints="1" noAdjustHandles="1" noChangeArrowheads="1" noChangeShapeType="1" noTextEdit="1"/>
                  </p:cNvSpPr>
                  <p:nvPr/>
                </p:nvSpPr>
                <p:spPr>
                  <a:xfrm>
                    <a:off x="8029708" y="1493828"/>
                    <a:ext cx="1303020" cy="464820"/>
                  </a:xfrm>
                  <a:prstGeom prst="rect">
                    <a:avLst/>
                  </a:prstGeom>
                  <a:blipFill>
                    <a:blip r:embed="rId12"/>
                    <a:stretch>
                      <a:fillRect/>
                    </a:stretch>
                  </a:blipFill>
                </p:spPr>
                <p:txBody>
                  <a:bodyPr/>
                  <a:lstStyle/>
                  <a:p>
                    <a:r>
                      <a:rPr lang="en-CA">
                        <a:noFill/>
                      </a:rPr>
                      <a:t> </a:t>
                    </a:r>
                  </a:p>
                </p:txBody>
              </p:sp>
            </mc:Fallback>
          </mc:AlternateContent>
          <p:sp>
            <p:nvSpPr>
              <p:cNvPr id="65" name="Rectangle: Rounded Corners 64">
                <a:extLst>
                  <a:ext uri="{FF2B5EF4-FFF2-40B4-BE49-F238E27FC236}">
                    <a16:creationId xmlns:a16="http://schemas.microsoft.com/office/drawing/2014/main" id="{9A209CB7-B04B-42B1-A8D2-73E77E793F71}"/>
                  </a:ext>
                </a:extLst>
              </p:cNvPr>
              <p:cNvSpPr/>
              <p:nvPr/>
            </p:nvSpPr>
            <p:spPr>
              <a:xfrm>
                <a:off x="8302309" y="4202756"/>
                <a:ext cx="757818" cy="4648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Lobster" panose="00000500000000000000" pitchFamily="2" charset="0"/>
                  </a:rPr>
                  <a:t>OLP</a:t>
                </a:r>
              </a:p>
            </p:txBody>
          </p:sp>
          <p:sp>
            <p:nvSpPr>
              <p:cNvPr id="67" name="Oval 66">
                <a:extLst>
                  <a:ext uri="{FF2B5EF4-FFF2-40B4-BE49-F238E27FC236}">
                    <a16:creationId xmlns:a16="http://schemas.microsoft.com/office/drawing/2014/main" id="{517FA939-1F08-4AB8-9B16-19FC7AE9D619}"/>
                  </a:ext>
                </a:extLst>
              </p:cNvPr>
              <p:cNvSpPr/>
              <p:nvPr/>
            </p:nvSpPr>
            <p:spPr>
              <a:xfrm>
                <a:off x="8144008" y="5556409"/>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Output</a:t>
                </a:r>
              </a:p>
            </p:txBody>
          </p:sp>
          <p:cxnSp>
            <p:nvCxnSpPr>
              <p:cNvPr id="69" name="Connector: Elbow 60">
                <a:extLst>
                  <a:ext uri="{FF2B5EF4-FFF2-40B4-BE49-F238E27FC236}">
                    <a16:creationId xmlns:a16="http://schemas.microsoft.com/office/drawing/2014/main" id="{D3B06725-0C71-4A37-B17E-1DFEC4BA168B}"/>
                  </a:ext>
                </a:extLst>
              </p:cNvPr>
              <p:cNvCxnSpPr>
                <a:cxnSpLocks/>
                <a:endCxn id="63" idx="0"/>
              </p:cNvCxnSpPr>
              <p:nvPr/>
            </p:nvCxnSpPr>
            <p:spPr>
              <a:xfrm>
                <a:off x="8681218" y="1282503"/>
                <a:ext cx="0" cy="21132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61">
                <a:extLst>
                  <a:ext uri="{FF2B5EF4-FFF2-40B4-BE49-F238E27FC236}">
                    <a16:creationId xmlns:a16="http://schemas.microsoft.com/office/drawing/2014/main" id="{C1056406-9D5C-4044-909C-3C00B661BFFC}"/>
                  </a:ext>
                </a:extLst>
              </p:cNvPr>
              <p:cNvCxnSpPr>
                <a:cxnSpLocks/>
                <a:stCxn id="87" idx="3"/>
                <a:endCxn id="67" idx="2"/>
              </p:cNvCxnSpPr>
              <p:nvPr/>
            </p:nvCxnSpPr>
            <p:spPr>
              <a:xfrm flipH="1">
                <a:off x="8144008" y="5112677"/>
                <a:ext cx="1448773" cy="789672"/>
              </a:xfrm>
              <a:prstGeom prst="bentConnector5">
                <a:avLst>
                  <a:gd name="adj1" fmla="val -15779"/>
                  <a:gd name="adj2" fmla="val 42812"/>
                  <a:gd name="adj3" fmla="val 115779"/>
                </a:avLst>
              </a:prstGeom>
              <a:ln w="12700">
                <a:solidFill>
                  <a:schemeClr val="bg2"/>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63">
                <a:extLst>
                  <a:ext uri="{FF2B5EF4-FFF2-40B4-BE49-F238E27FC236}">
                    <a16:creationId xmlns:a16="http://schemas.microsoft.com/office/drawing/2014/main" id="{3BB4AAED-D677-4D6D-B36A-30CAB69B5784}"/>
                  </a:ext>
                </a:extLst>
              </p:cNvPr>
              <p:cNvCxnSpPr>
                <a:cxnSpLocks/>
                <a:stCxn id="63" idx="3"/>
                <a:endCxn id="89" idx="1"/>
              </p:cNvCxnSpPr>
              <p:nvPr/>
            </p:nvCxnSpPr>
            <p:spPr>
              <a:xfrm flipH="1">
                <a:off x="7380236" y="1726238"/>
                <a:ext cx="1952492" cy="680493"/>
              </a:xfrm>
              <a:prstGeom prst="bentConnector5">
                <a:avLst>
                  <a:gd name="adj1" fmla="val -11708"/>
                  <a:gd name="adj2" fmla="val 50000"/>
                  <a:gd name="adj3" fmla="val 11170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5CB5A090-9C8A-4A52-A372-22A38355F1DD}"/>
                  </a:ext>
                </a:extLst>
              </p:cNvPr>
              <p:cNvGrpSpPr/>
              <p:nvPr/>
            </p:nvGrpSpPr>
            <p:grpSpPr>
              <a:xfrm>
                <a:off x="7380236" y="2169973"/>
                <a:ext cx="2601964" cy="469168"/>
                <a:chOff x="7012720" y="2013573"/>
                <a:chExt cx="2601964" cy="469168"/>
              </a:xfrm>
            </p:grpSpPr>
            <p:sp>
              <p:nvSpPr>
                <p:cNvPr id="89" name="Rectangle: Rounded Corners 88">
                  <a:extLst>
                    <a:ext uri="{FF2B5EF4-FFF2-40B4-BE49-F238E27FC236}">
                      <a16:creationId xmlns:a16="http://schemas.microsoft.com/office/drawing/2014/main" id="{C34E0F33-2DFE-413D-84DA-7BEC7562DA3B}"/>
                    </a:ext>
                  </a:extLst>
                </p:cNvPr>
                <p:cNvSpPr/>
                <p:nvPr/>
              </p:nvSpPr>
              <p:spPr>
                <a:xfrm>
                  <a:off x="7012720" y="2017921"/>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SA</a:t>
                  </a:r>
                </a:p>
              </p:txBody>
            </p:sp>
            <p:sp>
              <p:nvSpPr>
                <p:cNvPr id="90" name="Rectangle: Rounded Corners 89">
                  <a:extLst>
                    <a:ext uri="{FF2B5EF4-FFF2-40B4-BE49-F238E27FC236}">
                      <a16:creationId xmlns:a16="http://schemas.microsoft.com/office/drawing/2014/main" id="{637C13D7-D0D4-4C76-864C-C0AF4B78B0D2}"/>
                    </a:ext>
                  </a:extLst>
                </p:cNvPr>
                <p:cNvSpPr/>
                <p:nvPr/>
              </p:nvSpPr>
              <p:spPr>
                <a:xfrm>
                  <a:off x="7936318" y="201357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LCP</a:t>
                  </a:r>
                </a:p>
              </p:txBody>
            </p:sp>
            <p:sp>
              <p:nvSpPr>
                <p:cNvPr id="91" name="Rectangle: Rounded Corners 90">
                  <a:extLst>
                    <a:ext uri="{FF2B5EF4-FFF2-40B4-BE49-F238E27FC236}">
                      <a16:creationId xmlns:a16="http://schemas.microsoft.com/office/drawing/2014/main" id="{088B4407-9239-4D76-8692-8F43A8D5B4FF}"/>
                    </a:ext>
                  </a:extLst>
                </p:cNvPr>
                <p:cNvSpPr/>
                <p:nvPr/>
              </p:nvSpPr>
              <p:spPr>
                <a:xfrm>
                  <a:off x="8859916" y="2013573"/>
                  <a:ext cx="75476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RSF</a:t>
                  </a:r>
                </a:p>
              </p:txBody>
            </p:sp>
            <p:cxnSp>
              <p:nvCxnSpPr>
                <p:cNvPr id="92" name="Straight Arrow Connector 91">
                  <a:extLst>
                    <a:ext uri="{FF2B5EF4-FFF2-40B4-BE49-F238E27FC236}">
                      <a16:creationId xmlns:a16="http://schemas.microsoft.com/office/drawing/2014/main" id="{26946A55-64FA-43A2-A350-5CE20AA7151E}"/>
                    </a:ext>
                  </a:extLst>
                </p:cNvPr>
                <p:cNvCxnSpPr>
                  <a:cxnSpLocks/>
                  <a:stCxn id="89" idx="3"/>
                  <a:endCxn id="90" idx="1"/>
                </p:cNvCxnSpPr>
                <p:nvPr/>
              </p:nvCxnSpPr>
              <p:spPr>
                <a:xfrm flipV="1">
                  <a:off x="7787336" y="2245983"/>
                  <a:ext cx="148982" cy="434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B0DF1F4A-AC99-411A-9BA8-FE4816867420}"/>
                    </a:ext>
                  </a:extLst>
                </p:cNvPr>
                <p:cNvCxnSpPr>
                  <a:cxnSpLocks/>
                  <a:stCxn id="90" idx="3"/>
                  <a:endCxn id="91" idx="1"/>
                </p:cNvCxnSpPr>
                <p:nvPr/>
              </p:nvCxnSpPr>
              <p:spPr>
                <a:xfrm>
                  <a:off x="8710934" y="2245983"/>
                  <a:ext cx="148982"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6" name="Straight Arrow Connector 69">
                <a:extLst>
                  <a:ext uri="{FF2B5EF4-FFF2-40B4-BE49-F238E27FC236}">
                    <a16:creationId xmlns:a16="http://schemas.microsoft.com/office/drawing/2014/main" id="{300E31DD-0107-413A-87EC-0B9067CFC795}"/>
                  </a:ext>
                </a:extLst>
              </p:cNvPr>
              <p:cNvCxnSpPr>
                <a:cxnSpLocks/>
                <a:stCxn id="91" idx="3"/>
                <a:endCxn id="83" idx="1"/>
              </p:cNvCxnSpPr>
              <p:nvPr/>
            </p:nvCxnSpPr>
            <p:spPr>
              <a:xfrm flipH="1">
                <a:off x="7840383" y="2402383"/>
                <a:ext cx="2141817" cy="680493"/>
              </a:xfrm>
              <a:prstGeom prst="bentConnector5">
                <a:avLst>
                  <a:gd name="adj1" fmla="val -10673"/>
                  <a:gd name="adj2" fmla="val 50000"/>
                  <a:gd name="adj3" fmla="val 110673"/>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1">
                <a:extLst>
                  <a:ext uri="{FF2B5EF4-FFF2-40B4-BE49-F238E27FC236}">
                    <a16:creationId xmlns:a16="http://schemas.microsoft.com/office/drawing/2014/main" id="{D0B61053-EF46-4DE4-9888-0D41DC788707}"/>
                  </a:ext>
                </a:extLst>
              </p:cNvPr>
              <p:cNvCxnSpPr>
                <a:cxnSpLocks/>
                <a:stCxn id="65" idx="2"/>
                <a:endCxn id="86" idx="1"/>
              </p:cNvCxnSpPr>
              <p:nvPr/>
            </p:nvCxnSpPr>
            <p:spPr>
              <a:xfrm rot="5400000">
                <a:off x="8003570" y="4433662"/>
                <a:ext cx="443735" cy="911562"/>
              </a:xfrm>
              <a:prstGeom prst="bentConnector4">
                <a:avLst>
                  <a:gd name="adj1" fmla="val 23812"/>
                  <a:gd name="adj2" fmla="val 12507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1E4D975B-FE05-495B-9B60-D7652D8ECB9B}"/>
                  </a:ext>
                </a:extLst>
              </p:cNvPr>
              <p:cNvGrpSpPr/>
              <p:nvPr/>
            </p:nvGrpSpPr>
            <p:grpSpPr>
              <a:xfrm>
                <a:off x="7769656" y="4878901"/>
                <a:ext cx="1823125" cy="466186"/>
                <a:chOff x="8352079" y="4990218"/>
                <a:chExt cx="1823125" cy="466186"/>
              </a:xfrm>
            </p:grpSpPr>
            <p:sp>
              <p:nvSpPr>
                <p:cNvPr id="86" name="Rectangle: Rounded Corners 85">
                  <a:extLst>
                    <a:ext uri="{FF2B5EF4-FFF2-40B4-BE49-F238E27FC236}">
                      <a16:creationId xmlns:a16="http://schemas.microsoft.com/office/drawing/2014/main" id="{FD1A3ED9-32A0-4FDC-9962-6FD949E71C31}"/>
                    </a:ext>
                  </a:extLst>
                </p:cNvPr>
                <p:cNvSpPr/>
                <p:nvPr/>
              </p:nvSpPr>
              <p:spPr>
                <a:xfrm>
                  <a:off x="8352079" y="4990218"/>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RSPC</a:t>
                  </a:r>
                </a:p>
              </p:txBody>
            </p:sp>
            <mc:AlternateContent xmlns:mc="http://schemas.openxmlformats.org/markup-compatibility/2006" xmlns:a14="http://schemas.microsoft.com/office/drawing/2010/main">
              <mc:Choice Requires="a14">
                <p:sp>
                  <p:nvSpPr>
                    <p:cNvPr id="87" name="Rectangle: Rounded Corners 86">
                      <a:extLst>
                        <a:ext uri="{FF2B5EF4-FFF2-40B4-BE49-F238E27FC236}">
                          <a16:creationId xmlns:a16="http://schemas.microsoft.com/office/drawing/2014/main" id="{AEA294E2-31D5-40D8-B285-36E6EC5B4E2D}"/>
                        </a:ext>
                      </a:extLst>
                    </p:cNvPr>
                    <p:cNvSpPr/>
                    <p:nvPr/>
                  </p:nvSpPr>
                  <p:spPr>
                    <a:xfrm>
                      <a:off x="9271955" y="4991584"/>
                      <a:ext cx="903249"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latin typeface="Cambria Math" panose="02040503050406030204" pitchFamily="18" charset="0"/>
                                <a:cs typeface="Courier New" panose="02070309020205020404" pitchFamily="49" charset="0"/>
                              </a:rPr>
                              <m:t>𝑀𝐶</m:t>
                            </m:r>
                            <m:r>
                              <a:rPr lang="en-CA" sz="1200" i="1" dirty="0" smtClean="0">
                                <a:latin typeface="Cambria Math" panose="02040503050406030204" pitchFamily="18" charset="0"/>
                                <a:cs typeface="Courier New" panose="02070309020205020404" pitchFamily="49" charset="0"/>
                              </a:rPr>
                              <m:t>_</m:t>
                            </m:r>
                            <m:r>
                              <a:rPr lang="en-CA" sz="1200" i="1" dirty="0" smtClean="0">
                                <a:latin typeface="Cambria Math" panose="02040503050406030204" pitchFamily="18" charset="0"/>
                                <a:cs typeface="Courier New" panose="02070309020205020404" pitchFamily="49" charset="0"/>
                              </a:rPr>
                              <m:t>𝐿𝑖𝑠𝑡</m:t>
                            </m:r>
                          </m:oMath>
                        </m:oMathPara>
                      </a14:m>
                      <a:endParaRPr lang="en-CA" sz="1200" baseline="-25000">
                        <a:latin typeface="Courier New" panose="02070309020205020404" pitchFamily="49" charset="0"/>
                        <a:cs typeface="Courier New" panose="02070309020205020404" pitchFamily="49" charset="0"/>
                      </a:endParaRPr>
                    </a:p>
                  </p:txBody>
                </p:sp>
              </mc:Choice>
              <mc:Fallback xmlns="">
                <p:sp>
                  <p:nvSpPr>
                    <p:cNvPr id="87" name="Rectangle: Rounded Corners 86">
                      <a:extLst>
                        <a:ext uri="{FF2B5EF4-FFF2-40B4-BE49-F238E27FC236}">
                          <a16:creationId xmlns:a16="http://schemas.microsoft.com/office/drawing/2014/main" id="{AEA294E2-31D5-40D8-B285-36E6EC5B4E2D}"/>
                        </a:ext>
                      </a:extLst>
                    </p:cNvPr>
                    <p:cNvSpPr>
                      <a:spLocks noRot="1" noChangeAspect="1" noMove="1" noResize="1" noEditPoints="1" noAdjustHandles="1" noChangeArrowheads="1" noChangeShapeType="1" noTextEdit="1"/>
                    </p:cNvSpPr>
                    <p:nvPr/>
                  </p:nvSpPr>
                  <p:spPr>
                    <a:xfrm>
                      <a:off x="9271955" y="4991584"/>
                      <a:ext cx="903249" cy="464820"/>
                    </a:xfrm>
                    <a:prstGeom prst="roundRect">
                      <a:avLst/>
                    </a:prstGeom>
                    <a:blipFill>
                      <a:blip r:embed="rId13"/>
                      <a:stretch>
                        <a:fillRect/>
                      </a:stretch>
                    </a:blipFill>
                  </p:spPr>
                  <p:txBody>
                    <a:bodyPr/>
                    <a:lstStyle/>
                    <a:p>
                      <a:r>
                        <a:rPr lang="en-CA">
                          <a:noFill/>
                        </a:rPr>
                        <a:t> </a:t>
                      </a:r>
                    </a:p>
                  </p:txBody>
                </p:sp>
              </mc:Fallback>
            </mc:AlternateContent>
            <p:cxnSp>
              <p:nvCxnSpPr>
                <p:cNvPr id="88" name="Straight Arrow Connector 87">
                  <a:extLst>
                    <a:ext uri="{FF2B5EF4-FFF2-40B4-BE49-F238E27FC236}">
                      <a16:creationId xmlns:a16="http://schemas.microsoft.com/office/drawing/2014/main" id="{A3399F9E-33B3-4AC6-93AA-C0CB7ADCB6D8}"/>
                    </a:ext>
                  </a:extLst>
                </p:cNvPr>
                <p:cNvCxnSpPr>
                  <a:cxnSpLocks/>
                  <a:stCxn id="86" idx="3"/>
                  <a:endCxn id="87" idx="1"/>
                </p:cNvCxnSpPr>
                <p:nvPr/>
              </p:nvCxnSpPr>
              <p:spPr>
                <a:xfrm>
                  <a:off x="9109897" y="5222628"/>
                  <a:ext cx="162058" cy="136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7B78C64C-5142-4CC7-B5A1-D355AB8F656C}"/>
                  </a:ext>
                </a:extLst>
              </p:cNvPr>
              <p:cNvGrpSpPr/>
              <p:nvPr/>
            </p:nvGrpSpPr>
            <p:grpSpPr>
              <a:xfrm>
                <a:off x="7840383" y="2850466"/>
                <a:ext cx="1681671" cy="464820"/>
                <a:chOff x="7464789" y="2647963"/>
                <a:chExt cx="1681671" cy="464820"/>
              </a:xfrm>
              <a:solidFill>
                <a:srgbClr val="FFFF00"/>
              </a:solidFill>
            </p:grpSpPr>
            <p:sp>
              <p:nvSpPr>
                <p:cNvPr id="83" name="Rectangle: Rounded Corners 82">
                  <a:extLst>
                    <a:ext uri="{FF2B5EF4-FFF2-40B4-BE49-F238E27FC236}">
                      <a16:creationId xmlns:a16="http://schemas.microsoft.com/office/drawing/2014/main" id="{2C4B6F75-DC22-43B6-9FA1-C82D980550B8}"/>
                    </a:ext>
                  </a:extLst>
                </p:cNvPr>
                <p:cNvSpPr/>
                <p:nvPr/>
              </p:nvSpPr>
              <p:spPr>
                <a:xfrm>
                  <a:off x="7464789" y="264796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bg2"/>
                      </a:solidFill>
                      <a:latin typeface="Lobster" panose="00000500000000000000" pitchFamily="2" charset="0"/>
                    </a:rPr>
                    <a:t>R</a:t>
                  </a:r>
                  <a:r>
                    <a:rPr lang="en-CA" baseline="-25000">
                      <a:solidFill>
                        <a:schemeClr val="bg2"/>
                      </a:solidFill>
                      <a:latin typeface="Lobster" panose="00000500000000000000" pitchFamily="2" charset="0"/>
                    </a:rPr>
                    <a:t>1</a:t>
                  </a:r>
                </a:p>
              </p:txBody>
            </p:sp>
            <p:sp>
              <p:nvSpPr>
                <p:cNvPr id="84" name="Rectangle: Rounded Corners 83">
                  <a:extLst>
                    <a:ext uri="{FF2B5EF4-FFF2-40B4-BE49-F238E27FC236}">
                      <a16:creationId xmlns:a16="http://schemas.microsoft.com/office/drawing/2014/main" id="{2D71E1CE-E07A-4371-B01A-A0FDFBD4DEAF}"/>
                    </a:ext>
                  </a:extLst>
                </p:cNvPr>
                <p:cNvSpPr/>
                <p:nvPr/>
              </p:nvSpPr>
              <p:spPr>
                <a:xfrm>
                  <a:off x="8371844" y="264796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bg2"/>
                      </a:solidFill>
                      <a:latin typeface="Lobster" panose="00000500000000000000" pitchFamily="2" charset="0"/>
                    </a:rPr>
                    <a:t>R</a:t>
                  </a:r>
                  <a:r>
                    <a:rPr lang="en-CA" baseline="-25000">
                      <a:solidFill>
                        <a:schemeClr val="bg2"/>
                      </a:solidFill>
                      <a:latin typeface="Lobster" panose="00000500000000000000" pitchFamily="2" charset="0"/>
                    </a:rPr>
                    <a:t>m</a:t>
                  </a:r>
                </a:p>
              </p:txBody>
            </p:sp>
            <p:cxnSp>
              <p:nvCxnSpPr>
                <p:cNvPr id="85" name="Straight Arrow Connector 84">
                  <a:extLst>
                    <a:ext uri="{FF2B5EF4-FFF2-40B4-BE49-F238E27FC236}">
                      <a16:creationId xmlns:a16="http://schemas.microsoft.com/office/drawing/2014/main" id="{E1A46F08-303D-4BDA-8CAB-4C5FD4A6AD52}"/>
                    </a:ext>
                  </a:extLst>
                </p:cNvPr>
                <p:cNvCxnSpPr>
                  <a:cxnSpLocks/>
                  <a:stCxn id="83" idx="3"/>
                  <a:endCxn id="84" idx="1"/>
                </p:cNvCxnSpPr>
                <p:nvPr/>
              </p:nvCxnSpPr>
              <p:spPr>
                <a:xfrm>
                  <a:off x="8239405" y="2880373"/>
                  <a:ext cx="132439" cy="0"/>
                </a:xfrm>
                <a:prstGeom prst="straightConnector1">
                  <a:avLst/>
                </a:prstGeom>
                <a:grpFill/>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80" name="Straight Arrow Connector 35">
                <a:extLst>
                  <a:ext uri="{FF2B5EF4-FFF2-40B4-BE49-F238E27FC236}">
                    <a16:creationId xmlns:a16="http://schemas.microsoft.com/office/drawing/2014/main" id="{83A6AA28-5E2C-40AA-8513-0723F20204A2}"/>
                  </a:ext>
                </a:extLst>
              </p:cNvPr>
              <p:cNvCxnSpPr>
                <a:cxnSpLocks/>
                <a:stCxn id="84" idx="3"/>
                <a:endCxn id="81" idx="1"/>
              </p:cNvCxnSpPr>
              <p:nvPr/>
            </p:nvCxnSpPr>
            <p:spPr>
              <a:xfrm flipH="1">
                <a:off x="7822454" y="3082876"/>
                <a:ext cx="1699600" cy="676145"/>
              </a:xfrm>
              <a:prstGeom prst="bentConnector5">
                <a:avLst>
                  <a:gd name="adj1" fmla="val -13450"/>
                  <a:gd name="adj2" fmla="val 50000"/>
                  <a:gd name="adj3" fmla="val 113450"/>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1" name="Rectangle 80">
                    <a:extLst>
                      <a:ext uri="{FF2B5EF4-FFF2-40B4-BE49-F238E27FC236}">
                        <a16:creationId xmlns:a16="http://schemas.microsoft.com/office/drawing/2014/main" id="{8B502459-A486-4DDC-B89D-396B9681356F}"/>
                      </a:ext>
                    </a:extLst>
                  </p:cNvPr>
                  <p:cNvSpPr/>
                  <p:nvPr/>
                </p:nvSpPr>
                <p:spPr>
                  <a:xfrm>
                    <a:off x="7822454" y="3526611"/>
                    <a:ext cx="1717528" cy="46482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solidFill>
                                <a:schemeClr val="bg2"/>
                              </a:solidFill>
                              <a:latin typeface="Cambria Math" panose="02040503050406030204" pitchFamily="18" charset="0"/>
                              <a:cs typeface="Courier New" panose="02070309020205020404" pitchFamily="49" charset="0"/>
                            </a:rPr>
                            <m:t>𝐶𝑜𝑚𝑝𝑢𝑡𝑒</m:t>
                          </m:r>
                          <m:r>
                            <a:rPr lang="en-CA" sz="1200" i="1" dirty="0" smtClean="0">
                              <a:solidFill>
                                <a:schemeClr val="bg2"/>
                              </a:solidFill>
                              <a:latin typeface="Cambria Math" panose="02040503050406030204" pitchFamily="18" charset="0"/>
                              <a:cs typeface="Courier New" panose="02070309020205020404" pitchFamily="49" charset="0"/>
                            </a:rPr>
                            <m:t>_</m:t>
                          </m:r>
                          <m:r>
                            <a:rPr lang="en-CA" sz="1200" i="1" dirty="0" smtClean="0">
                              <a:solidFill>
                                <a:schemeClr val="bg2"/>
                              </a:solidFill>
                              <a:latin typeface="Cambria Math" panose="02040503050406030204" pitchFamily="18" charset="0"/>
                              <a:cs typeface="Courier New" panose="02070309020205020404" pitchFamily="49" charset="0"/>
                            </a:rPr>
                            <m:t>𝑅𝑢𝑛𝑠</m:t>
                          </m:r>
                          <m:r>
                            <a:rPr lang="en-CA" sz="1200" i="1" dirty="0">
                              <a:solidFill>
                                <a:schemeClr val="bg2"/>
                              </a:solidFill>
                              <a:latin typeface="Cambria Math" panose="02040503050406030204" pitchFamily="18" charset="0"/>
                              <a:cs typeface="Courier New" panose="02070309020205020404" pitchFamily="49" charset="0"/>
                            </a:rPr>
                            <m:t>()</m:t>
                          </m:r>
                        </m:oMath>
                      </m:oMathPara>
                    </a14:m>
                    <a:endParaRPr lang="en-CA" sz="1200">
                      <a:solidFill>
                        <a:schemeClr val="bg2"/>
                      </a:solidFill>
                      <a:latin typeface="Courier New" panose="02070309020205020404" pitchFamily="49" charset="0"/>
                      <a:cs typeface="Courier New" panose="02070309020205020404" pitchFamily="49" charset="0"/>
                    </a:endParaRPr>
                  </a:p>
                </p:txBody>
              </p:sp>
            </mc:Choice>
            <mc:Fallback xmlns="">
              <p:sp>
                <p:nvSpPr>
                  <p:cNvPr id="81" name="Rectangle 80">
                    <a:extLst>
                      <a:ext uri="{FF2B5EF4-FFF2-40B4-BE49-F238E27FC236}">
                        <a16:creationId xmlns:a16="http://schemas.microsoft.com/office/drawing/2014/main" id="{8B502459-A486-4DDC-B89D-396B9681356F}"/>
                      </a:ext>
                    </a:extLst>
                  </p:cNvPr>
                  <p:cNvSpPr>
                    <a:spLocks noRot="1" noChangeAspect="1" noMove="1" noResize="1" noEditPoints="1" noAdjustHandles="1" noChangeArrowheads="1" noChangeShapeType="1" noTextEdit="1"/>
                  </p:cNvSpPr>
                  <p:nvPr/>
                </p:nvSpPr>
                <p:spPr>
                  <a:xfrm>
                    <a:off x="7822454" y="3526611"/>
                    <a:ext cx="1717528" cy="464820"/>
                  </a:xfrm>
                  <a:prstGeom prst="rect">
                    <a:avLst/>
                  </a:prstGeom>
                  <a:blipFill>
                    <a:blip r:embed="rId14"/>
                    <a:stretch>
                      <a:fillRect/>
                    </a:stretch>
                  </a:blipFill>
                </p:spPr>
                <p:txBody>
                  <a:bodyPr/>
                  <a:lstStyle/>
                  <a:p>
                    <a:r>
                      <a:rPr lang="en-CA">
                        <a:noFill/>
                      </a:rPr>
                      <a:t> </a:t>
                    </a:r>
                  </a:p>
                </p:txBody>
              </p:sp>
            </mc:Fallback>
          </mc:AlternateContent>
          <p:cxnSp>
            <p:nvCxnSpPr>
              <p:cNvPr id="82" name="Straight Arrow Connector 81">
                <a:extLst>
                  <a:ext uri="{FF2B5EF4-FFF2-40B4-BE49-F238E27FC236}">
                    <a16:creationId xmlns:a16="http://schemas.microsoft.com/office/drawing/2014/main" id="{C64FD378-DF0E-415F-8D37-BEA1B2E60B4C}"/>
                  </a:ext>
                </a:extLst>
              </p:cNvPr>
              <p:cNvCxnSpPr>
                <a:cxnSpLocks/>
                <a:stCxn id="81" idx="2"/>
                <a:endCxn id="65" idx="0"/>
              </p:cNvCxnSpPr>
              <p:nvPr/>
            </p:nvCxnSpPr>
            <p:spPr>
              <a:xfrm>
                <a:off x="8681218" y="3991431"/>
                <a:ext cx="0" cy="21132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9DE39011-4EE4-4B25-AC5F-D40F4821E95A}"/>
                    </a:ext>
                  </a:extLst>
                </p:cNvPr>
                <p:cNvSpPr/>
                <p:nvPr/>
              </p:nvSpPr>
              <p:spPr>
                <a:xfrm>
                  <a:off x="9138902" y="4212300"/>
                  <a:ext cx="872284" cy="46482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solidFill>
                              <a:schemeClr val="bg2"/>
                            </a:solidFill>
                            <a:latin typeface="Cambria Math" panose="02040503050406030204" pitchFamily="18" charset="0"/>
                            <a:cs typeface="Courier New" panose="02070309020205020404" pitchFamily="49" charset="0"/>
                          </a:rPr>
                          <m:t>𝑂𝐿𝑃</m:t>
                        </m:r>
                        <m:r>
                          <a:rPr lang="en-CA" sz="1200" i="1" baseline="-25000" dirty="0" err="1">
                            <a:solidFill>
                              <a:schemeClr val="bg2"/>
                            </a:solidFill>
                            <a:latin typeface="Cambria Math" panose="02040503050406030204" pitchFamily="18" charset="0"/>
                            <a:cs typeface="Courier New" panose="02070309020205020404" pitchFamily="49" charset="0"/>
                          </a:rPr>
                          <m:t>𝑖</m:t>
                        </m:r>
                        <m:r>
                          <a:rPr lang="en-CA" sz="1200" i="1" dirty="0">
                            <a:solidFill>
                              <a:schemeClr val="bg2"/>
                            </a:solidFill>
                            <a:latin typeface="Cambria Math" panose="02040503050406030204" pitchFamily="18" charset="0"/>
                            <a:cs typeface="Courier New" panose="02070309020205020404" pitchFamily="49" charset="0"/>
                          </a:rPr>
                          <m:t>()</m:t>
                        </m:r>
                      </m:oMath>
                    </m:oMathPara>
                  </a14:m>
                  <a:endParaRPr lang="en-CA" sz="1200">
                    <a:solidFill>
                      <a:schemeClr val="bg2"/>
                    </a:solidFill>
                    <a:latin typeface="Courier New" panose="02070309020205020404" pitchFamily="49" charset="0"/>
                    <a:cs typeface="Courier New" panose="02070309020205020404" pitchFamily="49" charset="0"/>
                  </a:endParaRPr>
                </a:p>
              </p:txBody>
            </p:sp>
          </mc:Choice>
          <mc:Fallback xmlns="">
            <p:sp>
              <p:nvSpPr>
                <p:cNvPr id="38" name="Rectangle 37">
                  <a:extLst>
                    <a:ext uri="{FF2B5EF4-FFF2-40B4-BE49-F238E27FC236}">
                      <a16:creationId xmlns:a16="http://schemas.microsoft.com/office/drawing/2014/main" id="{9DE39011-4EE4-4B25-AC5F-D40F4821E95A}"/>
                    </a:ext>
                  </a:extLst>
                </p:cNvPr>
                <p:cNvSpPr>
                  <a:spLocks noRot="1" noChangeAspect="1" noMove="1" noResize="1" noEditPoints="1" noAdjustHandles="1" noChangeArrowheads="1" noChangeShapeType="1" noTextEdit="1"/>
                </p:cNvSpPr>
                <p:nvPr/>
              </p:nvSpPr>
              <p:spPr>
                <a:xfrm>
                  <a:off x="9138902" y="4212300"/>
                  <a:ext cx="872284" cy="464820"/>
                </a:xfrm>
                <a:prstGeom prst="rect">
                  <a:avLst/>
                </a:prstGeom>
                <a:blipFill>
                  <a:blip r:embed="rId15"/>
                  <a:stretch>
                    <a:fillRect/>
                  </a:stretch>
                </a:blipFill>
              </p:spPr>
              <p:txBody>
                <a:bodyPr/>
                <a:lstStyle/>
                <a:p>
                  <a:r>
                    <a:rPr lang="en-CA">
                      <a:noFill/>
                    </a:rPr>
                    <a:t> </a:t>
                  </a:r>
                </a:p>
              </p:txBody>
            </p:sp>
          </mc:Fallback>
        </mc:AlternateContent>
        <p:cxnSp>
          <p:nvCxnSpPr>
            <p:cNvPr id="40" name="Straight Arrow Connector 35">
              <a:extLst>
                <a:ext uri="{FF2B5EF4-FFF2-40B4-BE49-F238E27FC236}">
                  <a16:creationId xmlns:a16="http://schemas.microsoft.com/office/drawing/2014/main" id="{081EF8D6-4041-473E-BFCD-12EC8CCC9C61}"/>
                </a:ext>
              </a:extLst>
            </p:cNvPr>
            <p:cNvCxnSpPr>
              <a:cxnSpLocks/>
              <a:stCxn id="38" idx="3"/>
              <a:endCxn id="51" idx="0"/>
            </p:cNvCxnSpPr>
            <p:nvPr/>
          </p:nvCxnSpPr>
          <p:spPr>
            <a:xfrm flipV="1">
              <a:off x="10011186" y="3660628"/>
              <a:ext cx="1146147" cy="784082"/>
            </a:xfrm>
            <a:prstGeom prst="curvedConnector4">
              <a:avLst>
                <a:gd name="adj1" fmla="val 30907"/>
                <a:gd name="adj2" fmla="val 129155"/>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35">
              <a:extLst>
                <a:ext uri="{FF2B5EF4-FFF2-40B4-BE49-F238E27FC236}">
                  <a16:creationId xmlns:a16="http://schemas.microsoft.com/office/drawing/2014/main" id="{F8FC94FB-412C-493D-96AD-2A6A5712B1A5}"/>
                </a:ext>
              </a:extLst>
            </p:cNvPr>
            <p:cNvCxnSpPr>
              <a:cxnSpLocks/>
              <a:stCxn id="55" idx="2"/>
              <a:endCxn id="38" idx="3"/>
            </p:cNvCxnSpPr>
            <p:nvPr/>
          </p:nvCxnSpPr>
          <p:spPr>
            <a:xfrm rot="5400000" flipH="1">
              <a:off x="10192219" y="4263678"/>
              <a:ext cx="784082" cy="1146147"/>
            </a:xfrm>
            <a:prstGeom prst="curvedConnector4">
              <a:avLst>
                <a:gd name="adj1" fmla="val -29155"/>
                <a:gd name="adj2" fmla="val 8362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35">
              <a:extLst>
                <a:ext uri="{FF2B5EF4-FFF2-40B4-BE49-F238E27FC236}">
                  <a16:creationId xmlns:a16="http://schemas.microsoft.com/office/drawing/2014/main" id="{AAAA5541-6590-44E7-B8BD-C430D29A2E73}"/>
                </a:ext>
              </a:extLst>
            </p:cNvPr>
            <p:cNvCxnSpPr>
              <a:cxnSpLocks/>
              <a:stCxn id="65" idx="3"/>
              <a:endCxn id="38" idx="0"/>
            </p:cNvCxnSpPr>
            <p:nvPr/>
          </p:nvCxnSpPr>
          <p:spPr>
            <a:xfrm flipV="1">
              <a:off x="8524129" y="4212300"/>
              <a:ext cx="1050915" cy="232410"/>
            </a:xfrm>
            <a:prstGeom prst="curvedConnector4">
              <a:avLst>
                <a:gd name="adj1" fmla="val 29249"/>
                <a:gd name="adj2" fmla="val 19836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35">
              <a:extLst>
                <a:ext uri="{FF2B5EF4-FFF2-40B4-BE49-F238E27FC236}">
                  <a16:creationId xmlns:a16="http://schemas.microsoft.com/office/drawing/2014/main" id="{954E26A1-C9C0-4184-A8BB-44C2621E2436}"/>
                </a:ext>
              </a:extLst>
            </p:cNvPr>
            <p:cNvCxnSpPr>
              <a:cxnSpLocks/>
              <a:stCxn id="38" idx="2"/>
              <a:endCxn id="65" idx="3"/>
            </p:cNvCxnSpPr>
            <p:nvPr/>
          </p:nvCxnSpPr>
          <p:spPr>
            <a:xfrm rot="5400000" flipH="1">
              <a:off x="8933382" y="4035458"/>
              <a:ext cx="232410" cy="1050915"/>
            </a:xfrm>
            <a:prstGeom prst="curvedConnector4">
              <a:avLst>
                <a:gd name="adj1" fmla="val -98361"/>
                <a:gd name="adj2" fmla="val 7075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8D0B4C19-CF4F-4CD0-87AB-2A7E64D58583}"/>
                </a:ext>
              </a:extLst>
            </p:cNvPr>
            <p:cNvGrpSpPr/>
            <p:nvPr/>
          </p:nvGrpSpPr>
          <p:grpSpPr>
            <a:xfrm>
              <a:off x="10386481" y="3660628"/>
              <a:ext cx="1541703" cy="1568164"/>
              <a:chOff x="10345032" y="3856033"/>
              <a:chExt cx="1541703" cy="1568164"/>
            </a:xfrm>
          </p:grpSpPr>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A53BB54B-DC74-41DB-A587-019A9585B72D}"/>
                      </a:ext>
                    </a:extLst>
                  </p:cNvPr>
                  <p:cNvSpPr/>
                  <p:nvPr/>
                </p:nvSpPr>
                <p:spPr>
                  <a:xfrm>
                    <a:off x="10678222" y="3856033"/>
                    <a:ext cx="875324" cy="39256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000" i="1" dirty="0" smtClean="0">
                              <a:solidFill>
                                <a:schemeClr val="bg2"/>
                              </a:solidFill>
                              <a:latin typeface="Cambria Math" panose="02040503050406030204" pitchFamily="18" charset="0"/>
                              <a:cs typeface="Courier New" panose="02070309020205020404" pitchFamily="49" charset="0"/>
                            </a:rPr>
                            <m:t>𝐸𝑥𝑟𝑢𝑛</m:t>
                          </m:r>
                          <m:r>
                            <a:rPr lang="en-CA" sz="1000" i="1" dirty="0">
                              <a:solidFill>
                                <a:schemeClr val="bg2"/>
                              </a:solidFill>
                              <a:latin typeface="Cambria Math" panose="02040503050406030204" pitchFamily="18" charset="0"/>
                              <a:cs typeface="Courier New" panose="02070309020205020404" pitchFamily="49" charset="0"/>
                            </a:rPr>
                            <m:t>()</m:t>
                          </m:r>
                        </m:oMath>
                      </m:oMathPara>
                    </a14:m>
                    <a:endParaRPr lang="en-CA" sz="1000">
                      <a:solidFill>
                        <a:schemeClr val="bg2"/>
                      </a:solidFill>
                      <a:latin typeface="Courier New" panose="02070309020205020404" pitchFamily="49" charset="0"/>
                      <a:cs typeface="Courier New" panose="02070309020205020404" pitchFamily="49" charset="0"/>
                    </a:endParaRPr>
                  </a:p>
                </p:txBody>
              </p:sp>
            </mc:Choice>
            <mc:Fallback xmlns="">
              <p:sp>
                <p:nvSpPr>
                  <p:cNvPr id="51" name="Rectangle 50">
                    <a:extLst>
                      <a:ext uri="{FF2B5EF4-FFF2-40B4-BE49-F238E27FC236}">
                        <a16:creationId xmlns:a16="http://schemas.microsoft.com/office/drawing/2014/main" id="{A53BB54B-DC74-41DB-A587-019A9585B72D}"/>
                      </a:ext>
                    </a:extLst>
                  </p:cNvPr>
                  <p:cNvSpPr>
                    <a:spLocks noRot="1" noChangeAspect="1" noMove="1" noResize="1" noEditPoints="1" noAdjustHandles="1" noChangeArrowheads="1" noChangeShapeType="1" noTextEdit="1"/>
                  </p:cNvSpPr>
                  <p:nvPr/>
                </p:nvSpPr>
                <p:spPr>
                  <a:xfrm>
                    <a:off x="10678222" y="3856033"/>
                    <a:ext cx="875324" cy="392568"/>
                  </a:xfrm>
                  <a:prstGeom prst="rect">
                    <a:avLst/>
                  </a:prstGeom>
                  <a:blipFill>
                    <a:blip r:embed="rId1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E11D315D-CE80-4B20-9BCE-A2D38A5B516F}"/>
                      </a:ext>
                    </a:extLst>
                  </p:cNvPr>
                  <p:cNvSpPr/>
                  <p:nvPr/>
                </p:nvSpPr>
                <p:spPr>
                  <a:xfrm>
                    <a:off x="10580006" y="4390669"/>
                    <a:ext cx="1071757" cy="39256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000" i="1" dirty="0" smtClean="0">
                              <a:solidFill>
                                <a:schemeClr val="bg2"/>
                              </a:solidFill>
                              <a:latin typeface="Cambria Math" panose="02040503050406030204" pitchFamily="18" charset="0"/>
                              <a:cs typeface="Courier New" panose="02070309020205020404" pitchFamily="49" charset="0"/>
                            </a:rPr>
                            <m:t>𝐹𝑟𝑒𝑞𝑢𝑒𝑛𝑐𝑦</m:t>
                          </m:r>
                          <m:r>
                            <a:rPr lang="en-CA" sz="1000" i="1" dirty="0" smtClean="0">
                              <a:solidFill>
                                <a:schemeClr val="bg2"/>
                              </a:solidFill>
                              <a:latin typeface="Cambria Math" panose="02040503050406030204" pitchFamily="18" charset="0"/>
                              <a:cs typeface="Courier New" panose="02070309020205020404" pitchFamily="49" charset="0"/>
                            </a:rPr>
                            <m:t>()</m:t>
                          </m:r>
                        </m:oMath>
                      </m:oMathPara>
                    </a14:m>
                    <a:endParaRPr lang="en-CA" sz="1000">
                      <a:solidFill>
                        <a:schemeClr val="bg2"/>
                      </a:solidFill>
                      <a:latin typeface="Courier New" panose="02070309020205020404" pitchFamily="49" charset="0"/>
                      <a:cs typeface="Courier New" panose="02070309020205020404" pitchFamily="49" charset="0"/>
                    </a:endParaRPr>
                  </a:p>
                </p:txBody>
              </p:sp>
            </mc:Choice>
            <mc:Fallback xmlns="">
              <p:sp>
                <p:nvSpPr>
                  <p:cNvPr id="53" name="Rectangle 52">
                    <a:extLst>
                      <a:ext uri="{FF2B5EF4-FFF2-40B4-BE49-F238E27FC236}">
                        <a16:creationId xmlns:a16="http://schemas.microsoft.com/office/drawing/2014/main" id="{E11D315D-CE80-4B20-9BCE-A2D38A5B516F}"/>
                      </a:ext>
                    </a:extLst>
                  </p:cNvPr>
                  <p:cNvSpPr>
                    <a:spLocks noRot="1" noChangeAspect="1" noMove="1" noResize="1" noEditPoints="1" noAdjustHandles="1" noChangeArrowheads="1" noChangeShapeType="1" noTextEdit="1"/>
                  </p:cNvSpPr>
                  <p:nvPr/>
                </p:nvSpPr>
                <p:spPr>
                  <a:xfrm>
                    <a:off x="10580006" y="4390669"/>
                    <a:ext cx="1071757" cy="392568"/>
                  </a:xfrm>
                  <a:prstGeom prst="rect">
                    <a:avLst/>
                  </a:prstGeom>
                  <a:blipFill>
                    <a:blip r:embed="rId17"/>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6A37093F-2114-44E3-9450-B824D834EF9D}"/>
                      </a:ext>
                    </a:extLst>
                  </p:cNvPr>
                  <p:cNvSpPr/>
                  <p:nvPr/>
                </p:nvSpPr>
                <p:spPr>
                  <a:xfrm>
                    <a:off x="10345032" y="4945340"/>
                    <a:ext cx="1541703" cy="47885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b="0" i="1" dirty="0" smtClean="0">
                              <a:solidFill>
                                <a:schemeClr val="bg2"/>
                              </a:solidFill>
                              <a:latin typeface="Cambria Math" panose="02040503050406030204" pitchFamily="18" charset="0"/>
                              <a:cs typeface="Courier New" panose="02070309020205020404" pitchFamily="49" charset="0"/>
                            </a:rPr>
                            <m:t>𝑆𝑢𝑚</m:t>
                          </m:r>
                          <m:r>
                            <a:rPr lang="en-CA" sz="1200" i="1" dirty="0" smtClean="0">
                              <a:solidFill>
                                <a:schemeClr val="bg2"/>
                              </a:solidFill>
                              <a:latin typeface="Cambria Math" panose="02040503050406030204" pitchFamily="18" charset="0"/>
                              <a:cs typeface="Courier New" panose="02070309020205020404" pitchFamily="49" charset="0"/>
                            </a:rPr>
                            <m:t> + </m:t>
                          </m:r>
                        </m:oMath>
                      </m:oMathPara>
                    </a14:m>
                    <a:endParaRPr lang="en-CA" sz="1200" i="1">
                      <a:solidFill>
                        <a:schemeClr val="bg2"/>
                      </a:solidFill>
                      <a:latin typeface="Cambria Math" panose="02040503050406030204" pitchFamily="18" charset="0"/>
                      <a:cs typeface="Courier New" panose="02070309020205020404" pitchFamily="49" charset="0"/>
                    </a:endParaRPr>
                  </a:p>
                  <a:p>
                    <a:pPr algn="ctr"/>
                    <a14:m>
                      <m:oMathPara xmlns:m="http://schemas.openxmlformats.org/officeDocument/2006/math">
                        <m:oMathParaPr>
                          <m:jc m:val="centerGroup"/>
                        </m:oMathParaPr>
                        <m:oMath xmlns:m="http://schemas.openxmlformats.org/officeDocument/2006/math">
                          <m:r>
                            <a:rPr lang="en-CA" sz="1000" i="1" dirty="0" smtClean="0">
                              <a:solidFill>
                                <a:schemeClr val="bg2"/>
                              </a:solidFill>
                              <a:latin typeface="Cambria Math" panose="02040503050406030204" pitchFamily="18" charset="0"/>
                              <a:cs typeface="Courier New" panose="02070309020205020404" pitchFamily="49" charset="0"/>
                            </a:rPr>
                            <m:t>(</m:t>
                          </m:r>
                          <m:r>
                            <a:rPr lang="en-CA" sz="1000" i="1" dirty="0" err="1" smtClean="0">
                              <a:solidFill>
                                <a:schemeClr val="bg2"/>
                              </a:solidFill>
                              <a:latin typeface="Cambria Math" panose="02040503050406030204" pitchFamily="18" charset="0"/>
                              <a:cs typeface="Courier New" panose="02070309020205020404" pitchFamily="49" charset="0"/>
                            </a:rPr>
                            <m:t>𝐿𝐶𝑃</m:t>
                          </m:r>
                          <m:r>
                            <a:rPr lang="en-CA" sz="1000" i="1" baseline="-25000" dirty="0" err="1" smtClean="0">
                              <a:solidFill>
                                <a:schemeClr val="bg2"/>
                              </a:solidFill>
                              <a:latin typeface="Cambria Math" panose="02040503050406030204" pitchFamily="18" charset="0"/>
                              <a:cs typeface="Courier New" panose="02070309020205020404" pitchFamily="49" charset="0"/>
                            </a:rPr>
                            <m:t>𝑖</m:t>
                          </m:r>
                          <m:r>
                            <a:rPr lang="en-CA" sz="1000" i="1" dirty="0" smtClean="0">
                              <a:solidFill>
                                <a:schemeClr val="bg2"/>
                              </a:solidFill>
                              <a:latin typeface="Cambria Math" panose="02040503050406030204" pitchFamily="18" charset="0"/>
                              <a:cs typeface="Courier New" panose="02070309020205020404" pitchFamily="49" charset="0"/>
                            </a:rPr>
                            <m:t> – </m:t>
                          </m:r>
                          <m:r>
                            <a:rPr lang="en-CA" sz="1000" i="1" dirty="0" smtClean="0">
                              <a:solidFill>
                                <a:schemeClr val="bg2"/>
                              </a:solidFill>
                              <a:latin typeface="Cambria Math" panose="02040503050406030204" pitchFamily="18" charset="0"/>
                              <a:cs typeface="Courier New" panose="02070309020205020404" pitchFamily="49" charset="0"/>
                            </a:rPr>
                            <m:t>𝑝</m:t>
                          </m:r>
                          <m:r>
                            <a:rPr lang="en-CA" sz="1000" i="1" dirty="0" smtClean="0">
                              <a:solidFill>
                                <a:schemeClr val="bg2"/>
                              </a:solidFill>
                              <a:latin typeface="Cambria Math" panose="02040503050406030204" pitchFamily="18" charset="0"/>
                              <a:cs typeface="Courier New" panose="02070309020205020404" pitchFamily="49" charset="0"/>
                            </a:rPr>
                            <m:t>)	∗ (</m:t>
                          </m:r>
                          <m:r>
                            <a:rPr lang="en-CA" sz="1000" i="1" dirty="0" err="1" smtClean="0">
                              <a:solidFill>
                                <a:schemeClr val="bg2"/>
                              </a:solidFill>
                              <a:latin typeface="Cambria Math" panose="02040503050406030204" pitchFamily="18" charset="0"/>
                              <a:cs typeface="Courier New" panose="02070309020205020404" pitchFamily="49" charset="0"/>
                            </a:rPr>
                            <m:t>𝑓</m:t>
                          </m:r>
                          <m:r>
                            <a:rPr lang="en-CA" sz="1000" i="1" baseline="-25000" dirty="0" err="1" smtClean="0">
                              <a:solidFill>
                                <a:schemeClr val="bg2"/>
                              </a:solidFill>
                              <a:latin typeface="Cambria Math" panose="02040503050406030204" pitchFamily="18" charset="0"/>
                              <a:cs typeface="Courier New" panose="02070309020205020404" pitchFamily="49" charset="0"/>
                            </a:rPr>
                            <m:t>𝑟</m:t>
                          </m:r>
                          <m:r>
                            <a:rPr lang="en-CA" sz="1000" i="1" baseline="-25000" dirty="0" err="1" smtClean="0">
                              <a:solidFill>
                                <a:schemeClr val="bg2"/>
                              </a:solidFill>
                              <a:latin typeface="Cambria Math" panose="02040503050406030204" pitchFamily="18" charset="0"/>
                              <a:cs typeface="Courier New" panose="02070309020205020404" pitchFamily="49" charset="0"/>
                            </a:rPr>
                            <m:t>,</m:t>
                          </m:r>
                          <m:r>
                            <a:rPr lang="en-CA" sz="1000" i="1" baseline="-25000" dirty="0" err="1" smtClean="0">
                              <a:solidFill>
                                <a:schemeClr val="bg2"/>
                              </a:solidFill>
                              <a:latin typeface="Cambria Math" panose="02040503050406030204" pitchFamily="18" charset="0"/>
                              <a:cs typeface="Courier New" panose="02070309020205020404" pitchFamily="49" charset="0"/>
                            </a:rPr>
                            <m:t>𝑢</m:t>
                          </m:r>
                          <m:r>
                            <a:rPr lang="en-CA" sz="1000" i="1" dirty="0" smtClean="0">
                              <a:solidFill>
                                <a:schemeClr val="bg2"/>
                              </a:solidFill>
                              <a:latin typeface="Cambria Math" panose="02040503050406030204" pitchFamily="18" charset="0"/>
                              <a:cs typeface="Courier New" panose="02070309020205020404" pitchFamily="49" charset="0"/>
                            </a:rPr>
                            <m:t> − 1)</m:t>
                          </m:r>
                        </m:oMath>
                      </m:oMathPara>
                    </a14:m>
                    <a:endParaRPr lang="en-CA" sz="1000" baseline="-25000">
                      <a:solidFill>
                        <a:schemeClr val="bg2"/>
                      </a:solidFill>
                      <a:latin typeface="Courier New" panose="02070309020205020404" pitchFamily="49" charset="0"/>
                      <a:cs typeface="Courier New" panose="02070309020205020404" pitchFamily="49" charset="0"/>
                    </a:endParaRPr>
                  </a:p>
                </p:txBody>
              </p:sp>
            </mc:Choice>
            <mc:Fallback xmlns="">
              <p:sp>
                <p:nvSpPr>
                  <p:cNvPr id="55" name="Rectangle 54">
                    <a:extLst>
                      <a:ext uri="{FF2B5EF4-FFF2-40B4-BE49-F238E27FC236}">
                        <a16:creationId xmlns:a16="http://schemas.microsoft.com/office/drawing/2014/main" id="{6A37093F-2114-44E3-9450-B824D834EF9D}"/>
                      </a:ext>
                    </a:extLst>
                  </p:cNvPr>
                  <p:cNvSpPr>
                    <a:spLocks noRot="1" noChangeAspect="1" noMove="1" noResize="1" noEditPoints="1" noAdjustHandles="1" noChangeArrowheads="1" noChangeShapeType="1" noTextEdit="1"/>
                  </p:cNvSpPr>
                  <p:nvPr/>
                </p:nvSpPr>
                <p:spPr>
                  <a:xfrm>
                    <a:off x="10345032" y="4945340"/>
                    <a:ext cx="1541703" cy="478857"/>
                  </a:xfrm>
                  <a:prstGeom prst="rect">
                    <a:avLst/>
                  </a:prstGeom>
                  <a:blipFill>
                    <a:blip r:embed="rId18"/>
                    <a:stretch>
                      <a:fillRect/>
                    </a:stretch>
                  </a:blipFill>
                </p:spPr>
                <p:txBody>
                  <a:bodyPr/>
                  <a:lstStyle/>
                  <a:p>
                    <a:r>
                      <a:rPr lang="en-CA">
                        <a:noFill/>
                      </a:rPr>
                      <a:t> </a:t>
                    </a:r>
                  </a:p>
                </p:txBody>
              </p:sp>
            </mc:Fallback>
          </mc:AlternateContent>
        </p:grpSp>
        <p:cxnSp>
          <p:nvCxnSpPr>
            <p:cNvPr id="47" name="Straight Arrow Connector 46">
              <a:extLst>
                <a:ext uri="{FF2B5EF4-FFF2-40B4-BE49-F238E27FC236}">
                  <a16:creationId xmlns:a16="http://schemas.microsoft.com/office/drawing/2014/main" id="{D07A9EE0-EA47-4D28-87BB-FC96217BA72D}"/>
                </a:ext>
              </a:extLst>
            </p:cNvPr>
            <p:cNvCxnSpPr>
              <a:cxnSpLocks/>
              <a:stCxn id="51" idx="2"/>
              <a:endCxn id="53" idx="0"/>
            </p:cNvCxnSpPr>
            <p:nvPr/>
          </p:nvCxnSpPr>
          <p:spPr>
            <a:xfrm>
              <a:off x="11157333" y="4053196"/>
              <a:ext cx="1" cy="14206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6B8C8E8-A0AA-4F50-8C05-234F3DBA473B}"/>
                </a:ext>
              </a:extLst>
            </p:cNvPr>
            <p:cNvCxnSpPr>
              <a:cxnSpLocks/>
              <a:stCxn id="53" idx="2"/>
              <a:endCxn id="55" idx="0"/>
            </p:cNvCxnSpPr>
            <p:nvPr/>
          </p:nvCxnSpPr>
          <p:spPr>
            <a:xfrm flipH="1">
              <a:off x="11157333" y="4587832"/>
              <a:ext cx="1" cy="162103"/>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88311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Shape 324"/>
        <p:cNvGrpSpPr/>
        <p:nvPr/>
      </p:nvGrpSpPr>
      <p:grpSpPr>
        <a:xfrm>
          <a:off x="0" y="0"/>
          <a:ext cx="0" cy="0"/>
          <a:chOff x="0" y="0"/>
          <a:chExt cx="0" cy="0"/>
        </a:xfrm>
      </p:grpSpPr>
      <p:sp>
        <p:nvSpPr>
          <p:cNvPr id="325" name="Google Shape;325;p30"/>
          <p:cNvSpPr txBox="1">
            <a:spLocks noGrp="1"/>
          </p:cNvSpPr>
          <p:nvPr>
            <p:ph type="title"/>
          </p:nvPr>
        </p:nvSpPr>
        <p:spPr>
          <a:xfrm>
            <a:off x="415600" y="593367"/>
            <a:ext cx="11360800" cy="943200"/>
          </a:xfrm>
          <a:prstGeom prst="rect">
            <a:avLst/>
          </a:prstGeom>
        </p:spPr>
        <p:txBody>
          <a:bodyPr spcFirstLastPara="1" vert="horz" wrap="square" lIns="121900" tIns="121900" rIns="121900" bIns="121900" rtlCol="0" anchor="t" anchorCtr="0">
            <a:normAutofit/>
          </a:bodyPr>
          <a:lstStyle/>
          <a:p>
            <a:r>
              <a:rPr lang="en"/>
              <a:t>MAXCOVER Output</a:t>
            </a:r>
            <a:endParaRPr/>
          </a:p>
        </p:txBody>
      </p:sp>
      <p:sp>
        <p:nvSpPr>
          <p:cNvPr id="326" name="Google Shape;326;p30"/>
          <p:cNvSpPr txBox="1"/>
          <p:nvPr/>
        </p:nvSpPr>
        <p:spPr>
          <a:xfrm>
            <a:off x="2827600" y="2175734"/>
            <a:ext cx="6536800" cy="861734"/>
          </a:xfrm>
          <a:prstGeom prst="rect">
            <a:avLst/>
          </a:prstGeom>
          <a:noFill/>
          <a:ln>
            <a:noFill/>
          </a:ln>
        </p:spPr>
        <p:txBody>
          <a:bodyPr spcFirstLastPara="1" wrap="square" lIns="121900" tIns="121900" rIns="121900" bIns="121900" anchor="t" anchorCtr="0">
            <a:spAutoFit/>
          </a:bodyPr>
          <a:lstStyle/>
          <a:p>
            <a:pPr algn="ctr"/>
            <a:r>
              <a:rPr lang="en" sz="4000">
                <a:solidFill>
                  <a:schemeClr val="accent5"/>
                </a:solidFill>
                <a:latin typeface="Roboto Slab"/>
                <a:ea typeface="Roboto Slab"/>
                <a:cs typeface="Roboto Slab"/>
                <a:sym typeface="Roboto Slab"/>
              </a:rPr>
              <a:t>abacababacabacaba</a:t>
            </a:r>
            <a:endParaRPr sz="2400">
              <a:solidFill>
                <a:schemeClr val="accent5"/>
              </a:solidFill>
            </a:endParaRPr>
          </a:p>
        </p:txBody>
      </p:sp>
      <p:sp>
        <p:nvSpPr>
          <p:cNvPr id="327" name="Google Shape;327;p30"/>
          <p:cNvSpPr txBox="1"/>
          <p:nvPr/>
        </p:nvSpPr>
        <p:spPr>
          <a:xfrm>
            <a:off x="1857767" y="2175867"/>
            <a:ext cx="1794800" cy="862000"/>
          </a:xfrm>
          <a:prstGeom prst="rect">
            <a:avLst/>
          </a:prstGeom>
          <a:noFill/>
          <a:ln>
            <a:noFill/>
          </a:ln>
        </p:spPr>
        <p:txBody>
          <a:bodyPr spcFirstLastPara="1" wrap="square" lIns="121900" tIns="121900" rIns="121900" bIns="121900" anchor="ctr" anchorCtr="0">
            <a:noAutofit/>
          </a:bodyPr>
          <a:lstStyle/>
          <a:p>
            <a:pPr algn="r"/>
            <a:r>
              <a:rPr lang="en" sz="2400" b="1" i="1">
                <a:solidFill>
                  <a:schemeClr val="dk2"/>
                </a:solidFill>
                <a:latin typeface="Open Sans"/>
                <a:ea typeface="Open Sans"/>
                <a:cs typeface="Open Sans"/>
                <a:sym typeface="Open Sans"/>
              </a:rPr>
              <a:t>x</a:t>
            </a:r>
            <a:r>
              <a:rPr lang="en" sz="2400">
                <a:solidFill>
                  <a:schemeClr val="dk2"/>
                </a:solidFill>
                <a:latin typeface="Open Sans"/>
                <a:ea typeface="Open Sans"/>
                <a:cs typeface="Open Sans"/>
                <a:sym typeface="Open Sans"/>
              </a:rPr>
              <a:t>[1..17] =</a:t>
            </a:r>
            <a:endParaRPr sz="2400">
              <a:solidFill>
                <a:schemeClr val="dk2"/>
              </a:solidFill>
              <a:latin typeface="Open Sans"/>
              <a:ea typeface="Open Sans"/>
              <a:cs typeface="Open Sans"/>
              <a:sym typeface="Open Sans"/>
            </a:endParaRPr>
          </a:p>
        </p:txBody>
      </p:sp>
      <p:sp>
        <p:nvSpPr>
          <p:cNvPr id="328" name="Google Shape;328;p30"/>
          <p:cNvSpPr txBox="1"/>
          <p:nvPr/>
        </p:nvSpPr>
        <p:spPr>
          <a:xfrm>
            <a:off x="3652567" y="1986567"/>
            <a:ext cx="4869600" cy="463200"/>
          </a:xfrm>
          <a:prstGeom prst="rect">
            <a:avLst/>
          </a:prstGeom>
          <a:noFill/>
          <a:ln>
            <a:noFill/>
          </a:ln>
        </p:spPr>
        <p:txBody>
          <a:bodyPr spcFirstLastPara="1" wrap="square" lIns="121900" tIns="121900" rIns="121900" bIns="121900" anchor="ctr" anchorCtr="0">
            <a:noAutofit/>
          </a:bodyPr>
          <a:lstStyle/>
          <a:p>
            <a:pPr algn="ctr">
              <a:buSzPts val="1018"/>
            </a:pPr>
            <a:r>
              <a:rPr lang="en" sz="1200">
                <a:latin typeface="Courier New"/>
                <a:ea typeface="Courier New"/>
                <a:cs typeface="Courier New"/>
                <a:sym typeface="Courier New"/>
              </a:rPr>
              <a:t>1  2  3  4  5  6  7  8  9  10 11 12 13 14 15 16 17</a:t>
            </a:r>
            <a:endParaRPr sz="1200">
              <a:latin typeface="Courier New"/>
              <a:ea typeface="Courier New"/>
              <a:cs typeface="Courier New"/>
              <a:sym typeface="Courier New"/>
            </a:endParaRPr>
          </a:p>
        </p:txBody>
      </p:sp>
      <p:sp>
        <p:nvSpPr>
          <p:cNvPr id="329" name="Google Shape;329;p30"/>
          <p:cNvSpPr txBox="1">
            <a:spLocks noGrp="1"/>
          </p:cNvSpPr>
          <p:nvPr>
            <p:ph type="body" idx="1"/>
          </p:nvPr>
        </p:nvSpPr>
        <p:spPr>
          <a:xfrm>
            <a:off x="415600" y="5012533"/>
            <a:ext cx="11360800" cy="1079600"/>
          </a:xfrm>
          <a:prstGeom prst="rect">
            <a:avLst/>
          </a:prstGeom>
        </p:spPr>
        <p:txBody>
          <a:bodyPr spcFirstLastPara="1" vert="horz" wrap="square" lIns="121900" tIns="121900" rIns="121900" bIns="121900" rtlCol="0" anchor="ctr" anchorCtr="0">
            <a:normAutofit/>
          </a:bodyPr>
          <a:lstStyle/>
          <a:p>
            <a:pPr marL="0" indent="0" algn="ctr">
              <a:spcAft>
                <a:spcPts val="1600"/>
              </a:spcAft>
              <a:buNone/>
            </a:pPr>
            <a:r>
              <a:rPr lang="en"/>
              <a:t>All redundancies are reported in a condensed tabular format.</a:t>
            </a:r>
            <a:endParaRPr/>
          </a:p>
        </p:txBody>
      </p:sp>
      <p:pic>
        <p:nvPicPr>
          <p:cNvPr id="330" name="Google Shape;330;p30"/>
          <p:cNvPicPr preferRelativeResize="0"/>
          <p:nvPr/>
        </p:nvPicPr>
        <p:blipFill>
          <a:blip r:embed="rId3">
            <a:alphaModFix/>
          </a:blip>
          <a:stretch>
            <a:fillRect/>
          </a:stretch>
        </p:blipFill>
        <p:spPr>
          <a:xfrm>
            <a:off x="1857769" y="3370000"/>
            <a:ext cx="7910172" cy="1642533"/>
          </a:xfrm>
          <a:prstGeom prst="rect">
            <a:avLst/>
          </a:prstGeom>
          <a:noFill/>
          <a:ln>
            <a:noFill/>
          </a:ln>
        </p:spPr>
      </p:pic>
      <p:sp>
        <p:nvSpPr>
          <p:cNvPr id="331" name="Google Shape;331;p30"/>
          <p:cNvSpPr/>
          <p:nvPr/>
        </p:nvSpPr>
        <p:spPr>
          <a:xfrm>
            <a:off x="1859500" y="3377833"/>
            <a:ext cx="7910000" cy="1634800"/>
          </a:xfrm>
          <a:prstGeom prst="rect">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25166866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49" name="Rectangle 2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0" name="Rectangle 26">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9" name="Rectangle 28">
            <a:extLst>
              <a:ext uri="{FF2B5EF4-FFF2-40B4-BE49-F238E27FC236}">
                <a16:creationId xmlns:a16="http://schemas.microsoft.com/office/drawing/2014/main" id="{027CAEDE-D92D-4745-8749-71019415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0C96CB6-3880-40E6-A4BF-F64E7D1E4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4A768D-51A4-4375-849B-BEDF4ED42602}"/>
              </a:ext>
            </a:extLst>
          </p:cNvPr>
          <p:cNvSpPr>
            <a:spLocks noGrp="1"/>
          </p:cNvSpPr>
          <p:nvPr>
            <p:ph type="title"/>
          </p:nvPr>
        </p:nvSpPr>
        <p:spPr>
          <a:xfrm>
            <a:off x="838201" y="559813"/>
            <a:ext cx="2819399" cy="5577934"/>
          </a:xfrm>
        </p:spPr>
        <p:txBody>
          <a:bodyPr>
            <a:normAutofit/>
          </a:bodyPr>
          <a:lstStyle/>
          <a:p>
            <a:pPr algn="ctr"/>
            <a:r>
              <a:rPr lang="en-CA" sz="3400"/>
              <a:t>Agenda</a:t>
            </a:r>
          </a:p>
        </p:txBody>
      </p:sp>
      <p:sp>
        <p:nvSpPr>
          <p:cNvPr id="7" name="Slide Number Placeholder 6">
            <a:extLst>
              <a:ext uri="{FF2B5EF4-FFF2-40B4-BE49-F238E27FC236}">
                <a16:creationId xmlns:a16="http://schemas.microsoft.com/office/drawing/2014/main" id="{44FC90D8-B801-464F-916D-829EFE4F7F38}"/>
              </a:ext>
            </a:extLst>
          </p:cNvPr>
          <p:cNvSpPr>
            <a:spLocks noGrp="1"/>
          </p:cNvSpPr>
          <p:nvPr>
            <p:ph type="sldNum" sz="quarter" idx="12"/>
          </p:nvPr>
        </p:nvSpPr>
        <p:spPr>
          <a:xfrm>
            <a:off x="10668000" y="6327648"/>
            <a:ext cx="685800" cy="365125"/>
          </a:xfrm>
        </p:spPr>
        <p:txBody>
          <a:bodyPr>
            <a:normAutofit/>
          </a:bodyPr>
          <a:lstStyle/>
          <a:p>
            <a:pPr>
              <a:spcAft>
                <a:spcPts val="600"/>
              </a:spcAft>
            </a:pPr>
            <a:fld id="{73B850FF-6169-4056-8077-06FFA93A5366}" type="slidenum">
              <a:rPr lang="en-US" smtClean="0">
                <a:solidFill>
                  <a:schemeClr val="tx1">
                    <a:alpha val="60000"/>
                  </a:schemeClr>
                </a:solidFill>
              </a:rPr>
              <a:pPr>
                <a:spcAft>
                  <a:spcPts val="600"/>
                </a:spcAft>
              </a:pPr>
              <a:t>82</a:t>
            </a:fld>
            <a:endParaRPr lang="en-US">
              <a:solidFill>
                <a:schemeClr val="tx1">
                  <a:alpha val="60000"/>
                </a:schemeClr>
              </a:solidFill>
            </a:endParaRPr>
          </a:p>
        </p:txBody>
      </p:sp>
      <p:graphicFrame>
        <p:nvGraphicFramePr>
          <p:cNvPr id="9" name="Content Placeholder 8">
            <a:extLst>
              <a:ext uri="{FF2B5EF4-FFF2-40B4-BE49-F238E27FC236}">
                <a16:creationId xmlns:a16="http://schemas.microsoft.com/office/drawing/2014/main" id="{716E5518-9951-4454-99FC-079DDE61B12E}"/>
              </a:ext>
            </a:extLst>
          </p:cNvPr>
          <p:cNvGraphicFramePr>
            <a:graphicFrameLocks noGrp="1"/>
          </p:cNvGraphicFramePr>
          <p:nvPr>
            <p:ph idx="1"/>
          </p:nvPr>
        </p:nvGraphicFramePr>
        <p:xfrm>
          <a:off x="4807223" y="457200"/>
          <a:ext cx="7003777" cy="5843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45364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1" name="Rectangle 8">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22" name="Picture 10">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23" name="Rectangle 12">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8" name="Group 7">
            <a:extLst>
              <a:ext uri="{FF2B5EF4-FFF2-40B4-BE49-F238E27FC236}">
                <a16:creationId xmlns:a16="http://schemas.microsoft.com/office/drawing/2014/main" id="{8314550D-0D8D-48D8-96D2-85AF731C089B}"/>
              </a:ext>
            </a:extLst>
          </p:cNvPr>
          <p:cNvGrpSpPr/>
          <p:nvPr/>
        </p:nvGrpSpPr>
        <p:grpSpPr>
          <a:xfrm>
            <a:off x="745695" y="1426197"/>
            <a:ext cx="10706824" cy="5147855"/>
            <a:chOff x="215200" y="1605133"/>
            <a:chExt cx="10706824" cy="5147855"/>
          </a:xfrm>
        </p:grpSpPr>
        <mc:AlternateContent xmlns:mc="http://schemas.openxmlformats.org/markup-compatibility/2006" xmlns:a14="http://schemas.microsoft.com/office/drawing/2010/main">
          <mc:Choice Requires="a14">
            <p:sp>
              <p:nvSpPr>
                <p:cNvPr id="78" name="Google Shape;220;p22">
                  <a:extLst>
                    <a:ext uri="{FF2B5EF4-FFF2-40B4-BE49-F238E27FC236}">
                      <a16:creationId xmlns:a16="http://schemas.microsoft.com/office/drawing/2014/main" id="{985E63C4-BE04-4B76-9870-3861DD1FDF91}"/>
                    </a:ext>
                  </a:extLst>
                </p:cNvPr>
                <p:cNvSpPr txBox="1"/>
                <p:nvPr/>
              </p:nvSpPr>
              <p:spPr>
                <a:xfrm>
                  <a:off x="2342700" y="1794433"/>
                  <a:ext cx="1794800" cy="862000"/>
                </a:xfrm>
                <a:prstGeom prst="rect">
                  <a:avLst/>
                </a:prstGeom>
                <a:noFill/>
                <a:ln>
                  <a:noFill/>
                </a:ln>
              </p:spPr>
              <p:txBody>
                <a:bodyPr spcFirstLastPara="1" wrap="square" lIns="121900" tIns="121900" rIns="121900" bIns="121900" anchor="ctr" anchorCtr="0">
                  <a:noAutofit/>
                </a:bodyPr>
                <a:lstStyle/>
                <a:p>
                  <a:pPr algn="r"/>
                  <a14:m>
                    <m:oMathPara xmlns:m="http://schemas.openxmlformats.org/officeDocument/2006/math">
                      <m:oMathParaPr>
                        <m:jc m:val="centerGroup"/>
                      </m:oMathParaPr>
                      <m:oMath xmlns:m="http://schemas.openxmlformats.org/officeDocument/2006/math">
                        <m:r>
                          <a:rPr lang="en" sz="2400" b="1" i="1" dirty="0" smtClean="0">
                            <a:solidFill>
                              <a:schemeClr val="accent1"/>
                            </a:solidFill>
                            <a:latin typeface="Cambria Math" panose="02040503050406030204" pitchFamily="18" charset="0"/>
                            <a:ea typeface="Open Sans"/>
                            <a:cs typeface="Open Sans"/>
                            <a:sym typeface="Open Sans"/>
                          </a:rPr>
                          <m:t>𝒙</m:t>
                        </m:r>
                        <m:r>
                          <a:rPr lang="en" sz="2400" i="1" dirty="0">
                            <a:solidFill>
                              <a:schemeClr val="accent1"/>
                            </a:solidFill>
                            <a:latin typeface="Cambria Math" panose="02040503050406030204" pitchFamily="18" charset="0"/>
                            <a:ea typeface="Open Sans"/>
                            <a:cs typeface="Open Sans"/>
                            <a:sym typeface="Open Sans"/>
                          </a:rPr>
                          <m:t>[1..17] =</m:t>
                        </m:r>
                      </m:oMath>
                    </m:oMathPara>
                  </a14:m>
                  <a:endParaRPr sz="2400">
                    <a:solidFill>
                      <a:schemeClr val="accent1"/>
                    </a:solidFill>
                    <a:ea typeface="Open Sans"/>
                    <a:cs typeface="Open Sans"/>
                    <a:sym typeface="Open Sans"/>
                  </a:endParaRPr>
                </a:p>
              </p:txBody>
            </p:sp>
          </mc:Choice>
          <mc:Fallback xmlns="">
            <p:sp>
              <p:nvSpPr>
                <p:cNvPr id="78" name="Google Shape;220;p22">
                  <a:extLst>
                    <a:ext uri="{FF2B5EF4-FFF2-40B4-BE49-F238E27FC236}">
                      <a16:creationId xmlns:a16="http://schemas.microsoft.com/office/drawing/2014/main" id="{985E63C4-BE04-4B76-9870-3861DD1FDF91}"/>
                    </a:ext>
                  </a:extLst>
                </p:cNvPr>
                <p:cNvSpPr txBox="1">
                  <a:spLocks noRot="1" noChangeAspect="1" noMove="1" noResize="1" noEditPoints="1" noAdjustHandles="1" noChangeArrowheads="1" noChangeShapeType="1" noTextEdit="1"/>
                </p:cNvSpPr>
                <p:nvPr/>
              </p:nvSpPr>
              <p:spPr>
                <a:xfrm>
                  <a:off x="2342700" y="1794433"/>
                  <a:ext cx="1794800" cy="862000"/>
                </a:xfrm>
                <a:prstGeom prst="rect">
                  <a:avLst/>
                </a:prstGeom>
                <a:blipFill>
                  <a:blip r:embed="rId3"/>
                  <a:stretch>
                    <a:fillRect/>
                  </a:stretch>
                </a:blipFill>
                <a:ln>
                  <a:noFill/>
                </a:ln>
              </p:spPr>
              <p:txBody>
                <a:bodyPr/>
                <a:lstStyle/>
                <a:p>
                  <a:r>
                    <a:rPr lang="en-CA">
                      <a:noFill/>
                    </a:rPr>
                    <a:t> </a:t>
                  </a:r>
                </a:p>
              </p:txBody>
            </p:sp>
          </mc:Fallback>
        </mc:AlternateContent>
        <p:sp>
          <p:nvSpPr>
            <p:cNvPr id="79" name="Google Shape;221;p22">
              <a:extLst>
                <a:ext uri="{FF2B5EF4-FFF2-40B4-BE49-F238E27FC236}">
                  <a16:creationId xmlns:a16="http://schemas.microsoft.com/office/drawing/2014/main" id="{3624A4E9-A7DD-4219-867D-6C66FFFC02B4}"/>
                </a:ext>
              </a:extLst>
            </p:cNvPr>
            <p:cNvSpPr txBox="1"/>
            <p:nvPr/>
          </p:nvSpPr>
          <p:spPr>
            <a:xfrm>
              <a:off x="4137500" y="1605133"/>
              <a:ext cx="4869600" cy="463200"/>
            </a:xfrm>
            <a:prstGeom prst="rect">
              <a:avLst/>
            </a:prstGeom>
            <a:noFill/>
            <a:ln>
              <a:noFill/>
            </a:ln>
          </p:spPr>
          <p:txBody>
            <a:bodyPr spcFirstLastPara="1" wrap="square" lIns="121900" tIns="121900" rIns="121900" bIns="121900" anchor="ctr" anchorCtr="0">
              <a:noAutofit/>
            </a:bodyPr>
            <a:lstStyle/>
            <a:p>
              <a:pPr algn="ctr">
                <a:buSzPts val="1018"/>
              </a:pPr>
              <a:r>
                <a:rPr lang="en" sz="1200">
                  <a:solidFill>
                    <a:schemeClr val="accent1"/>
                  </a:solidFill>
                  <a:latin typeface="Courier New"/>
                  <a:ea typeface="Courier New"/>
                  <a:cs typeface="Courier New"/>
                  <a:sym typeface="Courier New"/>
                </a:rPr>
                <a:t>1  2  3  4  5  6  7  8  9  10 11 12 13 14 15 16 17</a:t>
              </a:r>
              <a:endParaRPr sz="1200">
                <a:solidFill>
                  <a:schemeClr val="accent1"/>
                </a:solidFill>
                <a:latin typeface="Courier New"/>
                <a:ea typeface="Courier New"/>
                <a:cs typeface="Courier New"/>
                <a:sym typeface="Courier New"/>
              </a:endParaRPr>
            </a:p>
          </p:txBody>
        </p:sp>
        <p:sp>
          <p:nvSpPr>
            <p:cNvPr id="80" name="Google Shape;222;p22">
              <a:extLst>
                <a:ext uri="{FF2B5EF4-FFF2-40B4-BE49-F238E27FC236}">
                  <a16:creationId xmlns:a16="http://schemas.microsoft.com/office/drawing/2014/main" id="{5D159BDC-D931-4FC7-83D9-C3C1A2D265EA}"/>
                </a:ext>
              </a:extLst>
            </p:cNvPr>
            <p:cNvSpPr/>
            <p:nvPr/>
          </p:nvSpPr>
          <p:spPr>
            <a:xfrm>
              <a:off x="4137500" y="1952767"/>
              <a:ext cx="2040400" cy="555600"/>
            </a:xfrm>
            <a:prstGeom prst="rect">
              <a:avLst/>
            </a:prstGeom>
            <a:solidFill>
              <a:srgbClr val="FF0000">
                <a:alpha val="52510"/>
              </a:srgbClr>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1"/>
                </a:solidFill>
              </a:endParaRPr>
            </a:p>
          </p:txBody>
        </p:sp>
        <p:grpSp>
          <p:nvGrpSpPr>
            <p:cNvPr id="7" name="Group 6">
              <a:extLst>
                <a:ext uri="{FF2B5EF4-FFF2-40B4-BE49-F238E27FC236}">
                  <a16:creationId xmlns:a16="http://schemas.microsoft.com/office/drawing/2014/main" id="{A5128A4C-C975-488B-A224-83E8F722B2DD}"/>
                </a:ext>
              </a:extLst>
            </p:cNvPr>
            <p:cNvGrpSpPr/>
            <p:nvPr/>
          </p:nvGrpSpPr>
          <p:grpSpPr>
            <a:xfrm>
              <a:off x="215200" y="2628317"/>
              <a:ext cx="10706824" cy="4124671"/>
              <a:chOff x="215200" y="2628317"/>
              <a:chExt cx="10706824" cy="4124671"/>
            </a:xfrm>
          </p:grpSpPr>
          <p:sp>
            <p:nvSpPr>
              <p:cNvPr id="83" name="Google Shape;225;p22">
                <a:extLst>
                  <a:ext uri="{FF2B5EF4-FFF2-40B4-BE49-F238E27FC236}">
                    <a16:creationId xmlns:a16="http://schemas.microsoft.com/office/drawing/2014/main" id="{3B259D68-D120-441C-864E-38F3FD513325}"/>
                  </a:ext>
                </a:extLst>
              </p:cNvPr>
              <p:cNvSpPr txBox="1"/>
              <p:nvPr/>
            </p:nvSpPr>
            <p:spPr>
              <a:xfrm>
                <a:off x="4045867" y="2628317"/>
                <a:ext cx="916800" cy="451302"/>
              </a:xfrm>
              <a:prstGeom prst="rect">
                <a:avLst/>
              </a:prstGeom>
              <a:noFill/>
              <a:ln>
                <a:noFill/>
              </a:ln>
            </p:spPr>
            <p:txBody>
              <a:bodyPr spcFirstLastPara="1" wrap="square" lIns="121900" tIns="121900" rIns="121900" bIns="121900" anchor="t" anchorCtr="0">
                <a:spAutoFit/>
              </a:bodyPr>
              <a:lstStyle/>
              <a:p>
                <a:pPr algn="ctr"/>
                <a:r>
                  <a:rPr lang="en" sz="1333">
                    <a:solidFill>
                      <a:schemeClr val="accent1"/>
                    </a:solidFill>
                    <a:ea typeface="Open Sans"/>
                    <a:cs typeface="Open Sans"/>
                    <a:sym typeface="Open Sans"/>
                  </a:rPr>
                  <a:t>length</a:t>
                </a:r>
                <a:endParaRPr sz="1333">
                  <a:solidFill>
                    <a:schemeClr val="accent1"/>
                  </a:solidFill>
                  <a:ea typeface="Open Sans"/>
                  <a:cs typeface="Open Sans"/>
                  <a:sym typeface="Open Sans"/>
                </a:endParaRPr>
              </a:p>
            </p:txBody>
          </p:sp>
          <p:grpSp>
            <p:nvGrpSpPr>
              <p:cNvPr id="5" name="Group 4">
                <a:extLst>
                  <a:ext uri="{FF2B5EF4-FFF2-40B4-BE49-F238E27FC236}">
                    <a16:creationId xmlns:a16="http://schemas.microsoft.com/office/drawing/2014/main" id="{2512A1FF-325A-44B9-BC54-8490719BC6F7}"/>
                  </a:ext>
                </a:extLst>
              </p:cNvPr>
              <p:cNvGrpSpPr/>
              <p:nvPr/>
            </p:nvGrpSpPr>
            <p:grpSpPr>
              <a:xfrm>
                <a:off x="215200" y="2656417"/>
                <a:ext cx="10706824" cy="4096571"/>
                <a:chOff x="215200" y="2656417"/>
                <a:chExt cx="10706824" cy="4096571"/>
              </a:xfrm>
            </p:grpSpPr>
            <p:sp>
              <p:nvSpPr>
                <p:cNvPr id="68" name="Google Shape;209;p22">
                  <a:extLst>
                    <a:ext uri="{FF2B5EF4-FFF2-40B4-BE49-F238E27FC236}">
                      <a16:creationId xmlns:a16="http://schemas.microsoft.com/office/drawing/2014/main" id="{2B162652-5945-4120-8CFA-7D1029F6E244}"/>
                    </a:ext>
                  </a:extLst>
                </p:cNvPr>
                <p:cNvSpPr txBox="1"/>
                <p:nvPr/>
              </p:nvSpPr>
              <p:spPr>
                <a:xfrm>
                  <a:off x="366986" y="3639900"/>
                  <a:ext cx="902934" cy="589200"/>
                </a:xfrm>
                <a:prstGeom prst="rect">
                  <a:avLst/>
                </a:prstGeom>
                <a:noFill/>
                <a:ln>
                  <a:noFill/>
                </a:ln>
              </p:spPr>
              <p:txBody>
                <a:bodyPr spcFirstLastPara="1" wrap="square" lIns="121900" tIns="121900" rIns="121900" bIns="121900" anchor="t" anchorCtr="0">
                  <a:noAutofit/>
                </a:bodyPr>
                <a:lstStyle/>
                <a:p>
                  <a:pPr algn="r">
                    <a:lnSpc>
                      <a:spcPct val="115000"/>
                    </a:lnSpc>
                  </a:pPr>
                  <a:r>
                    <a:rPr lang="en" sz="2400">
                      <a:solidFill>
                        <a:schemeClr val="accent1"/>
                      </a:solidFill>
                      <a:latin typeface="Lobster" panose="00000500000000000000" pitchFamily="2" charset="0"/>
                      <a:ea typeface="Roboto"/>
                      <a:cs typeface="Roboto"/>
                      <a:sym typeface="Roboto"/>
                    </a:rPr>
                    <a:t>LCP</a:t>
                  </a:r>
                  <a:endParaRPr sz="2400">
                    <a:solidFill>
                      <a:schemeClr val="accent1"/>
                    </a:solidFill>
                    <a:latin typeface="Lobster" panose="00000500000000000000" pitchFamily="2" charset="0"/>
                    <a:ea typeface="Roboto"/>
                    <a:cs typeface="Roboto"/>
                    <a:sym typeface="Roboto"/>
                  </a:endParaRPr>
                </a:p>
                <a:p>
                  <a:pPr algn="r">
                    <a:lnSpc>
                      <a:spcPct val="115000"/>
                    </a:lnSpc>
                    <a:spcBef>
                      <a:spcPts val="2133"/>
                    </a:spcBef>
                    <a:spcAft>
                      <a:spcPts val="2133"/>
                    </a:spcAft>
                  </a:pPr>
                  <a:endParaRPr sz="2400">
                    <a:solidFill>
                      <a:schemeClr val="accent1"/>
                    </a:solidFill>
                    <a:latin typeface="Lobster" panose="00000500000000000000" pitchFamily="2" charset="0"/>
                    <a:ea typeface="Roboto"/>
                    <a:cs typeface="Roboto"/>
                    <a:sym typeface="Roboto"/>
                  </a:endParaRPr>
                </a:p>
              </p:txBody>
            </p:sp>
            <mc:AlternateContent xmlns:mc="http://schemas.openxmlformats.org/markup-compatibility/2006" xmlns:a14="http://schemas.microsoft.com/office/drawing/2010/main">
              <mc:Choice Requires="a14">
                <p:graphicFrame>
                  <p:nvGraphicFramePr>
                    <p:cNvPr id="69" name="Google Shape;210;p22">
                      <a:extLst>
                        <a:ext uri="{FF2B5EF4-FFF2-40B4-BE49-F238E27FC236}">
                          <a16:creationId xmlns:a16="http://schemas.microsoft.com/office/drawing/2014/main" id="{7AD1A1A2-C09B-4F25-A9C4-7CC75C64D621}"/>
                        </a:ext>
                      </a:extLst>
                    </p:cNvPr>
                    <p:cNvGraphicFramePr/>
                    <p:nvPr>
                      <p:extLst>
                        <p:ext uri="{D42A27DB-BD31-4B8C-83A1-F6EECF244321}">
                          <p14:modId xmlns:p14="http://schemas.microsoft.com/office/powerpoint/2010/main" val="516348725"/>
                        </p:ext>
                      </p:extLst>
                    </p:nvPr>
                  </p:nvGraphicFramePr>
                  <p:xfrm>
                    <a:off x="1269985" y="3639900"/>
                    <a:ext cx="9652039" cy="589240"/>
                  </p:xfrm>
                  <a:graphic>
                    <a:graphicData uri="http://schemas.openxmlformats.org/drawingml/2006/table">
                      <a:tbl>
                        <a:tblPr>
                          <a:noFill/>
                        </a:tblPr>
                        <a:tblGrid>
                          <a:gridCol w="567767">
                            <a:extLst>
                              <a:ext uri="{9D8B030D-6E8A-4147-A177-3AD203B41FA5}">
                                <a16:colId xmlns:a16="http://schemas.microsoft.com/office/drawing/2014/main" val="20000"/>
                              </a:ext>
                            </a:extLst>
                          </a:gridCol>
                          <a:gridCol w="567767">
                            <a:extLst>
                              <a:ext uri="{9D8B030D-6E8A-4147-A177-3AD203B41FA5}">
                                <a16:colId xmlns:a16="http://schemas.microsoft.com/office/drawing/2014/main" val="20001"/>
                              </a:ext>
                            </a:extLst>
                          </a:gridCol>
                          <a:gridCol w="567767">
                            <a:extLst>
                              <a:ext uri="{9D8B030D-6E8A-4147-A177-3AD203B41FA5}">
                                <a16:colId xmlns:a16="http://schemas.microsoft.com/office/drawing/2014/main" val="20002"/>
                              </a:ext>
                            </a:extLst>
                          </a:gridCol>
                          <a:gridCol w="567767">
                            <a:extLst>
                              <a:ext uri="{9D8B030D-6E8A-4147-A177-3AD203B41FA5}">
                                <a16:colId xmlns:a16="http://schemas.microsoft.com/office/drawing/2014/main" val="20003"/>
                              </a:ext>
                            </a:extLst>
                          </a:gridCol>
                          <a:gridCol w="567767">
                            <a:extLst>
                              <a:ext uri="{9D8B030D-6E8A-4147-A177-3AD203B41FA5}">
                                <a16:colId xmlns:a16="http://schemas.microsoft.com/office/drawing/2014/main" val="20004"/>
                              </a:ext>
                            </a:extLst>
                          </a:gridCol>
                          <a:gridCol w="567767">
                            <a:extLst>
                              <a:ext uri="{9D8B030D-6E8A-4147-A177-3AD203B41FA5}">
                                <a16:colId xmlns:a16="http://schemas.microsoft.com/office/drawing/2014/main" val="20005"/>
                              </a:ext>
                            </a:extLst>
                          </a:gridCol>
                          <a:gridCol w="567767">
                            <a:extLst>
                              <a:ext uri="{9D8B030D-6E8A-4147-A177-3AD203B41FA5}">
                                <a16:colId xmlns:a16="http://schemas.microsoft.com/office/drawing/2014/main" val="20006"/>
                              </a:ext>
                            </a:extLst>
                          </a:gridCol>
                          <a:gridCol w="567767">
                            <a:extLst>
                              <a:ext uri="{9D8B030D-6E8A-4147-A177-3AD203B41FA5}">
                                <a16:colId xmlns:a16="http://schemas.microsoft.com/office/drawing/2014/main" val="20007"/>
                              </a:ext>
                            </a:extLst>
                          </a:gridCol>
                          <a:gridCol w="567767">
                            <a:extLst>
                              <a:ext uri="{9D8B030D-6E8A-4147-A177-3AD203B41FA5}">
                                <a16:colId xmlns:a16="http://schemas.microsoft.com/office/drawing/2014/main" val="20008"/>
                              </a:ext>
                            </a:extLst>
                          </a:gridCol>
                          <a:gridCol w="567767">
                            <a:extLst>
                              <a:ext uri="{9D8B030D-6E8A-4147-A177-3AD203B41FA5}">
                                <a16:colId xmlns:a16="http://schemas.microsoft.com/office/drawing/2014/main" val="20009"/>
                              </a:ext>
                            </a:extLst>
                          </a:gridCol>
                          <a:gridCol w="567767">
                            <a:extLst>
                              <a:ext uri="{9D8B030D-6E8A-4147-A177-3AD203B41FA5}">
                                <a16:colId xmlns:a16="http://schemas.microsoft.com/office/drawing/2014/main" val="20010"/>
                              </a:ext>
                            </a:extLst>
                          </a:gridCol>
                          <a:gridCol w="567767">
                            <a:extLst>
                              <a:ext uri="{9D8B030D-6E8A-4147-A177-3AD203B41FA5}">
                                <a16:colId xmlns:a16="http://schemas.microsoft.com/office/drawing/2014/main" val="20011"/>
                              </a:ext>
                            </a:extLst>
                          </a:gridCol>
                          <a:gridCol w="567767">
                            <a:extLst>
                              <a:ext uri="{9D8B030D-6E8A-4147-A177-3AD203B41FA5}">
                                <a16:colId xmlns:a16="http://schemas.microsoft.com/office/drawing/2014/main" val="20012"/>
                              </a:ext>
                            </a:extLst>
                          </a:gridCol>
                          <a:gridCol w="567767">
                            <a:extLst>
                              <a:ext uri="{9D8B030D-6E8A-4147-A177-3AD203B41FA5}">
                                <a16:colId xmlns:a16="http://schemas.microsoft.com/office/drawing/2014/main" val="20013"/>
                              </a:ext>
                            </a:extLst>
                          </a:gridCol>
                          <a:gridCol w="567767">
                            <a:extLst>
                              <a:ext uri="{9D8B030D-6E8A-4147-A177-3AD203B41FA5}">
                                <a16:colId xmlns:a16="http://schemas.microsoft.com/office/drawing/2014/main" val="20014"/>
                              </a:ext>
                            </a:extLst>
                          </a:gridCol>
                          <a:gridCol w="567767">
                            <a:extLst>
                              <a:ext uri="{9D8B030D-6E8A-4147-A177-3AD203B41FA5}">
                                <a16:colId xmlns:a16="http://schemas.microsoft.com/office/drawing/2014/main" val="20015"/>
                              </a:ext>
                            </a:extLst>
                          </a:gridCol>
                          <a:gridCol w="567767">
                            <a:extLst>
                              <a:ext uri="{9D8B030D-6E8A-4147-A177-3AD203B41FA5}">
                                <a16:colId xmlns:a16="http://schemas.microsoft.com/office/drawing/2014/main" val="20016"/>
                              </a:ext>
                            </a:extLst>
                          </a:gridCol>
                        </a:tblGrid>
                        <a:tr h="589240">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3</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3</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7</a:t>
                                </a:r>
                                <a:endParaRPr sz="2000">
                                  <a:solidFill>
                                    <a:schemeClr val="bg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7</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5</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5</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2</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2</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6</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6</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4</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4</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mc:Choice>
              <mc:Fallback xmlns="">
                <p:graphicFrame>
                  <p:nvGraphicFramePr>
                    <p:cNvPr id="69" name="Google Shape;210;p22">
                      <a:extLst>
                        <a:ext uri="{FF2B5EF4-FFF2-40B4-BE49-F238E27FC236}">
                          <a16:creationId xmlns:a16="http://schemas.microsoft.com/office/drawing/2014/main" id="{7AD1A1A2-C09B-4F25-A9C4-7CC75C64D621}"/>
                        </a:ext>
                      </a:extLst>
                    </p:cNvPr>
                    <p:cNvGraphicFramePr/>
                    <p:nvPr>
                      <p:extLst>
                        <p:ext uri="{D42A27DB-BD31-4B8C-83A1-F6EECF244321}">
                          <p14:modId xmlns:p14="http://schemas.microsoft.com/office/powerpoint/2010/main" val="516348725"/>
                        </p:ext>
                      </p:extLst>
                    </p:nvPr>
                  </p:nvGraphicFramePr>
                  <p:xfrm>
                    <a:off x="1269985" y="3639900"/>
                    <a:ext cx="9652039" cy="589240"/>
                  </p:xfrm>
                  <a:graphic>
                    <a:graphicData uri="http://schemas.openxmlformats.org/drawingml/2006/table">
                      <a:tbl>
                        <a:tblPr>
                          <a:noFill/>
                        </a:tblPr>
                        <a:tblGrid>
                          <a:gridCol w="567767">
                            <a:extLst>
                              <a:ext uri="{9D8B030D-6E8A-4147-A177-3AD203B41FA5}">
                                <a16:colId xmlns:a16="http://schemas.microsoft.com/office/drawing/2014/main" val="20000"/>
                              </a:ext>
                            </a:extLst>
                          </a:gridCol>
                          <a:gridCol w="567767">
                            <a:extLst>
                              <a:ext uri="{9D8B030D-6E8A-4147-A177-3AD203B41FA5}">
                                <a16:colId xmlns:a16="http://schemas.microsoft.com/office/drawing/2014/main" val="20001"/>
                              </a:ext>
                            </a:extLst>
                          </a:gridCol>
                          <a:gridCol w="567767">
                            <a:extLst>
                              <a:ext uri="{9D8B030D-6E8A-4147-A177-3AD203B41FA5}">
                                <a16:colId xmlns:a16="http://schemas.microsoft.com/office/drawing/2014/main" val="20002"/>
                              </a:ext>
                            </a:extLst>
                          </a:gridCol>
                          <a:gridCol w="567767">
                            <a:extLst>
                              <a:ext uri="{9D8B030D-6E8A-4147-A177-3AD203B41FA5}">
                                <a16:colId xmlns:a16="http://schemas.microsoft.com/office/drawing/2014/main" val="20003"/>
                              </a:ext>
                            </a:extLst>
                          </a:gridCol>
                          <a:gridCol w="567767">
                            <a:extLst>
                              <a:ext uri="{9D8B030D-6E8A-4147-A177-3AD203B41FA5}">
                                <a16:colId xmlns:a16="http://schemas.microsoft.com/office/drawing/2014/main" val="20004"/>
                              </a:ext>
                            </a:extLst>
                          </a:gridCol>
                          <a:gridCol w="567767">
                            <a:extLst>
                              <a:ext uri="{9D8B030D-6E8A-4147-A177-3AD203B41FA5}">
                                <a16:colId xmlns:a16="http://schemas.microsoft.com/office/drawing/2014/main" val="20005"/>
                              </a:ext>
                            </a:extLst>
                          </a:gridCol>
                          <a:gridCol w="567767">
                            <a:extLst>
                              <a:ext uri="{9D8B030D-6E8A-4147-A177-3AD203B41FA5}">
                                <a16:colId xmlns:a16="http://schemas.microsoft.com/office/drawing/2014/main" val="20006"/>
                              </a:ext>
                            </a:extLst>
                          </a:gridCol>
                          <a:gridCol w="567767">
                            <a:extLst>
                              <a:ext uri="{9D8B030D-6E8A-4147-A177-3AD203B41FA5}">
                                <a16:colId xmlns:a16="http://schemas.microsoft.com/office/drawing/2014/main" val="20007"/>
                              </a:ext>
                            </a:extLst>
                          </a:gridCol>
                          <a:gridCol w="567767">
                            <a:extLst>
                              <a:ext uri="{9D8B030D-6E8A-4147-A177-3AD203B41FA5}">
                                <a16:colId xmlns:a16="http://schemas.microsoft.com/office/drawing/2014/main" val="20008"/>
                              </a:ext>
                            </a:extLst>
                          </a:gridCol>
                          <a:gridCol w="567767">
                            <a:extLst>
                              <a:ext uri="{9D8B030D-6E8A-4147-A177-3AD203B41FA5}">
                                <a16:colId xmlns:a16="http://schemas.microsoft.com/office/drawing/2014/main" val="20009"/>
                              </a:ext>
                            </a:extLst>
                          </a:gridCol>
                          <a:gridCol w="567767">
                            <a:extLst>
                              <a:ext uri="{9D8B030D-6E8A-4147-A177-3AD203B41FA5}">
                                <a16:colId xmlns:a16="http://schemas.microsoft.com/office/drawing/2014/main" val="20010"/>
                              </a:ext>
                            </a:extLst>
                          </a:gridCol>
                          <a:gridCol w="567767">
                            <a:extLst>
                              <a:ext uri="{9D8B030D-6E8A-4147-A177-3AD203B41FA5}">
                                <a16:colId xmlns:a16="http://schemas.microsoft.com/office/drawing/2014/main" val="20011"/>
                              </a:ext>
                            </a:extLst>
                          </a:gridCol>
                          <a:gridCol w="567767">
                            <a:extLst>
                              <a:ext uri="{9D8B030D-6E8A-4147-A177-3AD203B41FA5}">
                                <a16:colId xmlns:a16="http://schemas.microsoft.com/office/drawing/2014/main" val="20012"/>
                              </a:ext>
                            </a:extLst>
                          </a:gridCol>
                          <a:gridCol w="567767">
                            <a:extLst>
                              <a:ext uri="{9D8B030D-6E8A-4147-A177-3AD203B41FA5}">
                                <a16:colId xmlns:a16="http://schemas.microsoft.com/office/drawing/2014/main" val="20013"/>
                              </a:ext>
                            </a:extLst>
                          </a:gridCol>
                          <a:gridCol w="567767">
                            <a:extLst>
                              <a:ext uri="{9D8B030D-6E8A-4147-A177-3AD203B41FA5}">
                                <a16:colId xmlns:a16="http://schemas.microsoft.com/office/drawing/2014/main" val="20014"/>
                              </a:ext>
                            </a:extLst>
                          </a:gridCol>
                          <a:gridCol w="567767">
                            <a:extLst>
                              <a:ext uri="{9D8B030D-6E8A-4147-A177-3AD203B41FA5}">
                                <a16:colId xmlns:a16="http://schemas.microsoft.com/office/drawing/2014/main" val="20015"/>
                              </a:ext>
                            </a:extLst>
                          </a:gridCol>
                          <a:gridCol w="567767">
                            <a:extLst>
                              <a:ext uri="{9D8B030D-6E8A-4147-A177-3AD203B41FA5}">
                                <a16:colId xmlns:a16="http://schemas.microsoft.com/office/drawing/2014/main" val="20016"/>
                              </a:ext>
                            </a:extLst>
                          </a:gridCol>
                        </a:tblGrid>
                        <a:tr h="589240">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3</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3</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7</a:t>
                                </a:r>
                                <a:endParaRPr sz="2000">
                                  <a:solidFill>
                                    <a:schemeClr val="bg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7</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5</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5</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2</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2</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6</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6</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4</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4</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mc:Fallback>
            </mc:AlternateContent>
            <p:sp>
              <p:nvSpPr>
                <p:cNvPr id="70" name="Google Shape;211;p22">
                  <a:extLst>
                    <a:ext uri="{FF2B5EF4-FFF2-40B4-BE49-F238E27FC236}">
                      <a16:creationId xmlns:a16="http://schemas.microsoft.com/office/drawing/2014/main" id="{167587E1-1257-4100-BE18-EAE812BD1CED}"/>
                    </a:ext>
                  </a:extLst>
                </p:cNvPr>
                <p:cNvSpPr txBox="1"/>
                <p:nvPr/>
              </p:nvSpPr>
              <p:spPr>
                <a:xfrm>
                  <a:off x="517200" y="3012932"/>
                  <a:ext cx="752734" cy="626800"/>
                </a:xfrm>
                <a:prstGeom prst="rect">
                  <a:avLst/>
                </a:prstGeom>
                <a:noFill/>
                <a:ln>
                  <a:noFill/>
                </a:ln>
              </p:spPr>
              <p:txBody>
                <a:bodyPr spcFirstLastPara="1" wrap="square" lIns="121900" tIns="121900" rIns="121900" bIns="121900" anchor="t" anchorCtr="0">
                  <a:noAutofit/>
                </a:bodyPr>
                <a:lstStyle/>
                <a:p>
                  <a:pPr algn="r">
                    <a:lnSpc>
                      <a:spcPct val="115000"/>
                    </a:lnSpc>
                    <a:spcAft>
                      <a:spcPts val="2133"/>
                    </a:spcAft>
                  </a:pPr>
                  <a:r>
                    <a:rPr lang="en" sz="2400">
                      <a:solidFill>
                        <a:schemeClr val="accent1"/>
                      </a:solidFill>
                      <a:latin typeface="Lobster" panose="00000500000000000000" pitchFamily="2" charset="0"/>
                      <a:ea typeface="Roboto"/>
                      <a:cs typeface="Roboto"/>
                      <a:sym typeface="Roboto"/>
                    </a:rPr>
                    <a:t>SA</a:t>
                  </a:r>
                  <a:endParaRPr sz="2400">
                    <a:solidFill>
                      <a:schemeClr val="accent1"/>
                    </a:solidFill>
                    <a:latin typeface="Lobster" panose="00000500000000000000" pitchFamily="2" charset="0"/>
                    <a:ea typeface="Roboto"/>
                    <a:cs typeface="Roboto"/>
                    <a:sym typeface="Roboto"/>
                  </a:endParaRPr>
                </a:p>
              </p:txBody>
            </p:sp>
            <mc:AlternateContent xmlns:mc="http://schemas.openxmlformats.org/markup-compatibility/2006" xmlns:a14="http://schemas.microsoft.com/office/drawing/2010/main">
              <mc:Choice Requires="a14">
                <p:graphicFrame>
                  <p:nvGraphicFramePr>
                    <p:cNvPr id="71" name="Google Shape;212;p22">
                      <a:extLst>
                        <a:ext uri="{FF2B5EF4-FFF2-40B4-BE49-F238E27FC236}">
                          <a16:creationId xmlns:a16="http://schemas.microsoft.com/office/drawing/2014/main" id="{E60B3B72-7F70-4463-A5DE-073836DEC3CE}"/>
                        </a:ext>
                      </a:extLst>
                    </p:cNvPr>
                    <p:cNvGraphicFramePr/>
                    <p:nvPr>
                      <p:extLst>
                        <p:ext uri="{D42A27DB-BD31-4B8C-83A1-F6EECF244321}">
                          <p14:modId xmlns:p14="http://schemas.microsoft.com/office/powerpoint/2010/main" val="2886700863"/>
                        </p:ext>
                      </p:extLst>
                    </p:nvPr>
                  </p:nvGraphicFramePr>
                  <p:xfrm>
                    <a:off x="1269968" y="3050667"/>
                    <a:ext cx="9652039" cy="589240"/>
                  </p:xfrm>
                  <a:graphic>
                    <a:graphicData uri="http://schemas.openxmlformats.org/drawingml/2006/table">
                      <a:tbl>
                        <a:tblPr>
                          <a:noFill/>
                        </a:tblPr>
                        <a:tblGrid>
                          <a:gridCol w="567767">
                            <a:extLst>
                              <a:ext uri="{9D8B030D-6E8A-4147-A177-3AD203B41FA5}">
                                <a16:colId xmlns:a16="http://schemas.microsoft.com/office/drawing/2014/main" val="20000"/>
                              </a:ext>
                            </a:extLst>
                          </a:gridCol>
                          <a:gridCol w="567767">
                            <a:extLst>
                              <a:ext uri="{9D8B030D-6E8A-4147-A177-3AD203B41FA5}">
                                <a16:colId xmlns:a16="http://schemas.microsoft.com/office/drawing/2014/main" val="20001"/>
                              </a:ext>
                            </a:extLst>
                          </a:gridCol>
                          <a:gridCol w="567767">
                            <a:extLst>
                              <a:ext uri="{9D8B030D-6E8A-4147-A177-3AD203B41FA5}">
                                <a16:colId xmlns:a16="http://schemas.microsoft.com/office/drawing/2014/main" val="20002"/>
                              </a:ext>
                            </a:extLst>
                          </a:gridCol>
                          <a:gridCol w="567767">
                            <a:extLst>
                              <a:ext uri="{9D8B030D-6E8A-4147-A177-3AD203B41FA5}">
                                <a16:colId xmlns:a16="http://schemas.microsoft.com/office/drawing/2014/main" val="20003"/>
                              </a:ext>
                            </a:extLst>
                          </a:gridCol>
                          <a:gridCol w="567767">
                            <a:extLst>
                              <a:ext uri="{9D8B030D-6E8A-4147-A177-3AD203B41FA5}">
                                <a16:colId xmlns:a16="http://schemas.microsoft.com/office/drawing/2014/main" val="20004"/>
                              </a:ext>
                            </a:extLst>
                          </a:gridCol>
                          <a:gridCol w="567767">
                            <a:extLst>
                              <a:ext uri="{9D8B030D-6E8A-4147-A177-3AD203B41FA5}">
                                <a16:colId xmlns:a16="http://schemas.microsoft.com/office/drawing/2014/main" val="20005"/>
                              </a:ext>
                            </a:extLst>
                          </a:gridCol>
                          <a:gridCol w="567767">
                            <a:extLst>
                              <a:ext uri="{9D8B030D-6E8A-4147-A177-3AD203B41FA5}">
                                <a16:colId xmlns:a16="http://schemas.microsoft.com/office/drawing/2014/main" val="20006"/>
                              </a:ext>
                            </a:extLst>
                          </a:gridCol>
                          <a:gridCol w="567767">
                            <a:extLst>
                              <a:ext uri="{9D8B030D-6E8A-4147-A177-3AD203B41FA5}">
                                <a16:colId xmlns:a16="http://schemas.microsoft.com/office/drawing/2014/main" val="20007"/>
                              </a:ext>
                            </a:extLst>
                          </a:gridCol>
                          <a:gridCol w="567767">
                            <a:extLst>
                              <a:ext uri="{9D8B030D-6E8A-4147-A177-3AD203B41FA5}">
                                <a16:colId xmlns:a16="http://schemas.microsoft.com/office/drawing/2014/main" val="20008"/>
                              </a:ext>
                            </a:extLst>
                          </a:gridCol>
                          <a:gridCol w="567767">
                            <a:extLst>
                              <a:ext uri="{9D8B030D-6E8A-4147-A177-3AD203B41FA5}">
                                <a16:colId xmlns:a16="http://schemas.microsoft.com/office/drawing/2014/main" val="20009"/>
                              </a:ext>
                            </a:extLst>
                          </a:gridCol>
                          <a:gridCol w="567767">
                            <a:extLst>
                              <a:ext uri="{9D8B030D-6E8A-4147-A177-3AD203B41FA5}">
                                <a16:colId xmlns:a16="http://schemas.microsoft.com/office/drawing/2014/main" val="20010"/>
                              </a:ext>
                            </a:extLst>
                          </a:gridCol>
                          <a:gridCol w="567767">
                            <a:extLst>
                              <a:ext uri="{9D8B030D-6E8A-4147-A177-3AD203B41FA5}">
                                <a16:colId xmlns:a16="http://schemas.microsoft.com/office/drawing/2014/main" val="20011"/>
                              </a:ext>
                            </a:extLst>
                          </a:gridCol>
                          <a:gridCol w="567767">
                            <a:extLst>
                              <a:ext uri="{9D8B030D-6E8A-4147-A177-3AD203B41FA5}">
                                <a16:colId xmlns:a16="http://schemas.microsoft.com/office/drawing/2014/main" val="20012"/>
                              </a:ext>
                            </a:extLst>
                          </a:gridCol>
                          <a:gridCol w="567767">
                            <a:extLst>
                              <a:ext uri="{9D8B030D-6E8A-4147-A177-3AD203B41FA5}">
                                <a16:colId xmlns:a16="http://schemas.microsoft.com/office/drawing/2014/main" val="20013"/>
                              </a:ext>
                            </a:extLst>
                          </a:gridCol>
                          <a:gridCol w="567767">
                            <a:extLst>
                              <a:ext uri="{9D8B030D-6E8A-4147-A177-3AD203B41FA5}">
                                <a16:colId xmlns:a16="http://schemas.microsoft.com/office/drawing/2014/main" val="20014"/>
                              </a:ext>
                            </a:extLst>
                          </a:gridCol>
                          <a:gridCol w="567767">
                            <a:extLst>
                              <a:ext uri="{9D8B030D-6E8A-4147-A177-3AD203B41FA5}">
                                <a16:colId xmlns:a16="http://schemas.microsoft.com/office/drawing/2014/main" val="20015"/>
                              </a:ext>
                            </a:extLst>
                          </a:gridCol>
                          <a:gridCol w="567767">
                            <a:extLst>
                              <a:ext uri="{9D8B030D-6E8A-4147-A177-3AD203B41FA5}">
                                <a16:colId xmlns:a16="http://schemas.microsoft.com/office/drawing/2014/main" val="20016"/>
                              </a:ext>
                            </a:extLst>
                          </a:gridCol>
                        </a:tblGrid>
                        <a:tr h="589240">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17</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15</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5</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11</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1</a:t>
                                </a:r>
                                <a:endParaRPr sz="2000">
                                  <a:solidFill>
                                    <a:schemeClr val="bg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 7 </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13</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 3 </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9 </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16</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 6 </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12</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 2 </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8 </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14</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 4 </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mc:Choice>
              <mc:Fallback xmlns="">
                <p:graphicFrame>
                  <p:nvGraphicFramePr>
                    <p:cNvPr id="71" name="Google Shape;212;p22">
                      <a:extLst>
                        <a:ext uri="{FF2B5EF4-FFF2-40B4-BE49-F238E27FC236}">
                          <a16:creationId xmlns:a16="http://schemas.microsoft.com/office/drawing/2014/main" id="{E60B3B72-7F70-4463-A5DE-073836DEC3CE}"/>
                        </a:ext>
                      </a:extLst>
                    </p:cNvPr>
                    <p:cNvGraphicFramePr/>
                    <p:nvPr>
                      <p:extLst>
                        <p:ext uri="{D42A27DB-BD31-4B8C-83A1-F6EECF244321}">
                          <p14:modId xmlns:p14="http://schemas.microsoft.com/office/powerpoint/2010/main" val="2886700863"/>
                        </p:ext>
                      </p:extLst>
                    </p:nvPr>
                  </p:nvGraphicFramePr>
                  <p:xfrm>
                    <a:off x="1269968" y="3050667"/>
                    <a:ext cx="9652039" cy="589240"/>
                  </p:xfrm>
                  <a:graphic>
                    <a:graphicData uri="http://schemas.openxmlformats.org/drawingml/2006/table">
                      <a:tbl>
                        <a:tblPr>
                          <a:noFill/>
                        </a:tblPr>
                        <a:tblGrid>
                          <a:gridCol w="567767">
                            <a:extLst>
                              <a:ext uri="{9D8B030D-6E8A-4147-A177-3AD203B41FA5}">
                                <a16:colId xmlns:a16="http://schemas.microsoft.com/office/drawing/2014/main" val="20000"/>
                              </a:ext>
                            </a:extLst>
                          </a:gridCol>
                          <a:gridCol w="567767">
                            <a:extLst>
                              <a:ext uri="{9D8B030D-6E8A-4147-A177-3AD203B41FA5}">
                                <a16:colId xmlns:a16="http://schemas.microsoft.com/office/drawing/2014/main" val="20001"/>
                              </a:ext>
                            </a:extLst>
                          </a:gridCol>
                          <a:gridCol w="567767">
                            <a:extLst>
                              <a:ext uri="{9D8B030D-6E8A-4147-A177-3AD203B41FA5}">
                                <a16:colId xmlns:a16="http://schemas.microsoft.com/office/drawing/2014/main" val="20002"/>
                              </a:ext>
                            </a:extLst>
                          </a:gridCol>
                          <a:gridCol w="567767">
                            <a:extLst>
                              <a:ext uri="{9D8B030D-6E8A-4147-A177-3AD203B41FA5}">
                                <a16:colId xmlns:a16="http://schemas.microsoft.com/office/drawing/2014/main" val="20003"/>
                              </a:ext>
                            </a:extLst>
                          </a:gridCol>
                          <a:gridCol w="567767">
                            <a:extLst>
                              <a:ext uri="{9D8B030D-6E8A-4147-A177-3AD203B41FA5}">
                                <a16:colId xmlns:a16="http://schemas.microsoft.com/office/drawing/2014/main" val="20004"/>
                              </a:ext>
                            </a:extLst>
                          </a:gridCol>
                          <a:gridCol w="567767">
                            <a:extLst>
                              <a:ext uri="{9D8B030D-6E8A-4147-A177-3AD203B41FA5}">
                                <a16:colId xmlns:a16="http://schemas.microsoft.com/office/drawing/2014/main" val="20005"/>
                              </a:ext>
                            </a:extLst>
                          </a:gridCol>
                          <a:gridCol w="567767">
                            <a:extLst>
                              <a:ext uri="{9D8B030D-6E8A-4147-A177-3AD203B41FA5}">
                                <a16:colId xmlns:a16="http://schemas.microsoft.com/office/drawing/2014/main" val="20006"/>
                              </a:ext>
                            </a:extLst>
                          </a:gridCol>
                          <a:gridCol w="567767">
                            <a:extLst>
                              <a:ext uri="{9D8B030D-6E8A-4147-A177-3AD203B41FA5}">
                                <a16:colId xmlns:a16="http://schemas.microsoft.com/office/drawing/2014/main" val="20007"/>
                              </a:ext>
                            </a:extLst>
                          </a:gridCol>
                          <a:gridCol w="567767">
                            <a:extLst>
                              <a:ext uri="{9D8B030D-6E8A-4147-A177-3AD203B41FA5}">
                                <a16:colId xmlns:a16="http://schemas.microsoft.com/office/drawing/2014/main" val="20008"/>
                              </a:ext>
                            </a:extLst>
                          </a:gridCol>
                          <a:gridCol w="567767">
                            <a:extLst>
                              <a:ext uri="{9D8B030D-6E8A-4147-A177-3AD203B41FA5}">
                                <a16:colId xmlns:a16="http://schemas.microsoft.com/office/drawing/2014/main" val="20009"/>
                              </a:ext>
                            </a:extLst>
                          </a:gridCol>
                          <a:gridCol w="567767">
                            <a:extLst>
                              <a:ext uri="{9D8B030D-6E8A-4147-A177-3AD203B41FA5}">
                                <a16:colId xmlns:a16="http://schemas.microsoft.com/office/drawing/2014/main" val="20010"/>
                              </a:ext>
                            </a:extLst>
                          </a:gridCol>
                          <a:gridCol w="567767">
                            <a:extLst>
                              <a:ext uri="{9D8B030D-6E8A-4147-A177-3AD203B41FA5}">
                                <a16:colId xmlns:a16="http://schemas.microsoft.com/office/drawing/2014/main" val="20011"/>
                              </a:ext>
                            </a:extLst>
                          </a:gridCol>
                          <a:gridCol w="567767">
                            <a:extLst>
                              <a:ext uri="{9D8B030D-6E8A-4147-A177-3AD203B41FA5}">
                                <a16:colId xmlns:a16="http://schemas.microsoft.com/office/drawing/2014/main" val="20012"/>
                              </a:ext>
                            </a:extLst>
                          </a:gridCol>
                          <a:gridCol w="567767">
                            <a:extLst>
                              <a:ext uri="{9D8B030D-6E8A-4147-A177-3AD203B41FA5}">
                                <a16:colId xmlns:a16="http://schemas.microsoft.com/office/drawing/2014/main" val="20013"/>
                              </a:ext>
                            </a:extLst>
                          </a:gridCol>
                          <a:gridCol w="567767">
                            <a:extLst>
                              <a:ext uri="{9D8B030D-6E8A-4147-A177-3AD203B41FA5}">
                                <a16:colId xmlns:a16="http://schemas.microsoft.com/office/drawing/2014/main" val="20014"/>
                              </a:ext>
                            </a:extLst>
                          </a:gridCol>
                          <a:gridCol w="567767">
                            <a:extLst>
                              <a:ext uri="{9D8B030D-6E8A-4147-A177-3AD203B41FA5}">
                                <a16:colId xmlns:a16="http://schemas.microsoft.com/office/drawing/2014/main" val="20015"/>
                              </a:ext>
                            </a:extLst>
                          </a:gridCol>
                          <a:gridCol w="567767">
                            <a:extLst>
                              <a:ext uri="{9D8B030D-6E8A-4147-A177-3AD203B41FA5}">
                                <a16:colId xmlns:a16="http://schemas.microsoft.com/office/drawing/2014/main" val="20016"/>
                              </a:ext>
                            </a:extLst>
                          </a:gridCol>
                        </a:tblGrid>
                        <a:tr h="589240">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17</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15</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5</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11</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1</a:t>
                                </a:r>
                                <a:endParaRPr sz="2000">
                                  <a:solidFill>
                                    <a:schemeClr val="bg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 7 </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13</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 3 </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9 </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16</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 6 </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12</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 2 </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8 </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14</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 4 </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2" name="Google Shape;213;p22">
                      <a:extLst>
                        <a:ext uri="{FF2B5EF4-FFF2-40B4-BE49-F238E27FC236}">
                          <a16:creationId xmlns:a16="http://schemas.microsoft.com/office/drawing/2014/main" id="{7591615F-573A-4D8C-9A9A-A3081C0274F2}"/>
                        </a:ext>
                      </a:extLst>
                    </p:cNvPr>
                    <p:cNvGraphicFramePr/>
                    <p:nvPr>
                      <p:extLst>
                        <p:ext uri="{D42A27DB-BD31-4B8C-83A1-F6EECF244321}">
                          <p14:modId xmlns:p14="http://schemas.microsoft.com/office/powerpoint/2010/main" val="2006209600"/>
                        </p:ext>
                      </p:extLst>
                    </p:nvPr>
                  </p:nvGraphicFramePr>
                  <p:xfrm>
                    <a:off x="1269952" y="4227867"/>
                    <a:ext cx="9652039" cy="589240"/>
                  </p:xfrm>
                  <a:graphic>
                    <a:graphicData uri="http://schemas.openxmlformats.org/drawingml/2006/table">
                      <a:tbl>
                        <a:tblPr>
                          <a:noFill/>
                        </a:tblPr>
                        <a:tblGrid>
                          <a:gridCol w="567767">
                            <a:extLst>
                              <a:ext uri="{9D8B030D-6E8A-4147-A177-3AD203B41FA5}">
                                <a16:colId xmlns:a16="http://schemas.microsoft.com/office/drawing/2014/main" val="20000"/>
                              </a:ext>
                            </a:extLst>
                          </a:gridCol>
                          <a:gridCol w="567767">
                            <a:extLst>
                              <a:ext uri="{9D8B030D-6E8A-4147-A177-3AD203B41FA5}">
                                <a16:colId xmlns:a16="http://schemas.microsoft.com/office/drawing/2014/main" val="20001"/>
                              </a:ext>
                            </a:extLst>
                          </a:gridCol>
                          <a:gridCol w="567767">
                            <a:extLst>
                              <a:ext uri="{9D8B030D-6E8A-4147-A177-3AD203B41FA5}">
                                <a16:colId xmlns:a16="http://schemas.microsoft.com/office/drawing/2014/main" val="20002"/>
                              </a:ext>
                            </a:extLst>
                          </a:gridCol>
                          <a:gridCol w="567767">
                            <a:extLst>
                              <a:ext uri="{9D8B030D-6E8A-4147-A177-3AD203B41FA5}">
                                <a16:colId xmlns:a16="http://schemas.microsoft.com/office/drawing/2014/main" val="20003"/>
                              </a:ext>
                            </a:extLst>
                          </a:gridCol>
                          <a:gridCol w="567767">
                            <a:extLst>
                              <a:ext uri="{9D8B030D-6E8A-4147-A177-3AD203B41FA5}">
                                <a16:colId xmlns:a16="http://schemas.microsoft.com/office/drawing/2014/main" val="20004"/>
                              </a:ext>
                            </a:extLst>
                          </a:gridCol>
                          <a:gridCol w="567767">
                            <a:extLst>
                              <a:ext uri="{9D8B030D-6E8A-4147-A177-3AD203B41FA5}">
                                <a16:colId xmlns:a16="http://schemas.microsoft.com/office/drawing/2014/main" val="20005"/>
                              </a:ext>
                            </a:extLst>
                          </a:gridCol>
                          <a:gridCol w="567767">
                            <a:extLst>
                              <a:ext uri="{9D8B030D-6E8A-4147-A177-3AD203B41FA5}">
                                <a16:colId xmlns:a16="http://schemas.microsoft.com/office/drawing/2014/main" val="20006"/>
                              </a:ext>
                            </a:extLst>
                          </a:gridCol>
                          <a:gridCol w="567767">
                            <a:extLst>
                              <a:ext uri="{9D8B030D-6E8A-4147-A177-3AD203B41FA5}">
                                <a16:colId xmlns:a16="http://schemas.microsoft.com/office/drawing/2014/main" val="20007"/>
                              </a:ext>
                            </a:extLst>
                          </a:gridCol>
                          <a:gridCol w="567767">
                            <a:extLst>
                              <a:ext uri="{9D8B030D-6E8A-4147-A177-3AD203B41FA5}">
                                <a16:colId xmlns:a16="http://schemas.microsoft.com/office/drawing/2014/main" val="20008"/>
                              </a:ext>
                            </a:extLst>
                          </a:gridCol>
                          <a:gridCol w="567767">
                            <a:extLst>
                              <a:ext uri="{9D8B030D-6E8A-4147-A177-3AD203B41FA5}">
                                <a16:colId xmlns:a16="http://schemas.microsoft.com/office/drawing/2014/main" val="20009"/>
                              </a:ext>
                            </a:extLst>
                          </a:gridCol>
                          <a:gridCol w="567767">
                            <a:extLst>
                              <a:ext uri="{9D8B030D-6E8A-4147-A177-3AD203B41FA5}">
                                <a16:colId xmlns:a16="http://schemas.microsoft.com/office/drawing/2014/main" val="20010"/>
                              </a:ext>
                            </a:extLst>
                          </a:gridCol>
                          <a:gridCol w="567767">
                            <a:extLst>
                              <a:ext uri="{9D8B030D-6E8A-4147-A177-3AD203B41FA5}">
                                <a16:colId xmlns:a16="http://schemas.microsoft.com/office/drawing/2014/main" val="20011"/>
                              </a:ext>
                            </a:extLst>
                          </a:gridCol>
                          <a:gridCol w="567767">
                            <a:extLst>
                              <a:ext uri="{9D8B030D-6E8A-4147-A177-3AD203B41FA5}">
                                <a16:colId xmlns:a16="http://schemas.microsoft.com/office/drawing/2014/main" val="20012"/>
                              </a:ext>
                            </a:extLst>
                          </a:gridCol>
                          <a:gridCol w="567767">
                            <a:extLst>
                              <a:ext uri="{9D8B030D-6E8A-4147-A177-3AD203B41FA5}">
                                <a16:colId xmlns:a16="http://schemas.microsoft.com/office/drawing/2014/main" val="20013"/>
                              </a:ext>
                            </a:extLst>
                          </a:gridCol>
                          <a:gridCol w="567767">
                            <a:extLst>
                              <a:ext uri="{9D8B030D-6E8A-4147-A177-3AD203B41FA5}">
                                <a16:colId xmlns:a16="http://schemas.microsoft.com/office/drawing/2014/main" val="20014"/>
                              </a:ext>
                            </a:extLst>
                          </a:gridCol>
                          <a:gridCol w="567767">
                            <a:extLst>
                              <a:ext uri="{9D8B030D-6E8A-4147-A177-3AD203B41FA5}">
                                <a16:colId xmlns:a16="http://schemas.microsoft.com/office/drawing/2014/main" val="20015"/>
                              </a:ext>
                            </a:extLst>
                          </a:gridCol>
                          <a:gridCol w="567767">
                            <a:extLst>
                              <a:ext uri="{9D8B030D-6E8A-4147-A177-3AD203B41FA5}">
                                <a16:colId xmlns:a16="http://schemas.microsoft.com/office/drawing/2014/main" val="20016"/>
                              </a:ext>
                            </a:extLst>
                          </a:gridCol>
                        </a:tblGrid>
                        <a:tr h="589240">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9</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5</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3</a:t>
                                </a:r>
                                <a:endParaRPr sz="2000">
                                  <a:solidFill>
                                    <a:schemeClr val="bg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3</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5</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3</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3</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mc:Choice>
              <mc:Fallback xmlns="">
                <p:graphicFrame>
                  <p:nvGraphicFramePr>
                    <p:cNvPr id="72" name="Google Shape;213;p22">
                      <a:extLst>
                        <a:ext uri="{FF2B5EF4-FFF2-40B4-BE49-F238E27FC236}">
                          <a16:creationId xmlns:a16="http://schemas.microsoft.com/office/drawing/2014/main" id="{7591615F-573A-4D8C-9A9A-A3081C0274F2}"/>
                        </a:ext>
                      </a:extLst>
                    </p:cNvPr>
                    <p:cNvGraphicFramePr/>
                    <p:nvPr>
                      <p:extLst>
                        <p:ext uri="{D42A27DB-BD31-4B8C-83A1-F6EECF244321}">
                          <p14:modId xmlns:p14="http://schemas.microsoft.com/office/powerpoint/2010/main" val="2006209600"/>
                        </p:ext>
                      </p:extLst>
                    </p:nvPr>
                  </p:nvGraphicFramePr>
                  <p:xfrm>
                    <a:off x="1269952" y="4227867"/>
                    <a:ext cx="9652039" cy="589240"/>
                  </p:xfrm>
                  <a:graphic>
                    <a:graphicData uri="http://schemas.openxmlformats.org/drawingml/2006/table">
                      <a:tbl>
                        <a:tblPr>
                          <a:noFill/>
                        </a:tblPr>
                        <a:tblGrid>
                          <a:gridCol w="567767">
                            <a:extLst>
                              <a:ext uri="{9D8B030D-6E8A-4147-A177-3AD203B41FA5}">
                                <a16:colId xmlns:a16="http://schemas.microsoft.com/office/drawing/2014/main" val="20000"/>
                              </a:ext>
                            </a:extLst>
                          </a:gridCol>
                          <a:gridCol w="567767">
                            <a:extLst>
                              <a:ext uri="{9D8B030D-6E8A-4147-A177-3AD203B41FA5}">
                                <a16:colId xmlns:a16="http://schemas.microsoft.com/office/drawing/2014/main" val="20001"/>
                              </a:ext>
                            </a:extLst>
                          </a:gridCol>
                          <a:gridCol w="567767">
                            <a:extLst>
                              <a:ext uri="{9D8B030D-6E8A-4147-A177-3AD203B41FA5}">
                                <a16:colId xmlns:a16="http://schemas.microsoft.com/office/drawing/2014/main" val="20002"/>
                              </a:ext>
                            </a:extLst>
                          </a:gridCol>
                          <a:gridCol w="567767">
                            <a:extLst>
                              <a:ext uri="{9D8B030D-6E8A-4147-A177-3AD203B41FA5}">
                                <a16:colId xmlns:a16="http://schemas.microsoft.com/office/drawing/2014/main" val="20003"/>
                              </a:ext>
                            </a:extLst>
                          </a:gridCol>
                          <a:gridCol w="567767">
                            <a:extLst>
                              <a:ext uri="{9D8B030D-6E8A-4147-A177-3AD203B41FA5}">
                                <a16:colId xmlns:a16="http://schemas.microsoft.com/office/drawing/2014/main" val="20004"/>
                              </a:ext>
                            </a:extLst>
                          </a:gridCol>
                          <a:gridCol w="567767">
                            <a:extLst>
                              <a:ext uri="{9D8B030D-6E8A-4147-A177-3AD203B41FA5}">
                                <a16:colId xmlns:a16="http://schemas.microsoft.com/office/drawing/2014/main" val="20005"/>
                              </a:ext>
                            </a:extLst>
                          </a:gridCol>
                          <a:gridCol w="567767">
                            <a:extLst>
                              <a:ext uri="{9D8B030D-6E8A-4147-A177-3AD203B41FA5}">
                                <a16:colId xmlns:a16="http://schemas.microsoft.com/office/drawing/2014/main" val="20006"/>
                              </a:ext>
                            </a:extLst>
                          </a:gridCol>
                          <a:gridCol w="567767">
                            <a:extLst>
                              <a:ext uri="{9D8B030D-6E8A-4147-A177-3AD203B41FA5}">
                                <a16:colId xmlns:a16="http://schemas.microsoft.com/office/drawing/2014/main" val="20007"/>
                              </a:ext>
                            </a:extLst>
                          </a:gridCol>
                          <a:gridCol w="567767">
                            <a:extLst>
                              <a:ext uri="{9D8B030D-6E8A-4147-A177-3AD203B41FA5}">
                                <a16:colId xmlns:a16="http://schemas.microsoft.com/office/drawing/2014/main" val="20008"/>
                              </a:ext>
                            </a:extLst>
                          </a:gridCol>
                          <a:gridCol w="567767">
                            <a:extLst>
                              <a:ext uri="{9D8B030D-6E8A-4147-A177-3AD203B41FA5}">
                                <a16:colId xmlns:a16="http://schemas.microsoft.com/office/drawing/2014/main" val="20009"/>
                              </a:ext>
                            </a:extLst>
                          </a:gridCol>
                          <a:gridCol w="567767">
                            <a:extLst>
                              <a:ext uri="{9D8B030D-6E8A-4147-A177-3AD203B41FA5}">
                                <a16:colId xmlns:a16="http://schemas.microsoft.com/office/drawing/2014/main" val="20010"/>
                              </a:ext>
                            </a:extLst>
                          </a:gridCol>
                          <a:gridCol w="567767">
                            <a:extLst>
                              <a:ext uri="{9D8B030D-6E8A-4147-A177-3AD203B41FA5}">
                                <a16:colId xmlns:a16="http://schemas.microsoft.com/office/drawing/2014/main" val="20011"/>
                              </a:ext>
                            </a:extLst>
                          </a:gridCol>
                          <a:gridCol w="567767">
                            <a:extLst>
                              <a:ext uri="{9D8B030D-6E8A-4147-A177-3AD203B41FA5}">
                                <a16:colId xmlns:a16="http://schemas.microsoft.com/office/drawing/2014/main" val="20012"/>
                              </a:ext>
                            </a:extLst>
                          </a:gridCol>
                          <a:gridCol w="567767">
                            <a:extLst>
                              <a:ext uri="{9D8B030D-6E8A-4147-A177-3AD203B41FA5}">
                                <a16:colId xmlns:a16="http://schemas.microsoft.com/office/drawing/2014/main" val="20013"/>
                              </a:ext>
                            </a:extLst>
                          </a:gridCol>
                          <a:gridCol w="567767">
                            <a:extLst>
                              <a:ext uri="{9D8B030D-6E8A-4147-A177-3AD203B41FA5}">
                                <a16:colId xmlns:a16="http://schemas.microsoft.com/office/drawing/2014/main" val="20014"/>
                              </a:ext>
                            </a:extLst>
                          </a:gridCol>
                          <a:gridCol w="567767">
                            <a:extLst>
                              <a:ext uri="{9D8B030D-6E8A-4147-A177-3AD203B41FA5}">
                                <a16:colId xmlns:a16="http://schemas.microsoft.com/office/drawing/2014/main" val="20015"/>
                              </a:ext>
                            </a:extLst>
                          </a:gridCol>
                          <a:gridCol w="567767">
                            <a:extLst>
                              <a:ext uri="{9D8B030D-6E8A-4147-A177-3AD203B41FA5}">
                                <a16:colId xmlns:a16="http://schemas.microsoft.com/office/drawing/2014/main" val="20016"/>
                              </a:ext>
                            </a:extLst>
                          </a:gridCol>
                        </a:tblGrid>
                        <a:tr h="589240">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9</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5</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3</a:t>
                                </a:r>
                                <a:endParaRPr sz="2000">
                                  <a:solidFill>
                                    <a:schemeClr val="bg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3</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5</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3</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3</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mc:Fallback>
            </mc:AlternateContent>
            <p:sp>
              <p:nvSpPr>
                <p:cNvPr id="73" name="Google Shape;214;p22">
                  <a:extLst>
                    <a:ext uri="{FF2B5EF4-FFF2-40B4-BE49-F238E27FC236}">
                      <a16:creationId xmlns:a16="http://schemas.microsoft.com/office/drawing/2014/main" id="{37974841-BC4E-4EE6-AB3D-08C34C4DF8E6}"/>
                    </a:ext>
                  </a:extLst>
                </p:cNvPr>
                <p:cNvSpPr txBox="1"/>
                <p:nvPr/>
              </p:nvSpPr>
              <p:spPr>
                <a:xfrm>
                  <a:off x="359700" y="4226600"/>
                  <a:ext cx="910201" cy="589200"/>
                </a:xfrm>
                <a:prstGeom prst="rect">
                  <a:avLst/>
                </a:prstGeom>
                <a:noFill/>
                <a:ln>
                  <a:noFill/>
                </a:ln>
              </p:spPr>
              <p:txBody>
                <a:bodyPr spcFirstLastPara="1" wrap="square" lIns="121900" tIns="121900" rIns="121900" bIns="121900" anchor="t" anchorCtr="0">
                  <a:noAutofit/>
                </a:bodyPr>
                <a:lstStyle/>
                <a:p>
                  <a:pPr algn="r">
                    <a:lnSpc>
                      <a:spcPct val="115000"/>
                    </a:lnSpc>
                  </a:pPr>
                  <a:r>
                    <a:rPr lang="en" sz="2400">
                      <a:solidFill>
                        <a:schemeClr val="accent1"/>
                      </a:solidFill>
                      <a:latin typeface="Lobster" panose="00000500000000000000" pitchFamily="2" charset="0"/>
                      <a:ea typeface="Roboto"/>
                      <a:cs typeface="Roboto"/>
                      <a:sym typeface="Roboto"/>
                    </a:rPr>
                    <a:t>RSF</a:t>
                  </a:r>
                  <a:endParaRPr sz="2400">
                    <a:solidFill>
                      <a:schemeClr val="accent1"/>
                    </a:solidFill>
                    <a:latin typeface="Lobster" panose="00000500000000000000" pitchFamily="2" charset="0"/>
                    <a:ea typeface="Roboto"/>
                    <a:cs typeface="Roboto"/>
                    <a:sym typeface="Roboto"/>
                  </a:endParaRPr>
                </a:p>
                <a:p>
                  <a:pPr algn="r">
                    <a:lnSpc>
                      <a:spcPct val="115000"/>
                    </a:lnSpc>
                    <a:spcBef>
                      <a:spcPts val="2133"/>
                    </a:spcBef>
                    <a:spcAft>
                      <a:spcPts val="2133"/>
                    </a:spcAft>
                  </a:pPr>
                  <a:endParaRPr sz="2400">
                    <a:solidFill>
                      <a:schemeClr val="accent1"/>
                    </a:solidFill>
                    <a:latin typeface="Lobster" panose="00000500000000000000" pitchFamily="2" charset="0"/>
                    <a:ea typeface="Roboto"/>
                    <a:cs typeface="Roboto"/>
                    <a:sym typeface="Roboto"/>
                  </a:endParaRPr>
                </a:p>
              </p:txBody>
            </p:sp>
            <mc:AlternateContent xmlns:mc="http://schemas.openxmlformats.org/markup-compatibility/2006" xmlns:a14="http://schemas.microsoft.com/office/drawing/2010/main">
              <mc:Choice Requires="a14">
                <p:graphicFrame>
                  <p:nvGraphicFramePr>
                    <p:cNvPr id="74" name="Google Shape;215;p22">
                      <a:extLst>
                        <a:ext uri="{FF2B5EF4-FFF2-40B4-BE49-F238E27FC236}">
                          <a16:creationId xmlns:a16="http://schemas.microsoft.com/office/drawing/2014/main" id="{CC245628-9FB8-4C0C-A784-21566DE918A9}"/>
                        </a:ext>
                      </a:extLst>
                    </p:cNvPr>
                    <p:cNvGraphicFramePr/>
                    <p:nvPr>
                      <p:extLst>
                        <p:ext uri="{D42A27DB-BD31-4B8C-83A1-F6EECF244321}">
                          <p14:modId xmlns:p14="http://schemas.microsoft.com/office/powerpoint/2010/main" val="4015451210"/>
                        </p:ext>
                      </p:extLst>
                    </p:nvPr>
                  </p:nvGraphicFramePr>
                  <p:xfrm>
                    <a:off x="1269934" y="4817200"/>
                    <a:ext cx="9652039" cy="589240"/>
                  </p:xfrm>
                  <a:graphic>
                    <a:graphicData uri="http://schemas.openxmlformats.org/drawingml/2006/table">
                      <a:tbl>
                        <a:tblPr>
                          <a:noFill/>
                        </a:tblPr>
                        <a:tblGrid>
                          <a:gridCol w="567767">
                            <a:extLst>
                              <a:ext uri="{9D8B030D-6E8A-4147-A177-3AD203B41FA5}">
                                <a16:colId xmlns:a16="http://schemas.microsoft.com/office/drawing/2014/main" val="20000"/>
                              </a:ext>
                            </a:extLst>
                          </a:gridCol>
                          <a:gridCol w="567767">
                            <a:extLst>
                              <a:ext uri="{9D8B030D-6E8A-4147-A177-3AD203B41FA5}">
                                <a16:colId xmlns:a16="http://schemas.microsoft.com/office/drawing/2014/main" val="20001"/>
                              </a:ext>
                            </a:extLst>
                          </a:gridCol>
                          <a:gridCol w="567767">
                            <a:extLst>
                              <a:ext uri="{9D8B030D-6E8A-4147-A177-3AD203B41FA5}">
                                <a16:colId xmlns:a16="http://schemas.microsoft.com/office/drawing/2014/main" val="20002"/>
                              </a:ext>
                            </a:extLst>
                          </a:gridCol>
                          <a:gridCol w="567767">
                            <a:extLst>
                              <a:ext uri="{9D8B030D-6E8A-4147-A177-3AD203B41FA5}">
                                <a16:colId xmlns:a16="http://schemas.microsoft.com/office/drawing/2014/main" val="20003"/>
                              </a:ext>
                            </a:extLst>
                          </a:gridCol>
                          <a:gridCol w="567767">
                            <a:extLst>
                              <a:ext uri="{9D8B030D-6E8A-4147-A177-3AD203B41FA5}">
                                <a16:colId xmlns:a16="http://schemas.microsoft.com/office/drawing/2014/main" val="20004"/>
                              </a:ext>
                            </a:extLst>
                          </a:gridCol>
                          <a:gridCol w="567767">
                            <a:extLst>
                              <a:ext uri="{9D8B030D-6E8A-4147-A177-3AD203B41FA5}">
                                <a16:colId xmlns:a16="http://schemas.microsoft.com/office/drawing/2014/main" val="20005"/>
                              </a:ext>
                            </a:extLst>
                          </a:gridCol>
                          <a:gridCol w="567767">
                            <a:extLst>
                              <a:ext uri="{9D8B030D-6E8A-4147-A177-3AD203B41FA5}">
                                <a16:colId xmlns:a16="http://schemas.microsoft.com/office/drawing/2014/main" val="20006"/>
                              </a:ext>
                            </a:extLst>
                          </a:gridCol>
                          <a:gridCol w="567767">
                            <a:extLst>
                              <a:ext uri="{9D8B030D-6E8A-4147-A177-3AD203B41FA5}">
                                <a16:colId xmlns:a16="http://schemas.microsoft.com/office/drawing/2014/main" val="20007"/>
                              </a:ext>
                            </a:extLst>
                          </a:gridCol>
                          <a:gridCol w="567767">
                            <a:extLst>
                              <a:ext uri="{9D8B030D-6E8A-4147-A177-3AD203B41FA5}">
                                <a16:colId xmlns:a16="http://schemas.microsoft.com/office/drawing/2014/main" val="20008"/>
                              </a:ext>
                            </a:extLst>
                          </a:gridCol>
                          <a:gridCol w="567767">
                            <a:extLst>
                              <a:ext uri="{9D8B030D-6E8A-4147-A177-3AD203B41FA5}">
                                <a16:colId xmlns:a16="http://schemas.microsoft.com/office/drawing/2014/main" val="20009"/>
                              </a:ext>
                            </a:extLst>
                          </a:gridCol>
                          <a:gridCol w="567767">
                            <a:extLst>
                              <a:ext uri="{9D8B030D-6E8A-4147-A177-3AD203B41FA5}">
                                <a16:colId xmlns:a16="http://schemas.microsoft.com/office/drawing/2014/main" val="20010"/>
                              </a:ext>
                            </a:extLst>
                          </a:gridCol>
                          <a:gridCol w="567767">
                            <a:extLst>
                              <a:ext uri="{9D8B030D-6E8A-4147-A177-3AD203B41FA5}">
                                <a16:colId xmlns:a16="http://schemas.microsoft.com/office/drawing/2014/main" val="20011"/>
                              </a:ext>
                            </a:extLst>
                          </a:gridCol>
                          <a:gridCol w="567767">
                            <a:extLst>
                              <a:ext uri="{9D8B030D-6E8A-4147-A177-3AD203B41FA5}">
                                <a16:colId xmlns:a16="http://schemas.microsoft.com/office/drawing/2014/main" val="20012"/>
                              </a:ext>
                            </a:extLst>
                          </a:gridCol>
                          <a:gridCol w="567767">
                            <a:extLst>
                              <a:ext uri="{9D8B030D-6E8A-4147-A177-3AD203B41FA5}">
                                <a16:colId xmlns:a16="http://schemas.microsoft.com/office/drawing/2014/main" val="20013"/>
                              </a:ext>
                            </a:extLst>
                          </a:gridCol>
                          <a:gridCol w="567767">
                            <a:extLst>
                              <a:ext uri="{9D8B030D-6E8A-4147-A177-3AD203B41FA5}">
                                <a16:colId xmlns:a16="http://schemas.microsoft.com/office/drawing/2014/main" val="20014"/>
                              </a:ext>
                            </a:extLst>
                          </a:gridCol>
                          <a:gridCol w="567767">
                            <a:extLst>
                              <a:ext uri="{9D8B030D-6E8A-4147-A177-3AD203B41FA5}">
                                <a16:colId xmlns:a16="http://schemas.microsoft.com/office/drawing/2014/main" val="20015"/>
                              </a:ext>
                            </a:extLst>
                          </a:gridCol>
                          <a:gridCol w="567767">
                            <a:extLst>
                              <a:ext uri="{9D8B030D-6E8A-4147-A177-3AD203B41FA5}">
                                <a16:colId xmlns:a16="http://schemas.microsoft.com/office/drawing/2014/main" val="20016"/>
                              </a:ext>
                            </a:extLst>
                          </a:gridCol>
                        </a:tblGrid>
                        <a:tr h="589240">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4</a:t>
                                </a:r>
                                <a:endParaRPr sz="2000">
                                  <a:solidFill>
                                    <a:schemeClr val="bg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2</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mc:Choice>
              <mc:Fallback xmlns="">
                <p:graphicFrame>
                  <p:nvGraphicFramePr>
                    <p:cNvPr id="74" name="Google Shape;215;p22">
                      <a:extLst>
                        <a:ext uri="{FF2B5EF4-FFF2-40B4-BE49-F238E27FC236}">
                          <a16:creationId xmlns:a16="http://schemas.microsoft.com/office/drawing/2014/main" id="{CC245628-9FB8-4C0C-A784-21566DE918A9}"/>
                        </a:ext>
                      </a:extLst>
                    </p:cNvPr>
                    <p:cNvGraphicFramePr/>
                    <p:nvPr>
                      <p:extLst>
                        <p:ext uri="{D42A27DB-BD31-4B8C-83A1-F6EECF244321}">
                          <p14:modId xmlns:p14="http://schemas.microsoft.com/office/powerpoint/2010/main" val="4015451210"/>
                        </p:ext>
                      </p:extLst>
                    </p:nvPr>
                  </p:nvGraphicFramePr>
                  <p:xfrm>
                    <a:off x="1269934" y="4817200"/>
                    <a:ext cx="9652039" cy="589240"/>
                  </p:xfrm>
                  <a:graphic>
                    <a:graphicData uri="http://schemas.openxmlformats.org/drawingml/2006/table">
                      <a:tbl>
                        <a:tblPr>
                          <a:noFill/>
                        </a:tblPr>
                        <a:tblGrid>
                          <a:gridCol w="567767">
                            <a:extLst>
                              <a:ext uri="{9D8B030D-6E8A-4147-A177-3AD203B41FA5}">
                                <a16:colId xmlns:a16="http://schemas.microsoft.com/office/drawing/2014/main" val="20000"/>
                              </a:ext>
                            </a:extLst>
                          </a:gridCol>
                          <a:gridCol w="567767">
                            <a:extLst>
                              <a:ext uri="{9D8B030D-6E8A-4147-A177-3AD203B41FA5}">
                                <a16:colId xmlns:a16="http://schemas.microsoft.com/office/drawing/2014/main" val="20001"/>
                              </a:ext>
                            </a:extLst>
                          </a:gridCol>
                          <a:gridCol w="567767">
                            <a:extLst>
                              <a:ext uri="{9D8B030D-6E8A-4147-A177-3AD203B41FA5}">
                                <a16:colId xmlns:a16="http://schemas.microsoft.com/office/drawing/2014/main" val="20002"/>
                              </a:ext>
                            </a:extLst>
                          </a:gridCol>
                          <a:gridCol w="567767">
                            <a:extLst>
                              <a:ext uri="{9D8B030D-6E8A-4147-A177-3AD203B41FA5}">
                                <a16:colId xmlns:a16="http://schemas.microsoft.com/office/drawing/2014/main" val="20003"/>
                              </a:ext>
                            </a:extLst>
                          </a:gridCol>
                          <a:gridCol w="567767">
                            <a:extLst>
                              <a:ext uri="{9D8B030D-6E8A-4147-A177-3AD203B41FA5}">
                                <a16:colId xmlns:a16="http://schemas.microsoft.com/office/drawing/2014/main" val="20004"/>
                              </a:ext>
                            </a:extLst>
                          </a:gridCol>
                          <a:gridCol w="567767">
                            <a:extLst>
                              <a:ext uri="{9D8B030D-6E8A-4147-A177-3AD203B41FA5}">
                                <a16:colId xmlns:a16="http://schemas.microsoft.com/office/drawing/2014/main" val="20005"/>
                              </a:ext>
                            </a:extLst>
                          </a:gridCol>
                          <a:gridCol w="567767">
                            <a:extLst>
                              <a:ext uri="{9D8B030D-6E8A-4147-A177-3AD203B41FA5}">
                                <a16:colId xmlns:a16="http://schemas.microsoft.com/office/drawing/2014/main" val="20006"/>
                              </a:ext>
                            </a:extLst>
                          </a:gridCol>
                          <a:gridCol w="567767">
                            <a:extLst>
                              <a:ext uri="{9D8B030D-6E8A-4147-A177-3AD203B41FA5}">
                                <a16:colId xmlns:a16="http://schemas.microsoft.com/office/drawing/2014/main" val="20007"/>
                              </a:ext>
                            </a:extLst>
                          </a:gridCol>
                          <a:gridCol w="567767">
                            <a:extLst>
                              <a:ext uri="{9D8B030D-6E8A-4147-A177-3AD203B41FA5}">
                                <a16:colId xmlns:a16="http://schemas.microsoft.com/office/drawing/2014/main" val="20008"/>
                              </a:ext>
                            </a:extLst>
                          </a:gridCol>
                          <a:gridCol w="567767">
                            <a:extLst>
                              <a:ext uri="{9D8B030D-6E8A-4147-A177-3AD203B41FA5}">
                                <a16:colId xmlns:a16="http://schemas.microsoft.com/office/drawing/2014/main" val="20009"/>
                              </a:ext>
                            </a:extLst>
                          </a:gridCol>
                          <a:gridCol w="567767">
                            <a:extLst>
                              <a:ext uri="{9D8B030D-6E8A-4147-A177-3AD203B41FA5}">
                                <a16:colId xmlns:a16="http://schemas.microsoft.com/office/drawing/2014/main" val="20010"/>
                              </a:ext>
                            </a:extLst>
                          </a:gridCol>
                          <a:gridCol w="567767">
                            <a:extLst>
                              <a:ext uri="{9D8B030D-6E8A-4147-A177-3AD203B41FA5}">
                                <a16:colId xmlns:a16="http://schemas.microsoft.com/office/drawing/2014/main" val="20011"/>
                              </a:ext>
                            </a:extLst>
                          </a:gridCol>
                          <a:gridCol w="567767">
                            <a:extLst>
                              <a:ext uri="{9D8B030D-6E8A-4147-A177-3AD203B41FA5}">
                                <a16:colId xmlns:a16="http://schemas.microsoft.com/office/drawing/2014/main" val="20012"/>
                              </a:ext>
                            </a:extLst>
                          </a:gridCol>
                          <a:gridCol w="567767">
                            <a:extLst>
                              <a:ext uri="{9D8B030D-6E8A-4147-A177-3AD203B41FA5}">
                                <a16:colId xmlns:a16="http://schemas.microsoft.com/office/drawing/2014/main" val="20013"/>
                              </a:ext>
                            </a:extLst>
                          </a:gridCol>
                          <a:gridCol w="567767">
                            <a:extLst>
                              <a:ext uri="{9D8B030D-6E8A-4147-A177-3AD203B41FA5}">
                                <a16:colId xmlns:a16="http://schemas.microsoft.com/office/drawing/2014/main" val="20014"/>
                              </a:ext>
                            </a:extLst>
                          </a:gridCol>
                          <a:gridCol w="567767">
                            <a:extLst>
                              <a:ext uri="{9D8B030D-6E8A-4147-A177-3AD203B41FA5}">
                                <a16:colId xmlns:a16="http://schemas.microsoft.com/office/drawing/2014/main" val="20015"/>
                              </a:ext>
                            </a:extLst>
                          </a:gridCol>
                          <a:gridCol w="567767">
                            <a:extLst>
                              <a:ext uri="{9D8B030D-6E8A-4147-A177-3AD203B41FA5}">
                                <a16:colId xmlns:a16="http://schemas.microsoft.com/office/drawing/2014/main" val="20016"/>
                              </a:ext>
                            </a:extLst>
                          </a:gridCol>
                        </a:tblGrid>
                        <a:tr h="589240">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4</a:t>
                                </a:r>
                                <a:endParaRPr sz="2000">
                                  <a:solidFill>
                                    <a:schemeClr val="bg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2</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mc:Fallback>
            </mc:AlternateContent>
            <p:sp>
              <p:nvSpPr>
                <p:cNvPr id="75" name="Google Shape;216;p22">
                  <a:extLst>
                    <a:ext uri="{FF2B5EF4-FFF2-40B4-BE49-F238E27FC236}">
                      <a16:creationId xmlns:a16="http://schemas.microsoft.com/office/drawing/2014/main" id="{F63D92C7-83BB-407E-8F3E-607863B64EC7}"/>
                    </a:ext>
                  </a:extLst>
                </p:cNvPr>
                <p:cNvSpPr txBox="1"/>
                <p:nvPr/>
              </p:nvSpPr>
              <p:spPr>
                <a:xfrm>
                  <a:off x="359700" y="4817200"/>
                  <a:ext cx="910201" cy="589200"/>
                </a:xfrm>
                <a:prstGeom prst="rect">
                  <a:avLst/>
                </a:prstGeom>
                <a:noFill/>
                <a:ln>
                  <a:noFill/>
                </a:ln>
              </p:spPr>
              <p:txBody>
                <a:bodyPr spcFirstLastPara="1" wrap="square" lIns="121900" tIns="121900" rIns="121900" bIns="121900" anchor="t" anchorCtr="0">
                  <a:noAutofit/>
                </a:bodyPr>
                <a:lstStyle/>
                <a:p>
                  <a:pPr algn="r">
                    <a:lnSpc>
                      <a:spcPct val="115000"/>
                    </a:lnSpc>
                  </a:pPr>
                  <a:r>
                    <a:rPr lang="en" sz="2400">
                      <a:solidFill>
                        <a:schemeClr val="accent1"/>
                      </a:solidFill>
                      <a:latin typeface="Lobster" panose="00000500000000000000" pitchFamily="2" charset="0"/>
                      <a:ea typeface="Roboto"/>
                      <a:cs typeface="Roboto"/>
                      <a:sym typeface="Roboto"/>
                    </a:rPr>
                    <a:t>OLP</a:t>
                  </a:r>
                  <a:endParaRPr sz="2400">
                    <a:solidFill>
                      <a:schemeClr val="accent1"/>
                    </a:solidFill>
                    <a:latin typeface="Lobster" panose="00000500000000000000" pitchFamily="2" charset="0"/>
                    <a:ea typeface="Roboto"/>
                    <a:cs typeface="Roboto"/>
                    <a:sym typeface="Roboto"/>
                  </a:endParaRPr>
                </a:p>
                <a:p>
                  <a:pPr algn="r">
                    <a:lnSpc>
                      <a:spcPct val="115000"/>
                    </a:lnSpc>
                    <a:spcBef>
                      <a:spcPts val="2133"/>
                    </a:spcBef>
                    <a:spcAft>
                      <a:spcPts val="2133"/>
                    </a:spcAft>
                  </a:pPr>
                  <a:endParaRPr sz="2400">
                    <a:solidFill>
                      <a:schemeClr val="accent1"/>
                    </a:solidFill>
                    <a:latin typeface="Lobster" panose="00000500000000000000" pitchFamily="2" charset="0"/>
                    <a:ea typeface="Roboto"/>
                    <a:cs typeface="Roboto"/>
                    <a:sym typeface="Roboto"/>
                  </a:endParaRPr>
                </a:p>
              </p:txBody>
            </p:sp>
            <mc:AlternateContent xmlns:mc="http://schemas.openxmlformats.org/markup-compatibility/2006" xmlns:a14="http://schemas.microsoft.com/office/drawing/2010/main">
              <mc:Choice Requires="a14">
                <p:graphicFrame>
                  <p:nvGraphicFramePr>
                    <p:cNvPr id="76" name="Google Shape;217;p22">
                      <a:extLst>
                        <a:ext uri="{FF2B5EF4-FFF2-40B4-BE49-F238E27FC236}">
                          <a16:creationId xmlns:a16="http://schemas.microsoft.com/office/drawing/2014/main" id="{9E15884E-2E7E-4746-A8B4-455FDBA210E0}"/>
                        </a:ext>
                      </a:extLst>
                    </p:cNvPr>
                    <p:cNvGraphicFramePr/>
                    <p:nvPr>
                      <p:extLst>
                        <p:ext uri="{D42A27DB-BD31-4B8C-83A1-F6EECF244321}">
                          <p14:modId xmlns:p14="http://schemas.microsoft.com/office/powerpoint/2010/main" val="1996445065"/>
                        </p:ext>
                      </p:extLst>
                    </p:nvPr>
                  </p:nvGraphicFramePr>
                  <p:xfrm>
                    <a:off x="1269934" y="5407800"/>
                    <a:ext cx="9652039" cy="589240"/>
                  </p:xfrm>
                  <a:graphic>
                    <a:graphicData uri="http://schemas.openxmlformats.org/drawingml/2006/table">
                      <a:tbl>
                        <a:tblPr>
                          <a:noFill/>
                        </a:tblPr>
                        <a:tblGrid>
                          <a:gridCol w="567767">
                            <a:extLst>
                              <a:ext uri="{9D8B030D-6E8A-4147-A177-3AD203B41FA5}">
                                <a16:colId xmlns:a16="http://schemas.microsoft.com/office/drawing/2014/main" val="20000"/>
                              </a:ext>
                            </a:extLst>
                          </a:gridCol>
                          <a:gridCol w="567767">
                            <a:extLst>
                              <a:ext uri="{9D8B030D-6E8A-4147-A177-3AD203B41FA5}">
                                <a16:colId xmlns:a16="http://schemas.microsoft.com/office/drawing/2014/main" val="20001"/>
                              </a:ext>
                            </a:extLst>
                          </a:gridCol>
                          <a:gridCol w="567767">
                            <a:extLst>
                              <a:ext uri="{9D8B030D-6E8A-4147-A177-3AD203B41FA5}">
                                <a16:colId xmlns:a16="http://schemas.microsoft.com/office/drawing/2014/main" val="20002"/>
                              </a:ext>
                            </a:extLst>
                          </a:gridCol>
                          <a:gridCol w="567767">
                            <a:extLst>
                              <a:ext uri="{9D8B030D-6E8A-4147-A177-3AD203B41FA5}">
                                <a16:colId xmlns:a16="http://schemas.microsoft.com/office/drawing/2014/main" val="20003"/>
                              </a:ext>
                            </a:extLst>
                          </a:gridCol>
                          <a:gridCol w="567767">
                            <a:extLst>
                              <a:ext uri="{9D8B030D-6E8A-4147-A177-3AD203B41FA5}">
                                <a16:colId xmlns:a16="http://schemas.microsoft.com/office/drawing/2014/main" val="20004"/>
                              </a:ext>
                            </a:extLst>
                          </a:gridCol>
                          <a:gridCol w="567767">
                            <a:extLst>
                              <a:ext uri="{9D8B030D-6E8A-4147-A177-3AD203B41FA5}">
                                <a16:colId xmlns:a16="http://schemas.microsoft.com/office/drawing/2014/main" val="20005"/>
                              </a:ext>
                            </a:extLst>
                          </a:gridCol>
                          <a:gridCol w="567767">
                            <a:extLst>
                              <a:ext uri="{9D8B030D-6E8A-4147-A177-3AD203B41FA5}">
                                <a16:colId xmlns:a16="http://schemas.microsoft.com/office/drawing/2014/main" val="20006"/>
                              </a:ext>
                            </a:extLst>
                          </a:gridCol>
                          <a:gridCol w="567767">
                            <a:extLst>
                              <a:ext uri="{9D8B030D-6E8A-4147-A177-3AD203B41FA5}">
                                <a16:colId xmlns:a16="http://schemas.microsoft.com/office/drawing/2014/main" val="20007"/>
                              </a:ext>
                            </a:extLst>
                          </a:gridCol>
                          <a:gridCol w="567767">
                            <a:extLst>
                              <a:ext uri="{9D8B030D-6E8A-4147-A177-3AD203B41FA5}">
                                <a16:colId xmlns:a16="http://schemas.microsoft.com/office/drawing/2014/main" val="20008"/>
                              </a:ext>
                            </a:extLst>
                          </a:gridCol>
                          <a:gridCol w="567767">
                            <a:extLst>
                              <a:ext uri="{9D8B030D-6E8A-4147-A177-3AD203B41FA5}">
                                <a16:colId xmlns:a16="http://schemas.microsoft.com/office/drawing/2014/main" val="20009"/>
                              </a:ext>
                            </a:extLst>
                          </a:gridCol>
                          <a:gridCol w="567767">
                            <a:extLst>
                              <a:ext uri="{9D8B030D-6E8A-4147-A177-3AD203B41FA5}">
                                <a16:colId xmlns:a16="http://schemas.microsoft.com/office/drawing/2014/main" val="20010"/>
                              </a:ext>
                            </a:extLst>
                          </a:gridCol>
                          <a:gridCol w="567767">
                            <a:extLst>
                              <a:ext uri="{9D8B030D-6E8A-4147-A177-3AD203B41FA5}">
                                <a16:colId xmlns:a16="http://schemas.microsoft.com/office/drawing/2014/main" val="20011"/>
                              </a:ext>
                            </a:extLst>
                          </a:gridCol>
                          <a:gridCol w="567767">
                            <a:extLst>
                              <a:ext uri="{9D8B030D-6E8A-4147-A177-3AD203B41FA5}">
                                <a16:colId xmlns:a16="http://schemas.microsoft.com/office/drawing/2014/main" val="20012"/>
                              </a:ext>
                            </a:extLst>
                          </a:gridCol>
                          <a:gridCol w="567767">
                            <a:extLst>
                              <a:ext uri="{9D8B030D-6E8A-4147-A177-3AD203B41FA5}">
                                <a16:colId xmlns:a16="http://schemas.microsoft.com/office/drawing/2014/main" val="20013"/>
                              </a:ext>
                            </a:extLst>
                          </a:gridCol>
                          <a:gridCol w="567767">
                            <a:extLst>
                              <a:ext uri="{9D8B030D-6E8A-4147-A177-3AD203B41FA5}">
                                <a16:colId xmlns:a16="http://schemas.microsoft.com/office/drawing/2014/main" val="20014"/>
                              </a:ext>
                            </a:extLst>
                          </a:gridCol>
                          <a:gridCol w="567767">
                            <a:extLst>
                              <a:ext uri="{9D8B030D-6E8A-4147-A177-3AD203B41FA5}">
                                <a16:colId xmlns:a16="http://schemas.microsoft.com/office/drawing/2014/main" val="20015"/>
                              </a:ext>
                            </a:extLst>
                          </a:gridCol>
                          <a:gridCol w="567767">
                            <a:extLst>
                              <a:ext uri="{9D8B030D-6E8A-4147-A177-3AD203B41FA5}">
                                <a16:colId xmlns:a16="http://schemas.microsoft.com/office/drawing/2014/main" val="20016"/>
                              </a:ext>
                            </a:extLst>
                          </a:gridCol>
                        </a:tblGrid>
                        <a:tr h="589240">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9</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14</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17</a:t>
                                </a:r>
                                <a:endParaRPr sz="2000">
                                  <a:solidFill>
                                    <a:schemeClr val="bg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14</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16</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12</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mc:Choice>
              <mc:Fallback xmlns="">
                <p:graphicFrame>
                  <p:nvGraphicFramePr>
                    <p:cNvPr id="76" name="Google Shape;217;p22">
                      <a:extLst>
                        <a:ext uri="{FF2B5EF4-FFF2-40B4-BE49-F238E27FC236}">
                          <a16:creationId xmlns:a16="http://schemas.microsoft.com/office/drawing/2014/main" id="{9E15884E-2E7E-4746-A8B4-455FDBA210E0}"/>
                        </a:ext>
                      </a:extLst>
                    </p:cNvPr>
                    <p:cNvGraphicFramePr/>
                    <p:nvPr>
                      <p:extLst>
                        <p:ext uri="{D42A27DB-BD31-4B8C-83A1-F6EECF244321}">
                          <p14:modId xmlns:p14="http://schemas.microsoft.com/office/powerpoint/2010/main" val="1996445065"/>
                        </p:ext>
                      </p:extLst>
                    </p:nvPr>
                  </p:nvGraphicFramePr>
                  <p:xfrm>
                    <a:off x="1269934" y="5407800"/>
                    <a:ext cx="9652039" cy="589240"/>
                  </p:xfrm>
                  <a:graphic>
                    <a:graphicData uri="http://schemas.openxmlformats.org/drawingml/2006/table">
                      <a:tbl>
                        <a:tblPr>
                          <a:noFill/>
                        </a:tblPr>
                        <a:tblGrid>
                          <a:gridCol w="567767">
                            <a:extLst>
                              <a:ext uri="{9D8B030D-6E8A-4147-A177-3AD203B41FA5}">
                                <a16:colId xmlns:a16="http://schemas.microsoft.com/office/drawing/2014/main" val="20000"/>
                              </a:ext>
                            </a:extLst>
                          </a:gridCol>
                          <a:gridCol w="567767">
                            <a:extLst>
                              <a:ext uri="{9D8B030D-6E8A-4147-A177-3AD203B41FA5}">
                                <a16:colId xmlns:a16="http://schemas.microsoft.com/office/drawing/2014/main" val="20001"/>
                              </a:ext>
                            </a:extLst>
                          </a:gridCol>
                          <a:gridCol w="567767">
                            <a:extLst>
                              <a:ext uri="{9D8B030D-6E8A-4147-A177-3AD203B41FA5}">
                                <a16:colId xmlns:a16="http://schemas.microsoft.com/office/drawing/2014/main" val="20002"/>
                              </a:ext>
                            </a:extLst>
                          </a:gridCol>
                          <a:gridCol w="567767">
                            <a:extLst>
                              <a:ext uri="{9D8B030D-6E8A-4147-A177-3AD203B41FA5}">
                                <a16:colId xmlns:a16="http://schemas.microsoft.com/office/drawing/2014/main" val="20003"/>
                              </a:ext>
                            </a:extLst>
                          </a:gridCol>
                          <a:gridCol w="567767">
                            <a:extLst>
                              <a:ext uri="{9D8B030D-6E8A-4147-A177-3AD203B41FA5}">
                                <a16:colId xmlns:a16="http://schemas.microsoft.com/office/drawing/2014/main" val="20004"/>
                              </a:ext>
                            </a:extLst>
                          </a:gridCol>
                          <a:gridCol w="567767">
                            <a:extLst>
                              <a:ext uri="{9D8B030D-6E8A-4147-A177-3AD203B41FA5}">
                                <a16:colId xmlns:a16="http://schemas.microsoft.com/office/drawing/2014/main" val="20005"/>
                              </a:ext>
                            </a:extLst>
                          </a:gridCol>
                          <a:gridCol w="567767">
                            <a:extLst>
                              <a:ext uri="{9D8B030D-6E8A-4147-A177-3AD203B41FA5}">
                                <a16:colId xmlns:a16="http://schemas.microsoft.com/office/drawing/2014/main" val="20006"/>
                              </a:ext>
                            </a:extLst>
                          </a:gridCol>
                          <a:gridCol w="567767">
                            <a:extLst>
                              <a:ext uri="{9D8B030D-6E8A-4147-A177-3AD203B41FA5}">
                                <a16:colId xmlns:a16="http://schemas.microsoft.com/office/drawing/2014/main" val="20007"/>
                              </a:ext>
                            </a:extLst>
                          </a:gridCol>
                          <a:gridCol w="567767">
                            <a:extLst>
                              <a:ext uri="{9D8B030D-6E8A-4147-A177-3AD203B41FA5}">
                                <a16:colId xmlns:a16="http://schemas.microsoft.com/office/drawing/2014/main" val="20008"/>
                              </a:ext>
                            </a:extLst>
                          </a:gridCol>
                          <a:gridCol w="567767">
                            <a:extLst>
                              <a:ext uri="{9D8B030D-6E8A-4147-A177-3AD203B41FA5}">
                                <a16:colId xmlns:a16="http://schemas.microsoft.com/office/drawing/2014/main" val="20009"/>
                              </a:ext>
                            </a:extLst>
                          </a:gridCol>
                          <a:gridCol w="567767">
                            <a:extLst>
                              <a:ext uri="{9D8B030D-6E8A-4147-A177-3AD203B41FA5}">
                                <a16:colId xmlns:a16="http://schemas.microsoft.com/office/drawing/2014/main" val="20010"/>
                              </a:ext>
                            </a:extLst>
                          </a:gridCol>
                          <a:gridCol w="567767">
                            <a:extLst>
                              <a:ext uri="{9D8B030D-6E8A-4147-A177-3AD203B41FA5}">
                                <a16:colId xmlns:a16="http://schemas.microsoft.com/office/drawing/2014/main" val="20011"/>
                              </a:ext>
                            </a:extLst>
                          </a:gridCol>
                          <a:gridCol w="567767">
                            <a:extLst>
                              <a:ext uri="{9D8B030D-6E8A-4147-A177-3AD203B41FA5}">
                                <a16:colId xmlns:a16="http://schemas.microsoft.com/office/drawing/2014/main" val="20012"/>
                              </a:ext>
                            </a:extLst>
                          </a:gridCol>
                          <a:gridCol w="567767">
                            <a:extLst>
                              <a:ext uri="{9D8B030D-6E8A-4147-A177-3AD203B41FA5}">
                                <a16:colId xmlns:a16="http://schemas.microsoft.com/office/drawing/2014/main" val="20013"/>
                              </a:ext>
                            </a:extLst>
                          </a:gridCol>
                          <a:gridCol w="567767">
                            <a:extLst>
                              <a:ext uri="{9D8B030D-6E8A-4147-A177-3AD203B41FA5}">
                                <a16:colId xmlns:a16="http://schemas.microsoft.com/office/drawing/2014/main" val="20014"/>
                              </a:ext>
                            </a:extLst>
                          </a:gridCol>
                          <a:gridCol w="567767">
                            <a:extLst>
                              <a:ext uri="{9D8B030D-6E8A-4147-A177-3AD203B41FA5}">
                                <a16:colId xmlns:a16="http://schemas.microsoft.com/office/drawing/2014/main" val="20015"/>
                              </a:ext>
                            </a:extLst>
                          </a:gridCol>
                          <a:gridCol w="567767">
                            <a:extLst>
                              <a:ext uri="{9D8B030D-6E8A-4147-A177-3AD203B41FA5}">
                                <a16:colId xmlns:a16="http://schemas.microsoft.com/office/drawing/2014/main" val="20016"/>
                              </a:ext>
                            </a:extLst>
                          </a:gridCol>
                        </a:tblGrid>
                        <a:tr h="589240">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9</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14</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bg2"/>
                                    </a:solidFill>
                                    <a:latin typeface="+mn-lt"/>
                                    <a:ea typeface="Roboto"/>
                                    <a:cs typeface="Roboto"/>
                                    <a:sym typeface="Roboto"/>
                                  </a:rPr>
                                  <a:t>17</a:t>
                                </a:r>
                                <a:endParaRPr sz="2000">
                                  <a:solidFill>
                                    <a:schemeClr val="bg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14</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16</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12</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lvl="0" indent="0" algn="ctr" rtl="0">
                                  <a:spcBef>
                                    <a:spcPts val="0"/>
                                  </a:spcBef>
                                  <a:spcAft>
                                    <a:spcPts val="0"/>
                                  </a:spcAft>
                                  <a:buNone/>
                                </a:pPr>
                                <a:r>
                                  <a:rPr lang="en" sz="2000">
                                    <a:solidFill>
                                      <a:schemeClr val="tx2"/>
                                    </a:solidFill>
                                    <a:latin typeface="+mn-lt"/>
                                    <a:ea typeface="Roboto"/>
                                    <a:cs typeface="Roboto"/>
                                    <a:sym typeface="Roboto"/>
                                  </a:rPr>
                                  <a:t>0</a:t>
                                </a:r>
                                <a:endParaRPr sz="2000">
                                  <a:solidFill>
                                    <a:schemeClr val="tx2"/>
                                  </a:solidFill>
                                  <a:latin typeface="+mn-lt"/>
                                  <a:ea typeface="Roboto"/>
                                  <a:cs typeface="Roboto"/>
                                  <a:sym typeface="Roboto"/>
                                </a:endParaRPr>
                              </a:p>
                            </a:txBody>
                            <a:tcPr marL="121900" marR="121900" marT="121900" marB="1219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mc:Fallback>
            </mc:AlternateContent>
            <p:sp>
              <p:nvSpPr>
                <p:cNvPr id="77" name="Google Shape;218;p22">
                  <a:extLst>
                    <a:ext uri="{FF2B5EF4-FFF2-40B4-BE49-F238E27FC236}">
                      <a16:creationId xmlns:a16="http://schemas.microsoft.com/office/drawing/2014/main" id="{712C1A95-EA6E-4279-852A-5DB79C6A9DE7}"/>
                    </a:ext>
                  </a:extLst>
                </p:cNvPr>
                <p:cNvSpPr txBox="1"/>
                <p:nvPr/>
              </p:nvSpPr>
              <p:spPr>
                <a:xfrm>
                  <a:off x="215200" y="5407800"/>
                  <a:ext cx="1054800" cy="589200"/>
                </a:xfrm>
                <a:prstGeom prst="rect">
                  <a:avLst/>
                </a:prstGeom>
                <a:noFill/>
                <a:ln>
                  <a:noFill/>
                </a:ln>
              </p:spPr>
              <p:txBody>
                <a:bodyPr spcFirstLastPara="1" wrap="square" lIns="121900" tIns="121900" rIns="121900" bIns="121900" anchor="t" anchorCtr="0">
                  <a:noAutofit/>
                </a:bodyPr>
                <a:lstStyle/>
                <a:p>
                  <a:pPr algn="r">
                    <a:lnSpc>
                      <a:spcPct val="115000"/>
                    </a:lnSpc>
                  </a:pPr>
                  <a:r>
                    <a:rPr lang="en" sz="2400">
                      <a:solidFill>
                        <a:schemeClr val="accent1"/>
                      </a:solidFill>
                      <a:latin typeface="Lobster" panose="00000500000000000000" pitchFamily="2" charset="0"/>
                      <a:ea typeface="Roboto"/>
                      <a:cs typeface="Roboto"/>
                      <a:sym typeface="Roboto"/>
                    </a:rPr>
                    <a:t>RSPC</a:t>
                  </a:r>
                  <a:endParaRPr sz="2400">
                    <a:solidFill>
                      <a:schemeClr val="accent1"/>
                    </a:solidFill>
                    <a:latin typeface="Lobster" panose="00000500000000000000" pitchFamily="2" charset="0"/>
                    <a:ea typeface="Roboto"/>
                    <a:cs typeface="Roboto"/>
                    <a:sym typeface="Roboto"/>
                  </a:endParaRPr>
                </a:p>
                <a:p>
                  <a:pPr algn="r">
                    <a:lnSpc>
                      <a:spcPct val="115000"/>
                    </a:lnSpc>
                    <a:spcBef>
                      <a:spcPts val="2133"/>
                    </a:spcBef>
                    <a:spcAft>
                      <a:spcPts val="2133"/>
                    </a:spcAft>
                  </a:pPr>
                  <a:endParaRPr sz="2400">
                    <a:solidFill>
                      <a:schemeClr val="accent1"/>
                    </a:solidFill>
                    <a:latin typeface="Lobster" panose="00000500000000000000" pitchFamily="2" charset="0"/>
                    <a:ea typeface="Roboto"/>
                    <a:cs typeface="Roboto"/>
                    <a:sym typeface="Roboto"/>
                  </a:endParaRPr>
                </a:p>
              </p:txBody>
            </p:sp>
            <p:sp>
              <p:nvSpPr>
                <p:cNvPr id="81" name="Google Shape;223;p22">
                  <a:extLst>
                    <a:ext uri="{FF2B5EF4-FFF2-40B4-BE49-F238E27FC236}">
                      <a16:creationId xmlns:a16="http://schemas.microsoft.com/office/drawing/2014/main" id="{5775E225-F2FC-40B5-895D-D6F9EA747EA6}"/>
                    </a:ext>
                  </a:extLst>
                </p:cNvPr>
                <p:cNvSpPr txBox="1"/>
                <p:nvPr/>
              </p:nvSpPr>
              <p:spPr>
                <a:xfrm>
                  <a:off x="3060600" y="2656417"/>
                  <a:ext cx="736800" cy="451302"/>
                </a:xfrm>
                <a:prstGeom prst="rect">
                  <a:avLst/>
                </a:prstGeom>
                <a:noFill/>
                <a:ln>
                  <a:noFill/>
                </a:ln>
              </p:spPr>
              <p:txBody>
                <a:bodyPr spcFirstLastPara="1" wrap="square" lIns="121900" tIns="121900" rIns="121900" bIns="121900" anchor="t" anchorCtr="0">
                  <a:spAutoFit/>
                </a:bodyPr>
                <a:lstStyle/>
                <a:p>
                  <a:pPr algn="ctr"/>
                  <a:r>
                    <a:rPr lang="en" sz="1333">
                      <a:solidFill>
                        <a:schemeClr val="accent1"/>
                      </a:solidFill>
                      <a:ea typeface="Open Sans"/>
                      <a:cs typeface="Open Sans"/>
                      <a:sym typeface="Open Sans"/>
                    </a:rPr>
                    <a:t>start</a:t>
                  </a:r>
                  <a:endParaRPr sz="1333">
                    <a:solidFill>
                      <a:schemeClr val="accent1"/>
                    </a:solidFill>
                    <a:ea typeface="Open Sans"/>
                    <a:cs typeface="Open Sans"/>
                    <a:sym typeface="Open Sans"/>
                  </a:endParaRPr>
                </a:p>
              </p:txBody>
            </p:sp>
            <p:cxnSp>
              <p:nvCxnSpPr>
                <p:cNvPr id="82" name="Google Shape;224;p22">
                  <a:extLst>
                    <a:ext uri="{FF2B5EF4-FFF2-40B4-BE49-F238E27FC236}">
                      <a16:creationId xmlns:a16="http://schemas.microsoft.com/office/drawing/2014/main" id="{B0765386-1734-48BD-BA55-7FF0DB3AD5AB}"/>
                    </a:ext>
                  </a:extLst>
                </p:cNvPr>
                <p:cNvCxnSpPr/>
                <p:nvPr/>
              </p:nvCxnSpPr>
              <p:spPr>
                <a:xfrm>
                  <a:off x="3463633" y="2985033"/>
                  <a:ext cx="214000" cy="390400"/>
                </a:xfrm>
                <a:prstGeom prst="straightConnector1">
                  <a:avLst/>
                </a:prstGeom>
                <a:noFill/>
                <a:ln w="9525" cap="flat" cmpd="sng">
                  <a:solidFill>
                    <a:schemeClr val="tx2"/>
                  </a:solidFill>
                  <a:prstDash val="solid"/>
                  <a:round/>
                  <a:headEnd type="none" w="med" len="med"/>
                  <a:tailEnd type="none" w="med" len="med"/>
                </a:ln>
              </p:spPr>
            </p:cxnSp>
            <p:cxnSp>
              <p:nvCxnSpPr>
                <p:cNvPr id="84" name="Google Shape;226;p22">
                  <a:extLst>
                    <a:ext uri="{FF2B5EF4-FFF2-40B4-BE49-F238E27FC236}">
                      <a16:creationId xmlns:a16="http://schemas.microsoft.com/office/drawing/2014/main" id="{89FEB29E-F1C9-4983-8B4B-1DE8E199E570}"/>
                    </a:ext>
                  </a:extLst>
                </p:cNvPr>
                <p:cNvCxnSpPr/>
                <p:nvPr/>
              </p:nvCxnSpPr>
              <p:spPr>
                <a:xfrm flipH="1">
                  <a:off x="3936067" y="2957151"/>
                  <a:ext cx="510000" cy="970000"/>
                </a:xfrm>
                <a:prstGeom prst="straightConnector1">
                  <a:avLst/>
                </a:prstGeom>
                <a:noFill/>
                <a:ln w="9525" cap="flat" cmpd="sng">
                  <a:solidFill>
                    <a:schemeClr val="tx2"/>
                  </a:solidFill>
                  <a:prstDash val="solid"/>
                  <a:round/>
                  <a:headEnd type="none" w="med" len="med"/>
                  <a:tailEnd type="none" w="med" len="med"/>
                </a:ln>
              </p:spPr>
            </p:cxnSp>
            <p:sp>
              <p:nvSpPr>
                <p:cNvPr id="85" name="Google Shape;227;p22">
                  <a:extLst>
                    <a:ext uri="{FF2B5EF4-FFF2-40B4-BE49-F238E27FC236}">
                      <a16:creationId xmlns:a16="http://schemas.microsoft.com/office/drawing/2014/main" id="{23101E65-F4AF-428B-BE5C-5965F363E248}"/>
                    </a:ext>
                  </a:extLst>
                </p:cNvPr>
                <p:cNvSpPr txBox="1"/>
                <p:nvPr/>
              </p:nvSpPr>
              <p:spPr>
                <a:xfrm>
                  <a:off x="3283867" y="6096567"/>
                  <a:ext cx="1118000" cy="656421"/>
                </a:xfrm>
                <a:prstGeom prst="rect">
                  <a:avLst/>
                </a:prstGeom>
                <a:noFill/>
                <a:ln>
                  <a:noFill/>
                </a:ln>
              </p:spPr>
              <p:txBody>
                <a:bodyPr spcFirstLastPara="1" wrap="square" lIns="121900" tIns="121900" rIns="121900" bIns="121900" anchor="t" anchorCtr="0">
                  <a:spAutoFit/>
                </a:bodyPr>
                <a:lstStyle/>
                <a:p>
                  <a:pPr algn="ctr"/>
                  <a:r>
                    <a:rPr lang="en" sz="1333">
                      <a:solidFill>
                        <a:schemeClr val="accent1"/>
                      </a:solidFill>
                      <a:ea typeface="Open Sans"/>
                      <a:cs typeface="Open Sans"/>
                      <a:sym typeface="Open Sans"/>
                    </a:rPr>
                    <a:t>positions covered</a:t>
                  </a:r>
                  <a:endParaRPr sz="1333">
                    <a:solidFill>
                      <a:schemeClr val="accent1"/>
                    </a:solidFill>
                    <a:ea typeface="Open Sans"/>
                    <a:cs typeface="Open Sans"/>
                    <a:sym typeface="Open Sans"/>
                  </a:endParaRPr>
                </a:p>
              </p:txBody>
            </p:sp>
            <p:cxnSp>
              <p:nvCxnSpPr>
                <p:cNvPr id="86" name="Google Shape;228;p22">
                  <a:extLst>
                    <a:ext uri="{FF2B5EF4-FFF2-40B4-BE49-F238E27FC236}">
                      <a16:creationId xmlns:a16="http://schemas.microsoft.com/office/drawing/2014/main" id="{8BF6C99E-71CB-4B23-A8A2-07DAD7AC35D8}"/>
                    </a:ext>
                  </a:extLst>
                </p:cNvPr>
                <p:cNvCxnSpPr/>
                <p:nvPr/>
              </p:nvCxnSpPr>
              <p:spPr>
                <a:xfrm>
                  <a:off x="3810067" y="5875767"/>
                  <a:ext cx="50400" cy="371200"/>
                </a:xfrm>
                <a:prstGeom prst="straightConnector1">
                  <a:avLst/>
                </a:prstGeom>
                <a:noFill/>
                <a:ln w="9525" cap="flat" cmpd="sng">
                  <a:solidFill>
                    <a:schemeClr val="tx2"/>
                  </a:solidFill>
                  <a:prstDash val="solid"/>
                  <a:round/>
                  <a:headEnd type="none" w="med" len="med"/>
                  <a:tailEnd type="none" w="med" len="med"/>
                </a:ln>
              </p:spPr>
            </p:cxnSp>
            <p:sp>
              <p:nvSpPr>
                <p:cNvPr id="87" name="Google Shape;229;p22">
                  <a:extLst>
                    <a:ext uri="{FF2B5EF4-FFF2-40B4-BE49-F238E27FC236}">
                      <a16:creationId xmlns:a16="http://schemas.microsoft.com/office/drawing/2014/main" id="{95E82176-9AA2-494D-A8DE-1E86A0C371AF}"/>
                    </a:ext>
                  </a:extLst>
                </p:cNvPr>
                <p:cNvSpPr txBox="1"/>
                <p:nvPr/>
              </p:nvSpPr>
              <p:spPr>
                <a:xfrm>
                  <a:off x="1797800" y="6096567"/>
                  <a:ext cx="1262800" cy="451302"/>
                </a:xfrm>
                <a:prstGeom prst="rect">
                  <a:avLst/>
                </a:prstGeom>
                <a:noFill/>
                <a:ln>
                  <a:noFill/>
                </a:ln>
              </p:spPr>
              <p:txBody>
                <a:bodyPr spcFirstLastPara="1" wrap="square" lIns="121900" tIns="121900" rIns="121900" bIns="121900" anchor="t" anchorCtr="0">
                  <a:spAutoFit/>
                </a:bodyPr>
                <a:lstStyle/>
                <a:p>
                  <a:pPr algn="ctr"/>
                  <a:r>
                    <a:rPr lang="en" sz="1333">
                      <a:solidFill>
                        <a:schemeClr val="accent1"/>
                      </a:solidFill>
                      <a:ea typeface="Open Sans"/>
                      <a:cs typeface="Open Sans"/>
                      <a:sym typeface="Open Sans"/>
                    </a:rPr>
                    <a:t># of repeats</a:t>
                  </a:r>
                  <a:endParaRPr sz="1333">
                    <a:solidFill>
                      <a:schemeClr val="accent1"/>
                    </a:solidFill>
                    <a:ea typeface="Open Sans"/>
                    <a:cs typeface="Open Sans"/>
                    <a:sym typeface="Open Sans"/>
                  </a:endParaRPr>
                </a:p>
              </p:txBody>
            </p:sp>
            <p:cxnSp>
              <p:nvCxnSpPr>
                <p:cNvPr id="88" name="Google Shape;230;p22">
                  <a:extLst>
                    <a:ext uri="{FF2B5EF4-FFF2-40B4-BE49-F238E27FC236}">
                      <a16:creationId xmlns:a16="http://schemas.microsoft.com/office/drawing/2014/main" id="{8ED6ACE4-9596-4EDF-B4DC-AB045F88558D}"/>
                    </a:ext>
                  </a:extLst>
                </p:cNvPr>
                <p:cNvCxnSpPr/>
                <p:nvPr/>
              </p:nvCxnSpPr>
              <p:spPr>
                <a:xfrm flipH="1">
                  <a:off x="2474967" y="4559400"/>
                  <a:ext cx="1177600" cy="1656400"/>
                </a:xfrm>
                <a:prstGeom prst="straightConnector1">
                  <a:avLst/>
                </a:prstGeom>
                <a:noFill/>
                <a:ln w="9525" cap="flat" cmpd="sng">
                  <a:solidFill>
                    <a:schemeClr val="tx2"/>
                  </a:solidFill>
                  <a:prstDash val="solid"/>
                  <a:round/>
                  <a:headEnd type="none" w="med" len="med"/>
                  <a:tailEnd type="none" w="med" len="med"/>
                </a:ln>
              </p:spPr>
            </p:cxnSp>
            <p:sp>
              <p:nvSpPr>
                <p:cNvPr id="89" name="Google Shape;231;p22">
                  <a:extLst>
                    <a:ext uri="{FF2B5EF4-FFF2-40B4-BE49-F238E27FC236}">
                      <a16:creationId xmlns:a16="http://schemas.microsoft.com/office/drawing/2014/main" id="{B1AD7F3F-AAD8-4FD9-AD9B-2CB2193C14B2}"/>
                    </a:ext>
                  </a:extLst>
                </p:cNvPr>
                <p:cNvSpPr txBox="1"/>
                <p:nvPr/>
              </p:nvSpPr>
              <p:spPr>
                <a:xfrm>
                  <a:off x="4526300" y="5992000"/>
                  <a:ext cx="1794800" cy="656421"/>
                </a:xfrm>
                <a:prstGeom prst="rect">
                  <a:avLst/>
                </a:prstGeom>
                <a:noFill/>
                <a:ln>
                  <a:noFill/>
                </a:ln>
              </p:spPr>
              <p:txBody>
                <a:bodyPr spcFirstLastPara="1" wrap="square" lIns="121900" tIns="121900" rIns="121900" bIns="121900" anchor="t" anchorCtr="0">
                  <a:spAutoFit/>
                </a:bodyPr>
                <a:lstStyle/>
                <a:p>
                  <a:pPr algn="ctr"/>
                  <a:r>
                    <a:rPr lang="en" sz="1333">
                      <a:solidFill>
                        <a:schemeClr val="accent1"/>
                      </a:solidFill>
                      <a:ea typeface="Open Sans"/>
                      <a:cs typeface="Open Sans"/>
                      <a:sym typeface="Open Sans"/>
                    </a:rPr>
                    <a:t># of positions overlapped</a:t>
                  </a:r>
                  <a:endParaRPr sz="1333">
                    <a:solidFill>
                      <a:schemeClr val="accent1"/>
                    </a:solidFill>
                    <a:ea typeface="Open Sans"/>
                    <a:cs typeface="Open Sans"/>
                    <a:sym typeface="Open Sans"/>
                  </a:endParaRPr>
                </a:p>
              </p:txBody>
            </p:sp>
            <p:cxnSp>
              <p:nvCxnSpPr>
                <p:cNvPr id="90" name="Google Shape;232;p22">
                  <a:extLst>
                    <a:ext uri="{FF2B5EF4-FFF2-40B4-BE49-F238E27FC236}">
                      <a16:creationId xmlns:a16="http://schemas.microsoft.com/office/drawing/2014/main" id="{D379A7F0-4D4E-46AE-B1DA-7D8AF6DB51E1}"/>
                    </a:ext>
                  </a:extLst>
                </p:cNvPr>
                <p:cNvCxnSpPr/>
                <p:nvPr/>
              </p:nvCxnSpPr>
              <p:spPr>
                <a:xfrm rot="10800000">
                  <a:off x="3996000" y="5148433"/>
                  <a:ext cx="1426400" cy="987600"/>
                </a:xfrm>
                <a:prstGeom prst="straightConnector1">
                  <a:avLst/>
                </a:prstGeom>
                <a:noFill/>
                <a:ln w="9525" cap="flat" cmpd="sng">
                  <a:solidFill>
                    <a:schemeClr val="tx2"/>
                  </a:solidFill>
                  <a:prstDash val="solid"/>
                  <a:round/>
                  <a:headEnd type="none" w="med" len="med"/>
                  <a:tailEnd type="none" w="med" len="med"/>
                </a:ln>
              </p:spPr>
            </p:cxnSp>
          </p:grpSp>
        </p:grpSp>
        <p:sp>
          <p:nvSpPr>
            <p:cNvPr id="91" name="Google Shape;233;p22">
              <a:extLst>
                <a:ext uri="{FF2B5EF4-FFF2-40B4-BE49-F238E27FC236}">
                  <a16:creationId xmlns:a16="http://schemas.microsoft.com/office/drawing/2014/main" id="{542841E2-B8E5-4147-B645-4EBB0F777673}"/>
                </a:ext>
              </a:extLst>
            </p:cNvPr>
            <p:cNvSpPr/>
            <p:nvPr/>
          </p:nvSpPr>
          <p:spPr>
            <a:xfrm>
              <a:off x="6966700" y="1947500"/>
              <a:ext cx="2040400" cy="555600"/>
            </a:xfrm>
            <a:prstGeom prst="rect">
              <a:avLst/>
            </a:prstGeom>
            <a:solidFill>
              <a:srgbClr val="0070C0">
                <a:alpha val="52510"/>
              </a:srgbClr>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1"/>
                </a:solidFill>
              </a:endParaRPr>
            </a:p>
          </p:txBody>
        </p:sp>
        <p:sp>
          <p:nvSpPr>
            <p:cNvPr id="92" name="Google Shape;234;p22">
              <a:extLst>
                <a:ext uri="{FF2B5EF4-FFF2-40B4-BE49-F238E27FC236}">
                  <a16:creationId xmlns:a16="http://schemas.microsoft.com/office/drawing/2014/main" id="{9ABD8E6D-7D67-42C0-8246-CF47F349858B}"/>
                </a:ext>
              </a:extLst>
            </p:cNvPr>
            <p:cNvSpPr/>
            <p:nvPr/>
          </p:nvSpPr>
          <p:spPr>
            <a:xfrm>
              <a:off x="5869267" y="1958033"/>
              <a:ext cx="1985600" cy="555600"/>
            </a:xfrm>
            <a:prstGeom prst="rect">
              <a:avLst/>
            </a:prstGeom>
            <a:solidFill>
              <a:srgbClr val="92D050">
                <a:alpha val="46930"/>
              </a:srgbClr>
            </a:solid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1"/>
                </a:solidFill>
              </a:endParaRPr>
            </a:p>
          </p:txBody>
        </p:sp>
        <p:sp>
          <p:nvSpPr>
            <p:cNvPr id="93" name="Google Shape;235;p22">
              <a:extLst>
                <a:ext uri="{FF2B5EF4-FFF2-40B4-BE49-F238E27FC236}">
                  <a16:creationId xmlns:a16="http://schemas.microsoft.com/office/drawing/2014/main" id="{73404437-AFAE-4965-A36D-D9F7A9C6903A}"/>
                </a:ext>
              </a:extLst>
            </p:cNvPr>
            <p:cNvSpPr/>
            <p:nvPr/>
          </p:nvSpPr>
          <p:spPr>
            <a:xfrm>
              <a:off x="5850400" y="1933333"/>
              <a:ext cx="327600" cy="589200"/>
            </a:xfrm>
            <a:prstGeom prst="rect">
              <a:avLst/>
            </a:prstGeom>
            <a:noFill/>
            <a:ln w="28575" cap="flat" cmpd="sng">
              <a:solidFill>
                <a:schemeClr val="bg2"/>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1"/>
                </a:solidFill>
              </a:endParaRPr>
            </a:p>
          </p:txBody>
        </p:sp>
        <p:sp>
          <p:nvSpPr>
            <p:cNvPr id="94" name="Google Shape;236;p22">
              <a:extLst>
                <a:ext uri="{FF2B5EF4-FFF2-40B4-BE49-F238E27FC236}">
                  <a16:creationId xmlns:a16="http://schemas.microsoft.com/office/drawing/2014/main" id="{C85EE5F1-DD0A-4EEE-B9D0-9C1AA533D02F}"/>
                </a:ext>
              </a:extLst>
            </p:cNvPr>
            <p:cNvSpPr/>
            <p:nvPr/>
          </p:nvSpPr>
          <p:spPr>
            <a:xfrm>
              <a:off x="6966700" y="1941233"/>
              <a:ext cx="888000" cy="589200"/>
            </a:xfrm>
            <a:prstGeom prst="rect">
              <a:avLst/>
            </a:prstGeom>
            <a:noFill/>
            <a:ln w="28575" cap="flat" cmpd="sng">
              <a:solidFill>
                <a:schemeClr val="bg2"/>
              </a:solidFill>
              <a:prstDash val="solid"/>
              <a:round/>
              <a:headEnd type="none" w="sm" len="sm"/>
              <a:tailEnd type="none" w="sm" len="sm"/>
            </a:ln>
          </p:spPr>
          <p:txBody>
            <a:bodyPr spcFirstLastPara="1" wrap="square" lIns="121900" tIns="121900" rIns="121900" bIns="121900" anchor="ctr" anchorCtr="0">
              <a:noAutofit/>
            </a:bodyPr>
            <a:lstStyle/>
            <a:p>
              <a:endParaRPr sz="2400">
                <a:solidFill>
                  <a:schemeClr val="accent1"/>
                </a:solidFill>
              </a:endParaRPr>
            </a:p>
          </p:txBody>
        </p:sp>
        <p:sp>
          <p:nvSpPr>
            <p:cNvPr id="95" name="Google Shape;219;p22">
              <a:extLst>
                <a:ext uri="{FF2B5EF4-FFF2-40B4-BE49-F238E27FC236}">
                  <a16:creationId xmlns:a16="http://schemas.microsoft.com/office/drawing/2014/main" id="{EB4BB237-69E5-4989-9E4E-EA748C4F449D}"/>
                </a:ext>
              </a:extLst>
            </p:cNvPr>
            <p:cNvSpPr txBox="1"/>
            <p:nvPr/>
          </p:nvSpPr>
          <p:spPr>
            <a:xfrm>
              <a:off x="3312533" y="1794301"/>
              <a:ext cx="6536800" cy="861734"/>
            </a:xfrm>
            <a:prstGeom prst="rect">
              <a:avLst/>
            </a:prstGeom>
            <a:noFill/>
            <a:ln>
              <a:noFill/>
            </a:ln>
          </p:spPr>
          <p:txBody>
            <a:bodyPr spcFirstLastPara="1" wrap="square" lIns="121900" tIns="121900" rIns="121900" bIns="121900" anchor="t" anchorCtr="0">
              <a:spAutoFit/>
            </a:bodyPr>
            <a:lstStyle/>
            <a:p>
              <a:pPr algn="ctr"/>
              <a:r>
                <a:rPr lang="en" sz="4000">
                  <a:solidFill>
                    <a:schemeClr val="accent1"/>
                  </a:solidFill>
                  <a:ea typeface="Roboto Slab"/>
                  <a:cs typeface="Roboto Slab"/>
                  <a:sym typeface="Roboto Slab"/>
                </a:rPr>
                <a:t>abacababacabacaba</a:t>
              </a:r>
              <a:endParaRPr sz="2400">
                <a:solidFill>
                  <a:schemeClr val="accent1"/>
                </a:solidFill>
              </a:endParaRPr>
            </a:p>
          </p:txBody>
        </p:sp>
      </p:grpSp>
      <p:sp>
        <p:nvSpPr>
          <p:cNvPr id="24" name="Rectangle 14">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5" name="Rectangle 16">
            <a:extLst>
              <a:ext uri="{FF2B5EF4-FFF2-40B4-BE49-F238E27FC236}">
                <a16:creationId xmlns:a16="http://schemas.microsoft.com/office/drawing/2014/main" id="{BF49D5AE-15AF-4BC1-8AC5-F5FA95199E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95048" cy="12954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8">
            <a:extLst>
              <a:ext uri="{FF2B5EF4-FFF2-40B4-BE49-F238E27FC236}">
                <a16:creationId xmlns:a16="http://schemas.microsoft.com/office/drawing/2014/main" id="{5608A5E7-BD2D-419A-8079-3103083AB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1295400"/>
          </a:xfrm>
          <a:prstGeom prst="rect">
            <a:avLst/>
          </a:prstGeom>
          <a:blipFill dpi="0" rotWithShape="1">
            <a:blip r:embed="rId4">
              <a:alphaModFix amt="24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303FE49-53E6-46F0-A4C1-EFAD8AFFBE31}"/>
              </a:ext>
            </a:extLst>
          </p:cNvPr>
          <p:cNvSpPr>
            <a:spLocks noGrp="1"/>
          </p:cNvSpPr>
          <p:nvPr>
            <p:ph type="body" idx="1"/>
          </p:nvPr>
        </p:nvSpPr>
        <p:spPr>
          <a:xfrm>
            <a:off x="2005091" y="3733800"/>
            <a:ext cx="8188033" cy="2379287"/>
          </a:xfrm>
        </p:spPr>
        <p:txBody>
          <a:bodyPr vert="horz" lIns="91440" tIns="45720" rIns="91440" bIns="45720" rtlCol="0">
            <a:normAutofit/>
          </a:bodyPr>
          <a:lstStyle/>
          <a:p>
            <a:pPr indent="-228600" algn="ctr">
              <a:spcAft>
                <a:spcPts val="600"/>
              </a:spcAft>
              <a:buFont typeface="Arial" panose="020B0604020202020204" pitchFamily="34" charset="0"/>
              <a:buChar char="•"/>
            </a:pPr>
            <a:r>
              <a:rPr lang="en-US" sz="1800">
                <a:solidFill>
                  <a:schemeClr val="tx2"/>
                </a:solidFill>
              </a:rPr>
              <a:t>A </a:t>
            </a:r>
            <a:r>
              <a:rPr lang="en-US" sz="1800" b="1" i="1">
                <a:solidFill>
                  <a:schemeClr val="tx2"/>
                </a:solidFill>
              </a:rPr>
              <a:t>maximal cover </a:t>
            </a:r>
            <a:r>
              <a:rPr lang="en-US" sz="1800">
                <a:solidFill>
                  <a:schemeClr val="tx2"/>
                </a:solidFill>
              </a:rPr>
              <a:t>of </a:t>
            </a:r>
            <a:r>
              <a:rPr lang="en-US" sz="1800" b="1" i="1">
                <a:solidFill>
                  <a:schemeClr val="tx2"/>
                </a:solidFill>
              </a:rPr>
              <a:t>x </a:t>
            </a:r>
            <a:r>
              <a:rPr lang="en-US" sz="1800">
                <a:solidFill>
                  <a:schemeClr val="tx2"/>
                </a:solidFill>
              </a:rPr>
              <a:t>is the shortest or longest repeat </a:t>
            </a:r>
            <a:r>
              <a:rPr lang="en-US" sz="1800" b="1" i="1">
                <a:solidFill>
                  <a:schemeClr val="tx2"/>
                </a:solidFill>
              </a:rPr>
              <a:t>μ</a:t>
            </a:r>
            <a:r>
              <a:rPr lang="en-US" sz="1800" b="1">
                <a:solidFill>
                  <a:schemeClr val="tx2"/>
                </a:solidFill>
              </a:rPr>
              <a:t> </a:t>
            </a:r>
            <a:r>
              <a:rPr lang="en-US" sz="1800">
                <a:solidFill>
                  <a:schemeClr val="tx2"/>
                </a:solidFill>
              </a:rPr>
              <a:t>that covers the maximum number of positions in </a:t>
            </a:r>
            <a:r>
              <a:rPr lang="en-US" sz="1800" b="1" i="1">
                <a:solidFill>
                  <a:schemeClr val="tx2"/>
                </a:solidFill>
              </a:rPr>
              <a:t>x</a:t>
            </a:r>
            <a:r>
              <a:rPr lang="en-US" sz="1800">
                <a:solidFill>
                  <a:schemeClr val="tx2"/>
                </a:solidFill>
              </a:rPr>
              <a:t>.</a:t>
            </a:r>
          </a:p>
        </p:txBody>
      </p:sp>
      <p:sp>
        <p:nvSpPr>
          <p:cNvPr id="4" name="Slide Number Placeholder 3">
            <a:extLst>
              <a:ext uri="{FF2B5EF4-FFF2-40B4-BE49-F238E27FC236}">
                <a16:creationId xmlns:a16="http://schemas.microsoft.com/office/drawing/2014/main" id="{A1B2B2C0-17AF-47E5-8092-825D25CD522C}"/>
              </a:ext>
            </a:extLst>
          </p:cNvPr>
          <p:cNvSpPr>
            <a:spLocks noGrp="1"/>
          </p:cNvSpPr>
          <p:nvPr>
            <p:ph type="sldNum" idx="12"/>
          </p:nvPr>
        </p:nvSpPr>
        <p:spPr>
          <a:xfrm>
            <a:off x="8610600" y="6324600"/>
            <a:ext cx="2743200" cy="365125"/>
          </a:xfrm>
        </p:spPr>
        <p:txBody>
          <a:bodyPr vert="horz" lIns="91440" tIns="45720" rIns="91440" bIns="45720" rtlCol="0" anchor="ctr">
            <a:normAutofit/>
          </a:bodyPr>
          <a:lstStyle/>
          <a:p>
            <a:pPr>
              <a:spcAft>
                <a:spcPts val="600"/>
              </a:spcAft>
            </a:pPr>
            <a:fld id="{00000000-1234-1234-1234-123412341234}" type="slidenum">
              <a:rPr lang="en-US" smtClean="0">
                <a:solidFill>
                  <a:schemeClr val="tx1">
                    <a:alpha val="60000"/>
                  </a:schemeClr>
                </a:solidFill>
              </a:rPr>
              <a:pPr>
                <a:spcAft>
                  <a:spcPts val="600"/>
                </a:spcAft>
              </a:pPr>
              <a:t>83</a:t>
            </a:fld>
            <a:endParaRPr lang="en-US">
              <a:solidFill>
                <a:schemeClr val="tx1">
                  <a:alpha val="60000"/>
                </a:schemeClr>
              </a:solidFill>
            </a:endParaRPr>
          </a:p>
        </p:txBody>
      </p:sp>
      <p:sp>
        <p:nvSpPr>
          <p:cNvPr id="2" name="Title 1">
            <a:extLst>
              <a:ext uri="{FF2B5EF4-FFF2-40B4-BE49-F238E27FC236}">
                <a16:creationId xmlns:a16="http://schemas.microsoft.com/office/drawing/2014/main" id="{03A6AC8C-3456-41CE-8AA1-4D3DEEB86D14}"/>
              </a:ext>
            </a:extLst>
          </p:cNvPr>
          <p:cNvSpPr>
            <a:spLocks noGrp="1"/>
          </p:cNvSpPr>
          <p:nvPr>
            <p:ph type="title"/>
          </p:nvPr>
        </p:nvSpPr>
        <p:spPr>
          <a:xfrm>
            <a:off x="1198181" y="1752600"/>
            <a:ext cx="9988166" cy="1752600"/>
          </a:xfrm>
        </p:spPr>
        <p:txBody>
          <a:bodyPr vert="horz" lIns="91440" tIns="45720" rIns="91440" bIns="45720" rtlCol="0" anchor="b">
            <a:normAutofit/>
          </a:bodyPr>
          <a:lstStyle/>
          <a:p>
            <a:pPr algn="ctr">
              <a:spcBef>
                <a:spcPct val="0"/>
              </a:spcBef>
            </a:pPr>
            <a:r>
              <a:rPr lang="en-US">
                <a:solidFill>
                  <a:schemeClr val="tx2"/>
                </a:solidFill>
              </a:rPr>
              <a:t>Maximal Cover</a:t>
            </a:r>
          </a:p>
        </p:txBody>
      </p:sp>
    </p:spTree>
    <p:extLst>
      <p:ext uri="{BB962C8B-B14F-4D97-AF65-F5344CB8AC3E}">
        <p14:creationId xmlns:p14="http://schemas.microsoft.com/office/powerpoint/2010/main" val="7768146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 name="Title 4">
            <a:extLst>
              <a:ext uri="{FF2B5EF4-FFF2-40B4-BE49-F238E27FC236}">
                <a16:creationId xmlns:a16="http://schemas.microsoft.com/office/drawing/2014/main" id="{6C87958C-AB57-4D4B-B090-C77E611748E3}"/>
              </a:ext>
            </a:extLst>
          </p:cNvPr>
          <p:cNvSpPr>
            <a:spLocks noGrp="1"/>
          </p:cNvSpPr>
          <p:nvPr>
            <p:ph type="title"/>
          </p:nvPr>
        </p:nvSpPr>
        <p:spPr>
          <a:xfrm>
            <a:off x="838200" y="586992"/>
            <a:ext cx="4953000" cy="1664573"/>
          </a:xfrm>
        </p:spPr>
        <p:txBody>
          <a:bodyPr>
            <a:normAutofit/>
          </a:bodyPr>
          <a:lstStyle/>
          <a:p>
            <a:pPr>
              <a:lnSpc>
                <a:spcPct val="90000"/>
              </a:lnSpc>
            </a:pPr>
            <a:r>
              <a:rPr lang="en-CA" sz="4000">
                <a:solidFill>
                  <a:schemeClr val="tx2"/>
                </a:solidFill>
              </a:rPr>
              <a:t>MAXCOVER</a:t>
            </a:r>
            <a:br>
              <a:rPr lang="en-CA" sz="3700">
                <a:solidFill>
                  <a:schemeClr val="tx2"/>
                </a:solidFill>
              </a:rPr>
            </a:br>
            <a:r>
              <a:rPr lang="en-CA" sz="2000" b="0">
                <a:solidFill>
                  <a:schemeClr val="tx2"/>
                </a:solidFill>
              </a:rPr>
              <a:t>Data Structures</a:t>
            </a:r>
          </a:p>
        </p:txBody>
      </p:sp>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2377EF59-30F4-DCE6-9B5A-0ECD90E1272F}"/>
                  </a:ext>
                </a:extLst>
              </p:cNvPr>
              <p:cNvSpPr>
                <a:spLocks noGrp="1"/>
              </p:cNvSpPr>
              <p:nvPr>
                <p:ph idx="1"/>
              </p:nvPr>
            </p:nvSpPr>
            <p:spPr>
              <a:xfrm>
                <a:off x="838200" y="2411654"/>
                <a:ext cx="4952681" cy="3122036"/>
              </a:xfrm>
            </p:spPr>
            <p:txBody>
              <a:bodyPr anchor="ctr">
                <a:normAutofit/>
              </a:bodyPr>
              <a:lstStyle/>
              <a:p>
                <a:r>
                  <a:rPr lang="en-US" sz="1800">
                    <a:solidFill>
                      <a:schemeClr val="tx2"/>
                    </a:solidFill>
                    <a:cs typeface="Courier New" panose="02070309020205020404" pitchFamily="49" charset="0"/>
                  </a:rPr>
                  <a:t>Implementing the pseudocode consisted of more than transposing the algorithm, but also implementing new data structures that were not described in </a:t>
                </a:r>
                <a:r>
                  <a:rPr lang="en-US" sz="1800" b="1">
                    <a:solidFill>
                      <a:schemeClr val="tx2"/>
                    </a:solidFill>
                    <a:cs typeface="Courier New" panose="02070309020205020404" pitchFamily="49" charset="0"/>
                  </a:rPr>
                  <a:t>[MS18a]</a:t>
                </a:r>
                <a:r>
                  <a:rPr lang="en-US" sz="1800">
                    <a:solidFill>
                      <a:schemeClr val="tx2"/>
                    </a:solidFill>
                    <a:cs typeface="Courier New" panose="02070309020205020404" pitchFamily="49" charset="0"/>
                  </a:rPr>
                  <a:t>, namely:</a:t>
                </a:r>
              </a:p>
              <a:p>
                <a:pPr lvl="1"/>
                <a:r>
                  <a:rPr lang="en-US" sz="1400">
                    <a:solidFill>
                      <a:schemeClr val="tx2"/>
                    </a:solidFill>
                    <a:cs typeface="Courier New" panose="02070309020205020404" pitchFamily="49" charset="0"/>
                  </a:rPr>
                  <a:t>R</a:t>
                </a:r>
                <a:r>
                  <a:rPr lang="en-US" sz="1400" baseline="-25000">
                    <a:solidFill>
                      <a:schemeClr val="tx2"/>
                    </a:solidFill>
                    <a:cs typeface="Courier New" panose="02070309020205020404" pitchFamily="49" charset="0"/>
                  </a:rPr>
                  <a:t>1</a:t>
                </a:r>
                <a:r>
                  <a:rPr lang="en-US" sz="1400">
                    <a:solidFill>
                      <a:schemeClr val="tx2"/>
                    </a:solidFill>
                    <a:cs typeface="Courier New" panose="02070309020205020404" pitchFamily="49" charset="0"/>
                  </a:rPr>
                  <a:t> &amp; R</a:t>
                </a:r>
                <a:r>
                  <a:rPr lang="en-US" sz="1400" baseline="-25000">
                    <a:solidFill>
                      <a:schemeClr val="tx2"/>
                    </a:solidFill>
                    <a:cs typeface="Courier New" panose="02070309020205020404" pitchFamily="49" charset="0"/>
                  </a:rPr>
                  <a:t>m</a:t>
                </a:r>
                <a:r>
                  <a:rPr lang="en-US" sz="1400">
                    <a:solidFill>
                      <a:schemeClr val="tx2"/>
                    </a:solidFill>
                    <a:cs typeface="Courier New" panose="02070309020205020404" pitchFamily="49" charset="0"/>
                  </a:rPr>
                  <a:t> arrays;</a:t>
                </a:r>
              </a:p>
              <a:p>
                <a:pPr lvl="1"/>
                <a:r>
                  <a:rPr lang="en-US" sz="1400">
                    <a:solidFill>
                      <a:schemeClr val="tx2"/>
                    </a:solidFill>
                    <a:cs typeface="Courier New" panose="02070309020205020404" pitchFamily="49" charset="0"/>
                  </a:rPr>
                  <a:t>computing all runs with </a:t>
                </a:r>
                <a14:m>
                  <m:oMath xmlns:m="http://schemas.openxmlformats.org/officeDocument/2006/math">
                    <m:r>
                      <a:rPr lang="en-US" sz="1400" i="1" dirty="0" smtClean="0">
                        <a:solidFill>
                          <a:schemeClr val="tx2"/>
                        </a:solidFill>
                        <a:latin typeface="Cambria Math" panose="02040503050406030204" pitchFamily="18" charset="0"/>
                        <a:cs typeface="Courier New" panose="02070309020205020404" pitchFamily="49" charset="0"/>
                      </a:rPr>
                      <m:t>𝑐𝑜𝑚𝑝𝑢𝑡𝑒</m:t>
                    </m:r>
                    <m:r>
                      <a:rPr lang="en-US" sz="1400" i="1" dirty="0" err="1">
                        <a:solidFill>
                          <a:schemeClr val="tx2"/>
                        </a:solidFill>
                        <a:latin typeface="Cambria Math" panose="02040503050406030204" pitchFamily="18" charset="0"/>
                        <a:cs typeface="Courier New" panose="02070309020205020404" pitchFamily="49" charset="0"/>
                      </a:rPr>
                      <m:t>_</m:t>
                    </m:r>
                    <m:r>
                      <a:rPr lang="en-US" sz="1400" i="1" dirty="0" err="1">
                        <a:solidFill>
                          <a:schemeClr val="tx2"/>
                        </a:solidFill>
                        <a:latin typeface="Cambria Math" panose="02040503050406030204" pitchFamily="18" charset="0"/>
                        <a:cs typeface="Courier New" panose="02070309020205020404" pitchFamily="49" charset="0"/>
                      </a:rPr>
                      <m:t>𝑟𝑢𝑛𝑠</m:t>
                    </m:r>
                    <m:r>
                      <a:rPr lang="en-US" sz="1400" i="1" dirty="0" smtClean="0">
                        <a:solidFill>
                          <a:schemeClr val="tx2"/>
                        </a:solidFill>
                        <a:latin typeface="Cambria Math" panose="02040503050406030204" pitchFamily="18" charset="0"/>
                        <a:cs typeface="Courier New" panose="02070309020205020404" pitchFamily="49" charset="0"/>
                      </a:rPr>
                      <m:t>()</m:t>
                    </m:r>
                  </m:oMath>
                </a14:m>
                <a:r>
                  <a:rPr lang="en-US" sz="1400">
                    <a:solidFill>
                      <a:schemeClr val="tx2"/>
                    </a:solidFill>
                    <a:cs typeface="Courier New" panose="02070309020205020404" pitchFamily="49" charset="0"/>
                  </a:rPr>
                  <a:t>;</a:t>
                </a:r>
              </a:p>
              <a:p>
                <a:pPr lvl="1"/>
                <a:r>
                  <a:rPr lang="en-US" sz="1400">
                    <a:solidFill>
                      <a:schemeClr val="tx2"/>
                    </a:solidFill>
                    <a:cs typeface="Courier New" panose="02070309020205020404" pitchFamily="49" charset="0"/>
                  </a:rPr>
                  <a:t>computing eligible runs with</a:t>
                </a:r>
                <a14:m>
                  <m:oMath xmlns:m="http://schemas.openxmlformats.org/officeDocument/2006/math">
                    <m:r>
                      <a:rPr lang="en-US" sz="1400" i="1" dirty="0" smtClean="0">
                        <a:solidFill>
                          <a:schemeClr val="tx2"/>
                        </a:solidFill>
                        <a:latin typeface="Cambria Math" panose="02040503050406030204" pitchFamily="18" charset="0"/>
                        <a:cs typeface="Courier New" panose="02070309020205020404" pitchFamily="49" charset="0"/>
                      </a:rPr>
                      <m:t> </m:t>
                    </m:r>
                    <m:r>
                      <a:rPr lang="en-US" sz="1400" i="1" dirty="0" err="1" smtClean="0">
                        <a:solidFill>
                          <a:schemeClr val="tx2"/>
                        </a:solidFill>
                        <a:latin typeface="Cambria Math" panose="02040503050406030204" pitchFamily="18" charset="0"/>
                        <a:cs typeface="Courier New" panose="02070309020205020404" pitchFamily="49" charset="0"/>
                      </a:rPr>
                      <m:t>𝑒𝑥𝑟𝑢𝑛</m:t>
                    </m:r>
                    <m:r>
                      <a:rPr lang="en-US" sz="1400" i="1" dirty="0" smtClean="0">
                        <a:solidFill>
                          <a:schemeClr val="tx2"/>
                        </a:solidFill>
                        <a:latin typeface="Cambria Math" panose="02040503050406030204" pitchFamily="18" charset="0"/>
                        <a:cs typeface="Courier New" panose="02070309020205020404" pitchFamily="49" charset="0"/>
                      </a:rPr>
                      <m:t>()</m:t>
                    </m:r>
                  </m:oMath>
                </a14:m>
                <a:r>
                  <a:rPr lang="en-US" sz="1400">
                    <a:solidFill>
                      <a:schemeClr val="tx2"/>
                    </a:solidFill>
                    <a:cs typeface="Courier New" panose="02070309020205020404" pitchFamily="49" charset="0"/>
                  </a:rPr>
                  <a:t>.</a:t>
                </a:r>
              </a:p>
            </p:txBody>
          </p:sp>
        </mc:Choice>
        <mc:Fallback xmlns="">
          <p:sp>
            <p:nvSpPr>
              <p:cNvPr id="12" name="Content Placeholder 11">
                <a:extLst>
                  <a:ext uri="{FF2B5EF4-FFF2-40B4-BE49-F238E27FC236}">
                    <a16:creationId xmlns:a16="http://schemas.microsoft.com/office/drawing/2014/main" id="{2377EF59-30F4-DCE6-9B5A-0ECD90E1272F}"/>
                  </a:ext>
                </a:extLst>
              </p:cNvPr>
              <p:cNvSpPr>
                <a:spLocks noGrp="1" noRot="1" noChangeAspect="1" noMove="1" noResize="1" noEditPoints="1" noAdjustHandles="1" noChangeArrowheads="1" noChangeShapeType="1" noTextEdit="1"/>
              </p:cNvSpPr>
              <p:nvPr>
                <p:ph idx="1"/>
              </p:nvPr>
            </p:nvSpPr>
            <p:spPr>
              <a:xfrm>
                <a:off x="838200" y="2411654"/>
                <a:ext cx="4952681" cy="3122036"/>
              </a:xfrm>
              <a:blipFill>
                <a:blip r:embed="rId2"/>
                <a:stretch>
                  <a:fillRect l="-862" r="-123"/>
                </a:stretch>
              </a:blipFill>
            </p:spPr>
            <p:txBody>
              <a:bodyPr/>
              <a:lstStyle/>
              <a:p>
                <a:r>
                  <a:rPr lang="en-CA">
                    <a:noFill/>
                  </a:rPr>
                  <a:t> </a:t>
                </a:r>
              </a:p>
            </p:txBody>
          </p:sp>
        </mc:Fallback>
      </mc:AlternateContent>
      <p:sp>
        <p:nvSpPr>
          <p:cNvPr id="19" name="Rectangle 18">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96875" y="0"/>
            <a:ext cx="5992075"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4F5CB7-A3D1-44A9-8B58-DB497DD7DD92}"/>
              </a:ext>
            </a:extLst>
          </p:cNvPr>
          <p:cNvSpPr>
            <a:spLocks noGrp="1"/>
          </p:cNvSpPr>
          <p:nvPr>
            <p:ph type="sldNum" sz="quarter" idx="12"/>
          </p:nvPr>
        </p:nvSpPr>
        <p:spPr>
          <a:xfrm>
            <a:off x="8610600" y="6327648"/>
            <a:ext cx="2743200" cy="365125"/>
          </a:xfrm>
        </p:spPr>
        <p:txBody>
          <a:bodyPr>
            <a:normAutofit/>
          </a:bodyPr>
          <a:lstStyle/>
          <a:p>
            <a:pPr>
              <a:spcAft>
                <a:spcPts val="600"/>
              </a:spcAft>
            </a:pPr>
            <a:fld id="{73B850FF-6169-4056-8077-06FFA93A5366}" type="slidenum">
              <a:rPr lang="en-US" smtClean="0"/>
              <a:pPr>
                <a:spcAft>
                  <a:spcPts val="600"/>
                </a:spcAft>
              </a:pPr>
              <a:t>84</a:t>
            </a:fld>
            <a:endParaRPr lang="en-US"/>
          </a:p>
        </p:txBody>
      </p:sp>
      <p:sp>
        <p:nvSpPr>
          <p:cNvPr id="42" name="TextBox 41">
            <a:extLst>
              <a:ext uri="{FF2B5EF4-FFF2-40B4-BE49-F238E27FC236}">
                <a16:creationId xmlns:a16="http://schemas.microsoft.com/office/drawing/2014/main" id="{5ACD8086-64FF-4EFA-9E14-193FDD6EAFA9}"/>
              </a:ext>
            </a:extLst>
          </p:cNvPr>
          <p:cNvSpPr txBox="1"/>
          <p:nvPr/>
        </p:nvSpPr>
        <p:spPr>
          <a:xfrm>
            <a:off x="102966" y="6310155"/>
            <a:ext cx="6093994" cy="400110"/>
          </a:xfrm>
          <a:prstGeom prst="rect">
            <a:avLst/>
          </a:prstGeom>
          <a:noFill/>
        </p:spPr>
        <p:txBody>
          <a:bodyPr wrap="square">
            <a:spAutoFit/>
          </a:bodyPr>
          <a:lstStyle/>
          <a:p>
            <a:pPr algn="r"/>
            <a:r>
              <a:rPr lang="en-US" sz="1000" b="0" i="0" u="none" strike="noStrike" baseline="0">
                <a:latin typeface="LMRoman10-Regular"/>
              </a:rPr>
              <a:t>[MS18a] N. Mhaskar and W. Smyth. String covering with optimal covers. </a:t>
            </a:r>
            <a:r>
              <a:rPr lang="en-US" sz="1000" b="0" i="1" u="none" strike="noStrike" baseline="0">
                <a:latin typeface="LMRoman10-Italic"/>
              </a:rPr>
              <a:t>Journal of</a:t>
            </a:r>
          </a:p>
          <a:p>
            <a:pPr algn="r"/>
            <a:r>
              <a:rPr lang="pt-BR" sz="1000" b="0" i="1" u="none" strike="noStrike" baseline="0">
                <a:latin typeface="LMRoman10-Italic"/>
              </a:rPr>
              <a:t>Discrete Algorithms </a:t>
            </a:r>
            <a:r>
              <a:rPr lang="pt-BR" sz="1000" b="0" i="0" u="none" strike="noStrike" baseline="0">
                <a:latin typeface="LMRoman10-Regular"/>
              </a:rPr>
              <a:t>51 (2018), 26–38. </a:t>
            </a:r>
            <a:r>
              <a:rPr lang="pt-BR" sz="1000" b="0" i="0" u="none" strike="noStrike" baseline="0">
                <a:latin typeface="LMRomanCaps10-Regular"/>
              </a:rPr>
              <a:t>issn</a:t>
            </a:r>
            <a:r>
              <a:rPr lang="pt-BR" sz="1000" b="0" i="0" u="none" strike="noStrike" baseline="0">
                <a:latin typeface="LMRoman10-Regular"/>
              </a:rPr>
              <a:t>: 1570-8667.</a:t>
            </a:r>
            <a:endParaRPr lang="en-CA" sz="1000"/>
          </a:p>
        </p:txBody>
      </p:sp>
      <p:grpSp>
        <p:nvGrpSpPr>
          <p:cNvPr id="189" name="Group 188">
            <a:extLst>
              <a:ext uri="{FF2B5EF4-FFF2-40B4-BE49-F238E27FC236}">
                <a16:creationId xmlns:a16="http://schemas.microsoft.com/office/drawing/2014/main" id="{76E86C98-A774-4175-863B-BF57BFDC88DF}"/>
              </a:ext>
            </a:extLst>
          </p:cNvPr>
          <p:cNvGrpSpPr/>
          <p:nvPr/>
        </p:nvGrpSpPr>
        <p:grpSpPr>
          <a:xfrm>
            <a:off x="7919218" y="600168"/>
            <a:ext cx="2601964" cy="5657664"/>
            <a:chOff x="7380236" y="590624"/>
            <a:chExt cx="2601964" cy="5657664"/>
          </a:xfrm>
        </p:grpSpPr>
        <p:sp>
          <p:nvSpPr>
            <p:cNvPr id="44" name="Oval 43">
              <a:extLst>
                <a:ext uri="{FF2B5EF4-FFF2-40B4-BE49-F238E27FC236}">
                  <a16:creationId xmlns:a16="http://schemas.microsoft.com/office/drawing/2014/main" id="{CF9A6E49-A927-41C4-9913-2B97CA2D0715}"/>
                </a:ext>
              </a:extLst>
            </p:cNvPr>
            <p:cNvSpPr/>
            <p:nvPr/>
          </p:nvSpPr>
          <p:spPr>
            <a:xfrm>
              <a:off x="8144008" y="590624"/>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Main()</a:t>
              </a:r>
            </a:p>
          </p:txBody>
        </p:sp>
        <p:sp>
          <p:nvSpPr>
            <p:cNvPr id="48" name="Rectangle 47">
              <a:extLst>
                <a:ext uri="{FF2B5EF4-FFF2-40B4-BE49-F238E27FC236}">
                  <a16:creationId xmlns:a16="http://schemas.microsoft.com/office/drawing/2014/main" id="{E92D464E-7485-4E42-81AB-A8ACD862065D}"/>
                </a:ext>
              </a:extLst>
            </p:cNvPr>
            <p:cNvSpPr/>
            <p:nvPr/>
          </p:nvSpPr>
          <p:spPr>
            <a:xfrm>
              <a:off x="8029708" y="1493828"/>
              <a:ext cx="1303020"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latin typeface="Courier New" panose="02070309020205020404" pitchFamily="49" charset="0"/>
                  <a:cs typeface="Courier New" panose="02070309020205020404" pitchFamily="49" charset="0"/>
                </a:rPr>
                <a:t>Compute_MC</a:t>
              </a:r>
              <a:r>
                <a:rPr lang="en-CA" sz="1200">
                  <a:latin typeface="Courier New" panose="02070309020205020404" pitchFamily="49" charset="0"/>
                  <a:cs typeface="Courier New" panose="02070309020205020404" pitchFamily="49" charset="0"/>
                </a:rPr>
                <a:t>()</a:t>
              </a:r>
            </a:p>
          </p:txBody>
        </p:sp>
        <p:sp>
          <p:nvSpPr>
            <p:cNvPr id="56" name="Rectangle: Rounded Corners 55">
              <a:extLst>
                <a:ext uri="{FF2B5EF4-FFF2-40B4-BE49-F238E27FC236}">
                  <a16:creationId xmlns:a16="http://schemas.microsoft.com/office/drawing/2014/main" id="{36868E16-0C05-4248-B6D0-6FD8BEF84025}"/>
                </a:ext>
              </a:extLst>
            </p:cNvPr>
            <p:cNvSpPr/>
            <p:nvPr/>
          </p:nvSpPr>
          <p:spPr>
            <a:xfrm>
              <a:off x="8302309" y="4202756"/>
              <a:ext cx="757818" cy="4648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Lobster" panose="00000500000000000000" pitchFamily="2" charset="0"/>
                </a:rPr>
                <a:t>OLP</a:t>
              </a:r>
            </a:p>
          </p:txBody>
        </p:sp>
        <p:sp>
          <p:nvSpPr>
            <p:cNvPr id="60" name="Oval 59">
              <a:extLst>
                <a:ext uri="{FF2B5EF4-FFF2-40B4-BE49-F238E27FC236}">
                  <a16:creationId xmlns:a16="http://schemas.microsoft.com/office/drawing/2014/main" id="{6EF2E830-70A5-4138-927B-53E8ECE56B90}"/>
                </a:ext>
              </a:extLst>
            </p:cNvPr>
            <p:cNvSpPr/>
            <p:nvPr/>
          </p:nvSpPr>
          <p:spPr>
            <a:xfrm>
              <a:off x="8144008" y="5556409"/>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Output</a:t>
              </a:r>
            </a:p>
          </p:txBody>
        </p:sp>
        <p:cxnSp>
          <p:nvCxnSpPr>
            <p:cNvPr id="61" name="Connector: Elbow 60">
              <a:extLst>
                <a:ext uri="{FF2B5EF4-FFF2-40B4-BE49-F238E27FC236}">
                  <a16:creationId xmlns:a16="http://schemas.microsoft.com/office/drawing/2014/main" id="{89334EB0-4F0E-4667-9368-EBAC7F64A172}"/>
                </a:ext>
              </a:extLst>
            </p:cNvPr>
            <p:cNvCxnSpPr>
              <a:cxnSpLocks/>
              <a:endCxn id="48" idx="0"/>
            </p:cNvCxnSpPr>
            <p:nvPr/>
          </p:nvCxnSpPr>
          <p:spPr>
            <a:xfrm>
              <a:off x="8681218" y="1282503"/>
              <a:ext cx="0" cy="21132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BA68534C-EBD8-48E5-A80B-D58BCAA6F31E}"/>
                </a:ext>
              </a:extLst>
            </p:cNvPr>
            <p:cNvCxnSpPr>
              <a:cxnSpLocks/>
              <a:stCxn id="58" idx="3"/>
              <a:endCxn id="60" idx="2"/>
            </p:cNvCxnSpPr>
            <p:nvPr/>
          </p:nvCxnSpPr>
          <p:spPr>
            <a:xfrm flipH="1">
              <a:off x="8144008" y="5112677"/>
              <a:ext cx="1448773" cy="789672"/>
            </a:xfrm>
            <a:prstGeom prst="bentConnector5">
              <a:avLst>
                <a:gd name="adj1" fmla="val -15779"/>
                <a:gd name="adj2" fmla="val 42812"/>
                <a:gd name="adj3" fmla="val 115779"/>
              </a:avLst>
            </a:prstGeom>
            <a:ln w="12700">
              <a:solidFill>
                <a:schemeClr val="bg2"/>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64F44AB4-3876-4FFA-A31B-E91195FEB3F2}"/>
                </a:ext>
              </a:extLst>
            </p:cNvPr>
            <p:cNvCxnSpPr>
              <a:cxnSpLocks/>
              <a:stCxn id="48" idx="3"/>
              <a:endCxn id="50" idx="1"/>
            </p:cNvCxnSpPr>
            <p:nvPr/>
          </p:nvCxnSpPr>
          <p:spPr>
            <a:xfrm flipH="1">
              <a:off x="7380236" y="1726238"/>
              <a:ext cx="1952492" cy="680493"/>
            </a:xfrm>
            <a:prstGeom prst="bentConnector5">
              <a:avLst>
                <a:gd name="adj1" fmla="val -11708"/>
                <a:gd name="adj2" fmla="val 50000"/>
                <a:gd name="adj3" fmla="val 11170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C6B8014F-6CAE-4FD9-ABA1-310842067632}"/>
                </a:ext>
              </a:extLst>
            </p:cNvPr>
            <p:cNvGrpSpPr/>
            <p:nvPr/>
          </p:nvGrpSpPr>
          <p:grpSpPr>
            <a:xfrm>
              <a:off x="7380236" y="2169973"/>
              <a:ext cx="2601964" cy="469168"/>
              <a:chOff x="7012720" y="2013573"/>
              <a:chExt cx="2601964" cy="469168"/>
            </a:xfrm>
          </p:grpSpPr>
          <p:sp>
            <p:nvSpPr>
              <p:cNvPr id="50" name="Rectangle: Rounded Corners 49">
                <a:extLst>
                  <a:ext uri="{FF2B5EF4-FFF2-40B4-BE49-F238E27FC236}">
                    <a16:creationId xmlns:a16="http://schemas.microsoft.com/office/drawing/2014/main" id="{FB473471-9B66-4217-AB60-A208D9B3AE68}"/>
                  </a:ext>
                </a:extLst>
              </p:cNvPr>
              <p:cNvSpPr/>
              <p:nvPr/>
            </p:nvSpPr>
            <p:spPr>
              <a:xfrm>
                <a:off x="7012720" y="2017921"/>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SA</a:t>
                </a:r>
              </a:p>
            </p:txBody>
          </p:sp>
          <p:sp>
            <p:nvSpPr>
              <p:cNvPr id="52" name="Rectangle: Rounded Corners 51">
                <a:extLst>
                  <a:ext uri="{FF2B5EF4-FFF2-40B4-BE49-F238E27FC236}">
                    <a16:creationId xmlns:a16="http://schemas.microsoft.com/office/drawing/2014/main" id="{203AA38B-938F-43A0-AF7E-D79E0DB66AD2}"/>
                  </a:ext>
                </a:extLst>
              </p:cNvPr>
              <p:cNvSpPr/>
              <p:nvPr/>
            </p:nvSpPr>
            <p:spPr>
              <a:xfrm>
                <a:off x="7936318" y="201357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LCP</a:t>
                </a:r>
              </a:p>
            </p:txBody>
          </p:sp>
          <p:sp>
            <p:nvSpPr>
              <p:cNvPr id="54" name="Rectangle: Rounded Corners 53">
                <a:extLst>
                  <a:ext uri="{FF2B5EF4-FFF2-40B4-BE49-F238E27FC236}">
                    <a16:creationId xmlns:a16="http://schemas.microsoft.com/office/drawing/2014/main" id="{8062EBCD-4904-44C9-BABB-213319A40091}"/>
                  </a:ext>
                </a:extLst>
              </p:cNvPr>
              <p:cNvSpPr/>
              <p:nvPr/>
            </p:nvSpPr>
            <p:spPr>
              <a:xfrm>
                <a:off x="8859916" y="2013573"/>
                <a:ext cx="75476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RSF</a:t>
                </a:r>
              </a:p>
            </p:txBody>
          </p:sp>
          <p:cxnSp>
            <p:nvCxnSpPr>
              <p:cNvPr id="66" name="Straight Arrow Connector 65">
                <a:extLst>
                  <a:ext uri="{FF2B5EF4-FFF2-40B4-BE49-F238E27FC236}">
                    <a16:creationId xmlns:a16="http://schemas.microsoft.com/office/drawing/2014/main" id="{EFB1AD98-1131-423A-BEE4-5732EA843194}"/>
                  </a:ext>
                </a:extLst>
              </p:cNvPr>
              <p:cNvCxnSpPr>
                <a:cxnSpLocks/>
                <a:stCxn id="50" idx="3"/>
                <a:endCxn id="52" idx="1"/>
              </p:cNvCxnSpPr>
              <p:nvPr/>
            </p:nvCxnSpPr>
            <p:spPr>
              <a:xfrm flipV="1">
                <a:off x="7787336" y="2245983"/>
                <a:ext cx="148982" cy="434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105827DC-F110-4B71-B79E-2C8123E8CF93}"/>
                  </a:ext>
                </a:extLst>
              </p:cNvPr>
              <p:cNvCxnSpPr>
                <a:cxnSpLocks/>
                <a:stCxn id="52" idx="3"/>
                <a:endCxn id="54" idx="1"/>
              </p:cNvCxnSpPr>
              <p:nvPr/>
            </p:nvCxnSpPr>
            <p:spPr>
              <a:xfrm>
                <a:off x="8710934" y="2245983"/>
                <a:ext cx="148982"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0" name="Straight Arrow Connector 69">
              <a:extLst>
                <a:ext uri="{FF2B5EF4-FFF2-40B4-BE49-F238E27FC236}">
                  <a16:creationId xmlns:a16="http://schemas.microsoft.com/office/drawing/2014/main" id="{4B92A48B-6098-4926-BB2C-7A1CD3504411}"/>
                </a:ext>
              </a:extLst>
            </p:cNvPr>
            <p:cNvCxnSpPr>
              <a:cxnSpLocks/>
              <a:stCxn id="54" idx="3"/>
              <a:endCxn id="33" idx="1"/>
            </p:cNvCxnSpPr>
            <p:nvPr/>
          </p:nvCxnSpPr>
          <p:spPr>
            <a:xfrm flipH="1">
              <a:off x="7840383" y="2402383"/>
              <a:ext cx="2141817" cy="680493"/>
            </a:xfrm>
            <a:prstGeom prst="bentConnector5">
              <a:avLst>
                <a:gd name="adj1" fmla="val -10673"/>
                <a:gd name="adj2" fmla="val 50000"/>
                <a:gd name="adj3" fmla="val 110673"/>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099381FE-E52A-43E7-98B1-824AE46A1C14}"/>
                </a:ext>
              </a:extLst>
            </p:cNvPr>
            <p:cNvCxnSpPr>
              <a:cxnSpLocks/>
              <a:stCxn id="56" idx="2"/>
              <a:endCxn id="57" idx="1"/>
            </p:cNvCxnSpPr>
            <p:nvPr/>
          </p:nvCxnSpPr>
          <p:spPr>
            <a:xfrm rot="5400000">
              <a:off x="8003570" y="4433662"/>
              <a:ext cx="443735" cy="911562"/>
            </a:xfrm>
            <a:prstGeom prst="bentConnector4">
              <a:avLst>
                <a:gd name="adj1" fmla="val 23812"/>
                <a:gd name="adj2" fmla="val 12507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106" name="Group 105">
              <a:extLst>
                <a:ext uri="{FF2B5EF4-FFF2-40B4-BE49-F238E27FC236}">
                  <a16:creationId xmlns:a16="http://schemas.microsoft.com/office/drawing/2014/main" id="{DD328739-8FDD-4CD3-91C9-A39B2874C5C9}"/>
                </a:ext>
              </a:extLst>
            </p:cNvPr>
            <p:cNvGrpSpPr/>
            <p:nvPr/>
          </p:nvGrpSpPr>
          <p:grpSpPr>
            <a:xfrm>
              <a:off x="7769656" y="4878901"/>
              <a:ext cx="1823125" cy="466186"/>
              <a:chOff x="8352079" y="4990218"/>
              <a:chExt cx="1823125" cy="466186"/>
            </a:xfrm>
          </p:grpSpPr>
          <p:sp>
            <p:nvSpPr>
              <p:cNvPr id="57" name="Rectangle: Rounded Corners 56">
                <a:extLst>
                  <a:ext uri="{FF2B5EF4-FFF2-40B4-BE49-F238E27FC236}">
                    <a16:creationId xmlns:a16="http://schemas.microsoft.com/office/drawing/2014/main" id="{FED446C4-91D1-4774-B6A7-94D7EFBDA423}"/>
                  </a:ext>
                </a:extLst>
              </p:cNvPr>
              <p:cNvSpPr/>
              <p:nvPr/>
            </p:nvSpPr>
            <p:spPr>
              <a:xfrm>
                <a:off x="8352079" y="4990218"/>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RSPC</a:t>
                </a:r>
              </a:p>
            </p:txBody>
          </p:sp>
          <p:sp>
            <p:nvSpPr>
              <p:cNvPr id="58" name="Rectangle: Rounded Corners 57">
                <a:extLst>
                  <a:ext uri="{FF2B5EF4-FFF2-40B4-BE49-F238E27FC236}">
                    <a16:creationId xmlns:a16="http://schemas.microsoft.com/office/drawing/2014/main" id="{D1B1247A-58A2-432D-B83D-5E1A3D5868D4}"/>
                  </a:ext>
                </a:extLst>
              </p:cNvPr>
              <p:cNvSpPr/>
              <p:nvPr/>
            </p:nvSpPr>
            <p:spPr>
              <a:xfrm>
                <a:off x="9271955" y="4991584"/>
                <a:ext cx="903249" cy="464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latin typeface="Courier New" panose="02070309020205020404" pitchFamily="49" charset="0"/>
                    <a:cs typeface="Courier New" panose="02070309020205020404" pitchFamily="49" charset="0"/>
                  </a:rPr>
                  <a:t>MC_List</a:t>
                </a:r>
                <a:endParaRPr lang="en-CA" sz="1200" baseline="-25000">
                  <a:latin typeface="Courier New" panose="02070309020205020404" pitchFamily="49" charset="0"/>
                  <a:cs typeface="Courier New" panose="02070309020205020404" pitchFamily="49" charset="0"/>
                </a:endParaRPr>
              </a:p>
            </p:txBody>
          </p:sp>
          <p:cxnSp>
            <p:nvCxnSpPr>
              <p:cNvPr id="74" name="Straight Arrow Connector 73">
                <a:extLst>
                  <a:ext uri="{FF2B5EF4-FFF2-40B4-BE49-F238E27FC236}">
                    <a16:creationId xmlns:a16="http://schemas.microsoft.com/office/drawing/2014/main" id="{A874B8A3-251D-4424-A486-2EC5679D1CF4}"/>
                  </a:ext>
                </a:extLst>
              </p:cNvPr>
              <p:cNvCxnSpPr>
                <a:cxnSpLocks/>
                <a:stCxn id="57" idx="3"/>
                <a:endCxn id="58" idx="1"/>
              </p:cNvCxnSpPr>
              <p:nvPr/>
            </p:nvCxnSpPr>
            <p:spPr>
              <a:xfrm>
                <a:off x="9109897" y="5222628"/>
                <a:ext cx="162058" cy="136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D5C026A6-F3A0-451A-A787-2258F6E94F39}"/>
                </a:ext>
              </a:extLst>
            </p:cNvPr>
            <p:cNvGrpSpPr/>
            <p:nvPr/>
          </p:nvGrpSpPr>
          <p:grpSpPr>
            <a:xfrm>
              <a:off x="7840383" y="2850466"/>
              <a:ext cx="1681671" cy="464820"/>
              <a:chOff x="7464789" y="2647963"/>
              <a:chExt cx="1681671" cy="464820"/>
            </a:xfrm>
            <a:solidFill>
              <a:srgbClr val="FFFF00"/>
            </a:solidFill>
          </p:grpSpPr>
          <p:sp>
            <p:nvSpPr>
              <p:cNvPr id="33" name="Rectangle: Rounded Corners 32">
                <a:extLst>
                  <a:ext uri="{FF2B5EF4-FFF2-40B4-BE49-F238E27FC236}">
                    <a16:creationId xmlns:a16="http://schemas.microsoft.com/office/drawing/2014/main" id="{952954F7-6AF3-4302-BA0F-D135E3420D3D}"/>
                  </a:ext>
                </a:extLst>
              </p:cNvPr>
              <p:cNvSpPr/>
              <p:nvPr/>
            </p:nvSpPr>
            <p:spPr>
              <a:xfrm>
                <a:off x="7464789" y="2647963"/>
                <a:ext cx="774616" cy="46482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Lobster" panose="00000500000000000000" pitchFamily="2" charset="0"/>
                  </a:rPr>
                  <a:t>R</a:t>
                </a:r>
                <a:r>
                  <a:rPr lang="en-CA" baseline="-25000">
                    <a:solidFill>
                      <a:schemeClr val="tx1"/>
                    </a:solidFill>
                    <a:latin typeface="Lobster" panose="00000500000000000000" pitchFamily="2" charset="0"/>
                  </a:rPr>
                  <a:t>1</a:t>
                </a:r>
              </a:p>
            </p:txBody>
          </p:sp>
          <p:sp>
            <p:nvSpPr>
              <p:cNvPr id="34" name="Rectangle: Rounded Corners 33">
                <a:extLst>
                  <a:ext uri="{FF2B5EF4-FFF2-40B4-BE49-F238E27FC236}">
                    <a16:creationId xmlns:a16="http://schemas.microsoft.com/office/drawing/2014/main" id="{4341BA0E-675C-4192-8EE9-6CEA8DA2070D}"/>
                  </a:ext>
                </a:extLst>
              </p:cNvPr>
              <p:cNvSpPr/>
              <p:nvPr/>
            </p:nvSpPr>
            <p:spPr>
              <a:xfrm>
                <a:off x="8371844" y="2647963"/>
                <a:ext cx="774616" cy="46482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Lobster" panose="00000500000000000000" pitchFamily="2" charset="0"/>
                  </a:rPr>
                  <a:t>R</a:t>
                </a:r>
                <a:r>
                  <a:rPr lang="en-CA" baseline="-25000">
                    <a:solidFill>
                      <a:schemeClr val="tx1"/>
                    </a:solidFill>
                    <a:latin typeface="Lobster" panose="00000500000000000000" pitchFamily="2" charset="0"/>
                  </a:rPr>
                  <a:t>m</a:t>
                </a:r>
              </a:p>
            </p:txBody>
          </p:sp>
          <p:cxnSp>
            <p:nvCxnSpPr>
              <p:cNvPr id="35" name="Straight Arrow Connector 34">
                <a:extLst>
                  <a:ext uri="{FF2B5EF4-FFF2-40B4-BE49-F238E27FC236}">
                    <a16:creationId xmlns:a16="http://schemas.microsoft.com/office/drawing/2014/main" id="{B6601BA7-02F0-4602-B66F-6625957F6EED}"/>
                  </a:ext>
                </a:extLst>
              </p:cNvPr>
              <p:cNvCxnSpPr>
                <a:cxnSpLocks/>
                <a:stCxn id="33" idx="3"/>
                <a:endCxn id="34" idx="1"/>
              </p:cNvCxnSpPr>
              <p:nvPr/>
            </p:nvCxnSpPr>
            <p:spPr>
              <a:xfrm>
                <a:off x="8239405" y="2880373"/>
                <a:ext cx="132439" cy="0"/>
              </a:xfrm>
              <a:prstGeom prst="straightConnector1">
                <a:avLst/>
              </a:prstGeom>
              <a:grpFill/>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6" name="Straight Arrow Connector 35">
              <a:extLst>
                <a:ext uri="{FF2B5EF4-FFF2-40B4-BE49-F238E27FC236}">
                  <a16:creationId xmlns:a16="http://schemas.microsoft.com/office/drawing/2014/main" id="{C617B688-00E4-4135-B9E1-984A7CF1919E}"/>
                </a:ext>
              </a:extLst>
            </p:cNvPr>
            <p:cNvCxnSpPr>
              <a:cxnSpLocks/>
              <a:stCxn id="34" idx="3"/>
              <a:endCxn id="134" idx="1"/>
            </p:cNvCxnSpPr>
            <p:nvPr/>
          </p:nvCxnSpPr>
          <p:spPr>
            <a:xfrm flipH="1">
              <a:off x="7822454" y="3082876"/>
              <a:ext cx="1699600" cy="676145"/>
            </a:xfrm>
            <a:prstGeom prst="bentConnector5">
              <a:avLst>
                <a:gd name="adj1" fmla="val -13450"/>
                <a:gd name="adj2" fmla="val 50000"/>
                <a:gd name="adj3" fmla="val 113450"/>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34" name="Rectangle 133">
              <a:extLst>
                <a:ext uri="{FF2B5EF4-FFF2-40B4-BE49-F238E27FC236}">
                  <a16:creationId xmlns:a16="http://schemas.microsoft.com/office/drawing/2014/main" id="{055EF567-BD85-450B-9381-39794712A22F}"/>
                </a:ext>
              </a:extLst>
            </p:cNvPr>
            <p:cNvSpPr/>
            <p:nvPr/>
          </p:nvSpPr>
          <p:spPr>
            <a:xfrm>
              <a:off x="7822454" y="3526611"/>
              <a:ext cx="1717528" cy="4648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solidFill>
                    <a:schemeClr val="tx1"/>
                  </a:solidFill>
                  <a:latin typeface="Courier New" panose="02070309020205020404" pitchFamily="49" charset="0"/>
                  <a:cs typeface="Courier New" panose="02070309020205020404" pitchFamily="49" charset="0"/>
                </a:rPr>
                <a:t>Compute_Runs</a:t>
              </a:r>
              <a:r>
                <a:rPr lang="en-CA" sz="1200">
                  <a:solidFill>
                    <a:schemeClr val="tx1"/>
                  </a:solidFill>
                  <a:latin typeface="Courier New" panose="02070309020205020404" pitchFamily="49" charset="0"/>
                  <a:cs typeface="Courier New" panose="02070309020205020404" pitchFamily="49" charset="0"/>
                </a:rPr>
                <a:t>()</a:t>
              </a:r>
            </a:p>
          </p:txBody>
        </p:sp>
        <p:cxnSp>
          <p:nvCxnSpPr>
            <p:cNvPr id="153" name="Straight Arrow Connector 152">
              <a:extLst>
                <a:ext uri="{FF2B5EF4-FFF2-40B4-BE49-F238E27FC236}">
                  <a16:creationId xmlns:a16="http://schemas.microsoft.com/office/drawing/2014/main" id="{4D28155B-F979-4A7A-B340-0C7935DCA789}"/>
                </a:ext>
              </a:extLst>
            </p:cNvPr>
            <p:cNvCxnSpPr>
              <a:cxnSpLocks/>
              <a:stCxn id="134" idx="2"/>
              <a:endCxn id="56" idx="0"/>
            </p:cNvCxnSpPr>
            <p:nvPr/>
          </p:nvCxnSpPr>
          <p:spPr>
            <a:xfrm>
              <a:off x="8681218" y="3991431"/>
              <a:ext cx="0" cy="21132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668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 name="Title 4">
            <a:extLst>
              <a:ext uri="{FF2B5EF4-FFF2-40B4-BE49-F238E27FC236}">
                <a16:creationId xmlns:a16="http://schemas.microsoft.com/office/drawing/2014/main" id="{6C87958C-AB57-4D4B-B090-C77E611748E3}"/>
              </a:ext>
            </a:extLst>
          </p:cNvPr>
          <p:cNvSpPr>
            <a:spLocks noGrp="1"/>
          </p:cNvSpPr>
          <p:nvPr>
            <p:ph type="title"/>
          </p:nvPr>
        </p:nvSpPr>
        <p:spPr>
          <a:xfrm>
            <a:off x="838200" y="586992"/>
            <a:ext cx="4953000" cy="1664573"/>
          </a:xfrm>
        </p:spPr>
        <p:txBody>
          <a:bodyPr>
            <a:normAutofit/>
          </a:bodyPr>
          <a:lstStyle/>
          <a:p>
            <a:pPr>
              <a:lnSpc>
                <a:spcPct val="90000"/>
              </a:lnSpc>
            </a:pPr>
            <a:r>
              <a:rPr lang="en-CA" sz="4000">
                <a:solidFill>
                  <a:schemeClr val="tx2"/>
                </a:solidFill>
              </a:rPr>
              <a:t>MAXCOVER</a:t>
            </a:r>
            <a:br>
              <a:rPr lang="en-CA" sz="3700">
                <a:solidFill>
                  <a:schemeClr val="tx2"/>
                </a:solidFill>
              </a:rPr>
            </a:br>
            <a:r>
              <a:rPr lang="en-CA" sz="2000" b="0">
                <a:solidFill>
                  <a:schemeClr val="tx2"/>
                </a:solidFill>
              </a:rPr>
              <a:t>Data Structures</a:t>
            </a:r>
          </a:p>
        </p:txBody>
      </p:sp>
      <p:sp>
        <p:nvSpPr>
          <p:cNvPr id="12" name="Content Placeholder 11">
            <a:extLst>
              <a:ext uri="{FF2B5EF4-FFF2-40B4-BE49-F238E27FC236}">
                <a16:creationId xmlns:a16="http://schemas.microsoft.com/office/drawing/2014/main" id="{2377EF59-30F4-DCE6-9B5A-0ECD90E1272F}"/>
              </a:ext>
            </a:extLst>
          </p:cNvPr>
          <p:cNvSpPr>
            <a:spLocks noGrp="1"/>
          </p:cNvSpPr>
          <p:nvPr>
            <p:ph idx="1"/>
          </p:nvPr>
        </p:nvSpPr>
        <p:spPr>
          <a:xfrm>
            <a:off x="838200" y="2411654"/>
            <a:ext cx="4952681" cy="3122036"/>
          </a:xfrm>
        </p:spPr>
        <p:txBody>
          <a:bodyPr anchor="ctr">
            <a:normAutofit/>
          </a:bodyPr>
          <a:lstStyle/>
          <a:p>
            <a:r>
              <a:rPr lang="en-US" sz="1800">
                <a:solidFill>
                  <a:schemeClr val="tx2"/>
                </a:solidFill>
                <a:cs typeface="Courier New" panose="02070309020205020404" pitchFamily="49" charset="0"/>
              </a:rPr>
              <a:t>The algorithms to compute the </a:t>
            </a:r>
            <a:r>
              <a:rPr lang="en-US" sz="1800">
                <a:solidFill>
                  <a:schemeClr val="tx2"/>
                </a:solidFill>
                <a:latin typeface="Lobster" panose="00000500000000000000" pitchFamily="2" charset="0"/>
                <a:cs typeface="Courier New" panose="02070309020205020404" pitchFamily="49" charset="0"/>
              </a:rPr>
              <a:t>OLP </a:t>
            </a:r>
            <a:r>
              <a:rPr lang="en-US" sz="1800">
                <a:solidFill>
                  <a:schemeClr val="tx2"/>
                </a:solidFill>
                <a:cs typeface="Courier New" panose="02070309020205020404" pitchFamily="49" charset="0"/>
              </a:rPr>
              <a:t>array depend on the following concept:</a:t>
            </a:r>
            <a:br>
              <a:rPr lang="en-US" sz="1800">
                <a:solidFill>
                  <a:schemeClr val="tx2"/>
                </a:solidFill>
                <a:cs typeface="Courier New" panose="02070309020205020404" pitchFamily="49" charset="0"/>
              </a:rPr>
            </a:br>
            <a:endParaRPr lang="en-US" sz="1800">
              <a:solidFill>
                <a:schemeClr val="tx2"/>
              </a:solidFill>
              <a:cs typeface="Courier New" panose="02070309020205020404" pitchFamily="49" charset="0"/>
            </a:endParaRPr>
          </a:p>
          <a:p>
            <a:pPr marL="0" indent="0" algn="ctr">
              <a:buNone/>
            </a:pPr>
            <a:r>
              <a:rPr lang="en-US" sz="2000" i="1">
                <a:solidFill>
                  <a:schemeClr val="tx2"/>
                </a:solidFill>
                <a:cs typeface="Courier New" panose="02070309020205020404" pitchFamily="49" charset="0"/>
              </a:rPr>
              <a:t>“Suppose </a:t>
            </a:r>
            <a:r>
              <a:rPr lang="en-US" sz="2000" b="1" i="1">
                <a:solidFill>
                  <a:schemeClr val="tx2"/>
                </a:solidFill>
                <a:cs typeface="Courier New" panose="02070309020205020404" pitchFamily="49" charset="0"/>
              </a:rPr>
              <a:t>u</a:t>
            </a:r>
            <a:r>
              <a:rPr lang="en-US" sz="2000" i="1">
                <a:solidFill>
                  <a:schemeClr val="tx2"/>
                </a:solidFill>
                <a:cs typeface="Courier New" panose="02070309020205020404" pitchFamily="49" charset="0"/>
              </a:rPr>
              <a:t> is a substring of </a:t>
            </a:r>
            <a:r>
              <a:rPr lang="en-US" sz="2000" b="1" i="1">
                <a:solidFill>
                  <a:schemeClr val="tx2"/>
                </a:solidFill>
                <a:cs typeface="Courier New" panose="02070309020205020404" pitchFamily="49" charset="0"/>
              </a:rPr>
              <a:t>x</a:t>
            </a:r>
            <a:r>
              <a:rPr lang="en-US" sz="2000" i="1">
                <a:solidFill>
                  <a:schemeClr val="tx2"/>
                </a:solidFill>
                <a:cs typeface="Courier New" panose="02070309020205020404" pitchFamily="49" charset="0"/>
              </a:rPr>
              <a:t>, </a:t>
            </a:r>
            <a:br>
              <a:rPr lang="en-US" sz="2000" i="1">
                <a:solidFill>
                  <a:schemeClr val="tx2"/>
                </a:solidFill>
                <a:cs typeface="Courier New" panose="02070309020205020404" pitchFamily="49" charset="0"/>
              </a:rPr>
            </a:br>
            <a:r>
              <a:rPr lang="en-US" sz="2000" i="1">
                <a:solidFill>
                  <a:schemeClr val="tx2"/>
                </a:solidFill>
                <a:cs typeface="Courier New" panose="02070309020205020404" pitchFamily="49" charset="0"/>
              </a:rPr>
              <a:t>and </a:t>
            </a:r>
            <a:r>
              <a:rPr lang="en-US" sz="2000" b="1" i="1">
                <a:solidFill>
                  <a:schemeClr val="tx2"/>
                </a:solidFill>
                <a:cs typeface="Courier New" panose="02070309020205020404" pitchFamily="49" charset="0"/>
              </a:rPr>
              <a:t>r</a:t>
            </a:r>
            <a:r>
              <a:rPr lang="en-US" sz="2000" i="1">
                <a:solidFill>
                  <a:schemeClr val="tx2"/>
                </a:solidFill>
                <a:cs typeface="Courier New" panose="02070309020205020404" pitchFamily="49" charset="0"/>
              </a:rPr>
              <a:t> is an </a:t>
            </a:r>
            <a:r>
              <a:rPr lang="en-US" sz="2000" b="1" i="1">
                <a:solidFill>
                  <a:schemeClr val="tx2"/>
                </a:solidFill>
                <a:cs typeface="Courier New" panose="02070309020205020404" pitchFamily="49" charset="0"/>
              </a:rPr>
              <a:t>eligible run </a:t>
            </a:r>
            <a:r>
              <a:rPr lang="en-US" sz="2000" i="1">
                <a:solidFill>
                  <a:schemeClr val="tx2"/>
                </a:solidFill>
                <a:cs typeface="Courier New" panose="02070309020205020404" pitchFamily="49" charset="0"/>
              </a:rPr>
              <a:t>of </a:t>
            </a:r>
            <a:r>
              <a:rPr lang="en-US" sz="2000" b="1" i="1">
                <a:solidFill>
                  <a:schemeClr val="tx2"/>
                </a:solidFill>
                <a:cs typeface="Courier New" panose="02070309020205020404" pitchFamily="49" charset="0"/>
              </a:rPr>
              <a:t>u</a:t>
            </a:r>
            <a:r>
              <a:rPr lang="en-US" sz="2000" i="1">
                <a:solidFill>
                  <a:schemeClr val="tx2"/>
                </a:solidFill>
                <a:cs typeface="Courier New" panose="02070309020205020404" pitchFamily="49" charset="0"/>
              </a:rPr>
              <a:t>.</a:t>
            </a:r>
          </a:p>
          <a:p>
            <a:pPr marL="0" indent="0" algn="ctr">
              <a:buNone/>
            </a:pPr>
            <a:r>
              <a:rPr lang="en-US" sz="2000" i="1">
                <a:solidFill>
                  <a:schemeClr val="tx2"/>
                </a:solidFill>
                <a:cs typeface="Courier New" panose="02070309020205020404" pitchFamily="49" charset="0"/>
              </a:rPr>
              <a:t>Then any two consecutive occurrences </a:t>
            </a:r>
            <a:br>
              <a:rPr lang="en-US" sz="2000" i="1">
                <a:solidFill>
                  <a:schemeClr val="tx2"/>
                </a:solidFill>
                <a:cs typeface="Courier New" panose="02070309020205020404" pitchFamily="49" charset="0"/>
              </a:rPr>
            </a:br>
            <a:r>
              <a:rPr lang="en-US" sz="2000" i="1">
                <a:solidFill>
                  <a:schemeClr val="tx2"/>
                </a:solidFill>
                <a:cs typeface="Courier New" panose="02070309020205020404" pitchFamily="49" charset="0"/>
              </a:rPr>
              <a:t>of </a:t>
            </a:r>
            <a:r>
              <a:rPr lang="en-US" sz="2000" b="1" i="1">
                <a:solidFill>
                  <a:schemeClr val="tx2"/>
                </a:solidFill>
                <a:cs typeface="Courier New" panose="02070309020205020404" pitchFamily="49" charset="0"/>
              </a:rPr>
              <a:t>u</a:t>
            </a:r>
            <a:r>
              <a:rPr lang="en-US" sz="2000" i="1">
                <a:solidFill>
                  <a:schemeClr val="tx2"/>
                </a:solidFill>
                <a:cs typeface="Courier New" panose="02070309020205020404" pitchFamily="49" charset="0"/>
              </a:rPr>
              <a:t> in </a:t>
            </a:r>
            <a:r>
              <a:rPr lang="en-US" sz="2000" b="1" i="1">
                <a:solidFill>
                  <a:schemeClr val="tx2"/>
                </a:solidFill>
                <a:cs typeface="Courier New" panose="02070309020205020404" pitchFamily="49" charset="0"/>
              </a:rPr>
              <a:t>r</a:t>
            </a:r>
            <a:r>
              <a:rPr lang="en-US" sz="2000" i="1">
                <a:solidFill>
                  <a:schemeClr val="tx2"/>
                </a:solidFill>
                <a:cs typeface="Courier New" panose="02070309020205020404" pitchFamily="49" charset="0"/>
              </a:rPr>
              <a:t> must overlap.”</a:t>
            </a:r>
          </a:p>
        </p:txBody>
      </p:sp>
      <p:sp>
        <p:nvSpPr>
          <p:cNvPr id="19" name="Rectangle 18">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96875" y="0"/>
            <a:ext cx="5992075"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4F5CB7-A3D1-44A9-8B58-DB497DD7DD92}"/>
              </a:ext>
            </a:extLst>
          </p:cNvPr>
          <p:cNvSpPr>
            <a:spLocks noGrp="1"/>
          </p:cNvSpPr>
          <p:nvPr>
            <p:ph type="sldNum" sz="quarter" idx="12"/>
          </p:nvPr>
        </p:nvSpPr>
        <p:spPr>
          <a:xfrm>
            <a:off x="8610600" y="6327648"/>
            <a:ext cx="2743200" cy="365125"/>
          </a:xfrm>
        </p:spPr>
        <p:txBody>
          <a:bodyPr>
            <a:normAutofit/>
          </a:bodyPr>
          <a:lstStyle/>
          <a:p>
            <a:pPr>
              <a:spcAft>
                <a:spcPts val="600"/>
              </a:spcAft>
            </a:pPr>
            <a:fld id="{73B850FF-6169-4056-8077-06FFA93A5366}" type="slidenum">
              <a:rPr lang="en-US" smtClean="0"/>
              <a:pPr>
                <a:spcAft>
                  <a:spcPts val="600"/>
                </a:spcAft>
              </a:pPr>
              <a:t>85</a:t>
            </a:fld>
            <a:endParaRPr lang="en-US"/>
          </a:p>
        </p:txBody>
      </p:sp>
      <p:sp>
        <p:nvSpPr>
          <p:cNvPr id="42" name="TextBox 41">
            <a:extLst>
              <a:ext uri="{FF2B5EF4-FFF2-40B4-BE49-F238E27FC236}">
                <a16:creationId xmlns:a16="http://schemas.microsoft.com/office/drawing/2014/main" id="{5ACD8086-64FF-4EFA-9E14-193FDD6EAFA9}"/>
              </a:ext>
            </a:extLst>
          </p:cNvPr>
          <p:cNvSpPr txBox="1"/>
          <p:nvPr/>
        </p:nvSpPr>
        <p:spPr>
          <a:xfrm>
            <a:off x="102966" y="6310155"/>
            <a:ext cx="6093994" cy="400110"/>
          </a:xfrm>
          <a:prstGeom prst="rect">
            <a:avLst/>
          </a:prstGeom>
          <a:noFill/>
        </p:spPr>
        <p:txBody>
          <a:bodyPr wrap="square">
            <a:spAutoFit/>
          </a:bodyPr>
          <a:lstStyle/>
          <a:p>
            <a:pPr algn="r"/>
            <a:r>
              <a:rPr lang="en-US" sz="1000" b="0" i="0" u="none" strike="noStrike" baseline="0">
                <a:latin typeface="LMRoman10-Regular"/>
              </a:rPr>
              <a:t>[MS18a] N. Mhaskar and W. Smyth. String covering with optimal covers. </a:t>
            </a:r>
            <a:r>
              <a:rPr lang="en-US" sz="1000" b="0" i="1" u="none" strike="noStrike" baseline="0">
                <a:latin typeface="LMRoman10-Italic"/>
              </a:rPr>
              <a:t>Journal of</a:t>
            </a:r>
          </a:p>
          <a:p>
            <a:pPr algn="r"/>
            <a:r>
              <a:rPr lang="pt-BR" sz="1000" b="0" i="1" u="none" strike="noStrike" baseline="0">
                <a:latin typeface="LMRoman10-Italic"/>
              </a:rPr>
              <a:t>Discrete Algorithms </a:t>
            </a:r>
            <a:r>
              <a:rPr lang="pt-BR" sz="1000" b="0" i="0" u="none" strike="noStrike" baseline="0">
                <a:latin typeface="LMRoman10-Regular"/>
              </a:rPr>
              <a:t>51 (2018), 26–38. </a:t>
            </a:r>
            <a:r>
              <a:rPr lang="pt-BR" sz="1000" b="0" i="0" u="none" strike="noStrike" baseline="0">
                <a:latin typeface="LMRomanCaps10-Regular"/>
              </a:rPr>
              <a:t>issn</a:t>
            </a:r>
            <a:r>
              <a:rPr lang="pt-BR" sz="1000" b="0" i="0" u="none" strike="noStrike" baseline="0">
                <a:latin typeface="LMRoman10-Regular"/>
              </a:rPr>
              <a:t>: 1570-8667.</a:t>
            </a:r>
            <a:endParaRPr lang="en-CA" sz="1000"/>
          </a:p>
        </p:txBody>
      </p:sp>
      <p:grpSp>
        <p:nvGrpSpPr>
          <p:cNvPr id="29" name="Group 28">
            <a:extLst>
              <a:ext uri="{FF2B5EF4-FFF2-40B4-BE49-F238E27FC236}">
                <a16:creationId xmlns:a16="http://schemas.microsoft.com/office/drawing/2014/main" id="{D31566E9-EABE-493A-8758-E7048868E38D}"/>
              </a:ext>
            </a:extLst>
          </p:cNvPr>
          <p:cNvGrpSpPr/>
          <p:nvPr/>
        </p:nvGrpSpPr>
        <p:grpSpPr>
          <a:xfrm>
            <a:off x="7919218" y="600168"/>
            <a:ext cx="2601964" cy="5657664"/>
            <a:chOff x="7380236" y="590624"/>
            <a:chExt cx="2601964" cy="5657664"/>
          </a:xfrm>
        </p:grpSpPr>
        <p:sp>
          <p:nvSpPr>
            <p:cNvPr id="30" name="Oval 29">
              <a:extLst>
                <a:ext uri="{FF2B5EF4-FFF2-40B4-BE49-F238E27FC236}">
                  <a16:creationId xmlns:a16="http://schemas.microsoft.com/office/drawing/2014/main" id="{1401338A-1FFA-421F-AEC7-F9D9845E599B}"/>
                </a:ext>
              </a:extLst>
            </p:cNvPr>
            <p:cNvSpPr/>
            <p:nvPr/>
          </p:nvSpPr>
          <p:spPr>
            <a:xfrm>
              <a:off x="8144008" y="590624"/>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Main()</a:t>
              </a:r>
            </a:p>
          </p:txBody>
        </p:sp>
        <p:sp>
          <p:nvSpPr>
            <p:cNvPr id="31" name="Rectangle 30">
              <a:extLst>
                <a:ext uri="{FF2B5EF4-FFF2-40B4-BE49-F238E27FC236}">
                  <a16:creationId xmlns:a16="http://schemas.microsoft.com/office/drawing/2014/main" id="{502D68AC-72A7-4462-9BBA-C089B82F5B60}"/>
                </a:ext>
              </a:extLst>
            </p:cNvPr>
            <p:cNvSpPr/>
            <p:nvPr/>
          </p:nvSpPr>
          <p:spPr>
            <a:xfrm>
              <a:off x="8029708" y="1493828"/>
              <a:ext cx="1303020"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latin typeface="Courier New" panose="02070309020205020404" pitchFamily="49" charset="0"/>
                  <a:cs typeface="Courier New" panose="02070309020205020404" pitchFamily="49" charset="0"/>
                </a:rPr>
                <a:t>Compute_MC</a:t>
              </a:r>
              <a:r>
                <a:rPr lang="en-CA" sz="1200">
                  <a:latin typeface="Courier New" panose="02070309020205020404" pitchFamily="49" charset="0"/>
                  <a:cs typeface="Courier New" panose="02070309020205020404" pitchFamily="49" charset="0"/>
                </a:rPr>
                <a:t>()</a:t>
              </a:r>
            </a:p>
          </p:txBody>
        </p:sp>
        <p:sp>
          <p:nvSpPr>
            <p:cNvPr id="32" name="Rectangle: Rounded Corners 31">
              <a:extLst>
                <a:ext uri="{FF2B5EF4-FFF2-40B4-BE49-F238E27FC236}">
                  <a16:creationId xmlns:a16="http://schemas.microsoft.com/office/drawing/2014/main" id="{E0BA4A87-EE56-44BB-A5BD-ACFB77424E01}"/>
                </a:ext>
              </a:extLst>
            </p:cNvPr>
            <p:cNvSpPr/>
            <p:nvPr/>
          </p:nvSpPr>
          <p:spPr>
            <a:xfrm>
              <a:off x="8302309" y="4202756"/>
              <a:ext cx="757818" cy="4648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Lobster" panose="00000500000000000000" pitchFamily="2" charset="0"/>
                </a:rPr>
                <a:t>OLP</a:t>
              </a:r>
            </a:p>
          </p:txBody>
        </p:sp>
        <p:sp>
          <p:nvSpPr>
            <p:cNvPr id="33" name="Oval 32">
              <a:extLst>
                <a:ext uri="{FF2B5EF4-FFF2-40B4-BE49-F238E27FC236}">
                  <a16:creationId xmlns:a16="http://schemas.microsoft.com/office/drawing/2014/main" id="{60ED73DB-49FC-487E-B8E3-12BAEDC64912}"/>
                </a:ext>
              </a:extLst>
            </p:cNvPr>
            <p:cNvSpPr/>
            <p:nvPr/>
          </p:nvSpPr>
          <p:spPr>
            <a:xfrm>
              <a:off x="8144008" y="5556409"/>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Output</a:t>
              </a:r>
            </a:p>
          </p:txBody>
        </p:sp>
        <p:cxnSp>
          <p:nvCxnSpPr>
            <p:cNvPr id="34" name="Connector: Elbow 60">
              <a:extLst>
                <a:ext uri="{FF2B5EF4-FFF2-40B4-BE49-F238E27FC236}">
                  <a16:creationId xmlns:a16="http://schemas.microsoft.com/office/drawing/2014/main" id="{757FF943-AAF2-48B3-9609-F53E8D4D524E}"/>
                </a:ext>
              </a:extLst>
            </p:cNvPr>
            <p:cNvCxnSpPr>
              <a:cxnSpLocks/>
              <a:endCxn id="31" idx="0"/>
            </p:cNvCxnSpPr>
            <p:nvPr/>
          </p:nvCxnSpPr>
          <p:spPr>
            <a:xfrm>
              <a:off x="8681218" y="1282503"/>
              <a:ext cx="0" cy="21132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61">
              <a:extLst>
                <a:ext uri="{FF2B5EF4-FFF2-40B4-BE49-F238E27FC236}">
                  <a16:creationId xmlns:a16="http://schemas.microsoft.com/office/drawing/2014/main" id="{41DFFC85-655E-4987-93A4-6290BB592D69}"/>
                </a:ext>
              </a:extLst>
            </p:cNvPr>
            <p:cNvCxnSpPr>
              <a:cxnSpLocks/>
              <a:stCxn id="59" idx="3"/>
              <a:endCxn id="33" idx="2"/>
            </p:cNvCxnSpPr>
            <p:nvPr/>
          </p:nvCxnSpPr>
          <p:spPr>
            <a:xfrm flipH="1">
              <a:off x="8144008" y="5112677"/>
              <a:ext cx="1448773" cy="789672"/>
            </a:xfrm>
            <a:prstGeom prst="bentConnector5">
              <a:avLst>
                <a:gd name="adj1" fmla="val -15779"/>
                <a:gd name="adj2" fmla="val 42812"/>
                <a:gd name="adj3" fmla="val 115779"/>
              </a:avLst>
            </a:prstGeom>
            <a:ln w="12700">
              <a:solidFill>
                <a:schemeClr val="bg2"/>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63">
              <a:extLst>
                <a:ext uri="{FF2B5EF4-FFF2-40B4-BE49-F238E27FC236}">
                  <a16:creationId xmlns:a16="http://schemas.microsoft.com/office/drawing/2014/main" id="{458F0285-56F0-45A6-A707-1CD60B933BB2}"/>
                </a:ext>
              </a:extLst>
            </p:cNvPr>
            <p:cNvCxnSpPr>
              <a:cxnSpLocks/>
              <a:stCxn id="31" idx="3"/>
              <a:endCxn id="65" idx="1"/>
            </p:cNvCxnSpPr>
            <p:nvPr/>
          </p:nvCxnSpPr>
          <p:spPr>
            <a:xfrm flipH="1">
              <a:off x="7380236" y="1726238"/>
              <a:ext cx="1952492" cy="680493"/>
            </a:xfrm>
            <a:prstGeom prst="bentConnector5">
              <a:avLst>
                <a:gd name="adj1" fmla="val -11708"/>
                <a:gd name="adj2" fmla="val 50000"/>
                <a:gd name="adj3" fmla="val 11170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639013A8-929C-470C-92BB-F155459873FB}"/>
                </a:ext>
              </a:extLst>
            </p:cNvPr>
            <p:cNvGrpSpPr/>
            <p:nvPr/>
          </p:nvGrpSpPr>
          <p:grpSpPr>
            <a:xfrm>
              <a:off x="7380236" y="2169973"/>
              <a:ext cx="2601964" cy="469168"/>
              <a:chOff x="7012720" y="2013573"/>
              <a:chExt cx="2601964" cy="469168"/>
            </a:xfrm>
          </p:grpSpPr>
          <p:sp>
            <p:nvSpPr>
              <p:cNvPr id="65" name="Rectangle: Rounded Corners 64">
                <a:extLst>
                  <a:ext uri="{FF2B5EF4-FFF2-40B4-BE49-F238E27FC236}">
                    <a16:creationId xmlns:a16="http://schemas.microsoft.com/office/drawing/2014/main" id="{1F1C1C3A-26A9-4A6B-AE4C-B0BFF8E39A94}"/>
                  </a:ext>
                </a:extLst>
              </p:cNvPr>
              <p:cNvSpPr/>
              <p:nvPr/>
            </p:nvSpPr>
            <p:spPr>
              <a:xfrm>
                <a:off x="7012720" y="2017921"/>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SA</a:t>
                </a:r>
              </a:p>
            </p:txBody>
          </p:sp>
          <p:sp>
            <p:nvSpPr>
              <p:cNvPr id="67" name="Rectangle: Rounded Corners 66">
                <a:extLst>
                  <a:ext uri="{FF2B5EF4-FFF2-40B4-BE49-F238E27FC236}">
                    <a16:creationId xmlns:a16="http://schemas.microsoft.com/office/drawing/2014/main" id="{6E58C9A2-E012-435C-B5A0-05056FA82927}"/>
                  </a:ext>
                </a:extLst>
              </p:cNvPr>
              <p:cNvSpPr/>
              <p:nvPr/>
            </p:nvSpPr>
            <p:spPr>
              <a:xfrm>
                <a:off x="7936318" y="201357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LCP</a:t>
                </a:r>
              </a:p>
            </p:txBody>
          </p:sp>
          <p:sp>
            <p:nvSpPr>
              <p:cNvPr id="69" name="Rectangle: Rounded Corners 68">
                <a:extLst>
                  <a:ext uri="{FF2B5EF4-FFF2-40B4-BE49-F238E27FC236}">
                    <a16:creationId xmlns:a16="http://schemas.microsoft.com/office/drawing/2014/main" id="{5A775B07-79BC-4140-BC76-4EE2158D8289}"/>
                  </a:ext>
                </a:extLst>
              </p:cNvPr>
              <p:cNvSpPr/>
              <p:nvPr/>
            </p:nvSpPr>
            <p:spPr>
              <a:xfrm>
                <a:off x="8859916" y="2013573"/>
                <a:ext cx="75476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RSF</a:t>
                </a:r>
              </a:p>
            </p:txBody>
          </p:sp>
          <p:cxnSp>
            <p:nvCxnSpPr>
              <p:cNvPr id="71" name="Straight Arrow Connector 70">
                <a:extLst>
                  <a:ext uri="{FF2B5EF4-FFF2-40B4-BE49-F238E27FC236}">
                    <a16:creationId xmlns:a16="http://schemas.microsoft.com/office/drawing/2014/main" id="{27A59573-3276-4B72-8D83-8681365A9738}"/>
                  </a:ext>
                </a:extLst>
              </p:cNvPr>
              <p:cNvCxnSpPr>
                <a:cxnSpLocks/>
                <a:stCxn id="65" idx="3"/>
                <a:endCxn id="67" idx="1"/>
              </p:cNvCxnSpPr>
              <p:nvPr/>
            </p:nvCxnSpPr>
            <p:spPr>
              <a:xfrm flipV="1">
                <a:off x="7787336" y="2245983"/>
                <a:ext cx="148982" cy="434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420104B5-8224-444B-9912-FF37A7462A97}"/>
                  </a:ext>
                </a:extLst>
              </p:cNvPr>
              <p:cNvCxnSpPr>
                <a:cxnSpLocks/>
                <a:stCxn id="67" idx="3"/>
                <a:endCxn id="69" idx="1"/>
              </p:cNvCxnSpPr>
              <p:nvPr/>
            </p:nvCxnSpPr>
            <p:spPr>
              <a:xfrm>
                <a:off x="8710934" y="2245983"/>
                <a:ext cx="148982"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8" name="Straight Arrow Connector 69">
              <a:extLst>
                <a:ext uri="{FF2B5EF4-FFF2-40B4-BE49-F238E27FC236}">
                  <a16:creationId xmlns:a16="http://schemas.microsoft.com/office/drawing/2014/main" id="{82E0B23A-603F-4390-81BD-EDC4DA9626C2}"/>
                </a:ext>
              </a:extLst>
            </p:cNvPr>
            <p:cNvCxnSpPr>
              <a:cxnSpLocks/>
              <a:stCxn id="69" idx="3"/>
              <a:endCxn id="49" idx="1"/>
            </p:cNvCxnSpPr>
            <p:nvPr/>
          </p:nvCxnSpPr>
          <p:spPr>
            <a:xfrm flipH="1">
              <a:off x="7840383" y="2402383"/>
              <a:ext cx="2141817" cy="680493"/>
            </a:xfrm>
            <a:prstGeom prst="bentConnector5">
              <a:avLst>
                <a:gd name="adj1" fmla="val -10673"/>
                <a:gd name="adj2" fmla="val 50000"/>
                <a:gd name="adj3" fmla="val 110673"/>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71">
              <a:extLst>
                <a:ext uri="{FF2B5EF4-FFF2-40B4-BE49-F238E27FC236}">
                  <a16:creationId xmlns:a16="http://schemas.microsoft.com/office/drawing/2014/main" id="{25C93147-9B8B-4334-935F-1EF2C9B25C34}"/>
                </a:ext>
              </a:extLst>
            </p:cNvPr>
            <p:cNvCxnSpPr>
              <a:cxnSpLocks/>
              <a:stCxn id="32" idx="2"/>
              <a:endCxn id="55" idx="1"/>
            </p:cNvCxnSpPr>
            <p:nvPr/>
          </p:nvCxnSpPr>
          <p:spPr>
            <a:xfrm rot="5400000">
              <a:off x="8003570" y="4433662"/>
              <a:ext cx="443735" cy="911562"/>
            </a:xfrm>
            <a:prstGeom prst="bentConnector4">
              <a:avLst>
                <a:gd name="adj1" fmla="val 23812"/>
                <a:gd name="adj2" fmla="val 12507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F2045FAA-0E38-4252-BD8F-C7951AA4AAAD}"/>
                </a:ext>
              </a:extLst>
            </p:cNvPr>
            <p:cNvGrpSpPr/>
            <p:nvPr/>
          </p:nvGrpSpPr>
          <p:grpSpPr>
            <a:xfrm>
              <a:off x="7769656" y="4878901"/>
              <a:ext cx="1823125" cy="466186"/>
              <a:chOff x="8352079" y="4990218"/>
              <a:chExt cx="1823125" cy="466186"/>
            </a:xfrm>
          </p:grpSpPr>
          <p:sp>
            <p:nvSpPr>
              <p:cNvPr id="55" name="Rectangle: Rounded Corners 54">
                <a:extLst>
                  <a:ext uri="{FF2B5EF4-FFF2-40B4-BE49-F238E27FC236}">
                    <a16:creationId xmlns:a16="http://schemas.microsoft.com/office/drawing/2014/main" id="{C891C05A-9822-4ADD-A7C0-57A3D632272C}"/>
                  </a:ext>
                </a:extLst>
              </p:cNvPr>
              <p:cNvSpPr/>
              <p:nvPr/>
            </p:nvSpPr>
            <p:spPr>
              <a:xfrm>
                <a:off x="8352079" y="4990218"/>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RSPC</a:t>
                </a:r>
              </a:p>
            </p:txBody>
          </p:sp>
          <p:sp>
            <p:nvSpPr>
              <p:cNvPr id="59" name="Rectangle: Rounded Corners 58">
                <a:extLst>
                  <a:ext uri="{FF2B5EF4-FFF2-40B4-BE49-F238E27FC236}">
                    <a16:creationId xmlns:a16="http://schemas.microsoft.com/office/drawing/2014/main" id="{3C73B64E-FF2C-4214-95BE-282CB3406A38}"/>
                  </a:ext>
                </a:extLst>
              </p:cNvPr>
              <p:cNvSpPr/>
              <p:nvPr/>
            </p:nvSpPr>
            <p:spPr>
              <a:xfrm>
                <a:off x="9271955" y="4991584"/>
                <a:ext cx="903249" cy="464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latin typeface="Courier New" panose="02070309020205020404" pitchFamily="49" charset="0"/>
                    <a:cs typeface="Courier New" panose="02070309020205020404" pitchFamily="49" charset="0"/>
                  </a:rPr>
                  <a:t>MC_List</a:t>
                </a:r>
                <a:endParaRPr lang="en-CA" sz="1200" baseline="-25000">
                  <a:latin typeface="Courier New" panose="02070309020205020404" pitchFamily="49" charset="0"/>
                  <a:cs typeface="Courier New" panose="02070309020205020404" pitchFamily="49" charset="0"/>
                </a:endParaRPr>
              </a:p>
            </p:txBody>
          </p:sp>
          <p:cxnSp>
            <p:nvCxnSpPr>
              <p:cNvPr id="63" name="Straight Arrow Connector 62">
                <a:extLst>
                  <a:ext uri="{FF2B5EF4-FFF2-40B4-BE49-F238E27FC236}">
                    <a16:creationId xmlns:a16="http://schemas.microsoft.com/office/drawing/2014/main" id="{69E552FF-77CB-4BA7-A8F7-C55C8D853D25}"/>
                  </a:ext>
                </a:extLst>
              </p:cNvPr>
              <p:cNvCxnSpPr>
                <a:cxnSpLocks/>
                <a:stCxn id="55" idx="3"/>
                <a:endCxn id="59" idx="1"/>
              </p:cNvCxnSpPr>
              <p:nvPr/>
            </p:nvCxnSpPr>
            <p:spPr>
              <a:xfrm>
                <a:off x="9109897" y="5222628"/>
                <a:ext cx="162058" cy="136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F09B79E8-5BA5-4299-B61E-EF7EF99F9354}"/>
                </a:ext>
              </a:extLst>
            </p:cNvPr>
            <p:cNvGrpSpPr/>
            <p:nvPr/>
          </p:nvGrpSpPr>
          <p:grpSpPr>
            <a:xfrm>
              <a:off x="7840383" y="2850466"/>
              <a:ext cx="1681671" cy="464820"/>
              <a:chOff x="7464789" y="2647963"/>
              <a:chExt cx="1681671" cy="464820"/>
            </a:xfrm>
            <a:solidFill>
              <a:srgbClr val="FFFF00"/>
            </a:solidFill>
          </p:grpSpPr>
          <p:sp>
            <p:nvSpPr>
              <p:cNvPr id="49" name="Rectangle: Rounded Corners 48">
                <a:extLst>
                  <a:ext uri="{FF2B5EF4-FFF2-40B4-BE49-F238E27FC236}">
                    <a16:creationId xmlns:a16="http://schemas.microsoft.com/office/drawing/2014/main" id="{7631DB88-D96A-4A1B-80F4-B3D3F3BF5EFD}"/>
                  </a:ext>
                </a:extLst>
              </p:cNvPr>
              <p:cNvSpPr/>
              <p:nvPr/>
            </p:nvSpPr>
            <p:spPr>
              <a:xfrm>
                <a:off x="7464789" y="2647963"/>
                <a:ext cx="774616" cy="46482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Lobster" panose="00000500000000000000" pitchFamily="2" charset="0"/>
                  </a:rPr>
                  <a:t>R</a:t>
                </a:r>
                <a:r>
                  <a:rPr lang="en-CA" baseline="-25000">
                    <a:solidFill>
                      <a:schemeClr val="tx1"/>
                    </a:solidFill>
                    <a:latin typeface="Lobster" panose="00000500000000000000" pitchFamily="2" charset="0"/>
                  </a:rPr>
                  <a:t>1</a:t>
                </a:r>
              </a:p>
            </p:txBody>
          </p:sp>
          <p:sp>
            <p:nvSpPr>
              <p:cNvPr id="51" name="Rectangle: Rounded Corners 50">
                <a:extLst>
                  <a:ext uri="{FF2B5EF4-FFF2-40B4-BE49-F238E27FC236}">
                    <a16:creationId xmlns:a16="http://schemas.microsoft.com/office/drawing/2014/main" id="{B6EFF644-4413-45DA-BE30-E4DF3A0AD710}"/>
                  </a:ext>
                </a:extLst>
              </p:cNvPr>
              <p:cNvSpPr/>
              <p:nvPr/>
            </p:nvSpPr>
            <p:spPr>
              <a:xfrm>
                <a:off x="8371844" y="2647963"/>
                <a:ext cx="774616" cy="46482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Lobster" panose="00000500000000000000" pitchFamily="2" charset="0"/>
                  </a:rPr>
                  <a:t>R</a:t>
                </a:r>
                <a:r>
                  <a:rPr lang="en-CA" baseline="-25000">
                    <a:solidFill>
                      <a:schemeClr val="tx1"/>
                    </a:solidFill>
                    <a:latin typeface="Lobster" panose="00000500000000000000" pitchFamily="2" charset="0"/>
                  </a:rPr>
                  <a:t>m</a:t>
                </a:r>
              </a:p>
            </p:txBody>
          </p:sp>
          <p:cxnSp>
            <p:nvCxnSpPr>
              <p:cNvPr id="53" name="Straight Arrow Connector 52">
                <a:extLst>
                  <a:ext uri="{FF2B5EF4-FFF2-40B4-BE49-F238E27FC236}">
                    <a16:creationId xmlns:a16="http://schemas.microsoft.com/office/drawing/2014/main" id="{33796E42-AF8E-427F-987F-C81A9AE733CD}"/>
                  </a:ext>
                </a:extLst>
              </p:cNvPr>
              <p:cNvCxnSpPr>
                <a:cxnSpLocks/>
                <a:stCxn id="49" idx="3"/>
                <a:endCxn id="51" idx="1"/>
              </p:cNvCxnSpPr>
              <p:nvPr/>
            </p:nvCxnSpPr>
            <p:spPr>
              <a:xfrm>
                <a:off x="8239405" y="2880373"/>
                <a:ext cx="132439" cy="0"/>
              </a:xfrm>
              <a:prstGeom prst="straightConnector1">
                <a:avLst/>
              </a:prstGeom>
              <a:grpFill/>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5" name="Straight Arrow Connector 35">
              <a:extLst>
                <a:ext uri="{FF2B5EF4-FFF2-40B4-BE49-F238E27FC236}">
                  <a16:creationId xmlns:a16="http://schemas.microsoft.com/office/drawing/2014/main" id="{AEA9B581-D148-4D02-BAF8-68CA00766E7E}"/>
                </a:ext>
              </a:extLst>
            </p:cNvPr>
            <p:cNvCxnSpPr>
              <a:cxnSpLocks/>
              <a:stCxn id="51" idx="3"/>
              <a:endCxn id="46" idx="1"/>
            </p:cNvCxnSpPr>
            <p:nvPr/>
          </p:nvCxnSpPr>
          <p:spPr>
            <a:xfrm flipH="1">
              <a:off x="7822454" y="3082876"/>
              <a:ext cx="1699600" cy="676145"/>
            </a:xfrm>
            <a:prstGeom prst="bentConnector5">
              <a:avLst>
                <a:gd name="adj1" fmla="val -13450"/>
                <a:gd name="adj2" fmla="val 50000"/>
                <a:gd name="adj3" fmla="val 113450"/>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5A0210DA-EECA-4F6F-AE82-FC9671A67B42}"/>
                </a:ext>
              </a:extLst>
            </p:cNvPr>
            <p:cNvSpPr/>
            <p:nvPr/>
          </p:nvSpPr>
          <p:spPr>
            <a:xfrm>
              <a:off x="7822454" y="3526611"/>
              <a:ext cx="1717528" cy="4648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solidFill>
                    <a:schemeClr val="tx1"/>
                  </a:solidFill>
                  <a:latin typeface="Courier New" panose="02070309020205020404" pitchFamily="49" charset="0"/>
                  <a:cs typeface="Courier New" panose="02070309020205020404" pitchFamily="49" charset="0"/>
                </a:rPr>
                <a:t>Compute_Runs</a:t>
              </a:r>
              <a:r>
                <a:rPr lang="en-CA" sz="1200">
                  <a:solidFill>
                    <a:schemeClr val="tx1"/>
                  </a:solidFill>
                  <a:latin typeface="Courier New" panose="02070309020205020404" pitchFamily="49" charset="0"/>
                  <a:cs typeface="Courier New" panose="02070309020205020404" pitchFamily="49" charset="0"/>
                </a:rPr>
                <a:t>()</a:t>
              </a:r>
            </a:p>
          </p:txBody>
        </p:sp>
        <p:cxnSp>
          <p:nvCxnSpPr>
            <p:cNvPr id="47" name="Straight Arrow Connector 46">
              <a:extLst>
                <a:ext uri="{FF2B5EF4-FFF2-40B4-BE49-F238E27FC236}">
                  <a16:creationId xmlns:a16="http://schemas.microsoft.com/office/drawing/2014/main" id="{CC366DBD-053F-4475-A28A-916A40899FD4}"/>
                </a:ext>
              </a:extLst>
            </p:cNvPr>
            <p:cNvCxnSpPr>
              <a:cxnSpLocks/>
              <a:stCxn id="46" idx="2"/>
              <a:endCxn id="32" idx="0"/>
            </p:cNvCxnSpPr>
            <p:nvPr/>
          </p:nvCxnSpPr>
          <p:spPr>
            <a:xfrm>
              <a:off x="8681218" y="3991431"/>
              <a:ext cx="0" cy="21132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474521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 name="Title 4">
            <a:extLst>
              <a:ext uri="{FF2B5EF4-FFF2-40B4-BE49-F238E27FC236}">
                <a16:creationId xmlns:a16="http://schemas.microsoft.com/office/drawing/2014/main" id="{6C87958C-AB57-4D4B-B090-C77E611748E3}"/>
              </a:ext>
            </a:extLst>
          </p:cNvPr>
          <p:cNvSpPr>
            <a:spLocks noGrp="1"/>
          </p:cNvSpPr>
          <p:nvPr>
            <p:ph type="title"/>
          </p:nvPr>
        </p:nvSpPr>
        <p:spPr>
          <a:xfrm>
            <a:off x="838200" y="586992"/>
            <a:ext cx="4953000" cy="1664573"/>
          </a:xfrm>
        </p:spPr>
        <p:txBody>
          <a:bodyPr>
            <a:normAutofit/>
          </a:bodyPr>
          <a:lstStyle/>
          <a:p>
            <a:pPr>
              <a:lnSpc>
                <a:spcPct val="90000"/>
              </a:lnSpc>
            </a:pPr>
            <a:r>
              <a:rPr lang="en-CA" sz="4000">
                <a:solidFill>
                  <a:schemeClr val="tx2"/>
                </a:solidFill>
              </a:rPr>
              <a:t>MAXCOVER</a:t>
            </a:r>
            <a:br>
              <a:rPr lang="en-CA" sz="3700">
                <a:solidFill>
                  <a:schemeClr val="tx2"/>
                </a:solidFill>
              </a:rPr>
            </a:br>
            <a:r>
              <a:rPr lang="en-CA" sz="2000" b="0">
                <a:solidFill>
                  <a:schemeClr val="tx2"/>
                </a:solidFill>
              </a:rPr>
              <a:t>Software Architecture</a:t>
            </a:r>
          </a:p>
        </p:txBody>
      </p:sp>
      <p:sp>
        <p:nvSpPr>
          <p:cNvPr id="12" name="Content Placeholder 11">
            <a:extLst>
              <a:ext uri="{FF2B5EF4-FFF2-40B4-BE49-F238E27FC236}">
                <a16:creationId xmlns:a16="http://schemas.microsoft.com/office/drawing/2014/main" id="{2377EF59-30F4-DCE6-9B5A-0ECD90E1272F}"/>
              </a:ext>
            </a:extLst>
          </p:cNvPr>
          <p:cNvSpPr>
            <a:spLocks noGrp="1"/>
          </p:cNvSpPr>
          <p:nvPr>
            <p:ph idx="1"/>
          </p:nvPr>
        </p:nvSpPr>
        <p:spPr>
          <a:xfrm>
            <a:off x="838200" y="2411653"/>
            <a:ext cx="4952681" cy="2994845"/>
          </a:xfrm>
        </p:spPr>
        <p:txBody>
          <a:bodyPr anchor="ctr">
            <a:normAutofit/>
          </a:bodyPr>
          <a:lstStyle/>
          <a:p>
            <a:r>
              <a:rPr lang="en-US" sz="1800">
                <a:solidFill>
                  <a:schemeClr val="tx2"/>
                </a:solidFill>
                <a:cs typeface="Courier New" panose="02070309020205020404" pitchFamily="49" charset="0"/>
              </a:rPr>
              <a:t>To improve the time to compute, </a:t>
            </a:r>
            <a:r>
              <a:rPr lang="en-US" sz="1800" b="1">
                <a:solidFill>
                  <a:schemeClr val="tx2"/>
                </a:solidFill>
                <a:cs typeface="Courier New" panose="02070309020205020404" pitchFamily="49" charset="0"/>
              </a:rPr>
              <a:t>[MS18a]</a:t>
            </a:r>
            <a:r>
              <a:rPr lang="en-US" sz="1800">
                <a:solidFill>
                  <a:schemeClr val="tx2"/>
                </a:solidFill>
                <a:cs typeface="Courier New" panose="02070309020205020404" pitchFamily="49" charset="0"/>
              </a:rPr>
              <a:t> proposed </a:t>
            </a:r>
            <a:r>
              <a:rPr lang="en-US" sz="1800">
                <a:solidFill>
                  <a:schemeClr val="tx2"/>
                </a:solidFill>
                <a:latin typeface="Lobster" panose="00000500000000000000" pitchFamily="2" charset="0"/>
                <a:cs typeface="Courier New" panose="02070309020205020404" pitchFamily="49" charset="0"/>
              </a:rPr>
              <a:t>RSF*</a:t>
            </a:r>
            <a:r>
              <a:rPr lang="en-US" sz="1800">
                <a:solidFill>
                  <a:schemeClr val="tx2"/>
                </a:solidFill>
                <a:cs typeface="Courier New" panose="02070309020205020404" pitchFamily="49" charset="0"/>
              </a:rPr>
              <a:t> and </a:t>
            </a:r>
            <a:r>
              <a:rPr lang="en-US" sz="1800">
                <a:solidFill>
                  <a:schemeClr val="tx2"/>
                </a:solidFill>
                <a:latin typeface="Lobster" panose="00000500000000000000" pitchFamily="2" charset="0"/>
                <a:cs typeface="Courier New" panose="02070309020205020404" pitchFamily="49" charset="0"/>
              </a:rPr>
              <a:t>OLP*</a:t>
            </a:r>
            <a:r>
              <a:rPr lang="en-US" sz="1800">
                <a:solidFill>
                  <a:schemeClr val="tx2"/>
                </a:solidFill>
                <a:cs typeface="Courier New" panose="02070309020205020404" pitchFamily="49" charset="0"/>
              </a:rPr>
              <a:t>, where the tandem duplicate values that refer to the same substring are set to 0.</a:t>
            </a:r>
          </a:p>
        </p:txBody>
      </p:sp>
      <p:sp>
        <p:nvSpPr>
          <p:cNvPr id="19" name="Rectangle 18">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96875" y="0"/>
            <a:ext cx="5992075"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4F5CB7-A3D1-44A9-8B58-DB497DD7DD92}"/>
              </a:ext>
            </a:extLst>
          </p:cNvPr>
          <p:cNvSpPr>
            <a:spLocks noGrp="1"/>
          </p:cNvSpPr>
          <p:nvPr>
            <p:ph type="sldNum" sz="quarter" idx="12"/>
          </p:nvPr>
        </p:nvSpPr>
        <p:spPr>
          <a:xfrm>
            <a:off x="8610600" y="6327648"/>
            <a:ext cx="2743200" cy="365125"/>
          </a:xfrm>
        </p:spPr>
        <p:txBody>
          <a:bodyPr>
            <a:normAutofit/>
          </a:bodyPr>
          <a:lstStyle/>
          <a:p>
            <a:pPr>
              <a:spcAft>
                <a:spcPts val="600"/>
              </a:spcAft>
            </a:pPr>
            <a:fld id="{73B850FF-6169-4056-8077-06FFA93A5366}" type="slidenum">
              <a:rPr lang="en-US" smtClean="0"/>
              <a:pPr>
                <a:spcAft>
                  <a:spcPts val="600"/>
                </a:spcAft>
              </a:pPr>
              <a:t>86</a:t>
            </a:fld>
            <a:endParaRPr lang="en-US"/>
          </a:p>
        </p:txBody>
      </p:sp>
      <p:grpSp>
        <p:nvGrpSpPr>
          <p:cNvPr id="85" name="Group 84">
            <a:extLst>
              <a:ext uri="{FF2B5EF4-FFF2-40B4-BE49-F238E27FC236}">
                <a16:creationId xmlns:a16="http://schemas.microsoft.com/office/drawing/2014/main" id="{FBB0C4DC-F811-49B9-9E03-B30D85E76230}"/>
              </a:ext>
            </a:extLst>
          </p:cNvPr>
          <p:cNvGrpSpPr/>
          <p:nvPr/>
        </p:nvGrpSpPr>
        <p:grpSpPr>
          <a:xfrm>
            <a:off x="7785241" y="586992"/>
            <a:ext cx="2869918" cy="5638576"/>
            <a:chOff x="7785241" y="594744"/>
            <a:chExt cx="2869918" cy="5638576"/>
          </a:xfrm>
        </p:grpSpPr>
        <p:grpSp>
          <p:nvGrpSpPr>
            <p:cNvPr id="47" name="Group 46">
              <a:extLst>
                <a:ext uri="{FF2B5EF4-FFF2-40B4-BE49-F238E27FC236}">
                  <a16:creationId xmlns:a16="http://schemas.microsoft.com/office/drawing/2014/main" id="{39B2E898-F609-4A27-A6A8-48418B46525C}"/>
                </a:ext>
              </a:extLst>
            </p:cNvPr>
            <p:cNvGrpSpPr/>
            <p:nvPr/>
          </p:nvGrpSpPr>
          <p:grpSpPr>
            <a:xfrm>
              <a:off x="7785241" y="594744"/>
              <a:ext cx="2869918" cy="5638576"/>
              <a:chOff x="8467183" y="594744"/>
              <a:chExt cx="2869918" cy="5638576"/>
            </a:xfrm>
          </p:grpSpPr>
          <p:sp>
            <p:nvSpPr>
              <p:cNvPr id="14" name="Oval 13">
                <a:extLst>
                  <a:ext uri="{FF2B5EF4-FFF2-40B4-BE49-F238E27FC236}">
                    <a16:creationId xmlns:a16="http://schemas.microsoft.com/office/drawing/2014/main" id="{5E203D51-417C-49A4-9A84-8EF2F0928181}"/>
                  </a:ext>
                </a:extLst>
              </p:cNvPr>
              <p:cNvSpPr/>
              <p:nvPr/>
            </p:nvSpPr>
            <p:spPr>
              <a:xfrm>
                <a:off x="9381442" y="594744"/>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Main()</a:t>
                </a:r>
              </a:p>
            </p:txBody>
          </p:sp>
          <p:sp>
            <p:nvSpPr>
              <p:cNvPr id="16" name="Rectangle 15">
                <a:extLst>
                  <a:ext uri="{FF2B5EF4-FFF2-40B4-BE49-F238E27FC236}">
                    <a16:creationId xmlns:a16="http://schemas.microsoft.com/office/drawing/2014/main" id="{AAFC3184-0AB7-4051-9C91-D8E6A2505BD8}"/>
                  </a:ext>
                </a:extLst>
              </p:cNvPr>
              <p:cNvSpPr/>
              <p:nvPr/>
            </p:nvSpPr>
            <p:spPr>
              <a:xfrm>
                <a:off x="9273492" y="1397382"/>
                <a:ext cx="1303020"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latin typeface="Courier New" panose="02070309020205020404" pitchFamily="49" charset="0"/>
                    <a:cs typeface="Courier New" panose="02070309020205020404" pitchFamily="49" charset="0"/>
                  </a:rPr>
                  <a:t>Compute_MC</a:t>
                </a:r>
                <a:r>
                  <a:rPr lang="en-CA" sz="1200">
                    <a:latin typeface="Courier New" panose="02070309020205020404" pitchFamily="49" charset="0"/>
                    <a:cs typeface="Courier New" panose="02070309020205020404" pitchFamily="49" charset="0"/>
                  </a:rPr>
                  <a:t>()</a:t>
                </a:r>
              </a:p>
            </p:txBody>
          </p:sp>
          <p:grpSp>
            <p:nvGrpSpPr>
              <p:cNvPr id="45" name="Group 44">
                <a:extLst>
                  <a:ext uri="{FF2B5EF4-FFF2-40B4-BE49-F238E27FC236}">
                    <a16:creationId xmlns:a16="http://schemas.microsoft.com/office/drawing/2014/main" id="{08E54B40-10B9-49B1-A21C-8C2D3CD24E81}"/>
                  </a:ext>
                </a:extLst>
              </p:cNvPr>
              <p:cNvGrpSpPr/>
              <p:nvPr/>
            </p:nvGrpSpPr>
            <p:grpSpPr>
              <a:xfrm>
                <a:off x="8467183" y="1989390"/>
                <a:ext cx="2869918" cy="464820"/>
                <a:chOff x="8266843" y="1992679"/>
                <a:chExt cx="2869918" cy="464820"/>
              </a:xfrm>
            </p:grpSpPr>
            <p:sp>
              <p:nvSpPr>
                <p:cNvPr id="18" name="Rectangle: Rounded Corners 17">
                  <a:extLst>
                    <a:ext uri="{FF2B5EF4-FFF2-40B4-BE49-F238E27FC236}">
                      <a16:creationId xmlns:a16="http://schemas.microsoft.com/office/drawing/2014/main" id="{FFCF6380-A8A0-44DE-A38A-52522787A87D}"/>
                    </a:ext>
                  </a:extLst>
                </p:cNvPr>
                <p:cNvSpPr/>
                <p:nvPr/>
              </p:nvSpPr>
              <p:spPr>
                <a:xfrm>
                  <a:off x="8266843" y="1992679"/>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SA</a:t>
                  </a:r>
                </a:p>
              </p:txBody>
            </p:sp>
            <p:sp>
              <p:nvSpPr>
                <p:cNvPr id="33" name="Rectangle: Rounded Corners 32">
                  <a:extLst>
                    <a:ext uri="{FF2B5EF4-FFF2-40B4-BE49-F238E27FC236}">
                      <a16:creationId xmlns:a16="http://schemas.microsoft.com/office/drawing/2014/main" id="{EB6C3E2B-CF12-4F14-B95D-BBDEA3D05DB9}"/>
                    </a:ext>
                  </a:extLst>
                </p:cNvPr>
                <p:cNvSpPr/>
                <p:nvPr/>
              </p:nvSpPr>
              <p:spPr>
                <a:xfrm>
                  <a:off x="9324418" y="1992679"/>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LCP</a:t>
                  </a:r>
                </a:p>
              </p:txBody>
            </p:sp>
            <p:sp>
              <p:nvSpPr>
                <p:cNvPr id="34" name="Rectangle: Rounded Corners 33">
                  <a:extLst>
                    <a:ext uri="{FF2B5EF4-FFF2-40B4-BE49-F238E27FC236}">
                      <a16:creationId xmlns:a16="http://schemas.microsoft.com/office/drawing/2014/main" id="{12D097DA-539E-4700-9600-CD3BBC8F053A}"/>
                    </a:ext>
                  </a:extLst>
                </p:cNvPr>
                <p:cNvSpPr/>
                <p:nvPr/>
              </p:nvSpPr>
              <p:spPr>
                <a:xfrm>
                  <a:off x="10381993" y="1992679"/>
                  <a:ext cx="75476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RSF*</a:t>
                  </a:r>
                </a:p>
              </p:txBody>
            </p:sp>
          </p:grpSp>
          <p:grpSp>
            <p:nvGrpSpPr>
              <p:cNvPr id="46" name="Group 45">
                <a:extLst>
                  <a:ext uri="{FF2B5EF4-FFF2-40B4-BE49-F238E27FC236}">
                    <a16:creationId xmlns:a16="http://schemas.microsoft.com/office/drawing/2014/main" id="{F620D368-8D71-46E3-803E-8AC84E066FC3}"/>
                  </a:ext>
                </a:extLst>
              </p:cNvPr>
              <p:cNvGrpSpPr/>
              <p:nvPr/>
            </p:nvGrpSpPr>
            <p:grpSpPr>
              <a:xfrm>
                <a:off x="9062604" y="2581398"/>
                <a:ext cx="1679076" cy="464820"/>
                <a:chOff x="8862264" y="2593798"/>
                <a:chExt cx="1679076" cy="464820"/>
              </a:xfrm>
            </p:grpSpPr>
            <p:sp>
              <p:nvSpPr>
                <p:cNvPr id="35" name="Rectangle: Rounded Corners 34">
                  <a:extLst>
                    <a:ext uri="{FF2B5EF4-FFF2-40B4-BE49-F238E27FC236}">
                      <a16:creationId xmlns:a16="http://schemas.microsoft.com/office/drawing/2014/main" id="{9FBF3673-6977-45CC-9B96-DBBC5E043F30}"/>
                    </a:ext>
                  </a:extLst>
                </p:cNvPr>
                <p:cNvSpPr/>
                <p:nvPr/>
              </p:nvSpPr>
              <p:spPr>
                <a:xfrm>
                  <a:off x="8862264" y="2593798"/>
                  <a:ext cx="774616" cy="4648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Courier New" panose="02070309020205020404" pitchFamily="49" charset="0"/>
                      <a:cs typeface="Courier New" panose="02070309020205020404" pitchFamily="49" charset="0"/>
                    </a:rPr>
                    <a:t>R</a:t>
                  </a:r>
                  <a:r>
                    <a:rPr lang="en-CA" baseline="-25000">
                      <a:solidFill>
                        <a:schemeClr val="tx1"/>
                      </a:solidFill>
                      <a:latin typeface="Courier New" panose="02070309020205020404" pitchFamily="49" charset="0"/>
                      <a:cs typeface="Courier New" panose="02070309020205020404" pitchFamily="49" charset="0"/>
                    </a:rPr>
                    <a:t>1</a:t>
                  </a:r>
                </a:p>
              </p:txBody>
            </p:sp>
            <p:sp>
              <p:nvSpPr>
                <p:cNvPr id="36" name="Rectangle: Rounded Corners 35">
                  <a:extLst>
                    <a:ext uri="{FF2B5EF4-FFF2-40B4-BE49-F238E27FC236}">
                      <a16:creationId xmlns:a16="http://schemas.microsoft.com/office/drawing/2014/main" id="{86A1E248-A75A-4D89-9140-05A793E4F50E}"/>
                    </a:ext>
                  </a:extLst>
                </p:cNvPr>
                <p:cNvSpPr/>
                <p:nvPr/>
              </p:nvSpPr>
              <p:spPr>
                <a:xfrm>
                  <a:off x="9783522" y="2593798"/>
                  <a:ext cx="757818" cy="4648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Courier New" panose="02070309020205020404" pitchFamily="49" charset="0"/>
                      <a:cs typeface="Courier New" panose="02070309020205020404" pitchFamily="49" charset="0"/>
                    </a:rPr>
                    <a:t>R</a:t>
                  </a:r>
                  <a:r>
                    <a:rPr lang="en-CA" baseline="-25000">
                      <a:solidFill>
                        <a:schemeClr val="tx1"/>
                      </a:solidFill>
                      <a:latin typeface="Courier New" panose="02070309020205020404" pitchFamily="49" charset="0"/>
                      <a:cs typeface="Courier New" panose="02070309020205020404" pitchFamily="49" charset="0"/>
                    </a:rPr>
                    <a:t>m</a:t>
                  </a:r>
                </a:p>
              </p:txBody>
            </p:sp>
          </p:grpSp>
          <p:sp>
            <p:nvSpPr>
              <p:cNvPr id="37" name="Rectangle 36">
                <a:extLst>
                  <a:ext uri="{FF2B5EF4-FFF2-40B4-BE49-F238E27FC236}">
                    <a16:creationId xmlns:a16="http://schemas.microsoft.com/office/drawing/2014/main" id="{09C012EA-86BC-4920-AFD3-B675255EA350}"/>
                  </a:ext>
                </a:extLst>
              </p:cNvPr>
              <p:cNvSpPr/>
              <p:nvPr/>
            </p:nvSpPr>
            <p:spPr>
              <a:xfrm>
                <a:off x="9064593" y="3173406"/>
                <a:ext cx="1675099" cy="46482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solidFill>
                      <a:schemeClr val="tx1"/>
                    </a:solidFill>
                    <a:latin typeface="Courier New" panose="02070309020205020404" pitchFamily="49" charset="0"/>
                    <a:cs typeface="Courier New" panose="02070309020205020404" pitchFamily="49" charset="0"/>
                  </a:rPr>
                  <a:t>Runs_for_exrun</a:t>
                </a:r>
                <a:r>
                  <a:rPr lang="en-CA" sz="1200">
                    <a:solidFill>
                      <a:schemeClr val="tx1"/>
                    </a:solidFill>
                    <a:latin typeface="Courier New" panose="02070309020205020404" pitchFamily="49" charset="0"/>
                    <a:cs typeface="Courier New" panose="02070309020205020404" pitchFamily="49" charset="0"/>
                  </a:rPr>
                  <a:t>()</a:t>
                </a:r>
              </a:p>
            </p:txBody>
          </p:sp>
          <p:sp>
            <p:nvSpPr>
              <p:cNvPr id="38" name="Rectangle: Rounded Corners 37">
                <a:extLst>
                  <a:ext uri="{FF2B5EF4-FFF2-40B4-BE49-F238E27FC236}">
                    <a16:creationId xmlns:a16="http://schemas.microsoft.com/office/drawing/2014/main" id="{36B80F05-843C-4033-86E1-FF1C67C8061F}"/>
                  </a:ext>
                </a:extLst>
              </p:cNvPr>
              <p:cNvSpPr/>
              <p:nvPr/>
            </p:nvSpPr>
            <p:spPr>
              <a:xfrm>
                <a:off x="9523233" y="3765414"/>
                <a:ext cx="757818" cy="4648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Lobster" panose="00000500000000000000" pitchFamily="2" charset="0"/>
                  </a:rPr>
                  <a:t>OLP*</a:t>
                </a:r>
              </a:p>
            </p:txBody>
          </p:sp>
          <p:sp>
            <p:nvSpPr>
              <p:cNvPr id="39" name="Rectangle: Rounded Corners 38">
                <a:extLst>
                  <a:ext uri="{FF2B5EF4-FFF2-40B4-BE49-F238E27FC236}">
                    <a16:creationId xmlns:a16="http://schemas.microsoft.com/office/drawing/2014/main" id="{61FF4325-4A2F-49E5-99E3-5D739F2EE0AF}"/>
                  </a:ext>
                </a:extLst>
              </p:cNvPr>
              <p:cNvSpPr/>
              <p:nvPr/>
            </p:nvSpPr>
            <p:spPr>
              <a:xfrm>
                <a:off x="9523233" y="4357422"/>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RSPC</a:t>
                </a:r>
              </a:p>
            </p:txBody>
          </p:sp>
          <p:sp>
            <p:nvSpPr>
              <p:cNvPr id="40" name="Rectangle: Rounded Corners 39">
                <a:extLst>
                  <a:ext uri="{FF2B5EF4-FFF2-40B4-BE49-F238E27FC236}">
                    <a16:creationId xmlns:a16="http://schemas.microsoft.com/office/drawing/2014/main" id="{D8CC045F-15F3-42B6-A838-1D6680F44917}"/>
                  </a:ext>
                </a:extLst>
              </p:cNvPr>
              <p:cNvSpPr/>
              <p:nvPr/>
            </p:nvSpPr>
            <p:spPr>
              <a:xfrm>
                <a:off x="9450518" y="4949430"/>
                <a:ext cx="903249" cy="464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latin typeface="Courier New" panose="02070309020205020404" pitchFamily="49" charset="0"/>
                    <a:cs typeface="Courier New" panose="02070309020205020404" pitchFamily="49" charset="0"/>
                  </a:rPr>
                  <a:t>MC_List</a:t>
                </a:r>
                <a:endParaRPr lang="en-CA" sz="1200" baseline="-25000">
                  <a:latin typeface="Courier New" panose="02070309020205020404" pitchFamily="49" charset="0"/>
                  <a:cs typeface="Courier New" panose="02070309020205020404" pitchFamily="49" charset="0"/>
                </a:endParaRPr>
              </a:p>
            </p:txBody>
          </p:sp>
          <p:sp>
            <p:nvSpPr>
              <p:cNvPr id="41" name="Oval 40">
                <a:extLst>
                  <a:ext uri="{FF2B5EF4-FFF2-40B4-BE49-F238E27FC236}">
                    <a16:creationId xmlns:a16="http://schemas.microsoft.com/office/drawing/2014/main" id="{40625628-2BD4-453D-A7CE-C1EAC4AA269B}"/>
                  </a:ext>
                </a:extLst>
              </p:cNvPr>
              <p:cNvSpPr/>
              <p:nvPr/>
            </p:nvSpPr>
            <p:spPr>
              <a:xfrm>
                <a:off x="9364932" y="5541441"/>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Output</a:t>
                </a:r>
              </a:p>
            </p:txBody>
          </p:sp>
        </p:grpSp>
        <p:cxnSp>
          <p:nvCxnSpPr>
            <p:cNvPr id="49" name="Connector: Elbow 48">
              <a:extLst>
                <a:ext uri="{FF2B5EF4-FFF2-40B4-BE49-F238E27FC236}">
                  <a16:creationId xmlns:a16="http://schemas.microsoft.com/office/drawing/2014/main" id="{187295D2-6AD6-408A-9C87-B0B637358682}"/>
                </a:ext>
              </a:extLst>
            </p:cNvPr>
            <p:cNvCxnSpPr>
              <a:stCxn id="14" idx="4"/>
              <a:endCxn id="16" idx="0"/>
            </p:cNvCxnSpPr>
            <p:nvPr/>
          </p:nvCxnSpPr>
          <p:spPr>
            <a:xfrm rot="16200000" flipH="1">
              <a:off x="9184506" y="1338827"/>
              <a:ext cx="110759" cy="6350"/>
            </a:xfrm>
            <a:prstGeom prst="bentConnector3">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7A2647F4-B490-4ABC-BB7D-35F5212899F1}"/>
                </a:ext>
              </a:extLst>
            </p:cNvPr>
            <p:cNvCxnSpPr>
              <a:cxnSpLocks/>
              <a:stCxn id="16" idx="2"/>
              <a:endCxn id="18" idx="1"/>
            </p:cNvCxnSpPr>
            <p:nvPr/>
          </p:nvCxnSpPr>
          <p:spPr>
            <a:xfrm rot="5400000">
              <a:off x="8334352" y="1313092"/>
              <a:ext cx="359598" cy="1457819"/>
            </a:xfrm>
            <a:prstGeom prst="bentConnector4">
              <a:avLst>
                <a:gd name="adj1" fmla="val 17685"/>
                <a:gd name="adj2" fmla="val 11568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F38F0C44-A1CA-4EDB-AEBF-E41A2839F91D}"/>
                </a:ext>
              </a:extLst>
            </p:cNvPr>
            <p:cNvCxnSpPr>
              <a:stCxn id="18" idx="3"/>
              <a:endCxn id="33" idx="1"/>
            </p:cNvCxnSpPr>
            <p:nvPr/>
          </p:nvCxnSpPr>
          <p:spPr>
            <a:xfrm>
              <a:off x="8559857" y="2221800"/>
              <a:ext cx="282959"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AF6A3F5A-23EF-4487-A277-F996D2D29A05}"/>
                </a:ext>
              </a:extLst>
            </p:cNvPr>
            <p:cNvCxnSpPr>
              <a:cxnSpLocks/>
              <a:stCxn id="33" idx="3"/>
              <a:endCxn id="34" idx="1"/>
            </p:cNvCxnSpPr>
            <p:nvPr/>
          </p:nvCxnSpPr>
          <p:spPr>
            <a:xfrm>
              <a:off x="9617432" y="2221800"/>
              <a:ext cx="282959"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57689F78-A83F-4FE6-A9A4-E2B176B3FB67}"/>
                </a:ext>
              </a:extLst>
            </p:cNvPr>
            <p:cNvCxnSpPr>
              <a:cxnSpLocks/>
              <a:stCxn id="34" idx="3"/>
              <a:endCxn id="35" idx="1"/>
            </p:cNvCxnSpPr>
            <p:nvPr/>
          </p:nvCxnSpPr>
          <p:spPr>
            <a:xfrm flipH="1">
              <a:off x="8380662" y="2221800"/>
              <a:ext cx="2274497" cy="592008"/>
            </a:xfrm>
            <a:prstGeom prst="bentConnector5">
              <a:avLst>
                <a:gd name="adj1" fmla="val -10051"/>
                <a:gd name="adj2" fmla="val 50000"/>
                <a:gd name="adj3" fmla="val 11005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C3A45F69-283A-47CD-B759-D4622BC544AD}"/>
                </a:ext>
              </a:extLst>
            </p:cNvPr>
            <p:cNvCxnSpPr>
              <a:stCxn id="35" idx="3"/>
              <a:endCxn id="36" idx="1"/>
            </p:cNvCxnSpPr>
            <p:nvPr/>
          </p:nvCxnSpPr>
          <p:spPr>
            <a:xfrm>
              <a:off x="9155278" y="2813808"/>
              <a:ext cx="146642"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69670C9C-469E-4223-BF78-0D5765009385}"/>
                </a:ext>
              </a:extLst>
            </p:cNvPr>
            <p:cNvCxnSpPr>
              <a:cxnSpLocks/>
              <a:stCxn id="36" idx="3"/>
              <a:endCxn id="37" idx="1"/>
            </p:cNvCxnSpPr>
            <p:nvPr/>
          </p:nvCxnSpPr>
          <p:spPr>
            <a:xfrm flipH="1">
              <a:off x="8382651" y="2813808"/>
              <a:ext cx="1677087" cy="592008"/>
            </a:xfrm>
            <a:prstGeom prst="bentConnector5">
              <a:avLst>
                <a:gd name="adj1" fmla="val -13631"/>
                <a:gd name="adj2" fmla="val 50000"/>
                <a:gd name="adj3" fmla="val 11363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DA80D45F-B00C-4E93-BAC8-FE84740BCF51}"/>
                </a:ext>
              </a:extLst>
            </p:cNvPr>
            <p:cNvCxnSpPr>
              <a:stCxn id="37" idx="2"/>
              <a:endCxn id="38" idx="0"/>
            </p:cNvCxnSpPr>
            <p:nvPr/>
          </p:nvCxnSpPr>
          <p:spPr>
            <a:xfrm flipH="1">
              <a:off x="9220200" y="3638226"/>
              <a:ext cx="1" cy="12718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BA3FA810-4756-4535-AB30-EEE991D39EDB}"/>
                </a:ext>
              </a:extLst>
            </p:cNvPr>
            <p:cNvCxnSpPr>
              <a:stCxn id="38" idx="2"/>
              <a:endCxn id="39" idx="0"/>
            </p:cNvCxnSpPr>
            <p:nvPr/>
          </p:nvCxnSpPr>
          <p:spPr>
            <a:xfrm>
              <a:off x="9220200" y="4230234"/>
              <a:ext cx="0" cy="12718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E92B861-9DAF-45A2-ACA3-2A601E015875}"/>
                </a:ext>
              </a:extLst>
            </p:cNvPr>
            <p:cNvCxnSpPr>
              <a:stCxn id="39" idx="2"/>
              <a:endCxn id="40" idx="0"/>
            </p:cNvCxnSpPr>
            <p:nvPr/>
          </p:nvCxnSpPr>
          <p:spPr>
            <a:xfrm>
              <a:off x="9220200" y="4822242"/>
              <a:ext cx="1" cy="12718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2B0D18A-F1A2-4803-B1FC-19A2256FA6CF}"/>
                </a:ext>
              </a:extLst>
            </p:cNvPr>
            <p:cNvCxnSpPr>
              <a:cxnSpLocks/>
              <a:stCxn id="40" idx="2"/>
              <a:endCxn id="41" idx="0"/>
            </p:cNvCxnSpPr>
            <p:nvPr/>
          </p:nvCxnSpPr>
          <p:spPr>
            <a:xfrm flipH="1">
              <a:off x="9220200" y="5414250"/>
              <a:ext cx="1" cy="127191"/>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5ACD8086-64FF-4EFA-9E14-193FDD6EAFA9}"/>
              </a:ext>
            </a:extLst>
          </p:cNvPr>
          <p:cNvSpPr txBox="1"/>
          <p:nvPr/>
        </p:nvSpPr>
        <p:spPr>
          <a:xfrm>
            <a:off x="102966" y="6310155"/>
            <a:ext cx="6093994" cy="400110"/>
          </a:xfrm>
          <a:prstGeom prst="rect">
            <a:avLst/>
          </a:prstGeom>
          <a:noFill/>
        </p:spPr>
        <p:txBody>
          <a:bodyPr wrap="square">
            <a:spAutoFit/>
          </a:bodyPr>
          <a:lstStyle/>
          <a:p>
            <a:pPr algn="r"/>
            <a:r>
              <a:rPr lang="en-US" sz="1000" b="0" i="0" u="none" strike="noStrike" baseline="0">
                <a:latin typeface="LMRoman10-Regular"/>
              </a:rPr>
              <a:t>[MS18a] N. Mhaskar and W. Smyth. String covering with optimal covers. </a:t>
            </a:r>
            <a:r>
              <a:rPr lang="en-US" sz="1000" b="0" i="1" u="none" strike="noStrike" baseline="0">
                <a:latin typeface="LMRoman10-Italic"/>
              </a:rPr>
              <a:t>Journal of</a:t>
            </a:r>
          </a:p>
          <a:p>
            <a:pPr algn="r"/>
            <a:r>
              <a:rPr lang="pt-BR" sz="1000" b="0" i="1" u="none" strike="noStrike" baseline="0">
                <a:latin typeface="LMRoman10-Italic"/>
              </a:rPr>
              <a:t>Discrete Algorithms </a:t>
            </a:r>
            <a:r>
              <a:rPr lang="pt-BR" sz="1000" b="0" i="0" u="none" strike="noStrike" baseline="0">
                <a:latin typeface="LMRoman10-Regular"/>
              </a:rPr>
              <a:t>51 (2018), 26–38. </a:t>
            </a:r>
            <a:r>
              <a:rPr lang="pt-BR" sz="1000" b="0" i="0" u="none" strike="noStrike" baseline="0">
                <a:latin typeface="LMRomanCaps10-Regular"/>
              </a:rPr>
              <a:t>issn</a:t>
            </a:r>
            <a:r>
              <a:rPr lang="pt-BR" sz="1000" b="0" i="0" u="none" strike="noStrike" baseline="0">
                <a:latin typeface="LMRoman10-Regular"/>
              </a:rPr>
              <a:t>: 1570-8667.</a:t>
            </a:r>
            <a:endParaRPr lang="en-CA" sz="1000"/>
          </a:p>
        </p:txBody>
      </p:sp>
    </p:spTree>
    <p:extLst>
      <p:ext uri="{BB962C8B-B14F-4D97-AF65-F5344CB8AC3E}">
        <p14:creationId xmlns:p14="http://schemas.microsoft.com/office/powerpoint/2010/main" val="32055163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 name="Title 4">
            <a:extLst>
              <a:ext uri="{FF2B5EF4-FFF2-40B4-BE49-F238E27FC236}">
                <a16:creationId xmlns:a16="http://schemas.microsoft.com/office/drawing/2014/main" id="{6C87958C-AB57-4D4B-B090-C77E611748E3}"/>
              </a:ext>
            </a:extLst>
          </p:cNvPr>
          <p:cNvSpPr>
            <a:spLocks noGrp="1"/>
          </p:cNvSpPr>
          <p:nvPr>
            <p:ph type="title"/>
          </p:nvPr>
        </p:nvSpPr>
        <p:spPr>
          <a:xfrm>
            <a:off x="838200" y="586992"/>
            <a:ext cx="4953000" cy="1664573"/>
          </a:xfrm>
        </p:spPr>
        <p:txBody>
          <a:bodyPr>
            <a:normAutofit/>
          </a:bodyPr>
          <a:lstStyle/>
          <a:p>
            <a:pPr>
              <a:lnSpc>
                <a:spcPct val="90000"/>
              </a:lnSpc>
            </a:pPr>
            <a:r>
              <a:rPr lang="en-CA" sz="4000">
                <a:solidFill>
                  <a:schemeClr val="tx2"/>
                </a:solidFill>
              </a:rPr>
              <a:t>MAXCOVER</a:t>
            </a:r>
            <a:br>
              <a:rPr lang="en-CA" sz="3700">
                <a:solidFill>
                  <a:schemeClr val="tx2"/>
                </a:solidFill>
              </a:rPr>
            </a:br>
            <a:r>
              <a:rPr lang="en-CA" sz="2000" b="0">
                <a:solidFill>
                  <a:schemeClr val="tx2"/>
                </a:solidFill>
              </a:rPr>
              <a:t>Software Architecture</a:t>
            </a:r>
          </a:p>
        </p:txBody>
      </p:sp>
      <p:sp>
        <p:nvSpPr>
          <p:cNvPr id="12" name="Content Placeholder 11">
            <a:extLst>
              <a:ext uri="{FF2B5EF4-FFF2-40B4-BE49-F238E27FC236}">
                <a16:creationId xmlns:a16="http://schemas.microsoft.com/office/drawing/2014/main" id="{2377EF59-30F4-DCE6-9B5A-0ECD90E1272F}"/>
              </a:ext>
            </a:extLst>
          </p:cNvPr>
          <p:cNvSpPr>
            <a:spLocks noGrp="1"/>
          </p:cNvSpPr>
          <p:nvPr>
            <p:ph idx="1"/>
          </p:nvPr>
        </p:nvSpPr>
        <p:spPr>
          <a:xfrm>
            <a:off x="838200" y="2411653"/>
            <a:ext cx="4952681" cy="2994845"/>
          </a:xfrm>
        </p:spPr>
        <p:txBody>
          <a:bodyPr anchor="ctr">
            <a:normAutofit/>
          </a:bodyPr>
          <a:lstStyle/>
          <a:p>
            <a:r>
              <a:rPr lang="en-US" sz="1800">
                <a:solidFill>
                  <a:schemeClr val="tx2"/>
                </a:solidFill>
                <a:cs typeface="Courier New" panose="02070309020205020404" pitchFamily="49" charset="0"/>
              </a:rPr>
              <a:t>Overall algorithm and structure based </a:t>
            </a:r>
            <a:br>
              <a:rPr lang="en-US" sz="1800">
                <a:solidFill>
                  <a:schemeClr val="tx2"/>
                </a:solidFill>
                <a:cs typeface="Courier New" panose="02070309020205020404" pitchFamily="49" charset="0"/>
              </a:rPr>
            </a:br>
            <a:r>
              <a:rPr lang="en-US" sz="1800">
                <a:solidFill>
                  <a:schemeClr val="tx2"/>
                </a:solidFill>
                <a:cs typeface="Courier New" panose="02070309020205020404" pitchFamily="49" charset="0"/>
              </a:rPr>
              <a:t>on pseudocode provided by </a:t>
            </a:r>
            <a:br>
              <a:rPr lang="en-US" sz="1800">
                <a:solidFill>
                  <a:schemeClr val="tx2"/>
                </a:solidFill>
                <a:cs typeface="Courier New" panose="02070309020205020404" pitchFamily="49" charset="0"/>
              </a:rPr>
            </a:br>
            <a:r>
              <a:rPr lang="en-US" sz="1800">
                <a:solidFill>
                  <a:schemeClr val="tx2"/>
                </a:solidFill>
                <a:cs typeface="Courier New" panose="02070309020205020404" pitchFamily="49" charset="0"/>
              </a:rPr>
              <a:t>Mhaskar and Smyth </a:t>
            </a:r>
            <a:r>
              <a:rPr lang="en-US" sz="1800" b="1">
                <a:solidFill>
                  <a:schemeClr val="tx2"/>
                </a:solidFill>
                <a:cs typeface="Courier New" panose="02070309020205020404" pitchFamily="49" charset="0"/>
              </a:rPr>
              <a:t>[MS18a]</a:t>
            </a:r>
          </a:p>
        </p:txBody>
      </p:sp>
      <p:sp>
        <p:nvSpPr>
          <p:cNvPr id="19" name="Rectangle 18">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96875" y="0"/>
            <a:ext cx="5992075"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4F5CB7-A3D1-44A9-8B58-DB497DD7DD92}"/>
              </a:ext>
            </a:extLst>
          </p:cNvPr>
          <p:cNvSpPr>
            <a:spLocks noGrp="1"/>
          </p:cNvSpPr>
          <p:nvPr>
            <p:ph type="sldNum" sz="quarter" idx="12"/>
          </p:nvPr>
        </p:nvSpPr>
        <p:spPr>
          <a:xfrm>
            <a:off x="8610600" y="6327648"/>
            <a:ext cx="2743200" cy="365125"/>
          </a:xfrm>
        </p:spPr>
        <p:txBody>
          <a:bodyPr>
            <a:normAutofit/>
          </a:bodyPr>
          <a:lstStyle/>
          <a:p>
            <a:pPr>
              <a:spcAft>
                <a:spcPts val="600"/>
              </a:spcAft>
            </a:pPr>
            <a:fld id="{73B850FF-6169-4056-8077-06FFA93A5366}" type="slidenum">
              <a:rPr lang="en-US" smtClean="0"/>
              <a:pPr>
                <a:spcAft>
                  <a:spcPts val="600"/>
                </a:spcAft>
              </a:pPr>
              <a:t>87</a:t>
            </a:fld>
            <a:endParaRPr lang="en-US"/>
          </a:p>
        </p:txBody>
      </p:sp>
      <p:grpSp>
        <p:nvGrpSpPr>
          <p:cNvPr id="85" name="Group 84">
            <a:extLst>
              <a:ext uri="{FF2B5EF4-FFF2-40B4-BE49-F238E27FC236}">
                <a16:creationId xmlns:a16="http://schemas.microsoft.com/office/drawing/2014/main" id="{FBB0C4DC-F811-49B9-9E03-B30D85E76230}"/>
              </a:ext>
            </a:extLst>
          </p:cNvPr>
          <p:cNvGrpSpPr/>
          <p:nvPr/>
        </p:nvGrpSpPr>
        <p:grpSpPr>
          <a:xfrm>
            <a:off x="7785241" y="586992"/>
            <a:ext cx="2869918" cy="5638576"/>
            <a:chOff x="7785241" y="594744"/>
            <a:chExt cx="2869918" cy="5638576"/>
          </a:xfrm>
        </p:grpSpPr>
        <p:grpSp>
          <p:nvGrpSpPr>
            <p:cNvPr id="47" name="Group 46">
              <a:extLst>
                <a:ext uri="{FF2B5EF4-FFF2-40B4-BE49-F238E27FC236}">
                  <a16:creationId xmlns:a16="http://schemas.microsoft.com/office/drawing/2014/main" id="{39B2E898-F609-4A27-A6A8-48418B46525C}"/>
                </a:ext>
              </a:extLst>
            </p:cNvPr>
            <p:cNvGrpSpPr/>
            <p:nvPr/>
          </p:nvGrpSpPr>
          <p:grpSpPr>
            <a:xfrm>
              <a:off x="7785241" y="594744"/>
              <a:ext cx="2869918" cy="5638576"/>
              <a:chOff x="8467183" y="594744"/>
              <a:chExt cx="2869918" cy="5638576"/>
            </a:xfrm>
          </p:grpSpPr>
          <p:sp>
            <p:nvSpPr>
              <p:cNvPr id="14" name="Oval 13">
                <a:extLst>
                  <a:ext uri="{FF2B5EF4-FFF2-40B4-BE49-F238E27FC236}">
                    <a16:creationId xmlns:a16="http://schemas.microsoft.com/office/drawing/2014/main" id="{5E203D51-417C-49A4-9A84-8EF2F0928181}"/>
                  </a:ext>
                </a:extLst>
              </p:cNvPr>
              <p:cNvSpPr/>
              <p:nvPr/>
            </p:nvSpPr>
            <p:spPr>
              <a:xfrm>
                <a:off x="9381442" y="594744"/>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Main()</a:t>
                </a:r>
              </a:p>
            </p:txBody>
          </p:sp>
          <p:sp>
            <p:nvSpPr>
              <p:cNvPr id="16" name="Rectangle 15">
                <a:extLst>
                  <a:ext uri="{FF2B5EF4-FFF2-40B4-BE49-F238E27FC236}">
                    <a16:creationId xmlns:a16="http://schemas.microsoft.com/office/drawing/2014/main" id="{AAFC3184-0AB7-4051-9C91-D8E6A2505BD8}"/>
                  </a:ext>
                </a:extLst>
              </p:cNvPr>
              <p:cNvSpPr/>
              <p:nvPr/>
            </p:nvSpPr>
            <p:spPr>
              <a:xfrm>
                <a:off x="9273492" y="1397382"/>
                <a:ext cx="1303020"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latin typeface="Courier New" panose="02070309020205020404" pitchFamily="49" charset="0"/>
                    <a:cs typeface="Courier New" panose="02070309020205020404" pitchFamily="49" charset="0"/>
                  </a:rPr>
                  <a:t>Compute_MC</a:t>
                </a:r>
                <a:r>
                  <a:rPr lang="en-CA" sz="1200">
                    <a:latin typeface="Courier New" panose="02070309020205020404" pitchFamily="49" charset="0"/>
                    <a:cs typeface="Courier New" panose="02070309020205020404" pitchFamily="49" charset="0"/>
                  </a:rPr>
                  <a:t>()</a:t>
                </a:r>
              </a:p>
            </p:txBody>
          </p:sp>
          <p:grpSp>
            <p:nvGrpSpPr>
              <p:cNvPr id="45" name="Group 44">
                <a:extLst>
                  <a:ext uri="{FF2B5EF4-FFF2-40B4-BE49-F238E27FC236}">
                    <a16:creationId xmlns:a16="http://schemas.microsoft.com/office/drawing/2014/main" id="{08E54B40-10B9-49B1-A21C-8C2D3CD24E81}"/>
                  </a:ext>
                </a:extLst>
              </p:cNvPr>
              <p:cNvGrpSpPr/>
              <p:nvPr/>
            </p:nvGrpSpPr>
            <p:grpSpPr>
              <a:xfrm>
                <a:off x="8467183" y="1989390"/>
                <a:ext cx="2869918" cy="464820"/>
                <a:chOff x="8266843" y="1992679"/>
                <a:chExt cx="2869918" cy="464820"/>
              </a:xfrm>
            </p:grpSpPr>
            <p:sp>
              <p:nvSpPr>
                <p:cNvPr id="18" name="Rectangle: Rounded Corners 17">
                  <a:extLst>
                    <a:ext uri="{FF2B5EF4-FFF2-40B4-BE49-F238E27FC236}">
                      <a16:creationId xmlns:a16="http://schemas.microsoft.com/office/drawing/2014/main" id="{FFCF6380-A8A0-44DE-A38A-52522787A87D}"/>
                    </a:ext>
                  </a:extLst>
                </p:cNvPr>
                <p:cNvSpPr/>
                <p:nvPr/>
              </p:nvSpPr>
              <p:spPr>
                <a:xfrm>
                  <a:off x="8266843" y="1992679"/>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SA</a:t>
                  </a:r>
                </a:p>
              </p:txBody>
            </p:sp>
            <p:sp>
              <p:nvSpPr>
                <p:cNvPr id="33" name="Rectangle: Rounded Corners 32">
                  <a:extLst>
                    <a:ext uri="{FF2B5EF4-FFF2-40B4-BE49-F238E27FC236}">
                      <a16:creationId xmlns:a16="http://schemas.microsoft.com/office/drawing/2014/main" id="{EB6C3E2B-CF12-4F14-B95D-BBDEA3D05DB9}"/>
                    </a:ext>
                  </a:extLst>
                </p:cNvPr>
                <p:cNvSpPr/>
                <p:nvPr/>
              </p:nvSpPr>
              <p:spPr>
                <a:xfrm>
                  <a:off x="9324418" y="1992679"/>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LCP</a:t>
                  </a:r>
                </a:p>
              </p:txBody>
            </p:sp>
            <p:sp>
              <p:nvSpPr>
                <p:cNvPr id="34" name="Rectangle: Rounded Corners 33">
                  <a:extLst>
                    <a:ext uri="{FF2B5EF4-FFF2-40B4-BE49-F238E27FC236}">
                      <a16:creationId xmlns:a16="http://schemas.microsoft.com/office/drawing/2014/main" id="{12D097DA-539E-4700-9600-CD3BBC8F053A}"/>
                    </a:ext>
                  </a:extLst>
                </p:cNvPr>
                <p:cNvSpPr/>
                <p:nvPr/>
              </p:nvSpPr>
              <p:spPr>
                <a:xfrm>
                  <a:off x="10381993" y="1992679"/>
                  <a:ext cx="75476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RSF</a:t>
                  </a:r>
                </a:p>
              </p:txBody>
            </p:sp>
          </p:grpSp>
          <p:grpSp>
            <p:nvGrpSpPr>
              <p:cNvPr id="46" name="Group 45">
                <a:extLst>
                  <a:ext uri="{FF2B5EF4-FFF2-40B4-BE49-F238E27FC236}">
                    <a16:creationId xmlns:a16="http://schemas.microsoft.com/office/drawing/2014/main" id="{F620D368-8D71-46E3-803E-8AC84E066FC3}"/>
                  </a:ext>
                </a:extLst>
              </p:cNvPr>
              <p:cNvGrpSpPr/>
              <p:nvPr/>
            </p:nvGrpSpPr>
            <p:grpSpPr>
              <a:xfrm>
                <a:off x="9062604" y="2581398"/>
                <a:ext cx="1679076" cy="464820"/>
                <a:chOff x="8862264" y="2593798"/>
                <a:chExt cx="1679076" cy="464820"/>
              </a:xfrm>
            </p:grpSpPr>
            <p:sp>
              <p:nvSpPr>
                <p:cNvPr id="35" name="Rectangle: Rounded Corners 34">
                  <a:extLst>
                    <a:ext uri="{FF2B5EF4-FFF2-40B4-BE49-F238E27FC236}">
                      <a16:creationId xmlns:a16="http://schemas.microsoft.com/office/drawing/2014/main" id="{9FBF3673-6977-45CC-9B96-DBBC5E043F30}"/>
                    </a:ext>
                  </a:extLst>
                </p:cNvPr>
                <p:cNvSpPr/>
                <p:nvPr/>
              </p:nvSpPr>
              <p:spPr>
                <a:xfrm>
                  <a:off x="8862264" y="2593798"/>
                  <a:ext cx="774616" cy="464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Courier New" panose="02070309020205020404" pitchFamily="49" charset="0"/>
                      <a:cs typeface="Courier New" panose="02070309020205020404" pitchFamily="49" charset="0"/>
                    </a:rPr>
                    <a:t>R</a:t>
                  </a:r>
                  <a:r>
                    <a:rPr lang="en-CA" baseline="-25000">
                      <a:latin typeface="Courier New" panose="02070309020205020404" pitchFamily="49" charset="0"/>
                      <a:cs typeface="Courier New" panose="02070309020205020404" pitchFamily="49" charset="0"/>
                    </a:rPr>
                    <a:t>1</a:t>
                  </a:r>
                </a:p>
              </p:txBody>
            </p:sp>
            <p:sp>
              <p:nvSpPr>
                <p:cNvPr id="36" name="Rectangle: Rounded Corners 35">
                  <a:extLst>
                    <a:ext uri="{FF2B5EF4-FFF2-40B4-BE49-F238E27FC236}">
                      <a16:creationId xmlns:a16="http://schemas.microsoft.com/office/drawing/2014/main" id="{86A1E248-A75A-4D89-9140-05A793E4F50E}"/>
                    </a:ext>
                  </a:extLst>
                </p:cNvPr>
                <p:cNvSpPr/>
                <p:nvPr/>
              </p:nvSpPr>
              <p:spPr>
                <a:xfrm>
                  <a:off x="9783522" y="2593798"/>
                  <a:ext cx="757818" cy="464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Courier New" panose="02070309020205020404" pitchFamily="49" charset="0"/>
                      <a:cs typeface="Courier New" panose="02070309020205020404" pitchFamily="49" charset="0"/>
                    </a:rPr>
                    <a:t>R</a:t>
                  </a:r>
                  <a:r>
                    <a:rPr lang="en-CA" baseline="-25000">
                      <a:latin typeface="Courier New" panose="02070309020205020404" pitchFamily="49" charset="0"/>
                      <a:cs typeface="Courier New" panose="02070309020205020404" pitchFamily="49" charset="0"/>
                    </a:rPr>
                    <a:t>m</a:t>
                  </a:r>
                </a:p>
              </p:txBody>
            </p:sp>
          </p:grpSp>
          <p:sp>
            <p:nvSpPr>
              <p:cNvPr id="37" name="Rectangle 36">
                <a:extLst>
                  <a:ext uri="{FF2B5EF4-FFF2-40B4-BE49-F238E27FC236}">
                    <a16:creationId xmlns:a16="http://schemas.microsoft.com/office/drawing/2014/main" id="{09C012EA-86BC-4920-AFD3-B675255EA350}"/>
                  </a:ext>
                </a:extLst>
              </p:cNvPr>
              <p:cNvSpPr/>
              <p:nvPr/>
            </p:nvSpPr>
            <p:spPr>
              <a:xfrm>
                <a:off x="9064593" y="3173406"/>
                <a:ext cx="1675099"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latin typeface="Courier New" panose="02070309020205020404" pitchFamily="49" charset="0"/>
                    <a:cs typeface="Courier New" panose="02070309020205020404" pitchFamily="49" charset="0"/>
                  </a:rPr>
                  <a:t>Runs_for_exrun</a:t>
                </a:r>
                <a:r>
                  <a:rPr lang="en-CA" sz="1200">
                    <a:latin typeface="Courier New" panose="02070309020205020404" pitchFamily="49" charset="0"/>
                    <a:cs typeface="Courier New" panose="02070309020205020404" pitchFamily="49" charset="0"/>
                  </a:rPr>
                  <a:t>()</a:t>
                </a:r>
              </a:p>
            </p:txBody>
          </p:sp>
          <p:sp>
            <p:nvSpPr>
              <p:cNvPr id="38" name="Rectangle: Rounded Corners 37">
                <a:extLst>
                  <a:ext uri="{FF2B5EF4-FFF2-40B4-BE49-F238E27FC236}">
                    <a16:creationId xmlns:a16="http://schemas.microsoft.com/office/drawing/2014/main" id="{36B80F05-843C-4033-86E1-FF1C67C8061F}"/>
                  </a:ext>
                </a:extLst>
              </p:cNvPr>
              <p:cNvSpPr/>
              <p:nvPr/>
            </p:nvSpPr>
            <p:spPr>
              <a:xfrm>
                <a:off x="9523233" y="3765414"/>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OLP</a:t>
                </a:r>
              </a:p>
            </p:txBody>
          </p:sp>
          <p:sp>
            <p:nvSpPr>
              <p:cNvPr id="39" name="Rectangle: Rounded Corners 38">
                <a:extLst>
                  <a:ext uri="{FF2B5EF4-FFF2-40B4-BE49-F238E27FC236}">
                    <a16:creationId xmlns:a16="http://schemas.microsoft.com/office/drawing/2014/main" id="{61FF4325-4A2F-49E5-99E3-5D739F2EE0AF}"/>
                  </a:ext>
                </a:extLst>
              </p:cNvPr>
              <p:cNvSpPr/>
              <p:nvPr/>
            </p:nvSpPr>
            <p:spPr>
              <a:xfrm>
                <a:off x="9523233" y="4357422"/>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RSPC</a:t>
                </a:r>
              </a:p>
            </p:txBody>
          </p:sp>
          <p:sp>
            <p:nvSpPr>
              <p:cNvPr id="40" name="Rectangle: Rounded Corners 39">
                <a:extLst>
                  <a:ext uri="{FF2B5EF4-FFF2-40B4-BE49-F238E27FC236}">
                    <a16:creationId xmlns:a16="http://schemas.microsoft.com/office/drawing/2014/main" id="{D8CC045F-15F3-42B6-A838-1D6680F44917}"/>
                  </a:ext>
                </a:extLst>
              </p:cNvPr>
              <p:cNvSpPr/>
              <p:nvPr/>
            </p:nvSpPr>
            <p:spPr>
              <a:xfrm>
                <a:off x="9450518" y="4949430"/>
                <a:ext cx="903249" cy="464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latin typeface="Courier New" panose="02070309020205020404" pitchFamily="49" charset="0"/>
                    <a:cs typeface="Courier New" panose="02070309020205020404" pitchFamily="49" charset="0"/>
                  </a:rPr>
                  <a:t>MC_List</a:t>
                </a:r>
                <a:endParaRPr lang="en-CA" sz="1200" baseline="-25000">
                  <a:latin typeface="Courier New" panose="02070309020205020404" pitchFamily="49" charset="0"/>
                  <a:cs typeface="Courier New" panose="02070309020205020404" pitchFamily="49" charset="0"/>
                </a:endParaRPr>
              </a:p>
            </p:txBody>
          </p:sp>
          <p:sp>
            <p:nvSpPr>
              <p:cNvPr id="41" name="Oval 40">
                <a:extLst>
                  <a:ext uri="{FF2B5EF4-FFF2-40B4-BE49-F238E27FC236}">
                    <a16:creationId xmlns:a16="http://schemas.microsoft.com/office/drawing/2014/main" id="{40625628-2BD4-453D-A7CE-C1EAC4AA269B}"/>
                  </a:ext>
                </a:extLst>
              </p:cNvPr>
              <p:cNvSpPr/>
              <p:nvPr/>
            </p:nvSpPr>
            <p:spPr>
              <a:xfrm>
                <a:off x="9364932" y="5541441"/>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Output</a:t>
                </a:r>
              </a:p>
            </p:txBody>
          </p:sp>
        </p:grpSp>
        <p:cxnSp>
          <p:nvCxnSpPr>
            <p:cNvPr id="49" name="Connector: Elbow 48">
              <a:extLst>
                <a:ext uri="{FF2B5EF4-FFF2-40B4-BE49-F238E27FC236}">
                  <a16:creationId xmlns:a16="http://schemas.microsoft.com/office/drawing/2014/main" id="{187295D2-6AD6-408A-9C87-B0B637358682}"/>
                </a:ext>
              </a:extLst>
            </p:cNvPr>
            <p:cNvCxnSpPr>
              <a:stCxn id="14" idx="4"/>
              <a:endCxn id="16" idx="0"/>
            </p:cNvCxnSpPr>
            <p:nvPr/>
          </p:nvCxnSpPr>
          <p:spPr>
            <a:xfrm rot="16200000" flipH="1">
              <a:off x="9184506" y="1338827"/>
              <a:ext cx="110759" cy="6350"/>
            </a:xfrm>
            <a:prstGeom prst="bentConnector3">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7A2647F4-B490-4ABC-BB7D-35F5212899F1}"/>
                </a:ext>
              </a:extLst>
            </p:cNvPr>
            <p:cNvCxnSpPr>
              <a:cxnSpLocks/>
              <a:stCxn id="16" idx="2"/>
              <a:endCxn id="18" idx="1"/>
            </p:cNvCxnSpPr>
            <p:nvPr/>
          </p:nvCxnSpPr>
          <p:spPr>
            <a:xfrm rot="5400000">
              <a:off x="8334352" y="1313092"/>
              <a:ext cx="359598" cy="1457819"/>
            </a:xfrm>
            <a:prstGeom prst="bentConnector4">
              <a:avLst>
                <a:gd name="adj1" fmla="val 17685"/>
                <a:gd name="adj2" fmla="val 11568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F38F0C44-A1CA-4EDB-AEBF-E41A2839F91D}"/>
                </a:ext>
              </a:extLst>
            </p:cNvPr>
            <p:cNvCxnSpPr>
              <a:stCxn id="18" idx="3"/>
              <a:endCxn id="33" idx="1"/>
            </p:cNvCxnSpPr>
            <p:nvPr/>
          </p:nvCxnSpPr>
          <p:spPr>
            <a:xfrm>
              <a:off x="8559857" y="2221800"/>
              <a:ext cx="282959"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AF6A3F5A-23EF-4487-A277-F996D2D29A05}"/>
                </a:ext>
              </a:extLst>
            </p:cNvPr>
            <p:cNvCxnSpPr>
              <a:cxnSpLocks/>
              <a:stCxn id="33" idx="3"/>
              <a:endCxn id="34" idx="1"/>
            </p:cNvCxnSpPr>
            <p:nvPr/>
          </p:nvCxnSpPr>
          <p:spPr>
            <a:xfrm>
              <a:off x="9617432" y="2221800"/>
              <a:ext cx="282959"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57689F78-A83F-4FE6-A9A4-E2B176B3FB67}"/>
                </a:ext>
              </a:extLst>
            </p:cNvPr>
            <p:cNvCxnSpPr>
              <a:cxnSpLocks/>
              <a:stCxn id="34" idx="3"/>
              <a:endCxn id="35" idx="1"/>
            </p:cNvCxnSpPr>
            <p:nvPr/>
          </p:nvCxnSpPr>
          <p:spPr>
            <a:xfrm flipH="1">
              <a:off x="8380662" y="2221800"/>
              <a:ext cx="2274497" cy="592008"/>
            </a:xfrm>
            <a:prstGeom prst="bentConnector5">
              <a:avLst>
                <a:gd name="adj1" fmla="val -10051"/>
                <a:gd name="adj2" fmla="val 50000"/>
                <a:gd name="adj3" fmla="val 11005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C3A45F69-283A-47CD-B759-D4622BC544AD}"/>
                </a:ext>
              </a:extLst>
            </p:cNvPr>
            <p:cNvCxnSpPr>
              <a:stCxn id="35" idx="3"/>
              <a:endCxn id="36" idx="1"/>
            </p:cNvCxnSpPr>
            <p:nvPr/>
          </p:nvCxnSpPr>
          <p:spPr>
            <a:xfrm>
              <a:off x="9155278" y="2813808"/>
              <a:ext cx="146642"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69670C9C-469E-4223-BF78-0D5765009385}"/>
                </a:ext>
              </a:extLst>
            </p:cNvPr>
            <p:cNvCxnSpPr>
              <a:cxnSpLocks/>
              <a:stCxn id="36" idx="3"/>
              <a:endCxn id="37" idx="1"/>
            </p:cNvCxnSpPr>
            <p:nvPr/>
          </p:nvCxnSpPr>
          <p:spPr>
            <a:xfrm flipH="1">
              <a:off x="8382651" y="2813808"/>
              <a:ext cx="1677087" cy="592008"/>
            </a:xfrm>
            <a:prstGeom prst="bentConnector5">
              <a:avLst>
                <a:gd name="adj1" fmla="val -13631"/>
                <a:gd name="adj2" fmla="val 50000"/>
                <a:gd name="adj3" fmla="val 11363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DA80D45F-B00C-4E93-BAC8-FE84740BCF51}"/>
                </a:ext>
              </a:extLst>
            </p:cNvPr>
            <p:cNvCxnSpPr>
              <a:stCxn id="37" idx="2"/>
              <a:endCxn id="38" idx="0"/>
            </p:cNvCxnSpPr>
            <p:nvPr/>
          </p:nvCxnSpPr>
          <p:spPr>
            <a:xfrm flipH="1">
              <a:off x="9220200" y="3638226"/>
              <a:ext cx="1" cy="12718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BA3FA810-4756-4535-AB30-EEE991D39EDB}"/>
                </a:ext>
              </a:extLst>
            </p:cNvPr>
            <p:cNvCxnSpPr>
              <a:stCxn id="38" idx="2"/>
              <a:endCxn id="39" idx="0"/>
            </p:cNvCxnSpPr>
            <p:nvPr/>
          </p:nvCxnSpPr>
          <p:spPr>
            <a:xfrm>
              <a:off x="9220200" y="4230234"/>
              <a:ext cx="0" cy="12718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E92B861-9DAF-45A2-ACA3-2A601E015875}"/>
                </a:ext>
              </a:extLst>
            </p:cNvPr>
            <p:cNvCxnSpPr>
              <a:stCxn id="39" idx="2"/>
              <a:endCxn id="40" idx="0"/>
            </p:cNvCxnSpPr>
            <p:nvPr/>
          </p:nvCxnSpPr>
          <p:spPr>
            <a:xfrm>
              <a:off x="9220200" y="4822242"/>
              <a:ext cx="1" cy="12718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2B0D18A-F1A2-4803-B1FC-19A2256FA6CF}"/>
                </a:ext>
              </a:extLst>
            </p:cNvPr>
            <p:cNvCxnSpPr>
              <a:cxnSpLocks/>
              <a:stCxn id="40" idx="2"/>
              <a:endCxn id="41" idx="0"/>
            </p:cNvCxnSpPr>
            <p:nvPr/>
          </p:nvCxnSpPr>
          <p:spPr>
            <a:xfrm flipH="1">
              <a:off x="9220200" y="5414250"/>
              <a:ext cx="1" cy="127191"/>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
        <p:nvSpPr>
          <p:cNvPr id="87" name="TextBox 86">
            <a:extLst>
              <a:ext uri="{FF2B5EF4-FFF2-40B4-BE49-F238E27FC236}">
                <a16:creationId xmlns:a16="http://schemas.microsoft.com/office/drawing/2014/main" id="{4A1E12A6-5E75-43C6-97D1-ED562F5F82CE}"/>
              </a:ext>
            </a:extLst>
          </p:cNvPr>
          <p:cNvSpPr txBox="1"/>
          <p:nvPr/>
        </p:nvSpPr>
        <p:spPr>
          <a:xfrm>
            <a:off x="102966" y="6310155"/>
            <a:ext cx="6093994" cy="400110"/>
          </a:xfrm>
          <a:prstGeom prst="rect">
            <a:avLst/>
          </a:prstGeom>
          <a:noFill/>
        </p:spPr>
        <p:txBody>
          <a:bodyPr wrap="square">
            <a:spAutoFit/>
          </a:bodyPr>
          <a:lstStyle/>
          <a:p>
            <a:pPr algn="r"/>
            <a:r>
              <a:rPr lang="en-US" sz="1000" b="0" i="0" u="none" strike="noStrike" baseline="0">
                <a:latin typeface="LMRoman10-Regular"/>
              </a:rPr>
              <a:t>[MS18a] N. Mhaskar and W. Smyth. String covering with optimal covers. </a:t>
            </a:r>
            <a:r>
              <a:rPr lang="en-US" sz="1000" b="0" i="1" u="none" strike="noStrike" baseline="0">
                <a:latin typeface="LMRoman10-Italic"/>
              </a:rPr>
              <a:t>Journal of</a:t>
            </a:r>
          </a:p>
          <a:p>
            <a:pPr algn="r"/>
            <a:r>
              <a:rPr lang="pt-BR" sz="1000" b="0" i="1" u="none" strike="noStrike" baseline="0">
                <a:latin typeface="LMRoman10-Italic"/>
              </a:rPr>
              <a:t>Discrete Algorithms </a:t>
            </a:r>
            <a:r>
              <a:rPr lang="pt-BR" sz="1000" b="0" i="0" u="none" strike="noStrike" baseline="0">
                <a:latin typeface="LMRoman10-Regular"/>
              </a:rPr>
              <a:t>51 (2018), 26–38. </a:t>
            </a:r>
            <a:r>
              <a:rPr lang="pt-BR" sz="1000" b="0" i="0" u="none" strike="noStrike" baseline="0">
                <a:latin typeface="LMRomanCaps10-Regular"/>
              </a:rPr>
              <a:t>issn</a:t>
            </a:r>
            <a:r>
              <a:rPr lang="pt-BR" sz="1000" b="0" i="0" u="none" strike="noStrike" baseline="0">
                <a:latin typeface="LMRoman10-Regular"/>
              </a:rPr>
              <a:t>: 1570-8667.</a:t>
            </a:r>
            <a:endParaRPr lang="en-CA" sz="1000"/>
          </a:p>
        </p:txBody>
      </p:sp>
    </p:spTree>
    <p:extLst>
      <p:ext uri="{BB962C8B-B14F-4D97-AF65-F5344CB8AC3E}">
        <p14:creationId xmlns:p14="http://schemas.microsoft.com/office/powerpoint/2010/main" val="36601353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 name="Title 4">
            <a:extLst>
              <a:ext uri="{FF2B5EF4-FFF2-40B4-BE49-F238E27FC236}">
                <a16:creationId xmlns:a16="http://schemas.microsoft.com/office/drawing/2014/main" id="{6C87958C-AB57-4D4B-B090-C77E611748E3}"/>
              </a:ext>
            </a:extLst>
          </p:cNvPr>
          <p:cNvSpPr>
            <a:spLocks noGrp="1"/>
          </p:cNvSpPr>
          <p:nvPr>
            <p:ph type="title"/>
          </p:nvPr>
        </p:nvSpPr>
        <p:spPr>
          <a:xfrm>
            <a:off x="838200" y="586992"/>
            <a:ext cx="4953000" cy="1664573"/>
          </a:xfrm>
        </p:spPr>
        <p:txBody>
          <a:bodyPr>
            <a:normAutofit/>
          </a:bodyPr>
          <a:lstStyle/>
          <a:p>
            <a:pPr>
              <a:lnSpc>
                <a:spcPct val="90000"/>
              </a:lnSpc>
            </a:pPr>
            <a:r>
              <a:rPr lang="en-CA" sz="4000">
                <a:solidFill>
                  <a:schemeClr val="tx2"/>
                </a:solidFill>
              </a:rPr>
              <a:t>MAXCOVER</a:t>
            </a:r>
            <a:br>
              <a:rPr lang="en-CA" sz="3700">
                <a:solidFill>
                  <a:schemeClr val="tx2"/>
                </a:solidFill>
              </a:rPr>
            </a:br>
            <a:r>
              <a:rPr lang="en-CA" sz="2000" b="0">
                <a:solidFill>
                  <a:schemeClr val="tx2"/>
                </a:solidFill>
              </a:rPr>
              <a:t>Software Architecture</a:t>
            </a:r>
          </a:p>
        </p:txBody>
      </p:sp>
      <p:sp>
        <p:nvSpPr>
          <p:cNvPr id="12" name="Content Placeholder 11">
            <a:extLst>
              <a:ext uri="{FF2B5EF4-FFF2-40B4-BE49-F238E27FC236}">
                <a16:creationId xmlns:a16="http://schemas.microsoft.com/office/drawing/2014/main" id="{2377EF59-30F4-DCE6-9B5A-0ECD90E1272F}"/>
              </a:ext>
            </a:extLst>
          </p:cNvPr>
          <p:cNvSpPr>
            <a:spLocks noGrp="1"/>
          </p:cNvSpPr>
          <p:nvPr>
            <p:ph idx="1"/>
          </p:nvPr>
        </p:nvSpPr>
        <p:spPr>
          <a:xfrm>
            <a:off x="709723" y="2315771"/>
            <a:ext cx="5094629" cy="3090728"/>
          </a:xfrm>
        </p:spPr>
        <p:txBody>
          <a:bodyPr anchor="ctr">
            <a:normAutofit/>
          </a:bodyPr>
          <a:lstStyle/>
          <a:p>
            <a:r>
              <a:rPr lang="en-US" sz="1800" err="1">
                <a:solidFill>
                  <a:schemeClr val="tx2"/>
                </a:solidFill>
                <a:latin typeface="Courier New" panose="02070309020205020404" pitchFamily="49" charset="0"/>
                <a:cs typeface="Courier New" panose="02070309020205020404" pitchFamily="49" charset="0"/>
              </a:rPr>
              <a:t>Compute_MC</a:t>
            </a:r>
            <a:r>
              <a:rPr lang="en-US" sz="1800">
                <a:solidFill>
                  <a:schemeClr val="tx2"/>
                </a:solidFill>
                <a:latin typeface="Courier New" panose="02070309020205020404" pitchFamily="49" charset="0"/>
                <a:cs typeface="Courier New" panose="02070309020205020404" pitchFamily="49" charset="0"/>
              </a:rPr>
              <a:t>()</a:t>
            </a:r>
            <a:r>
              <a:rPr lang="en-US" sz="1800">
                <a:solidFill>
                  <a:schemeClr val="tx2"/>
                </a:solidFill>
              </a:rPr>
              <a:t> begins a sequence of procedures to compute the following arrays: </a:t>
            </a:r>
          </a:p>
          <a:p>
            <a:pPr lvl="1"/>
            <a:r>
              <a:rPr lang="en-US" sz="1800">
                <a:solidFill>
                  <a:schemeClr val="tx2"/>
                </a:solidFill>
                <a:latin typeface="Lobster" panose="00000500000000000000" pitchFamily="2" charset="0"/>
                <a:cs typeface="Courier New" panose="02070309020205020404" pitchFamily="49" charset="0"/>
              </a:rPr>
              <a:t>SA</a:t>
            </a:r>
          </a:p>
          <a:p>
            <a:pPr lvl="1"/>
            <a:r>
              <a:rPr lang="en-US" sz="1800">
                <a:solidFill>
                  <a:schemeClr val="tx2"/>
                </a:solidFill>
                <a:latin typeface="Lobster" panose="00000500000000000000" pitchFamily="2" charset="0"/>
                <a:cs typeface="Courier New" panose="02070309020205020404" pitchFamily="49" charset="0"/>
              </a:rPr>
              <a:t>LCP</a:t>
            </a:r>
          </a:p>
          <a:p>
            <a:pPr lvl="1"/>
            <a:r>
              <a:rPr lang="en-US" sz="1800">
                <a:solidFill>
                  <a:schemeClr val="tx2"/>
                </a:solidFill>
                <a:latin typeface="Lobster" panose="00000500000000000000" pitchFamily="2" charset="0"/>
                <a:cs typeface="Courier New" panose="02070309020205020404" pitchFamily="49" charset="0"/>
              </a:rPr>
              <a:t>RSF</a:t>
            </a:r>
          </a:p>
          <a:p>
            <a:pPr lvl="1"/>
            <a:r>
              <a:rPr lang="en-US" sz="1800">
                <a:solidFill>
                  <a:schemeClr val="tx2"/>
                </a:solidFill>
                <a:latin typeface="Lobster" panose="00000500000000000000" pitchFamily="2" charset="0"/>
                <a:cs typeface="Courier New" panose="02070309020205020404" pitchFamily="49" charset="0"/>
              </a:rPr>
              <a:t>OLP </a:t>
            </a:r>
          </a:p>
          <a:p>
            <a:pPr lvl="1"/>
            <a:r>
              <a:rPr lang="en-US" sz="1800">
                <a:solidFill>
                  <a:schemeClr val="tx2"/>
                </a:solidFill>
                <a:latin typeface="Lobster" panose="00000500000000000000" pitchFamily="2" charset="0"/>
                <a:cs typeface="Courier New" panose="02070309020205020404" pitchFamily="49" charset="0"/>
              </a:rPr>
              <a:t>RSPC</a:t>
            </a:r>
          </a:p>
        </p:txBody>
      </p:sp>
      <p:sp>
        <p:nvSpPr>
          <p:cNvPr id="19" name="Rectangle 18">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96875" y="0"/>
            <a:ext cx="5992075"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4F5CB7-A3D1-44A9-8B58-DB497DD7DD92}"/>
              </a:ext>
            </a:extLst>
          </p:cNvPr>
          <p:cNvSpPr>
            <a:spLocks noGrp="1"/>
          </p:cNvSpPr>
          <p:nvPr>
            <p:ph type="sldNum" sz="quarter" idx="12"/>
          </p:nvPr>
        </p:nvSpPr>
        <p:spPr>
          <a:xfrm>
            <a:off x="8610600" y="6327648"/>
            <a:ext cx="2743200" cy="365125"/>
          </a:xfrm>
        </p:spPr>
        <p:txBody>
          <a:bodyPr>
            <a:normAutofit/>
          </a:bodyPr>
          <a:lstStyle/>
          <a:p>
            <a:pPr>
              <a:spcAft>
                <a:spcPts val="600"/>
              </a:spcAft>
            </a:pPr>
            <a:fld id="{73B850FF-6169-4056-8077-06FFA93A5366}" type="slidenum">
              <a:rPr lang="en-US" smtClean="0"/>
              <a:pPr>
                <a:spcAft>
                  <a:spcPts val="600"/>
                </a:spcAft>
              </a:pPr>
              <a:t>88</a:t>
            </a:fld>
            <a:endParaRPr lang="en-US"/>
          </a:p>
        </p:txBody>
      </p:sp>
      <p:grpSp>
        <p:nvGrpSpPr>
          <p:cNvPr id="85" name="Group 84">
            <a:extLst>
              <a:ext uri="{FF2B5EF4-FFF2-40B4-BE49-F238E27FC236}">
                <a16:creationId xmlns:a16="http://schemas.microsoft.com/office/drawing/2014/main" id="{FBB0C4DC-F811-49B9-9E03-B30D85E76230}"/>
              </a:ext>
            </a:extLst>
          </p:cNvPr>
          <p:cNvGrpSpPr/>
          <p:nvPr/>
        </p:nvGrpSpPr>
        <p:grpSpPr>
          <a:xfrm>
            <a:off x="7785241" y="586992"/>
            <a:ext cx="2869918" cy="5638576"/>
            <a:chOff x="7785241" y="594744"/>
            <a:chExt cx="2869918" cy="5638576"/>
          </a:xfrm>
        </p:grpSpPr>
        <p:grpSp>
          <p:nvGrpSpPr>
            <p:cNvPr id="47" name="Group 46">
              <a:extLst>
                <a:ext uri="{FF2B5EF4-FFF2-40B4-BE49-F238E27FC236}">
                  <a16:creationId xmlns:a16="http://schemas.microsoft.com/office/drawing/2014/main" id="{39B2E898-F609-4A27-A6A8-48418B46525C}"/>
                </a:ext>
              </a:extLst>
            </p:cNvPr>
            <p:cNvGrpSpPr/>
            <p:nvPr/>
          </p:nvGrpSpPr>
          <p:grpSpPr>
            <a:xfrm>
              <a:off x="7785241" y="594744"/>
              <a:ext cx="2869918" cy="5638576"/>
              <a:chOff x="8467183" y="594744"/>
              <a:chExt cx="2869918" cy="5638576"/>
            </a:xfrm>
          </p:grpSpPr>
          <p:sp>
            <p:nvSpPr>
              <p:cNvPr id="14" name="Oval 13">
                <a:extLst>
                  <a:ext uri="{FF2B5EF4-FFF2-40B4-BE49-F238E27FC236}">
                    <a16:creationId xmlns:a16="http://schemas.microsoft.com/office/drawing/2014/main" id="{5E203D51-417C-49A4-9A84-8EF2F0928181}"/>
                  </a:ext>
                </a:extLst>
              </p:cNvPr>
              <p:cNvSpPr/>
              <p:nvPr/>
            </p:nvSpPr>
            <p:spPr>
              <a:xfrm>
                <a:off x="9381442" y="594744"/>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Main()</a:t>
                </a:r>
              </a:p>
            </p:txBody>
          </p:sp>
          <p:sp>
            <p:nvSpPr>
              <p:cNvPr id="16" name="Rectangle 15">
                <a:extLst>
                  <a:ext uri="{FF2B5EF4-FFF2-40B4-BE49-F238E27FC236}">
                    <a16:creationId xmlns:a16="http://schemas.microsoft.com/office/drawing/2014/main" id="{AAFC3184-0AB7-4051-9C91-D8E6A2505BD8}"/>
                  </a:ext>
                </a:extLst>
              </p:cNvPr>
              <p:cNvSpPr/>
              <p:nvPr/>
            </p:nvSpPr>
            <p:spPr>
              <a:xfrm>
                <a:off x="9273492" y="1397382"/>
                <a:ext cx="1303020" cy="4648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solidFill>
                      <a:schemeClr val="tx1"/>
                    </a:solidFill>
                    <a:latin typeface="Courier New" panose="02070309020205020404" pitchFamily="49" charset="0"/>
                    <a:cs typeface="Courier New" panose="02070309020205020404" pitchFamily="49" charset="0"/>
                  </a:rPr>
                  <a:t>Compute_MC</a:t>
                </a:r>
                <a:r>
                  <a:rPr lang="en-CA" sz="1200">
                    <a:solidFill>
                      <a:schemeClr val="tx1"/>
                    </a:solidFill>
                    <a:latin typeface="Courier New" panose="02070309020205020404" pitchFamily="49" charset="0"/>
                    <a:cs typeface="Courier New" panose="02070309020205020404" pitchFamily="49" charset="0"/>
                  </a:rPr>
                  <a:t>()</a:t>
                </a:r>
              </a:p>
            </p:txBody>
          </p:sp>
          <p:grpSp>
            <p:nvGrpSpPr>
              <p:cNvPr id="45" name="Group 44">
                <a:extLst>
                  <a:ext uri="{FF2B5EF4-FFF2-40B4-BE49-F238E27FC236}">
                    <a16:creationId xmlns:a16="http://schemas.microsoft.com/office/drawing/2014/main" id="{08E54B40-10B9-49B1-A21C-8C2D3CD24E81}"/>
                  </a:ext>
                </a:extLst>
              </p:cNvPr>
              <p:cNvGrpSpPr/>
              <p:nvPr/>
            </p:nvGrpSpPr>
            <p:grpSpPr>
              <a:xfrm>
                <a:off x="8467183" y="1989390"/>
                <a:ext cx="2869918" cy="464820"/>
                <a:chOff x="8266843" y="1992679"/>
                <a:chExt cx="2869918" cy="464820"/>
              </a:xfrm>
            </p:grpSpPr>
            <p:sp>
              <p:nvSpPr>
                <p:cNvPr id="18" name="Rectangle: Rounded Corners 17">
                  <a:extLst>
                    <a:ext uri="{FF2B5EF4-FFF2-40B4-BE49-F238E27FC236}">
                      <a16:creationId xmlns:a16="http://schemas.microsoft.com/office/drawing/2014/main" id="{FFCF6380-A8A0-44DE-A38A-52522787A87D}"/>
                    </a:ext>
                  </a:extLst>
                </p:cNvPr>
                <p:cNvSpPr/>
                <p:nvPr/>
              </p:nvSpPr>
              <p:spPr>
                <a:xfrm>
                  <a:off x="8266843" y="1992679"/>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SA</a:t>
                  </a:r>
                </a:p>
              </p:txBody>
            </p:sp>
            <p:sp>
              <p:nvSpPr>
                <p:cNvPr id="33" name="Rectangle: Rounded Corners 32">
                  <a:extLst>
                    <a:ext uri="{FF2B5EF4-FFF2-40B4-BE49-F238E27FC236}">
                      <a16:creationId xmlns:a16="http://schemas.microsoft.com/office/drawing/2014/main" id="{EB6C3E2B-CF12-4F14-B95D-BBDEA3D05DB9}"/>
                    </a:ext>
                  </a:extLst>
                </p:cNvPr>
                <p:cNvSpPr/>
                <p:nvPr/>
              </p:nvSpPr>
              <p:spPr>
                <a:xfrm>
                  <a:off x="9324418" y="1992679"/>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LCP</a:t>
                  </a:r>
                </a:p>
              </p:txBody>
            </p:sp>
            <p:sp>
              <p:nvSpPr>
                <p:cNvPr id="34" name="Rectangle: Rounded Corners 33">
                  <a:extLst>
                    <a:ext uri="{FF2B5EF4-FFF2-40B4-BE49-F238E27FC236}">
                      <a16:creationId xmlns:a16="http://schemas.microsoft.com/office/drawing/2014/main" id="{12D097DA-539E-4700-9600-CD3BBC8F053A}"/>
                    </a:ext>
                  </a:extLst>
                </p:cNvPr>
                <p:cNvSpPr/>
                <p:nvPr/>
              </p:nvSpPr>
              <p:spPr>
                <a:xfrm>
                  <a:off x="10381993" y="1992679"/>
                  <a:ext cx="75476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RSF</a:t>
                  </a:r>
                </a:p>
              </p:txBody>
            </p:sp>
          </p:grpSp>
          <p:grpSp>
            <p:nvGrpSpPr>
              <p:cNvPr id="46" name="Group 45">
                <a:extLst>
                  <a:ext uri="{FF2B5EF4-FFF2-40B4-BE49-F238E27FC236}">
                    <a16:creationId xmlns:a16="http://schemas.microsoft.com/office/drawing/2014/main" id="{F620D368-8D71-46E3-803E-8AC84E066FC3}"/>
                  </a:ext>
                </a:extLst>
              </p:cNvPr>
              <p:cNvGrpSpPr/>
              <p:nvPr/>
            </p:nvGrpSpPr>
            <p:grpSpPr>
              <a:xfrm>
                <a:off x="9062604" y="2581398"/>
                <a:ext cx="1679076" cy="464820"/>
                <a:chOff x="8862264" y="2593798"/>
                <a:chExt cx="1679076" cy="464820"/>
              </a:xfrm>
            </p:grpSpPr>
            <p:sp>
              <p:nvSpPr>
                <p:cNvPr id="35" name="Rectangle: Rounded Corners 34">
                  <a:extLst>
                    <a:ext uri="{FF2B5EF4-FFF2-40B4-BE49-F238E27FC236}">
                      <a16:creationId xmlns:a16="http://schemas.microsoft.com/office/drawing/2014/main" id="{9FBF3673-6977-45CC-9B96-DBBC5E043F30}"/>
                    </a:ext>
                  </a:extLst>
                </p:cNvPr>
                <p:cNvSpPr/>
                <p:nvPr/>
              </p:nvSpPr>
              <p:spPr>
                <a:xfrm>
                  <a:off x="8862264" y="2593798"/>
                  <a:ext cx="774616" cy="464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Courier New" panose="02070309020205020404" pitchFamily="49" charset="0"/>
                      <a:cs typeface="Courier New" panose="02070309020205020404" pitchFamily="49" charset="0"/>
                    </a:rPr>
                    <a:t>R</a:t>
                  </a:r>
                  <a:r>
                    <a:rPr lang="en-CA" baseline="-25000">
                      <a:latin typeface="Courier New" panose="02070309020205020404" pitchFamily="49" charset="0"/>
                      <a:cs typeface="Courier New" panose="02070309020205020404" pitchFamily="49" charset="0"/>
                    </a:rPr>
                    <a:t>1</a:t>
                  </a:r>
                </a:p>
              </p:txBody>
            </p:sp>
            <p:sp>
              <p:nvSpPr>
                <p:cNvPr id="36" name="Rectangle: Rounded Corners 35">
                  <a:extLst>
                    <a:ext uri="{FF2B5EF4-FFF2-40B4-BE49-F238E27FC236}">
                      <a16:creationId xmlns:a16="http://schemas.microsoft.com/office/drawing/2014/main" id="{86A1E248-A75A-4D89-9140-05A793E4F50E}"/>
                    </a:ext>
                  </a:extLst>
                </p:cNvPr>
                <p:cNvSpPr/>
                <p:nvPr/>
              </p:nvSpPr>
              <p:spPr>
                <a:xfrm>
                  <a:off x="9783522" y="2593798"/>
                  <a:ext cx="757818" cy="464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Courier New" panose="02070309020205020404" pitchFamily="49" charset="0"/>
                      <a:cs typeface="Courier New" panose="02070309020205020404" pitchFamily="49" charset="0"/>
                    </a:rPr>
                    <a:t>R</a:t>
                  </a:r>
                  <a:r>
                    <a:rPr lang="en-CA" baseline="-25000">
                      <a:latin typeface="Courier New" panose="02070309020205020404" pitchFamily="49" charset="0"/>
                      <a:cs typeface="Courier New" panose="02070309020205020404" pitchFamily="49" charset="0"/>
                    </a:rPr>
                    <a:t>m</a:t>
                  </a:r>
                </a:p>
              </p:txBody>
            </p:sp>
          </p:grpSp>
          <p:sp>
            <p:nvSpPr>
              <p:cNvPr id="37" name="Rectangle 36">
                <a:extLst>
                  <a:ext uri="{FF2B5EF4-FFF2-40B4-BE49-F238E27FC236}">
                    <a16:creationId xmlns:a16="http://schemas.microsoft.com/office/drawing/2014/main" id="{09C012EA-86BC-4920-AFD3-B675255EA350}"/>
                  </a:ext>
                </a:extLst>
              </p:cNvPr>
              <p:cNvSpPr/>
              <p:nvPr/>
            </p:nvSpPr>
            <p:spPr>
              <a:xfrm>
                <a:off x="9064593" y="3173406"/>
                <a:ext cx="1675099"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latin typeface="Courier New" panose="02070309020205020404" pitchFamily="49" charset="0"/>
                    <a:cs typeface="Courier New" panose="02070309020205020404" pitchFamily="49" charset="0"/>
                  </a:rPr>
                  <a:t>Runs_for_exrun</a:t>
                </a:r>
                <a:r>
                  <a:rPr lang="en-CA" sz="1200">
                    <a:latin typeface="Courier New" panose="02070309020205020404" pitchFamily="49" charset="0"/>
                    <a:cs typeface="Courier New" panose="02070309020205020404" pitchFamily="49" charset="0"/>
                  </a:rPr>
                  <a:t>()</a:t>
                </a:r>
              </a:p>
            </p:txBody>
          </p:sp>
          <p:sp>
            <p:nvSpPr>
              <p:cNvPr id="38" name="Rectangle: Rounded Corners 37">
                <a:extLst>
                  <a:ext uri="{FF2B5EF4-FFF2-40B4-BE49-F238E27FC236}">
                    <a16:creationId xmlns:a16="http://schemas.microsoft.com/office/drawing/2014/main" id="{36B80F05-843C-4033-86E1-FF1C67C8061F}"/>
                  </a:ext>
                </a:extLst>
              </p:cNvPr>
              <p:cNvSpPr/>
              <p:nvPr/>
            </p:nvSpPr>
            <p:spPr>
              <a:xfrm>
                <a:off x="9523233" y="3765414"/>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OLP</a:t>
                </a:r>
              </a:p>
            </p:txBody>
          </p:sp>
          <p:sp>
            <p:nvSpPr>
              <p:cNvPr id="39" name="Rectangle: Rounded Corners 38">
                <a:extLst>
                  <a:ext uri="{FF2B5EF4-FFF2-40B4-BE49-F238E27FC236}">
                    <a16:creationId xmlns:a16="http://schemas.microsoft.com/office/drawing/2014/main" id="{61FF4325-4A2F-49E5-99E3-5D739F2EE0AF}"/>
                  </a:ext>
                </a:extLst>
              </p:cNvPr>
              <p:cNvSpPr/>
              <p:nvPr/>
            </p:nvSpPr>
            <p:spPr>
              <a:xfrm>
                <a:off x="9523233" y="4357422"/>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RSPC</a:t>
                </a:r>
              </a:p>
            </p:txBody>
          </p:sp>
          <p:sp>
            <p:nvSpPr>
              <p:cNvPr id="40" name="Rectangle: Rounded Corners 39">
                <a:extLst>
                  <a:ext uri="{FF2B5EF4-FFF2-40B4-BE49-F238E27FC236}">
                    <a16:creationId xmlns:a16="http://schemas.microsoft.com/office/drawing/2014/main" id="{D8CC045F-15F3-42B6-A838-1D6680F44917}"/>
                  </a:ext>
                </a:extLst>
              </p:cNvPr>
              <p:cNvSpPr/>
              <p:nvPr/>
            </p:nvSpPr>
            <p:spPr>
              <a:xfrm>
                <a:off x="9450518" y="4949430"/>
                <a:ext cx="903249" cy="464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latin typeface="Courier New" panose="02070309020205020404" pitchFamily="49" charset="0"/>
                    <a:cs typeface="Courier New" panose="02070309020205020404" pitchFamily="49" charset="0"/>
                  </a:rPr>
                  <a:t>MC_List</a:t>
                </a:r>
                <a:endParaRPr lang="en-CA" sz="1200" baseline="-25000">
                  <a:latin typeface="Courier New" panose="02070309020205020404" pitchFamily="49" charset="0"/>
                  <a:cs typeface="Courier New" panose="02070309020205020404" pitchFamily="49" charset="0"/>
                </a:endParaRPr>
              </a:p>
            </p:txBody>
          </p:sp>
          <p:sp>
            <p:nvSpPr>
              <p:cNvPr id="41" name="Oval 40">
                <a:extLst>
                  <a:ext uri="{FF2B5EF4-FFF2-40B4-BE49-F238E27FC236}">
                    <a16:creationId xmlns:a16="http://schemas.microsoft.com/office/drawing/2014/main" id="{40625628-2BD4-453D-A7CE-C1EAC4AA269B}"/>
                  </a:ext>
                </a:extLst>
              </p:cNvPr>
              <p:cNvSpPr/>
              <p:nvPr/>
            </p:nvSpPr>
            <p:spPr>
              <a:xfrm>
                <a:off x="9364932" y="5541441"/>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Output</a:t>
                </a:r>
              </a:p>
            </p:txBody>
          </p:sp>
        </p:grpSp>
        <p:cxnSp>
          <p:nvCxnSpPr>
            <p:cNvPr id="49" name="Connector: Elbow 48">
              <a:extLst>
                <a:ext uri="{FF2B5EF4-FFF2-40B4-BE49-F238E27FC236}">
                  <a16:creationId xmlns:a16="http://schemas.microsoft.com/office/drawing/2014/main" id="{187295D2-6AD6-408A-9C87-B0B637358682}"/>
                </a:ext>
              </a:extLst>
            </p:cNvPr>
            <p:cNvCxnSpPr>
              <a:stCxn id="14" idx="4"/>
              <a:endCxn id="16" idx="0"/>
            </p:cNvCxnSpPr>
            <p:nvPr/>
          </p:nvCxnSpPr>
          <p:spPr>
            <a:xfrm rot="16200000" flipH="1">
              <a:off x="9184506" y="1338827"/>
              <a:ext cx="110759" cy="6350"/>
            </a:xfrm>
            <a:prstGeom prst="bentConnector3">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7A2647F4-B490-4ABC-BB7D-35F5212899F1}"/>
                </a:ext>
              </a:extLst>
            </p:cNvPr>
            <p:cNvCxnSpPr>
              <a:cxnSpLocks/>
              <a:stCxn id="16" idx="2"/>
              <a:endCxn id="18" idx="1"/>
            </p:cNvCxnSpPr>
            <p:nvPr/>
          </p:nvCxnSpPr>
          <p:spPr>
            <a:xfrm rot="5400000">
              <a:off x="8334352" y="1313092"/>
              <a:ext cx="359598" cy="1457819"/>
            </a:xfrm>
            <a:prstGeom prst="bentConnector4">
              <a:avLst>
                <a:gd name="adj1" fmla="val 17685"/>
                <a:gd name="adj2" fmla="val 11568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F38F0C44-A1CA-4EDB-AEBF-E41A2839F91D}"/>
                </a:ext>
              </a:extLst>
            </p:cNvPr>
            <p:cNvCxnSpPr>
              <a:stCxn id="18" idx="3"/>
              <a:endCxn id="33" idx="1"/>
            </p:cNvCxnSpPr>
            <p:nvPr/>
          </p:nvCxnSpPr>
          <p:spPr>
            <a:xfrm>
              <a:off x="8559857" y="2221800"/>
              <a:ext cx="282959"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AF6A3F5A-23EF-4487-A277-F996D2D29A05}"/>
                </a:ext>
              </a:extLst>
            </p:cNvPr>
            <p:cNvCxnSpPr>
              <a:cxnSpLocks/>
              <a:stCxn id="33" idx="3"/>
              <a:endCxn id="34" idx="1"/>
            </p:cNvCxnSpPr>
            <p:nvPr/>
          </p:nvCxnSpPr>
          <p:spPr>
            <a:xfrm>
              <a:off x="9617432" y="2221800"/>
              <a:ext cx="282959"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57689F78-A83F-4FE6-A9A4-E2B176B3FB67}"/>
                </a:ext>
              </a:extLst>
            </p:cNvPr>
            <p:cNvCxnSpPr>
              <a:cxnSpLocks/>
              <a:stCxn id="34" idx="3"/>
              <a:endCxn id="35" idx="1"/>
            </p:cNvCxnSpPr>
            <p:nvPr/>
          </p:nvCxnSpPr>
          <p:spPr>
            <a:xfrm flipH="1">
              <a:off x="8380662" y="2221800"/>
              <a:ext cx="2274497" cy="592008"/>
            </a:xfrm>
            <a:prstGeom prst="bentConnector5">
              <a:avLst>
                <a:gd name="adj1" fmla="val -10051"/>
                <a:gd name="adj2" fmla="val 50000"/>
                <a:gd name="adj3" fmla="val 11005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C3A45F69-283A-47CD-B759-D4622BC544AD}"/>
                </a:ext>
              </a:extLst>
            </p:cNvPr>
            <p:cNvCxnSpPr>
              <a:stCxn id="35" idx="3"/>
              <a:endCxn id="36" idx="1"/>
            </p:cNvCxnSpPr>
            <p:nvPr/>
          </p:nvCxnSpPr>
          <p:spPr>
            <a:xfrm>
              <a:off x="9155278" y="2813808"/>
              <a:ext cx="146642"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69670C9C-469E-4223-BF78-0D5765009385}"/>
                </a:ext>
              </a:extLst>
            </p:cNvPr>
            <p:cNvCxnSpPr>
              <a:cxnSpLocks/>
              <a:stCxn id="36" idx="3"/>
              <a:endCxn id="37" idx="1"/>
            </p:cNvCxnSpPr>
            <p:nvPr/>
          </p:nvCxnSpPr>
          <p:spPr>
            <a:xfrm flipH="1">
              <a:off x="8382651" y="2813808"/>
              <a:ext cx="1677087" cy="592008"/>
            </a:xfrm>
            <a:prstGeom prst="bentConnector5">
              <a:avLst>
                <a:gd name="adj1" fmla="val -13631"/>
                <a:gd name="adj2" fmla="val 50000"/>
                <a:gd name="adj3" fmla="val 11363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DA80D45F-B00C-4E93-BAC8-FE84740BCF51}"/>
                </a:ext>
              </a:extLst>
            </p:cNvPr>
            <p:cNvCxnSpPr>
              <a:stCxn id="37" idx="2"/>
              <a:endCxn id="38" idx="0"/>
            </p:cNvCxnSpPr>
            <p:nvPr/>
          </p:nvCxnSpPr>
          <p:spPr>
            <a:xfrm flipH="1">
              <a:off x="9220200" y="3638226"/>
              <a:ext cx="1" cy="12718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BA3FA810-4756-4535-AB30-EEE991D39EDB}"/>
                </a:ext>
              </a:extLst>
            </p:cNvPr>
            <p:cNvCxnSpPr>
              <a:stCxn id="38" idx="2"/>
              <a:endCxn id="39" idx="0"/>
            </p:cNvCxnSpPr>
            <p:nvPr/>
          </p:nvCxnSpPr>
          <p:spPr>
            <a:xfrm>
              <a:off x="9220200" y="4230234"/>
              <a:ext cx="0" cy="12718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E92B861-9DAF-45A2-ACA3-2A601E015875}"/>
                </a:ext>
              </a:extLst>
            </p:cNvPr>
            <p:cNvCxnSpPr>
              <a:stCxn id="39" idx="2"/>
              <a:endCxn id="40" idx="0"/>
            </p:cNvCxnSpPr>
            <p:nvPr/>
          </p:nvCxnSpPr>
          <p:spPr>
            <a:xfrm>
              <a:off x="9220200" y="4822242"/>
              <a:ext cx="1" cy="12718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2B0D18A-F1A2-4803-B1FC-19A2256FA6CF}"/>
                </a:ext>
              </a:extLst>
            </p:cNvPr>
            <p:cNvCxnSpPr>
              <a:cxnSpLocks/>
              <a:stCxn id="40" idx="2"/>
              <a:endCxn id="41" idx="0"/>
            </p:cNvCxnSpPr>
            <p:nvPr/>
          </p:nvCxnSpPr>
          <p:spPr>
            <a:xfrm flipH="1">
              <a:off x="9220200" y="5414250"/>
              <a:ext cx="1" cy="127191"/>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15541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 name="Title 4">
            <a:extLst>
              <a:ext uri="{FF2B5EF4-FFF2-40B4-BE49-F238E27FC236}">
                <a16:creationId xmlns:a16="http://schemas.microsoft.com/office/drawing/2014/main" id="{6C87958C-AB57-4D4B-B090-C77E611748E3}"/>
              </a:ext>
            </a:extLst>
          </p:cNvPr>
          <p:cNvSpPr>
            <a:spLocks noGrp="1"/>
          </p:cNvSpPr>
          <p:nvPr>
            <p:ph type="title"/>
          </p:nvPr>
        </p:nvSpPr>
        <p:spPr>
          <a:xfrm>
            <a:off x="838200" y="586992"/>
            <a:ext cx="4953000" cy="1664573"/>
          </a:xfrm>
        </p:spPr>
        <p:txBody>
          <a:bodyPr>
            <a:normAutofit/>
          </a:bodyPr>
          <a:lstStyle/>
          <a:p>
            <a:pPr>
              <a:lnSpc>
                <a:spcPct val="90000"/>
              </a:lnSpc>
            </a:pPr>
            <a:r>
              <a:rPr lang="en-CA" sz="4000">
                <a:solidFill>
                  <a:schemeClr val="tx2"/>
                </a:solidFill>
              </a:rPr>
              <a:t>MAXCOVER</a:t>
            </a:r>
            <a:br>
              <a:rPr lang="en-CA" sz="3700">
                <a:solidFill>
                  <a:schemeClr val="tx2"/>
                </a:solidFill>
              </a:rPr>
            </a:br>
            <a:r>
              <a:rPr lang="en-CA" sz="2000" b="0">
                <a:solidFill>
                  <a:schemeClr val="tx2"/>
                </a:solidFill>
              </a:rPr>
              <a:t>Software Architecture</a:t>
            </a:r>
          </a:p>
        </p:txBody>
      </p:sp>
      <p:sp>
        <p:nvSpPr>
          <p:cNvPr id="12" name="Content Placeholder 11">
            <a:extLst>
              <a:ext uri="{FF2B5EF4-FFF2-40B4-BE49-F238E27FC236}">
                <a16:creationId xmlns:a16="http://schemas.microsoft.com/office/drawing/2014/main" id="{2377EF59-30F4-DCE6-9B5A-0ECD90E1272F}"/>
              </a:ext>
            </a:extLst>
          </p:cNvPr>
          <p:cNvSpPr>
            <a:spLocks noGrp="1"/>
          </p:cNvSpPr>
          <p:nvPr>
            <p:ph idx="1"/>
          </p:nvPr>
        </p:nvSpPr>
        <p:spPr>
          <a:xfrm>
            <a:off x="386492" y="2358175"/>
            <a:ext cx="5683268" cy="3048323"/>
          </a:xfrm>
        </p:spPr>
        <p:txBody>
          <a:bodyPr anchor="ctr">
            <a:normAutofit/>
          </a:bodyPr>
          <a:lstStyle/>
          <a:p>
            <a:r>
              <a:rPr lang="en-US" sz="1800">
                <a:solidFill>
                  <a:schemeClr val="tx2"/>
                </a:solidFill>
                <a:cs typeface="Courier New" panose="02070309020205020404" pitchFamily="49" charset="0"/>
              </a:rPr>
              <a:t>The first three arrays make use of code by:</a:t>
            </a:r>
          </a:p>
          <a:p>
            <a:pPr lvl="1">
              <a:buFont typeface="Wingdings" panose="05000000000000000000" pitchFamily="2" charset="2"/>
              <a:buChar char="v"/>
            </a:pPr>
            <a:r>
              <a:rPr lang="en-US" sz="1400">
                <a:solidFill>
                  <a:schemeClr val="tx2"/>
                </a:solidFill>
                <a:latin typeface="Lobster" panose="00000500000000000000" pitchFamily="2" charset="0"/>
                <a:cs typeface="Courier New" panose="02070309020205020404" pitchFamily="49" charset="0"/>
              </a:rPr>
              <a:t>SA</a:t>
            </a:r>
            <a:r>
              <a:rPr lang="en-US" sz="1400">
                <a:solidFill>
                  <a:schemeClr val="tx2"/>
                </a:solidFill>
                <a:cs typeface="Courier New" panose="02070309020205020404" pitchFamily="49" charset="0"/>
              </a:rPr>
              <a:t>: SA-IS algorithm implemented by Yuta Mori</a:t>
            </a:r>
          </a:p>
          <a:p>
            <a:pPr lvl="1">
              <a:buFont typeface="Wingdings" panose="05000000000000000000" pitchFamily="2" charset="2"/>
              <a:buChar char="v"/>
            </a:pPr>
            <a:r>
              <a:rPr lang="en-US" sz="1400">
                <a:solidFill>
                  <a:schemeClr val="tx2"/>
                </a:solidFill>
                <a:latin typeface="Lobster" panose="00000500000000000000" pitchFamily="2" charset="0"/>
                <a:cs typeface="Courier New" panose="02070309020205020404" pitchFamily="49" charset="0"/>
              </a:rPr>
              <a:t>LCP: </a:t>
            </a:r>
            <a:r>
              <a:rPr lang="en-US" sz="1400">
                <a:solidFill>
                  <a:schemeClr val="tx2"/>
                </a:solidFill>
                <a:cs typeface="Courier New" panose="02070309020205020404" pitchFamily="49" charset="0"/>
              </a:rPr>
              <a:t>Implementation by Simon J. Puglisi and Andrew Turpin </a:t>
            </a:r>
          </a:p>
          <a:p>
            <a:pPr lvl="1">
              <a:buFont typeface="Wingdings" panose="05000000000000000000" pitchFamily="2" charset="2"/>
              <a:buChar char="v"/>
            </a:pPr>
            <a:r>
              <a:rPr lang="en-US" sz="1400">
                <a:solidFill>
                  <a:schemeClr val="tx2"/>
                </a:solidFill>
                <a:latin typeface="Lobster" panose="00000500000000000000" pitchFamily="2" charset="0"/>
                <a:cs typeface="Courier New" panose="02070309020205020404" pitchFamily="49" charset="0"/>
              </a:rPr>
              <a:t>RSF: </a:t>
            </a:r>
            <a:r>
              <a:rPr lang="en-US" sz="1400">
                <a:solidFill>
                  <a:schemeClr val="tx2"/>
                </a:solidFill>
                <a:cs typeface="Courier New" panose="02070309020205020404" pitchFamily="49" charset="0"/>
              </a:rPr>
              <a:t>Implementation by Neerja Mhaskar and W.F. Smyth </a:t>
            </a:r>
          </a:p>
        </p:txBody>
      </p:sp>
      <p:sp>
        <p:nvSpPr>
          <p:cNvPr id="19" name="Rectangle 18">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96875" y="0"/>
            <a:ext cx="5992075"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4F5CB7-A3D1-44A9-8B58-DB497DD7DD92}"/>
              </a:ext>
            </a:extLst>
          </p:cNvPr>
          <p:cNvSpPr>
            <a:spLocks noGrp="1"/>
          </p:cNvSpPr>
          <p:nvPr>
            <p:ph type="sldNum" sz="quarter" idx="12"/>
          </p:nvPr>
        </p:nvSpPr>
        <p:spPr>
          <a:xfrm>
            <a:off x="8610600" y="6327648"/>
            <a:ext cx="2743200" cy="365125"/>
          </a:xfrm>
        </p:spPr>
        <p:txBody>
          <a:bodyPr>
            <a:normAutofit/>
          </a:bodyPr>
          <a:lstStyle/>
          <a:p>
            <a:pPr>
              <a:spcAft>
                <a:spcPts val="600"/>
              </a:spcAft>
            </a:pPr>
            <a:fld id="{73B850FF-6169-4056-8077-06FFA93A5366}" type="slidenum">
              <a:rPr lang="en-US" smtClean="0"/>
              <a:pPr>
                <a:spcAft>
                  <a:spcPts val="600"/>
                </a:spcAft>
              </a:pPr>
              <a:t>89</a:t>
            </a:fld>
            <a:endParaRPr lang="en-US"/>
          </a:p>
        </p:txBody>
      </p:sp>
      <p:grpSp>
        <p:nvGrpSpPr>
          <p:cNvPr id="85" name="Group 84">
            <a:extLst>
              <a:ext uri="{FF2B5EF4-FFF2-40B4-BE49-F238E27FC236}">
                <a16:creationId xmlns:a16="http://schemas.microsoft.com/office/drawing/2014/main" id="{FBB0C4DC-F811-49B9-9E03-B30D85E76230}"/>
              </a:ext>
            </a:extLst>
          </p:cNvPr>
          <p:cNvGrpSpPr/>
          <p:nvPr/>
        </p:nvGrpSpPr>
        <p:grpSpPr>
          <a:xfrm>
            <a:off x="7785241" y="586992"/>
            <a:ext cx="2869918" cy="5638576"/>
            <a:chOff x="7785241" y="594744"/>
            <a:chExt cx="2869918" cy="5638576"/>
          </a:xfrm>
        </p:grpSpPr>
        <p:grpSp>
          <p:nvGrpSpPr>
            <p:cNvPr id="47" name="Group 46">
              <a:extLst>
                <a:ext uri="{FF2B5EF4-FFF2-40B4-BE49-F238E27FC236}">
                  <a16:creationId xmlns:a16="http://schemas.microsoft.com/office/drawing/2014/main" id="{39B2E898-F609-4A27-A6A8-48418B46525C}"/>
                </a:ext>
              </a:extLst>
            </p:cNvPr>
            <p:cNvGrpSpPr/>
            <p:nvPr/>
          </p:nvGrpSpPr>
          <p:grpSpPr>
            <a:xfrm>
              <a:off x="7785241" y="594744"/>
              <a:ext cx="2869918" cy="5638576"/>
              <a:chOff x="8467183" y="594744"/>
              <a:chExt cx="2869918" cy="5638576"/>
            </a:xfrm>
          </p:grpSpPr>
          <p:sp>
            <p:nvSpPr>
              <p:cNvPr id="14" name="Oval 13">
                <a:extLst>
                  <a:ext uri="{FF2B5EF4-FFF2-40B4-BE49-F238E27FC236}">
                    <a16:creationId xmlns:a16="http://schemas.microsoft.com/office/drawing/2014/main" id="{5E203D51-417C-49A4-9A84-8EF2F0928181}"/>
                  </a:ext>
                </a:extLst>
              </p:cNvPr>
              <p:cNvSpPr/>
              <p:nvPr/>
            </p:nvSpPr>
            <p:spPr>
              <a:xfrm>
                <a:off x="9381442" y="594744"/>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Main()</a:t>
                </a:r>
              </a:p>
            </p:txBody>
          </p:sp>
          <p:sp>
            <p:nvSpPr>
              <p:cNvPr id="16" name="Rectangle 15">
                <a:extLst>
                  <a:ext uri="{FF2B5EF4-FFF2-40B4-BE49-F238E27FC236}">
                    <a16:creationId xmlns:a16="http://schemas.microsoft.com/office/drawing/2014/main" id="{AAFC3184-0AB7-4051-9C91-D8E6A2505BD8}"/>
                  </a:ext>
                </a:extLst>
              </p:cNvPr>
              <p:cNvSpPr/>
              <p:nvPr/>
            </p:nvSpPr>
            <p:spPr>
              <a:xfrm>
                <a:off x="9273492" y="1397382"/>
                <a:ext cx="1303020"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latin typeface="Courier New" panose="02070309020205020404" pitchFamily="49" charset="0"/>
                    <a:cs typeface="Courier New" panose="02070309020205020404" pitchFamily="49" charset="0"/>
                  </a:rPr>
                  <a:t>Compute_MC</a:t>
                </a:r>
                <a:r>
                  <a:rPr lang="en-CA" sz="1200">
                    <a:latin typeface="Courier New" panose="02070309020205020404" pitchFamily="49" charset="0"/>
                    <a:cs typeface="Courier New" panose="02070309020205020404" pitchFamily="49" charset="0"/>
                  </a:rPr>
                  <a:t>()</a:t>
                </a:r>
              </a:p>
            </p:txBody>
          </p:sp>
          <p:grpSp>
            <p:nvGrpSpPr>
              <p:cNvPr id="45" name="Group 44">
                <a:extLst>
                  <a:ext uri="{FF2B5EF4-FFF2-40B4-BE49-F238E27FC236}">
                    <a16:creationId xmlns:a16="http://schemas.microsoft.com/office/drawing/2014/main" id="{08E54B40-10B9-49B1-A21C-8C2D3CD24E81}"/>
                  </a:ext>
                </a:extLst>
              </p:cNvPr>
              <p:cNvGrpSpPr/>
              <p:nvPr/>
            </p:nvGrpSpPr>
            <p:grpSpPr>
              <a:xfrm>
                <a:off x="8467183" y="1989390"/>
                <a:ext cx="2869918" cy="464820"/>
                <a:chOff x="8266843" y="1992679"/>
                <a:chExt cx="2869918" cy="464820"/>
              </a:xfrm>
            </p:grpSpPr>
            <p:sp>
              <p:nvSpPr>
                <p:cNvPr id="18" name="Rectangle: Rounded Corners 17">
                  <a:extLst>
                    <a:ext uri="{FF2B5EF4-FFF2-40B4-BE49-F238E27FC236}">
                      <a16:creationId xmlns:a16="http://schemas.microsoft.com/office/drawing/2014/main" id="{FFCF6380-A8A0-44DE-A38A-52522787A87D}"/>
                    </a:ext>
                  </a:extLst>
                </p:cNvPr>
                <p:cNvSpPr/>
                <p:nvPr/>
              </p:nvSpPr>
              <p:spPr>
                <a:xfrm>
                  <a:off x="8266843" y="1992679"/>
                  <a:ext cx="774616" cy="4648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Lobster" panose="00000500000000000000" pitchFamily="2" charset="0"/>
                    </a:rPr>
                    <a:t>SA</a:t>
                  </a:r>
                </a:p>
              </p:txBody>
            </p:sp>
            <p:sp>
              <p:nvSpPr>
                <p:cNvPr id="33" name="Rectangle: Rounded Corners 32">
                  <a:extLst>
                    <a:ext uri="{FF2B5EF4-FFF2-40B4-BE49-F238E27FC236}">
                      <a16:creationId xmlns:a16="http://schemas.microsoft.com/office/drawing/2014/main" id="{EB6C3E2B-CF12-4F14-B95D-BBDEA3D05DB9}"/>
                    </a:ext>
                  </a:extLst>
                </p:cNvPr>
                <p:cNvSpPr/>
                <p:nvPr/>
              </p:nvSpPr>
              <p:spPr>
                <a:xfrm>
                  <a:off x="9324418" y="1992679"/>
                  <a:ext cx="774616" cy="4648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Lobster" panose="00000500000000000000" pitchFamily="2" charset="0"/>
                    </a:rPr>
                    <a:t>LCP</a:t>
                  </a:r>
                </a:p>
              </p:txBody>
            </p:sp>
            <p:sp>
              <p:nvSpPr>
                <p:cNvPr id="34" name="Rectangle: Rounded Corners 33">
                  <a:extLst>
                    <a:ext uri="{FF2B5EF4-FFF2-40B4-BE49-F238E27FC236}">
                      <a16:creationId xmlns:a16="http://schemas.microsoft.com/office/drawing/2014/main" id="{12D097DA-539E-4700-9600-CD3BBC8F053A}"/>
                    </a:ext>
                  </a:extLst>
                </p:cNvPr>
                <p:cNvSpPr/>
                <p:nvPr/>
              </p:nvSpPr>
              <p:spPr>
                <a:xfrm>
                  <a:off x="10381993" y="1992679"/>
                  <a:ext cx="754768" cy="4648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Lobster" panose="00000500000000000000" pitchFamily="2" charset="0"/>
                    </a:rPr>
                    <a:t>RSF</a:t>
                  </a:r>
                </a:p>
              </p:txBody>
            </p:sp>
          </p:grpSp>
          <p:grpSp>
            <p:nvGrpSpPr>
              <p:cNvPr id="46" name="Group 45">
                <a:extLst>
                  <a:ext uri="{FF2B5EF4-FFF2-40B4-BE49-F238E27FC236}">
                    <a16:creationId xmlns:a16="http://schemas.microsoft.com/office/drawing/2014/main" id="{F620D368-8D71-46E3-803E-8AC84E066FC3}"/>
                  </a:ext>
                </a:extLst>
              </p:cNvPr>
              <p:cNvGrpSpPr/>
              <p:nvPr/>
            </p:nvGrpSpPr>
            <p:grpSpPr>
              <a:xfrm>
                <a:off x="9062604" y="2581398"/>
                <a:ext cx="1679076" cy="464820"/>
                <a:chOff x="8862264" y="2593798"/>
                <a:chExt cx="1679076" cy="464820"/>
              </a:xfrm>
            </p:grpSpPr>
            <p:sp>
              <p:nvSpPr>
                <p:cNvPr id="35" name="Rectangle: Rounded Corners 34">
                  <a:extLst>
                    <a:ext uri="{FF2B5EF4-FFF2-40B4-BE49-F238E27FC236}">
                      <a16:creationId xmlns:a16="http://schemas.microsoft.com/office/drawing/2014/main" id="{9FBF3673-6977-45CC-9B96-DBBC5E043F30}"/>
                    </a:ext>
                  </a:extLst>
                </p:cNvPr>
                <p:cNvSpPr/>
                <p:nvPr/>
              </p:nvSpPr>
              <p:spPr>
                <a:xfrm>
                  <a:off x="8862264" y="2593798"/>
                  <a:ext cx="774616" cy="464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Courier New" panose="02070309020205020404" pitchFamily="49" charset="0"/>
                      <a:cs typeface="Courier New" panose="02070309020205020404" pitchFamily="49" charset="0"/>
                    </a:rPr>
                    <a:t>R</a:t>
                  </a:r>
                  <a:r>
                    <a:rPr lang="en-CA" baseline="-25000">
                      <a:latin typeface="Courier New" panose="02070309020205020404" pitchFamily="49" charset="0"/>
                      <a:cs typeface="Courier New" panose="02070309020205020404" pitchFamily="49" charset="0"/>
                    </a:rPr>
                    <a:t>1</a:t>
                  </a:r>
                </a:p>
              </p:txBody>
            </p:sp>
            <p:sp>
              <p:nvSpPr>
                <p:cNvPr id="36" name="Rectangle: Rounded Corners 35">
                  <a:extLst>
                    <a:ext uri="{FF2B5EF4-FFF2-40B4-BE49-F238E27FC236}">
                      <a16:creationId xmlns:a16="http://schemas.microsoft.com/office/drawing/2014/main" id="{86A1E248-A75A-4D89-9140-05A793E4F50E}"/>
                    </a:ext>
                  </a:extLst>
                </p:cNvPr>
                <p:cNvSpPr/>
                <p:nvPr/>
              </p:nvSpPr>
              <p:spPr>
                <a:xfrm>
                  <a:off x="9783522" y="2593798"/>
                  <a:ext cx="757818" cy="464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Courier New" panose="02070309020205020404" pitchFamily="49" charset="0"/>
                      <a:cs typeface="Courier New" panose="02070309020205020404" pitchFamily="49" charset="0"/>
                    </a:rPr>
                    <a:t>R</a:t>
                  </a:r>
                  <a:r>
                    <a:rPr lang="en-CA" baseline="-25000">
                      <a:latin typeface="Courier New" panose="02070309020205020404" pitchFamily="49" charset="0"/>
                      <a:cs typeface="Courier New" panose="02070309020205020404" pitchFamily="49" charset="0"/>
                    </a:rPr>
                    <a:t>m</a:t>
                  </a:r>
                </a:p>
              </p:txBody>
            </p:sp>
          </p:grpSp>
          <p:sp>
            <p:nvSpPr>
              <p:cNvPr id="37" name="Rectangle 36">
                <a:extLst>
                  <a:ext uri="{FF2B5EF4-FFF2-40B4-BE49-F238E27FC236}">
                    <a16:creationId xmlns:a16="http://schemas.microsoft.com/office/drawing/2014/main" id="{09C012EA-86BC-4920-AFD3-B675255EA350}"/>
                  </a:ext>
                </a:extLst>
              </p:cNvPr>
              <p:cNvSpPr/>
              <p:nvPr/>
            </p:nvSpPr>
            <p:spPr>
              <a:xfrm>
                <a:off x="9064593" y="3173406"/>
                <a:ext cx="1675099"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latin typeface="Courier New" panose="02070309020205020404" pitchFamily="49" charset="0"/>
                    <a:cs typeface="Courier New" panose="02070309020205020404" pitchFamily="49" charset="0"/>
                  </a:rPr>
                  <a:t>Runs_for_exrun</a:t>
                </a:r>
                <a:r>
                  <a:rPr lang="en-CA" sz="1200">
                    <a:latin typeface="Courier New" panose="02070309020205020404" pitchFamily="49" charset="0"/>
                    <a:cs typeface="Courier New" panose="02070309020205020404" pitchFamily="49" charset="0"/>
                  </a:rPr>
                  <a:t>()</a:t>
                </a:r>
              </a:p>
            </p:txBody>
          </p:sp>
          <p:sp>
            <p:nvSpPr>
              <p:cNvPr id="38" name="Rectangle: Rounded Corners 37">
                <a:extLst>
                  <a:ext uri="{FF2B5EF4-FFF2-40B4-BE49-F238E27FC236}">
                    <a16:creationId xmlns:a16="http://schemas.microsoft.com/office/drawing/2014/main" id="{36B80F05-843C-4033-86E1-FF1C67C8061F}"/>
                  </a:ext>
                </a:extLst>
              </p:cNvPr>
              <p:cNvSpPr/>
              <p:nvPr/>
            </p:nvSpPr>
            <p:spPr>
              <a:xfrm>
                <a:off x="9523233" y="3765414"/>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OLP</a:t>
                </a:r>
              </a:p>
            </p:txBody>
          </p:sp>
          <p:sp>
            <p:nvSpPr>
              <p:cNvPr id="39" name="Rectangle: Rounded Corners 38">
                <a:extLst>
                  <a:ext uri="{FF2B5EF4-FFF2-40B4-BE49-F238E27FC236}">
                    <a16:creationId xmlns:a16="http://schemas.microsoft.com/office/drawing/2014/main" id="{61FF4325-4A2F-49E5-99E3-5D739F2EE0AF}"/>
                  </a:ext>
                </a:extLst>
              </p:cNvPr>
              <p:cNvSpPr/>
              <p:nvPr/>
            </p:nvSpPr>
            <p:spPr>
              <a:xfrm>
                <a:off x="9523233" y="4357422"/>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RSPC</a:t>
                </a:r>
              </a:p>
            </p:txBody>
          </p:sp>
          <p:sp>
            <p:nvSpPr>
              <p:cNvPr id="40" name="Rectangle: Rounded Corners 39">
                <a:extLst>
                  <a:ext uri="{FF2B5EF4-FFF2-40B4-BE49-F238E27FC236}">
                    <a16:creationId xmlns:a16="http://schemas.microsoft.com/office/drawing/2014/main" id="{D8CC045F-15F3-42B6-A838-1D6680F44917}"/>
                  </a:ext>
                </a:extLst>
              </p:cNvPr>
              <p:cNvSpPr/>
              <p:nvPr/>
            </p:nvSpPr>
            <p:spPr>
              <a:xfrm>
                <a:off x="9450518" y="4949430"/>
                <a:ext cx="903249" cy="464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latin typeface="Courier New" panose="02070309020205020404" pitchFamily="49" charset="0"/>
                    <a:cs typeface="Courier New" panose="02070309020205020404" pitchFamily="49" charset="0"/>
                  </a:rPr>
                  <a:t>MC_List</a:t>
                </a:r>
                <a:endParaRPr lang="en-CA" sz="1200" baseline="-25000">
                  <a:latin typeface="Courier New" panose="02070309020205020404" pitchFamily="49" charset="0"/>
                  <a:cs typeface="Courier New" panose="02070309020205020404" pitchFamily="49" charset="0"/>
                </a:endParaRPr>
              </a:p>
            </p:txBody>
          </p:sp>
          <p:sp>
            <p:nvSpPr>
              <p:cNvPr id="41" name="Oval 40">
                <a:extLst>
                  <a:ext uri="{FF2B5EF4-FFF2-40B4-BE49-F238E27FC236}">
                    <a16:creationId xmlns:a16="http://schemas.microsoft.com/office/drawing/2014/main" id="{40625628-2BD4-453D-A7CE-C1EAC4AA269B}"/>
                  </a:ext>
                </a:extLst>
              </p:cNvPr>
              <p:cNvSpPr/>
              <p:nvPr/>
            </p:nvSpPr>
            <p:spPr>
              <a:xfrm>
                <a:off x="9364932" y="5541441"/>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Output</a:t>
                </a:r>
              </a:p>
            </p:txBody>
          </p:sp>
        </p:grpSp>
        <p:cxnSp>
          <p:nvCxnSpPr>
            <p:cNvPr id="49" name="Connector: Elbow 48">
              <a:extLst>
                <a:ext uri="{FF2B5EF4-FFF2-40B4-BE49-F238E27FC236}">
                  <a16:creationId xmlns:a16="http://schemas.microsoft.com/office/drawing/2014/main" id="{187295D2-6AD6-408A-9C87-B0B637358682}"/>
                </a:ext>
              </a:extLst>
            </p:cNvPr>
            <p:cNvCxnSpPr>
              <a:stCxn id="14" idx="4"/>
              <a:endCxn id="16" idx="0"/>
            </p:cNvCxnSpPr>
            <p:nvPr/>
          </p:nvCxnSpPr>
          <p:spPr>
            <a:xfrm rot="16200000" flipH="1">
              <a:off x="9184506" y="1338827"/>
              <a:ext cx="110759" cy="6350"/>
            </a:xfrm>
            <a:prstGeom prst="bentConnector3">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7A2647F4-B490-4ABC-BB7D-35F5212899F1}"/>
                </a:ext>
              </a:extLst>
            </p:cNvPr>
            <p:cNvCxnSpPr>
              <a:cxnSpLocks/>
              <a:stCxn id="16" idx="2"/>
              <a:endCxn id="18" idx="1"/>
            </p:cNvCxnSpPr>
            <p:nvPr/>
          </p:nvCxnSpPr>
          <p:spPr>
            <a:xfrm rot="5400000">
              <a:off x="8334352" y="1313092"/>
              <a:ext cx="359598" cy="1457819"/>
            </a:xfrm>
            <a:prstGeom prst="bentConnector4">
              <a:avLst>
                <a:gd name="adj1" fmla="val 17685"/>
                <a:gd name="adj2" fmla="val 11568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F38F0C44-A1CA-4EDB-AEBF-E41A2839F91D}"/>
                </a:ext>
              </a:extLst>
            </p:cNvPr>
            <p:cNvCxnSpPr>
              <a:stCxn id="18" idx="3"/>
              <a:endCxn id="33" idx="1"/>
            </p:cNvCxnSpPr>
            <p:nvPr/>
          </p:nvCxnSpPr>
          <p:spPr>
            <a:xfrm>
              <a:off x="8559857" y="2221800"/>
              <a:ext cx="282959"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AF6A3F5A-23EF-4487-A277-F996D2D29A05}"/>
                </a:ext>
              </a:extLst>
            </p:cNvPr>
            <p:cNvCxnSpPr>
              <a:cxnSpLocks/>
              <a:stCxn id="33" idx="3"/>
              <a:endCxn id="34" idx="1"/>
            </p:cNvCxnSpPr>
            <p:nvPr/>
          </p:nvCxnSpPr>
          <p:spPr>
            <a:xfrm>
              <a:off x="9617432" y="2221800"/>
              <a:ext cx="282959"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57689F78-A83F-4FE6-A9A4-E2B176B3FB67}"/>
                </a:ext>
              </a:extLst>
            </p:cNvPr>
            <p:cNvCxnSpPr>
              <a:cxnSpLocks/>
              <a:stCxn id="34" idx="3"/>
              <a:endCxn id="35" idx="1"/>
            </p:cNvCxnSpPr>
            <p:nvPr/>
          </p:nvCxnSpPr>
          <p:spPr>
            <a:xfrm flipH="1">
              <a:off x="8380662" y="2221800"/>
              <a:ext cx="2274497" cy="592008"/>
            </a:xfrm>
            <a:prstGeom prst="bentConnector5">
              <a:avLst>
                <a:gd name="adj1" fmla="val -10051"/>
                <a:gd name="adj2" fmla="val 50000"/>
                <a:gd name="adj3" fmla="val 11005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C3A45F69-283A-47CD-B759-D4622BC544AD}"/>
                </a:ext>
              </a:extLst>
            </p:cNvPr>
            <p:cNvCxnSpPr>
              <a:stCxn id="35" idx="3"/>
              <a:endCxn id="36" idx="1"/>
            </p:cNvCxnSpPr>
            <p:nvPr/>
          </p:nvCxnSpPr>
          <p:spPr>
            <a:xfrm>
              <a:off x="9155278" y="2813808"/>
              <a:ext cx="146642"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69670C9C-469E-4223-BF78-0D5765009385}"/>
                </a:ext>
              </a:extLst>
            </p:cNvPr>
            <p:cNvCxnSpPr>
              <a:cxnSpLocks/>
              <a:stCxn id="36" idx="3"/>
              <a:endCxn id="37" idx="1"/>
            </p:cNvCxnSpPr>
            <p:nvPr/>
          </p:nvCxnSpPr>
          <p:spPr>
            <a:xfrm flipH="1">
              <a:off x="8382651" y="2813808"/>
              <a:ext cx="1677087" cy="592008"/>
            </a:xfrm>
            <a:prstGeom prst="bentConnector5">
              <a:avLst>
                <a:gd name="adj1" fmla="val -13631"/>
                <a:gd name="adj2" fmla="val 50000"/>
                <a:gd name="adj3" fmla="val 11363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DA80D45F-B00C-4E93-BAC8-FE84740BCF51}"/>
                </a:ext>
              </a:extLst>
            </p:cNvPr>
            <p:cNvCxnSpPr>
              <a:stCxn id="37" idx="2"/>
              <a:endCxn id="38" idx="0"/>
            </p:cNvCxnSpPr>
            <p:nvPr/>
          </p:nvCxnSpPr>
          <p:spPr>
            <a:xfrm flipH="1">
              <a:off x="9220200" y="3638226"/>
              <a:ext cx="1" cy="12718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BA3FA810-4756-4535-AB30-EEE991D39EDB}"/>
                </a:ext>
              </a:extLst>
            </p:cNvPr>
            <p:cNvCxnSpPr>
              <a:stCxn id="38" idx="2"/>
              <a:endCxn id="39" idx="0"/>
            </p:cNvCxnSpPr>
            <p:nvPr/>
          </p:nvCxnSpPr>
          <p:spPr>
            <a:xfrm>
              <a:off x="9220200" y="4230234"/>
              <a:ext cx="0" cy="12718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E92B861-9DAF-45A2-ACA3-2A601E015875}"/>
                </a:ext>
              </a:extLst>
            </p:cNvPr>
            <p:cNvCxnSpPr>
              <a:stCxn id="39" idx="2"/>
              <a:endCxn id="40" idx="0"/>
            </p:cNvCxnSpPr>
            <p:nvPr/>
          </p:nvCxnSpPr>
          <p:spPr>
            <a:xfrm>
              <a:off x="9220200" y="4822242"/>
              <a:ext cx="1" cy="12718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2B0D18A-F1A2-4803-B1FC-19A2256FA6CF}"/>
                </a:ext>
              </a:extLst>
            </p:cNvPr>
            <p:cNvCxnSpPr>
              <a:cxnSpLocks/>
              <a:stCxn id="40" idx="2"/>
              <a:endCxn id="41" idx="0"/>
            </p:cNvCxnSpPr>
            <p:nvPr/>
          </p:nvCxnSpPr>
          <p:spPr>
            <a:xfrm flipH="1">
              <a:off x="9220200" y="5414250"/>
              <a:ext cx="1" cy="127191"/>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7770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33" name="Picture 32">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35" name="Rectangle 3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37" name="Rectangle 36">
            <a:extLst>
              <a:ext uri="{FF2B5EF4-FFF2-40B4-BE49-F238E27FC236}">
                <a16:creationId xmlns:a16="http://schemas.microsoft.com/office/drawing/2014/main" id="{5A8C81AE-8F0D-49F3-9FB4-334B0DCDF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39" name="Picture 38">
            <a:extLst>
              <a:ext uri="{FF2B5EF4-FFF2-40B4-BE49-F238E27FC236}">
                <a16:creationId xmlns:a16="http://schemas.microsoft.com/office/drawing/2014/main" id="{29DA4B2B-B54E-43B4-A1A4-EB704F7F3D4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53001" t="54841" r="-1"/>
          <a:stretch/>
        </p:blipFill>
        <p:spPr>
          <a:xfrm>
            <a:off x="0" y="0"/>
            <a:ext cx="872377" cy="838200"/>
          </a:xfrm>
          <a:prstGeom prst="rect">
            <a:avLst/>
          </a:prstGeom>
        </p:spPr>
      </p:pic>
      <p:sp>
        <p:nvSpPr>
          <p:cNvPr id="2" name="Title 1">
            <a:extLst>
              <a:ext uri="{FF2B5EF4-FFF2-40B4-BE49-F238E27FC236}">
                <a16:creationId xmlns:a16="http://schemas.microsoft.com/office/drawing/2014/main" id="{03A6AC8C-3456-41CE-8AA1-4D3DEEB86D14}"/>
              </a:ext>
            </a:extLst>
          </p:cNvPr>
          <p:cNvSpPr>
            <a:spLocks noGrp="1"/>
          </p:cNvSpPr>
          <p:nvPr>
            <p:ph type="title"/>
          </p:nvPr>
        </p:nvSpPr>
        <p:spPr>
          <a:xfrm>
            <a:off x="838200" y="559813"/>
            <a:ext cx="5638800" cy="1573786"/>
          </a:xfrm>
        </p:spPr>
        <p:txBody>
          <a:bodyPr vert="horz" lIns="91440" tIns="45720" rIns="91440" bIns="45720" rtlCol="0" anchor="ctr">
            <a:normAutofit/>
          </a:bodyPr>
          <a:lstStyle/>
          <a:p>
            <a:pPr>
              <a:spcBef>
                <a:spcPct val="0"/>
              </a:spcBef>
            </a:pPr>
            <a:r>
              <a:rPr lang="en-US">
                <a:solidFill>
                  <a:schemeClr val="tx2"/>
                </a:solidFill>
              </a:rPr>
              <a:t>Maximal Cover</a:t>
            </a:r>
          </a:p>
        </p:txBody>
      </p:sp>
      <p:sp>
        <p:nvSpPr>
          <p:cNvPr id="3" name="Text Placeholder 2">
            <a:extLst>
              <a:ext uri="{FF2B5EF4-FFF2-40B4-BE49-F238E27FC236}">
                <a16:creationId xmlns:a16="http://schemas.microsoft.com/office/drawing/2014/main" id="{9303FE49-53E6-46F0-A4C1-EFAD8AFFBE31}"/>
              </a:ext>
            </a:extLst>
          </p:cNvPr>
          <p:cNvSpPr>
            <a:spLocks noGrp="1"/>
          </p:cNvSpPr>
          <p:nvPr>
            <p:ph type="body" idx="1"/>
          </p:nvPr>
        </p:nvSpPr>
        <p:spPr>
          <a:xfrm>
            <a:off x="5149516" y="599839"/>
            <a:ext cx="6473783" cy="1573786"/>
          </a:xfrm>
        </p:spPr>
        <p:txBody>
          <a:bodyPr vert="horz" lIns="91440" tIns="45720" rIns="91440" bIns="45720" rtlCol="0" anchor="ctr">
            <a:normAutofit/>
          </a:bodyPr>
          <a:lstStyle/>
          <a:p>
            <a:pPr marL="380985" indent="0" algn="ctr">
              <a:spcAft>
                <a:spcPts val="600"/>
              </a:spcAft>
              <a:buNone/>
            </a:pPr>
            <a:r>
              <a:rPr lang="en-US" sz="1800">
                <a:solidFill>
                  <a:schemeClr val="tx2"/>
                </a:solidFill>
              </a:rPr>
              <a:t>A </a:t>
            </a:r>
            <a:r>
              <a:rPr lang="en-US" sz="1800" b="1" i="1">
                <a:solidFill>
                  <a:schemeClr val="tx2"/>
                </a:solidFill>
              </a:rPr>
              <a:t>maximal cover </a:t>
            </a:r>
            <a:r>
              <a:rPr lang="en-US" sz="1800">
                <a:solidFill>
                  <a:schemeClr val="tx2"/>
                </a:solidFill>
              </a:rPr>
              <a:t>of </a:t>
            </a:r>
            <a:r>
              <a:rPr lang="en-US" sz="1800" b="1" i="1">
                <a:solidFill>
                  <a:schemeClr val="tx2"/>
                </a:solidFill>
              </a:rPr>
              <a:t>x </a:t>
            </a:r>
            <a:r>
              <a:rPr lang="en-US" sz="1800">
                <a:solidFill>
                  <a:schemeClr val="tx2"/>
                </a:solidFill>
              </a:rPr>
              <a:t>is the shortest or longest repeat </a:t>
            </a:r>
            <a:r>
              <a:rPr lang="en-US" sz="1800" b="1" i="1">
                <a:solidFill>
                  <a:schemeClr val="tx2"/>
                </a:solidFill>
              </a:rPr>
              <a:t>μ</a:t>
            </a:r>
            <a:r>
              <a:rPr lang="en-US" sz="1800" b="1">
                <a:solidFill>
                  <a:schemeClr val="tx2"/>
                </a:solidFill>
              </a:rPr>
              <a:t> </a:t>
            </a:r>
            <a:r>
              <a:rPr lang="en-US" sz="1800">
                <a:solidFill>
                  <a:schemeClr val="tx2"/>
                </a:solidFill>
              </a:rPr>
              <a:t>that covers the maximum number of positions in </a:t>
            </a:r>
            <a:r>
              <a:rPr lang="en-US" sz="1800" b="1" i="1">
                <a:solidFill>
                  <a:schemeClr val="tx2"/>
                </a:solidFill>
              </a:rPr>
              <a:t>x</a:t>
            </a:r>
            <a:r>
              <a:rPr lang="en-US" sz="1800">
                <a:solidFill>
                  <a:schemeClr val="tx2"/>
                </a:solidFill>
              </a:rPr>
              <a:t>.</a:t>
            </a:r>
          </a:p>
        </p:txBody>
      </p:sp>
      <p:pic>
        <p:nvPicPr>
          <p:cNvPr id="6" name="Picture 5">
            <a:extLst>
              <a:ext uri="{FF2B5EF4-FFF2-40B4-BE49-F238E27FC236}">
                <a16:creationId xmlns:a16="http://schemas.microsoft.com/office/drawing/2014/main" id="{388ADF41-BBD9-4A33-A779-0701DDAC945F}"/>
              </a:ext>
            </a:extLst>
          </p:cNvPr>
          <p:cNvPicPr>
            <a:picLocks noChangeAspect="1"/>
          </p:cNvPicPr>
          <p:nvPr/>
        </p:nvPicPr>
        <p:blipFill>
          <a:blip r:embed="rId4"/>
          <a:stretch>
            <a:fillRect/>
          </a:stretch>
        </p:blipFill>
        <p:spPr>
          <a:xfrm>
            <a:off x="2012984" y="2385716"/>
            <a:ext cx="8166031" cy="3919694"/>
          </a:xfrm>
          <a:prstGeom prst="rect">
            <a:avLst/>
          </a:prstGeom>
        </p:spPr>
      </p:pic>
      <p:pic>
        <p:nvPicPr>
          <p:cNvPr id="41" name="Picture 40">
            <a:extLst>
              <a:ext uri="{FF2B5EF4-FFF2-40B4-BE49-F238E27FC236}">
                <a16:creationId xmlns:a16="http://schemas.microsoft.com/office/drawing/2014/main" id="{1C32610F-5445-4E12-87F6-F0591ABE7A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r="73964"/>
          <a:stretch/>
        </p:blipFill>
        <p:spPr>
          <a:xfrm>
            <a:off x="11527047" y="3144779"/>
            <a:ext cx="661905" cy="2548349"/>
          </a:xfrm>
          <a:prstGeom prst="rect">
            <a:avLst/>
          </a:prstGeom>
        </p:spPr>
      </p:pic>
      <p:sp>
        <p:nvSpPr>
          <p:cNvPr id="4" name="Slide Number Placeholder 3">
            <a:extLst>
              <a:ext uri="{FF2B5EF4-FFF2-40B4-BE49-F238E27FC236}">
                <a16:creationId xmlns:a16="http://schemas.microsoft.com/office/drawing/2014/main" id="{A1B2B2C0-17AF-47E5-8092-825D25CD522C}"/>
              </a:ext>
            </a:extLst>
          </p:cNvPr>
          <p:cNvSpPr>
            <a:spLocks noGrp="1"/>
          </p:cNvSpPr>
          <p:nvPr>
            <p:ph type="sldNum" idx="12"/>
          </p:nvPr>
        </p:nvSpPr>
        <p:spPr>
          <a:xfrm>
            <a:off x="8610600" y="6324600"/>
            <a:ext cx="2743200" cy="365125"/>
          </a:xfrm>
        </p:spPr>
        <p:txBody>
          <a:bodyPr vert="horz" lIns="91440" tIns="45720" rIns="91440" bIns="45720" rtlCol="0" anchor="ctr">
            <a:normAutofit/>
          </a:bodyPr>
          <a:lstStyle/>
          <a:p>
            <a:pPr>
              <a:spcAft>
                <a:spcPts val="600"/>
              </a:spcAft>
            </a:pPr>
            <a:fld id="{00000000-1234-1234-1234-123412341234}" type="slidenum">
              <a:rPr lang="en-US" smtClean="0">
                <a:solidFill>
                  <a:schemeClr val="tx1">
                    <a:alpha val="60000"/>
                  </a:schemeClr>
                </a:solidFill>
              </a:rPr>
              <a:pPr>
                <a:spcAft>
                  <a:spcPts val="600"/>
                </a:spcAft>
              </a:pPr>
              <a:t>9</a:t>
            </a:fld>
            <a:endParaRPr lang="en-US">
              <a:solidFill>
                <a:schemeClr val="tx1">
                  <a:alpha val="60000"/>
                </a:schemeClr>
              </a:solidFill>
            </a:endParaRPr>
          </a:p>
        </p:txBody>
      </p:sp>
      <p:sp>
        <p:nvSpPr>
          <p:cNvPr id="55" name="Text Placeholder 2">
            <a:extLst>
              <a:ext uri="{FF2B5EF4-FFF2-40B4-BE49-F238E27FC236}">
                <a16:creationId xmlns:a16="http://schemas.microsoft.com/office/drawing/2014/main" id="{B3265DCC-82F3-4427-AE38-CDC587885B5F}"/>
              </a:ext>
            </a:extLst>
          </p:cNvPr>
          <p:cNvSpPr txBox="1">
            <a:spLocks/>
          </p:cNvSpPr>
          <p:nvPr/>
        </p:nvSpPr>
        <p:spPr>
          <a:xfrm>
            <a:off x="2857584" y="6282843"/>
            <a:ext cx="6473783" cy="448638"/>
          </a:xfrm>
          <a:prstGeom prst="rect">
            <a:avLst/>
          </a:prstGeom>
        </p:spPr>
        <p:txBody>
          <a:bodyPr spcFirstLastPara="1" vert="horz" wrap="square" lIns="91440" tIns="45720" rIns="91440" bIns="45720" rtlCol="0" anchor="ctr" anchorCtr="0">
            <a:normAutofit/>
          </a:bodyPr>
          <a:lstStyle>
            <a:lvl1pPr marL="609585" lvl="0" indent="-457189" algn="l" defTabSz="914400" rtl="0" eaLnBrk="1" latinLnBrk="0" hangingPunct="1">
              <a:lnSpc>
                <a:spcPct val="110000"/>
              </a:lnSpc>
              <a:spcBef>
                <a:spcPts val="0"/>
              </a:spcBef>
              <a:spcAft>
                <a:spcPts val="0"/>
              </a:spcAft>
              <a:buClr>
                <a:schemeClr val="accent1"/>
              </a:buClr>
              <a:buSzPts val="1800"/>
              <a:buFont typeface="Arial" panose="020B0604020202020204" pitchFamily="34" charset="0"/>
              <a:buChar char="●"/>
              <a:defRPr sz="2800" kern="1200">
                <a:solidFill>
                  <a:schemeClr val="bg1"/>
                </a:solidFill>
                <a:latin typeface="+mn-lt"/>
                <a:ea typeface="+mn-ea"/>
                <a:cs typeface="+mn-cs"/>
              </a:defRPr>
            </a:lvl1pPr>
            <a:lvl2pPr marL="1219170" lvl="1" indent="-423323" algn="l" defTabSz="914400" rtl="0" eaLnBrk="1" latinLnBrk="0" hangingPunct="1">
              <a:lnSpc>
                <a:spcPct val="110000"/>
              </a:lnSpc>
              <a:spcBef>
                <a:spcPts val="0"/>
              </a:spcBef>
              <a:spcAft>
                <a:spcPts val="0"/>
              </a:spcAft>
              <a:buClr>
                <a:schemeClr val="accent1"/>
              </a:buClr>
              <a:buSzPts val="1400"/>
              <a:buFont typeface="Arial" panose="020B0604020202020204" pitchFamily="34" charset="0"/>
              <a:buChar char="○"/>
              <a:defRPr sz="2400" kern="1200">
                <a:solidFill>
                  <a:schemeClr val="bg1"/>
                </a:solidFill>
                <a:latin typeface="+mn-lt"/>
                <a:ea typeface="+mn-ea"/>
                <a:cs typeface="+mn-cs"/>
              </a:defRPr>
            </a:lvl2pPr>
            <a:lvl3pPr marL="1828754" lvl="2" indent="-423323" algn="l" defTabSz="914400" rtl="0" eaLnBrk="1" latinLnBrk="0" hangingPunct="1">
              <a:lnSpc>
                <a:spcPct val="110000"/>
              </a:lnSpc>
              <a:spcBef>
                <a:spcPts val="0"/>
              </a:spcBef>
              <a:spcAft>
                <a:spcPts val="0"/>
              </a:spcAft>
              <a:buClr>
                <a:schemeClr val="accent1"/>
              </a:buClr>
              <a:buSzPts val="1400"/>
              <a:buFont typeface="Arial" panose="020B0604020202020204" pitchFamily="34" charset="0"/>
              <a:buChar char="■"/>
              <a:defRPr sz="2000" kern="1200">
                <a:solidFill>
                  <a:schemeClr val="bg1"/>
                </a:solidFill>
                <a:latin typeface="+mn-lt"/>
                <a:ea typeface="+mn-ea"/>
                <a:cs typeface="+mn-cs"/>
              </a:defRPr>
            </a:lvl3pPr>
            <a:lvl4pPr marL="2438339" lvl="3" indent="-423323" algn="l" defTabSz="914400" rtl="0" eaLnBrk="1" latinLnBrk="0" hangingPunct="1">
              <a:lnSpc>
                <a:spcPct val="110000"/>
              </a:lnSpc>
              <a:spcBef>
                <a:spcPts val="0"/>
              </a:spcBef>
              <a:spcAft>
                <a:spcPts val="0"/>
              </a:spcAft>
              <a:buClr>
                <a:schemeClr val="accent1"/>
              </a:buClr>
              <a:buSzPts val="1400"/>
              <a:buFont typeface="Arial" panose="020B0604020202020204" pitchFamily="34" charset="0"/>
              <a:buChar char="●"/>
              <a:defRPr sz="1800" kern="1200">
                <a:solidFill>
                  <a:schemeClr val="bg1"/>
                </a:solidFill>
                <a:latin typeface="+mn-lt"/>
                <a:ea typeface="+mn-ea"/>
                <a:cs typeface="+mn-cs"/>
              </a:defRPr>
            </a:lvl4pPr>
            <a:lvl5pPr marL="3047924" lvl="4" indent="-423323" algn="l" defTabSz="914400" rtl="0" eaLnBrk="1" latinLnBrk="0" hangingPunct="1">
              <a:lnSpc>
                <a:spcPct val="110000"/>
              </a:lnSpc>
              <a:spcBef>
                <a:spcPts val="0"/>
              </a:spcBef>
              <a:spcAft>
                <a:spcPts val="0"/>
              </a:spcAft>
              <a:buClr>
                <a:schemeClr val="accent1"/>
              </a:buClr>
              <a:buSzPts val="1400"/>
              <a:buFont typeface="Arial" panose="020B0604020202020204" pitchFamily="34" charset="0"/>
              <a:buChar char="○"/>
              <a:defRPr sz="1800" kern="1200">
                <a:solidFill>
                  <a:schemeClr val="bg1"/>
                </a:solidFill>
                <a:latin typeface="+mn-lt"/>
                <a:ea typeface="+mn-ea"/>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380985" indent="0" algn="ctr">
              <a:spcAft>
                <a:spcPts val="600"/>
              </a:spcAft>
              <a:buFont typeface="Arial" panose="020B0604020202020204" pitchFamily="34" charset="0"/>
              <a:buNone/>
            </a:pPr>
            <a:r>
              <a:rPr lang="en-US" sz="1400">
                <a:solidFill>
                  <a:schemeClr val="tx2"/>
                </a:solidFill>
              </a:rPr>
              <a:t>MAXCOVER computes </a:t>
            </a:r>
            <a:r>
              <a:rPr lang="en-US" sz="1400" i="1">
                <a:solidFill>
                  <a:schemeClr val="tx2"/>
                </a:solidFill>
              </a:rPr>
              <a:t>longest</a:t>
            </a:r>
            <a:r>
              <a:rPr lang="en-US" sz="1400">
                <a:solidFill>
                  <a:schemeClr val="tx2"/>
                </a:solidFill>
              </a:rPr>
              <a:t> maximal cover.</a:t>
            </a:r>
          </a:p>
        </p:txBody>
      </p:sp>
    </p:spTree>
    <p:extLst>
      <p:ext uri="{BB962C8B-B14F-4D97-AF65-F5344CB8AC3E}">
        <p14:creationId xmlns:p14="http://schemas.microsoft.com/office/powerpoint/2010/main" val="138434562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 name="Title 4">
            <a:extLst>
              <a:ext uri="{FF2B5EF4-FFF2-40B4-BE49-F238E27FC236}">
                <a16:creationId xmlns:a16="http://schemas.microsoft.com/office/drawing/2014/main" id="{6C87958C-AB57-4D4B-B090-C77E611748E3}"/>
              </a:ext>
            </a:extLst>
          </p:cNvPr>
          <p:cNvSpPr>
            <a:spLocks noGrp="1"/>
          </p:cNvSpPr>
          <p:nvPr>
            <p:ph type="title"/>
          </p:nvPr>
        </p:nvSpPr>
        <p:spPr>
          <a:xfrm>
            <a:off x="838200" y="586992"/>
            <a:ext cx="4953000" cy="1664573"/>
          </a:xfrm>
        </p:spPr>
        <p:txBody>
          <a:bodyPr>
            <a:normAutofit/>
          </a:bodyPr>
          <a:lstStyle/>
          <a:p>
            <a:pPr>
              <a:lnSpc>
                <a:spcPct val="90000"/>
              </a:lnSpc>
            </a:pPr>
            <a:r>
              <a:rPr lang="en-CA" sz="4000">
                <a:solidFill>
                  <a:schemeClr val="tx2"/>
                </a:solidFill>
              </a:rPr>
              <a:t>MAXCOVER</a:t>
            </a:r>
            <a:br>
              <a:rPr lang="en-CA" sz="3700">
                <a:solidFill>
                  <a:schemeClr val="tx2"/>
                </a:solidFill>
              </a:rPr>
            </a:br>
            <a:r>
              <a:rPr lang="en-CA" sz="2000" b="0">
                <a:solidFill>
                  <a:schemeClr val="tx2"/>
                </a:solidFill>
              </a:rPr>
              <a:t>Software Architecture</a:t>
            </a:r>
          </a:p>
        </p:txBody>
      </p:sp>
      <p:sp>
        <p:nvSpPr>
          <p:cNvPr id="12" name="Content Placeholder 11">
            <a:extLst>
              <a:ext uri="{FF2B5EF4-FFF2-40B4-BE49-F238E27FC236}">
                <a16:creationId xmlns:a16="http://schemas.microsoft.com/office/drawing/2014/main" id="{2377EF59-30F4-DCE6-9B5A-0ECD90E1272F}"/>
              </a:ext>
            </a:extLst>
          </p:cNvPr>
          <p:cNvSpPr>
            <a:spLocks noGrp="1"/>
          </p:cNvSpPr>
          <p:nvPr>
            <p:ph idx="1"/>
          </p:nvPr>
        </p:nvSpPr>
        <p:spPr>
          <a:xfrm>
            <a:off x="838200" y="2411653"/>
            <a:ext cx="4952681" cy="2994845"/>
          </a:xfrm>
        </p:spPr>
        <p:txBody>
          <a:bodyPr anchor="ctr">
            <a:normAutofit/>
          </a:bodyPr>
          <a:lstStyle/>
          <a:p>
            <a:r>
              <a:rPr lang="en-US" sz="1800" b="1">
                <a:solidFill>
                  <a:schemeClr val="tx2"/>
                </a:solidFill>
                <a:cs typeface="Courier New" panose="02070309020205020404" pitchFamily="49" charset="0"/>
              </a:rPr>
              <a:t>[MS18a] </a:t>
            </a:r>
            <a:r>
              <a:rPr lang="en-US" sz="1800">
                <a:solidFill>
                  <a:schemeClr val="tx2"/>
                </a:solidFill>
                <a:cs typeface="Courier New" panose="02070309020205020404" pitchFamily="49" charset="0"/>
              </a:rPr>
              <a:t>presented algorithms that can compute </a:t>
            </a:r>
            <a:r>
              <a:rPr lang="en-US" sz="1800">
                <a:solidFill>
                  <a:schemeClr val="tx2"/>
                </a:solidFill>
                <a:latin typeface="Lobster" panose="00000500000000000000" pitchFamily="2" charset="0"/>
                <a:cs typeface="Courier New" panose="02070309020205020404" pitchFamily="49" charset="0"/>
              </a:rPr>
              <a:t>OLP </a:t>
            </a:r>
            <a:r>
              <a:rPr lang="en-US" sz="1800">
                <a:solidFill>
                  <a:schemeClr val="tx2"/>
                </a:solidFill>
                <a:cs typeface="Courier New" panose="02070309020205020404" pitchFamily="49" charset="0"/>
              </a:rPr>
              <a:t>in quadratic </a:t>
            </a:r>
            <a:r>
              <a:rPr lang="en-US" sz="1800" i="1">
                <a:solidFill>
                  <a:schemeClr val="tx2"/>
                </a:solidFill>
                <a:latin typeface="Times New Roman" panose="02020603050405020304" pitchFamily="18" charset="0"/>
                <a:cs typeface="Times New Roman" panose="02020603050405020304" pitchFamily="18" charset="0"/>
              </a:rPr>
              <a:t>O(n</a:t>
            </a:r>
            <a:r>
              <a:rPr lang="en-US" sz="1800" i="1" baseline="30000">
                <a:solidFill>
                  <a:schemeClr val="tx2"/>
                </a:solidFill>
                <a:latin typeface="Times New Roman" panose="02020603050405020304" pitchFamily="18" charset="0"/>
                <a:cs typeface="Times New Roman" panose="02020603050405020304" pitchFamily="18" charset="0"/>
              </a:rPr>
              <a:t>2</a:t>
            </a:r>
            <a:r>
              <a:rPr lang="en-US" sz="1800" i="1">
                <a:solidFill>
                  <a:schemeClr val="tx2"/>
                </a:solidFill>
                <a:latin typeface="Times New Roman" panose="02020603050405020304" pitchFamily="18" charset="0"/>
                <a:cs typeface="Times New Roman" panose="02020603050405020304" pitchFamily="18" charset="0"/>
              </a:rPr>
              <a:t>)</a:t>
            </a:r>
            <a:r>
              <a:rPr lang="en-US" sz="1800">
                <a:solidFill>
                  <a:schemeClr val="tx2"/>
                </a:solidFill>
                <a:latin typeface="Times New Roman" panose="02020603050405020304" pitchFamily="18" charset="0"/>
                <a:cs typeface="Times New Roman" panose="02020603050405020304" pitchFamily="18" charset="0"/>
              </a:rPr>
              <a:t> </a:t>
            </a:r>
            <a:r>
              <a:rPr lang="en-US" sz="1800">
                <a:solidFill>
                  <a:schemeClr val="tx2"/>
                </a:solidFill>
                <a:cs typeface="Courier New" panose="02070309020205020404" pitchFamily="49" charset="0"/>
              </a:rPr>
              <a:t>time and logarithmic </a:t>
            </a:r>
            <a:r>
              <a:rPr lang="en-US" sz="1800" i="1">
                <a:solidFill>
                  <a:schemeClr val="tx2"/>
                </a:solidFill>
                <a:latin typeface="Times New Roman" panose="02020603050405020304" pitchFamily="18" charset="0"/>
                <a:cs typeface="Times New Roman" panose="02020603050405020304" pitchFamily="18" charset="0"/>
              </a:rPr>
              <a:t>O(n </a:t>
            </a:r>
            <a:r>
              <a:rPr lang="en-US" sz="1800">
                <a:solidFill>
                  <a:schemeClr val="tx2"/>
                </a:solidFill>
                <a:latin typeface="Times New Roman" panose="02020603050405020304" pitchFamily="18" charset="0"/>
                <a:cs typeface="Times New Roman" panose="02020603050405020304" pitchFamily="18" charset="0"/>
              </a:rPr>
              <a:t>log </a:t>
            </a:r>
            <a:r>
              <a:rPr lang="en-US" sz="1800" i="1">
                <a:solidFill>
                  <a:schemeClr val="tx2"/>
                </a:solidFill>
                <a:latin typeface="Times New Roman" panose="02020603050405020304" pitchFamily="18" charset="0"/>
                <a:cs typeface="Times New Roman" panose="02020603050405020304" pitchFamily="18" charset="0"/>
              </a:rPr>
              <a:t>n)</a:t>
            </a:r>
            <a:r>
              <a:rPr lang="en-US" sz="1800" i="1">
                <a:solidFill>
                  <a:schemeClr val="tx2"/>
                </a:solidFill>
                <a:cs typeface="Courier New" panose="02070309020205020404" pitchFamily="49" charset="0"/>
              </a:rPr>
              <a:t> </a:t>
            </a:r>
            <a:r>
              <a:rPr lang="en-US" sz="1800">
                <a:solidFill>
                  <a:schemeClr val="tx2"/>
                </a:solidFill>
                <a:cs typeface="Courier New" panose="02070309020205020404" pitchFamily="49" charset="0"/>
              </a:rPr>
              <a:t>time.</a:t>
            </a:r>
          </a:p>
        </p:txBody>
      </p:sp>
      <p:sp>
        <p:nvSpPr>
          <p:cNvPr id="19" name="Rectangle 18">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96875" y="0"/>
            <a:ext cx="5992075"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4F5CB7-A3D1-44A9-8B58-DB497DD7DD92}"/>
              </a:ext>
            </a:extLst>
          </p:cNvPr>
          <p:cNvSpPr>
            <a:spLocks noGrp="1"/>
          </p:cNvSpPr>
          <p:nvPr>
            <p:ph type="sldNum" sz="quarter" idx="12"/>
          </p:nvPr>
        </p:nvSpPr>
        <p:spPr>
          <a:xfrm>
            <a:off x="8610600" y="6327648"/>
            <a:ext cx="2743200" cy="365125"/>
          </a:xfrm>
        </p:spPr>
        <p:txBody>
          <a:bodyPr>
            <a:normAutofit/>
          </a:bodyPr>
          <a:lstStyle/>
          <a:p>
            <a:pPr>
              <a:spcAft>
                <a:spcPts val="600"/>
              </a:spcAft>
            </a:pPr>
            <a:fld id="{73B850FF-6169-4056-8077-06FFA93A5366}" type="slidenum">
              <a:rPr lang="en-US" smtClean="0"/>
              <a:pPr>
                <a:spcAft>
                  <a:spcPts val="600"/>
                </a:spcAft>
              </a:pPr>
              <a:t>90</a:t>
            </a:fld>
            <a:endParaRPr lang="en-US"/>
          </a:p>
        </p:txBody>
      </p:sp>
      <p:grpSp>
        <p:nvGrpSpPr>
          <p:cNvPr id="85" name="Group 84">
            <a:extLst>
              <a:ext uri="{FF2B5EF4-FFF2-40B4-BE49-F238E27FC236}">
                <a16:creationId xmlns:a16="http://schemas.microsoft.com/office/drawing/2014/main" id="{FBB0C4DC-F811-49B9-9E03-B30D85E76230}"/>
              </a:ext>
            </a:extLst>
          </p:cNvPr>
          <p:cNvGrpSpPr/>
          <p:nvPr/>
        </p:nvGrpSpPr>
        <p:grpSpPr>
          <a:xfrm>
            <a:off x="7785241" y="586992"/>
            <a:ext cx="2869918" cy="5638576"/>
            <a:chOff x="7785241" y="594744"/>
            <a:chExt cx="2869918" cy="5638576"/>
          </a:xfrm>
        </p:grpSpPr>
        <p:grpSp>
          <p:nvGrpSpPr>
            <p:cNvPr id="47" name="Group 46">
              <a:extLst>
                <a:ext uri="{FF2B5EF4-FFF2-40B4-BE49-F238E27FC236}">
                  <a16:creationId xmlns:a16="http://schemas.microsoft.com/office/drawing/2014/main" id="{39B2E898-F609-4A27-A6A8-48418B46525C}"/>
                </a:ext>
              </a:extLst>
            </p:cNvPr>
            <p:cNvGrpSpPr/>
            <p:nvPr/>
          </p:nvGrpSpPr>
          <p:grpSpPr>
            <a:xfrm>
              <a:off x="7785241" y="594744"/>
              <a:ext cx="2869918" cy="5638576"/>
              <a:chOff x="8467183" y="594744"/>
              <a:chExt cx="2869918" cy="5638576"/>
            </a:xfrm>
          </p:grpSpPr>
          <p:sp>
            <p:nvSpPr>
              <p:cNvPr id="14" name="Oval 13">
                <a:extLst>
                  <a:ext uri="{FF2B5EF4-FFF2-40B4-BE49-F238E27FC236}">
                    <a16:creationId xmlns:a16="http://schemas.microsoft.com/office/drawing/2014/main" id="{5E203D51-417C-49A4-9A84-8EF2F0928181}"/>
                  </a:ext>
                </a:extLst>
              </p:cNvPr>
              <p:cNvSpPr/>
              <p:nvPr/>
            </p:nvSpPr>
            <p:spPr>
              <a:xfrm>
                <a:off x="9381442" y="594744"/>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Main()</a:t>
                </a:r>
              </a:p>
            </p:txBody>
          </p:sp>
          <p:sp>
            <p:nvSpPr>
              <p:cNvPr id="16" name="Rectangle 15">
                <a:extLst>
                  <a:ext uri="{FF2B5EF4-FFF2-40B4-BE49-F238E27FC236}">
                    <a16:creationId xmlns:a16="http://schemas.microsoft.com/office/drawing/2014/main" id="{AAFC3184-0AB7-4051-9C91-D8E6A2505BD8}"/>
                  </a:ext>
                </a:extLst>
              </p:cNvPr>
              <p:cNvSpPr/>
              <p:nvPr/>
            </p:nvSpPr>
            <p:spPr>
              <a:xfrm>
                <a:off x="9273492" y="1397382"/>
                <a:ext cx="1303020"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latin typeface="Courier New" panose="02070309020205020404" pitchFamily="49" charset="0"/>
                    <a:cs typeface="Courier New" panose="02070309020205020404" pitchFamily="49" charset="0"/>
                  </a:rPr>
                  <a:t>Compute_MC</a:t>
                </a:r>
                <a:r>
                  <a:rPr lang="en-CA" sz="1200">
                    <a:latin typeface="Courier New" panose="02070309020205020404" pitchFamily="49" charset="0"/>
                    <a:cs typeface="Courier New" panose="02070309020205020404" pitchFamily="49" charset="0"/>
                  </a:rPr>
                  <a:t>()</a:t>
                </a:r>
              </a:p>
            </p:txBody>
          </p:sp>
          <p:grpSp>
            <p:nvGrpSpPr>
              <p:cNvPr id="45" name="Group 44">
                <a:extLst>
                  <a:ext uri="{FF2B5EF4-FFF2-40B4-BE49-F238E27FC236}">
                    <a16:creationId xmlns:a16="http://schemas.microsoft.com/office/drawing/2014/main" id="{08E54B40-10B9-49B1-A21C-8C2D3CD24E81}"/>
                  </a:ext>
                </a:extLst>
              </p:cNvPr>
              <p:cNvGrpSpPr/>
              <p:nvPr/>
            </p:nvGrpSpPr>
            <p:grpSpPr>
              <a:xfrm>
                <a:off x="8467183" y="1989390"/>
                <a:ext cx="2869918" cy="464820"/>
                <a:chOff x="8266843" y="1992679"/>
                <a:chExt cx="2869918" cy="464820"/>
              </a:xfrm>
            </p:grpSpPr>
            <p:sp>
              <p:nvSpPr>
                <p:cNvPr id="18" name="Rectangle: Rounded Corners 17">
                  <a:extLst>
                    <a:ext uri="{FF2B5EF4-FFF2-40B4-BE49-F238E27FC236}">
                      <a16:creationId xmlns:a16="http://schemas.microsoft.com/office/drawing/2014/main" id="{FFCF6380-A8A0-44DE-A38A-52522787A87D}"/>
                    </a:ext>
                  </a:extLst>
                </p:cNvPr>
                <p:cNvSpPr/>
                <p:nvPr/>
              </p:nvSpPr>
              <p:spPr>
                <a:xfrm>
                  <a:off x="8266843" y="1992679"/>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SA</a:t>
                  </a:r>
                </a:p>
              </p:txBody>
            </p:sp>
            <p:sp>
              <p:nvSpPr>
                <p:cNvPr id="33" name="Rectangle: Rounded Corners 32">
                  <a:extLst>
                    <a:ext uri="{FF2B5EF4-FFF2-40B4-BE49-F238E27FC236}">
                      <a16:creationId xmlns:a16="http://schemas.microsoft.com/office/drawing/2014/main" id="{EB6C3E2B-CF12-4F14-B95D-BBDEA3D05DB9}"/>
                    </a:ext>
                  </a:extLst>
                </p:cNvPr>
                <p:cNvSpPr/>
                <p:nvPr/>
              </p:nvSpPr>
              <p:spPr>
                <a:xfrm>
                  <a:off x="9324418" y="1992679"/>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LCP</a:t>
                  </a:r>
                </a:p>
              </p:txBody>
            </p:sp>
            <p:sp>
              <p:nvSpPr>
                <p:cNvPr id="34" name="Rectangle: Rounded Corners 33">
                  <a:extLst>
                    <a:ext uri="{FF2B5EF4-FFF2-40B4-BE49-F238E27FC236}">
                      <a16:creationId xmlns:a16="http://schemas.microsoft.com/office/drawing/2014/main" id="{12D097DA-539E-4700-9600-CD3BBC8F053A}"/>
                    </a:ext>
                  </a:extLst>
                </p:cNvPr>
                <p:cNvSpPr/>
                <p:nvPr/>
              </p:nvSpPr>
              <p:spPr>
                <a:xfrm>
                  <a:off x="10381993" y="1992679"/>
                  <a:ext cx="75476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RSF</a:t>
                  </a:r>
                </a:p>
              </p:txBody>
            </p:sp>
          </p:grpSp>
          <p:grpSp>
            <p:nvGrpSpPr>
              <p:cNvPr id="46" name="Group 45">
                <a:extLst>
                  <a:ext uri="{FF2B5EF4-FFF2-40B4-BE49-F238E27FC236}">
                    <a16:creationId xmlns:a16="http://schemas.microsoft.com/office/drawing/2014/main" id="{F620D368-8D71-46E3-803E-8AC84E066FC3}"/>
                  </a:ext>
                </a:extLst>
              </p:cNvPr>
              <p:cNvGrpSpPr/>
              <p:nvPr/>
            </p:nvGrpSpPr>
            <p:grpSpPr>
              <a:xfrm>
                <a:off x="9062604" y="2581398"/>
                <a:ext cx="1679076" cy="464820"/>
                <a:chOff x="8862264" y="2593798"/>
                <a:chExt cx="1679076" cy="464820"/>
              </a:xfrm>
            </p:grpSpPr>
            <p:sp>
              <p:nvSpPr>
                <p:cNvPr id="35" name="Rectangle: Rounded Corners 34">
                  <a:extLst>
                    <a:ext uri="{FF2B5EF4-FFF2-40B4-BE49-F238E27FC236}">
                      <a16:creationId xmlns:a16="http://schemas.microsoft.com/office/drawing/2014/main" id="{9FBF3673-6977-45CC-9B96-DBBC5E043F30}"/>
                    </a:ext>
                  </a:extLst>
                </p:cNvPr>
                <p:cNvSpPr/>
                <p:nvPr/>
              </p:nvSpPr>
              <p:spPr>
                <a:xfrm>
                  <a:off x="8862264" y="2593798"/>
                  <a:ext cx="774616" cy="4648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Courier New" panose="02070309020205020404" pitchFamily="49" charset="0"/>
                      <a:cs typeface="Courier New" panose="02070309020205020404" pitchFamily="49" charset="0"/>
                    </a:rPr>
                    <a:t>R</a:t>
                  </a:r>
                  <a:r>
                    <a:rPr lang="en-CA" baseline="-25000">
                      <a:solidFill>
                        <a:schemeClr val="tx1"/>
                      </a:solidFill>
                      <a:latin typeface="Courier New" panose="02070309020205020404" pitchFamily="49" charset="0"/>
                      <a:cs typeface="Courier New" panose="02070309020205020404" pitchFamily="49" charset="0"/>
                    </a:rPr>
                    <a:t>1</a:t>
                  </a:r>
                </a:p>
              </p:txBody>
            </p:sp>
            <p:sp>
              <p:nvSpPr>
                <p:cNvPr id="36" name="Rectangle: Rounded Corners 35">
                  <a:extLst>
                    <a:ext uri="{FF2B5EF4-FFF2-40B4-BE49-F238E27FC236}">
                      <a16:creationId xmlns:a16="http://schemas.microsoft.com/office/drawing/2014/main" id="{86A1E248-A75A-4D89-9140-05A793E4F50E}"/>
                    </a:ext>
                  </a:extLst>
                </p:cNvPr>
                <p:cNvSpPr/>
                <p:nvPr/>
              </p:nvSpPr>
              <p:spPr>
                <a:xfrm>
                  <a:off x="9783522" y="2593798"/>
                  <a:ext cx="757818" cy="4648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Courier New" panose="02070309020205020404" pitchFamily="49" charset="0"/>
                      <a:cs typeface="Courier New" panose="02070309020205020404" pitchFamily="49" charset="0"/>
                    </a:rPr>
                    <a:t>R</a:t>
                  </a:r>
                  <a:r>
                    <a:rPr lang="en-CA" baseline="-25000">
                      <a:solidFill>
                        <a:schemeClr val="tx1"/>
                      </a:solidFill>
                      <a:latin typeface="Courier New" panose="02070309020205020404" pitchFamily="49" charset="0"/>
                      <a:cs typeface="Courier New" panose="02070309020205020404" pitchFamily="49" charset="0"/>
                    </a:rPr>
                    <a:t>m</a:t>
                  </a:r>
                </a:p>
              </p:txBody>
            </p:sp>
          </p:grpSp>
          <p:sp>
            <p:nvSpPr>
              <p:cNvPr id="37" name="Rectangle 36">
                <a:extLst>
                  <a:ext uri="{FF2B5EF4-FFF2-40B4-BE49-F238E27FC236}">
                    <a16:creationId xmlns:a16="http://schemas.microsoft.com/office/drawing/2014/main" id="{09C012EA-86BC-4920-AFD3-B675255EA350}"/>
                  </a:ext>
                </a:extLst>
              </p:cNvPr>
              <p:cNvSpPr/>
              <p:nvPr/>
            </p:nvSpPr>
            <p:spPr>
              <a:xfrm>
                <a:off x="9064593" y="3173406"/>
                <a:ext cx="1675099" cy="46482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solidFill>
                      <a:schemeClr val="tx1"/>
                    </a:solidFill>
                    <a:latin typeface="Courier New" panose="02070309020205020404" pitchFamily="49" charset="0"/>
                    <a:cs typeface="Courier New" panose="02070309020205020404" pitchFamily="49" charset="0"/>
                  </a:rPr>
                  <a:t>Runs_for_exrun</a:t>
                </a:r>
                <a:r>
                  <a:rPr lang="en-CA" sz="1200">
                    <a:solidFill>
                      <a:schemeClr val="tx1"/>
                    </a:solidFill>
                    <a:latin typeface="Courier New" panose="02070309020205020404" pitchFamily="49" charset="0"/>
                    <a:cs typeface="Courier New" panose="02070309020205020404" pitchFamily="49" charset="0"/>
                  </a:rPr>
                  <a:t>()</a:t>
                </a:r>
              </a:p>
            </p:txBody>
          </p:sp>
          <p:sp>
            <p:nvSpPr>
              <p:cNvPr id="38" name="Rectangle: Rounded Corners 37">
                <a:extLst>
                  <a:ext uri="{FF2B5EF4-FFF2-40B4-BE49-F238E27FC236}">
                    <a16:creationId xmlns:a16="http://schemas.microsoft.com/office/drawing/2014/main" id="{36B80F05-843C-4033-86E1-FF1C67C8061F}"/>
                  </a:ext>
                </a:extLst>
              </p:cNvPr>
              <p:cNvSpPr/>
              <p:nvPr/>
            </p:nvSpPr>
            <p:spPr>
              <a:xfrm>
                <a:off x="9523233" y="3765414"/>
                <a:ext cx="757818" cy="4648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Lobster" panose="00000500000000000000" pitchFamily="2" charset="0"/>
                  </a:rPr>
                  <a:t>OLP</a:t>
                </a:r>
              </a:p>
            </p:txBody>
          </p:sp>
          <p:sp>
            <p:nvSpPr>
              <p:cNvPr id="39" name="Rectangle: Rounded Corners 38">
                <a:extLst>
                  <a:ext uri="{FF2B5EF4-FFF2-40B4-BE49-F238E27FC236}">
                    <a16:creationId xmlns:a16="http://schemas.microsoft.com/office/drawing/2014/main" id="{61FF4325-4A2F-49E5-99E3-5D739F2EE0AF}"/>
                  </a:ext>
                </a:extLst>
              </p:cNvPr>
              <p:cNvSpPr/>
              <p:nvPr/>
            </p:nvSpPr>
            <p:spPr>
              <a:xfrm>
                <a:off x="9523233" y="4357422"/>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RSPC</a:t>
                </a:r>
              </a:p>
            </p:txBody>
          </p:sp>
          <p:sp>
            <p:nvSpPr>
              <p:cNvPr id="40" name="Rectangle: Rounded Corners 39">
                <a:extLst>
                  <a:ext uri="{FF2B5EF4-FFF2-40B4-BE49-F238E27FC236}">
                    <a16:creationId xmlns:a16="http://schemas.microsoft.com/office/drawing/2014/main" id="{D8CC045F-15F3-42B6-A838-1D6680F44917}"/>
                  </a:ext>
                </a:extLst>
              </p:cNvPr>
              <p:cNvSpPr/>
              <p:nvPr/>
            </p:nvSpPr>
            <p:spPr>
              <a:xfrm>
                <a:off x="9450518" y="4949430"/>
                <a:ext cx="903249" cy="464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latin typeface="Courier New" panose="02070309020205020404" pitchFamily="49" charset="0"/>
                    <a:cs typeface="Courier New" panose="02070309020205020404" pitchFamily="49" charset="0"/>
                  </a:rPr>
                  <a:t>MC_List</a:t>
                </a:r>
                <a:endParaRPr lang="en-CA" sz="1200" baseline="-25000">
                  <a:latin typeface="Courier New" panose="02070309020205020404" pitchFamily="49" charset="0"/>
                  <a:cs typeface="Courier New" panose="02070309020205020404" pitchFamily="49" charset="0"/>
                </a:endParaRPr>
              </a:p>
            </p:txBody>
          </p:sp>
          <p:sp>
            <p:nvSpPr>
              <p:cNvPr id="41" name="Oval 40">
                <a:extLst>
                  <a:ext uri="{FF2B5EF4-FFF2-40B4-BE49-F238E27FC236}">
                    <a16:creationId xmlns:a16="http://schemas.microsoft.com/office/drawing/2014/main" id="{40625628-2BD4-453D-A7CE-C1EAC4AA269B}"/>
                  </a:ext>
                </a:extLst>
              </p:cNvPr>
              <p:cNvSpPr/>
              <p:nvPr/>
            </p:nvSpPr>
            <p:spPr>
              <a:xfrm>
                <a:off x="9364932" y="5541441"/>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Output</a:t>
                </a:r>
              </a:p>
            </p:txBody>
          </p:sp>
        </p:grpSp>
        <p:cxnSp>
          <p:nvCxnSpPr>
            <p:cNvPr id="49" name="Connector: Elbow 48">
              <a:extLst>
                <a:ext uri="{FF2B5EF4-FFF2-40B4-BE49-F238E27FC236}">
                  <a16:creationId xmlns:a16="http://schemas.microsoft.com/office/drawing/2014/main" id="{187295D2-6AD6-408A-9C87-B0B637358682}"/>
                </a:ext>
              </a:extLst>
            </p:cNvPr>
            <p:cNvCxnSpPr>
              <a:stCxn id="14" idx="4"/>
              <a:endCxn id="16" idx="0"/>
            </p:cNvCxnSpPr>
            <p:nvPr/>
          </p:nvCxnSpPr>
          <p:spPr>
            <a:xfrm rot="16200000" flipH="1">
              <a:off x="9184506" y="1338827"/>
              <a:ext cx="110759" cy="6350"/>
            </a:xfrm>
            <a:prstGeom prst="bentConnector3">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7A2647F4-B490-4ABC-BB7D-35F5212899F1}"/>
                </a:ext>
              </a:extLst>
            </p:cNvPr>
            <p:cNvCxnSpPr>
              <a:cxnSpLocks/>
              <a:stCxn id="16" idx="2"/>
              <a:endCxn id="18" idx="1"/>
            </p:cNvCxnSpPr>
            <p:nvPr/>
          </p:nvCxnSpPr>
          <p:spPr>
            <a:xfrm rot="5400000">
              <a:off x="8334352" y="1313092"/>
              <a:ext cx="359598" cy="1457819"/>
            </a:xfrm>
            <a:prstGeom prst="bentConnector4">
              <a:avLst>
                <a:gd name="adj1" fmla="val 17685"/>
                <a:gd name="adj2" fmla="val 11568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F38F0C44-A1CA-4EDB-AEBF-E41A2839F91D}"/>
                </a:ext>
              </a:extLst>
            </p:cNvPr>
            <p:cNvCxnSpPr>
              <a:stCxn id="18" idx="3"/>
              <a:endCxn id="33" idx="1"/>
            </p:cNvCxnSpPr>
            <p:nvPr/>
          </p:nvCxnSpPr>
          <p:spPr>
            <a:xfrm>
              <a:off x="8559857" y="2221800"/>
              <a:ext cx="282959"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AF6A3F5A-23EF-4487-A277-F996D2D29A05}"/>
                </a:ext>
              </a:extLst>
            </p:cNvPr>
            <p:cNvCxnSpPr>
              <a:cxnSpLocks/>
              <a:stCxn id="33" idx="3"/>
              <a:endCxn id="34" idx="1"/>
            </p:cNvCxnSpPr>
            <p:nvPr/>
          </p:nvCxnSpPr>
          <p:spPr>
            <a:xfrm>
              <a:off x="9617432" y="2221800"/>
              <a:ext cx="282959"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57689F78-A83F-4FE6-A9A4-E2B176B3FB67}"/>
                </a:ext>
              </a:extLst>
            </p:cNvPr>
            <p:cNvCxnSpPr>
              <a:cxnSpLocks/>
              <a:stCxn id="34" idx="3"/>
              <a:endCxn id="35" idx="1"/>
            </p:cNvCxnSpPr>
            <p:nvPr/>
          </p:nvCxnSpPr>
          <p:spPr>
            <a:xfrm flipH="1">
              <a:off x="8380662" y="2221800"/>
              <a:ext cx="2274497" cy="592008"/>
            </a:xfrm>
            <a:prstGeom prst="bentConnector5">
              <a:avLst>
                <a:gd name="adj1" fmla="val -10051"/>
                <a:gd name="adj2" fmla="val 50000"/>
                <a:gd name="adj3" fmla="val 11005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C3A45F69-283A-47CD-B759-D4622BC544AD}"/>
                </a:ext>
              </a:extLst>
            </p:cNvPr>
            <p:cNvCxnSpPr>
              <a:stCxn id="35" idx="3"/>
              <a:endCxn id="36" idx="1"/>
            </p:cNvCxnSpPr>
            <p:nvPr/>
          </p:nvCxnSpPr>
          <p:spPr>
            <a:xfrm>
              <a:off x="9155278" y="2813808"/>
              <a:ext cx="146642"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69670C9C-469E-4223-BF78-0D5765009385}"/>
                </a:ext>
              </a:extLst>
            </p:cNvPr>
            <p:cNvCxnSpPr>
              <a:cxnSpLocks/>
              <a:stCxn id="36" idx="3"/>
              <a:endCxn id="37" idx="1"/>
            </p:cNvCxnSpPr>
            <p:nvPr/>
          </p:nvCxnSpPr>
          <p:spPr>
            <a:xfrm flipH="1">
              <a:off x="8382651" y="2813808"/>
              <a:ext cx="1677087" cy="592008"/>
            </a:xfrm>
            <a:prstGeom prst="bentConnector5">
              <a:avLst>
                <a:gd name="adj1" fmla="val -13631"/>
                <a:gd name="adj2" fmla="val 50000"/>
                <a:gd name="adj3" fmla="val 11363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DA80D45F-B00C-4E93-BAC8-FE84740BCF51}"/>
                </a:ext>
              </a:extLst>
            </p:cNvPr>
            <p:cNvCxnSpPr>
              <a:stCxn id="37" idx="2"/>
              <a:endCxn id="38" idx="0"/>
            </p:cNvCxnSpPr>
            <p:nvPr/>
          </p:nvCxnSpPr>
          <p:spPr>
            <a:xfrm flipH="1">
              <a:off x="9220200" y="3638226"/>
              <a:ext cx="1" cy="12718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BA3FA810-4756-4535-AB30-EEE991D39EDB}"/>
                </a:ext>
              </a:extLst>
            </p:cNvPr>
            <p:cNvCxnSpPr>
              <a:stCxn id="38" idx="2"/>
              <a:endCxn id="39" idx="0"/>
            </p:cNvCxnSpPr>
            <p:nvPr/>
          </p:nvCxnSpPr>
          <p:spPr>
            <a:xfrm>
              <a:off x="9220200" y="4230234"/>
              <a:ext cx="0" cy="12718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E92B861-9DAF-45A2-ACA3-2A601E015875}"/>
                </a:ext>
              </a:extLst>
            </p:cNvPr>
            <p:cNvCxnSpPr>
              <a:stCxn id="39" idx="2"/>
              <a:endCxn id="40" idx="0"/>
            </p:cNvCxnSpPr>
            <p:nvPr/>
          </p:nvCxnSpPr>
          <p:spPr>
            <a:xfrm>
              <a:off x="9220200" y="4822242"/>
              <a:ext cx="1" cy="12718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2B0D18A-F1A2-4803-B1FC-19A2256FA6CF}"/>
                </a:ext>
              </a:extLst>
            </p:cNvPr>
            <p:cNvCxnSpPr>
              <a:cxnSpLocks/>
              <a:stCxn id="40" idx="2"/>
              <a:endCxn id="41" idx="0"/>
            </p:cNvCxnSpPr>
            <p:nvPr/>
          </p:nvCxnSpPr>
          <p:spPr>
            <a:xfrm flipH="1">
              <a:off x="9220200" y="5414250"/>
              <a:ext cx="1" cy="127191"/>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5ACD8086-64FF-4EFA-9E14-193FDD6EAFA9}"/>
              </a:ext>
            </a:extLst>
          </p:cNvPr>
          <p:cNvSpPr txBox="1"/>
          <p:nvPr/>
        </p:nvSpPr>
        <p:spPr>
          <a:xfrm>
            <a:off x="102966" y="6310155"/>
            <a:ext cx="6093994" cy="400110"/>
          </a:xfrm>
          <a:prstGeom prst="rect">
            <a:avLst/>
          </a:prstGeom>
          <a:noFill/>
        </p:spPr>
        <p:txBody>
          <a:bodyPr wrap="square">
            <a:spAutoFit/>
          </a:bodyPr>
          <a:lstStyle/>
          <a:p>
            <a:pPr algn="r"/>
            <a:r>
              <a:rPr lang="en-US" sz="1000" b="0" i="0" u="none" strike="noStrike" baseline="0">
                <a:latin typeface="LMRoman10-Regular"/>
              </a:rPr>
              <a:t>[MS18a] N. Mhaskar and W. Smyth. String covering with optimal covers. </a:t>
            </a:r>
            <a:r>
              <a:rPr lang="en-US" sz="1000" b="0" i="1" u="none" strike="noStrike" baseline="0">
                <a:latin typeface="LMRoman10-Italic"/>
              </a:rPr>
              <a:t>Journal of</a:t>
            </a:r>
          </a:p>
          <a:p>
            <a:pPr algn="r"/>
            <a:r>
              <a:rPr lang="pt-BR" sz="1000" b="0" i="1" u="none" strike="noStrike" baseline="0">
                <a:latin typeface="LMRoman10-Italic"/>
              </a:rPr>
              <a:t>Discrete Algorithms </a:t>
            </a:r>
            <a:r>
              <a:rPr lang="pt-BR" sz="1000" b="0" i="0" u="none" strike="noStrike" baseline="0">
                <a:latin typeface="LMRoman10-Regular"/>
              </a:rPr>
              <a:t>51 (2018), 26–38. </a:t>
            </a:r>
            <a:r>
              <a:rPr lang="pt-BR" sz="1000" b="0" i="0" u="none" strike="noStrike" baseline="0">
                <a:latin typeface="LMRomanCaps10-Regular"/>
              </a:rPr>
              <a:t>issn</a:t>
            </a:r>
            <a:r>
              <a:rPr lang="pt-BR" sz="1000" b="0" i="0" u="none" strike="noStrike" baseline="0">
                <a:latin typeface="LMRoman10-Regular"/>
              </a:rPr>
              <a:t>: 1570-8667.</a:t>
            </a:r>
            <a:endParaRPr lang="en-CA" sz="1000"/>
          </a:p>
        </p:txBody>
      </p:sp>
    </p:spTree>
    <p:extLst>
      <p:ext uri="{BB962C8B-B14F-4D97-AF65-F5344CB8AC3E}">
        <p14:creationId xmlns:p14="http://schemas.microsoft.com/office/powerpoint/2010/main" val="252495169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 name="Title 4">
            <a:extLst>
              <a:ext uri="{FF2B5EF4-FFF2-40B4-BE49-F238E27FC236}">
                <a16:creationId xmlns:a16="http://schemas.microsoft.com/office/drawing/2014/main" id="{6C87958C-AB57-4D4B-B090-C77E611748E3}"/>
              </a:ext>
            </a:extLst>
          </p:cNvPr>
          <p:cNvSpPr>
            <a:spLocks noGrp="1"/>
          </p:cNvSpPr>
          <p:nvPr>
            <p:ph type="title"/>
          </p:nvPr>
        </p:nvSpPr>
        <p:spPr>
          <a:xfrm>
            <a:off x="838200" y="586992"/>
            <a:ext cx="4953000" cy="1664573"/>
          </a:xfrm>
        </p:spPr>
        <p:txBody>
          <a:bodyPr>
            <a:normAutofit/>
          </a:bodyPr>
          <a:lstStyle/>
          <a:p>
            <a:pPr>
              <a:lnSpc>
                <a:spcPct val="90000"/>
              </a:lnSpc>
            </a:pPr>
            <a:r>
              <a:rPr lang="en-CA" sz="4000">
                <a:solidFill>
                  <a:schemeClr val="tx2"/>
                </a:solidFill>
              </a:rPr>
              <a:t>MAXCOVER</a:t>
            </a:r>
            <a:br>
              <a:rPr lang="en-CA" sz="3700">
                <a:solidFill>
                  <a:schemeClr val="tx2"/>
                </a:solidFill>
              </a:rPr>
            </a:br>
            <a:r>
              <a:rPr lang="en-CA" sz="2000" b="0">
                <a:solidFill>
                  <a:schemeClr val="tx2"/>
                </a:solidFill>
              </a:rPr>
              <a:t>Data Structures</a:t>
            </a:r>
          </a:p>
        </p:txBody>
      </p:sp>
      <p:sp>
        <p:nvSpPr>
          <p:cNvPr id="12" name="Content Placeholder 11">
            <a:extLst>
              <a:ext uri="{FF2B5EF4-FFF2-40B4-BE49-F238E27FC236}">
                <a16:creationId xmlns:a16="http://schemas.microsoft.com/office/drawing/2014/main" id="{2377EF59-30F4-DCE6-9B5A-0ECD90E1272F}"/>
              </a:ext>
            </a:extLst>
          </p:cNvPr>
          <p:cNvSpPr>
            <a:spLocks noGrp="1"/>
          </p:cNvSpPr>
          <p:nvPr>
            <p:ph idx="1"/>
          </p:nvPr>
        </p:nvSpPr>
        <p:spPr>
          <a:xfrm>
            <a:off x="838200" y="2411654"/>
            <a:ext cx="4952681" cy="3122036"/>
          </a:xfrm>
        </p:spPr>
        <p:txBody>
          <a:bodyPr anchor="ctr">
            <a:normAutofit/>
          </a:bodyPr>
          <a:lstStyle/>
          <a:p>
            <a:pPr marL="0" indent="0" algn="ctr">
              <a:buNone/>
            </a:pPr>
            <a:r>
              <a:rPr lang="en-US" sz="2000" i="1">
                <a:solidFill>
                  <a:schemeClr val="tx2"/>
                </a:solidFill>
                <a:cs typeface="Courier New" panose="02070309020205020404" pitchFamily="49" charset="0"/>
              </a:rPr>
              <a:t>“Suppose </a:t>
            </a:r>
            <a:r>
              <a:rPr lang="en-US" sz="2000" b="1" i="1">
                <a:solidFill>
                  <a:schemeClr val="tx2"/>
                </a:solidFill>
                <a:cs typeface="Courier New" panose="02070309020205020404" pitchFamily="49" charset="0"/>
              </a:rPr>
              <a:t>u</a:t>
            </a:r>
            <a:r>
              <a:rPr lang="en-US" sz="2000" i="1">
                <a:solidFill>
                  <a:schemeClr val="tx2"/>
                </a:solidFill>
                <a:cs typeface="Courier New" panose="02070309020205020404" pitchFamily="49" charset="0"/>
              </a:rPr>
              <a:t> is a substring of </a:t>
            </a:r>
            <a:r>
              <a:rPr lang="en-US" sz="2000" b="1" i="1">
                <a:solidFill>
                  <a:schemeClr val="tx2"/>
                </a:solidFill>
                <a:cs typeface="Courier New" panose="02070309020205020404" pitchFamily="49" charset="0"/>
              </a:rPr>
              <a:t>x</a:t>
            </a:r>
            <a:r>
              <a:rPr lang="en-US" sz="2000" i="1">
                <a:solidFill>
                  <a:schemeClr val="tx2"/>
                </a:solidFill>
                <a:cs typeface="Courier New" panose="02070309020205020404" pitchFamily="49" charset="0"/>
              </a:rPr>
              <a:t>, </a:t>
            </a:r>
            <a:br>
              <a:rPr lang="en-US" sz="2000" i="1">
                <a:solidFill>
                  <a:schemeClr val="tx2"/>
                </a:solidFill>
                <a:cs typeface="Courier New" panose="02070309020205020404" pitchFamily="49" charset="0"/>
              </a:rPr>
            </a:br>
            <a:r>
              <a:rPr lang="en-US" sz="2000" i="1">
                <a:solidFill>
                  <a:schemeClr val="tx2"/>
                </a:solidFill>
                <a:cs typeface="Courier New" panose="02070309020205020404" pitchFamily="49" charset="0"/>
              </a:rPr>
              <a:t>and </a:t>
            </a:r>
            <a:r>
              <a:rPr lang="en-US" sz="2000" b="1" i="1">
                <a:solidFill>
                  <a:schemeClr val="tx2"/>
                </a:solidFill>
                <a:cs typeface="Courier New" panose="02070309020205020404" pitchFamily="49" charset="0"/>
              </a:rPr>
              <a:t>r</a:t>
            </a:r>
            <a:r>
              <a:rPr lang="en-US" sz="2000" i="1">
                <a:solidFill>
                  <a:schemeClr val="tx2"/>
                </a:solidFill>
                <a:cs typeface="Courier New" panose="02070309020205020404" pitchFamily="49" charset="0"/>
              </a:rPr>
              <a:t> is an </a:t>
            </a:r>
            <a:r>
              <a:rPr lang="en-US" sz="2000" b="1" i="1">
                <a:solidFill>
                  <a:schemeClr val="tx2"/>
                </a:solidFill>
                <a:cs typeface="Courier New" panose="02070309020205020404" pitchFamily="49" charset="0"/>
              </a:rPr>
              <a:t>eligible run </a:t>
            </a:r>
            <a:r>
              <a:rPr lang="en-US" sz="2000" i="1">
                <a:solidFill>
                  <a:schemeClr val="tx2"/>
                </a:solidFill>
                <a:cs typeface="Courier New" panose="02070309020205020404" pitchFamily="49" charset="0"/>
              </a:rPr>
              <a:t>of </a:t>
            </a:r>
            <a:r>
              <a:rPr lang="en-US" sz="2000" b="1" i="1">
                <a:solidFill>
                  <a:schemeClr val="tx2"/>
                </a:solidFill>
                <a:cs typeface="Courier New" panose="02070309020205020404" pitchFamily="49" charset="0"/>
              </a:rPr>
              <a:t>u</a:t>
            </a:r>
            <a:r>
              <a:rPr lang="en-US" sz="2000" i="1">
                <a:solidFill>
                  <a:schemeClr val="tx2"/>
                </a:solidFill>
                <a:cs typeface="Courier New" panose="02070309020205020404" pitchFamily="49" charset="0"/>
              </a:rPr>
              <a:t>.</a:t>
            </a:r>
          </a:p>
          <a:p>
            <a:pPr marL="0" indent="0" algn="ctr">
              <a:buNone/>
            </a:pPr>
            <a:r>
              <a:rPr lang="en-US" sz="2000" i="1">
                <a:solidFill>
                  <a:schemeClr val="tx2"/>
                </a:solidFill>
                <a:cs typeface="Courier New" panose="02070309020205020404" pitchFamily="49" charset="0"/>
              </a:rPr>
              <a:t>Then any two consecutive occurrences </a:t>
            </a:r>
            <a:br>
              <a:rPr lang="en-US" sz="2000" i="1">
                <a:solidFill>
                  <a:schemeClr val="tx2"/>
                </a:solidFill>
                <a:cs typeface="Courier New" panose="02070309020205020404" pitchFamily="49" charset="0"/>
              </a:rPr>
            </a:br>
            <a:r>
              <a:rPr lang="en-US" sz="2000" i="1">
                <a:solidFill>
                  <a:schemeClr val="tx2"/>
                </a:solidFill>
                <a:cs typeface="Courier New" panose="02070309020205020404" pitchFamily="49" charset="0"/>
              </a:rPr>
              <a:t>of </a:t>
            </a:r>
            <a:r>
              <a:rPr lang="en-US" sz="2000" b="1" i="1">
                <a:solidFill>
                  <a:schemeClr val="tx2"/>
                </a:solidFill>
                <a:cs typeface="Courier New" panose="02070309020205020404" pitchFamily="49" charset="0"/>
              </a:rPr>
              <a:t>u</a:t>
            </a:r>
            <a:r>
              <a:rPr lang="en-US" sz="2000" i="1">
                <a:solidFill>
                  <a:schemeClr val="tx2"/>
                </a:solidFill>
                <a:cs typeface="Courier New" panose="02070309020205020404" pitchFamily="49" charset="0"/>
              </a:rPr>
              <a:t> in </a:t>
            </a:r>
            <a:r>
              <a:rPr lang="en-US" sz="2000" b="1" i="1">
                <a:solidFill>
                  <a:schemeClr val="tx2"/>
                </a:solidFill>
                <a:cs typeface="Courier New" panose="02070309020205020404" pitchFamily="49" charset="0"/>
              </a:rPr>
              <a:t>r</a:t>
            </a:r>
            <a:r>
              <a:rPr lang="en-US" sz="2000" i="1">
                <a:solidFill>
                  <a:schemeClr val="tx2"/>
                </a:solidFill>
                <a:cs typeface="Courier New" panose="02070309020205020404" pitchFamily="49" charset="0"/>
              </a:rPr>
              <a:t> must overlap.”</a:t>
            </a:r>
          </a:p>
        </p:txBody>
      </p:sp>
      <p:sp>
        <p:nvSpPr>
          <p:cNvPr id="19" name="Rectangle 18">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96875" y="0"/>
            <a:ext cx="5992075"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4F5CB7-A3D1-44A9-8B58-DB497DD7DD92}"/>
              </a:ext>
            </a:extLst>
          </p:cNvPr>
          <p:cNvSpPr>
            <a:spLocks noGrp="1"/>
          </p:cNvSpPr>
          <p:nvPr>
            <p:ph type="sldNum" sz="quarter" idx="12"/>
          </p:nvPr>
        </p:nvSpPr>
        <p:spPr>
          <a:xfrm>
            <a:off x="8610600" y="6327648"/>
            <a:ext cx="2743200" cy="365125"/>
          </a:xfrm>
        </p:spPr>
        <p:txBody>
          <a:bodyPr>
            <a:normAutofit/>
          </a:bodyPr>
          <a:lstStyle/>
          <a:p>
            <a:pPr>
              <a:spcAft>
                <a:spcPts val="600"/>
              </a:spcAft>
            </a:pPr>
            <a:fld id="{73B850FF-6169-4056-8077-06FFA93A5366}" type="slidenum">
              <a:rPr lang="en-US" smtClean="0"/>
              <a:pPr>
                <a:spcAft>
                  <a:spcPts val="600"/>
                </a:spcAft>
              </a:pPr>
              <a:t>91</a:t>
            </a:fld>
            <a:endParaRPr lang="en-US"/>
          </a:p>
        </p:txBody>
      </p:sp>
      <p:sp>
        <p:nvSpPr>
          <p:cNvPr id="42" name="TextBox 41">
            <a:extLst>
              <a:ext uri="{FF2B5EF4-FFF2-40B4-BE49-F238E27FC236}">
                <a16:creationId xmlns:a16="http://schemas.microsoft.com/office/drawing/2014/main" id="{5ACD8086-64FF-4EFA-9E14-193FDD6EAFA9}"/>
              </a:ext>
            </a:extLst>
          </p:cNvPr>
          <p:cNvSpPr txBox="1"/>
          <p:nvPr/>
        </p:nvSpPr>
        <p:spPr>
          <a:xfrm>
            <a:off x="102966" y="6310155"/>
            <a:ext cx="6093994" cy="400110"/>
          </a:xfrm>
          <a:prstGeom prst="rect">
            <a:avLst/>
          </a:prstGeom>
          <a:noFill/>
        </p:spPr>
        <p:txBody>
          <a:bodyPr wrap="square">
            <a:spAutoFit/>
          </a:bodyPr>
          <a:lstStyle/>
          <a:p>
            <a:pPr algn="r"/>
            <a:r>
              <a:rPr lang="en-US" sz="1000" b="0" i="0" u="none" strike="noStrike" baseline="0">
                <a:latin typeface="LMRoman10-Regular"/>
              </a:rPr>
              <a:t>[MS18a] N. Mhaskar and W. Smyth. String covering with optimal covers. </a:t>
            </a:r>
            <a:r>
              <a:rPr lang="en-US" sz="1000" b="0" i="1" u="none" strike="noStrike" baseline="0">
                <a:latin typeface="LMRoman10-Italic"/>
              </a:rPr>
              <a:t>Journal of</a:t>
            </a:r>
          </a:p>
          <a:p>
            <a:pPr algn="r"/>
            <a:r>
              <a:rPr lang="pt-BR" sz="1000" b="0" i="1" u="none" strike="noStrike" baseline="0">
                <a:latin typeface="LMRoman10-Italic"/>
              </a:rPr>
              <a:t>Discrete Algorithms </a:t>
            </a:r>
            <a:r>
              <a:rPr lang="pt-BR" sz="1000" b="0" i="0" u="none" strike="noStrike" baseline="0">
                <a:latin typeface="LMRoman10-Regular"/>
              </a:rPr>
              <a:t>51 (2018), 26–38. </a:t>
            </a:r>
            <a:r>
              <a:rPr lang="pt-BR" sz="1000" b="0" i="0" u="none" strike="noStrike" baseline="0">
                <a:latin typeface="LMRomanCaps10-Regular"/>
              </a:rPr>
              <a:t>issn</a:t>
            </a:r>
            <a:r>
              <a:rPr lang="pt-BR" sz="1000" b="0" i="0" u="none" strike="noStrike" baseline="0">
                <a:latin typeface="LMRoman10-Regular"/>
              </a:rPr>
              <a:t>: 1570-8667.</a:t>
            </a:r>
            <a:endParaRPr lang="en-CA" sz="1000"/>
          </a:p>
        </p:txBody>
      </p:sp>
      <p:pic>
        <p:nvPicPr>
          <p:cNvPr id="128" name="Picture 127">
            <a:extLst>
              <a:ext uri="{FF2B5EF4-FFF2-40B4-BE49-F238E27FC236}">
                <a16:creationId xmlns:a16="http://schemas.microsoft.com/office/drawing/2014/main" id="{BDFB727A-6FB9-4A40-8246-8BEBA38FD72D}"/>
              </a:ext>
            </a:extLst>
          </p:cNvPr>
          <p:cNvPicPr>
            <a:picLocks noChangeAspect="1"/>
          </p:cNvPicPr>
          <p:nvPr/>
        </p:nvPicPr>
        <p:blipFill>
          <a:blip r:embed="rId3">
            <a:extLst>
              <a:ext uri="{28A0092B-C50C-407E-A947-70E740481C1C}">
                <a14:useLocalDpi xmlns:a14="http://schemas.microsoft.com/office/drawing/2010/main" val="0"/>
              </a:ext>
            </a:extLst>
          </a:blip>
          <a:srcRect l="40" r="40"/>
          <a:stretch/>
        </p:blipFill>
        <p:spPr>
          <a:xfrm>
            <a:off x="1098123" y="2120076"/>
            <a:ext cx="3854204" cy="778733"/>
          </a:xfrm>
          <a:prstGeom prst="rect">
            <a:avLst/>
          </a:prstGeom>
        </p:spPr>
      </p:pic>
      <p:grpSp>
        <p:nvGrpSpPr>
          <p:cNvPr id="129" name="Group 128">
            <a:extLst>
              <a:ext uri="{FF2B5EF4-FFF2-40B4-BE49-F238E27FC236}">
                <a16:creationId xmlns:a16="http://schemas.microsoft.com/office/drawing/2014/main" id="{9FF05E65-6556-4561-AD25-323B6CB2F317}"/>
              </a:ext>
            </a:extLst>
          </p:cNvPr>
          <p:cNvGrpSpPr/>
          <p:nvPr/>
        </p:nvGrpSpPr>
        <p:grpSpPr>
          <a:xfrm>
            <a:off x="6844238" y="600168"/>
            <a:ext cx="5083946" cy="5657664"/>
            <a:chOff x="6844238" y="600168"/>
            <a:chExt cx="5083946" cy="5657664"/>
          </a:xfrm>
        </p:grpSpPr>
        <p:grpSp>
          <p:nvGrpSpPr>
            <p:cNvPr id="130" name="Group 129">
              <a:extLst>
                <a:ext uri="{FF2B5EF4-FFF2-40B4-BE49-F238E27FC236}">
                  <a16:creationId xmlns:a16="http://schemas.microsoft.com/office/drawing/2014/main" id="{B6A95E46-021F-4653-9B28-ECDDD20633CB}"/>
                </a:ext>
              </a:extLst>
            </p:cNvPr>
            <p:cNvGrpSpPr/>
            <p:nvPr/>
          </p:nvGrpSpPr>
          <p:grpSpPr>
            <a:xfrm>
              <a:off x="6844238" y="600168"/>
              <a:ext cx="2601964" cy="5657664"/>
              <a:chOff x="7380236" y="590624"/>
              <a:chExt cx="2601964" cy="5657664"/>
            </a:xfrm>
          </p:grpSpPr>
          <p:sp>
            <p:nvSpPr>
              <p:cNvPr id="142" name="Oval 141">
                <a:extLst>
                  <a:ext uri="{FF2B5EF4-FFF2-40B4-BE49-F238E27FC236}">
                    <a16:creationId xmlns:a16="http://schemas.microsoft.com/office/drawing/2014/main" id="{4086FEE5-7A15-40F4-841B-3982F37714E0}"/>
                  </a:ext>
                </a:extLst>
              </p:cNvPr>
              <p:cNvSpPr/>
              <p:nvPr/>
            </p:nvSpPr>
            <p:spPr>
              <a:xfrm>
                <a:off x="8144008" y="590624"/>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Main()</a:t>
                </a:r>
              </a:p>
            </p:txBody>
          </p:sp>
          <mc:AlternateContent xmlns:mc="http://schemas.openxmlformats.org/markup-compatibility/2006" xmlns:a14="http://schemas.microsoft.com/office/drawing/2010/main">
            <mc:Choice Requires="a14">
              <p:sp>
                <p:nvSpPr>
                  <p:cNvPr id="143" name="Rectangle 142">
                    <a:extLst>
                      <a:ext uri="{FF2B5EF4-FFF2-40B4-BE49-F238E27FC236}">
                        <a16:creationId xmlns:a16="http://schemas.microsoft.com/office/drawing/2014/main" id="{FA9724BF-E240-46C8-BAFE-79BEF307750F}"/>
                      </a:ext>
                    </a:extLst>
                  </p:cNvPr>
                  <p:cNvSpPr/>
                  <p:nvPr/>
                </p:nvSpPr>
                <p:spPr>
                  <a:xfrm>
                    <a:off x="8029708" y="1493828"/>
                    <a:ext cx="1303020"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latin typeface="Cambria Math" panose="02040503050406030204" pitchFamily="18" charset="0"/>
                              <a:cs typeface="Courier New" panose="02070309020205020404" pitchFamily="49" charset="0"/>
                            </a:rPr>
                            <m:t>𝐶𝑜𝑚𝑝𝑢𝑡𝑒</m:t>
                          </m:r>
                          <m:r>
                            <a:rPr lang="en-CA" sz="1200" i="1" dirty="0" smtClean="0">
                              <a:latin typeface="Cambria Math" panose="02040503050406030204" pitchFamily="18" charset="0"/>
                              <a:cs typeface="Courier New" panose="02070309020205020404" pitchFamily="49" charset="0"/>
                            </a:rPr>
                            <m:t>_</m:t>
                          </m:r>
                          <m:r>
                            <a:rPr lang="en-CA" sz="1200" i="1" dirty="0" smtClean="0">
                              <a:latin typeface="Cambria Math" panose="02040503050406030204" pitchFamily="18" charset="0"/>
                              <a:cs typeface="Courier New" panose="02070309020205020404" pitchFamily="49" charset="0"/>
                            </a:rPr>
                            <m:t>𝑀𝐶</m:t>
                          </m:r>
                          <m:r>
                            <a:rPr lang="en-CA" sz="1200" i="1" dirty="0">
                              <a:latin typeface="Cambria Math" panose="02040503050406030204" pitchFamily="18" charset="0"/>
                              <a:cs typeface="Courier New" panose="02070309020205020404" pitchFamily="49" charset="0"/>
                            </a:rPr>
                            <m:t>()</m:t>
                          </m:r>
                        </m:oMath>
                      </m:oMathPara>
                    </a14:m>
                    <a:endParaRPr lang="en-CA" sz="1200">
                      <a:latin typeface="Courier New" panose="02070309020205020404" pitchFamily="49" charset="0"/>
                      <a:cs typeface="Courier New" panose="02070309020205020404" pitchFamily="49" charset="0"/>
                    </a:endParaRPr>
                  </a:p>
                </p:txBody>
              </p:sp>
            </mc:Choice>
            <mc:Fallback xmlns="">
              <p:sp>
                <p:nvSpPr>
                  <p:cNvPr id="143" name="Rectangle 142">
                    <a:extLst>
                      <a:ext uri="{FF2B5EF4-FFF2-40B4-BE49-F238E27FC236}">
                        <a16:creationId xmlns:a16="http://schemas.microsoft.com/office/drawing/2014/main" id="{FA9724BF-E240-46C8-BAFE-79BEF307750F}"/>
                      </a:ext>
                    </a:extLst>
                  </p:cNvPr>
                  <p:cNvSpPr>
                    <a:spLocks noRot="1" noChangeAspect="1" noMove="1" noResize="1" noEditPoints="1" noAdjustHandles="1" noChangeArrowheads="1" noChangeShapeType="1" noTextEdit="1"/>
                  </p:cNvSpPr>
                  <p:nvPr/>
                </p:nvSpPr>
                <p:spPr>
                  <a:xfrm>
                    <a:off x="8029708" y="1493828"/>
                    <a:ext cx="1303020" cy="464820"/>
                  </a:xfrm>
                  <a:prstGeom prst="rect">
                    <a:avLst/>
                  </a:prstGeom>
                  <a:blipFill>
                    <a:blip r:embed="rId4"/>
                    <a:stretch>
                      <a:fillRect/>
                    </a:stretch>
                  </a:blipFill>
                </p:spPr>
                <p:txBody>
                  <a:bodyPr/>
                  <a:lstStyle/>
                  <a:p>
                    <a:r>
                      <a:rPr lang="en-CA">
                        <a:noFill/>
                      </a:rPr>
                      <a:t> </a:t>
                    </a:r>
                  </a:p>
                </p:txBody>
              </p:sp>
            </mc:Fallback>
          </mc:AlternateContent>
          <p:sp>
            <p:nvSpPr>
              <p:cNvPr id="144" name="Rectangle: Rounded Corners 143">
                <a:extLst>
                  <a:ext uri="{FF2B5EF4-FFF2-40B4-BE49-F238E27FC236}">
                    <a16:creationId xmlns:a16="http://schemas.microsoft.com/office/drawing/2014/main" id="{8A0ABE33-FA42-476F-A751-2900368C71C3}"/>
                  </a:ext>
                </a:extLst>
              </p:cNvPr>
              <p:cNvSpPr/>
              <p:nvPr/>
            </p:nvSpPr>
            <p:spPr>
              <a:xfrm>
                <a:off x="8302309" y="4202756"/>
                <a:ext cx="757818" cy="4648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Lobster" panose="00000500000000000000" pitchFamily="2" charset="0"/>
                  </a:rPr>
                  <a:t>OLP</a:t>
                </a:r>
              </a:p>
            </p:txBody>
          </p:sp>
          <p:sp>
            <p:nvSpPr>
              <p:cNvPr id="145" name="Oval 144">
                <a:extLst>
                  <a:ext uri="{FF2B5EF4-FFF2-40B4-BE49-F238E27FC236}">
                    <a16:creationId xmlns:a16="http://schemas.microsoft.com/office/drawing/2014/main" id="{17C30245-9FF8-4BF9-84B6-B888C0812D16}"/>
                  </a:ext>
                </a:extLst>
              </p:cNvPr>
              <p:cNvSpPr/>
              <p:nvPr/>
            </p:nvSpPr>
            <p:spPr>
              <a:xfrm>
                <a:off x="8144008" y="5556409"/>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Output</a:t>
                </a:r>
              </a:p>
            </p:txBody>
          </p:sp>
          <p:cxnSp>
            <p:nvCxnSpPr>
              <p:cNvPr id="146" name="Connector: Elbow 60">
                <a:extLst>
                  <a:ext uri="{FF2B5EF4-FFF2-40B4-BE49-F238E27FC236}">
                    <a16:creationId xmlns:a16="http://schemas.microsoft.com/office/drawing/2014/main" id="{56CE7269-B702-4986-BEFF-48C36B9F8227}"/>
                  </a:ext>
                </a:extLst>
              </p:cNvPr>
              <p:cNvCxnSpPr>
                <a:cxnSpLocks/>
                <a:endCxn id="143" idx="0"/>
              </p:cNvCxnSpPr>
              <p:nvPr/>
            </p:nvCxnSpPr>
            <p:spPr>
              <a:xfrm>
                <a:off x="8681218" y="1282503"/>
                <a:ext cx="0" cy="21132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61">
                <a:extLst>
                  <a:ext uri="{FF2B5EF4-FFF2-40B4-BE49-F238E27FC236}">
                    <a16:creationId xmlns:a16="http://schemas.microsoft.com/office/drawing/2014/main" id="{73915363-6F36-4605-AA96-8F805DB8A92B}"/>
                  </a:ext>
                </a:extLst>
              </p:cNvPr>
              <p:cNvCxnSpPr>
                <a:cxnSpLocks/>
                <a:stCxn id="161" idx="3"/>
                <a:endCxn id="145" idx="2"/>
              </p:cNvCxnSpPr>
              <p:nvPr/>
            </p:nvCxnSpPr>
            <p:spPr>
              <a:xfrm flipH="1">
                <a:off x="8144008" y="5112677"/>
                <a:ext cx="1448773" cy="789672"/>
              </a:xfrm>
              <a:prstGeom prst="bentConnector5">
                <a:avLst>
                  <a:gd name="adj1" fmla="val -15779"/>
                  <a:gd name="adj2" fmla="val 42812"/>
                  <a:gd name="adj3" fmla="val 115779"/>
                </a:avLst>
              </a:prstGeom>
              <a:ln w="12700">
                <a:solidFill>
                  <a:schemeClr val="bg2"/>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63">
                <a:extLst>
                  <a:ext uri="{FF2B5EF4-FFF2-40B4-BE49-F238E27FC236}">
                    <a16:creationId xmlns:a16="http://schemas.microsoft.com/office/drawing/2014/main" id="{62576644-6DCF-408D-9C3D-7E9433E2D322}"/>
                  </a:ext>
                </a:extLst>
              </p:cNvPr>
              <p:cNvCxnSpPr>
                <a:cxnSpLocks/>
                <a:stCxn id="143" idx="3"/>
                <a:endCxn id="163" idx="1"/>
              </p:cNvCxnSpPr>
              <p:nvPr/>
            </p:nvCxnSpPr>
            <p:spPr>
              <a:xfrm flipH="1">
                <a:off x="7380236" y="1726238"/>
                <a:ext cx="1952492" cy="680493"/>
              </a:xfrm>
              <a:prstGeom prst="bentConnector5">
                <a:avLst>
                  <a:gd name="adj1" fmla="val -11708"/>
                  <a:gd name="adj2" fmla="val 50000"/>
                  <a:gd name="adj3" fmla="val 11170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149" name="Group 148">
                <a:extLst>
                  <a:ext uri="{FF2B5EF4-FFF2-40B4-BE49-F238E27FC236}">
                    <a16:creationId xmlns:a16="http://schemas.microsoft.com/office/drawing/2014/main" id="{C42B970C-AE51-409A-9ECB-619D6A6E7285}"/>
                  </a:ext>
                </a:extLst>
              </p:cNvPr>
              <p:cNvGrpSpPr/>
              <p:nvPr/>
            </p:nvGrpSpPr>
            <p:grpSpPr>
              <a:xfrm>
                <a:off x="7380236" y="2169973"/>
                <a:ext cx="2601964" cy="469168"/>
                <a:chOff x="7012720" y="2013573"/>
                <a:chExt cx="2601964" cy="469168"/>
              </a:xfrm>
            </p:grpSpPr>
            <p:sp>
              <p:nvSpPr>
                <p:cNvPr id="163" name="Rectangle: Rounded Corners 162">
                  <a:extLst>
                    <a:ext uri="{FF2B5EF4-FFF2-40B4-BE49-F238E27FC236}">
                      <a16:creationId xmlns:a16="http://schemas.microsoft.com/office/drawing/2014/main" id="{1A72ED6B-E276-4BED-AB97-9992308C0CEE}"/>
                    </a:ext>
                  </a:extLst>
                </p:cNvPr>
                <p:cNvSpPr/>
                <p:nvPr/>
              </p:nvSpPr>
              <p:spPr>
                <a:xfrm>
                  <a:off x="7012720" y="2017921"/>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SA</a:t>
                  </a:r>
                </a:p>
              </p:txBody>
            </p:sp>
            <p:sp>
              <p:nvSpPr>
                <p:cNvPr id="164" name="Rectangle: Rounded Corners 163">
                  <a:extLst>
                    <a:ext uri="{FF2B5EF4-FFF2-40B4-BE49-F238E27FC236}">
                      <a16:creationId xmlns:a16="http://schemas.microsoft.com/office/drawing/2014/main" id="{E96849B3-7AE7-4D7C-8743-D282B71D8F6E}"/>
                    </a:ext>
                  </a:extLst>
                </p:cNvPr>
                <p:cNvSpPr/>
                <p:nvPr/>
              </p:nvSpPr>
              <p:spPr>
                <a:xfrm>
                  <a:off x="7936318" y="201357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LCP</a:t>
                  </a:r>
                </a:p>
              </p:txBody>
            </p:sp>
            <p:sp>
              <p:nvSpPr>
                <p:cNvPr id="165" name="Rectangle: Rounded Corners 164">
                  <a:extLst>
                    <a:ext uri="{FF2B5EF4-FFF2-40B4-BE49-F238E27FC236}">
                      <a16:creationId xmlns:a16="http://schemas.microsoft.com/office/drawing/2014/main" id="{DB353003-7736-4E93-8B05-695256705A1C}"/>
                    </a:ext>
                  </a:extLst>
                </p:cNvPr>
                <p:cNvSpPr/>
                <p:nvPr/>
              </p:nvSpPr>
              <p:spPr>
                <a:xfrm>
                  <a:off x="8859916" y="2013573"/>
                  <a:ext cx="75476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RSF</a:t>
                  </a:r>
                </a:p>
              </p:txBody>
            </p:sp>
            <p:cxnSp>
              <p:nvCxnSpPr>
                <p:cNvPr id="166" name="Straight Arrow Connector 165">
                  <a:extLst>
                    <a:ext uri="{FF2B5EF4-FFF2-40B4-BE49-F238E27FC236}">
                      <a16:creationId xmlns:a16="http://schemas.microsoft.com/office/drawing/2014/main" id="{C1EE5D58-5872-4699-9499-B6D67F2E75C4}"/>
                    </a:ext>
                  </a:extLst>
                </p:cNvPr>
                <p:cNvCxnSpPr>
                  <a:cxnSpLocks/>
                  <a:stCxn id="163" idx="3"/>
                  <a:endCxn id="164" idx="1"/>
                </p:cNvCxnSpPr>
                <p:nvPr/>
              </p:nvCxnSpPr>
              <p:spPr>
                <a:xfrm flipV="1">
                  <a:off x="7787336" y="2245983"/>
                  <a:ext cx="148982" cy="434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2DE687BD-C5C7-4AF7-9876-735FD6285454}"/>
                    </a:ext>
                  </a:extLst>
                </p:cNvPr>
                <p:cNvCxnSpPr>
                  <a:cxnSpLocks/>
                  <a:stCxn id="164" idx="3"/>
                  <a:endCxn id="165" idx="1"/>
                </p:cNvCxnSpPr>
                <p:nvPr/>
              </p:nvCxnSpPr>
              <p:spPr>
                <a:xfrm>
                  <a:off x="8710934" y="2245983"/>
                  <a:ext cx="148982"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50" name="Straight Arrow Connector 69">
                <a:extLst>
                  <a:ext uri="{FF2B5EF4-FFF2-40B4-BE49-F238E27FC236}">
                    <a16:creationId xmlns:a16="http://schemas.microsoft.com/office/drawing/2014/main" id="{0D3CC81A-72C4-4882-BCB7-FC344AED3180}"/>
                  </a:ext>
                </a:extLst>
              </p:cNvPr>
              <p:cNvCxnSpPr>
                <a:cxnSpLocks/>
                <a:stCxn id="165" idx="3"/>
                <a:endCxn id="157" idx="1"/>
              </p:cNvCxnSpPr>
              <p:nvPr/>
            </p:nvCxnSpPr>
            <p:spPr>
              <a:xfrm flipH="1">
                <a:off x="7840383" y="2402383"/>
                <a:ext cx="2141817" cy="680493"/>
              </a:xfrm>
              <a:prstGeom prst="bentConnector5">
                <a:avLst>
                  <a:gd name="adj1" fmla="val -10673"/>
                  <a:gd name="adj2" fmla="val 50000"/>
                  <a:gd name="adj3" fmla="val 110673"/>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71">
                <a:extLst>
                  <a:ext uri="{FF2B5EF4-FFF2-40B4-BE49-F238E27FC236}">
                    <a16:creationId xmlns:a16="http://schemas.microsoft.com/office/drawing/2014/main" id="{3C071F2D-25E9-471E-A886-A955FD838C8D}"/>
                  </a:ext>
                </a:extLst>
              </p:cNvPr>
              <p:cNvCxnSpPr>
                <a:cxnSpLocks/>
                <a:stCxn id="144" idx="2"/>
                <a:endCxn id="160" idx="1"/>
              </p:cNvCxnSpPr>
              <p:nvPr/>
            </p:nvCxnSpPr>
            <p:spPr>
              <a:xfrm rot="5400000">
                <a:off x="8003570" y="4433662"/>
                <a:ext cx="443735" cy="911562"/>
              </a:xfrm>
              <a:prstGeom prst="bentConnector4">
                <a:avLst>
                  <a:gd name="adj1" fmla="val 23812"/>
                  <a:gd name="adj2" fmla="val 12507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152" name="Group 151">
                <a:extLst>
                  <a:ext uri="{FF2B5EF4-FFF2-40B4-BE49-F238E27FC236}">
                    <a16:creationId xmlns:a16="http://schemas.microsoft.com/office/drawing/2014/main" id="{575164E8-08AD-41D2-8BAB-356FB12A342C}"/>
                  </a:ext>
                </a:extLst>
              </p:cNvPr>
              <p:cNvGrpSpPr/>
              <p:nvPr/>
            </p:nvGrpSpPr>
            <p:grpSpPr>
              <a:xfrm>
                <a:off x="7769656" y="4878901"/>
                <a:ext cx="1823125" cy="466186"/>
                <a:chOff x="8352079" y="4990218"/>
                <a:chExt cx="1823125" cy="466186"/>
              </a:xfrm>
            </p:grpSpPr>
            <p:sp>
              <p:nvSpPr>
                <p:cNvPr id="160" name="Rectangle: Rounded Corners 159">
                  <a:extLst>
                    <a:ext uri="{FF2B5EF4-FFF2-40B4-BE49-F238E27FC236}">
                      <a16:creationId xmlns:a16="http://schemas.microsoft.com/office/drawing/2014/main" id="{93109255-0B3D-45F4-A76B-E0DB0FB7C223}"/>
                    </a:ext>
                  </a:extLst>
                </p:cNvPr>
                <p:cNvSpPr/>
                <p:nvPr/>
              </p:nvSpPr>
              <p:spPr>
                <a:xfrm>
                  <a:off x="8352079" y="4990218"/>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RSPC</a:t>
                  </a:r>
                </a:p>
              </p:txBody>
            </p:sp>
            <mc:AlternateContent xmlns:mc="http://schemas.openxmlformats.org/markup-compatibility/2006" xmlns:a14="http://schemas.microsoft.com/office/drawing/2010/main">
              <mc:Choice Requires="a14">
                <p:sp>
                  <p:nvSpPr>
                    <p:cNvPr id="161" name="Rectangle: Rounded Corners 160">
                      <a:extLst>
                        <a:ext uri="{FF2B5EF4-FFF2-40B4-BE49-F238E27FC236}">
                          <a16:creationId xmlns:a16="http://schemas.microsoft.com/office/drawing/2014/main" id="{328ED199-7D0B-425E-AAA5-AE02C7434DAA}"/>
                        </a:ext>
                      </a:extLst>
                    </p:cNvPr>
                    <p:cNvSpPr/>
                    <p:nvPr/>
                  </p:nvSpPr>
                  <p:spPr>
                    <a:xfrm>
                      <a:off x="9271955" y="4991584"/>
                      <a:ext cx="903249"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latin typeface="Cambria Math" panose="02040503050406030204" pitchFamily="18" charset="0"/>
                                <a:cs typeface="Courier New" panose="02070309020205020404" pitchFamily="49" charset="0"/>
                              </a:rPr>
                              <m:t>𝑀𝐶</m:t>
                            </m:r>
                            <m:r>
                              <a:rPr lang="en-CA" sz="1200" i="1" dirty="0" smtClean="0">
                                <a:latin typeface="Cambria Math" panose="02040503050406030204" pitchFamily="18" charset="0"/>
                                <a:cs typeface="Courier New" panose="02070309020205020404" pitchFamily="49" charset="0"/>
                              </a:rPr>
                              <m:t>_</m:t>
                            </m:r>
                            <m:r>
                              <a:rPr lang="en-CA" sz="1200" i="1" dirty="0" smtClean="0">
                                <a:latin typeface="Cambria Math" panose="02040503050406030204" pitchFamily="18" charset="0"/>
                                <a:cs typeface="Courier New" panose="02070309020205020404" pitchFamily="49" charset="0"/>
                              </a:rPr>
                              <m:t>𝐿𝑖𝑠𝑡</m:t>
                            </m:r>
                          </m:oMath>
                        </m:oMathPara>
                      </a14:m>
                      <a:endParaRPr lang="en-CA" sz="1200" baseline="-25000">
                        <a:latin typeface="Courier New" panose="02070309020205020404" pitchFamily="49" charset="0"/>
                        <a:cs typeface="Courier New" panose="02070309020205020404" pitchFamily="49" charset="0"/>
                      </a:endParaRPr>
                    </a:p>
                  </p:txBody>
                </p:sp>
              </mc:Choice>
              <mc:Fallback xmlns="">
                <p:sp>
                  <p:nvSpPr>
                    <p:cNvPr id="161" name="Rectangle: Rounded Corners 160">
                      <a:extLst>
                        <a:ext uri="{FF2B5EF4-FFF2-40B4-BE49-F238E27FC236}">
                          <a16:creationId xmlns:a16="http://schemas.microsoft.com/office/drawing/2014/main" id="{328ED199-7D0B-425E-AAA5-AE02C7434DAA}"/>
                        </a:ext>
                      </a:extLst>
                    </p:cNvPr>
                    <p:cNvSpPr>
                      <a:spLocks noRot="1" noChangeAspect="1" noMove="1" noResize="1" noEditPoints="1" noAdjustHandles="1" noChangeArrowheads="1" noChangeShapeType="1" noTextEdit="1"/>
                    </p:cNvSpPr>
                    <p:nvPr/>
                  </p:nvSpPr>
                  <p:spPr>
                    <a:xfrm>
                      <a:off x="9271955" y="4991584"/>
                      <a:ext cx="903249" cy="464820"/>
                    </a:xfrm>
                    <a:prstGeom prst="roundRect">
                      <a:avLst/>
                    </a:prstGeom>
                    <a:blipFill>
                      <a:blip r:embed="rId5"/>
                      <a:stretch>
                        <a:fillRect/>
                      </a:stretch>
                    </a:blipFill>
                  </p:spPr>
                  <p:txBody>
                    <a:bodyPr/>
                    <a:lstStyle/>
                    <a:p>
                      <a:r>
                        <a:rPr lang="en-CA">
                          <a:noFill/>
                        </a:rPr>
                        <a:t> </a:t>
                      </a:r>
                    </a:p>
                  </p:txBody>
                </p:sp>
              </mc:Fallback>
            </mc:AlternateContent>
            <p:cxnSp>
              <p:nvCxnSpPr>
                <p:cNvPr id="162" name="Straight Arrow Connector 161">
                  <a:extLst>
                    <a:ext uri="{FF2B5EF4-FFF2-40B4-BE49-F238E27FC236}">
                      <a16:creationId xmlns:a16="http://schemas.microsoft.com/office/drawing/2014/main" id="{990B3B77-1255-4AB2-B508-EAB8B0416223}"/>
                    </a:ext>
                  </a:extLst>
                </p:cNvPr>
                <p:cNvCxnSpPr>
                  <a:cxnSpLocks/>
                  <a:stCxn id="160" idx="3"/>
                  <a:endCxn id="161" idx="1"/>
                </p:cNvCxnSpPr>
                <p:nvPr/>
              </p:nvCxnSpPr>
              <p:spPr>
                <a:xfrm>
                  <a:off x="9109897" y="5222628"/>
                  <a:ext cx="162058" cy="136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3" name="Group 152">
                <a:extLst>
                  <a:ext uri="{FF2B5EF4-FFF2-40B4-BE49-F238E27FC236}">
                    <a16:creationId xmlns:a16="http://schemas.microsoft.com/office/drawing/2014/main" id="{0BC2E345-88EE-4EF9-AB63-24A62A5FB577}"/>
                  </a:ext>
                </a:extLst>
              </p:cNvPr>
              <p:cNvGrpSpPr/>
              <p:nvPr/>
            </p:nvGrpSpPr>
            <p:grpSpPr>
              <a:xfrm>
                <a:off x="7840383" y="2850466"/>
                <a:ext cx="1681671" cy="464820"/>
                <a:chOff x="7464789" y="2647963"/>
                <a:chExt cx="1681671" cy="464820"/>
              </a:xfrm>
              <a:solidFill>
                <a:srgbClr val="FFFF00"/>
              </a:solidFill>
            </p:grpSpPr>
            <p:sp>
              <p:nvSpPr>
                <p:cNvPr id="157" name="Rectangle: Rounded Corners 156">
                  <a:extLst>
                    <a:ext uri="{FF2B5EF4-FFF2-40B4-BE49-F238E27FC236}">
                      <a16:creationId xmlns:a16="http://schemas.microsoft.com/office/drawing/2014/main" id="{9BA5231A-D749-4B59-90DF-73C3582B10B9}"/>
                    </a:ext>
                  </a:extLst>
                </p:cNvPr>
                <p:cNvSpPr/>
                <p:nvPr/>
              </p:nvSpPr>
              <p:spPr>
                <a:xfrm>
                  <a:off x="7464789" y="264796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bg2"/>
                      </a:solidFill>
                      <a:latin typeface="Lobster" panose="00000500000000000000" pitchFamily="2" charset="0"/>
                    </a:rPr>
                    <a:t>R</a:t>
                  </a:r>
                  <a:r>
                    <a:rPr lang="en-CA" baseline="-25000">
                      <a:solidFill>
                        <a:schemeClr val="bg2"/>
                      </a:solidFill>
                      <a:latin typeface="Lobster" panose="00000500000000000000" pitchFamily="2" charset="0"/>
                    </a:rPr>
                    <a:t>1</a:t>
                  </a:r>
                </a:p>
              </p:txBody>
            </p:sp>
            <p:sp>
              <p:nvSpPr>
                <p:cNvPr id="158" name="Rectangle: Rounded Corners 157">
                  <a:extLst>
                    <a:ext uri="{FF2B5EF4-FFF2-40B4-BE49-F238E27FC236}">
                      <a16:creationId xmlns:a16="http://schemas.microsoft.com/office/drawing/2014/main" id="{D3BC7C36-6718-45EB-A8DF-156C0958055B}"/>
                    </a:ext>
                  </a:extLst>
                </p:cNvPr>
                <p:cNvSpPr/>
                <p:nvPr/>
              </p:nvSpPr>
              <p:spPr>
                <a:xfrm>
                  <a:off x="8371844" y="264796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bg2"/>
                      </a:solidFill>
                      <a:latin typeface="Lobster" panose="00000500000000000000" pitchFamily="2" charset="0"/>
                    </a:rPr>
                    <a:t>R</a:t>
                  </a:r>
                  <a:r>
                    <a:rPr lang="en-CA" baseline="-25000">
                      <a:solidFill>
                        <a:schemeClr val="bg2"/>
                      </a:solidFill>
                      <a:latin typeface="Lobster" panose="00000500000000000000" pitchFamily="2" charset="0"/>
                    </a:rPr>
                    <a:t>m</a:t>
                  </a:r>
                </a:p>
              </p:txBody>
            </p:sp>
            <p:cxnSp>
              <p:nvCxnSpPr>
                <p:cNvPr id="159" name="Straight Arrow Connector 158">
                  <a:extLst>
                    <a:ext uri="{FF2B5EF4-FFF2-40B4-BE49-F238E27FC236}">
                      <a16:creationId xmlns:a16="http://schemas.microsoft.com/office/drawing/2014/main" id="{6B880629-4CEC-45B5-B82A-EC62CEB80722}"/>
                    </a:ext>
                  </a:extLst>
                </p:cNvPr>
                <p:cNvCxnSpPr>
                  <a:cxnSpLocks/>
                  <a:stCxn id="157" idx="3"/>
                  <a:endCxn id="158" idx="1"/>
                </p:cNvCxnSpPr>
                <p:nvPr/>
              </p:nvCxnSpPr>
              <p:spPr>
                <a:xfrm>
                  <a:off x="8239405" y="2880373"/>
                  <a:ext cx="132439" cy="0"/>
                </a:xfrm>
                <a:prstGeom prst="straightConnector1">
                  <a:avLst/>
                </a:prstGeom>
                <a:grpFill/>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54" name="Straight Arrow Connector 35">
                <a:extLst>
                  <a:ext uri="{FF2B5EF4-FFF2-40B4-BE49-F238E27FC236}">
                    <a16:creationId xmlns:a16="http://schemas.microsoft.com/office/drawing/2014/main" id="{6438ACAF-5075-4E99-BF42-F5E035A4CE1A}"/>
                  </a:ext>
                </a:extLst>
              </p:cNvPr>
              <p:cNvCxnSpPr>
                <a:cxnSpLocks/>
                <a:stCxn id="158" idx="3"/>
                <a:endCxn id="155" idx="1"/>
              </p:cNvCxnSpPr>
              <p:nvPr/>
            </p:nvCxnSpPr>
            <p:spPr>
              <a:xfrm flipH="1">
                <a:off x="7822454" y="3082876"/>
                <a:ext cx="1699600" cy="676145"/>
              </a:xfrm>
              <a:prstGeom prst="bentConnector5">
                <a:avLst>
                  <a:gd name="adj1" fmla="val -13450"/>
                  <a:gd name="adj2" fmla="val 50000"/>
                  <a:gd name="adj3" fmla="val 113450"/>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5" name="Rectangle 154">
                    <a:extLst>
                      <a:ext uri="{FF2B5EF4-FFF2-40B4-BE49-F238E27FC236}">
                        <a16:creationId xmlns:a16="http://schemas.microsoft.com/office/drawing/2014/main" id="{2B30678B-330A-4FA1-A2CD-730E08321881}"/>
                      </a:ext>
                    </a:extLst>
                  </p:cNvPr>
                  <p:cNvSpPr/>
                  <p:nvPr/>
                </p:nvSpPr>
                <p:spPr>
                  <a:xfrm>
                    <a:off x="7822454" y="3526611"/>
                    <a:ext cx="1717528" cy="46482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solidFill>
                                <a:schemeClr val="bg2"/>
                              </a:solidFill>
                              <a:latin typeface="Cambria Math" panose="02040503050406030204" pitchFamily="18" charset="0"/>
                              <a:cs typeface="Courier New" panose="02070309020205020404" pitchFamily="49" charset="0"/>
                            </a:rPr>
                            <m:t>𝐶𝑜𝑚𝑝𝑢𝑡𝑒</m:t>
                          </m:r>
                          <m:r>
                            <a:rPr lang="en-CA" sz="1200" i="1" dirty="0" smtClean="0">
                              <a:solidFill>
                                <a:schemeClr val="bg2"/>
                              </a:solidFill>
                              <a:latin typeface="Cambria Math" panose="02040503050406030204" pitchFamily="18" charset="0"/>
                              <a:cs typeface="Courier New" panose="02070309020205020404" pitchFamily="49" charset="0"/>
                            </a:rPr>
                            <m:t>_</m:t>
                          </m:r>
                          <m:r>
                            <a:rPr lang="en-CA" sz="1200" i="1" dirty="0" smtClean="0">
                              <a:solidFill>
                                <a:schemeClr val="bg2"/>
                              </a:solidFill>
                              <a:latin typeface="Cambria Math" panose="02040503050406030204" pitchFamily="18" charset="0"/>
                              <a:cs typeface="Courier New" panose="02070309020205020404" pitchFamily="49" charset="0"/>
                            </a:rPr>
                            <m:t>𝑅𝑢𝑛𝑠</m:t>
                          </m:r>
                          <m:r>
                            <a:rPr lang="en-CA" sz="1200" i="1" dirty="0">
                              <a:solidFill>
                                <a:schemeClr val="bg2"/>
                              </a:solidFill>
                              <a:latin typeface="Cambria Math" panose="02040503050406030204" pitchFamily="18" charset="0"/>
                              <a:cs typeface="Courier New" panose="02070309020205020404" pitchFamily="49" charset="0"/>
                            </a:rPr>
                            <m:t>()</m:t>
                          </m:r>
                        </m:oMath>
                      </m:oMathPara>
                    </a14:m>
                    <a:endParaRPr lang="en-CA" sz="1200">
                      <a:solidFill>
                        <a:schemeClr val="bg2"/>
                      </a:solidFill>
                      <a:latin typeface="Courier New" panose="02070309020205020404" pitchFamily="49" charset="0"/>
                      <a:cs typeface="Courier New" panose="02070309020205020404" pitchFamily="49" charset="0"/>
                    </a:endParaRPr>
                  </a:p>
                </p:txBody>
              </p:sp>
            </mc:Choice>
            <mc:Fallback xmlns="">
              <p:sp>
                <p:nvSpPr>
                  <p:cNvPr id="155" name="Rectangle 154">
                    <a:extLst>
                      <a:ext uri="{FF2B5EF4-FFF2-40B4-BE49-F238E27FC236}">
                        <a16:creationId xmlns:a16="http://schemas.microsoft.com/office/drawing/2014/main" id="{2B30678B-330A-4FA1-A2CD-730E08321881}"/>
                      </a:ext>
                    </a:extLst>
                  </p:cNvPr>
                  <p:cNvSpPr>
                    <a:spLocks noRot="1" noChangeAspect="1" noMove="1" noResize="1" noEditPoints="1" noAdjustHandles="1" noChangeArrowheads="1" noChangeShapeType="1" noTextEdit="1"/>
                  </p:cNvSpPr>
                  <p:nvPr/>
                </p:nvSpPr>
                <p:spPr>
                  <a:xfrm>
                    <a:off x="7822454" y="3526611"/>
                    <a:ext cx="1717528" cy="464820"/>
                  </a:xfrm>
                  <a:prstGeom prst="rect">
                    <a:avLst/>
                  </a:prstGeom>
                  <a:blipFill>
                    <a:blip r:embed="rId6"/>
                    <a:stretch>
                      <a:fillRect/>
                    </a:stretch>
                  </a:blipFill>
                </p:spPr>
                <p:txBody>
                  <a:bodyPr/>
                  <a:lstStyle/>
                  <a:p>
                    <a:r>
                      <a:rPr lang="en-CA">
                        <a:noFill/>
                      </a:rPr>
                      <a:t> </a:t>
                    </a:r>
                  </a:p>
                </p:txBody>
              </p:sp>
            </mc:Fallback>
          </mc:AlternateContent>
          <p:cxnSp>
            <p:nvCxnSpPr>
              <p:cNvPr id="156" name="Straight Arrow Connector 155">
                <a:extLst>
                  <a:ext uri="{FF2B5EF4-FFF2-40B4-BE49-F238E27FC236}">
                    <a16:creationId xmlns:a16="http://schemas.microsoft.com/office/drawing/2014/main" id="{02BBFF2E-B8E8-4CD1-801C-B124002A11EB}"/>
                  </a:ext>
                </a:extLst>
              </p:cNvPr>
              <p:cNvCxnSpPr>
                <a:cxnSpLocks/>
                <a:stCxn id="155" idx="2"/>
                <a:endCxn id="144" idx="0"/>
              </p:cNvCxnSpPr>
              <p:nvPr/>
            </p:nvCxnSpPr>
            <p:spPr>
              <a:xfrm>
                <a:off x="8681218" y="3991431"/>
                <a:ext cx="0" cy="21132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31" name="Rectangle 130">
                  <a:extLst>
                    <a:ext uri="{FF2B5EF4-FFF2-40B4-BE49-F238E27FC236}">
                      <a16:creationId xmlns:a16="http://schemas.microsoft.com/office/drawing/2014/main" id="{644D4BFF-BD99-488E-984F-2DFFBDB61D7D}"/>
                    </a:ext>
                  </a:extLst>
                </p:cNvPr>
                <p:cNvSpPr/>
                <p:nvPr/>
              </p:nvSpPr>
              <p:spPr>
                <a:xfrm>
                  <a:off x="9138902" y="4212300"/>
                  <a:ext cx="872284" cy="46482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i="1" dirty="0" smtClean="0">
                            <a:solidFill>
                              <a:schemeClr val="bg2"/>
                            </a:solidFill>
                            <a:latin typeface="Cambria Math" panose="02040503050406030204" pitchFamily="18" charset="0"/>
                            <a:cs typeface="Courier New" panose="02070309020205020404" pitchFamily="49" charset="0"/>
                          </a:rPr>
                          <m:t>𝑂𝐿𝑃</m:t>
                        </m:r>
                        <m:r>
                          <a:rPr lang="en-CA" sz="1200" i="1" baseline="-25000" dirty="0" err="1">
                            <a:solidFill>
                              <a:schemeClr val="bg2"/>
                            </a:solidFill>
                            <a:latin typeface="Cambria Math" panose="02040503050406030204" pitchFamily="18" charset="0"/>
                            <a:cs typeface="Courier New" panose="02070309020205020404" pitchFamily="49" charset="0"/>
                          </a:rPr>
                          <m:t>𝑖</m:t>
                        </m:r>
                        <m:r>
                          <a:rPr lang="en-CA" sz="1200" i="1" dirty="0">
                            <a:solidFill>
                              <a:schemeClr val="bg2"/>
                            </a:solidFill>
                            <a:latin typeface="Cambria Math" panose="02040503050406030204" pitchFamily="18" charset="0"/>
                            <a:cs typeface="Courier New" panose="02070309020205020404" pitchFamily="49" charset="0"/>
                          </a:rPr>
                          <m:t>()</m:t>
                        </m:r>
                      </m:oMath>
                    </m:oMathPara>
                  </a14:m>
                  <a:endParaRPr lang="en-CA" sz="1200">
                    <a:solidFill>
                      <a:schemeClr val="bg2"/>
                    </a:solidFill>
                    <a:latin typeface="Courier New" panose="02070309020205020404" pitchFamily="49" charset="0"/>
                    <a:cs typeface="Courier New" panose="02070309020205020404" pitchFamily="49" charset="0"/>
                  </a:endParaRPr>
                </a:p>
              </p:txBody>
            </p:sp>
          </mc:Choice>
          <mc:Fallback xmlns="">
            <p:sp>
              <p:nvSpPr>
                <p:cNvPr id="131" name="Rectangle 130">
                  <a:extLst>
                    <a:ext uri="{FF2B5EF4-FFF2-40B4-BE49-F238E27FC236}">
                      <a16:creationId xmlns:a16="http://schemas.microsoft.com/office/drawing/2014/main" id="{644D4BFF-BD99-488E-984F-2DFFBDB61D7D}"/>
                    </a:ext>
                  </a:extLst>
                </p:cNvPr>
                <p:cNvSpPr>
                  <a:spLocks noRot="1" noChangeAspect="1" noMove="1" noResize="1" noEditPoints="1" noAdjustHandles="1" noChangeArrowheads="1" noChangeShapeType="1" noTextEdit="1"/>
                </p:cNvSpPr>
                <p:nvPr/>
              </p:nvSpPr>
              <p:spPr>
                <a:xfrm>
                  <a:off x="9138902" y="4212300"/>
                  <a:ext cx="872284" cy="464820"/>
                </a:xfrm>
                <a:prstGeom prst="rect">
                  <a:avLst/>
                </a:prstGeom>
                <a:blipFill>
                  <a:blip r:embed="rId7"/>
                  <a:stretch>
                    <a:fillRect/>
                  </a:stretch>
                </a:blipFill>
              </p:spPr>
              <p:txBody>
                <a:bodyPr/>
                <a:lstStyle/>
                <a:p>
                  <a:r>
                    <a:rPr lang="en-CA">
                      <a:noFill/>
                    </a:rPr>
                    <a:t> </a:t>
                  </a:r>
                </a:p>
              </p:txBody>
            </p:sp>
          </mc:Fallback>
        </mc:AlternateContent>
        <p:cxnSp>
          <p:nvCxnSpPr>
            <p:cNvPr id="132" name="Straight Arrow Connector 35">
              <a:extLst>
                <a:ext uri="{FF2B5EF4-FFF2-40B4-BE49-F238E27FC236}">
                  <a16:creationId xmlns:a16="http://schemas.microsoft.com/office/drawing/2014/main" id="{4CA64DA8-4856-4215-BAA8-2E5357BD2C95}"/>
                </a:ext>
              </a:extLst>
            </p:cNvPr>
            <p:cNvCxnSpPr>
              <a:cxnSpLocks/>
              <a:stCxn id="131" idx="3"/>
              <a:endCxn id="139" idx="0"/>
            </p:cNvCxnSpPr>
            <p:nvPr/>
          </p:nvCxnSpPr>
          <p:spPr>
            <a:xfrm flipV="1">
              <a:off x="10011186" y="3660628"/>
              <a:ext cx="1146147" cy="784082"/>
            </a:xfrm>
            <a:prstGeom prst="curvedConnector4">
              <a:avLst>
                <a:gd name="adj1" fmla="val 30907"/>
                <a:gd name="adj2" fmla="val 129155"/>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35">
              <a:extLst>
                <a:ext uri="{FF2B5EF4-FFF2-40B4-BE49-F238E27FC236}">
                  <a16:creationId xmlns:a16="http://schemas.microsoft.com/office/drawing/2014/main" id="{851F6950-8FAC-494E-BB85-96F58518AFE4}"/>
                </a:ext>
              </a:extLst>
            </p:cNvPr>
            <p:cNvCxnSpPr>
              <a:cxnSpLocks/>
              <a:stCxn id="141" idx="2"/>
              <a:endCxn id="131" idx="3"/>
            </p:cNvCxnSpPr>
            <p:nvPr/>
          </p:nvCxnSpPr>
          <p:spPr>
            <a:xfrm rot="5400000" flipH="1">
              <a:off x="10192219" y="4263678"/>
              <a:ext cx="784082" cy="1146147"/>
            </a:xfrm>
            <a:prstGeom prst="curvedConnector4">
              <a:avLst>
                <a:gd name="adj1" fmla="val -29155"/>
                <a:gd name="adj2" fmla="val 8362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35">
              <a:extLst>
                <a:ext uri="{FF2B5EF4-FFF2-40B4-BE49-F238E27FC236}">
                  <a16:creationId xmlns:a16="http://schemas.microsoft.com/office/drawing/2014/main" id="{76B33EA9-CE7A-4EF4-8199-F0E0889CC4ED}"/>
                </a:ext>
              </a:extLst>
            </p:cNvPr>
            <p:cNvCxnSpPr>
              <a:cxnSpLocks/>
              <a:stCxn id="144" idx="3"/>
              <a:endCxn id="131" idx="0"/>
            </p:cNvCxnSpPr>
            <p:nvPr/>
          </p:nvCxnSpPr>
          <p:spPr>
            <a:xfrm flipV="1">
              <a:off x="8524129" y="4212300"/>
              <a:ext cx="1050915" cy="232410"/>
            </a:xfrm>
            <a:prstGeom prst="curvedConnector4">
              <a:avLst>
                <a:gd name="adj1" fmla="val 29249"/>
                <a:gd name="adj2" fmla="val 19836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35">
              <a:extLst>
                <a:ext uri="{FF2B5EF4-FFF2-40B4-BE49-F238E27FC236}">
                  <a16:creationId xmlns:a16="http://schemas.microsoft.com/office/drawing/2014/main" id="{DF29ED01-4EC7-4E5A-A4B8-ED69F94B1E0D}"/>
                </a:ext>
              </a:extLst>
            </p:cNvPr>
            <p:cNvCxnSpPr>
              <a:cxnSpLocks/>
              <a:stCxn id="131" idx="2"/>
              <a:endCxn id="144" idx="3"/>
            </p:cNvCxnSpPr>
            <p:nvPr/>
          </p:nvCxnSpPr>
          <p:spPr>
            <a:xfrm rot="5400000" flipH="1">
              <a:off x="8933382" y="4035458"/>
              <a:ext cx="232410" cy="1050915"/>
            </a:xfrm>
            <a:prstGeom prst="curvedConnector4">
              <a:avLst>
                <a:gd name="adj1" fmla="val -98361"/>
                <a:gd name="adj2" fmla="val 7075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136" name="Group 135">
              <a:extLst>
                <a:ext uri="{FF2B5EF4-FFF2-40B4-BE49-F238E27FC236}">
                  <a16:creationId xmlns:a16="http://schemas.microsoft.com/office/drawing/2014/main" id="{D3A18296-F60C-41EC-9192-EA9665DD78FC}"/>
                </a:ext>
              </a:extLst>
            </p:cNvPr>
            <p:cNvGrpSpPr/>
            <p:nvPr/>
          </p:nvGrpSpPr>
          <p:grpSpPr>
            <a:xfrm>
              <a:off x="10386481" y="3660628"/>
              <a:ext cx="1541703" cy="1568164"/>
              <a:chOff x="10345032" y="3856033"/>
              <a:chExt cx="1541703" cy="1568164"/>
            </a:xfrm>
          </p:grpSpPr>
          <mc:AlternateContent xmlns:mc="http://schemas.openxmlformats.org/markup-compatibility/2006" xmlns:a14="http://schemas.microsoft.com/office/drawing/2010/main">
            <mc:Choice Requires="a14">
              <p:sp>
                <p:nvSpPr>
                  <p:cNvPr id="139" name="Rectangle 138">
                    <a:extLst>
                      <a:ext uri="{FF2B5EF4-FFF2-40B4-BE49-F238E27FC236}">
                        <a16:creationId xmlns:a16="http://schemas.microsoft.com/office/drawing/2014/main" id="{AEFAF772-7010-48B8-8B38-7D167E85D93B}"/>
                      </a:ext>
                    </a:extLst>
                  </p:cNvPr>
                  <p:cNvSpPr/>
                  <p:nvPr/>
                </p:nvSpPr>
                <p:spPr>
                  <a:xfrm>
                    <a:off x="10678222" y="3856033"/>
                    <a:ext cx="875324" cy="39256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000" i="1" dirty="0" smtClean="0">
                              <a:solidFill>
                                <a:schemeClr val="bg2"/>
                              </a:solidFill>
                              <a:latin typeface="Cambria Math" panose="02040503050406030204" pitchFamily="18" charset="0"/>
                              <a:cs typeface="Courier New" panose="02070309020205020404" pitchFamily="49" charset="0"/>
                            </a:rPr>
                            <m:t>𝐸𝑥𝑟𝑢𝑛</m:t>
                          </m:r>
                          <m:r>
                            <a:rPr lang="en-CA" sz="1000" i="1" dirty="0">
                              <a:solidFill>
                                <a:schemeClr val="bg2"/>
                              </a:solidFill>
                              <a:latin typeface="Cambria Math" panose="02040503050406030204" pitchFamily="18" charset="0"/>
                              <a:cs typeface="Courier New" panose="02070309020205020404" pitchFamily="49" charset="0"/>
                            </a:rPr>
                            <m:t>()</m:t>
                          </m:r>
                        </m:oMath>
                      </m:oMathPara>
                    </a14:m>
                    <a:endParaRPr lang="en-CA" sz="1000">
                      <a:solidFill>
                        <a:schemeClr val="bg2"/>
                      </a:solidFill>
                      <a:latin typeface="Courier New" panose="02070309020205020404" pitchFamily="49" charset="0"/>
                      <a:cs typeface="Courier New" panose="02070309020205020404" pitchFamily="49" charset="0"/>
                    </a:endParaRPr>
                  </a:p>
                </p:txBody>
              </p:sp>
            </mc:Choice>
            <mc:Fallback xmlns="">
              <p:sp>
                <p:nvSpPr>
                  <p:cNvPr id="139" name="Rectangle 138">
                    <a:extLst>
                      <a:ext uri="{FF2B5EF4-FFF2-40B4-BE49-F238E27FC236}">
                        <a16:creationId xmlns:a16="http://schemas.microsoft.com/office/drawing/2014/main" id="{AEFAF772-7010-48B8-8B38-7D167E85D93B}"/>
                      </a:ext>
                    </a:extLst>
                  </p:cNvPr>
                  <p:cNvSpPr>
                    <a:spLocks noRot="1" noChangeAspect="1" noMove="1" noResize="1" noEditPoints="1" noAdjustHandles="1" noChangeArrowheads="1" noChangeShapeType="1" noTextEdit="1"/>
                  </p:cNvSpPr>
                  <p:nvPr/>
                </p:nvSpPr>
                <p:spPr>
                  <a:xfrm>
                    <a:off x="10678222" y="3856033"/>
                    <a:ext cx="875324" cy="392568"/>
                  </a:xfrm>
                  <a:prstGeom prst="rect">
                    <a:avLst/>
                  </a:prstGeom>
                  <a:blipFill>
                    <a:blip r:embed="rId8"/>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40" name="Rectangle 139">
                    <a:extLst>
                      <a:ext uri="{FF2B5EF4-FFF2-40B4-BE49-F238E27FC236}">
                        <a16:creationId xmlns:a16="http://schemas.microsoft.com/office/drawing/2014/main" id="{7251CEB4-9BC3-4CEC-B257-089FD5AF7DE0}"/>
                      </a:ext>
                    </a:extLst>
                  </p:cNvPr>
                  <p:cNvSpPr/>
                  <p:nvPr/>
                </p:nvSpPr>
                <p:spPr>
                  <a:xfrm>
                    <a:off x="10580006" y="4390669"/>
                    <a:ext cx="1071757" cy="39256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000" i="1" dirty="0" smtClean="0">
                              <a:solidFill>
                                <a:schemeClr val="bg2"/>
                              </a:solidFill>
                              <a:latin typeface="Cambria Math" panose="02040503050406030204" pitchFamily="18" charset="0"/>
                              <a:cs typeface="Courier New" panose="02070309020205020404" pitchFamily="49" charset="0"/>
                            </a:rPr>
                            <m:t>𝐹𝑟𝑒𝑞𝑢𝑒𝑛𝑐𝑦</m:t>
                          </m:r>
                          <m:r>
                            <a:rPr lang="en-CA" sz="1000" i="1" dirty="0" smtClean="0">
                              <a:solidFill>
                                <a:schemeClr val="bg2"/>
                              </a:solidFill>
                              <a:latin typeface="Cambria Math" panose="02040503050406030204" pitchFamily="18" charset="0"/>
                              <a:cs typeface="Courier New" panose="02070309020205020404" pitchFamily="49" charset="0"/>
                            </a:rPr>
                            <m:t>()</m:t>
                          </m:r>
                        </m:oMath>
                      </m:oMathPara>
                    </a14:m>
                    <a:endParaRPr lang="en-CA" sz="1000">
                      <a:solidFill>
                        <a:schemeClr val="bg2"/>
                      </a:solidFill>
                      <a:latin typeface="Courier New" panose="02070309020205020404" pitchFamily="49" charset="0"/>
                      <a:cs typeface="Courier New" panose="02070309020205020404" pitchFamily="49" charset="0"/>
                    </a:endParaRPr>
                  </a:p>
                </p:txBody>
              </p:sp>
            </mc:Choice>
            <mc:Fallback xmlns="">
              <p:sp>
                <p:nvSpPr>
                  <p:cNvPr id="140" name="Rectangle 139">
                    <a:extLst>
                      <a:ext uri="{FF2B5EF4-FFF2-40B4-BE49-F238E27FC236}">
                        <a16:creationId xmlns:a16="http://schemas.microsoft.com/office/drawing/2014/main" id="{7251CEB4-9BC3-4CEC-B257-089FD5AF7DE0}"/>
                      </a:ext>
                    </a:extLst>
                  </p:cNvPr>
                  <p:cNvSpPr>
                    <a:spLocks noRot="1" noChangeAspect="1" noMove="1" noResize="1" noEditPoints="1" noAdjustHandles="1" noChangeArrowheads="1" noChangeShapeType="1" noTextEdit="1"/>
                  </p:cNvSpPr>
                  <p:nvPr/>
                </p:nvSpPr>
                <p:spPr>
                  <a:xfrm>
                    <a:off x="10580006" y="4390669"/>
                    <a:ext cx="1071757" cy="392568"/>
                  </a:xfrm>
                  <a:prstGeom prst="rect">
                    <a:avLst/>
                  </a:prstGeom>
                  <a:blipFill>
                    <a:blip r:embed="rId9"/>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41" name="Rectangle 140">
                    <a:extLst>
                      <a:ext uri="{FF2B5EF4-FFF2-40B4-BE49-F238E27FC236}">
                        <a16:creationId xmlns:a16="http://schemas.microsoft.com/office/drawing/2014/main" id="{7D39D36E-D9D7-4B75-AACE-3D9CEFAE4B05}"/>
                      </a:ext>
                    </a:extLst>
                  </p:cNvPr>
                  <p:cNvSpPr/>
                  <p:nvPr/>
                </p:nvSpPr>
                <p:spPr>
                  <a:xfrm>
                    <a:off x="10345032" y="4945340"/>
                    <a:ext cx="1541703" cy="47885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b="0" i="1" dirty="0" smtClean="0">
                              <a:solidFill>
                                <a:schemeClr val="bg2"/>
                              </a:solidFill>
                              <a:latin typeface="Cambria Math" panose="02040503050406030204" pitchFamily="18" charset="0"/>
                              <a:cs typeface="Courier New" panose="02070309020205020404" pitchFamily="49" charset="0"/>
                            </a:rPr>
                            <m:t>𝑆𝑢𝑚</m:t>
                          </m:r>
                          <m:r>
                            <a:rPr lang="en-CA" sz="1200" i="1" dirty="0" smtClean="0">
                              <a:solidFill>
                                <a:schemeClr val="bg2"/>
                              </a:solidFill>
                              <a:latin typeface="Cambria Math" panose="02040503050406030204" pitchFamily="18" charset="0"/>
                              <a:cs typeface="Courier New" panose="02070309020205020404" pitchFamily="49" charset="0"/>
                            </a:rPr>
                            <m:t> + </m:t>
                          </m:r>
                        </m:oMath>
                      </m:oMathPara>
                    </a14:m>
                    <a:endParaRPr lang="en-CA" sz="1200" i="1">
                      <a:solidFill>
                        <a:schemeClr val="bg2"/>
                      </a:solidFill>
                      <a:latin typeface="Cambria Math" panose="02040503050406030204" pitchFamily="18" charset="0"/>
                      <a:cs typeface="Courier New" panose="02070309020205020404" pitchFamily="49" charset="0"/>
                    </a:endParaRPr>
                  </a:p>
                  <a:p>
                    <a:pPr algn="ctr"/>
                    <a14:m>
                      <m:oMathPara xmlns:m="http://schemas.openxmlformats.org/officeDocument/2006/math">
                        <m:oMathParaPr>
                          <m:jc m:val="centerGroup"/>
                        </m:oMathParaPr>
                        <m:oMath xmlns:m="http://schemas.openxmlformats.org/officeDocument/2006/math">
                          <m:r>
                            <a:rPr lang="en-CA" sz="1000" i="1" dirty="0" smtClean="0">
                              <a:solidFill>
                                <a:schemeClr val="bg2"/>
                              </a:solidFill>
                              <a:latin typeface="Cambria Math" panose="02040503050406030204" pitchFamily="18" charset="0"/>
                              <a:cs typeface="Courier New" panose="02070309020205020404" pitchFamily="49" charset="0"/>
                            </a:rPr>
                            <m:t>(</m:t>
                          </m:r>
                          <m:r>
                            <a:rPr lang="en-CA" sz="1000" i="1" dirty="0" err="1" smtClean="0">
                              <a:solidFill>
                                <a:schemeClr val="bg2"/>
                              </a:solidFill>
                              <a:latin typeface="Cambria Math" panose="02040503050406030204" pitchFamily="18" charset="0"/>
                              <a:cs typeface="Courier New" panose="02070309020205020404" pitchFamily="49" charset="0"/>
                            </a:rPr>
                            <m:t>𝐿𝐶𝑃</m:t>
                          </m:r>
                          <m:r>
                            <a:rPr lang="en-CA" sz="1000" i="1" baseline="-25000" dirty="0" err="1" smtClean="0">
                              <a:solidFill>
                                <a:schemeClr val="bg2"/>
                              </a:solidFill>
                              <a:latin typeface="Cambria Math" panose="02040503050406030204" pitchFamily="18" charset="0"/>
                              <a:cs typeface="Courier New" panose="02070309020205020404" pitchFamily="49" charset="0"/>
                            </a:rPr>
                            <m:t>𝑖</m:t>
                          </m:r>
                          <m:r>
                            <a:rPr lang="en-CA" sz="1000" i="1" dirty="0" smtClean="0">
                              <a:solidFill>
                                <a:schemeClr val="bg2"/>
                              </a:solidFill>
                              <a:latin typeface="Cambria Math" panose="02040503050406030204" pitchFamily="18" charset="0"/>
                              <a:cs typeface="Courier New" panose="02070309020205020404" pitchFamily="49" charset="0"/>
                            </a:rPr>
                            <m:t> – </m:t>
                          </m:r>
                          <m:r>
                            <a:rPr lang="en-CA" sz="1000" i="1" dirty="0" smtClean="0">
                              <a:solidFill>
                                <a:schemeClr val="bg2"/>
                              </a:solidFill>
                              <a:latin typeface="Cambria Math" panose="02040503050406030204" pitchFamily="18" charset="0"/>
                              <a:cs typeface="Courier New" panose="02070309020205020404" pitchFamily="49" charset="0"/>
                            </a:rPr>
                            <m:t>𝑝</m:t>
                          </m:r>
                          <m:r>
                            <a:rPr lang="en-CA" sz="1000" i="1" dirty="0" smtClean="0">
                              <a:solidFill>
                                <a:schemeClr val="bg2"/>
                              </a:solidFill>
                              <a:latin typeface="Cambria Math" panose="02040503050406030204" pitchFamily="18" charset="0"/>
                              <a:cs typeface="Courier New" panose="02070309020205020404" pitchFamily="49" charset="0"/>
                            </a:rPr>
                            <m:t>)	∗ (</m:t>
                          </m:r>
                          <m:r>
                            <a:rPr lang="en-CA" sz="1000" i="1" dirty="0" err="1" smtClean="0">
                              <a:solidFill>
                                <a:schemeClr val="bg2"/>
                              </a:solidFill>
                              <a:latin typeface="Cambria Math" panose="02040503050406030204" pitchFamily="18" charset="0"/>
                              <a:cs typeface="Courier New" panose="02070309020205020404" pitchFamily="49" charset="0"/>
                            </a:rPr>
                            <m:t>𝑓</m:t>
                          </m:r>
                          <m:r>
                            <a:rPr lang="en-CA" sz="1000" i="1" baseline="-25000" dirty="0" err="1" smtClean="0">
                              <a:solidFill>
                                <a:schemeClr val="bg2"/>
                              </a:solidFill>
                              <a:latin typeface="Cambria Math" panose="02040503050406030204" pitchFamily="18" charset="0"/>
                              <a:cs typeface="Courier New" panose="02070309020205020404" pitchFamily="49" charset="0"/>
                            </a:rPr>
                            <m:t>𝑟</m:t>
                          </m:r>
                          <m:r>
                            <a:rPr lang="en-CA" sz="1000" i="1" baseline="-25000" dirty="0" err="1" smtClean="0">
                              <a:solidFill>
                                <a:schemeClr val="bg2"/>
                              </a:solidFill>
                              <a:latin typeface="Cambria Math" panose="02040503050406030204" pitchFamily="18" charset="0"/>
                              <a:cs typeface="Courier New" panose="02070309020205020404" pitchFamily="49" charset="0"/>
                            </a:rPr>
                            <m:t>,</m:t>
                          </m:r>
                          <m:r>
                            <a:rPr lang="en-CA" sz="1000" i="1" baseline="-25000" dirty="0" err="1" smtClean="0">
                              <a:solidFill>
                                <a:schemeClr val="bg2"/>
                              </a:solidFill>
                              <a:latin typeface="Cambria Math" panose="02040503050406030204" pitchFamily="18" charset="0"/>
                              <a:cs typeface="Courier New" panose="02070309020205020404" pitchFamily="49" charset="0"/>
                            </a:rPr>
                            <m:t>𝑢</m:t>
                          </m:r>
                          <m:r>
                            <a:rPr lang="en-CA" sz="1000" i="1" dirty="0" smtClean="0">
                              <a:solidFill>
                                <a:schemeClr val="bg2"/>
                              </a:solidFill>
                              <a:latin typeface="Cambria Math" panose="02040503050406030204" pitchFamily="18" charset="0"/>
                              <a:cs typeface="Courier New" panose="02070309020205020404" pitchFamily="49" charset="0"/>
                            </a:rPr>
                            <m:t> − 1)</m:t>
                          </m:r>
                        </m:oMath>
                      </m:oMathPara>
                    </a14:m>
                    <a:endParaRPr lang="en-CA" sz="1000" baseline="-25000">
                      <a:solidFill>
                        <a:schemeClr val="bg2"/>
                      </a:solidFill>
                      <a:latin typeface="Courier New" panose="02070309020205020404" pitchFamily="49" charset="0"/>
                      <a:cs typeface="Courier New" panose="02070309020205020404" pitchFamily="49" charset="0"/>
                    </a:endParaRPr>
                  </a:p>
                </p:txBody>
              </p:sp>
            </mc:Choice>
            <mc:Fallback xmlns="">
              <p:sp>
                <p:nvSpPr>
                  <p:cNvPr id="141" name="Rectangle 140">
                    <a:extLst>
                      <a:ext uri="{FF2B5EF4-FFF2-40B4-BE49-F238E27FC236}">
                        <a16:creationId xmlns:a16="http://schemas.microsoft.com/office/drawing/2014/main" id="{7D39D36E-D9D7-4B75-AACE-3D9CEFAE4B05}"/>
                      </a:ext>
                    </a:extLst>
                  </p:cNvPr>
                  <p:cNvSpPr>
                    <a:spLocks noRot="1" noChangeAspect="1" noMove="1" noResize="1" noEditPoints="1" noAdjustHandles="1" noChangeArrowheads="1" noChangeShapeType="1" noTextEdit="1"/>
                  </p:cNvSpPr>
                  <p:nvPr/>
                </p:nvSpPr>
                <p:spPr>
                  <a:xfrm>
                    <a:off x="10345032" y="4945340"/>
                    <a:ext cx="1541703" cy="478857"/>
                  </a:xfrm>
                  <a:prstGeom prst="rect">
                    <a:avLst/>
                  </a:prstGeom>
                  <a:blipFill>
                    <a:blip r:embed="rId10"/>
                    <a:stretch>
                      <a:fillRect/>
                    </a:stretch>
                  </a:blipFill>
                </p:spPr>
                <p:txBody>
                  <a:bodyPr/>
                  <a:lstStyle/>
                  <a:p>
                    <a:r>
                      <a:rPr lang="en-CA">
                        <a:noFill/>
                      </a:rPr>
                      <a:t> </a:t>
                    </a:r>
                  </a:p>
                </p:txBody>
              </p:sp>
            </mc:Fallback>
          </mc:AlternateContent>
        </p:grpSp>
        <p:cxnSp>
          <p:nvCxnSpPr>
            <p:cNvPr id="137" name="Straight Arrow Connector 136">
              <a:extLst>
                <a:ext uri="{FF2B5EF4-FFF2-40B4-BE49-F238E27FC236}">
                  <a16:creationId xmlns:a16="http://schemas.microsoft.com/office/drawing/2014/main" id="{42495410-0235-495F-9B38-A827EF1D5D44}"/>
                </a:ext>
              </a:extLst>
            </p:cNvPr>
            <p:cNvCxnSpPr>
              <a:cxnSpLocks/>
              <a:stCxn id="139" idx="2"/>
              <a:endCxn id="140" idx="0"/>
            </p:cNvCxnSpPr>
            <p:nvPr/>
          </p:nvCxnSpPr>
          <p:spPr>
            <a:xfrm>
              <a:off x="11157333" y="4053196"/>
              <a:ext cx="1" cy="14206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AFA6D0E8-043C-4470-B6F1-5AB2FDA84471}"/>
                </a:ext>
              </a:extLst>
            </p:cNvPr>
            <p:cNvCxnSpPr>
              <a:cxnSpLocks/>
              <a:stCxn id="140" idx="2"/>
              <a:endCxn id="141" idx="0"/>
            </p:cNvCxnSpPr>
            <p:nvPr/>
          </p:nvCxnSpPr>
          <p:spPr>
            <a:xfrm flipH="1">
              <a:off x="11157333" y="4587832"/>
              <a:ext cx="1" cy="162103"/>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2992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 name="Title 4">
            <a:extLst>
              <a:ext uri="{FF2B5EF4-FFF2-40B4-BE49-F238E27FC236}">
                <a16:creationId xmlns:a16="http://schemas.microsoft.com/office/drawing/2014/main" id="{6C87958C-AB57-4D4B-B090-C77E611748E3}"/>
              </a:ext>
            </a:extLst>
          </p:cNvPr>
          <p:cNvSpPr>
            <a:spLocks noGrp="1"/>
          </p:cNvSpPr>
          <p:nvPr>
            <p:ph type="title"/>
          </p:nvPr>
        </p:nvSpPr>
        <p:spPr>
          <a:xfrm>
            <a:off x="838200" y="586992"/>
            <a:ext cx="4953000" cy="1664573"/>
          </a:xfrm>
        </p:spPr>
        <p:txBody>
          <a:bodyPr>
            <a:normAutofit/>
          </a:bodyPr>
          <a:lstStyle/>
          <a:p>
            <a:pPr>
              <a:lnSpc>
                <a:spcPct val="90000"/>
              </a:lnSpc>
            </a:pPr>
            <a:r>
              <a:rPr lang="en-CA" sz="4000">
                <a:solidFill>
                  <a:schemeClr val="tx2"/>
                </a:solidFill>
              </a:rPr>
              <a:t>MAXCOVER</a:t>
            </a:r>
            <a:br>
              <a:rPr lang="en-CA" sz="3700">
                <a:solidFill>
                  <a:schemeClr val="tx2"/>
                </a:solidFill>
              </a:rPr>
            </a:br>
            <a:r>
              <a:rPr lang="en-CA" sz="2000" b="0">
                <a:solidFill>
                  <a:schemeClr val="tx2"/>
                </a:solidFill>
              </a:rPr>
              <a:t>Data Structures</a:t>
            </a:r>
          </a:p>
        </p:txBody>
      </p:sp>
      <p:sp>
        <p:nvSpPr>
          <p:cNvPr id="12" name="Content Placeholder 11">
            <a:extLst>
              <a:ext uri="{FF2B5EF4-FFF2-40B4-BE49-F238E27FC236}">
                <a16:creationId xmlns:a16="http://schemas.microsoft.com/office/drawing/2014/main" id="{2377EF59-30F4-DCE6-9B5A-0ECD90E1272F}"/>
              </a:ext>
            </a:extLst>
          </p:cNvPr>
          <p:cNvSpPr>
            <a:spLocks noGrp="1"/>
          </p:cNvSpPr>
          <p:nvPr>
            <p:ph idx="1"/>
          </p:nvPr>
        </p:nvSpPr>
        <p:spPr>
          <a:xfrm>
            <a:off x="838200" y="2411654"/>
            <a:ext cx="4952681" cy="3122036"/>
          </a:xfrm>
        </p:spPr>
        <p:txBody>
          <a:bodyPr anchor="ctr">
            <a:normAutofit/>
          </a:bodyPr>
          <a:lstStyle/>
          <a:p>
            <a:r>
              <a:rPr lang="en-US" sz="2000" i="1">
                <a:solidFill>
                  <a:srgbClr val="FF0000"/>
                </a:solidFill>
                <a:highlight>
                  <a:srgbClr val="FFFF00"/>
                </a:highlight>
                <a:cs typeface="Courier New" panose="02070309020205020404" pitchFamily="49" charset="0"/>
              </a:rPr>
              <a:t>How you compute runs using </a:t>
            </a:r>
            <a:r>
              <a:rPr lang="en-US" sz="2000" i="1" err="1">
                <a:solidFill>
                  <a:srgbClr val="FF0000"/>
                </a:solidFill>
                <a:highlight>
                  <a:srgbClr val="FFFF00"/>
                </a:highlight>
                <a:cs typeface="Courier New" panose="02070309020205020404" pitchFamily="49" charset="0"/>
              </a:rPr>
              <a:t>crochemores</a:t>
            </a:r>
            <a:r>
              <a:rPr lang="en-US" sz="2000" i="1">
                <a:solidFill>
                  <a:srgbClr val="FF0000"/>
                </a:solidFill>
                <a:highlight>
                  <a:srgbClr val="FFFF00"/>
                </a:highlight>
                <a:cs typeface="Courier New" panose="02070309020205020404" pitchFamily="49" charset="0"/>
              </a:rPr>
              <a:t> paper (what was the runtime on this?) </a:t>
            </a:r>
            <a:r>
              <a:rPr lang="en-US" sz="2000" i="1" err="1">
                <a:solidFill>
                  <a:srgbClr val="FF0000"/>
                </a:solidFill>
                <a:highlight>
                  <a:srgbClr val="FFFF00"/>
                </a:highlight>
                <a:cs typeface="Courier New" panose="02070309020205020404" pitchFamily="49" charset="0"/>
              </a:rPr>
              <a:t>ThetimecomplexityoftheDetectRunsalgorithmisO</a:t>
            </a:r>
            <a:r>
              <a:rPr lang="en-US" sz="2000" i="1">
                <a:solidFill>
                  <a:srgbClr val="FF0000"/>
                </a:solidFill>
                <a:highlight>
                  <a:srgbClr val="FFFF00"/>
                </a:highlight>
                <a:cs typeface="Courier New" panose="02070309020205020404" pitchFamily="49" charset="0"/>
              </a:rPr>
              <a:t>(</a:t>
            </a:r>
            <a:r>
              <a:rPr lang="en-US" sz="2000" i="1" err="1">
                <a:solidFill>
                  <a:srgbClr val="FF0000"/>
                </a:solidFill>
                <a:highlight>
                  <a:srgbClr val="FFFF00"/>
                </a:highlight>
                <a:cs typeface="Courier New" panose="02070309020205020404" pitchFamily="49" charset="0"/>
              </a:rPr>
              <a:t>nlogn</a:t>
            </a:r>
            <a:r>
              <a:rPr lang="en-US" sz="2000" i="1">
                <a:solidFill>
                  <a:srgbClr val="FF0000"/>
                </a:solidFill>
                <a:highlight>
                  <a:srgbClr val="FFFF00"/>
                </a:highlight>
                <a:cs typeface="Courier New" panose="02070309020205020404" pitchFamily="49" charset="0"/>
              </a:rPr>
              <a:t>)</a:t>
            </a:r>
          </a:p>
          <a:p>
            <a:endParaRPr lang="en-US" sz="2000" i="1">
              <a:solidFill>
                <a:srgbClr val="FF0000"/>
              </a:solidFill>
              <a:highlight>
                <a:srgbClr val="FFFF00"/>
              </a:highlight>
              <a:cs typeface="Courier New" panose="02070309020205020404" pitchFamily="49" charset="0"/>
            </a:endParaRPr>
          </a:p>
          <a:p>
            <a:r>
              <a:rPr lang="en-US" sz="2000" i="1">
                <a:solidFill>
                  <a:srgbClr val="FF0000"/>
                </a:solidFill>
                <a:highlight>
                  <a:srgbClr val="FFFF00"/>
                </a:highlight>
                <a:cs typeface="Courier New" panose="02070309020205020404" pitchFamily="49" charset="0"/>
              </a:rPr>
              <a:t>• computing eligible runs with the </a:t>
            </a:r>
            <a:r>
              <a:rPr lang="en-US" sz="2000" i="1" err="1">
                <a:solidFill>
                  <a:srgbClr val="FF0000"/>
                </a:solidFill>
                <a:highlight>
                  <a:srgbClr val="FFFF00"/>
                </a:highlight>
                <a:cs typeface="Courier New" panose="02070309020205020404" pitchFamily="49" charset="0"/>
              </a:rPr>
              <a:t>exrun</a:t>
            </a:r>
            <a:r>
              <a:rPr lang="en-US" sz="2000" i="1">
                <a:solidFill>
                  <a:srgbClr val="FF0000"/>
                </a:solidFill>
                <a:highlight>
                  <a:srgbClr val="FFFF00"/>
                </a:highlight>
                <a:cs typeface="Courier New" panose="02070309020205020404" pitchFamily="49" charset="0"/>
              </a:rPr>
              <a:t>() function.</a:t>
            </a:r>
          </a:p>
        </p:txBody>
      </p:sp>
      <p:sp>
        <p:nvSpPr>
          <p:cNvPr id="19" name="Rectangle 18">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96875" y="0"/>
            <a:ext cx="5992075"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4F5CB7-A3D1-44A9-8B58-DB497DD7DD92}"/>
              </a:ext>
            </a:extLst>
          </p:cNvPr>
          <p:cNvSpPr>
            <a:spLocks noGrp="1"/>
          </p:cNvSpPr>
          <p:nvPr>
            <p:ph type="sldNum" sz="quarter" idx="12"/>
          </p:nvPr>
        </p:nvSpPr>
        <p:spPr>
          <a:xfrm>
            <a:off x="8610600" y="6327648"/>
            <a:ext cx="2743200" cy="365125"/>
          </a:xfrm>
        </p:spPr>
        <p:txBody>
          <a:bodyPr>
            <a:normAutofit/>
          </a:bodyPr>
          <a:lstStyle/>
          <a:p>
            <a:pPr>
              <a:spcAft>
                <a:spcPts val="600"/>
              </a:spcAft>
            </a:pPr>
            <a:fld id="{73B850FF-6169-4056-8077-06FFA93A5366}" type="slidenum">
              <a:rPr lang="en-US" smtClean="0"/>
              <a:pPr>
                <a:spcAft>
                  <a:spcPts val="600"/>
                </a:spcAft>
              </a:pPr>
              <a:t>92</a:t>
            </a:fld>
            <a:endParaRPr lang="en-US"/>
          </a:p>
        </p:txBody>
      </p:sp>
      <p:grpSp>
        <p:nvGrpSpPr>
          <p:cNvPr id="43" name="Group 42">
            <a:extLst>
              <a:ext uri="{FF2B5EF4-FFF2-40B4-BE49-F238E27FC236}">
                <a16:creationId xmlns:a16="http://schemas.microsoft.com/office/drawing/2014/main" id="{152929FB-53D1-4F86-A8EB-5C0979C4409D}"/>
              </a:ext>
            </a:extLst>
          </p:cNvPr>
          <p:cNvGrpSpPr/>
          <p:nvPr/>
        </p:nvGrpSpPr>
        <p:grpSpPr>
          <a:xfrm>
            <a:off x="8568690" y="609712"/>
            <a:ext cx="1303020" cy="5638576"/>
            <a:chOff x="8568690" y="609712"/>
            <a:chExt cx="1303020" cy="5638576"/>
          </a:xfrm>
        </p:grpSpPr>
        <p:sp>
          <p:nvSpPr>
            <p:cNvPr id="44" name="Oval 43">
              <a:extLst>
                <a:ext uri="{FF2B5EF4-FFF2-40B4-BE49-F238E27FC236}">
                  <a16:creationId xmlns:a16="http://schemas.microsoft.com/office/drawing/2014/main" id="{CF9A6E49-A927-41C4-9913-2B97CA2D0715}"/>
                </a:ext>
              </a:extLst>
            </p:cNvPr>
            <p:cNvSpPr/>
            <p:nvPr/>
          </p:nvSpPr>
          <p:spPr>
            <a:xfrm>
              <a:off x="8682990" y="609712"/>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Main()</a:t>
              </a:r>
            </a:p>
          </p:txBody>
        </p:sp>
        <p:sp>
          <p:nvSpPr>
            <p:cNvPr id="48" name="Rectangle 47">
              <a:extLst>
                <a:ext uri="{FF2B5EF4-FFF2-40B4-BE49-F238E27FC236}">
                  <a16:creationId xmlns:a16="http://schemas.microsoft.com/office/drawing/2014/main" id="{E92D464E-7485-4E42-81AB-A8ACD862065D}"/>
                </a:ext>
              </a:extLst>
            </p:cNvPr>
            <p:cNvSpPr/>
            <p:nvPr/>
          </p:nvSpPr>
          <p:spPr>
            <a:xfrm>
              <a:off x="8568690" y="1402962"/>
              <a:ext cx="1303020"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latin typeface="Courier New" panose="02070309020205020404" pitchFamily="49" charset="0"/>
                  <a:cs typeface="Courier New" panose="02070309020205020404" pitchFamily="49" charset="0"/>
                </a:rPr>
                <a:t>Compute_MC</a:t>
              </a:r>
              <a:r>
                <a:rPr lang="en-CA" sz="1200">
                  <a:latin typeface="Courier New" panose="02070309020205020404" pitchFamily="49" charset="0"/>
                  <a:cs typeface="Courier New" panose="02070309020205020404" pitchFamily="49" charset="0"/>
                </a:rPr>
                <a:t>()</a:t>
              </a:r>
            </a:p>
          </p:txBody>
        </p:sp>
        <p:sp>
          <p:nvSpPr>
            <p:cNvPr id="50" name="Rectangle: Rounded Corners 49">
              <a:extLst>
                <a:ext uri="{FF2B5EF4-FFF2-40B4-BE49-F238E27FC236}">
                  <a16:creationId xmlns:a16="http://schemas.microsoft.com/office/drawing/2014/main" id="{FB473471-9B66-4217-AB60-A208D9B3AE68}"/>
                </a:ext>
              </a:extLst>
            </p:cNvPr>
            <p:cNvSpPr/>
            <p:nvPr/>
          </p:nvSpPr>
          <p:spPr>
            <a:xfrm>
              <a:off x="8831304" y="1985582"/>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SA</a:t>
              </a:r>
            </a:p>
          </p:txBody>
        </p:sp>
        <p:sp>
          <p:nvSpPr>
            <p:cNvPr id="52" name="Rectangle: Rounded Corners 51">
              <a:extLst>
                <a:ext uri="{FF2B5EF4-FFF2-40B4-BE49-F238E27FC236}">
                  <a16:creationId xmlns:a16="http://schemas.microsoft.com/office/drawing/2014/main" id="{203AA38B-938F-43A0-AF7E-D79E0DB66AD2}"/>
                </a:ext>
              </a:extLst>
            </p:cNvPr>
            <p:cNvSpPr/>
            <p:nvPr/>
          </p:nvSpPr>
          <p:spPr>
            <a:xfrm>
              <a:off x="8831304" y="2586978"/>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LCP</a:t>
              </a:r>
            </a:p>
          </p:txBody>
        </p:sp>
        <p:sp>
          <p:nvSpPr>
            <p:cNvPr id="54" name="Rectangle: Rounded Corners 53">
              <a:extLst>
                <a:ext uri="{FF2B5EF4-FFF2-40B4-BE49-F238E27FC236}">
                  <a16:creationId xmlns:a16="http://schemas.microsoft.com/office/drawing/2014/main" id="{8062EBCD-4904-44C9-BABB-213319A40091}"/>
                </a:ext>
              </a:extLst>
            </p:cNvPr>
            <p:cNvSpPr/>
            <p:nvPr/>
          </p:nvSpPr>
          <p:spPr>
            <a:xfrm>
              <a:off x="8841228" y="3188374"/>
              <a:ext cx="75476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RSF</a:t>
              </a:r>
            </a:p>
          </p:txBody>
        </p:sp>
        <p:sp>
          <p:nvSpPr>
            <p:cNvPr id="56" name="Rectangle: Rounded Corners 55">
              <a:extLst>
                <a:ext uri="{FF2B5EF4-FFF2-40B4-BE49-F238E27FC236}">
                  <a16:creationId xmlns:a16="http://schemas.microsoft.com/office/drawing/2014/main" id="{36868E16-0C05-4248-B6D0-6FD8BEF84025}"/>
                </a:ext>
              </a:extLst>
            </p:cNvPr>
            <p:cNvSpPr/>
            <p:nvPr/>
          </p:nvSpPr>
          <p:spPr>
            <a:xfrm>
              <a:off x="8839703" y="3789770"/>
              <a:ext cx="757818" cy="4648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Lobster" panose="00000500000000000000" pitchFamily="2" charset="0"/>
                </a:rPr>
                <a:t>OLP</a:t>
              </a:r>
            </a:p>
          </p:txBody>
        </p:sp>
        <p:sp>
          <p:nvSpPr>
            <p:cNvPr id="57" name="Rectangle: Rounded Corners 56">
              <a:extLst>
                <a:ext uri="{FF2B5EF4-FFF2-40B4-BE49-F238E27FC236}">
                  <a16:creationId xmlns:a16="http://schemas.microsoft.com/office/drawing/2014/main" id="{FED446C4-91D1-4774-B6A7-94D7EFBDA423}"/>
                </a:ext>
              </a:extLst>
            </p:cNvPr>
            <p:cNvSpPr/>
            <p:nvPr/>
          </p:nvSpPr>
          <p:spPr>
            <a:xfrm>
              <a:off x="8839703" y="4391166"/>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RSPC</a:t>
              </a:r>
            </a:p>
          </p:txBody>
        </p:sp>
        <p:sp>
          <p:nvSpPr>
            <p:cNvPr id="58" name="Rectangle: Rounded Corners 57">
              <a:extLst>
                <a:ext uri="{FF2B5EF4-FFF2-40B4-BE49-F238E27FC236}">
                  <a16:creationId xmlns:a16="http://schemas.microsoft.com/office/drawing/2014/main" id="{D1B1247A-58A2-432D-B83D-5E1A3D5868D4}"/>
                </a:ext>
              </a:extLst>
            </p:cNvPr>
            <p:cNvSpPr/>
            <p:nvPr/>
          </p:nvSpPr>
          <p:spPr>
            <a:xfrm>
              <a:off x="8768576" y="4973786"/>
              <a:ext cx="903249" cy="464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latin typeface="Courier New" panose="02070309020205020404" pitchFamily="49" charset="0"/>
                  <a:cs typeface="Courier New" panose="02070309020205020404" pitchFamily="49" charset="0"/>
                </a:rPr>
                <a:t>MC_List</a:t>
              </a:r>
              <a:endParaRPr lang="en-CA" sz="1200" baseline="-25000">
                <a:latin typeface="Courier New" panose="02070309020205020404" pitchFamily="49" charset="0"/>
                <a:cs typeface="Courier New" panose="02070309020205020404" pitchFamily="49" charset="0"/>
              </a:endParaRPr>
            </a:p>
          </p:txBody>
        </p:sp>
        <p:sp>
          <p:nvSpPr>
            <p:cNvPr id="60" name="Oval 59">
              <a:extLst>
                <a:ext uri="{FF2B5EF4-FFF2-40B4-BE49-F238E27FC236}">
                  <a16:creationId xmlns:a16="http://schemas.microsoft.com/office/drawing/2014/main" id="{6EF2E830-70A5-4138-927B-53E8ECE56B90}"/>
                </a:ext>
              </a:extLst>
            </p:cNvPr>
            <p:cNvSpPr/>
            <p:nvPr/>
          </p:nvSpPr>
          <p:spPr>
            <a:xfrm>
              <a:off x="8682990" y="5556409"/>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Output</a:t>
              </a:r>
            </a:p>
          </p:txBody>
        </p:sp>
        <p:cxnSp>
          <p:nvCxnSpPr>
            <p:cNvPr id="61" name="Connector: Elbow 60">
              <a:extLst>
                <a:ext uri="{FF2B5EF4-FFF2-40B4-BE49-F238E27FC236}">
                  <a16:creationId xmlns:a16="http://schemas.microsoft.com/office/drawing/2014/main" id="{89334EB0-4F0E-4667-9368-EBAC7F64A172}"/>
                </a:ext>
              </a:extLst>
            </p:cNvPr>
            <p:cNvCxnSpPr>
              <a:cxnSpLocks/>
            </p:cNvCxnSpPr>
            <p:nvPr/>
          </p:nvCxnSpPr>
          <p:spPr>
            <a:xfrm rot="16200000" flipH="1">
              <a:off x="9164821" y="1349102"/>
              <a:ext cx="110759" cy="6350"/>
            </a:xfrm>
            <a:prstGeom prst="bentConnector3">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BA68534C-EBD8-48E5-A80B-D58BCAA6F31E}"/>
                </a:ext>
              </a:extLst>
            </p:cNvPr>
            <p:cNvCxnSpPr>
              <a:cxnSpLocks/>
            </p:cNvCxnSpPr>
            <p:nvPr/>
          </p:nvCxnSpPr>
          <p:spPr>
            <a:xfrm flipH="1">
              <a:off x="9220200" y="5433912"/>
              <a:ext cx="1" cy="127191"/>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64F44AB4-3876-4FFA-A31B-E91195FEB3F2}"/>
                </a:ext>
              </a:extLst>
            </p:cNvPr>
            <p:cNvCxnSpPr>
              <a:cxnSpLocks/>
              <a:endCxn id="50" idx="0"/>
            </p:cNvCxnSpPr>
            <p:nvPr/>
          </p:nvCxnSpPr>
          <p:spPr>
            <a:xfrm flipH="1">
              <a:off x="9218612" y="1863088"/>
              <a:ext cx="1588" cy="122494"/>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FB1AD98-1131-423A-BEE4-5732EA843194}"/>
                </a:ext>
              </a:extLst>
            </p:cNvPr>
            <p:cNvCxnSpPr>
              <a:cxnSpLocks/>
              <a:stCxn id="50" idx="2"/>
              <a:endCxn id="52" idx="0"/>
            </p:cNvCxnSpPr>
            <p:nvPr/>
          </p:nvCxnSpPr>
          <p:spPr>
            <a:xfrm>
              <a:off x="9218612" y="2450402"/>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105827DC-F110-4B71-B79E-2C8123E8CF93}"/>
                </a:ext>
              </a:extLst>
            </p:cNvPr>
            <p:cNvCxnSpPr>
              <a:cxnSpLocks/>
              <a:stCxn id="52" idx="2"/>
              <a:endCxn id="54" idx="0"/>
            </p:cNvCxnSpPr>
            <p:nvPr/>
          </p:nvCxnSpPr>
          <p:spPr>
            <a:xfrm>
              <a:off x="9218612" y="3051798"/>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4B92A48B-6098-4926-BB2C-7A1CD3504411}"/>
                </a:ext>
              </a:extLst>
            </p:cNvPr>
            <p:cNvCxnSpPr>
              <a:cxnSpLocks/>
              <a:stCxn id="54" idx="2"/>
              <a:endCxn id="56" idx="0"/>
            </p:cNvCxnSpPr>
            <p:nvPr/>
          </p:nvCxnSpPr>
          <p:spPr>
            <a:xfrm>
              <a:off x="9218612" y="3653194"/>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099381FE-E52A-43E7-98B1-824AE46A1C14}"/>
                </a:ext>
              </a:extLst>
            </p:cNvPr>
            <p:cNvCxnSpPr>
              <a:cxnSpLocks/>
              <a:stCxn id="56" idx="2"/>
              <a:endCxn id="57" idx="0"/>
            </p:cNvCxnSpPr>
            <p:nvPr/>
          </p:nvCxnSpPr>
          <p:spPr>
            <a:xfrm>
              <a:off x="9218612" y="4254590"/>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A874B8A3-251D-4424-A486-2EC5679D1CF4}"/>
                </a:ext>
              </a:extLst>
            </p:cNvPr>
            <p:cNvCxnSpPr>
              <a:cxnSpLocks/>
              <a:stCxn id="57" idx="2"/>
              <a:endCxn id="58" idx="0"/>
            </p:cNvCxnSpPr>
            <p:nvPr/>
          </p:nvCxnSpPr>
          <p:spPr>
            <a:xfrm>
              <a:off x="9218612" y="4855986"/>
              <a:ext cx="1589" cy="11780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5A35FBB8-7C54-4C18-BF44-D7DD4A773C7D}"/>
                  </a:ext>
                </a:extLst>
              </p:cNvPr>
              <p:cNvSpPr txBox="1"/>
              <p:nvPr/>
            </p:nvSpPr>
            <p:spPr>
              <a:xfrm>
                <a:off x="154280" y="4161911"/>
                <a:ext cx="6093994" cy="923330"/>
              </a:xfrm>
              <a:prstGeom prst="rect">
                <a:avLst/>
              </a:prstGeom>
              <a:noFill/>
            </p:spPr>
            <p:txBody>
              <a:bodyPr wrap="square">
                <a:spAutoFit/>
              </a:bodyPr>
              <a:lstStyle/>
              <a:p>
                <a:pPr lvl="1"/>
                <a14:m>
                  <m:oMath xmlns:m="http://schemas.openxmlformats.org/officeDocument/2006/math">
                    <m:r>
                      <a:rPr lang="en-CA" sz="1800" i="1" dirty="0" smtClean="0">
                        <a:solidFill>
                          <a:schemeClr val="tx2"/>
                        </a:solidFill>
                        <a:latin typeface="Cambria Math" panose="02040503050406030204" pitchFamily="18" charset="0"/>
                        <a:cs typeface="Courier New" panose="02070309020205020404" pitchFamily="49" charset="0"/>
                      </a:rPr>
                      <m:t>𝐶𝑜𝑚𝑝𝑢𝑡𝑒𝑅𝑢𝑛𝑠</m:t>
                    </m:r>
                    <m:r>
                      <a:rPr lang="en-US" sz="1800" i="1" dirty="0">
                        <a:solidFill>
                          <a:schemeClr val="tx2"/>
                        </a:solidFill>
                        <a:latin typeface="Cambria Math" panose="02040503050406030204" pitchFamily="18" charset="0"/>
                        <a:cs typeface="Courier New" panose="02070309020205020404" pitchFamily="49" charset="0"/>
                      </a:rPr>
                      <m:t>()</m:t>
                    </m:r>
                  </m:oMath>
                </a14:m>
                <a:r>
                  <a:rPr lang="en-US" sz="1800">
                    <a:solidFill>
                      <a:schemeClr val="tx2"/>
                    </a:solidFill>
                    <a:cs typeface="Courier New" panose="02070309020205020404" pitchFamily="49" charset="0"/>
                  </a:rPr>
                  <a:t> is based on </a:t>
                </a:r>
                <a:r>
                  <a:rPr lang="en-US" sz="1800" err="1">
                    <a:solidFill>
                      <a:schemeClr val="tx2"/>
                    </a:solidFill>
                    <a:cs typeface="Courier New" panose="02070309020205020404" pitchFamily="49" charset="0"/>
                  </a:rPr>
                  <a:t>on</a:t>
                </a:r>
                <a:r>
                  <a:rPr lang="en-US" sz="1800">
                    <a:solidFill>
                      <a:schemeClr val="tx2"/>
                    </a:solidFill>
                    <a:cs typeface="Courier New" panose="02070309020205020404" pitchFamily="49" charset="0"/>
                  </a:rPr>
                  <a:t> </a:t>
                </a:r>
                <a:r>
                  <a:rPr lang="en-US" sz="1800" err="1">
                    <a:solidFill>
                      <a:schemeClr val="tx2"/>
                    </a:solidFill>
                    <a:cs typeface="Courier New" panose="02070309020205020404" pitchFamily="49" charset="0"/>
                  </a:rPr>
                  <a:t>DetectRuns</a:t>
                </a:r>
                <a:r>
                  <a:rPr lang="en-US" sz="1800">
                    <a:solidFill>
                      <a:schemeClr val="tx2"/>
                    </a:solidFill>
                    <a:cs typeface="Courier New" panose="02070309020205020404" pitchFamily="49" charset="0"/>
                  </a:rPr>
                  <a:t> by </a:t>
                </a:r>
                <a:r>
                  <a:rPr lang="en-US" sz="1800" err="1">
                    <a:solidFill>
                      <a:schemeClr val="tx2"/>
                    </a:solidFill>
                    <a:cs typeface="Courier New" panose="02070309020205020404" pitchFamily="49" charset="0"/>
                  </a:rPr>
                  <a:t>Crochemore</a:t>
                </a:r>
                <a:r>
                  <a:rPr lang="en-US" sz="1800">
                    <a:solidFill>
                      <a:schemeClr val="tx2"/>
                    </a:solidFill>
                    <a:cs typeface="Courier New" panose="02070309020205020404" pitchFamily="49" charset="0"/>
                  </a:rPr>
                  <a:t> et al. </a:t>
                </a:r>
                <a:r>
                  <a:rPr lang="en-US" sz="1800" b="1">
                    <a:solidFill>
                      <a:schemeClr val="tx2"/>
                    </a:solidFill>
                    <a:cs typeface="Courier New" panose="02070309020205020404" pitchFamily="49" charset="0"/>
                  </a:rPr>
                  <a:t>[Cro14]</a:t>
                </a:r>
                <a:r>
                  <a:rPr lang="en-US" sz="1800">
                    <a:solidFill>
                      <a:schemeClr val="tx2"/>
                    </a:solidFill>
                    <a:cs typeface="Courier New" panose="02070309020205020404" pitchFamily="49" charset="0"/>
                  </a:rPr>
                  <a:t>, which runs in </a:t>
                </a:r>
                <a14:m>
                  <m:oMath xmlns:m="http://schemas.openxmlformats.org/officeDocument/2006/math">
                    <m:r>
                      <a:rPr lang="en-US" sz="1800" i="1" dirty="0" smtClean="0">
                        <a:solidFill>
                          <a:schemeClr val="tx2"/>
                        </a:solidFill>
                        <a:latin typeface="Cambria Math" panose="02040503050406030204" pitchFamily="18" charset="0"/>
                        <a:cs typeface="Courier New" panose="02070309020205020404" pitchFamily="49" charset="0"/>
                      </a:rPr>
                      <m:t>𝑂</m:t>
                    </m:r>
                    <m:r>
                      <a:rPr lang="en-US" sz="1800" i="1" dirty="0" smtClean="0">
                        <a:solidFill>
                          <a:schemeClr val="tx2"/>
                        </a:solidFill>
                        <a:latin typeface="Cambria Math" panose="02040503050406030204" pitchFamily="18" charset="0"/>
                        <a:cs typeface="Courier New" panose="02070309020205020404" pitchFamily="49" charset="0"/>
                      </a:rPr>
                      <m:t>(</m:t>
                    </m:r>
                    <m:r>
                      <a:rPr lang="en-US" sz="1800" i="1" dirty="0" err="1" smtClean="0">
                        <a:solidFill>
                          <a:schemeClr val="tx2"/>
                        </a:solidFill>
                        <a:latin typeface="Cambria Math" panose="02040503050406030204" pitchFamily="18" charset="0"/>
                        <a:cs typeface="Courier New" panose="02070309020205020404" pitchFamily="49" charset="0"/>
                      </a:rPr>
                      <m:t>𝑛</m:t>
                    </m:r>
                    <m:func>
                      <m:funcPr>
                        <m:ctrlPr>
                          <a:rPr lang="en-CA" sz="1800" b="0" i="1" dirty="0" smtClean="0">
                            <a:solidFill>
                              <a:schemeClr val="tx2"/>
                            </a:solidFill>
                            <a:latin typeface="Cambria Math" panose="02040503050406030204" pitchFamily="18" charset="0"/>
                            <a:cs typeface="Courier New" panose="02070309020205020404" pitchFamily="49" charset="0"/>
                          </a:rPr>
                        </m:ctrlPr>
                      </m:funcPr>
                      <m:fName>
                        <m:r>
                          <m:rPr>
                            <m:sty m:val="p"/>
                          </m:rPr>
                          <a:rPr lang="en-US" sz="1800" i="0" dirty="0" err="1" smtClean="0">
                            <a:solidFill>
                              <a:schemeClr val="tx2"/>
                            </a:solidFill>
                            <a:latin typeface="Cambria Math" panose="02040503050406030204" pitchFamily="18" charset="0"/>
                            <a:cs typeface="Courier New" panose="02070309020205020404" pitchFamily="49" charset="0"/>
                          </a:rPr>
                          <m:t>log</m:t>
                        </m:r>
                      </m:fName>
                      <m:e>
                        <m:r>
                          <a:rPr lang="en-CA" sz="1800" b="0" i="1" dirty="0" smtClean="0">
                            <a:solidFill>
                              <a:schemeClr val="tx2"/>
                            </a:solidFill>
                            <a:latin typeface="Cambria Math" panose="02040503050406030204" pitchFamily="18" charset="0"/>
                            <a:cs typeface="Courier New" panose="02070309020205020404" pitchFamily="49" charset="0"/>
                          </a:rPr>
                          <m:t>𝑛</m:t>
                        </m:r>
                      </m:e>
                    </m:func>
                    <m:r>
                      <a:rPr lang="en-US" sz="1800" i="1" dirty="0" smtClean="0">
                        <a:solidFill>
                          <a:schemeClr val="tx2"/>
                        </a:solidFill>
                        <a:latin typeface="Cambria Math" panose="02040503050406030204" pitchFamily="18" charset="0"/>
                        <a:cs typeface="Courier New" panose="02070309020205020404" pitchFamily="49" charset="0"/>
                      </a:rPr>
                      <m:t>)</m:t>
                    </m:r>
                  </m:oMath>
                </a14:m>
                <a:r>
                  <a:rPr lang="en-US" sz="1800" b="1">
                    <a:solidFill>
                      <a:schemeClr val="tx2"/>
                    </a:solidFill>
                    <a:cs typeface="Courier New" panose="02070309020205020404" pitchFamily="49" charset="0"/>
                  </a:rPr>
                  <a:t> </a:t>
                </a:r>
                <a:r>
                  <a:rPr lang="en-US" sz="1800">
                    <a:solidFill>
                      <a:schemeClr val="tx2"/>
                    </a:solidFill>
                    <a:cs typeface="Courier New" panose="02070309020205020404" pitchFamily="49" charset="0"/>
                  </a:rPr>
                  <a:t>time</a:t>
                </a:r>
              </a:p>
            </p:txBody>
          </p:sp>
        </mc:Choice>
        <mc:Fallback xmlns="">
          <p:sp>
            <p:nvSpPr>
              <p:cNvPr id="30" name="TextBox 29">
                <a:extLst>
                  <a:ext uri="{FF2B5EF4-FFF2-40B4-BE49-F238E27FC236}">
                    <a16:creationId xmlns:a16="http://schemas.microsoft.com/office/drawing/2014/main" id="{5A35FBB8-7C54-4C18-BF44-D7DD4A773C7D}"/>
                  </a:ext>
                </a:extLst>
              </p:cNvPr>
              <p:cNvSpPr txBox="1">
                <a:spLocks noRot="1" noChangeAspect="1" noMove="1" noResize="1" noEditPoints="1" noAdjustHandles="1" noChangeArrowheads="1" noChangeShapeType="1" noTextEdit="1"/>
              </p:cNvSpPr>
              <p:nvPr/>
            </p:nvSpPr>
            <p:spPr>
              <a:xfrm>
                <a:off x="154280" y="4161911"/>
                <a:ext cx="6093994" cy="923330"/>
              </a:xfrm>
              <a:prstGeom prst="rect">
                <a:avLst/>
              </a:prstGeom>
              <a:blipFill>
                <a:blip r:embed="rId3"/>
                <a:stretch>
                  <a:fillRect t="-3311" b="-10596"/>
                </a:stretch>
              </a:blipFill>
            </p:spPr>
            <p:txBody>
              <a:bodyPr/>
              <a:lstStyle/>
              <a:p>
                <a:r>
                  <a:rPr lang="en-CA">
                    <a:noFill/>
                  </a:rPr>
                  <a:t> </a:t>
                </a:r>
              </a:p>
            </p:txBody>
          </p:sp>
        </mc:Fallback>
      </mc:AlternateContent>
      <p:sp>
        <p:nvSpPr>
          <p:cNvPr id="32" name="TextBox 31">
            <a:extLst>
              <a:ext uri="{FF2B5EF4-FFF2-40B4-BE49-F238E27FC236}">
                <a16:creationId xmlns:a16="http://schemas.microsoft.com/office/drawing/2014/main" id="{72EE29CD-C122-45DF-820C-45F3F3EB6109}"/>
              </a:ext>
            </a:extLst>
          </p:cNvPr>
          <p:cNvSpPr txBox="1"/>
          <p:nvPr/>
        </p:nvSpPr>
        <p:spPr>
          <a:xfrm>
            <a:off x="1143000" y="6197856"/>
            <a:ext cx="4953000" cy="553998"/>
          </a:xfrm>
          <a:prstGeom prst="rect">
            <a:avLst/>
          </a:prstGeom>
          <a:noFill/>
        </p:spPr>
        <p:txBody>
          <a:bodyPr wrap="square">
            <a:spAutoFit/>
          </a:bodyPr>
          <a:lstStyle/>
          <a:p>
            <a:pPr algn="r"/>
            <a:r>
              <a:rPr lang="en-CA" sz="1000" b="0" i="0" u="none" strike="noStrike" baseline="0">
                <a:latin typeface="LMRoman10-Regular"/>
              </a:rPr>
              <a:t>[Cro14]  M. </a:t>
            </a:r>
            <a:r>
              <a:rPr lang="en-CA" sz="1000" b="0" i="0" u="none" strike="noStrike" baseline="0" err="1">
                <a:latin typeface="LMRoman10-Regular"/>
              </a:rPr>
              <a:t>Crochemore</a:t>
            </a:r>
            <a:r>
              <a:rPr lang="en-CA" sz="1000" b="0" i="0" u="none" strike="noStrike" baseline="0">
                <a:latin typeface="LMRoman10-Regular"/>
              </a:rPr>
              <a:t>, C. S. Iliopoulos, M. Kubica, J. </a:t>
            </a:r>
            <a:r>
              <a:rPr lang="en-CA" sz="1000" b="0" i="0" u="none" strike="noStrike" baseline="0" err="1">
                <a:latin typeface="LMRoman10-Regular"/>
              </a:rPr>
              <a:t>Radoszewski</a:t>
            </a:r>
            <a:r>
              <a:rPr lang="en-CA" sz="1000" b="0" i="0" u="none" strike="noStrike" baseline="0">
                <a:latin typeface="LMRoman10-Regular"/>
              </a:rPr>
              <a:t>, W. </a:t>
            </a:r>
            <a:r>
              <a:rPr lang="en-CA" sz="1000" b="0" i="0" u="none" strike="noStrike" baseline="0" err="1">
                <a:latin typeface="LMRoman10-Regular"/>
              </a:rPr>
              <a:t>Rytter</a:t>
            </a:r>
            <a:r>
              <a:rPr lang="en-CA" sz="1000" b="0" i="0" u="none" strike="noStrike" baseline="0">
                <a:latin typeface="LMRoman10-Regular"/>
              </a:rPr>
              <a:t>, K. </a:t>
            </a:r>
            <a:r>
              <a:rPr lang="en-US" sz="1000" b="0" i="0" u="none" strike="noStrike" baseline="0" err="1">
                <a:latin typeface="LMRoman10-Regular"/>
              </a:rPr>
              <a:t>Stencel</a:t>
            </a:r>
            <a:r>
              <a:rPr lang="en-US" sz="1000" b="0" i="0" u="none" strike="noStrike" baseline="0">
                <a:latin typeface="LMRoman10-Regular"/>
              </a:rPr>
              <a:t>, and T. </a:t>
            </a:r>
            <a:r>
              <a:rPr lang="en-US" sz="1000" b="0" i="0" u="none" strike="noStrike" baseline="0" err="1">
                <a:latin typeface="LMRoman10-Regular"/>
              </a:rPr>
              <a:t>Waleń</a:t>
            </a:r>
            <a:r>
              <a:rPr lang="en-US" sz="1000" b="0" i="0" u="none" strike="noStrike" baseline="0">
                <a:latin typeface="LMRoman10-Regular"/>
              </a:rPr>
              <a:t>. New Simple Efficient Algorithms Computing Powers and Runs in Strings. </a:t>
            </a:r>
            <a:r>
              <a:rPr lang="en-US" sz="1000" b="0" i="1" u="none" strike="noStrike" baseline="0">
                <a:latin typeface="LMRoman10-Italic"/>
              </a:rPr>
              <a:t>Discrete Appl. Math. </a:t>
            </a:r>
            <a:r>
              <a:rPr lang="en-US" sz="1000" b="0" i="0" u="none" strike="noStrike" baseline="0">
                <a:latin typeface="LMRoman10-Regular"/>
              </a:rPr>
              <a:t>163 (Jan. 2014), 258–267. </a:t>
            </a:r>
            <a:r>
              <a:rPr lang="en-US" sz="1000" b="0" i="0" u="none" strike="noStrike" baseline="0" err="1">
                <a:latin typeface="LMRomanCaps10-Regular"/>
              </a:rPr>
              <a:t>issn</a:t>
            </a:r>
            <a:r>
              <a:rPr lang="en-US" sz="1000" b="0" i="0" u="none" strike="noStrike" baseline="0">
                <a:latin typeface="LMRoman10-Regular"/>
              </a:rPr>
              <a:t>: </a:t>
            </a:r>
            <a:r>
              <a:rPr lang="en-CA" sz="1000" b="0" i="0" u="none" strike="noStrike" baseline="0">
                <a:latin typeface="LMRoman10-Regular"/>
              </a:rPr>
              <a:t>0166-218X.</a:t>
            </a:r>
            <a:endParaRPr lang="en-CA" sz="1000"/>
          </a:p>
        </p:txBody>
      </p:sp>
    </p:spTree>
    <p:extLst>
      <p:ext uri="{BB962C8B-B14F-4D97-AF65-F5344CB8AC3E}">
        <p14:creationId xmlns:p14="http://schemas.microsoft.com/office/powerpoint/2010/main" val="70164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 name="Title 4">
            <a:extLst>
              <a:ext uri="{FF2B5EF4-FFF2-40B4-BE49-F238E27FC236}">
                <a16:creationId xmlns:a16="http://schemas.microsoft.com/office/drawing/2014/main" id="{6C87958C-AB57-4D4B-B090-C77E611748E3}"/>
              </a:ext>
            </a:extLst>
          </p:cNvPr>
          <p:cNvSpPr>
            <a:spLocks noGrp="1"/>
          </p:cNvSpPr>
          <p:nvPr>
            <p:ph type="title"/>
          </p:nvPr>
        </p:nvSpPr>
        <p:spPr>
          <a:xfrm>
            <a:off x="838200" y="586992"/>
            <a:ext cx="4953000" cy="1664573"/>
          </a:xfrm>
        </p:spPr>
        <p:txBody>
          <a:bodyPr>
            <a:normAutofit/>
          </a:bodyPr>
          <a:lstStyle/>
          <a:p>
            <a:pPr>
              <a:lnSpc>
                <a:spcPct val="90000"/>
              </a:lnSpc>
            </a:pPr>
            <a:r>
              <a:rPr lang="en-CA" sz="4000">
                <a:solidFill>
                  <a:schemeClr val="tx2"/>
                </a:solidFill>
              </a:rPr>
              <a:t>MAXCOVER</a:t>
            </a:r>
            <a:br>
              <a:rPr lang="en-CA" sz="3700">
                <a:solidFill>
                  <a:schemeClr val="tx2"/>
                </a:solidFill>
              </a:rPr>
            </a:br>
            <a:r>
              <a:rPr lang="en-CA" sz="2000" b="0">
                <a:solidFill>
                  <a:schemeClr val="tx2"/>
                </a:solidFill>
              </a:rPr>
              <a:t>Software Architecture</a:t>
            </a:r>
          </a:p>
        </p:txBody>
      </p:sp>
      <p:sp>
        <p:nvSpPr>
          <p:cNvPr id="12" name="Content Placeholder 11">
            <a:extLst>
              <a:ext uri="{FF2B5EF4-FFF2-40B4-BE49-F238E27FC236}">
                <a16:creationId xmlns:a16="http://schemas.microsoft.com/office/drawing/2014/main" id="{2377EF59-30F4-DCE6-9B5A-0ECD90E1272F}"/>
              </a:ext>
            </a:extLst>
          </p:cNvPr>
          <p:cNvSpPr>
            <a:spLocks noGrp="1"/>
          </p:cNvSpPr>
          <p:nvPr>
            <p:ph idx="1"/>
          </p:nvPr>
        </p:nvSpPr>
        <p:spPr>
          <a:xfrm>
            <a:off x="838200" y="2411654"/>
            <a:ext cx="4952681" cy="3122036"/>
          </a:xfrm>
        </p:spPr>
        <p:txBody>
          <a:bodyPr anchor="ctr">
            <a:normAutofit/>
          </a:bodyPr>
          <a:lstStyle/>
          <a:p>
            <a:r>
              <a:rPr lang="en-US" sz="1800">
                <a:solidFill>
                  <a:schemeClr val="tx2"/>
                </a:solidFill>
                <a:cs typeface="Courier New" panose="02070309020205020404" pitchFamily="49" charset="0"/>
              </a:rPr>
              <a:t>The algorithms to compute the </a:t>
            </a:r>
            <a:r>
              <a:rPr lang="en-US" sz="1800">
                <a:solidFill>
                  <a:schemeClr val="tx2"/>
                </a:solidFill>
                <a:latin typeface="Lobster" panose="00000500000000000000" pitchFamily="2" charset="0"/>
                <a:cs typeface="Courier New" panose="02070309020205020404" pitchFamily="49" charset="0"/>
              </a:rPr>
              <a:t>OLP </a:t>
            </a:r>
            <a:r>
              <a:rPr lang="en-US" sz="1800">
                <a:solidFill>
                  <a:schemeClr val="tx2"/>
                </a:solidFill>
                <a:cs typeface="Courier New" panose="02070309020205020404" pitchFamily="49" charset="0"/>
              </a:rPr>
              <a:t>array depend on the following concept:</a:t>
            </a:r>
            <a:br>
              <a:rPr lang="en-US" sz="1800">
                <a:solidFill>
                  <a:schemeClr val="tx2"/>
                </a:solidFill>
                <a:cs typeface="Courier New" panose="02070309020205020404" pitchFamily="49" charset="0"/>
              </a:rPr>
            </a:br>
            <a:endParaRPr lang="en-US" sz="1800">
              <a:solidFill>
                <a:schemeClr val="tx2"/>
              </a:solidFill>
              <a:cs typeface="Courier New" panose="02070309020205020404" pitchFamily="49" charset="0"/>
            </a:endParaRPr>
          </a:p>
          <a:p>
            <a:pPr marL="0" indent="0" algn="ctr">
              <a:buNone/>
            </a:pPr>
            <a:r>
              <a:rPr lang="en-US" sz="2000" i="1">
                <a:solidFill>
                  <a:schemeClr val="tx2"/>
                </a:solidFill>
                <a:cs typeface="Courier New" panose="02070309020205020404" pitchFamily="49" charset="0"/>
              </a:rPr>
              <a:t>“Suppose </a:t>
            </a:r>
            <a:r>
              <a:rPr lang="en-US" sz="2000" b="1" i="1">
                <a:solidFill>
                  <a:schemeClr val="tx2"/>
                </a:solidFill>
                <a:cs typeface="Courier New" panose="02070309020205020404" pitchFamily="49" charset="0"/>
              </a:rPr>
              <a:t>u</a:t>
            </a:r>
            <a:r>
              <a:rPr lang="en-US" sz="2000" i="1">
                <a:solidFill>
                  <a:schemeClr val="tx2"/>
                </a:solidFill>
                <a:cs typeface="Courier New" panose="02070309020205020404" pitchFamily="49" charset="0"/>
              </a:rPr>
              <a:t> is a substring of </a:t>
            </a:r>
            <a:r>
              <a:rPr lang="en-US" sz="2000" b="1" i="1">
                <a:solidFill>
                  <a:schemeClr val="tx2"/>
                </a:solidFill>
                <a:cs typeface="Courier New" panose="02070309020205020404" pitchFamily="49" charset="0"/>
              </a:rPr>
              <a:t>x</a:t>
            </a:r>
            <a:r>
              <a:rPr lang="en-US" sz="2000" i="1">
                <a:solidFill>
                  <a:schemeClr val="tx2"/>
                </a:solidFill>
                <a:cs typeface="Courier New" panose="02070309020205020404" pitchFamily="49" charset="0"/>
              </a:rPr>
              <a:t>, </a:t>
            </a:r>
            <a:br>
              <a:rPr lang="en-US" sz="2000" i="1">
                <a:solidFill>
                  <a:schemeClr val="tx2"/>
                </a:solidFill>
                <a:cs typeface="Courier New" panose="02070309020205020404" pitchFamily="49" charset="0"/>
              </a:rPr>
            </a:br>
            <a:r>
              <a:rPr lang="en-US" sz="2000" i="1">
                <a:solidFill>
                  <a:schemeClr val="tx2"/>
                </a:solidFill>
                <a:cs typeface="Courier New" panose="02070309020205020404" pitchFamily="49" charset="0"/>
              </a:rPr>
              <a:t>and </a:t>
            </a:r>
            <a:r>
              <a:rPr lang="en-US" sz="2000" b="1" i="1">
                <a:solidFill>
                  <a:schemeClr val="tx2"/>
                </a:solidFill>
                <a:cs typeface="Courier New" panose="02070309020205020404" pitchFamily="49" charset="0"/>
              </a:rPr>
              <a:t>r</a:t>
            </a:r>
            <a:r>
              <a:rPr lang="en-US" sz="2000" i="1">
                <a:solidFill>
                  <a:schemeClr val="tx2"/>
                </a:solidFill>
                <a:cs typeface="Courier New" panose="02070309020205020404" pitchFamily="49" charset="0"/>
              </a:rPr>
              <a:t> is an </a:t>
            </a:r>
            <a:r>
              <a:rPr lang="en-US" sz="2000" b="1" i="1">
                <a:solidFill>
                  <a:schemeClr val="tx2"/>
                </a:solidFill>
                <a:cs typeface="Courier New" panose="02070309020205020404" pitchFamily="49" charset="0"/>
              </a:rPr>
              <a:t>eligible run </a:t>
            </a:r>
            <a:r>
              <a:rPr lang="en-US" sz="2000" i="1">
                <a:solidFill>
                  <a:schemeClr val="tx2"/>
                </a:solidFill>
                <a:cs typeface="Courier New" panose="02070309020205020404" pitchFamily="49" charset="0"/>
              </a:rPr>
              <a:t>of </a:t>
            </a:r>
            <a:r>
              <a:rPr lang="en-US" sz="2000" b="1" i="1">
                <a:solidFill>
                  <a:schemeClr val="tx2"/>
                </a:solidFill>
                <a:cs typeface="Courier New" panose="02070309020205020404" pitchFamily="49" charset="0"/>
              </a:rPr>
              <a:t>u</a:t>
            </a:r>
            <a:r>
              <a:rPr lang="en-US" sz="2000" i="1">
                <a:solidFill>
                  <a:schemeClr val="tx2"/>
                </a:solidFill>
                <a:cs typeface="Courier New" panose="02070309020205020404" pitchFamily="49" charset="0"/>
              </a:rPr>
              <a:t>.</a:t>
            </a:r>
          </a:p>
          <a:p>
            <a:pPr marL="0" indent="0" algn="ctr">
              <a:buNone/>
            </a:pPr>
            <a:r>
              <a:rPr lang="en-US" sz="2000" i="1">
                <a:solidFill>
                  <a:schemeClr val="tx2"/>
                </a:solidFill>
                <a:cs typeface="Courier New" panose="02070309020205020404" pitchFamily="49" charset="0"/>
              </a:rPr>
              <a:t>Then any two consecutive occurrences </a:t>
            </a:r>
            <a:br>
              <a:rPr lang="en-US" sz="2000" i="1">
                <a:solidFill>
                  <a:schemeClr val="tx2"/>
                </a:solidFill>
                <a:cs typeface="Courier New" panose="02070309020205020404" pitchFamily="49" charset="0"/>
              </a:rPr>
            </a:br>
            <a:r>
              <a:rPr lang="en-US" sz="2000" i="1">
                <a:solidFill>
                  <a:schemeClr val="tx2"/>
                </a:solidFill>
                <a:cs typeface="Courier New" panose="02070309020205020404" pitchFamily="49" charset="0"/>
              </a:rPr>
              <a:t>of </a:t>
            </a:r>
            <a:r>
              <a:rPr lang="en-US" sz="2000" b="1" i="1">
                <a:solidFill>
                  <a:schemeClr val="tx2"/>
                </a:solidFill>
                <a:cs typeface="Courier New" panose="02070309020205020404" pitchFamily="49" charset="0"/>
              </a:rPr>
              <a:t>u</a:t>
            </a:r>
            <a:r>
              <a:rPr lang="en-US" sz="2000" i="1">
                <a:solidFill>
                  <a:schemeClr val="tx2"/>
                </a:solidFill>
                <a:cs typeface="Courier New" panose="02070309020205020404" pitchFamily="49" charset="0"/>
              </a:rPr>
              <a:t> in </a:t>
            </a:r>
            <a:r>
              <a:rPr lang="en-US" sz="2000" b="1" i="1">
                <a:solidFill>
                  <a:schemeClr val="tx2"/>
                </a:solidFill>
                <a:cs typeface="Courier New" panose="02070309020205020404" pitchFamily="49" charset="0"/>
              </a:rPr>
              <a:t>r</a:t>
            </a:r>
            <a:r>
              <a:rPr lang="en-US" sz="2000" i="1">
                <a:solidFill>
                  <a:schemeClr val="tx2"/>
                </a:solidFill>
                <a:cs typeface="Courier New" panose="02070309020205020404" pitchFamily="49" charset="0"/>
              </a:rPr>
              <a:t> must overlap.”</a:t>
            </a:r>
          </a:p>
        </p:txBody>
      </p:sp>
      <p:sp>
        <p:nvSpPr>
          <p:cNvPr id="19" name="Rectangle 18">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96875" y="0"/>
            <a:ext cx="5992075"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4F5CB7-A3D1-44A9-8B58-DB497DD7DD92}"/>
              </a:ext>
            </a:extLst>
          </p:cNvPr>
          <p:cNvSpPr>
            <a:spLocks noGrp="1"/>
          </p:cNvSpPr>
          <p:nvPr>
            <p:ph type="sldNum" sz="quarter" idx="12"/>
          </p:nvPr>
        </p:nvSpPr>
        <p:spPr>
          <a:xfrm>
            <a:off x="8610600" y="6327648"/>
            <a:ext cx="2743200" cy="365125"/>
          </a:xfrm>
        </p:spPr>
        <p:txBody>
          <a:bodyPr>
            <a:normAutofit/>
          </a:bodyPr>
          <a:lstStyle/>
          <a:p>
            <a:pPr>
              <a:spcAft>
                <a:spcPts val="600"/>
              </a:spcAft>
            </a:pPr>
            <a:fld id="{73B850FF-6169-4056-8077-06FFA93A5366}" type="slidenum">
              <a:rPr lang="en-US" smtClean="0"/>
              <a:pPr>
                <a:spcAft>
                  <a:spcPts val="600"/>
                </a:spcAft>
              </a:pPr>
              <a:t>93</a:t>
            </a:fld>
            <a:endParaRPr lang="en-US"/>
          </a:p>
        </p:txBody>
      </p:sp>
      <p:grpSp>
        <p:nvGrpSpPr>
          <p:cNvPr id="85" name="Group 84">
            <a:extLst>
              <a:ext uri="{FF2B5EF4-FFF2-40B4-BE49-F238E27FC236}">
                <a16:creationId xmlns:a16="http://schemas.microsoft.com/office/drawing/2014/main" id="{FBB0C4DC-F811-49B9-9E03-B30D85E76230}"/>
              </a:ext>
            </a:extLst>
          </p:cNvPr>
          <p:cNvGrpSpPr/>
          <p:nvPr/>
        </p:nvGrpSpPr>
        <p:grpSpPr>
          <a:xfrm>
            <a:off x="7785241" y="586992"/>
            <a:ext cx="2869918" cy="5638576"/>
            <a:chOff x="7785241" y="594744"/>
            <a:chExt cx="2869918" cy="5638576"/>
          </a:xfrm>
        </p:grpSpPr>
        <p:grpSp>
          <p:nvGrpSpPr>
            <p:cNvPr id="47" name="Group 46">
              <a:extLst>
                <a:ext uri="{FF2B5EF4-FFF2-40B4-BE49-F238E27FC236}">
                  <a16:creationId xmlns:a16="http://schemas.microsoft.com/office/drawing/2014/main" id="{39B2E898-F609-4A27-A6A8-48418B46525C}"/>
                </a:ext>
              </a:extLst>
            </p:cNvPr>
            <p:cNvGrpSpPr/>
            <p:nvPr/>
          </p:nvGrpSpPr>
          <p:grpSpPr>
            <a:xfrm>
              <a:off x="7785241" y="594744"/>
              <a:ext cx="2869918" cy="5638576"/>
              <a:chOff x="8467183" y="594744"/>
              <a:chExt cx="2869918" cy="5638576"/>
            </a:xfrm>
          </p:grpSpPr>
          <p:sp>
            <p:nvSpPr>
              <p:cNvPr id="14" name="Oval 13">
                <a:extLst>
                  <a:ext uri="{FF2B5EF4-FFF2-40B4-BE49-F238E27FC236}">
                    <a16:creationId xmlns:a16="http://schemas.microsoft.com/office/drawing/2014/main" id="{5E203D51-417C-49A4-9A84-8EF2F0928181}"/>
                  </a:ext>
                </a:extLst>
              </p:cNvPr>
              <p:cNvSpPr/>
              <p:nvPr/>
            </p:nvSpPr>
            <p:spPr>
              <a:xfrm>
                <a:off x="9381442" y="594744"/>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Main()</a:t>
                </a:r>
              </a:p>
            </p:txBody>
          </p:sp>
          <p:sp>
            <p:nvSpPr>
              <p:cNvPr id="16" name="Rectangle 15">
                <a:extLst>
                  <a:ext uri="{FF2B5EF4-FFF2-40B4-BE49-F238E27FC236}">
                    <a16:creationId xmlns:a16="http://schemas.microsoft.com/office/drawing/2014/main" id="{AAFC3184-0AB7-4051-9C91-D8E6A2505BD8}"/>
                  </a:ext>
                </a:extLst>
              </p:cNvPr>
              <p:cNvSpPr/>
              <p:nvPr/>
            </p:nvSpPr>
            <p:spPr>
              <a:xfrm>
                <a:off x="9273492" y="1397382"/>
                <a:ext cx="1303020"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latin typeface="Courier New" panose="02070309020205020404" pitchFamily="49" charset="0"/>
                    <a:cs typeface="Courier New" panose="02070309020205020404" pitchFamily="49" charset="0"/>
                  </a:rPr>
                  <a:t>Compute_MC</a:t>
                </a:r>
                <a:r>
                  <a:rPr lang="en-CA" sz="1200">
                    <a:latin typeface="Courier New" panose="02070309020205020404" pitchFamily="49" charset="0"/>
                    <a:cs typeface="Courier New" panose="02070309020205020404" pitchFamily="49" charset="0"/>
                  </a:rPr>
                  <a:t>()</a:t>
                </a:r>
              </a:p>
            </p:txBody>
          </p:sp>
          <p:grpSp>
            <p:nvGrpSpPr>
              <p:cNvPr id="45" name="Group 44">
                <a:extLst>
                  <a:ext uri="{FF2B5EF4-FFF2-40B4-BE49-F238E27FC236}">
                    <a16:creationId xmlns:a16="http://schemas.microsoft.com/office/drawing/2014/main" id="{08E54B40-10B9-49B1-A21C-8C2D3CD24E81}"/>
                  </a:ext>
                </a:extLst>
              </p:cNvPr>
              <p:cNvGrpSpPr/>
              <p:nvPr/>
            </p:nvGrpSpPr>
            <p:grpSpPr>
              <a:xfrm>
                <a:off x="8467183" y="1989390"/>
                <a:ext cx="2869918" cy="464820"/>
                <a:chOff x="8266843" y="1992679"/>
                <a:chExt cx="2869918" cy="464820"/>
              </a:xfrm>
            </p:grpSpPr>
            <p:sp>
              <p:nvSpPr>
                <p:cNvPr id="18" name="Rectangle: Rounded Corners 17">
                  <a:extLst>
                    <a:ext uri="{FF2B5EF4-FFF2-40B4-BE49-F238E27FC236}">
                      <a16:creationId xmlns:a16="http://schemas.microsoft.com/office/drawing/2014/main" id="{FFCF6380-A8A0-44DE-A38A-52522787A87D}"/>
                    </a:ext>
                  </a:extLst>
                </p:cNvPr>
                <p:cNvSpPr/>
                <p:nvPr/>
              </p:nvSpPr>
              <p:spPr>
                <a:xfrm>
                  <a:off x="8266843" y="1992679"/>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SA</a:t>
                  </a:r>
                </a:p>
              </p:txBody>
            </p:sp>
            <p:sp>
              <p:nvSpPr>
                <p:cNvPr id="33" name="Rectangle: Rounded Corners 32">
                  <a:extLst>
                    <a:ext uri="{FF2B5EF4-FFF2-40B4-BE49-F238E27FC236}">
                      <a16:creationId xmlns:a16="http://schemas.microsoft.com/office/drawing/2014/main" id="{EB6C3E2B-CF12-4F14-B95D-BBDEA3D05DB9}"/>
                    </a:ext>
                  </a:extLst>
                </p:cNvPr>
                <p:cNvSpPr/>
                <p:nvPr/>
              </p:nvSpPr>
              <p:spPr>
                <a:xfrm>
                  <a:off x="9324418" y="1992679"/>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LCP</a:t>
                  </a:r>
                </a:p>
              </p:txBody>
            </p:sp>
            <p:sp>
              <p:nvSpPr>
                <p:cNvPr id="34" name="Rectangle: Rounded Corners 33">
                  <a:extLst>
                    <a:ext uri="{FF2B5EF4-FFF2-40B4-BE49-F238E27FC236}">
                      <a16:creationId xmlns:a16="http://schemas.microsoft.com/office/drawing/2014/main" id="{12D097DA-539E-4700-9600-CD3BBC8F053A}"/>
                    </a:ext>
                  </a:extLst>
                </p:cNvPr>
                <p:cNvSpPr/>
                <p:nvPr/>
              </p:nvSpPr>
              <p:spPr>
                <a:xfrm>
                  <a:off x="10381993" y="1992679"/>
                  <a:ext cx="75476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RSF</a:t>
                  </a:r>
                </a:p>
              </p:txBody>
            </p:sp>
          </p:grpSp>
          <p:grpSp>
            <p:nvGrpSpPr>
              <p:cNvPr id="46" name="Group 45">
                <a:extLst>
                  <a:ext uri="{FF2B5EF4-FFF2-40B4-BE49-F238E27FC236}">
                    <a16:creationId xmlns:a16="http://schemas.microsoft.com/office/drawing/2014/main" id="{F620D368-8D71-46E3-803E-8AC84E066FC3}"/>
                  </a:ext>
                </a:extLst>
              </p:cNvPr>
              <p:cNvGrpSpPr/>
              <p:nvPr/>
            </p:nvGrpSpPr>
            <p:grpSpPr>
              <a:xfrm>
                <a:off x="9062604" y="2581398"/>
                <a:ext cx="1679076" cy="464820"/>
                <a:chOff x="8862264" y="2593798"/>
                <a:chExt cx="1679076" cy="464820"/>
              </a:xfrm>
            </p:grpSpPr>
            <p:sp>
              <p:nvSpPr>
                <p:cNvPr id="35" name="Rectangle: Rounded Corners 34">
                  <a:extLst>
                    <a:ext uri="{FF2B5EF4-FFF2-40B4-BE49-F238E27FC236}">
                      <a16:creationId xmlns:a16="http://schemas.microsoft.com/office/drawing/2014/main" id="{9FBF3673-6977-45CC-9B96-DBBC5E043F30}"/>
                    </a:ext>
                  </a:extLst>
                </p:cNvPr>
                <p:cNvSpPr/>
                <p:nvPr/>
              </p:nvSpPr>
              <p:spPr>
                <a:xfrm>
                  <a:off x="8862264" y="2593798"/>
                  <a:ext cx="774616" cy="4648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Courier New" panose="02070309020205020404" pitchFamily="49" charset="0"/>
                      <a:cs typeface="Courier New" panose="02070309020205020404" pitchFamily="49" charset="0"/>
                    </a:rPr>
                    <a:t>R</a:t>
                  </a:r>
                  <a:r>
                    <a:rPr lang="en-CA" baseline="-25000">
                      <a:solidFill>
                        <a:schemeClr val="tx1"/>
                      </a:solidFill>
                      <a:latin typeface="Courier New" panose="02070309020205020404" pitchFamily="49" charset="0"/>
                      <a:cs typeface="Courier New" panose="02070309020205020404" pitchFamily="49" charset="0"/>
                    </a:rPr>
                    <a:t>1</a:t>
                  </a:r>
                </a:p>
              </p:txBody>
            </p:sp>
            <p:sp>
              <p:nvSpPr>
                <p:cNvPr id="36" name="Rectangle: Rounded Corners 35">
                  <a:extLst>
                    <a:ext uri="{FF2B5EF4-FFF2-40B4-BE49-F238E27FC236}">
                      <a16:creationId xmlns:a16="http://schemas.microsoft.com/office/drawing/2014/main" id="{86A1E248-A75A-4D89-9140-05A793E4F50E}"/>
                    </a:ext>
                  </a:extLst>
                </p:cNvPr>
                <p:cNvSpPr/>
                <p:nvPr/>
              </p:nvSpPr>
              <p:spPr>
                <a:xfrm>
                  <a:off x="9783522" y="2593798"/>
                  <a:ext cx="757818" cy="4648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Courier New" panose="02070309020205020404" pitchFamily="49" charset="0"/>
                      <a:cs typeface="Courier New" panose="02070309020205020404" pitchFamily="49" charset="0"/>
                    </a:rPr>
                    <a:t>R</a:t>
                  </a:r>
                  <a:r>
                    <a:rPr lang="en-CA" baseline="-25000">
                      <a:solidFill>
                        <a:schemeClr val="tx1"/>
                      </a:solidFill>
                      <a:latin typeface="Courier New" panose="02070309020205020404" pitchFamily="49" charset="0"/>
                      <a:cs typeface="Courier New" panose="02070309020205020404" pitchFamily="49" charset="0"/>
                    </a:rPr>
                    <a:t>m</a:t>
                  </a:r>
                </a:p>
              </p:txBody>
            </p:sp>
          </p:grpSp>
          <p:sp>
            <p:nvSpPr>
              <p:cNvPr id="37" name="Rectangle 36">
                <a:extLst>
                  <a:ext uri="{FF2B5EF4-FFF2-40B4-BE49-F238E27FC236}">
                    <a16:creationId xmlns:a16="http://schemas.microsoft.com/office/drawing/2014/main" id="{09C012EA-86BC-4920-AFD3-B675255EA350}"/>
                  </a:ext>
                </a:extLst>
              </p:cNvPr>
              <p:cNvSpPr/>
              <p:nvPr/>
            </p:nvSpPr>
            <p:spPr>
              <a:xfrm>
                <a:off x="9064593" y="3173406"/>
                <a:ext cx="1675099" cy="46482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solidFill>
                      <a:schemeClr val="tx1"/>
                    </a:solidFill>
                    <a:latin typeface="Courier New" panose="02070309020205020404" pitchFamily="49" charset="0"/>
                    <a:cs typeface="Courier New" panose="02070309020205020404" pitchFamily="49" charset="0"/>
                  </a:rPr>
                  <a:t>Runs_for_exrun</a:t>
                </a:r>
                <a:r>
                  <a:rPr lang="en-CA" sz="1200">
                    <a:solidFill>
                      <a:schemeClr val="tx1"/>
                    </a:solidFill>
                    <a:latin typeface="Courier New" panose="02070309020205020404" pitchFamily="49" charset="0"/>
                    <a:cs typeface="Courier New" panose="02070309020205020404" pitchFamily="49" charset="0"/>
                  </a:rPr>
                  <a:t>()</a:t>
                </a:r>
              </a:p>
            </p:txBody>
          </p:sp>
          <p:sp>
            <p:nvSpPr>
              <p:cNvPr id="38" name="Rectangle: Rounded Corners 37">
                <a:extLst>
                  <a:ext uri="{FF2B5EF4-FFF2-40B4-BE49-F238E27FC236}">
                    <a16:creationId xmlns:a16="http://schemas.microsoft.com/office/drawing/2014/main" id="{36B80F05-843C-4033-86E1-FF1C67C8061F}"/>
                  </a:ext>
                </a:extLst>
              </p:cNvPr>
              <p:cNvSpPr/>
              <p:nvPr/>
            </p:nvSpPr>
            <p:spPr>
              <a:xfrm>
                <a:off x="9523233" y="3765414"/>
                <a:ext cx="757818" cy="4648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Lobster" panose="00000500000000000000" pitchFamily="2" charset="0"/>
                  </a:rPr>
                  <a:t>OLP</a:t>
                </a:r>
              </a:p>
            </p:txBody>
          </p:sp>
          <p:sp>
            <p:nvSpPr>
              <p:cNvPr id="39" name="Rectangle: Rounded Corners 38">
                <a:extLst>
                  <a:ext uri="{FF2B5EF4-FFF2-40B4-BE49-F238E27FC236}">
                    <a16:creationId xmlns:a16="http://schemas.microsoft.com/office/drawing/2014/main" id="{61FF4325-4A2F-49E5-99E3-5D739F2EE0AF}"/>
                  </a:ext>
                </a:extLst>
              </p:cNvPr>
              <p:cNvSpPr/>
              <p:nvPr/>
            </p:nvSpPr>
            <p:spPr>
              <a:xfrm>
                <a:off x="9523233" y="4357422"/>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RSPC</a:t>
                </a:r>
              </a:p>
            </p:txBody>
          </p:sp>
          <p:sp>
            <p:nvSpPr>
              <p:cNvPr id="40" name="Rectangle: Rounded Corners 39">
                <a:extLst>
                  <a:ext uri="{FF2B5EF4-FFF2-40B4-BE49-F238E27FC236}">
                    <a16:creationId xmlns:a16="http://schemas.microsoft.com/office/drawing/2014/main" id="{D8CC045F-15F3-42B6-A838-1D6680F44917}"/>
                  </a:ext>
                </a:extLst>
              </p:cNvPr>
              <p:cNvSpPr/>
              <p:nvPr/>
            </p:nvSpPr>
            <p:spPr>
              <a:xfrm>
                <a:off x="9450518" y="4949430"/>
                <a:ext cx="903249" cy="464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latin typeface="Courier New" panose="02070309020205020404" pitchFamily="49" charset="0"/>
                    <a:cs typeface="Courier New" panose="02070309020205020404" pitchFamily="49" charset="0"/>
                  </a:rPr>
                  <a:t>MC_List</a:t>
                </a:r>
                <a:endParaRPr lang="en-CA" sz="1200" baseline="-25000">
                  <a:latin typeface="Courier New" panose="02070309020205020404" pitchFamily="49" charset="0"/>
                  <a:cs typeface="Courier New" panose="02070309020205020404" pitchFamily="49" charset="0"/>
                </a:endParaRPr>
              </a:p>
            </p:txBody>
          </p:sp>
          <p:sp>
            <p:nvSpPr>
              <p:cNvPr id="41" name="Oval 40">
                <a:extLst>
                  <a:ext uri="{FF2B5EF4-FFF2-40B4-BE49-F238E27FC236}">
                    <a16:creationId xmlns:a16="http://schemas.microsoft.com/office/drawing/2014/main" id="{40625628-2BD4-453D-A7CE-C1EAC4AA269B}"/>
                  </a:ext>
                </a:extLst>
              </p:cNvPr>
              <p:cNvSpPr/>
              <p:nvPr/>
            </p:nvSpPr>
            <p:spPr>
              <a:xfrm>
                <a:off x="9364932" y="5541441"/>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Output</a:t>
                </a:r>
              </a:p>
            </p:txBody>
          </p:sp>
        </p:grpSp>
        <p:cxnSp>
          <p:nvCxnSpPr>
            <p:cNvPr id="49" name="Connector: Elbow 48">
              <a:extLst>
                <a:ext uri="{FF2B5EF4-FFF2-40B4-BE49-F238E27FC236}">
                  <a16:creationId xmlns:a16="http://schemas.microsoft.com/office/drawing/2014/main" id="{187295D2-6AD6-408A-9C87-B0B637358682}"/>
                </a:ext>
              </a:extLst>
            </p:cNvPr>
            <p:cNvCxnSpPr>
              <a:stCxn id="14" idx="4"/>
              <a:endCxn id="16" idx="0"/>
            </p:cNvCxnSpPr>
            <p:nvPr/>
          </p:nvCxnSpPr>
          <p:spPr>
            <a:xfrm rot="16200000" flipH="1">
              <a:off x="9184506" y="1338827"/>
              <a:ext cx="110759" cy="6350"/>
            </a:xfrm>
            <a:prstGeom prst="bentConnector3">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7A2647F4-B490-4ABC-BB7D-35F5212899F1}"/>
                </a:ext>
              </a:extLst>
            </p:cNvPr>
            <p:cNvCxnSpPr>
              <a:cxnSpLocks/>
              <a:stCxn id="16" idx="2"/>
              <a:endCxn id="18" idx="1"/>
            </p:cNvCxnSpPr>
            <p:nvPr/>
          </p:nvCxnSpPr>
          <p:spPr>
            <a:xfrm rot="5400000">
              <a:off x="8334352" y="1313092"/>
              <a:ext cx="359598" cy="1457819"/>
            </a:xfrm>
            <a:prstGeom prst="bentConnector4">
              <a:avLst>
                <a:gd name="adj1" fmla="val 17685"/>
                <a:gd name="adj2" fmla="val 11568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F38F0C44-A1CA-4EDB-AEBF-E41A2839F91D}"/>
                </a:ext>
              </a:extLst>
            </p:cNvPr>
            <p:cNvCxnSpPr>
              <a:stCxn id="18" idx="3"/>
              <a:endCxn id="33" idx="1"/>
            </p:cNvCxnSpPr>
            <p:nvPr/>
          </p:nvCxnSpPr>
          <p:spPr>
            <a:xfrm>
              <a:off x="8559857" y="2221800"/>
              <a:ext cx="282959"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AF6A3F5A-23EF-4487-A277-F996D2D29A05}"/>
                </a:ext>
              </a:extLst>
            </p:cNvPr>
            <p:cNvCxnSpPr>
              <a:cxnSpLocks/>
              <a:stCxn id="33" idx="3"/>
              <a:endCxn id="34" idx="1"/>
            </p:cNvCxnSpPr>
            <p:nvPr/>
          </p:nvCxnSpPr>
          <p:spPr>
            <a:xfrm>
              <a:off x="9617432" y="2221800"/>
              <a:ext cx="282959"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57689F78-A83F-4FE6-A9A4-E2B176B3FB67}"/>
                </a:ext>
              </a:extLst>
            </p:cNvPr>
            <p:cNvCxnSpPr>
              <a:cxnSpLocks/>
              <a:stCxn id="34" idx="3"/>
              <a:endCxn id="35" idx="1"/>
            </p:cNvCxnSpPr>
            <p:nvPr/>
          </p:nvCxnSpPr>
          <p:spPr>
            <a:xfrm flipH="1">
              <a:off x="8380662" y="2221800"/>
              <a:ext cx="2274497" cy="592008"/>
            </a:xfrm>
            <a:prstGeom prst="bentConnector5">
              <a:avLst>
                <a:gd name="adj1" fmla="val -10051"/>
                <a:gd name="adj2" fmla="val 50000"/>
                <a:gd name="adj3" fmla="val 11005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C3A45F69-283A-47CD-B759-D4622BC544AD}"/>
                </a:ext>
              </a:extLst>
            </p:cNvPr>
            <p:cNvCxnSpPr>
              <a:stCxn id="35" idx="3"/>
              <a:endCxn id="36" idx="1"/>
            </p:cNvCxnSpPr>
            <p:nvPr/>
          </p:nvCxnSpPr>
          <p:spPr>
            <a:xfrm>
              <a:off x="9155278" y="2813808"/>
              <a:ext cx="146642"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69670C9C-469E-4223-BF78-0D5765009385}"/>
                </a:ext>
              </a:extLst>
            </p:cNvPr>
            <p:cNvCxnSpPr>
              <a:cxnSpLocks/>
              <a:stCxn id="36" idx="3"/>
              <a:endCxn id="37" idx="1"/>
            </p:cNvCxnSpPr>
            <p:nvPr/>
          </p:nvCxnSpPr>
          <p:spPr>
            <a:xfrm flipH="1">
              <a:off x="8382651" y="2813808"/>
              <a:ext cx="1677087" cy="592008"/>
            </a:xfrm>
            <a:prstGeom prst="bentConnector5">
              <a:avLst>
                <a:gd name="adj1" fmla="val -13631"/>
                <a:gd name="adj2" fmla="val 50000"/>
                <a:gd name="adj3" fmla="val 11363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DA80D45F-B00C-4E93-BAC8-FE84740BCF51}"/>
                </a:ext>
              </a:extLst>
            </p:cNvPr>
            <p:cNvCxnSpPr>
              <a:stCxn id="37" idx="2"/>
              <a:endCxn id="38" idx="0"/>
            </p:cNvCxnSpPr>
            <p:nvPr/>
          </p:nvCxnSpPr>
          <p:spPr>
            <a:xfrm flipH="1">
              <a:off x="9220200" y="3638226"/>
              <a:ext cx="1" cy="12718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BA3FA810-4756-4535-AB30-EEE991D39EDB}"/>
                </a:ext>
              </a:extLst>
            </p:cNvPr>
            <p:cNvCxnSpPr>
              <a:stCxn id="38" idx="2"/>
              <a:endCxn id="39" idx="0"/>
            </p:cNvCxnSpPr>
            <p:nvPr/>
          </p:nvCxnSpPr>
          <p:spPr>
            <a:xfrm>
              <a:off x="9220200" y="4230234"/>
              <a:ext cx="0" cy="12718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E92B861-9DAF-45A2-ACA3-2A601E015875}"/>
                </a:ext>
              </a:extLst>
            </p:cNvPr>
            <p:cNvCxnSpPr>
              <a:stCxn id="39" idx="2"/>
              <a:endCxn id="40" idx="0"/>
            </p:cNvCxnSpPr>
            <p:nvPr/>
          </p:nvCxnSpPr>
          <p:spPr>
            <a:xfrm>
              <a:off x="9220200" y="4822242"/>
              <a:ext cx="1" cy="12718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2B0D18A-F1A2-4803-B1FC-19A2256FA6CF}"/>
                </a:ext>
              </a:extLst>
            </p:cNvPr>
            <p:cNvCxnSpPr>
              <a:cxnSpLocks/>
              <a:stCxn id="40" idx="2"/>
              <a:endCxn id="41" idx="0"/>
            </p:cNvCxnSpPr>
            <p:nvPr/>
          </p:nvCxnSpPr>
          <p:spPr>
            <a:xfrm flipH="1">
              <a:off x="9220200" y="5414250"/>
              <a:ext cx="1" cy="127191"/>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5ACD8086-64FF-4EFA-9E14-193FDD6EAFA9}"/>
              </a:ext>
            </a:extLst>
          </p:cNvPr>
          <p:cNvSpPr txBox="1"/>
          <p:nvPr/>
        </p:nvSpPr>
        <p:spPr>
          <a:xfrm>
            <a:off x="102966" y="6310155"/>
            <a:ext cx="6093994" cy="400110"/>
          </a:xfrm>
          <a:prstGeom prst="rect">
            <a:avLst/>
          </a:prstGeom>
          <a:noFill/>
        </p:spPr>
        <p:txBody>
          <a:bodyPr wrap="square">
            <a:spAutoFit/>
          </a:bodyPr>
          <a:lstStyle/>
          <a:p>
            <a:pPr algn="r"/>
            <a:r>
              <a:rPr lang="en-US" sz="1000" b="0" i="0" u="none" strike="noStrike" baseline="0">
                <a:latin typeface="LMRoman10-Regular"/>
              </a:rPr>
              <a:t>[MS18a] N. Mhaskar and W. Smyth. String covering with optimal covers. </a:t>
            </a:r>
            <a:r>
              <a:rPr lang="en-US" sz="1000" b="0" i="1" u="none" strike="noStrike" baseline="0">
                <a:latin typeface="LMRoman10-Italic"/>
              </a:rPr>
              <a:t>Journal of</a:t>
            </a:r>
          </a:p>
          <a:p>
            <a:pPr algn="r"/>
            <a:r>
              <a:rPr lang="pt-BR" sz="1000" b="0" i="1" u="none" strike="noStrike" baseline="0">
                <a:latin typeface="LMRoman10-Italic"/>
              </a:rPr>
              <a:t>Discrete Algorithms </a:t>
            </a:r>
            <a:r>
              <a:rPr lang="pt-BR" sz="1000" b="0" i="0" u="none" strike="noStrike" baseline="0">
                <a:latin typeface="LMRoman10-Regular"/>
              </a:rPr>
              <a:t>51 (2018), 26–38. </a:t>
            </a:r>
            <a:r>
              <a:rPr lang="pt-BR" sz="1000" b="0" i="0" u="none" strike="noStrike" baseline="0">
                <a:latin typeface="LMRomanCaps10-Regular"/>
              </a:rPr>
              <a:t>issn</a:t>
            </a:r>
            <a:r>
              <a:rPr lang="pt-BR" sz="1000" b="0" i="0" u="none" strike="noStrike" baseline="0">
                <a:latin typeface="LMRoman10-Regular"/>
              </a:rPr>
              <a:t>: 1570-8667.</a:t>
            </a:r>
            <a:endParaRPr lang="en-CA" sz="1000"/>
          </a:p>
        </p:txBody>
      </p:sp>
    </p:spTree>
    <p:extLst>
      <p:ext uri="{BB962C8B-B14F-4D97-AF65-F5344CB8AC3E}">
        <p14:creationId xmlns:p14="http://schemas.microsoft.com/office/powerpoint/2010/main" val="272506634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4" name="Rectangle 23">
            <a:extLst>
              <a:ext uri="{FF2B5EF4-FFF2-40B4-BE49-F238E27FC236}">
                <a16:creationId xmlns:a16="http://schemas.microsoft.com/office/drawing/2014/main" id="{5A8C81AE-8F0D-49F3-9FB4-334B0DCDF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26" name="Picture 25">
            <a:extLst>
              <a:ext uri="{FF2B5EF4-FFF2-40B4-BE49-F238E27FC236}">
                <a16:creationId xmlns:a16="http://schemas.microsoft.com/office/drawing/2014/main" id="{29DA4B2B-B54E-43B4-A1A4-EB704F7F3D4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53001" t="54841" r="-1"/>
          <a:stretch/>
        </p:blipFill>
        <p:spPr>
          <a:xfrm>
            <a:off x="0" y="0"/>
            <a:ext cx="872377" cy="838200"/>
          </a:xfrm>
          <a:prstGeom prst="rect">
            <a:avLst/>
          </a:prstGeom>
        </p:spPr>
      </p:pic>
      <p:sp>
        <p:nvSpPr>
          <p:cNvPr id="2" name="Title 1">
            <a:extLst>
              <a:ext uri="{FF2B5EF4-FFF2-40B4-BE49-F238E27FC236}">
                <a16:creationId xmlns:a16="http://schemas.microsoft.com/office/drawing/2014/main" id="{6BD31A91-D1D4-432C-B271-5E0D6563E223}"/>
              </a:ext>
            </a:extLst>
          </p:cNvPr>
          <p:cNvSpPr>
            <a:spLocks noGrp="1"/>
          </p:cNvSpPr>
          <p:nvPr>
            <p:ph type="title"/>
          </p:nvPr>
        </p:nvSpPr>
        <p:spPr>
          <a:xfrm>
            <a:off x="838200" y="559813"/>
            <a:ext cx="5638800" cy="1573786"/>
          </a:xfrm>
        </p:spPr>
        <p:txBody>
          <a:bodyPr>
            <a:normAutofit/>
          </a:bodyPr>
          <a:lstStyle/>
          <a:p>
            <a:r>
              <a:rPr lang="en-CA">
                <a:solidFill>
                  <a:schemeClr val="tx2"/>
                </a:solidFill>
              </a:rPr>
              <a:t>eligible run </a:t>
            </a:r>
          </a:p>
        </p:txBody>
      </p:sp>
      <p:pic>
        <p:nvPicPr>
          <p:cNvPr id="28" name="Picture 27">
            <a:extLst>
              <a:ext uri="{FF2B5EF4-FFF2-40B4-BE49-F238E27FC236}">
                <a16:creationId xmlns:a16="http://schemas.microsoft.com/office/drawing/2014/main" id="{1C32610F-5445-4E12-87F6-F0591ABE7A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r="73964"/>
          <a:stretch/>
        </p:blipFill>
        <p:spPr>
          <a:xfrm>
            <a:off x="11527047" y="3144779"/>
            <a:ext cx="661905" cy="2548349"/>
          </a:xfrm>
          <a:prstGeom prst="rect">
            <a:avLst/>
          </a:prstGeom>
        </p:spPr>
      </p:pic>
      <p:sp>
        <p:nvSpPr>
          <p:cNvPr id="4" name="Slide Number Placeholder 3">
            <a:extLst>
              <a:ext uri="{FF2B5EF4-FFF2-40B4-BE49-F238E27FC236}">
                <a16:creationId xmlns:a16="http://schemas.microsoft.com/office/drawing/2014/main" id="{0E7C96DB-BD8C-4DA2-8F31-52AF8CF29A2C}"/>
              </a:ext>
            </a:extLst>
          </p:cNvPr>
          <p:cNvSpPr>
            <a:spLocks noGrp="1"/>
          </p:cNvSpPr>
          <p:nvPr>
            <p:ph type="sldNum" sz="quarter" idx="12"/>
          </p:nvPr>
        </p:nvSpPr>
        <p:spPr>
          <a:xfrm>
            <a:off x="8610600" y="6324600"/>
            <a:ext cx="2743200" cy="365125"/>
          </a:xfrm>
        </p:spPr>
        <p:txBody>
          <a:bodyPr>
            <a:normAutofit/>
          </a:bodyPr>
          <a:lstStyle/>
          <a:p>
            <a:pPr>
              <a:spcAft>
                <a:spcPts val="600"/>
              </a:spcAft>
            </a:pPr>
            <a:fld id="{73B850FF-6169-4056-8077-06FFA93A5366}" type="slidenum">
              <a:rPr lang="en-US" smtClean="0">
                <a:solidFill>
                  <a:schemeClr val="tx1">
                    <a:alpha val="60000"/>
                  </a:schemeClr>
                </a:solidFill>
              </a:rPr>
              <a:pPr>
                <a:spcAft>
                  <a:spcPts val="600"/>
                </a:spcAft>
              </a:pPr>
              <a:t>94</a:t>
            </a:fld>
            <a:endParaRPr lang="en-US">
              <a:solidFill>
                <a:schemeClr val="tx1">
                  <a:alpha val="60000"/>
                </a:schemeClr>
              </a:solidFill>
            </a:endParaRPr>
          </a:p>
        </p:txBody>
      </p:sp>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412225E0-197F-4F0F-9E0D-91AA7E63A364}"/>
                  </a:ext>
                </a:extLst>
              </p:cNvPr>
              <p:cNvSpPr>
                <a:spLocks noGrp="1"/>
              </p:cNvSpPr>
              <p:nvPr>
                <p:ph idx="1"/>
              </p:nvPr>
            </p:nvSpPr>
            <p:spPr>
              <a:xfrm>
                <a:off x="838200" y="1949450"/>
                <a:ext cx="10515600" cy="4195763"/>
              </a:xfrm>
            </p:spPr>
            <p:txBody>
              <a:bodyPr anchor="ctr">
                <a:normAutofit/>
              </a:bodyPr>
              <a:lstStyle/>
              <a:p>
                <a:pPr marL="0" indent="0" algn="ctr">
                  <a:buNone/>
                </a:pPr>
                <a:r>
                  <a:rPr lang="en-US" sz="2400">
                    <a:solidFill>
                      <a:schemeClr val="tx2"/>
                    </a:solidFill>
                  </a:rPr>
                  <a:t>An </a:t>
                </a:r>
                <a:r>
                  <a:rPr lang="en-US" sz="2400" b="1" i="1">
                    <a:solidFill>
                      <a:schemeClr val="tx2"/>
                    </a:solidFill>
                  </a:rPr>
                  <a:t>eligible run </a:t>
                </a:r>
                <a:r>
                  <a:rPr lang="en-US" sz="2400">
                    <a:solidFill>
                      <a:schemeClr val="tx2"/>
                    </a:solidFill>
                  </a:rPr>
                  <a:t>of </a:t>
                </a:r>
                <a14:m>
                  <m:oMath xmlns:m="http://schemas.openxmlformats.org/officeDocument/2006/math">
                    <m:r>
                      <a:rPr lang="en-US" sz="2400" b="1" i="1" dirty="0" smtClean="0">
                        <a:solidFill>
                          <a:schemeClr val="tx2"/>
                        </a:solidFill>
                        <a:latin typeface="Cambria Math" panose="02040503050406030204" pitchFamily="18" charset="0"/>
                      </a:rPr>
                      <m:t>𝒖</m:t>
                    </m:r>
                  </m:oMath>
                </a14:m>
                <a:r>
                  <a:rPr lang="en-US" sz="2400">
                    <a:solidFill>
                      <a:schemeClr val="tx2"/>
                    </a:solidFill>
                  </a:rPr>
                  <a:t> in </a:t>
                </a:r>
                <a14:m>
                  <m:oMath xmlns:m="http://schemas.openxmlformats.org/officeDocument/2006/math">
                    <m:r>
                      <a:rPr lang="en-US" sz="2400" b="1" i="1" dirty="0" smtClean="0">
                        <a:solidFill>
                          <a:schemeClr val="tx2"/>
                        </a:solidFill>
                        <a:latin typeface="Cambria Math" panose="02040503050406030204" pitchFamily="18" charset="0"/>
                      </a:rPr>
                      <m:t>𝒙</m:t>
                    </m:r>
                  </m:oMath>
                </a14:m>
                <a:r>
                  <a:rPr lang="en-US" sz="2400">
                    <a:solidFill>
                      <a:schemeClr val="tx2"/>
                    </a:solidFill>
                  </a:rPr>
                  <a:t> is a run </a:t>
                </a:r>
                <a14:m>
                  <m:oMath xmlns:m="http://schemas.openxmlformats.org/officeDocument/2006/math">
                    <m:r>
                      <a:rPr lang="en-US" sz="2400" b="1" i="1">
                        <a:solidFill>
                          <a:schemeClr val="tx2"/>
                        </a:solidFill>
                        <a:latin typeface="Cambria Math" panose="02040503050406030204" pitchFamily="18" charset="0"/>
                      </a:rPr>
                      <m:t>𝒓</m:t>
                    </m:r>
                    <m:r>
                      <a:rPr lang="en-US" sz="2400" i="1">
                        <a:solidFill>
                          <a:schemeClr val="tx2"/>
                        </a:solidFill>
                        <a:latin typeface="Cambria Math" panose="02040503050406030204" pitchFamily="18" charset="0"/>
                      </a:rPr>
                      <m:t> = </m:t>
                    </m:r>
                    <m:r>
                      <a:rPr lang="en-US" sz="2400" b="1" i="1">
                        <a:solidFill>
                          <a:schemeClr val="tx2"/>
                        </a:solidFill>
                        <a:latin typeface="Cambria Math" panose="02040503050406030204" pitchFamily="18" charset="0"/>
                      </a:rPr>
                      <m:t>𝒙</m:t>
                    </m:r>
                    <m:r>
                      <a:rPr lang="en-US" sz="2400" i="1">
                        <a:solidFill>
                          <a:schemeClr val="tx2"/>
                        </a:solidFill>
                        <a:latin typeface="Cambria Math" panose="02040503050406030204" pitchFamily="18" charset="0"/>
                      </a:rPr>
                      <m:t>[</m:t>
                    </m:r>
                    <m:r>
                      <a:rPr lang="en-US" sz="2400" i="1">
                        <a:solidFill>
                          <a:schemeClr val="tx2"/>
                        </a:solidFill>
                        <a:latin typeface="Cambria Math" panose="02040503050406030204" pitchFamily="18" charset="0"/>
                      </a:rPr>
                      <m:t>𝑖</m:t>
                    </m:r>
                    <m:r>
                      <a:rPr lang="en-US" sz="2400" i="1">
                        <a:solidFill>
                          <a:schemeClr val="tx2"/>
                        </a:solidFill>
                        <a:latin typeface="Cambria Math" panose="02040503050406030204" pitchFamily="18" charset="0"/>
                      </a:rPr>
                      <m:t>..</m:t>
                    </m:r>
                    <m:r>
                      <a:rPr lang="en-US" sz="2400" i="1">
                        <a:solidFill>
                          <a:schemeClr val="tx2"/>
                        </a:solidFill>
                        <a:latin typeface="Cambria Math" panose="02040503050406030204" pitchFamily="18" charset="0"/>
                      </a:rPr>
                      <m:t>𝑗</m:t>
                    </m:r>
                    <m:r>
                      <a:rPr lang="en-US" sz="2400" i="1">
                        <a:solidFill>
                          <a:schemeClr val="tx2"/>
                        </a:solidFill>
                        <a:latin typeface="Cambria Math" panose="02040503050406030204" pitchFamily="18" charset="0"/>
                      </a:rPr>
                      <m:t>] = (</m:t>
                    </m:r>
                    <m:r>
                      <a:rPr lang="en-US" sz="2400" i="1">
                        <a:solidFill>
                          <a:schemeClr val="tx2"/>
                        </a:solidFill>
                        <a:latin typeface="Cambria Math" panose="02040503050406030204" pitchFamily="18" charset="0"/>
                      </a:rPr>
                      <m:t>𝑖</m:t>
                    </m:r>
                    <m:r>
                      <a:rPr lang="en-US" sz="2400" i="1">
                        <a:solidFill>
                          <a:schemeClr val="tx2"/>
                        </a:solidFill>
                        <a:latin typeface="Cambria Math" panose="02040503050406030204" pitchFamily="18" charset="0"/>
                      </a:rPr>
                      <m:t>, </m:t>
                    </m:r>
                    <m:r>
                      <a:rPr lang="en-US" sz="2400" i="1">
                        <a:solidFill>
                          <a:schemeClr val="tx2"/>
                        </a:solidFill>
                        <a:latin typeface="Cambria Math" panose="02040503050406030204" pitchFamily="18" charset="0"/>
                      </a:rPr>
                      <m:t>𝑗</m:t>
                    </m:r>
                    <m:r>
                      <a:rPr lang="en-US" sz="2400" i="1">
                        <a:solidFill>
                          <a:schemeClr val="tx2"/>
                        </a:solidFill>
                        <a:latin typeface="Cambria Math" panose="02040503050406030204" pitchFamily="18" charset="0"/>
                      </a:rPr>
                      <m:t>, </m:t>
                    </m:r>
                    <m:r>
                      <a:rPr lang="en-US" sz="2400" i="1">
                        <a:solidFill>
                          <a:schemeClr val="tx2"/>
                        </a:solidFill>
                        <a:latin typeface="Cambria Math" panose="02040503050406030204" pitchFamily="18" charset="0"/>
                      </a:rPr>
                      <m:t>𝑝</m:t>
                    </m:r>
                    <m:r>
                      <a:rPr lang="en-US" sz="2400" i="1">
                        <a:solidFill>
                          <a:schemeClr val="tx2"/>
                        </a:solidFill>
                        <a:latin typeface="Cambria Math" panose="02040503050406030204" pitchFamily="18" charset="0"/>
                      </a:rPr>
                      <m:t>) </m:t>
                    </m:r>
                  </m:oMath>
                </a14:m>
                <a:r>
                  <a:rPr lang="en-US" sz="2400">
                    <a:solidFill>
                      <a:schemeClr val="tx2"/>
                    </a:solidFill>
                  </a:rPr>
                  <a:t> </a:t>
                </a:r>
                <a:br>
                  <a:rPr lang="en-US" sz="2400">
                    <a:solidFill>
                      <a:schemeClr val="tx2"/>
                    </a:solidFill>
                  </a:rPr>
                </a:br>
                <a:r>
                  <a:rPr lang="en-US" sz="2400">
                    <a:solidFill>
                      <a:schemeClr val="tx2"/>
                    </a:solidFill>
                  </a:rPr>
                  <a:t>where </a:t>
                </a:r>
                <a14:m>
                  <m:oMath xmlns:m="http://schemas.openxmlformats.org/officeDocument/2006/math">
                    <m:r>
                      <a:rPr lang="en-US" sz="2400" b="1" i="1" dirty="0">
                        <a:solidFill>
                          <a:schemeClr val="tx2"/>
                        </a:solidFill>
                        <a:latin typeface="Cambria Math" panose="02040503050406030204" pitchFamily="18" charset="0"/>
                      </a:rPr>
                      <m:t>𝒖</m:t>
                    </m:r>
                  </m:oMath>
                </a14:m>
                <a:r>
                  <a:rPr lang="en-US" sz="2400">
                    <a:solidFill>
                      <a:schemeClr val="tx2"/>
                    </a:solidFill>
                  </a:rPr>
                  <a:t> occurs at least twice inside </a:t>
                </a:r>
                <a14:m>
                  <m:oMath xmlns:m="http://schemas.openxmlformats.org/officeDocument/2006/math">
                    <m:r>
                      <a:rPr lang="en-US" sz="2400" b="1" i="1" dirty="0" smtClean="0">
                        <a:solidFill>
                          <a:schemeClr val="tx2"/>
                        </a:solidFill>
                        <a:latin typeface="Cambria Math" panose="02040503050406030204" pitchFamily="18" charset="0"/>
                      </a:rPr>
                      <m:t>𝒓</m:t>
                    </m:r>
                  </m:oMath>
                </a14:m>
                <a:r>
                  <a:rPr lang="en-US" sz="2400">
                    <a:solidFill>
                      <a:schemeClr val="tx2"/>
                    </a:solidFill>
                  </a:rPr>
                  <a:t>    (</a:t>
                </a:r>
                <a14:m>
                  <m:oMath xmlns:m="http://schemas.openxmlformats.org/officeDocument/2006/math">
                    <m:r>
                      <a:rPr lang="en-US" sz="2400" i="1">
                        <a:solidFill>
                          <a:schemeClr val="tx2"/>
                        </a:solidFill>
                        <a:latin typeface="Cambria Math" panose="02040503050406030204" pitchFamily="18" charset="0"/>
                      </a:rPr>
                      <m:t>𝑓</m:t>
                    </m:r>
                    <m:r>
                      <a:rPr lang="en-US" sz="2400" b="1" i="1" baseline="-25000">
                        <a:solidFill>
                          <a:schemeClr val="tx2"/>
                        </a:solidFill>
                        <a:latin typeface="Cambria Math" panose="02040503050406030204" pitchFamily="18" charset="0"/>
                      </a:rPr>
                      <m:t>𝒓</m:t>
                    </m:r>
                    <m:r>
                      <a:rPr lang="en-US" sz="2400" i="1" baseline="-25000">
                        <a:solidFill>
                          <a:schemeClr val="tx2"/>
                        </a:solidFill>
                        <a:latin typeface="Cambria Math" panose="02040503050406030204" pitchFamily="18" charset="0"/>
                      </a:rPr>
                      <m:t>,</m:t>
                    </m:r>
                    <m:r>
                      <a:rPr lang="en-US" sz="2400" b="1" i="1" baseline="-25000">
                        <a:solidFill>
                          <a:schemeClr val="tx2"/>
                        </a:solidFill>
                        <a:latin typeface="Cambria Math" panose="02040503050406030204" pitchFamily="18" charset="0"/>
                      </a:rPr>
                      <m:t>𝒖</m:t>
                    </m:r>
                    <m:r>
                      <a:rPr lang="en-US" sz="2400" i="1">
                        <a:solidFill>
                          <a:schemeClr val="tx2"/>
                        </a:solidFill>
                        <a:latin typeface="Cambria Math" panose="02040503050406030204" pitchFamily="18" charset="0"/>
                      </a:rPr>
                      <m:t>≥2</m:t>
                    </m:r>
                  </m:oMath>
                </a14:m>
                <a:r>
                  <a:rPr lang="en-US" sz="2400">
                    <a:solidFill>
                      <a:schemeClr val="tx2"/>
                    </a:solidFill>
                  </a:rPr>
                  <a:t>) </a:t>
                </a:r>
                <a:br>
                  <a:rPr lang="en-US" sz="2400">
                    <a:solidFill>
                      <a:schemeClr val="tx2"/>
                    </a:solidFill>
                  </a:rPr>
                </a:br>
                <a:r>
                  <a:rPr lang="en-US" sz="2400">
                    <a:solidFill>
                      <a:schemeClr val="tx2"/>
                    </a:solidFill>
                  </a:rPr>
                  <a:t>and the base </a:t>
                </a:r>
                <a14:m>
                  <m:oMath xmlns:m="http://schemas.openxmlformats.org/officeDocument/2006/math">
                    <m:r>
                      <a:rPr lang="en-US" sz="2400" b="1" i="1" dirty="0" smtClean="0">
                        <a:solidFill>
                          <a:schemeClr val="tx2"/>
                        </a:solidFill>
                        <a:latin typeface="Cambria Math" panose="02040503050406030204" pitchFamily="18" charset="0"/>
                      </a:rPr>
                      <m:t>𝒃</m:t>
                    </m:r>
                  </m:oMath>
                </a14:m>
                <a:r>
                  <a:rPr lang="en-US" sz="2400">
                    <a:solidFill>
                      <a:schemeClr val="tx2"/>
                    </a:solidFill>
                  </a:rPr>
                  <a:t> is shorter than </a:t>
                </a:r>
                <a14:m>
                  <m:oMath xmlns:m="http://schemas.openxmlformats.org/officeDocument/2006/math">
                    <m:r>
                      <a:rPr lang="en-US" sz="2400" b="1" i="1" dirty="0">
                        <a:solidFill>
                          <a:schemeClr val="tx2"/>
                        </a:solidFill>
                        <a:latin typeface="Cambria Math" panose="02040503050406030204" pitchFamily="18" charset="0"/>
                      </a:rPr>
                      <m:t>𝒖</m:t>
                    </m:r>
                  </m:oMath>
                </a14:m>
                <a:r>
                  <a:rPr lang="en-US" sz="2400">
                    <a:solidFill>
                      <a:schemeClr val="tx2"/>
                    </a:solidFill>
                  </a:rPr>
                  <a:t>     (</a:t>
                </a:r>
                <a14:m>
                  <m:oMath xmlns:m="http://schemas.openxmlformats.org/officeDocument/2006/math">
                    <m:r>
                      <a:rPr lang="en-US" sz="2400" i="1" dirty="0" smtClean="0">
                        <a:solidFill>
                          <a:schemeClr val="tx2"/>
                        </a:solidFill>
                        <a:latin typeface="Cambria Math" panose="02040503050406030204" pitchFamily="18" charset="0"/>
                      </a:rPr>
                      <m:t>𝑝</m:t>
                    </m:r>
                    <m:r>
                      <a:rPr lang="en-US" sz="2400" i="1" dirty="0" smtClean="0">
                        <a:solidFill>
                          <a:schemeClr val="tx2"/>
                        </a:solidFill>
                        <a:latin typeface="Cambria Math" panose="02040503050406030204" pitchFamily="18" charset="0"/>
                      </a:rPr>
                      <m:t>&lt;|</m:t>
                    </m:r>
                    <m:r>
                      <a:rPr lang="en-US" sz="2400" b="1" i="1" dirty="0" smtClean="0">
                        <a:solidFill>
                          <a:schemeClr val="tx2"/>
                        </a:solidFill>
                        <a:latin typeface="Cambria Math" panose="02040503050406030204" pitchFamily="18" charset="0"/>
                      </a:rPr>
                      <m:t>𝒖</m:t>
                    </m:r>
                    <m:r>
                      <a:rPr lang="en-US" sz="2400" i="1" dirty="0" smtClean="0">
                        <a:solidFill>
                          <a:schemeClr val="tx2"/>
                        </a:solidFill>
                        <a:latin typeface="Cambria Math" panose="02040503050406030204" pitchFamily="18" charset="0"/>
                      </a:rPr>
                      <m:t>|</m:t>
                    </m:r>
                  </m:oMath>
                </a14:m>
                <a:r>
                  <a:rPr lang="en-US" sz="2400">
                    <a:solidFill>
                      <a:schemeClr val="tx2"/>
                    </a:solidFill>
                  </a:rPr>
                  <a:t>).</a:t>
                </a:r>
                <a:endParaRPr lang="en-CA" sz="2400">
                  <a:solidFill>
                    <a:schemeClr val="tx2"/>
                  </a:solidFill>
                </a:endParaRPr>
              </a:p>
            </p:txBody>
          </p:sp>
        </mc:Choice>
        <mc:Fallback xmlns="">
          <p:sp>
            <p:nvSpPr>
              <p:cNvPr id="21" name="Content Placeholder 2">
                <a:extLst>
                  <a:ext uri="{FF2B5EF4-FFF2-40B4-BE49-F238E27FC236}">
                    <a16:creationId xmlns:a16="http://schemas.microsoft.com/office/drawing/2014/main" id="{412225E0-197F-4F0F-9E0D-91AA7E63A364}"/>
                  </a:ext>
                </a:extLst>
              </p:cNvPr>
              <p:cNvSpPr>
                <a:spLocks noGrp="1" noRot="1" noChangeAspect="1" noMove="1" noResize="1" noEditPoints="1" noAdjustHandles="1" noChangeArrowheads="1" noChangeShapeType="1" noTextEdit="1"/>
              </p:cNvSpPr>
              <p:nvPr>
                <p:ph idx="1"/>
              </p:nvPr>
            </p:nvSpPr>
            <p:spPr>
              <a:xfrm>
                <a:off x="838200" y="1949450"/>
                <a:ext cx="10515600" cy="4195763"/>
              </a:xfrm>
              <a:blipFill>
                <a:blip r:embed="rId4"/>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22148408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 name="Title 4">
            <a:extLst>
              <a:ext uri="{FF2B5EF4-FFF2-40B4-BE49-F238E27FC236}">
                <a16:creationId xmlns:a16="http://schemas.microsoft.com/office/drawing/2014/main" id="{6C87958C-AB57-4D4B-B090-C77E611748E3}"/>
              </a:ext>
            </a:extLst>
          </p:cNvPr>
          <p:cNvSpPr>
            <a:spLocks noGrp="1"/>
          </p:cNvSpPr>
          <p:nvPr>
            <p:ph type="title"/>
          </p:nvPr>
        </p:nvSpPr>
        <p:spPr>
          <a:xfrm>
            <a:off x="838200" y="586992"/>
            <a:ext cx="4953000" cy="1664573"/>
          </a:xfrm>
        </p:spPr>
        <p:txBody>
          <a:bodyPr>
            <a:normAutofit/>
          </a:bodyPr>
          <a:lstStyle/>
          <a:p>
            <a:pPr>
              <a:lnSpc>
                <a:spcPct val="90000"/>
              </a:lnSpc>
            </a:pPr>
            <a:r>
              <a:rPr lang="en-CA" sz="4000">
                <a:solidFill>
                  <a:schemeClr val="tx2"/>
                </a:solidFill>
              </a:rPr>
              <a:t>MAXCOVER</a:t>
            </a:r>
            <a:br>
              <a:rPr lang="en-CA" sz="3700">
                <a:solidFill>
                  <a:schemeClr val="tx2"/>
                </a:solidFill>
              </a:rPr>
            </a:br>
            <a:r>
              <a:rPr lang="en-CA" sz="2000" b="0">
                <a:solidFill>
                  <a:schemeClr val="tx2"/>
                </a:solidFill>
              </a:rPr>
              <a:t>Software Architecture</a:t>
            </a:r>
          </a:p>
        </p:txBody>
      </p:sp>
      <p:sp>
        <p:nvSpPr>
          <p:cNvPr id="12" name="Content Placeholder 11">
            <a:extLst>
              <a:ext uri="{FF2B5EF4-FFF2-40B4-BE49-F238E27FC236}">
                <a16:creationId xmlns:a16="http://schemas.microsoft.com/office/drawing/2014/main" id="{2377EF59-30F4-DCE6-9B5A-0ECD90E1272F}"/>
              </a:ext>
            </a:extLst>
          </p:cNvPr>
          <p:cNvSpPr>
            <a:spLocks noGrp="1"/>
          </p:cNvSpPr>
          <p:nvPr>
            <p:ph idx="1"/>
          </p:nvPr>
        </p:nvSpPr>
        <p:spPr>
          <a:xfrm>
            <a:off x="838200" y="2411653"/>
            <a:ext cx="4952681" cy="2994845"/>
          </a:xfrm>
        </p:spPr>
        <p:txBody>
          <a:bodyPr anchor="ctr">
            <a:normAutofit/>
          </a:bodyPr>
          <a:lstStyle/>
          <a:p>
            <a:r>
              <a:rPr lang="en-US" sz="1800">
                <a:solidFill>
                  <a:schemeClr val="tx2"/>
                </a:solidFill>
                <a:cs typeface="Courier New" panose="02070309020205020404" pitchFamily="49" charset="0"/>
              </a:rPr>
              <a:t>With a pre-computed </a:t>
            </a:r>
            <a:r>
              <a:rPr lang="en-US" sz="1800">
                <a:solidFill>
                  <a:schemeClr val="tx2"/>
                </a:solidFill>
                <a:latin typeface="Lobster" panose="00000500000000000000" pitchFamily="2" charset="0"/>
                <a:cs typeface="Courier New" panose="02070309020205020404" pitchFamily="49" charset="0"/>
              </a:rPr>
              <a:t>OLP</a:t>
            </a:r>
            <a:r>
              <a:rPr lang="en-US" sz="1800">
                <a:solidFill>
                  <a:schemeClr val="tx2"/>
                </a:solidFill>
                <a:cs typeface="Courier New" panose="02070309020205020404" pitchFamily="49" charset="0"/>
              </a:rPr>
              <a:t> array, </a:t>
            </a:r>
            <a:r>
              <a:rPr lang="en-US" sz="1800" b="1">
                <a:solidFill>
                  <a:schemeClr val="tx2"/>
                </a:solidFill>
                <a:cs typeface="Courier New" panose="02070309020205020404" pitchFamily="49" charset="0"/>
              </a:rPr>
              <a:t>[MS18a]</a:t>
            </a:r>
            <a:r>
              <a:rPr lang="en-US" sz="1800">
                <a:solidFill>
                  <a:schemeClr val="tx2"/>
                </a:solidFill>
                <a:cs typeface="Courier New" panose="02070309020205020404" pitchFamily="49" charset="0"/>
              </a:rPr>
              <a:t> presented a linear-time algorithm to compute the </a:t>
            </a:r>
            <a:r>
              <a:rPr lang="en-US" sz="1800">
                <a:solidFill>
                  <a:schemeClr val="tx2"/>
                </a:solidFill>
                <a:latin typeface="Lobster" panose="00000500000000000000" pitchFamily="2" charset="0"/>
                <a:cs typeface="Courier New" panose="02070309020205020404" pitchFamily="49" charset="0"/>
              </a:rPr>
              <a:t>RSPC</a:t>
            </a:r>
            <a:r>
              <a:rPr lang="en-US" sz="1800">
                <a:solidFill>
                  <a:schemeClr val="tx2"/>
                </a:solidFill>
                <a:cs typeface="Courier New" panose="02070309020205020404" pitchFamily="49" charset="0"/>
              </a:rPr>
              <a:t> array.</a:t>
            </a:r>
          </a:p>
        </p:txBody>
      </p:sp>
      <p:sp>
        <p:nvSpPr>
          <p:cNvPr id="19" name="Rectangle 18">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96875" y="0"/>
            <a:ext cx="5992075"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4F5CB7-A3D1-44A9-8B58-DB497DD7DD92}"/>
              </a:ext>
            </a:extLst>
          </p:cNvPr>
          <p:cNvSpPr>
            <a:spLocks noGrp="1"/>
          </p:cNvSpPr>
          <p:nvPr>
            <p:ph type="sldNum" sz="quarter" idx="12"/>
          </p:nvPr>
        </p:nvSpPr>
        <p:spPr>
          <a:xfrm>
            <a:off x="8610600" y="6327648"/>
            <a:ext cx="2743200" cy="365125"/>
          </a:xfrm>
        </p:spPr>
        <p:txBody>
          <a:bodyPr>
            <a:normAutofit/>
          </a:bodyPr>
          <a:lstStyle/>
          <a:p>
            <a:pPr>
              <a:spcAft>
                <a:spcPts val="600"/>
              </a:spcAft>
            </a:pPr>
            <a:fld id="{73B850FF-6169-4056-8077-06FFA93A5366}" type="slidenum">
              <a:rPr lang="en-US" smtClean="0"/>
              <a:pPr>
                <a:spcAft>
                  <a:spcPts val="600"/>
                </a:spcAft>
              </a:pPr>
              <a:t>95</a:t>
            </a:fld>
            <a:endParaRPr lang="en-US"/>
          </a:p>
        </p:txBody>
      </p:sp>
      <p:sp>
        <p:nvSpPr>
          <p:cNvPr id="87" name="TextBox 86">
            <a:extLst>
              <a:ext uri="{FF2B5EF4-FFF2-40B4-BE49-F238E27FC236}">
                <a16:creationId xmlns:a16="http://schemas.microsoft.com/office/drawing/2014/main" id="{4A1E12A6-5E75-43C6-97D1-ED562F5F82CE}"/>
              </a:ext>
            </a:extLst>
          </p:cNvPr>
          <p:cNvSpPr txBox="1"/>
          <p:nvPr/>
        </p:nvSpPr>
        <p:spPr>
          <a:xfrm>
            <a:off x="102966" y="6310155"/>
            <a:ext cx="6093994" cy="400110"/>
          </a:xfrm>
          <a:prstGeom prst="rect">
            <a:avLst/>
          </a:prstGeom>
          <a:noFill/>
        </p:spPr>
        <p:txBody>
          <a:bodyPr wrap="square">
            <a:spAutoFit/>
          </a:bodyPr>
          <a:lstStyle/>
          <a:p>
            <a:pPr algn="r"/>
            <a:r>
              <a:rPr lang="en-US" sz="1000" b="0" i="0" u="none" strike="noStrike" baseline="0">
                <a:latin typeface="LMRoman10-Regular"/>
              </a:rPr>
              <a:t>[MS18a] N. Mhaskar and W. Smyth. String covering with optimal covers. </a:t>
            </a:r>
            <a:r>
              <a:rPr lang="en-US" sz="1000" b="0" i="1" u="none" strike="noStrike" baseline="0">
                <a:latin typeface="LMRoman10-Italic"/>
              </a:rPr>
              <a:t>Journal of</a:t>
            </a:r>
          </a:p>
          <a:p>
            <a:pPr algn="r"/>
            <a:r>
              <a:rPr lang="pt-BR" sz="1000" b="0" i="1" u="none" strike="noStrike" baseline="0">
                <a:latin typeface="LMRoman10-Italic"/>
              </a:rPr>
              <a:t>Discrete Algorithms </a:t>
            </a:r>
            <a:r>
              <a:rPr lang="pt-BR" sz="1000" b="0" i="0" u="none" strike="noStrike" baseline="0">
                <a:latin typeface="LMRoman10-Regular"/>
              </a:rPr>
              <a:t>51 (2018), 26–38. </a:t>
            </a:r>
            <a:r>
              <a:rPr lang="pt-BR" sz="1000" b="0" i="0" u="none" strike="noStrike" baseline="0">
                <a:latin typeface="LMRomanCaps10-Regular"/>
              </a:rPr>
              <a:t>issn</a:t>
            </a:r>
            <a:r>
              <a:rPr lang="pt-BR" sz="1000" b="0" i="0" u="none" strike="noStrike" baseline="0">
                <a:latin typeface="LMRoman10-Regular"/>
              </a:rPr>
              <a:t>: 1570-8667.</a:t>
            </a:r>
            <a:endParaRPr lang="en-CA" sz="1000"/>
          </a:p>
        </p:txBody>
      </p:sp>
      <p:grpSp>
        <p:nvGrpSpPr>
          <p:cNvPr id="138" name="Group 137">
            <a:extLst>
              <a:ext uri="{FF2B5EF4-FFF2-40B4-BE49-F238E27FC236}">
                <a16:creationId xmlns:a16="http://schemas.microsoft.com/office/drawing/2014/main" id="{E2A25E17-9B4E-4C17-A1F7-CE651F4828C5}"/>
              </a:ext>
            </a:extLst>
          </p:cNvPr>
          <p:cNvGrpSpPr/>
          <p:nvPr/>
        </p:nvGrpSpPr>
        <p:grpSpPr>
          <a:xfrm>
            <a:off x="8568690" y="609712"/>
            <a:ext cx="1303020" cy="5638576"/>
            <a:chOff x="8568690" y="609712"/>
            <a:chExt cx="1303020" cy="5638576"/>
          </a:xfrm>
        </p:grpSpPr>
        <p:sp>
          <p:nvSpPr>
            <p:cNvPr id="14" name="Oval 13">
              <a:extLst>
                <a:ext uri="{FF2B5EF4-FFF2-40B4-BE49-F238E27FC236}">
                  <a16:creationId xmlns:a16="http://schemas.microsoft.com/office/drawing/2014/main" id="{5E203D51-417C-49A4-9A84-8EF2F0928181}"/>
                </a:ext>
              </a:extLst>
            </p:cNvPr>
            <p:cNvSpPr/>
            <p:nvPr/>
          </p:nvSpPr>
          <p:spPr>
            <a:xfrm>
              <a:off x="8682990" y="609712"/>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Main()</a:t>
              </a:r>
            </a:p>
          </p:txBody>
        </p:sp>
        <p:sp>
          <p:nvSpPr>
            <p:cNvPr id="16" name="Rectangle 15">
              <a:extLst>
                <a:ext uri="{FF2B5EF4-FFF2-40B4-BE49-F238E27FC236}">
                  <a16:creationId xmlns:a16="http://schemas.microsoft.com/office/drawing/2014/main" id="{AAFC3184-0AB7-4051-9C91-D8E6A2505BD8}"/>
                </a:ext>
              </a:extLst>
            </p:cNvPr>
            <p:cNvSpPr/>
            <p:nvPr/>
          </p:nvSpPr>
          <p:spPr>
            <a:xfrm>
              <a:off x="8568690" y="1402962"/>
              <a:ext cx="1303020"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latin typeface="Courier New" panose="02070309020205020404" pitchFamily="49" charset="0"/>
                  <a:cs typeface="Courier New" panose="02070309020205020404" pitchFamily="49" charset="0"/>
                </a:rPr>
                <a:t>Compute_MC</a:t>
              </a:r>
              <a:r>
                <a:rPr lang="en-CA" sz="1200">
                  <a:latin typeface="Courier New" panose="02070309020205020404" pitchFamily="49" charset="0"/>
                  <a:cs typeface="Courier New" panose="02070309020205020404" pitchFamily="49" charset="0"/>
                </a:rPr>
                <a:t>()</a:t>
              </a:r>
            </a:p>
          </p:txBody>
        </p:sp>
        <p:sp>
          <p:nvSpPr>
            <p:cNvPr id="18" name="Rectangle: Rounded Corners 17">
              <a:extLst>
                <a:ext uri="{FF2B5EF4-FFF2-40B4-BE49-F238E27FC236}">
                  <a16:creationId xmlns:a16="http://schemas.microsoft.com/office/drawing/2014/main" id="{FFCF6380-A8A0-44DE-A38A-52522787A87D}"/>
                </a:ext>
              </a:extLst>
            </p:cNvPr>
            <p:cNvSpPr/>
            <p:nvPr/>
          </p:nvSpPr>
          <p:spPr>
            <a:xfrm>
              <a:off x="8831304" y="1985582"/>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SA</a:t>
              </a:r>
            </a:p>
          </p:txBody>
        </p:sp>
        <p:sp>
          <p:nvSpPr>
            <p:cNvPr id="33" name="Rectangle: Rounded Corners 32">
              <a:extLst>
                <a:ext uri="{FF2B5EF4-FFF2-40B4-BE49-F238E27FC236}">
                  <a16:creationId xmlns:a16="http://schemas.microsoft.com/office/drawing/2014/main" id="{EB6C3E2B-CF12-4F14-B95D-BBDEA3D05DB9}"/>
                </a:ext>
              </a:extLst>
            </p:cNvPr>
            <p:cNvSpPr/>
            <p:nvPr/>
          </p:nvSpPr>
          <p:spPr>
            <a:xfrm>
              <a:off x="8831304" y="2586978"/>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LCP</a:t>
              </a:r>
            </a:p>
          </p:txBody>
        </p:sp>
        <p:sp>
          <p:nvSpPr>
            <p:cNvPr id="34" name="Rectangle: Rounded Corners 33">
              <a:extLst>
                <a:ext uri="{FF2B5EF4-FFF2-40B4-BE49-F238E27FC236}">
                  <a16:creationId xmlns:a16="http://schemas.microsoft.com/office/drawing/2014/main" id="{12D097DA-539E-4700-9600-CD3BBC8F053A}"/>
                </a:ext>
              </a:extLst>
            </p:cNvPr>
            <p:cNvSpPr/>
            <p:nvPr/>
          </p:nvSpPr>
          <p:spPr>
            <a:xfrm>
              <a:off x="8841228" y="3188374"/>
              <a:ext cx="75476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RSF</a:t>
              </a:r>
            </a:p>
          </p:txBody>
        </p:sp>
        <p:sp>
          <p:nvSpPr>
            <p:cNvPr id="38" name="Rectangle: Rounded Corners 37">
              <a:extLst>
                <a:ext uri="{FF2B5EF4-FFF2-40B4-BE49-F238E27FC236}">
                  <a16:creationId xmlns:a16="http://schemas.microsoft.com/office/drawing/2014/main" id="{36B80F05-843C-4033-86E1-FF1C67C8061F}"/>
                </a:ext>
              </a:extLst>
            </p:cNvPr>
            <p:cNvSpPr/>
            <p:nvPr/>
          </p:nvSpPr>
          <p:spPr>
            <a:xfrm>
              <a:off x="8839703" y="3789770"/>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OLP</a:t>
              </a:r>
            </a:p>
          </p:txBody>
        </p:sp>
        <p:sp>
          <p:nvSpPr>
            <p:cNvPr id="39" name="Rectangle: Rounded Corners 38">
              <a:extLst>
                <a:ext uri="{FF2B5EF4-FFF2-40B4-BE49-F238E27FC236}">
                  <a16:creationId xmlns:a16="http://schemas.microsoft.com/office/drawing/2014/main" id="{61FF4325-4A2F-49E5-99E3-5D739F2EE0AF}"/>
                </a:ext>
              </a:extLst>
            </p:cNvPr>
            <p:cNvSpPr/>
            <p:nvPr/>
          </p:nvSpPr>
          <p:spPr>
            <a:xfrm>
              <a:off x="8839703" y="4391166"/>
              <a:ext cx="757818" cy="4648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Lobster" panose="00000500000000000000" pitchFamily="2" charset="0"/>
                </a:rPr>
                <a:t>RSPC</a:t>
              </a:r>
            </a:p>
          </p:txBody>
        </p:sp>
        <p:sp>
          <p:nvSpPr>
            <p:cNvPr id="40" name="Rectangle: Rounded Corners 39">
              <a:extLst>
                <a:ext uri="{FF2B5EF4-FFF2-40B4-BE49-F238E27FC236}">
                  <a16:creationId xmlns:a16="http://schemas.microsoft.com/office/drawing/2014/main" id="{D8CC045F-15F3-42B6-A838-1D6680F44917}"/>
                </a:ext>
              </a:extLst>
            </p:cNvPr>
            <p:cNvSpPr/>
            <p:nvPr/>
          </p:nvSpPr>
          <p:spPr>
            <a:xfrm>
              <a:off x="8768576" y="4973786"/>
              <a:ext cx="903249" cy="464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latin typeface="Courier New" panose="02070309020205020404" pitchFamily="49" charset="0"/>
                  <a:cs typeface="Courier New" panose="02070309020205020404" pitchFamily="49" charset="0"/>
                </a:rPr>
                <a:t>MC_List</a:t>
              </a:r>
              <a:endParaRPr lang="en-CA" sz="1200" baseline="-25000">
                <a:latin typeface="Courier New" panose="02070309020205020404" pitchFamily="49" charset="0"/>
                <a:cs typeface="Courier New" panose="02070309020205020404" pitchFamily="49" charset="0"/>
              </a:endParaRPr>
            </a:p>
          </p:txBody>
        </p:sp>
        <p:sp>
          <p:nvSpPr>
            <p:cNvPr id="41" name="Oval 40">
              <a:extLst>
                <a:ext uri="{FF2B5EF4-FFF2-40B4-BE49-F238E27FC236}">
                  <a16:creationId xmlns:a16="http://schemas.microsoft.com/office/drawing/2014/main" id="{40625628-2BD4-453D-A7CE-C1EAC4AA269B}"/>
                </a:ext>
              </a:extLst>
            </p:cNvPr>
            <p:cNvSpPr/>
            <p:nvPr/>
          </p:nvSpPr>
          <p:spPr>
            <a:xfrm>
              <a:off x="8682990" y="5556409"/>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Output</a:t>
              </a:r>
            </a:p>
          </p:txBody>
        </p:sp>
        <p:cxnSp>
          <p:nvCxnSpPr>
            <p:cNvPr id="49" name="Connector: Elbow 48">
              <a:extLst>
                <a:ext uri="{FF2B5EF4-FFF2-40B4-BE49-F238E27FC236}">
                  <a16:creationId xmlns:a16="http://schemas.microsoft.com/office/drawing/2014/main" id="{187295D2-6AD6-408A-9C87-B0B637358682}"/>
                </a:ext>
              </a:extLst>
            </p:cNvPr>
            <p:cNvCxnSpPr>
              <a:cxnSpLocks/>
            </p:cNvCxnSpPr>
            <p:nvPr/>
          </p:nvCxnSpPr>
          <p:spPr>
            <a:xfrm rot="16200000" flipH="1">
              <a:off x="9164821" y="1349102"/>
              <a:ext cx="110759" cy="6350"/>
            </a:xfrm>
            <a:prstGeom prst="bentConnector3">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2B0D18A-F1A2-4803-B1FC-19A2256FA6CF}"/>
                </a:ext>
              </a:extLst>
            </p:cNvPr>
            <p:cNvCxnSpPr>
              <a:cxnSpLocks/>
            </p:cNvCxnSpPr>
            <p:nvPr/>
          </p:nvCxnSpPr>
          <p:spPr>
            <a:xfrm flipH="1">
              <a:off x="9220200" y="5433912"/>
              <a:ext cx="1" cy="127191"/>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CF101194-27EB-4FEB-A348-A00778296D2F}"/>
                </a:ext>
              </a:extLst>
            </p:cNvPr>
            <p:cNvCxnSpPr>
              <a:cxnSpLocks/>
              <a:endCxn id="18" idx="0"/>
            </p:cNvCxnSpPr>
            <p:nvPr/>
          </p:nvCxnSpPr>
          <p:spPr>
            <a:xfrm flipH="1">
              <a:off x="9218612" y="1863088"/>
              <a:ext cx="1588" cy="122494"/>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096ADA96-F122-471F-B553-8C5E94C38E2D}"/>
                </a:ext>
              </a:extLst>
            </p:cNvPr>
            <p:cNvCxnSpPr>
              <a:cxnSpLocks/>
              <a:stCxn id="18" idx="2"/>
              <a:endCxn id="33" idx="0"/>
            </p:cNvCxnSpPr>
            <p:nvPr/>
          </p:nvCxnSpPr>
          <p:spPr>
            <a:xfrm>
              <a:off x="9218612" y="2450402"/>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12CF6D03-8A74-42E6-9382-2A4D719C4350}"/>
                </a:ext>
              </a:extLst>
            </p:cNvPr>
            <p:cNvCxnSpPr>
              <a:cxnSpLocks/>
              <a:stCxn id="33" idx="2"/>
              <a:endCxn id="34" idx="0"/>
            </p:cNvCxnSpPr>
            <p:nvPr/>
          </p:nvCxnSpPr>
          <p:spPr>
            <a:xfrm>
              <a:off x="9218612" y="3051798"/>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D34B792D-EFCA-41A2-905E-F739FD1AA2E1}"/>
                </a:ext>
              </a:extLst>
            </p:cNvPr>
            <p:cNvCxnSpPr>
              <a:cxnSpLocks/>
              <a:stCxn id="34" idx="2"/>
              <a:endCxn id="38" idx="0"/>
            </p:cNvCxnSpPr>
            <p:nvPr/>
          </p:nvCxnSpPr>
          <p:spPr>
            <a:xfrm>
              <a:off x="9218612" y="3653194"/>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0F456054-ACD8-4328-BC40-E398A24DEDE2}"/>
                </a:ext>
              </a:extLst>
            </p:cNvPr>
            <p:cNvCxnSpPr>
              <a:cxnSpLocks/>
              <a:stCxn id="38" idx="2"/>
              <a:endCxn id="39" idx="0"/>
            </p:cNvCxnSpPr>
            <p:nvPr/>
          </p:nvCxnSpPr>
          <p:spPr>
            <a:xfrm>
              <a:off x="9218612" y="4254590"/>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B247DDE2-E315-453A-BD3B-3B9325BC1243}"/>
                </a:ext>
              </a:extLst>
            </p:cNvPr>
            <p:cNvCxnSpPr>
              <a:cxnSpLocks/>
              <a:stCxn id="39" idx="2"/>
              <a:endCxn id="40" idx="0"/>
            </p:cNvCxnSpPr>
            <p:nvPr/>
          </p:nvCxnSpPr>
          <p:spPr>
            <a:xfrm>
              <a:off x="9218612" y="4855986"/>
              <a:ext cx="1589" cy="11780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7146342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 name="Title 4">
            <a:extLst>
              <a:ext uri="{FF2B5EF4-FFF2-40B4-BE49-F238E27FC236}">
                <a16:creationId xmlns:a16="http://schemas.microsoft.com/office/drawing/2014/main" id="{6C87958C-AB57-4D4B-B090-C77E611748E3}"/>
              </a:ext>
            </a:extLst>
          </p:cNvPr>
          <p:cNvSpPr>
            <a:spLocks noGrp="1"/>
          </p:cNvSpPr>
          <p:nvPr>
            <p:ph type="title"/>
          </p:nvPr>
        </p:nvSpPr>
        <p:spPr>
          <a:xfrm>
            <a:off x="838200" y="586992"/>
            <a:ext cx="4953000" cy="1664573"/>
          </a:xfrm>
        </p:spPr>
        <p:txBody>
          <a:bodyPr>
            <a:normAutofit/>
          </a:bodyPr>
          <a:lstStyle/>
          <a:p>
            <a:pPr>
              <a:lnSpc>
                <a:spcPct val="90000"/>
              </a:lnSpc>
            </a:pPr>
            <a:r>
              <a:rPr lang="en-CA" sz="4000">
                <a:solidFill>
                  <a:schemeClr val="tx2"/>
                </a:solidFill>
              </a:rPr>
              <a:t>MAXCOVER</a:t>
            </a:r>
            <a:br>
              <a:rPr lang="en-CA" sz="3700">
                <a:solidFill>
                  <a:schemeClr val="tx2"/>
                </a:solidFill>
              </a:rPr>
            </a:br>
            <a:r>
              <a:rPr lang="en-CA" sz="2000" b="0">
                <a:solidFill>
                  <a:schemeClr val="tx2"/>
                </a:solidFill>
              </a:rPr>
              <a:t>Software Architecture</a:t>
            </a:r>
          </a:p>
        </p:txBody>
      </p:sp>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2377EF59-30F4-DCE6-9B5A-0ECD90E1272F}"/>
                  </a:ext>
                </a:extLst>
              </p:cNvPr>
              <p:cNvSpPr>
                <a:spLocks noGrp="1"/>
              </p:cNvSpPr>
              <p:nvPr>
                <p:ph idx="1"/>
              </p:nvPr>
            </p:nvSpPr>
            <p:spPr>
              <a:xfrm>
                <a:off x="838200" y="2411653"/>
                <a:ext cx="4952681" cy="2994845"/>
              </a:xfrm>
            </p:spPr>
            <p:txBody>
              <a:bodyPr anchor="ctr">
                <a:normAutofit/>
              </a:bodyPr>
              <a:lstStyle/>
              <a:p>
                <a:r>
                  <a:rPr lang="en-US" sz="1800">
                    <a:solidFill>
                      <a:schemeClr val="tx2"/>
                    </a:solidFill>
                    <a:cs typeface="Courier New" panose="02070309020205020404" pitchFamily="49" charset="0"/>
                  </a:rPr>
                  <a:t>By traversing </a:t>
                </a:r>
                <a:r>
                  <a:rPr lang="en-US" sz="1800">
                    <a:solidFill>
                      <a:schemeClr val="tx2"/>
                    </a:solidFill>
                    <a:latin typeface="Lobster" panose="00000500000000000000" pitchFamily="2" charset="0"/>
                    <a:cs typeface="Courier New" panose="02070309020205020404" pitchFamily="49" charset="0"/>
                  </a:rPr>
                  <a:t>RSPC </a:t>
                </a:r>
                <a:r>
                  <a:rPr lang="en-US" sz="1800">
                    <a:solidFill>
                      <a:schemeClr val="tx2"/>
                    </a:solidFill>
                    <a:cs typeface="Courier New" panose="02070309020205020404" pitchFamily="49" charset="0"/>
                  </a:rPr>
                  <a:t>for the maximal value, </a:t>
                </a:r>
                <a:r>
                  <a:rPr lang="en-US" sz="1800" b="1">
                    <a:solidFill>
                      <a:schemeClr val="tx2"/>
                    </a:solidFill>
                    <a:cs typeface="Courier New" panose="02070309020205020404" pitchFamily="49" charset="0"/>
                  </a:rPr>
                  <a:t>[MS18a] </a:t>
                </a:r>
                <a:r>
                  <a:rPr lang="en-US" sz="1800">
                    <a:solidFill>
                      <a:schemeClr val="tx2"/>
                    </a:solidFill>
                    <a:cs typeface="Courier New" panose="02070309020205020404" pitchFamily="49" charset="0"/>
                  </a:rPr>
                  <a:t>presented a linear-time algorithm to compute the list of maximal covers </a:t>
                </a:r>
                <a14:m>
                  <m:oMath xmlns:m="http://schemas.openxmlformats.org/officeDocument/2006/math">
                    <m:r>
                      <a:rPr lang="en-US" sz="1800" b="1" i="1" dirty="0" smtClean="0">
                        <a:solidFill>
                          <a:schemeClr val="tx2"/>
                        </a:solidFill>
                        <a:latin typeface="Cambria Math" panose="02040503050406030204" pitchFamily="18" charset="0"/>
                        <a:cs typeface="Courier New" panose="02070309020205020404" pitchFamily="49" charset="0"/>
                      </a:rPr>
                      <m:t>𝝁</m:t>
                    </m:r>
                  </m:oMath>
                </a14:m>
                <a:r>
                  <a:rPr lang="en-US" sz="1800">
                    <a:solidFill>
                      <a:schemeClr val="tx2"/>
                    </a:solidFill>
                    <a:cs typeface="Courier New" panose="02070309020205020404" pitchFamily="49" charset="0"/>
                  </a:rPr>
                  <a:t> for a given </a:t>
                </a:r>
                <a14:m>
                  <m:oMath xmlns:m="http://schemas.openxmlformats.org/officeDocument/2006/math">
                    <m:r>
                      <a:rPr lang="en-US" sz="1800" b="1" i="1" dirty="0" smtClean="0">
                        <a:solidFill>
                          <a:schemeClr val="tx2"/>
                        </a:solidFill>
                        <a:latin typeface="Cambria Math" panose="02040503050406030204" pitchFamily="18" charset="0"/>
                        <a:cs typeface="Courier New" panose="02070309020205020404" pitchFamily="49" charset="0"/>
                      </a:rPr>
                      <m:t>𝒙</m:t>
                    </m:r>
                  </m:oMath>
                </a14:m>
                <a:r>
                  <a:rPr lang="en-US" sz="1800">
                    <a:solidFill>
                      <a:schemeClr val="tx2"/>
                    </a:solidFill>
                    <a:cs typeface="Courier New" panose="02070309020205020404" pitchFamily="49" charset="0"/>
                  </a:rPr>
                  <a:t>.</a:t>
                </a:r>
              </a:p>
            </p:txBody>
          </p:sp>
        </mc:Choice>
        <mc:Fallback xmlns="">
          <p:sp>
            <p:nvSpPr>
              <p:cNvPr id="12" name="Content Placeholder 11">
                <a:extLst>
                  <a:ext uri="{FF2B5EF4-FFF2-40B4-BE49-F238E27FC236}">
                    <a16:creationId xmlns:a16="http://schemas.microsoft.com/office/drawing/2014/main" id="{2377EF59-30F4-DCE6-9B5A-0ECD90E1272F}"/>
                  </a:ext>
                </a:extLst>
              </p:cNvPr>
              <p:cNvSpPr>
                <a:spLocks noGrp="1" noRot="1" noChangeAspect="1" noMove="1" noResize="1" noEditPoints="1" noAdjustHandles="1" noChangeArrowheads="1" noChangeShapeType="1" noTextEdit="1"/>
              </p:cNvSpPr>
              <p:nvPr>
                <p:ph idx="1"/>
              </p:nvPr>
            </p:nvSpPr>
            <p:spPr>
              <a:xfrm>
                <a:off x="838200" y="2411653"/>
                <a:ext cx="4952681" cy="2994845"/>
              </a:xfrm>
              <a:blipFill>
                <a:blip r:embed="rId2"/>
                <a:stretch>
                  <a:fillRect l="-862" r="-862"/>
                </a:stretch>
              </a:blipFill>
            </p:spPr>
            <p:txBody>
              <a:bodyPr/>
              <a:lstStyle/>
              <a:p>
                <a:r>
                  <a:rPr lang="en-CA">
                    <a:noFill/>
                  </a:rPr>
                  <a:t> </a:t>
                </a:r>
              </a:p>
            </p:txBody>
          </p:sp>
        </mc:Fallback>
      </mc:AlternateContent>
      <p:sp>
        <p:nvSpPr>
          <p:cNvPr id="19" name="Rectangle 18">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96875" y="0"/>
            <a:ext cx="5992075"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4F5CB7-A3D1-44A9-8B58-DB497DD7DD92}"/>
              </a:ext>
            </a:extLst>
          </p:cNvPr>
          <p:cNvSpPr>
            <a:spLocks noGrp="1"/>
          </p:cNvSpPr>
          <p:nvPr>
            <p:ph type="sldNum" sz="quarter" idx="12"/>
          </p:nvPr>
        </p:nvSpPr>
        <p:spPr>
          <a:xfrm>
            <a:off x="8610600" y="6327648"/>
            <a:ext cx="2743200" cy="365125"/>
          </a:xfrm>
        </p:spPr>
        <p:txBody>
          <a:bodyPr>
            <a:normAutofit/>
          </a:bodyPr>
          <a:lstStyle/>
          <a:p>
            <a:pPr>
              <a:spcAft>
                <a:spcPts val="600"/>
              </a:spcAft>
            </a:pPr>
            <a:fld id="{73B850FF-6169-4056-8077-06FFA93A5366}" type="slidenum">
              <a:rPr lang="en-US" smtClean="0"/>
              <a:pPr>
                <a:spcAft>
                  <a:spcPts val="600"/>
                </a:spcAft>
              </a:pPr>
              <a:t>96</a:t>
            </a:fld>
            <a:endParaRPr lang="en-US"/>
          </a:p>
        </p:txBody>
      </p:sp>
      <p:sp>
        <p:nvSpPr>
          <p:cNvPr id="87" name="TextBox 86">
            <a:extLst>
              <a:ext uri="{FF2B5EF4-FFF2-40B4-BE49-F238E27FC236}">
                <a16:creationId xmlns:a16="http://schemas.microsoft.com/office/drawing/2014/main" id="{4A1E12A6-5E75-43C6-97D1-ED562F5F82CE}"/>
              </a:ext>
            </a:extLst>
          </p:cNvPr>
          <p:cNvSpPr txBox="1"/>
          <p:nvPr/>
        </p:nvSpPr>
        <p:spPr>
          <a:xfrm>
            <a:off x="102966" y="6310155"/>
            <a:ext cx="6093994" cy="400110"/>
          </a:xfrm>
          <a:prstGeom prst="rect">
            <a:avLst/>
          </a:prstGeom>
          <a:noFill/>
        </p:spPr>
        <p:txBody>
          <a:bodyPr wrap="square">
            <a:spAutoFit/>
          </a:bodyPr>
          <a:lstStyle/>
          <a:p>
            <a:pPr algn="r"/>
            <a:r>
              <a:rPr lang="en-US" sz="1000" b="0" i="0" u="none" strike="noStrike" baseline="0">
                <a:latin typeface="LMRoman10-Regular"/>
              </a:rPr>
              <a:t>[MS18a] N. Mhaskar and W. Smyth. String covering with optimal covers. </a:t>
            </a:r>
            <a:r>
              <a:rPr lang="en-US" sz="1000" b="0" i="1" u="none" strike="noStrike" baseline="0">
                <a:latin typeface="LMRoman10-Italic"/>
              </a:rPr>
              <a:t>Journal of</a:t>
            </a:r>
          </a:p>
          <a:p>
            <a:pPr algn="r"/>
            <a:r>
              <a:rPr lang="pt-BR" sz="1000" b="0" i="1" u="none" strike="noStrike" baseline="0">
                <a:latin typeface="LMRoman10-Italic"/>
              </a:rPr>
              <a:t>Discrete Algorithms </a:t>
            </a:r>
            <a:r>
              <a:rPr lang="pt-BR" sz="1000" b="0" i="0" u="none" strike="noStrike" baseline="0">
                <a:latin typeface="LMRoman10-Regular"/>
              </a:rPr>
              <a:t>51 (2018), 26–38. </a:t>
            </a:r>
            <a:r>
              <a:rPr lang="pt-BR" sz="1000" b="0" i="0" u="none" strike="noStrike" baseline="0">
                <a:latin typeface="LMRomanCaps10-Regular"/>
              </a:rPr>
              <a:t>issn</a:t>
            </a:r>
            <a:r>
              <a:rPr lang="pt-BR" sz="1000" b="0" i="0" u="none" strike="noStrike" baseline="0">
                <a:latin typeface="LMRoman10-Regular"/>
              </a:rPr>
              <a:t>: 1570-8667.</a:t>
            </a:r>
            <a:endParaRPr lang="en-CA" sz="1000"/>
          </a:p>
        </p:txBody>
      </p:sp>
      <p:grpSp>
        <p:nvGrpSpPr>
          <p:cNvPr id="138" name="Group 137">
            <a:extLst>
              <a:ext uri="{FF2B5EF4-FFF2-40B4-BE49-F238E27FC236}">
                <a16:creationId xmlns:a16="http://schemas.microsoft.com/office/drawing/2014/main" id="{E2A25E17-9B4E-4C17-A1F7-CE651F4828C5}"/>
              </a:ext>
            </a:extLst>
          </p:cNvPr>
          <p:cNvGrpSpPr/>
          <p:nvPr/>
        </p:nvGrpSpPr>
        <p:grpSpPr>
          <a:xfrm>
            <a:off x="8568690" y="609712"/>
            <a:ext cx="1303020" cy="5638576"/>
            <a:chOff x="8568690" y="609712"/>
            <a:chExt cx="1303020" cy="5638576"/>
          </a:xfrm>
        </p:grpSpPr>
        <p:sp>
          <p:nvSpPr>
            <p:cNvPr id="14" name="Oval 13">
              <a:extLst>
                <a:ext uri="{FF2B5EF4-FFF2-40B4-BE49-F238E27FC236}">
                  <a16:creationId xmlns:a16="http://schemas.microsoft.com/office/drawing/2014/main" id="{5E203D51-417C-49A4-9A84-8EF2F0928181}"/>
                </a:ext>
              </a:extLst>
            </p:cNvPr>
            <p:cNvSpPr/>
            <p:nvPr/>
          </p:nvSpPr>
          <p:spPr>
            <a:xfrm>
              <a:off x="8682990" y="609712"/>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Main()</a:t>
              </a:r>
            </a:p>
          </p:txBody>
        </p:sp>
        <p:sp>
          <p:nvSpPr>
            <p:cNvPr id="16" name="Rectangle 15">
              <a:extLst>
                <a:ext uri="{FF2B5EF4-FFF2-40B4-BE49-F238E27FC236}">
                  <a16:creationId xmlns:a16="http://schemas.microsoft.com/office/drawing/2014/main" id="{AAFC3184-0AB7-4051-9C91-D8E6A2505BD8}"/>
                </a:ext>
              </a:extLst>
            </p:cNvPr>
            <p:cNvSpPr/>
            <p:nvPr/>
          </p:nvSpPr>
          <p:spPr>
            <a:xfrm>
              <a:off x="8568690" y="1402962"/>
              <a:ext cx="1303020"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latin typeface="Courier New" panose="02070309020205020404" pitchFamily="49" charset="0"/>
                  <a:cs typeface="Courier New" panose="02070309020205020404" pitchFamily="49" charset="0"/>
                </a:rPr>
                <a:t>Compute_MC</a:t>
              </a:r>
              <a:r>
                <a:rPr lang="en-CA" sz="1200">
                  <a:latin typeface="Courier New" panose="02070309020205020404" pitchFamily="49" charset="0"/>
                  <a:cs typeface="Courier New" panose="02070309020205020404" pitchFamily="49" charset="0"/>
                </a:rPr>
                <a:t>()</a:t>
              </a:r>
            </a:p>
          </p:txBody>
        </p:sp>
        <p:sp>
          <p:nvSpPr>
            <p:cNvPr id="18" name="Rectangle: Rounded Corners 17">
              <a:extLst>
                <a:ext uri="{FF2B5EF4-FFF2-40B4-BE49-F238E27FC236}">
                  <a16:creationId xmlns:a16="http://schemas.microsoft.com/office/drawing/2014/main" id="{FFCF6380-A8A0-44DE-A38A-52522787A87D}"/>
                </a:ext>
              </a:extLst>
            </p:cNvPr>
            <p:cNvSpPr/>
            <p:nvPr/>
          </p:nvSpPr>
          <p:spPr>
            <a:xfrm>
              <a:off x="8831304" y="1985582"/>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SA</a:t>
              </a:r>
            </a:p>
          </p:txBody>
        </p:sp>
        <p:sp>
          <p:nvSpPr>
            <p:cNvPr id="33" name="Rectangle: Rounded Corners 32">
              <a:extLst>
                <a:ext uri="{FF2B5EF4-FFF2-40B4-BE49-F238E27FC236}">
                  <a16:creationId xmlns:a16="http://schemas.microsoft.com/office/drawing/2014/main" id="{EB6C3E2B-CF12-4F14-B95D-BBDEA3D05DB9}"/>
                </a:ext>
              </a:extLst>
            </p:cNvPr>
            <p:cNvSpPr/>
            <p:nvPr/>
          </p:nvSpPr>
          <p:spPr>
            <a:xfrm>
              <a:off x="8831304" y="2586978"/>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LCP</a:t>
              </a:r>
            </a:p>
          </p:txBody>
        </p:sp>
        <p:sp>
          <p:nvSpPr>
            <p:cNvPr id="34" name="Rectangle: Rounded Corners 33">
              <a:extLst>
                <a:ext uri="{FF2B5EF4-FFF2-40B4-BE49-F238E27FC236}">
                  <a16:creationId xmlns:a16="http://schemas.microsoft.com/office/drawing/2014/main" id="{12D097DA-539E-4700-9600-CD3BBC8F053A}"/>
                </a:ext>
              </a:extLst>
            </p:cNvPr>
            <p:cNvSpPr/>
            <p:nvPr/>
          </p:nvSpPr>
          <p:spPr>
            <a:xfrm>
              <a:off x="8841228" y="3188374"/>
              <a:ext cx="75476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RSF</a:t>
              </a:r>
            </a:p>
          </p:txBody>
        </p:sp>
        <p:sp>
          <p:nvSpPr>
            <p:cNvPr id="38" name="Rectangle: Rounded Corners 37">
              <a:extLst>
                <a:ext uri="{FF2B5EF4-FFF2-40B4-BE49-F238E27FC236}">
                  <a16:creationId xmlns:a16="http://schemas.microsoft.com/office/drawing/2014/main" id="{36B80F05-843C-4033-86E1-FF1C67C8061F}"/>
                </a:ext>
              </a:extLst>
            </p:cNvPr>
            <p:cNvSpPr/>
            <p:nvPr/>
          </p:nvSpPr>
          <p:spPr>
            <a:xfrm>
              <a:off x="8839703" y="3789770"/>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OLP</a:t>
              </a:r>
            </a:p>
          </p:txBody>
        </p:sp>
        <p:sp>
          <p:nvSpPr>
            <p:cNvPr id="39" name="Rectangle: Rounded Corners 38">
              <a:extLst>
                <a:ext uri="{FF2B5EF4-FFF2-40B4-BE49-F238E27FC236}">
                  <a16:creationId xmlns:a16="http://schemas.microsoft.com/office/drawing/2014/main" id="{61FF4325-4A2F-49E5-99E3-5D739F2EE0AF}"/>
                </a:ext>
              </a:extLst>
            </p:cNvPr>
            <p:cNvSpPr/>
            <p:nvPr/>
          </p:nvSpPr>
          <p:spPr>
            <a:xfrm>
              <a:off x="8839703" y="4391166"/>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RSPC</a:t>
              </a:r>
            </a:p>
          </p:txBody>
        </p:sp>
        <p:sp>
          <p:nvSpPr>
            <p:cNvPr id="40" name="Rectangle: Rounded Corners 39">
              <a:extLst>
                <a:ext uri="{FF2B5EF4-FFF2-40B4-BE49-F238E27FC236}">
                  <a16:creationId xmlns:a16="http://schemas.microsoft.com/office/drawing/2014/main" id="{D8CC045F-15F3-42B6-A838-1D6680F44917}"/>
                </a:ext>
              </a:extLst>
            </p:cNvPr>
            <p:cNvSpPr/>
            <p:nvPr/>
          </p:nvSpPr>
          <p:spPr>
            <a:xfrm>
              <a:off x="8768576" y="4973786"/>
              <a:ext cx="903249" cy="4648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solidFill>
                    <a:schemeClr val="tx1"/>
                  </a:solidFill>
                  <a:latin typeface="Courier New" panose="02070309020205020404" pitchFamily="49" charset="0"/>
                  <a:cs typeface="Courier New" panose="02070309020205020404" pitchFamily="49" charset="0"/>
                </a:rPr>
                <a:t>MC_List</a:t>
              </a:r>
              <a:endParaRPr lang="en-CA" sz="1200" baseline="-25000">
                <a:solidFill>
                  <a:schemeClr val="tx1"/>
                </a:solidFill>
                <a:latin typeface="Courier New" panose="02070309020205020404" pitchFamily="49" charset="0"/>
                <a:cs typeface="Courier New" panose="02070309020205020404" pitchFamily="49" charset="0"/>
              </a:endParaRPr>
            </a:p>
          </p:txBody>
        </p:sp>
        <p:sp>
          <p:nvSpPr>
            <p:cNvPr id="41" name="Oval 40">
              <a:extLst>
                <a:ext uri="{FF2B5EF4-FFF2-40B4-BE49-F238E27FC236}">
                  <a16:creationId xmlns:a16="http://schemas.microsoft.com/office/drawing/2014/main" id="{40625628-2BD4-453D-A7CE-C1EAC4AA269B}"/>
                </a:ext>
              </a:extLst>
            </p:cNvPr>
            <p:cNvSpPr/>
            <p:nvPr/>
          </p:nvSpPr>
          <p:spPr>
            <a:xfrm>
              <a:off x="8682990" y="5556409"/>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Output</a:t>
              </a:r>
            </a:p>
          </p:txBody>
        </p:sp>
        <p:cxnSp>
          <p:nvCxnSpPr>
            <p:cNvPr id="49" name="Connector: Elbow 48">
              <a:extLst>
                <a:ext uri="{FF2B5EF4-FFF2-40B4-BE49-F238E27FC236}">
                  <a16:creationId xmlns:a16="http://schemas.microsoft.com/office/drawing/2014/main" id="{187295D2-6AD6-408A-9C87-B0B637358682}"/>
                </a:ext>
              </a:extLst>
            </p:cNvPr>
            <p:cNvCxnSpPr>
              <a:cxnSpLocks/>
            </p:cNvCxnSpPr>
            <p:nvPr/>
          </p:nvCxnSpPr>
          <p:spPr>
            <a:xfrm rot="16200000" flipH="1">
              <a:off x="9164821" y="1349102"/>
              <a:ext cx="110759" cy="6350"/>
            </a:xfrm>
            <a:prstGeom prst="bentConnector3">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2B0D18A-F1A2-4803-B1FC-19A2256FA6CF}"/>
                </a:ext>
              </a:extLst>
            </p:cNvPr>
            <p:cNvCxnSpPr>
              <a:cxnSpLocks/>
            </p:cNvCxnSpPr>
            <p:nvPr/>
          </p:nvCxnSpPr>
          <p:spPr>
            <a:xfrm flipH="1">
              <a:off x="9220200" y="5433912"/>
              <a:ext cx="1" cy="127191"/>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CF101194-27EB-4FEB-A348-A00778296D2F}"/>
                </a:ext>
              </a:extLst>
            </p:cNvPr>
            <p:cNvCxnSpPr>
              <a:cxnSpLocks/>
              <a:endCxn id="18" idx="0"/>
            </p:cNvCxnSpPr>
            <p:nvPr/>
          </p:nvCxnSpPr>
          <p:spPr>
            <a:xfrm flipH="1">
              <a:off x="9218612" y="1863088"/>
              <a:ext cx="1588" cy="122494"/>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096ADA96-F122-471F-B553-8C5E94C38E2D}"/>
                </a:ext>
              </a:extLst>
            </p:cNvPr>
            <p:cNvCxnSpPr>
              <a:cxnSpLocks/>
              <a:stCxn id="18" idx="2"/>
              <a:endCxn id="33" idx="0"/>
            </p:cNvCxnSpPr>
            <p:nvPr/>
          </p:nvCxnSpPr>
          <p:spPr>
            <a:xfrm>
              <a:off x="9218612" y="2450402"/>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12CF6D03-8A74-42E6-9382-2A4D719C4350}"/>
                </a:ext>
              </a:extLst>
            </p:cNvPr>
            <p:cNvCxnSpPr>
              <a:cxnSpLocks/>
              <a:stCxn id="33" idx="2"/>
              <a:endCxn id="34" idx="0"/>
            </p:cNvCxnSpPr>
            <p:nvPr/>
          </p:nvCxnSpPr>
          <p:spPr>
            <a:xfrm>
              <a:off x="9218612" y="3051798"/>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D34B792D-EFCA-41A2-905E-F739FD1AA2E1}"/>
                </a:ext>
              </a:extLst>
            </p:cNvPr>
            <p:cNvCxnSpPr>
              <a:cxnSpLocks/>
              <a:stCxn id="34" idx="2"/>
              <a:endCxn id="38" idx="0"/>
            </p:cNvCxnSpPr>
            <p:nvPr/>
          </p:nvCxnSpPr>
          <p:spPr>
            <a:xfrm>
              <a:off x="9218612" y="3653194"/>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0F456054-ACD8-4328-BC40-E398A24DEDE2}"/>
                </a:ext>
              </a:extLst>
            </p:cNvPr>
            <p:cNvCxnSpPr>
              <a:cxnSpLocks/>
              <a:stCxn id="38" idx="2"/>
              <a:endCxn id="39" idx="0"/>
            </p:cNvCxnSpPr>
            <p:nvPr/>
          </p:nvCxnSpPr>
          <p:spPr>
            <a:xfrm>
              <a:off x="9218612" y="4254590"/>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B247DDE2-E315-453A-BD3B-3B9325BC1243}"/>
                </a:ext>
              </a:extLst>
            </p:cNvPr>
            <p:cNvCxnSpPr>
              <a:cxnSpLocks/>
              <a:stCxn id="39" idx="2"/>
              <a:endCxn id="40" idx="0"/>
            </p:cNvCxnSpPr>
            <p:nvPr/>
          </p:nvCxnSpPr>
          <p:spPr>
            <a:xfrm>
              <a:off x="9218612" y="4855986"/>
              <a:ext cx="1589" cy="11780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6250914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4" name="Rectangle 23">
            <a:extLst>
              <a:ext uri="{FF2B5EF4-FFF2-40B4-BE49-F238E27FC236}">
                <a16:creationId xmlns:a16="http://schemas.microsoft.com/office/drawing/2014/main" id="{5A8C81AE-8F0D-49F3-9FB4-334B0DCDF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26" name="Picture 25">
            <a:extLst>
              <a:ext uri="{FF2B5EF4-FFF2-40B4-BE49-F238E27FC236}">
                <a16:creationId xmlns:a16="http://schemas.microsoft.com/office/drawing/2014/main" id="{29DA4B2B-B54E-43B4-A1A4-EB704F7F3D4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53001" t="54841" r="-1"/>
          <a:stretch/>
        </p:blipFill>
        <p:spPr>
          <a:xfrm>
            <a:off x="0" y="0"/>
            <a:ext cx="872377" cy="838200"/>
          </a:xfrm>
          <a:prstGeom prst="rect">
            <a:avLst/>
          </a:prstGeom>
        </p:spPr>
      </p:pic>
      <p:sp>
        <p:nvSpPr>
          <p:cNvPr id="2" name="Title 1">
            <a:extLst>
              <a:ext uri="{FF2B5EF4-FFF2-40B4-BE49-F238E27FC236}">
                <a16:creationId xmlns:a16="http://schemas.microsoft.com/office/drawing/2014/main" id="{6BD31A91-D1D4-432C-B271-5E0D6563E223}"/>
              </a:ext>
            </a:extLst>
          </p:cNvPr>
          <p:cNvSpPr>
            <a:spLocks noGrp="1"/>
          </p:cNvSpPr>
          <p:nvPr>
            <p:ph type="title"/>
          </p:nvPr>
        </p:nvSpPr>
        <p:spPr>
          <a:xfrm>
            <a:off x="838200" y="559813"/>
            <a:ext cx="5638800" cy="1573786"/>
          </a:xfrm>
        </p:spPr>
        <p:txBody>
          <a:bodyPr>
            <a:normAutofit/>
          </a:bodyPr>
          <a:lstStyle/>
          <a:p>
            <a:r>
              <a:rPr lang="en-CA">
                <a:solidFill>
                  <a:schemeClr val="tx2"/>
                </a:solidFill>
              </a:rPr>
              <a:t>eligible run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8E3F79B-2B59-460C-924E-DFB3A8CEB00C}"/>
                  </a:ext>
                </a:extLst>
              </p:cNvPr>
              <p:cNvSpPr>
                <a:spLocks noGrp="1"/>
              </p:cNvSpPr>
              <p:nvPr>
                <p:ph idx="1"/>
              </p:nvPr>
            </p:nvSpPr>
            <p:spPr>
              <a:xfrm>
                <a:off x="5366084" y="559814"/>
                <a:ext cx="5954562" cy="2117952"/>
              </a:xfrm>
            </p:spPr>
            <p:txBody>
              <a:bodyPr anchor="ctr">
                <a:normAutofit/>
              </a:bodyPr>
              <a:lstStyle/>
              <a:p>
                <a:pPr marL="0" indent="0" algn="ctr">
                  <a:buNone/>
                </a:pPr>
                <a:r>
                  <a:rPr lang="en-US" sz="1800">
                    <a:solidFill>
                      <a:schemeClr val="tx2"/>
                    </a:solidFill>
                  </a:rPr>
                  <a:t>An </a:t>
                </a:r>
                <a:r>
                  <a:rPr lang="en-US" sz="1800" b="1" i="1">
                    <a:solidFill>
                      <a:schemeClr val="tx2"/>
                    </a:solidFill>
                  </a:rPr>
                  <a:t>eligible run </a:t>
                </a:r>
                <a:r>
                  <a:rPr lang="en-US" sz="1800">
                    <a:solidFill>
                      <a:schemeClr val="tx2"/>
                    </a:solidFill>
                  </a:rPr>
                  <a:t>of </a:t>
                </a:r>
                <a14:m>
                  <m:oMath xmlns:m="http://schemas.openxmlformats.org/officeDocument/2006/math">
                    <m:r>
                      <a:rPr lang="en-US" sz="1800" b="1" i="1" dirty="0" smtClean="0">
                        <a:solidFill>
                          <a:schemeClr val="tx2"/>
                        </a:solidFill>
                        <a:latin typeface="Cambria Math" panose="02040503050406030204" pitchFamily="18" charset="0"/>
                      </a:rPr>
                      <m:t>𝒖</m:t>
                    </m:r>
                  </m:oMath>
                </a14:m>
                <a:r>
                  <a:rPr lang="en-US" sz="1800">
                    <a:solidFill>
                      <a:schemeClr val="tx2"/>
                    </a:solidFill>
                  </a:rPr>
                  <a:t> in </a:t>
                </a:r>
                <a14:m>
                  <m:oMath xmlns:m="http://schemas.openxmlformats.org/officeDocument/2006/math">
                    <m:r>
                      <a:rPr lang="en-US" sz="1800" b="1" i="1" dirty="0" smtClean="0">
                        <a:solidFill>
                          <a:schemeClr val="tx2"/>
                        </a:solidFill>
                        <a:latin typeface="Cambria Math" panose="02040503050406030204" pitchFamily="18" charset="0"/>
                      </a:rPr>
                      <m:t>𝒙</m:t>
                    </m:r>
                  </m:oMath>
                </a14:m>
                <a:r>
                  <a:rPr lang="en-US" sz="1800">
                    <a:solidFill>
                      <a:schemeClr val="tx2"/>
                    </a:solidFill>
                  </a:rPr>
                  <a:t> is a run </a:t>
                </a:r>
                <a14:m>
                  <m:oMath xmlns:m="http://schemas.openxmlformats.org/officeDocument/2006/math">
                    <m:r>
                      <a:rPr lang="en-US" sz="1800" b="1" i="1" dirty="0" smtClean="0">
                        <a:solidFill>
                          <a:schemeClr val="tx2"/>
                        </a:solidFill>
                        <a:latin typeface="Cambria Math" panose="02040503050406030204" pitchFamily="18" charset="0"/>
                      </a:rPr>
                      <m:t>𝒓</m:t>
                    </m:r>
                    <m:r>
                      <a:rPr lang="en-US" sz="1800" i="1" dirty="0" smtClean="0">
                        <a:solidFill>
                          <a:schemeClr val="tx2"/>
                        </a:solidFill>
                        <a:latin typeface="Cambria Math" panose="02040503050406030204" pitchFamily="18" charset="0"/>
                      </a:rPr>
                      <m:t> = </m:t>
                    </m:r>
                    <m:r>
                      <a:rPr lang="en-US" sz="1800" b="1" i="1" dirty="0" smtClean="0">
                        <a:solidFill>
                          <a:schemeClr val="tx2"/>
                        </a:solidFill>
                        <a:latin typeface="Cambria Math" panose="02040503050406030204" pitchFamily="18" charset="0"/>
                      </a:rPr>
                      <m:t>𝒙</m:t>
                    </m:r>
                    <m:r>
                      <a:rPr lang="en-US" sz="1800" i="1" dirty="0" smtClean="0">
                        <a:solidFill>
                          <a:schemeClr val="tx2"/>
                        </a:solidFill>
                        <a:latin typeface="Cambria Math" panose="02040503050406030204" pitchFamily="18" charset="0"/>
                      </a:rPr>
                      <m:t>[</m:t>
                    </m:r>
                    <m:r>
                      <a:rPr lang="en-US" sz="1800" i="1" dirty="0" err="1">
                        <a:solidFill>
                          <a:schemeClr val="tx2"/>
                        </a:solidFill>
                        <a:latin typeface="Cambria Math" panose="02040503050406030204" pitchFamily="18" charset="0"/>
                      </a:rPr>
                      <m:t>𝑖</m:t>
                    </m:r>
                    <m:r>
                      <a:rPr lang="en-US" sz="1800" i="1" dirty="0" smtClean="0">
                        <a:solidFill>
                          <a:schemeClr val="tx2"/>
                        </a:solidFill>
                        <a:latin typeface="Cambria Math" panose="02040503050406030204" pitchFamily="18" charset="0"/>
                      </a:rPr>
                      <m:t>..</m:t>
                    </m:r>
                    <m:r>
                      <a:rPr lang="en-US" sz="1800" i="1" dirty="0" smtClean="0">
                        <a:solidFill>
                          <a:schemeClr val="tx2"/>
                        </a:solidFill>
                        <a:latin typeface="Cambria Math" panose="02040503050406030204" pitchFamily="18" charset="0"/>
                      </a:rPr>
                      <m:t>𝑗</m:t>
                    </m:r>
                    <m:r>
                      <a:rPr lang="en-US" sz="1800" i="1" dirty="0" smtClean="0">
                        <a:solidFill>
                          <a:schemeClr val="tx2"/>
                        </a:solidFill>
                        <a:latin typeface="Cambria Math" panose="02040503050406030204" pitchFamily="18" charset="0"/>
                      </a:rPr>
                      <m:t>] = (</m:t>
                    </m:r>
                    <m:r>
                      <a:rPr lang="en-US" sz="1800" i="1" dirty="0" err="1">
                        <a:solidFill>
                          <a:schemeClr val="tx2"/>
                        </a:solidFill>
                        <a:latin typeface="Cambria Math" panose="02040503050406030204" pitchFamily="18" charset="0"/>
                      </a:rPr>
                      <m:t>𝑖</m:t>
                    </m:r>
                    <m:r>
                      <a:rPr lang="en-US" sz="1800" i="1" dirty="0" smtClean="0">
                        <a:solidFill>
                          <a:schemeClr val="tx2"/>
                        </a:solidFill>
                        <a:latin typeface="Cambria Math" panose="02040503050406030204" pitchFamily="18" charset="0"/>
                      </a:rPr>
                      <m:t>, </m:t>
                    </m:r>
                    <m:r>
                      <a:rPr lang="en-US" sz="1800" i="1" dirty="0" smtClean="0">
                        <a:solidFill>
                          <a:schemeClr val="tx2"/>
                        </a:solidFill>
                        <a:latin typeface="Cambria Math" panose="02040503050406030204" pitchFamily="18" charset="0"/>
                      </a:rPr>
                      <m:t>𝑗</m:t>
                    </m:r>
                    <m:r>
                      <a:rPr lang="en-US" sz="1800" i="1" dirty="0" smtClean="0">
                        <a:solidFill>
                          <a:schemeClr val="tx2"/>
                        </a:solidFill>
                        <a:latin typeface="Cambria Math" panose="02040503050406030204" pitchFamily="18" charset="0"/>
                      </a:rPr>
                      <m:t>, </m:t>
                    </m:r>
                    <m:r>
                      <a:rPr lang="en-US" sz="1800" i="1" dirty="0" smtClean="0">
                        <a:solidFill>
                          <a:schemeClr val="tx2"/>
                        </a:solidFill>
                        <a:latin typeface="Cambria Math" panose="02040503050406030204" pitchFamily="18" charset="0"/>
                      </a:rPr>
                      <m:t>𝑝</m:t>
                    </m:r>
                    <m:r>
                      <a:rPr lang="en-US" sz="1800" i="1" dirty="0" smtClean="0">
                        <a:solidFill>
                          <a:schemeClr val="tx2"/>
                        </a:solidFill>
                        <a:latin typeface="Cambria Math" panose="02040503050406030204" pitchFamily="18" charset="0"/>
                      </a:rPr>
                      <m:t>) </m:t>
                    </m:r>
                  </m:oMath>
                </a14:m>
                <a:r>
                  <a:rPr lang="en-US" sz="1800">
                    <a:solidFill>
                      <a:schemeClr val="tx2"/>
                    </a:solidFill>
                  </a:rPr>
                  <a:t> </a:t>
                </a:r>
                <a:br>
                  <a:rPr lang="en-US" sz="1800">
                    <a:solidFill>
                      <a:schemeClr val="tx2"/>
                    </a:solidFill>
                  </a:rPr>
                </a:br>
                <a:r>
                  <a:rPr lang="en-US" sz="1800">
                    <a:solidFill>
                      <a:schemeClr val="tx2"/>
                    </a:solidFill>
                  </a:rPr>
                  <a:t>where </a:t>
                </a:r>
                <a14:m>
                  <m:oMath xmlns:m="http://schemas.openxmlformats.org/officeDocument/2006/math">
                    <m:r>
                      <a:rPr lang="en-US" sz="1800" b="1" i="1" dirty="0">
                        <a:solidFill>
                          <a:schemeClr val="tx2"/>
                        </a:solidFill>
                        <a:latin typeface="Cambria Math" panose="02040503050406030204" pitchFamily="18" charset="0"/>
                      </a:rPr>
                      <m:t>𝒖</m:t>
                    </m:r>
                  </m:oMath>
                </a14:m>
                <a:r>
                  <a:rPr lang="en-US" sz="1800">
                    <a:solidFill>
                      <a:schemeClr val="tx2"/>
                    </a:solidFill>
                  </a:rPr>
                  <a:t> occurs at least twice inside </a:t>
                </a:r>
                <a14:m>
                  <m:oMath xmlns:m="http://schemas.openxmlformats.org/officeDocument/2006/math">
                    <m:r>
                      <a:rPr lang="en-US" sz="1800" b="1" i="1" dirty="0" smtClean="0">
                        <a:solidFill>
                          <a:schemeClr val="tx2"/>
                        </a:solidFill>
                        <a:latin typeface="Cambria Math" panose="02040503050406030204" pitchFamily="18" charset="0"/>
                      </a:rPr>
                      <m:t>𝒓</m:t>
                    </m:r>
                  </m:oMath>
                </a14:m>
                <a:r>
                  <a:rPr lang="en-US" sz="1800">
                    <a:solidFill>
                      <a:schemeClr val="tx2"/>
                    </a:solidFill>
                  </a:rPr>
                  <a:t>  (</a:t>
                </a:r>
                <a14:m>
                  <m:oMath xmlns:m="http://schemas.openxmlformats.org/officeDocument/2006/math">
                    <m:r>
                      <a:rPr lang="en-US" sz="1800" i="1" dirty="0" smtClean="0">
                        <a:solidFill>
                          <a:schemeClr val="tx2"/>
                        </a:solidFill>
                        <a:latin typeface="Cambria Math" panose="02040503050406030204" pitchFamily="18" charset="0"/>
                      </a:rPr>
                      <m:t>𝑓</m:t>
                    </m:r>
                    <m:r>
                      <a:rPr lang="en-US" sz="1800" b="1" i="1" baseline="-25000" dirty="0" err="1">
                        <a:solidFill>
                          <a:schemeClr val="tx2"/>
                        </a:solidFill>
                        <a:latin typeface="Cambria Math" panose="02040503050406030204" pitchFamily="18" charset="0"/>
                      </a:rPr>
                      <m:t>𝒓</m:t>
                    </m:r>
                    <m:r>
                      <a:rPr lang="en-US" sz="1800" i="1" baseline="-25000" dirty="0" err="1">
                        <a:solidFill>
                          <a:schemeClr val="tx2"/>
                        </a:solidFill>
                        <a:latin typeface="Cambria Math" panose="02040503050406030204" pitchFamily="18" charset="0"/>
                      </a:rPr>
                      <m:t>,</m:t>
                    </m:r>
                    <m:r>
                      <a:rPr lang="en-US" sz="1800" b="1" i="1" baseline="-25000" dirty="0" err="1">
                        <a:solidFill>
                          <a:schemeClr val="tx2"/>
                        </a:solidFill>
                        <a:latin typeface="Cambria Math" panose="02040503050406030204" pitchFamily="18" charset="0"/>
                      </a:rPr>
                      <m:t>𝒖</m:t>
                    </m:r>
                    <m:r>
                      <a:rPr lang="en-US" sz="1800" i="1" dirty="0" smtClean="0">
                        <a:solidFill>
                          <a:schemeClr val="tx2"/>
                        </a:solidFill>
                        <a:latin typeface="Cambria Math" panose="02040503050406030204" pitchFamily="18" charset="0"/>
                      </a:rPr>
                      <m:t>≥2</m:t>
                    </m:r>
                  </m:oMath>
                </a14:m>
                <a:r>
                  <a:rPr lang="en-US" sz="1800">
                    <a:solidFill>
                      <a:schemeClr val="tx2"/>
                    </a:solidFill>
                  </a:rPr>
                  <a:t>) </a:t>
                </a:r>
                <a:br>
                  <a:rPr lang="en-US" sz="1800">
                    <a:solidFill>
                      <a:schemeClr val="tx2"/>
                    </a:solidFill>
                  </a:rPr>
                </a:br>
                <a:r>
                  <a:rPr lang="en-US" sz="1800">
                    <a:solidFill>
                      <a:schemeClr val="tx2"/>
                    </a:solidFill>
                  </a:rPr>
                  <a:t>and the base </a:t>
                </a:r>
                <a14:m>
                  <m:oMath xmlns:m="http://schemas.openxmlformats.org/officeDocument/2006/math">
                    <m:r>
                      <a:rPr lang="en-US" sz="1800" b="1" i="1" dirty="0" smtClean="0">
                        <a:solidFill>
                          <a:schemeClr val="tx2"/>
                        </a:solidFill>
                        <a:latin typeface="Cambria Math" panose="02040503050406030204" pitchFamily="18" charset="0"/>
                      </a:rPr>
                      <m:t>𝒃</m:t>
                    </m:r>
                  </m:oMath>
                </a14:m>
                <a:r>
                  <a:rPr lang="en-US" sz="1800">
                    <a:solidFill>
                      <a:schemeClr val="tx2"/>
                    </a:solidFill>
                  </a:rPr>
                  <a:t> is shorter than </a:t>
                </a:r>
                <a14:m>
                  <m:oMath xmlns:m="http://schemas.openxmlformats.org/officeDocument/2006/math">
                    <m:r>
                      <a:rPr lang="en-US" sz="1800" b="1" i="1" dirty="0">
                        <a:solidFill>
                          <a:schemeClr val="tx2"/>
                        </a:solidFill>
                        <a:latin typeface="Cambria Math" panose="02040503050406030204" pitchFamily="18" charset="0"/>
                      </a:rPr>
                      <m:t>𝒖</m:t>
                    </m:r>
                  </m:oMath>
                </a14:m>
                <a:r>
                  <a:rPr lang="en-US" sz="1800">
                    <a:solidFill>
                      <a:schemeClr val="tx2"/>
                    </a:solidFill>
                  </a:rPr>
                  <a:t>  (</a:t>
                </a:r>
                <a14:m>
                  <m:oMath xmlns:m="http://schemas.openxmlformats.org/officeDocument/2006/math">
                    <m:r>
                      <a:rPr lang="en-US" sz="1800" i="1" dirty="0" smtClean="0">
                        <a:solidFill>
                          <a:schemeClr val="tx2"/>
                        </a:solidFill>
                        <a:latin typeface="Cambria Math" panose="02040503050406030204" pitchFamily="18" charset="0"/>
                      </a:rPr>
                      <m:t>𝑝</m:t>
                    </m:r>
                    <m:r>
                      <a:rPr lang="en-US" sz="1800" i="1" dirty="0" smtClean="0">
                        <a:solidFill>
                          <a:schemeClr val="tx2"/>
                        </a:solidFill>
                        <a:latin typeface="Cambria Math" panose="02040503050406030204" pitchFamily="18" charset="0"/>
                      </a:rPr>
                      <m:t> &lt; |</m:t>
                    </m:r>
                    <m:r>
                      <a:rPr lang="en-US" sz="1800" b="1" i="1" dirty="0" smtClean="0">
                        <a:solidFill>
                          <a:schemeClr val="tx2"/>
                        </a:solidFill>
                        <a:latin typeface="Cambria Math" panose="02040503050406030204" pitchFamily="18" charset="0"/>
                      </a:rPr>
                      <m:t>𝒖</m:t>
                    </m:r>
                    <m:r>
                      <a:rPr lang="en-US" sz="1800" i="1" dirty="0" smtClean="0">
                        <a:solidFill>
                          <a:schemeClr val="tx2"/>
                        </a:solidFill>
                        <a:latin typeface="Cambria Math" panose="02040503050406030204" pitchFamily="18" charset="0"/>
                      </a:rPr>
                      <m:t>|</m:t>
                    </m:r>
                  </m:oMath>
                </a14:m>
                <a:r>
                  <a:rPr lang="en-US" sz="1800">
                    <a:solidFill>
                      <a:schemeClr val="tx2"/>
                    </a:solidFill>
                  </a:rPr>
                  <a:t>).</a:t>
                </a:r>
                <a:endParaRPr lang="en-CA" sz="1800">
                  <a:solidFill>
                    <a:schemeClr val="tx2"/>
                  </a:solidFill>
                </a:endParaRPr>
              </a:p>
            </p:txBody>
          </p:sp>
        </mc:Choice>
        <mc:Fallback xmlns="">
          <p:sp>
            <p:nvSpPr>
              <p:cNvPr id="3" name="Content Placeholder 2">
                <a:extLst>
                  <a:ext uri="{FF2B5EF4-FFF2-40B4-BE49-F238E27FC236}">
                    <a16:creationId xmlns:a16="http://schemas.microsoft.com/office/drawing/2014/main" id="{58E3F79B-2B59-460C-924E-DFB3A8CEB00C}"/>
                  </a:ext>
                </a:extLst>
              </p:cNvPr>
              <p:cNvSpPr>
                <a:spLocks noGrp="1" noRot="1" noChangeAspect="1" noMove="1" noResize="1" noEditPoints="1" noAdjustHandles="1" noChangeArrowheads="1" noChangeShapeType="1" noTextEdit="1"/>
              </p:cNvSpPr>
              <p:nvPr>
                <p:ph idx="1"/>
              </p:nvPr>
            </p:nvSpPr>
            <p:spPr>
              <a:xfrm>
                <a:off x="5366084" y="559814"/>
                <a:ext cx="5954562" cy="2117952"/>
              </a:xfrm>
              <a:blipFill>
                <a:blip r:embed="rId3"/>
                <a:stretch>
                  <a:fillRect/>
                </a:stretch>
              </a:blipFill>
            </p:spPr>
            <p:txBody>
              <a:bodyPr/>
              <a:lstStyle/>
              <a:p>
                <a:r>
                  <a:rPr lang="en-CA">
                    <a:noFill/>
                  </a:rPr>
                  <a:t> </a:t>
                </a:r>
              </a:p>
            </p:txBody>
          </p:sp>
        </mc:Fallback>
      </mc:AlternateContent>
      <p:pic>
        <p:nvPicPr>
          <p:cNvPr id="6" name="Picture 5">
            <a:extLst>
              <a:ext uri="{FF2B5EF4-FFF2-40B4-BE49-F238E27FC236}">
                <a16:creationId xmlns:a16="http://schemas.microsoft.com/office/drawing/2014/main" id="{7BA138E7-1FA6-4256-A6BA-21BA332ECAA0}"/>
              </a:ext>
            </a:extLst>
          </p:cNvPr>
          <p:cNvPicPr>
            <a:picLocks noChangeAspect="1"/>
          </p:cNvPicPr>
          <p:nvPr/>
        </p:nvPicPr>
        <p:blipFill>
          <a:blip r:embed="rId4">
            <a:extLst>
              <a:ext uri="{28A0092B-C50C-407E-A947-70E740481C1C}">
                <a14:useLocalDpi xmlns:a14="http://schemas.microsoft.com/office/drawing/2010/main" val="0"/>
              </a:ext>
            </a:extLst>
          </a:blip>
          <a:srcRect l="40" r="40"/>
          <a:stretch/>
        </p:blipFill>
        <p:spPr>
          <a:xfrm>
            <a:off x="838200" y="2693412"/>
            <a:ext cx="10482446" cy="2117953"/>
          </a:xfrm>
          <a:prstGeom prst="rect">
            <a:avLst/>
          </a:prstGeom>
        </p:spPr>
      </p:pic>
      <p:pic>
        <p:nvPicPr>
          <p:cNvPr id="28" name="Picture 27">
            <a:extLst>
              <a:ext uri="{FF2B5EF4-FFF2-40B4-BE49-F238E27FC236}">
                <a16:creationId xmlns:a16="http://schemas.microsoft.com/office/drawing/2014/main" id="{1C32610F-5445-4E12-87F6-F0591ABE7A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r="73964"/>
          <a:stretch/>
        </p:blipFill>
        <p:spPr>
          <a:xfrm>
            <a:off x="11527047" y="3144779"/>
            <a:ext cx="661905" cy="2548349"/>
          </a:xfrm>
          <a:prstGeom prst="rect">
            <a:avLst/>
          </a:prstGeom>
        </p:spPr>
      </p:pic>
      <p:sp>
        <p:nvSpPr>
          <p:cNvPr id="4" name="Slide Number Placeholder 3">
            <a:extLst>
              <a:ext uri="{FF2B5EF4-FFF2-40B4-BE49-F238E27FC236}">
                <a16:creationId xmlns:a16="http://schemas.microsoft.com/office/drawing/2014/main" id="{0E7C96DB-BD8C-4DA2-8F31-52AF8CF29A2C}"/>
              </a:ext>
            </a:extLst>
          </p:cNvPr>
          <p:cNvSpPr>
            <a:spLocks noGrp="1"/>
          </p:cNvSpPr>
          <p:nvPr>
            <p:ph type="sldNum" sz="quarter" idx="12"/>
          </p:nvPr>
        </p:nvSpPr>
        <p:spPr>
          <a:xfrm>
            <a:off x="8610600" y="6324600"/>
            <a:ext cx="2743200" cy="365125"/>
          </a:xfrm>
        </p:spPr>
        <p:txBody>
          <a:bodyPr>
            <a:normAutofit/>
          </a:bodyPr>
          <a:lstStyle/>
          <a:p>
            <a:pPr>
              <a:spcAft>
                <a:spcPts val="600"/>
              </a:spcAft>
            </a:pPr>
            <a:fld id="{73B850FF-6169-4056-8077-06FFA93A5366}" type="slidenum">
              <a:rPr lang="en-US" smtClean="0">
                <a:solidFill>
                  <a:schemeClr val="tx1">
                    <a:alpha val="60000"/>
                  </a:schemeClr>
                </a:solidFill>
              </a:rPr>
              <a:pPr>
                <a:spcAft>
                  <a:spcPts val="600"/>
                </a:spcAft>
              </a:pPr>
              <a:t>97</a:t>
            </a:fld>
            <a:endParaRPr lang="en-US">
              <a:solidFill>
                <a:schemeClr val="tx1">
                  <a:alpha val="60000"/>
                </a:schemeClr>
              </a:solidFill>
            </a:endParaRPr>
          </a:p>
        </p:txBody>
      </p:sp>
      <p:sp>
        <p:nvSpPr>
          <p:cNvPr id="20" name="TextBox 19">
            <a:extLst>
              <a:ext uri="{FF2B5EF4-FFF2-40B4-BE49-F238E27FC236}">
                <a16:creationId xmlns:a16="http://schemas.microsoft.com/office/drawing/2014/main" id="{A8A780C2-69D8-488F-9BD8-83146A0EA597}"/>
              </a:ext>
            </a:extLst>
          </p:cNvPr>
          <p:cNvSpPr txBox="1"/>
          <p:nvPr/>
        </p:nvSpPr>
        <p:spPr>
          <a:xfrm>
            <a:off x="3049485" y="5124271"/>
            <a:ext cx="6093994" cy="1200329"/>
          </a:xfrm>
          <a:prstGeom prst="rect">
            <a:avLst/>
          </a:prstGeom>
          <a:noFill/>
        </p:spPr>
        <p:txBody>
          <a:bodyPr wrap="square">
            <a:spAutoFit/>
          </a:bodyPr>
          <a:lstStyle/>
          <a:p>
            <a:pPr marL="0" indent="0" algn="ctr">
              <a:buNone/>
            </a:pPr>
            <a:r>
              <a:rPr lang="en-US" sz="1800" i="1">
                <a:solidFill>
                  <a:schemeClr val="tx2"/>
                </a:solidFill>
                <a:cs typeface="Courier New" panose="02070309020205020404" pitchFamily="49" charset="0"/>
              </a:rPr>
              <a:t>“Suppose </a:t>
            </a:r>
            <a:r>
              <a:rPr lang="en-US" sz="1800" b="1" i="1">
                <a:solidFill>
                  <a:schemeClr val="tx2"/>
                </a:solidFill>
                <a:cs typeface="Courier New" panose="02070309020205020404" pitchFamily="49" charset="0"/>
              </a:rPr>
              <a:t>u</a:t>
            </a:r>
            <a:r>
              <a:rPr lang="en-US" sz="1800" i="1">
                <a:solidFill>
                  <a:schemeClr val="tx2"/>
                </a:solidFill>
                <a:cs typeface="Courier New" panose="02070309020205020404" pitchFamily="49" charset="0"/>
              </a:rPr>
              <a:t> is a substring of </a:t>
            </a:r>
            <a:r>
              <a:rPr lang="en-US" sz="1800" b="1" i="1">
                <a:solidFill>
                  <a:schemeClr val="tx2"/>
                </a:solidFill>
                <a:cs typeface="Courier New" panose="02070309020205020404" pitchFamily="49" charset="0"/>
              </a:rPr>
              <a:t>x</a:t>
            </a:r>
            <a:r>
              <a:rPr lang="en-US" sz="1800" i="1">
                <a:solidFill>
                  <a:schemeClr val="tx2"/>
                </a:solidFill>
                <a:cs typeface="Courier New" panose="02070309020205020404" pitchFamily="49" charset="0"/>
              </a:rPr>
              <a:t>, </a:t>
            </a:r>
            <a:br>
              <a:rPr lang="en-US" sz="1800" i="1">
                <a:solidFill>
                  <a:schemeClr val="tx2"/>
                </a:solidFill>
                <a:cs typeface="Courier New" panose="02070309020205020404" pitchFamily="49" charset="0"/>
              </a:rPr>
            </a:br>
            <a:r>
              <a:rPr lang="en-US" sz="1800" i="1">
                <a:solidFill>
                  <a:schemeClr val="tx2"/>
                </a:solidFill>
                <a:cs typeface="Courier New" panose="02070309020205020404" pitchFamily="49" charset="0"/>
              </a:rPr>
              <a:t>and </a:t>
            </a:r>
            <a:r>
              <a:rPr lang="en-US" sz="1800" b="1" i="1">
                <a:solidFill>
                  <a:schemeClr val="tx2"/>
                </a:solidFill>
                <a:cs typeface="Courier New" panose="02070309020205020404" pitchFamily="49" charset="0"/>
              </a:rPr>
              <a:t>r</a:t>
            </a:r>
            <a:r>
              <a:rPr lang="en-US" sz="1800" i="1">
                <a:solidFill>
                  <a:schemeClr val="tx2"/>
                </a:solidFill>
                <a:cs typeface="Courier New" panose="02070309020205020404" pitchFamily="49" charset="0"/>
              </a:rPr>
              <a:t> is an </a:t>
            </a:r>
            <a:r>
              <a:rPr lang="en-US" sz="1800" b="1" i="1">
                <a:solidFill>
                  <a:schemeClr val="tx2"/>
                </a:solidFill>
                <a:cs typeface="Courier New" panose="02070309020205020404" pitchFamily="49" charset="0"/>
              </a:rPr>
              <a:t>eligible run </a:t>
            </a:r>
            <a:r>
              <a:rPr lang="en-US" sz="1800" i="1">
                <a:solidFill>
                  <a:schemeClr val="tx2"/>
                </a:solidFill>
                <a:cs typeface="Courier New" panose="02070309020205020404" pitchFamily="49" charset="0"/>
              </a:rPr>
              <a:t>of </a:t>
            </a:r>
            <a:r>
              <a:rPr lang="en-US" sz="1800" b="1" i="1">
                <a:solidFill>
                  <a:schemeClr val="tx2"/>
                </a:solidFill>
                <a:cs typeface="Courier New" panose="02070309020205020404" pitchFamily="49" charset="0"/>
              </a:rPr>
              <a:t>u</a:t>
            </a:r>
            <a:r>
              <a:rPr lang="en-US" sz="1800" i="1">
                <a:solidFill>
                  <a:schemeClr val="tx2"/>
                </a:solidFill>
                <a:cs typeface="Courier New" panose="02070309020205020404" pitchFamily="49" charset="0"/>
              </a:rPr>
              <a:t>.</a:t>
            </a:r>
          </a:p>
          <a:p>
            <a:pPr marL="0" indent="0" algn="ctr">
              <a:buNone/>
            </a:pPr>
            <a:r>
              <a:rPr lang="en-US" sz="1800" i="1">
                <a:solidFill>
                  <a:schemeClr val="tx2"/>
                </a:solidFill>
                <a:cs typeface="Courier New" panose="02070309020205020404" pitchFamily="49" charset="0"/>
              </a:rPr>
              <a:t>Then any two consecutive occurrences </a:t>
            </a:r>
            <a:br>
              <a:rPr lang="en-US" sz="1800" i="1">
                <a:solidFill>
                  <a:schemeClr val="tx2"/>
                </a:solidFill>
                <a:cs typeface="Courier New" panose="02070309020205020404" pitchFamily="49" charset="0"/>
              </a:rPr>
            </a:br>
            <a:r>
              <a:rPr lang="en-US" sz="1800" i="1">
                <a:solidFill>
                  <a:schemeClr val="tx2"/>
                </a:solidFill>
                <a:cs typeface="Courier New" panose="02070309020205020404" pitchFamily="49" charset="0"/>
              </a:rPr>
              <a:t>of </a:t>
            </a:r>
            <a:r>
              <a:rPr lang="en-US" sz="1800" b="1" i="1">
                <a:solidFill>
                  <a:schemeClr val="tx2"/>
                </a:solidFill>
                <a:cs typeface="Courier New" panose="02070309020205020404" pitchFamily="49" charset="0"/>
              </a:rPr>
              <a:t>u</a:t>
            </a:r>
            <a:r>
              <a:rPr lang="en-US" sz="1800" i="1">
                <a:solidFill>
                  <a:schemeClr val="tx2"/>
                </a:solidFill>
                <a:cs typeface="Courier New" panose="02070309020205020404" pitchFamily="49" charset="0"/>
              </a:rPr>
              <a:t> in </a:t>
            </a:r>
            <a:r>
              <a:rPr lang="en-US" sz="1800" b="1" i="1">
                <a:solidFill>
                  <a:schemeClr val="tx2"/>
                </a:solidFill>
                <a:cs typeface="Courier New" panose="02070309020205020404" pitchFamily="49" charset="0"/>
              </a:rPr>
              <a:t>r</a:t>
            </a:r>
            <a:r>
              <a:rPr lang="en-US" sz="1800" i="1">
                <a:solidFill>
                  <a:schemeClr val="tx2"/>
                </a:solidFill>
                <a:cs typeface="Courier New" panose="02070309020205020404" pitchFamily="49" charset="0"/>
              </a:rPr>
              <a:t> must overlap.”</a:t>
            </a:r>
          </a:p>
        </p:txBody>
      </p:sp>
      <p:grpSp>
        <p:nvGrpSpPr>
          <p:cNvPr id="5" name="Group 4">
            <a:extLst>
              <a:ext uri="{FF2B5EF4-FFF2-40B4-BE49-F238E27FC236}">
                <a16:creationId xmlns:a16="http://schemas.microsoft.com/office/drawing/2014/main" id="{45DFD418-1637-4364-8F10-DBB9AE01F3A8}"/>
              </a:ext>
            </a:extLst>
          </p:cNvPr>
          <p:cNvGrpSpPr/>
          <p:nvPr/>
        </p:nvGrpSpPr>
        <p:grpSpPr>
          <a:xfrm>
            <a:off x="2632414" y="3242223"/>
            <a:ext cx="3992760" cy="1784520"/>
            <a:chOff x="2632414" y="3242223"/>
            <a:chExt cx="3992760" cy="1784520"/>
          </a:xfrm>
        </p:grpSpPr>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2235B4C8-8025-4272-BD1C-D6321638BCC9}"/>
                    </a:ext>
                  </a:extLst>
                </p14:cNvPr>
                <p14:cNvContentPartPr/>
                <p14:nvPr/>
              </p14:nvContentPartPr>
              <p14:xfrm>
                <a:off x="2738254" y="3296223"/>
                <a:ext cx="50040" cy="1193040"/>
              </p14:xfrm>
            </p:contentPart>
          </mc:Choice>
          <mc:Fallback xmlns="">
            <p:pic>
              <p:nvPicPr>
                <p:cNvPr id="8" name="Ink 7">
                  <a:extLst>
                    <a:ext uri="{FF2B5EF4-FFF2-40B4-BE49-F238E27FC236}">
                      <a16:creationId xmlns:a16="http://schemas.microsoft.com/office/drawing/2014/main" id="{2235B4C8-8025-4272-BD1C-D6321638BCC9}"/>
                    </a:ext>
                  </a:extLst>
                </p:cNvPr>
                <p:cNvPicPr/>
                <p:nvPr/>
              </p:nvPicPr>
              <p:blipFill>
                <a:blip r:embed="rId7"/>
                <a:stretch>
                  <a:fillRect/>
                </a:stretch>
              </p:blipFill>
              <p:spPr>
                <a:xfrm>
                  <a:off x="2729254" y="3287223"/>
                  <a:ext cx="67680" cy="1210680"/>
                </a:xfrm>
                <a:prstGeom prst="rect">
                  <a:avLst/>
                </a:prstGeom>
              </p:spPr>
            </p:pic>
          </mc:Fallback>
        </mc:AlternateContent>
        <p:grpSp>
          <p:nvGrpSpPr>
            <p:cNvPr id="34" name="Group 33">
              <a:extLst>
                <a:ext uri="{FF2B5EF4-FFF2-40B4-BE49-F238E27FC236}">
                  <a16:creationId xmlns:a16="http://schemas.microsoft.com/office/drawing/2014/main" id="{D79CB893-B821-4324-9431-47E7C66CCBD6}"/>
                </a:ext>
              </a:extLst>
            </p:cNvPr>
            <p:cNvGrpSpPr/>
            <p:nvPr/>
          </p:nvGrpSpPr>
          <p:grpSpPr>
            <a:xfrm>
              <a:off x="2632414" y="3242223"/>
              <a:ext cx="3992760" cy="1784520"/>
              <a:chOff x="2632414" y="3242223"/>
              <a:chExt cx="3992760" cy="1784520"/>
            </a:xfrm>
          </p:grpSpPr>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B16D3475-A130-44FA-ACFF-401C5E0EC8D8}"/>
                      </a:ext>
                    </a:extLst>
                  </p14:cNvPr>
                  <p14:cNvContentPartPr/>
                  <p14:nvPr/>
                </p14:nvContentPartPr>
                <p14:xfrm>
                  <a:off x="2632414" y="3242223"/>
                  <a:ext cx="3992760" cy="1358640"/>
                </p14:xfrm>
              </p:contentPart>
            </mc:Choice>
            <mc:Fallback xmlns="">
              <p:pic>
                <p:nvPicPr>
                  <p:cNvPr id="9" name="Ink 8">
                    <a:extLst>
                      <a:ext uri="{FF2B5EF4-FFF2-40B4-BE49-F238E27FC236}">
                        <a16:creationId xmlns:a16="http://schemas.microsoft.com/office/drawing/2014/main" id="{B16D3475-A130-44FA-ACFF-401C5E0EC8D8}"/>
                      </a:ext>
                    </a:extLst>
                  </p:cNvPr>
                  <p:cNvPicPr/>
                  <p:nvPr/>
                </p:nvPicPr>
                <p:blipFill>
                  <a:blip r:embed="rId9"/>
                  <a:stretch>
                    <a:fillRect/>
                  </a:stretch>
                </p:blipFill>
                <p:spPr>
                  <a:xfrm>
                    <a:off x="2623413" y="3233223"/>
                    <a:ext cx="4010402" cy="1376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D0E6A31C-95C0-41F4-8B5E-A7EE427253C3}"/>
                      </a:ext>
                    </a:extLst>
                  </p14:cNvPr>
                  <p14:cNvContentPartPr/>
                  <p14:nvPr/>
                </p14:nvContentPartPr>
                <p14:xfrm>
                  <a:off x="3210214" y="4748823"/>
                  <a:ext cx="109080" cy="210240"/>
                </p14:xfrm>
              </p:contentPart>
            </mc:Choice>
            <mc:Fallback xmlns="">
              <p:pic>
                <p:nvPicPr>
                  <p:cNvPr id="10" name="Ink 9">
                    <a:extLst>
                      <a:ext uri="{FF2B5EF4-FFF2-40B4-BE49-F238E27FC236}">
                        <a16:creationId xmlns:a16="http://schemas.microsoft.com/office/drawing/2014/main" id="{D0E6A31C-95C0-41F4-8B5E-A7EE427253C3}"/>
                      </a:ext>
                    </a:extLst>
                  </p:cNvPr>
                  <p:cNvPicPr/>
                  <p:nvPr/>
                </p:nvPicPr>
                <p:blipFill>
                  <a:blip r:embed="rId11"/>
                  <a:stretch>
                    <a:fillRect/>
                  </a:stretch>
                </p:blipFill>
                <p:spPr>
                  <a:xfrm>
                    <a:off x="3201214" y="4739823"/>
                    <a:ext cx="12672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5045506C-5805-4CB8-8EFA-83D601D7F311}"/>
                      </a:ext>
                    </a:extLst>
                  </p14:cNvPr>
                  <p14:cNvContentPartPr/>
                  <p14:nvPr/>
                </p14:nvContentPartPr>
                <p14:xfrm>
                  <a:off x="3353854" y="4734783"/>
                  <a:ext cx="99360" cy="126720"/>
                </p14:xfrm>
              </p:contentPart>
            </mc:Choice>
            <mc:Fallback xmlns="">
              <p:pic>
                <p:nvPicPr>
                  <p:cNvPr id="12" name="Ink 11">
                    <a:extLst>
                      <a:ext uri="{FF2B5EF4-FFF2-40B4-BE49-F238E27FC236}">
                        <a16:creationId xmlns:a16="http://schemas.microsoft.com/office/drawing/2014/main" id="{5045506C-5805-4CB8-8EFA-83D601D7F311}"/>
                      </a:ext>
                    </a:extLst>
                  </p:cNvPr>
                  <p:cNvPicPr/>
                  <p:nvPr/>
                </p:nvPicPr>
                <p:blipFill>
                  <a:blip r:embed="rId13"/>
                  <a:stretch>
                    <a:fillRect/>
                  </a:stretch>
                </p:blipFill>
                <p:spPr>
                  <a:xfrm>
                    <a:off x="3344886" y="4725783"/>
                    <a:ext cx="116936"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3BFBD351-C36A-49A8-8434-CF7E8030E269}"/>
                      </a:ext>
                    </a:extLst>
                  </p14:cNvPr>
                  <p14:cNvContentPartPr/>
                  <p14:nvPr/>
                </p14:nvContentPartPr>
                <p14:xfrm>
                  <a:off x="4000774" y="4694823"/>
                  <a:ext cx="147960" cy="167040"/>
                </p14:xfrm>
              </p:contentPart>
            </mc:Choice>
            <mc:Fallback xmlns="">
              <p:pic>
                <p:nvPicPr>
                  <p:cNvPr id="14" name="Ink 13">
                    <a:extLst>
                      <a:ext uri="{FF2B5EF4-FFF2-40B4-BE49-F238E27FC236}">
                        <a16:creationId xmlns:a16="http://schemas.microsoft.com/office/drawing/2014/main" id="{3BFBD351-C36A-49A8-8434-CF7E8030E269}"/>
                      </a:ext>
                    </a:extLst>
                  </p:cNvPr>
                  <p:cNvPicPr/>
                  <p:nvPr/>
                </p:nvPicPr>
                <p:blipFill>
                  <a:blip r:embed="rId15"/>
                  <a:stretch>
                    <a:fillRect/>
                  </a:stretch>
                </p:blipFill>
                <p:spPr>
                  <a:xfrm>
                    <a:off x="3991774" y="4685823"/>
                    <a:ext cx="1656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B3E76D5A-3E2A-45DE-8A31-4F7183E199A8}"/>
                      </a:ext>
                    </a:extLst>
                  </p14:cNvPr>
                  <p14:cNvContentPartPr/>
                  <p14:nvPr/>
                </p14:nvContentPartPr>
                <p14:xfrm>
                  <a:off x="4222534" y="4673583"/>
                  <a:ext cx="63000" cy="80280"/>
                </p14:xfrm>
              </p:contentPart>
            </mc:Choice>
            <mc:Fallback xmlns="">
              <p:pic>
                <p:nvPicPr>
                  <p:cNvPr id="16" name="Ink 15">
                    <a:extLst>
                      <a:ext uri="{FF2B5EF4-FFF2-40B4-BE49-F238E27FC236}">
                        <a16:creationId xmlns:a16="http://schemas.microsoft.com/office/drawing/2014/main" id="{B3E76D5A-3E2A-45DE-8A31-4F7183E199A8}"/>
                      </a:ext>
                    </a:extLst>
                  </p:cNvPr>
                  <p:cNvPicPr/>
                  <p:nvPr/>
                </p:nvPicPr>
                <p:blipFill>
                  <a:blip r:embed="rId17"/>
                  <a:stretch>
                    <a:fillRect/>
                  </a:stretch>
                </p:blipFill>
                <p:spPr>
                  <a:xfrm>
                    <a:off x="4213534" y="4664583"/>
                    <a:ext cx="806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Ink 17">
                    <a:extLst>
                      <a:ext uri="{FF2B5EF4-FFF2-40B4-BE49-F238E27FC236}">
                        <a16:creationId xmlns:a16="http://schemas.microsoft.com/office/drawing/2014/main" id="{4603BB4A-32D1-4F36-93DC-5D6E8AFAA0FF}"/>
                      </a:ext>
                    </a:extLst>
                  </p14:cNvPr>
                  <p14:cNvContentPartPr/>
                  <p14:nvPr/>
                </p14:nvContentPartPr>
                <p14:xfrm>
                  <a:off x="4322974" y="4670703"/>
                  <a:ext cx="30240" cy="96480"/>
                </p14:xfrm>
              </p:contentPart>
            </mc:Choice>
            <mc:Fallback xmlns="">
              <p:pic>
                <p:nvPicPr>
                  <p:cNvPr id="18" name="Ink 17">
                    <a:extLst>
                      <a:ext uri="{FF2B5EF4-FFF2-40B4-BE49-F238E27FC236}">
                        <a16:creationId xmlns:a16="http://schemas.microsoft.com/office/drawing/2014/main" id="{4603BB4A-32D1-4F36-93DC-5D6E8AFAA0FF}"/>
                      </a:ext>
                    </a:extLst>
                  </p:cNvPr>
                  <p:cNvPicPr/>
                  <p:nvPr/>
                </p:nvPicPr>
                <p:blipFill>
                  <a:blip r:embed="rId19"/>
                  <a:stretch>
                    <a:fillRect/>
                  </a:stretch>
                </p:blipFill>
                <p:spPr>
                  <a:xfrm>
                    <a:off x="4314080" y="4661669"/>
                    <a:ext cx="47672" cy="114186"/>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Ink 18">
                    <a:extLst>
                      <a:ext uri="{FF2B5EF4-FFF2-40B4-BE49-F238E27FC236}">
                        <a16:creationId xmlns:a16="http://schemas.microsoft.com/office/drawing/2014/main" id="{1B00F439-F18F-4A4B-A679-B871CE5A7222}"/>
                      </a:ext>
                    </a:extLst>
                  </p14:cNvPr>
                  <p14:cNvContentPartPr/>
                  <p14:nvPr/>
                </p14:nvContentPartPr>
                <p14:xfrm>
                  <a:off x="4989334" y="4691583"/>
                  <a:ext cx="121680" cy="160200"/>
                </p14:xfrm>
              </p:contentPart>
            </mc:Choice>
            <mc:Fallback xmlns="">
              <p:pic>
                <p:nvPicPr>
                  <p:cNvPr id="19" name="Ink 18">
                    <a:extLst>
                      <a:ext uri="{FF2B5EF4-FFF2-40B4-BE49-F238E27FC236}">
                        <a16:creationId xmlns:a16="http://schemas.microsoft.com/office/drawing/2014/main" id="{1B00F439-F18F-4A4B-A679-B871CE5A7222}"/>
                      </a:ext>
                    </a:extLst>
                  </p:cNvPr>
                  <p:cNvPicPr/>
                  <p:nvPr/>
                </p:nvPicPr>
                <p:blipFill>
                  <a:blip r:embed="rId21"/>
                  <a:stretch>
                    <a:fillRect/>
                  </a:stretch>
                </p:blipFill>
                <p:spPr>
                  <a:xfrm>
                    <a:off x="4980334" y="4682583"/>
                    <a:ext cx="1393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1" name="Ink 20">
                    <a:extLst>
                      <a:ext uri="{FF2B5EF4-FFF2-40B4-BE49-F238E27FC236}">
                        <a16:creationId xmlns:a16="http://schemas.microsoft.com/office/drawing/2014/main" id="{AC3CC57A-C109-4D70-81EE-4656BD445C79}"/>
                      </a:ext>
                    </a:extLst>
                  </p14:cNvPr>
                  <p14:cNvContentPartPr/>
                  <p14:nvPr/>
                </p14:nvContentPartPr>
                <p14:xfrm>
                  <a:off x="5199214" y="4622103"/>
                  <a:ext cx="21240" cy="148680"/>
                </p14:xfrm>
              </p:contentPart>
            </mc:Choice>
            <mc:Fallback xmlns="">
              <p:pic>
                <p:nvPicPr>
                  <p:cNvPr id="21" name="Ink 20">
                    <a:extLst>
                      <a:ext uri="{FF2B5EF4-FFF2-40B4-BE49-F238E27FC236}">
                        <a16:creationId xmlns:a16="http://schemas.microsoft.com/office/drawing/2014/main" id="{AC3CC57A-C109-4D70-81EE-4656BD445C79}"/>
                      </a:ext>
                    </a:extLst>
                  </p:cNvPr>
                  <p:cNvPicPr/>
                  <p:nvPr/>
                </p:nvPicPr>
                <p:blipFill>
                  <a:blip r:embed="rId23"/>
                  <a:stretch>
                    <a:fillRect/>
                  </a:stretch>
                </p:blipFill>
                <p:spPr>
                  <a:xfrm>
                    <a:off x="5190214" y="4613103"/>
                    <a:ext cx="388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 name="Ink 22">
                    <a:extLst>
                      <a:ext uri="{FF2B5EF4-FFF2-40B4-BE49-F238E27FC236}">
                        <a16:creationId xmlns:a16="http://schemas.microsoft.com/office/drawing/2014/main" id="{2A629B0F-CFB6-40E6-8295-F5D5FFAE0DA8}"/>
                      </a:ext>
                    </a:extLst>
                  </p14:cNvPr>
                  <p14:cNvContentPartPr/>
                  <p14:nvPr/>
                </p14:nvContentPartPr>
                <p14:xfrm>
                  <a:off x="5946574" y="4608063"/>
                  <a:ext cx="118440" cy="224280"/>
                </p14:xfrm>
              </p:contentPart>
            </mc:Choice>
            <mc:Fallback xmlns="">
              <p:pic>
                <p:nvPicPr>
                  <p:cNvPr id="23" name="Ink 22">
                    <a:extLst>
                      <a:ext uri="{FF2B5EF4-FFF2-40B4-BE49-F238E27FC236}">
                        <a16:creationId xmlns:a16="http://schemas.microsoft.com/office/drawing/2014/main" id="{2A629B0F-CFB6-40E6-8295-F5D5FFAE0DA8}"/>
                      </a:ext>
                    </a:extLst>
                  </p:cNvPr>
                  <p:cNvPicPr/>
                  <p:nvPr/>
                </p:nvPicPr>
                <p:blipFill>
                  <a:blip r:embed="rId25"/>
                  <a:stretch>
                    <a:fillRect/>
                  </a:stretch>
                </p:blipFill>
                <p:spPr>
                  <a:xfrm>
                    <a:off x="5937574" y="4599063"/>
                    <a:ext cx="1360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5" name="Ink 24">
                    <a:extLst>
                      <a:ext uri="{FF2B5EF4-FFF2-40B4-BE49-F238E27FC236}">
                        <a16:creationId xmlns:a16="http://schemas.microsoft.com/office/drawing/2014/main" id="{3D4FA560-0F5A-422C-B221-9BAFF3AD808A}"/>
                      </a:ext>
                    </a:extLst>
                  </p14:cNvPr>
                  <p14:cNvContentPartPr/>
                  <p14:nvPr/>
                </p14:nvContentPartPr>
                <p14:xfrm>
                  <a:off x="6138454" y="4567383"/>
                  <a:ext cx="109800" cy="174960"/>
                </p14:xfrm>
              </p:contentPart>
            </mc:Choice>
            <mc:Fallback xmlns="">
              <p:pic>
                <p:nvPicPr>
                  <p:cNvPr id="25" name="Ink 24">
                    <a:extLst>
                      <a:ext uri="{FF2B5EF4-FFF2-40B4-BE49-F238E27FC236}">
                        <a16:creationId xmlns:a16="http://schemas.microsoft.com/office/drawing/2014/main" id="{3D4FA560-0F5A-422C-B221-9BAFF3AD808A}"/>
                      </a:ext>
                    </a:extLst>
                  </p:cNvPr>
                  <p:cNvPicPr/>
                  <p:nvPr/>
                </p:nvPicPr>
                <p:blipFill>
                  <a:blip r:embed="rId27"/>
                  <a:stretch>
                    <a:fillRect/>
                  </a:stretch>
                </p:blipFill>
                <p:spPr>
                  <a:xfrm>
                    <a:off x="6129454" y="4558401"/>
                    <a:ext cx="127440" cy="192564"/>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7" name="Ink 26">
                    <a:extLst>
                      <a:ext uri="{FF2B5EF4-FFF2-40B4-BE49-F238E27FC236}">
                        <a16:creationId xmlns:a16="http://schemas.microsoft.com/office/drawing/2014/main" id="{616EE272-241B-450C-AA66-34FEC128964A}"/>
                      </a:ext>
                    </a:extLst>
                  </p14:cNvPr>
                  <p14:cNvContentPartPr/>
                  <p14:nvPr/>
                </p14:nvContentPartPr>
                <p14:xfrm>
                  <a:off x="5731654" y="4467303"/>
                  <a:ext cx="703800" cy="501120"/>
                </p14:xfrm>
              </p:contentPart>
            </mc:Choice>
            <mc:Fallback xmlns="">
              <p:pic>
                <p:nvPicPr>
                  <p:cNvPr id="27" name="Ink 26">
                    <a:extLst>
                      <a:ext uri="{FF2B5EF4-FFF2-40B4-BE49-F238E27FC236}">
                        <a16:creationId xmlns:a16="http://schemas.microsoft.com/office/drawing/2014/main" id="{616EE272-241B-450C-AA66-34FEC128964A}"/>
                      </a:ext>
                    </a:extLst>
                  </p:cNvPr>
                  <p:cNvPicPr/>
                  <p:nvPr/>
                </p:nvPicPr>
                <p:blipFill>
                  <a:blip r:embed="rId29"/>
                  <a:stretch>
                    <a:fillRect/>
                  </a:stretch>
                </p:blipFill>
                <p:spPr>
                  <a:xfrm>
                    <a:off x="5722649" y="4458303"/>
                    <a:ext cx="721449" cy="518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9" name="Ink 28">
                    <a:extLst>
                      <a:ext uri="{FF2B5EF4-FFF2-40B4-BE49-F238E27FC236}">
                        <a16:creationId xmlns:a16="http://schemas.microsoft.com/office/drawing/2014/main" id="{9D36A355-ED9C-4E81-8039-C872D0155989}"/>
                      </a:ext>
                    </a:extLst>
                  </p14:cNvPr>
                  <p14:cNvContentPartPr/>
                  <p14:nvPr/>
                </p14:nvContentPartPr>
                <p14:xfrm>
                  <a:off x="2929774" y="4447143"/>
                  <a:ext cx="912240" cy="579600"/>
                </p14:xfrm>
              </p:contentPart>
            </mc:Choice>
            <mc:Fallback xmlns="">
              <p:pic>
                <p:nvPicPr>
                  <p:cNvPr id="29" name="Ink 28">
                    <a:extLst>
                      <a:ext uri="{FF2B5EF4-FFF2-40B4-BE49-F238E27FC236}">
                        <a16:creationId xmlns:a16="http://schemas.microsoft.com/office/drawing/2014/main" id="{9D36A355-ED9C-4E81-8039-C872D0155989}"/>
                      </a:ext>
                    </a:extLst>
                  </p:cNvPr>
                  <p:cNvPicPr/>
                  <p:nvPr/>
                </p:nvPicPr>
                <p:blipFill>
                  <a:blip r:embed="rId31"/>
                  <a:stretch>
                    <a:fillRect/>
                  </a:stretch>
                </p:blipFill>
                <p:spPr>
                  <a:xfrm>
                    <a:off x="2920774" y="4438143"/>
                    <a:ext cx="929880" cy="597240"/>
                  </a:xfrm>
                  <a:prstGeom prst="rect">
                    <a:avLst/>
                  </a:prstGeom>
                </p:spPr>
              </p:pic>
            </mc:Fallback>
          </mc:AlternateContent>
        </p:grpSp>
      </p:grpSp>
    </p:spTree>
    <p:extLst>
      <p:ext uri="{BB962C8B-B14F-4D97-AF65-F5344CB8AC3E}">
        <p14:creationId xmlns:p14="http://schemas.microsoft.com/office/powerpoint/2010/main" val="58401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 name="Title 4">
            <a:extLst>
              <a:ext uri="{FF2B5EF4-FFF2-40B4-BE49-F238E27FC236}">
                <a16:creationId xmlns:a16="http://schemas.microsoft.com/office/drawing/2014/main" id="{6C87958C-AB57-4D4B-B090-C77E611748E3}"/>
              </a:ext>
            </a:extLst>
          </p:cNvPr>
          <p:cNvSpPr>
            <a:spLocks noGrp="1"/>
          </p:cNvSpPr>
          <p:nvPr>
            <p:ph type="title"/>
          </p:nvPr>
        </p:nvSpPr>
        <p:spPr>
          <a:xfrm>
            <a:off x="838200" y="586992"/>
            <a:ext cx="4953000" cy="1664573"/>
          </a:xfrm>
        </p:spPr>
        <p:txBody>
          <a:bodyPr>
            <a:normAutofit/>
          </a:bodyPr>
          <a:lstStyle/>
          <a:p>
            <a:pPr>
              <a:lnSpc>
                <a:spcPct val="90000"/>
              </a:lnSpc>
            </a:pPr>
            <a:r>
              <a:rPr lang="en-CA" sz="4000">
                <a:solidFill>
                  <a:schemeClr val="tx2"/>
                </a:solidFill>
              </a:rPr>
              <a:t>MAXCOVER</a:t>
            </a:r>
            <a:br>
              <a:rPr lang="en-CA" sz="3700">
                <a:solidFill>
                  <a:schemeClr val="tx2"/>
                </a:solidFill>
              </a:rPr>
            </a:br>
            <a:r>
              <a:rPr lang="en-CA" sz="2000" b="0">
                <a:solidFill>
                  <a:schemeClr val="tx2"/>
                </a:solidFill>
              </a:rPr>
              <a:t>Data Structures</a:t>
            </a:r>
          </a:p>
        </p:txBody>
      </p:sp>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2377EF59-30F4-DCE6-9B5A-0ECD90E1272F}"/>
                  </a:ext>
                </a:extLst>
              </p:cNvPr>
              <p:cNvSpPr>
                <a:spLocks noGrp="1"/>
              </p:cNvSpPr>
              <p:nvPr>
                <p:ph idx="1"/>
              </p:nvPr>
            </p:nvSpPr>
            <p:spPr>
              <a:xfrm>
                <a:off x="838200" y="2411654"/>
                <a:ext cx="4952681" cy="3122036"/>
              </a:xfrm>
            </p:spPr>
            <p:txBody>
              <a:bodyPr anchor="ctr">
                <a:normAutofit/>
              </a:bodyPr>
              <a:lstStyle/>
              <a:p>
                <a:r>
                  <a:rPr lang="en-US" sz="1800">
                    <a:solidFill>
                      <a:schemeClr val="tx2"/>
                    </a:solidFill>
                    <a:cs typeface="Courier New" panose="02070309020205020404" pitchFamily="49" charset="0"/>
                  </a:rPr>
                  <a:t>We can determine the eligible run </a:t>
                </a:r>
                <a14:m>
                  <m:oMath xmlns:m="http://schemas.openxmlformats.org/officeDocument/2006/math">
                    <m:r>
                      <a:rPr lang="en-US" sz="1800" b="1" i="1" dirty="0" smtClean="0">
                        <a:solidFill>
                          <a:schemeClr val="tx2"/>
                        </a:solidFill>
                        <a:latin typeface="Cambria Math" panose="02040503050406030204" pitchFamily="18" charset="0"/>
                        <a:cs typeface="Courier New" panose="02070309020205020404" pitchFamily="49" charset="0"/>
                      </a:rPr>
                      <m:t>𝒓</m:t>
                    </m:r>
                  </m:oMath>
                </a14:m>
                <a:r>
                  <a:rPr lang="en-US" sz="1800">
                    <a:solidFill>
                      <a:schemeClr val="tx2"/>
                    </a:solidFill>
                    <a:cs typeface="Courier New" panose="02070309020205020404" pitchFamily="49" charset="0"/>
                  </a:rPr>
                  <a:t> of </a:t>
                </a:r>
                <a14:m>
                  <m:oMath xmlns:m="http://schemas.openxmlformats.org/officeDocument/2006/math">
                    <m:r>
                      <a:rPr lang="en-US" sz="1800" b="1" i="1" dirty="0" smtClean="0">
                        <a:solidFill>
                          <a:schemeClr val="tx2"/>
                        </a:solidFill>
                        <a:latin typeface="Cambria Math" panose="02040503050406030204" pitchFamily="18" charset="0"/>
                        <a:cs typeface="Courier New" panose="02070309020205020404" pitchFamily="49" charset="0"/>
                      </a:rPr>
                      <m:t>𝒖</m:t>
                    </m:r>
                  </m:oMath>
                </a14:m>
                <a:r>
                  <a:rPr lang="en-US" sz="1800">
                    <a:solidFill>
                      <a:schemeClr val="tx2"/>
                    </a:solidFill>
                    <a:cs typeface="Courier New" panose="02070309020205020404" pitchFamily="49" charset="0"/>
                  </a:rPr>
                  <a:t> using the </a:t>
                </a:r>
                <a14:m>
                  <m:oMath xmlns:m="http://schemas.openxmlformats.org/officeDocument/2006/math">
                    <m:r>
                      <a:rPr lang="en-US" sz="1800" i="1" dirty="0" smtClean="0">
                        <a:solidFill>
                          <a:schemeClr val="tx2"/>
                        </a:solidFill>
                        <a:latin typeface="Cambria Math" panose="02040503050406030204" pitchFamily="18" charset="0"/>
                        <a:cs typeface="Courier New" panose="02070309020205020404" pitchFamily="49" charset="0"/>
                      </a:rPr>
                      <m:t>𝑒𝑥𝑟𝑢𝑛</m:t>
                    </m:r>
                    <m:r>
                      <a:rPr lang="en-US" sz="1800" i="1" dirty="0" smtClean="0">
                        <a:solidFill>
                          <a:schemeClr val="tx2"/>
                        </a:solidFill>
                        <a:latin typeface="Cambria Math" panose="02040503050406030204" pitchFamily="18" charset="0"/>
                        <a:cs typeface="Courier New" panose="02070309020205020404" pitchFamily="49" charset="0"/>
                      </a:rPr>
                      <m:t>(</m:t>
                    </m:r>
                    <m:r>
                      <a:rPr lang="en-US" sz="1800" i="1" dirty="0" err="1" smtClean="0">
                        <a:solidFill>
                          <a:schemeClr val="tx2"/>
                        </a:solidFill>
                        <a:latin typeface="Cambria Math" panose="02040503050406030204" pitchFamily="18" charset="0"/>
                        <a:cs typeface="Courier New" panose="02070309020205020404" pitchFamily="49" charset="0"/>
                      </a:rPr>
                      <m:t>𝑖</m:t>
                    </m:r>
                    <m:r>
                      <a:rPr lang="en-US" sz="1800" i="1" dirty="0" smtClean="0">
                        <a:solidFill>
                          <a:schemeClr val="tx2"/>
                        </a:solidFill>
                        <a:latin typeface="Cambria Math" panose="02040503050406030204" pitchFamily="18" charset="0"/>
                        <a:cs typeface="Courier New" panose="02070309020205020404" pitchFamily="49" charset="0"/>
                      </a:rPr>
                      <m:t>′,</m:t>
                    </m:r>
                    <m:r>
                      <a:rPr lang="en-US" sz="1800" i="1" dirty="0" smtClean="0">
                        <a:solidFill>
                          <a:schemeClr val="tx2"/>
                        </a:solidFill>
                        <a:latin typeface="Cambria Math" panose="02040503050406030204" pitchFamily="18" charset="0"/>
                        <a:cs typeface="Courier New" panose="02070309020205020404" pitchFamily="49" charset="0"/>
                      </a:rPr>
                      <m:t>𝑗</m:t>
                    </m:r>
                    <m:r>
                      <a:rPr lang="en-US" sz="1800" i="1" dirty="0" smtClean="0">
                        <a:solidFill>
                          <a:schemeClr val="tx2"/>
                        </a:solidFill>
                        <a:latin typeface="Cambria Math" panose="02040503050406030204" pitchFamily="18" charset="0"/>
                        <a:cs typeface="Courier New" panose="02070309020205020404" pitchFamily="49" charset="0"/>
                      </a:rPr>
                      <m:t>′)</m:t>
                    </m:r>
                  </m:oMath>
                </a14:m>
                <a:r>
                  <a:rPr lang="en-US" sz="1800">
                    <a:solidFill>
                      <a:schemeClr val="tx2"/>
                    </a:solidFill>
                    <a:cs typeface="Courier New" panose="02070309020205020404" pitchFamily="49" charset="0"/>
                  </a:rPr>
                  <a:t> function by providing </a:t>
                </a:r>
                <a14:m>
                  <m:oMath xmlns:m="http://schemas.openxmlformats.org/officeDocument/2006/math">
                    <m:r>
                      <a:rPr lang="en-US" sz="1800" b="1" i="1" dirty="0" smtClean="0">
                        <a:solidFill>
                          <a:schemeClr val="tx2"/>
                        </a:solidFill>
                        <a:latin typeface="Cambria Math" panose="02040503050406030204" pitchFamily="18" charset="0"/>
                        <a:cs typeface="Courier New" panose="02070309020205020404" pitchFamily="49" charset="0"/>
                      </a:rPr>
                      <m:t>𝒙</m:t>
                    </m:r>
                    <m:r>
                      <a:rPr lang="en-US" sz="1800" i="1" dirty="0" smtClean="0">
                        <a:solidFill>
                          <a:schemeClr val="tx2"/>
                        </a:solidFill>
                        <a:latin typeface="Cambria Math" panose="02040503050406030204" pitchFamily="18" charset="0"/>
                        <a:cs typeface="Courier New" panose="02070309020205020404" pitchFamily="49" charset="0"/>
                      </a:rPr>
                      <m:t>[</m:t>
                    </m:r>
                    <m:r>
                      <a:rPr lang="en-US" sz="1800" i="1" dirty="0" err="1" smtClean="0">
                        <a:solidFill>
                          <a:schemeClr val="tx2"/>
                        </a:solidFill>
                        <a:latin typeface="Cambria Math" panose="02040503050406030204" pitchFamily="18" charset="0"/>
                        <a:cs typeface="Courier New" panose="02070309020205020404" pitchFamily="49" charset="0"/>
                      </a:rPr>
                      <m:t>𝑖</m:t>
                    </m:r>
                    <m:r>
                      <a:rPr lang="en-US" sz="1800" i="1" dirty="0" smtClean="0">
                        <a:solidFill>
                          <a:schemeClr val="tx2"/>
                        </a:solidFill>
                        <a:latin typeface="Cambria Math" panose="02040503050406030204" pitchFamily="18" charset="0"/>
                        <a:cs typeface="Courier New" panose="02070309020205020404" pitchFamily="49" charset="0"/>
                      </a:rPr>
                      <m:t>′..</m:t>
                    </m:r>
                    <m:r>
                      <a:rPr lang="en-US" sz="1800" i="1" dirty="0" smtClean="0">
                        <a:solidFill>
                          <a:schemeClr val="tx2"/>
                        </a:solidFill>
                        <a:latin typeface="Cambria Math" panose="02040503050406030204" pitchFamily="18" charset="0"/>
                        <a:cs typeface="Courier New" panose="02070309020205020404" pitchFamily="49" charset="0"/>
                      </a:rPr>
                      <m:t>𝑗</m:t>
                    </m:r>
                    <m:r>
                      <a:rPr lang="en-US" sz="1800" i="1" dirty="0" smtClean="0">
                        <a:solidFill>
                          <a:schemeClr val="tx2"/>
                        </a:solidFill>
                        <a:latin typeface="Cambria Math" panose="02040503050406030204" pitchFamily="18" charset="0"/>
                        <a:cs typeface="Courier New" panose="02070309020205020404" pitchFamily="49" charset="0"/>
                      </a:rPr>
                      <m:t>′] </m:t>
                    </m:r>
                  </m:oMath>
                </a14:m>
                <a:r>
                  <a:rPr lang="en-US" sz="1800">
                    <a:solidFill>
                      <a:schemeClr val="tx2"/>
                    </a:solidFill>
                    <a:cs typeface="Courier New" panose="02070309020205020404" pitchFamily="49" charset="0"/>
                  </a:rPr>
                  <a:t>where </a:t>
                </a:r>
                <a14:m>
                  <m:oMath xmlns:m="http://schemas.openxmlformats.org/officeDocument/2006/math">
                    <m:r>
                      <a:rPr lang="en-US" sz="1800" b="1" i="1" dirty="0">
                        <a:solidFill>
                          <a:schemeClr val="tx2"/>
                        </a:solidFill>
                        <a:latin typeface="Cambria Math" panose="02040503050406030204" pitchFamily="18" charset="0"/>
                        <a:cs typeface="Courier New" panose="02070309020205020404" pitchFamily="49" charset="0"/>
                      </a:rPr>
                      <m:t>𝒖</m:t>
                    </m:r>
                  </m:oMath>
                </a14:m>
                <a:r>
                  <a:rPr lang="en-US" sz="1800">
                    <a:solidFill>
                      <a:schemeClr val="tx2"/>
                    </a:solidFill>
                    <a:cs typeface="Courier New" panose="02070309020205020404" pitchFamily="49" charset="0"/>
                  </a:rPr>
                  <a:t> appears at least twice and ensuring </a:t>
                </a:r>
                <a14:m>
                  <m:oMath xmlns:m="http://schemas.openxmlformats.org/officeDocument/2006/math">
                    <m:r>
                      <a:rPr lang="en-US" sz="1800" i="1" dirty="0" smtClean="0">
                        <a:solidFill>
                          <a:schemeClr val="tx2"/>
                        </a:solidFill>
                        <a:latin typeface="Cambria Math" panose="02040503050406030204" pitchFamily="18" charset="0"/>
                        <a:cs typeface="Courier New" panose="02070309020205020404" pitchFamily="49" charset="0"/>
                      </a:rPr>
                      <m:t>|</m:t>
                    </m:r>
                    <m:r>
                      <a:rPr lang="en-US" sz="1800" b="1" i="1" dirty="0" smtClean="0">
                        <a:solidFill>
                          <a:schemeClr val="tx2"/>
                        </a:solidFill>
                        <a:latin typeface="Cambria Math" panose="02040503050406030204" pitchFamily="18" charset="0"/>
                        <a:cs typeface="Courier New" panose="02070309020205020404" pitchFamily="49" charset="0"/>
                      </a:rPr>
                      <m:t>𝒖</m:t>
                    </m:r>
                    <m:r>
                      <a:rPr lang="en-US" sz="1800" i="1" dirty="0" smtClean="0">
                        <a:solidFill>
                          <a:schemeClr val="tx2"/>
                        </a:solidFill>
                        <a:latin typeface="Cambria Math" panose="02040503050406030204" pitchFamily="18" charset="0"/>
                        <a:cs typeface="Courier New" panose="02070309020205020404" pitchFamily="49" charset="0"/>
                      </a:rPr>
                      <m:t>|&gt;</m:t>
                    </m:r>
                    <m:r>
                      <a:rPr lang="en-US" sz="1800" i="1" dirty="0" smtClean="0">
                        <a:solidFill>
                          <a:schemeClr val="tx2"/>
                        </a:solidFill>
                        <a:latin typeface="Cambria Math" panose="02040503050406030204" pitchFamily="18" charset="0"/>
                        <a:cs typeface="Courier New" panose="02070309020205020404" pitchFamily="49" charset="0"/>
                      </a:rPr>
                      <m:t>𝑝</m:t>
                    </m:r>
                  </m:oMath>
                </a14:m>
                <a:r>
                  <a:rPr lang="en-US" sz="1800">
                    <a:solidFill>
                      <a:schemeClr val="tx2"/>
                    </a:solidFill>
                    <a:cs typeface="Courier New" panose="02070309020205020404" pitchFamily="49" charset="0"/>
                  </a:rPr>
                  <a:t>.</a:t>
                </a:r>
              </a:p>
              <a:p>
                <a:endParaRPr lang="en-US" sz="1800" i="1">
                  <a:solidFill>
                    <a:schemeClr val="tx2"/>
                  </a:solidFill>
                  <a:cs typeface="Courier New" panose="02070309020205020404" pitchFamily="49" charset="0"/>
                </a:endParaRPr>
              </a:p>
              <a:p>
                <a:r>
                  <a:rPr lang="en-US" sz="1800">
                    <a:solidFill>
                      <a:schemeClr val="tx2"/>
                    </a:solidFill>
                    <a:cs typeface="Courier New" panose="02070309020205020404" pitchFamily="49" charset="0"/>
                  </a:rPr>
                  <a:t>We can determine the range </a:t>
                </a:r>
                <a14:m>
                  <m:oMath xmlns:m="http://schemas.openxmlformats.org/officeDocument/2006/math">
                    <m:r>
                      <a:rPr lang="en-US" sz="1800" i="1" dirty="0" smtClean="0">
                        <a:solidFill>
                          <a:schemeClr val="tx2"/>
                        </a:solidFill>
                        <a:latin typeface="Cambria Math" panose="02040503050406030204" pitchFamily="18" charset="0"/>
                        <a:cs typeface="Courier New" panose="02070309020205020404" pitchFamily="49" charset="0"/>
                      </a:rPr>
                      <m:t>(</m:t>
                    </m:r>
                    <m:r>
                      <a:rPr lang="en-US" sz="1800" i="1" dirty="0" err="1" smtClean="0">
                        <a:solidFill>
                          <a:schemeClr val="tx2"/>
                        </a:solidFill>
                        <a:latin typeface="Cambria Math" panose="02040503050406030204" pitchFamily="18" charset="0"/>
                        <a:cs typeface="Courier New" panose="02070309020205020404" pitchFamily="49" charset="0"/>
                      </a:rPr>
                      <m:t>𝑖</m:t>
                    </m:r>
                    <m:r>
                      <a:rPr lang="en-US" sz="1800" i="1" dirty="0" smtClean="0">
                        <a:solidFill>
                          <a:schemeClr val="tx2"/>
                        </a:solidFill>
                        <a:latin typeface="Cambria Math" panose="02040503050406030204" pitchFamily="18" charset="0"/>
                        <a:cs typeface="Courier New" panose="02070309020205020404" pitchFamily="49" charset="0"/>
                      </a:rPr>
                      <m:t>′, </m:t>
                    </m:r>
                    <m:r>
                      <a:rPr lang="en-US" sz="1800" i="1" dirty="0" smtClean="0">
                        <a:solidFill>
                          <a:schemeClr val="tx2"/>
                        </a:solidFill>
                        <a:latin typeface="Cambria Math" panose="02040503050406030204" pitchFamily="18" charset="0"/>
                        <a:cs typeface="Courier New" panose="02070309020205020404" pitchFamily="49" charset="0"/>
                      </a:rPr>
                      <m:t>𝑗</m:t>
                    </m:r>
                    <m:r>
                      <a:rPr lang="en-US" sz="1800" i="1" dirty="0" smtClean="0">
                        <a:solidFill>
                          <a:schemeClr val="tx2"/>
                        </a:solidFill>
                        <a:latin typeface="Cambria Math" panose="02040503050406030204" pitchFamily="18" charset="0"/>
                        <a:cs typeface="Courier New" panose="02070309020205020404" pitchFamily="49" charset="0"/>
                      </a:rPr>
                      <m:t>′) </m:t>
                    </m:r>
                  </m:oMath>
                </a14:m>
                <a:r>
                  <a:rPr lang="en-US" sz="1800">
                    <a:solidFill>
                      <a:schemeClr val="tx2"/>
                    </a:solidFill>
                    <a:cs typeface="Courier New" panose="02070309020205020404" pitchFamily="49" charset="0"/>
                  </a:rPr>
                  <a:t>that </a:t>
                </a:r>
                <a14:m>
                  <m:oMath xmlns:m="http://schemas.openxmlformats.org/officeDocument/2006/math">
                    <m:r>
                      <a:rPr lang="en-US" sz="1800" b="1" i="1" dirty="0">
                        <a:solidFill>
                          <a:schemeClr val="tx2"/>
                        </a:solidFill>
                        <a:latin typeface="Cambria Math" panose="02040503050406030204" pitchFamily="18" charset="0"/>
                        <a:cs typeface="Courier New" panose="02070309020205020404" pitchFamily="49" charset="0"/>
                      </a:rPr>
                      <m:t>𝒖</m:t>
                    </m:r>
                  </m:oMath>
                </a14:m>
                <a:r>
                  <a:rPr lang="en-US" sz="1800">
                    <a:solidFill>
                      <a:schemeClr val="tx2"/>
                    </a:solidFill>
                    <a:cs typeface="Courier New" panose="02070309020205020404" pitchFamily="49" charset="0"/>
                  </a:rPr>
                  <a:t> occurs consecutively using the </a:t>
                </a:r>
                <a:r>
                  <a:rPr lang="en-US" sz="1800">
                    <a:solidFill>
                      <a:schemeClr val="tx2"/>
                    </a:solidFill>
                    <a:latin typeface="Lobster" panose="00000500000000000000" pitchFamily="2" charset="0"/>
                    <a:cs typeface="Courier New" panose="02070309020205020404" pitchFamily="49" charset="0"/>
                  </a:rPr>
                  <a:t>SA</a:t>
                </a:r>
                <a:r>
                  <a:rPr lang="en-US" sz="1800">
                    <a:solidFill>
                      <a:schemeClr val="tx2"/>
                    </a:solidFill>
                    <a:cs typeface="Courier New" panose="02070309020205020404" pitchFamily="49" charset="0"/>
                  </a:rPr>
                  <a:t> values that refer to </a:t>
                </a:r>
                <a14:m>
                  <m:oMath xmlns:m="http://schemas.openxmlformats.org/officeDocument/2006/math">
                    <m:r>
                      <a:rPr lang="en-US" sz="1800" b="1" i="1" dirty="0">
                        <a:solidFill>
                          <a:schemeClr val="tx2"/>
                        </a:solidFill>
                        <a:latin typeface="Cambria Math" panose="02040503050406030204" pitchFamily="18" charset="0"/>
                        <a:cs typeface="Courier New" panose="02070309020205020404" pitchFamily="49" charset="0"/>
                      </a:rPr>
                      <m:t>𝒖</m:t>
                    </m:r>
                  </m:oMath>
                </a14:m>
                <a:r>
                  <a:rPr lang="en-US" sz="1800">
                    <a:solidFill>
                      <a:schemeClr val="tx2"/>
                    </a:solidFill>
                    <a:cs typeface="Courier New" panose="02070309020205020404" pitchFamily="49" charset="0"/>
                  </a:rPr>
                  <a:t>.  (</a:t>
                </a:r>
                <a14:m>
                  <m:oMath xmlns:m="http://schemas.openxmlformats.org/officeDocument/2006/math">
                    <m:r>
                      <a:rPr lang="en-US" sz="1800" i="1" dirty="0" smtClean="0">
                        <a:solidFill>
                          <a:schemeClr val="tx2"/>
                        </a:solidFill>
                        <a:latin typeface="Cambria Math" panose="02040503050406030204" pitchFamily="18" charset="0"/>
                        <a:cs typeface="Courier New" panose="02070309020205020404" pitchFamily="49" charset="0"/>
                      </a:rPr>
                      <m:t>𝑅</m:t>
                    </m:r>
                    <m:r>
                      <a:rPr lang="en-US" sz="1800" i="1" baseline="-25000" dirty="0" smtClean="0">
                        <a:solidFill>
                          <a:schemeClr val="tx2"/>
                        </a:solidFill>
                        <a:latin typeface="Cambria Math" panose="02040503050406030204" pitchFamily="18" charset="0"/>
                        <a:cs typeface="Courier New" panose="02070309020205020404" pitchFamily="49" charset="0"/>
                      </a:rPr>
                      <m:t>1</m:t>
                    </m:r>
                  </m:oMath>
                </a14:m>
                <a:r>
                  <a:rPr lang="en-US" sz="1800">
                    <a:solidFill>
                      <a:schemeClr val="tx2"/>
                    </a:solidFill>
                    <a:cs typeface="Courier New" panose="02070309020205020404" pitchFamily="49" charset="0"/>
                  </a:rPr>
                  <a:t> &amp; </a:t>
                </a:r>
                <a14:m>
                  <m:oMath xmlns:m="http://schemas.openxmlformats.org/officeDocument/2006/math">
                    <m:r>
                      <a:rPr lang="en-US" sz="1800" i="1" dirty="0" smtClean="0">
                        <a:solidFill>
                          <a:schemeClr val="tx2"/>
                        </a:solidFill>
                        <a:latin typeface="Cambria Math" panose="02040503050406030204" pitchFamily="18" charset="0"/>
                        <a:cs typeface="Courier New" panose="02070309020205020404" pitchFamily="49" charset="0"/>
                      </a:rPr>
                      <m:t>𝑅</m:t>
                    </m:r>
                    <m:r>
                      <a:rPr lang="en-US" sz="1800" i="1" baseline="-25000" dirty="0" smtClean="0">
                        <a:solidFill>
                          <a:schemeClr val="tx2"/>
                        </a:solidFill>
                        <a:latin typeface="Cambria Math" panose="02040503050406030204" pitchFamily="18" charset="0"/>
                        <a:cs typeface="Courier New" panose="02070309020205020404" pitchFamily="49" charset="0"/>
                      </a:rPr>
                      <m:t>𝑚</m:t>
                    </m:r>
                  </m:oMath>
                </a14:m>
                <a:r>
                  <a:rPr lang="en-US" sz="1800">
                    <a:solidFill>
                      <a:schemeClr val="tx2"/>
                    </a:solidFill>
                    <a:cs typeface="Courier New" panose="02070309020205020404" pitchFamily="49" charset="0"/>
                  </a:rPr>
                  <a:t> arrays.)</a:t>
                </a:r>
              </a:p>
            </p:txBody>
          </p:sp>
        </mc:Choice>
        <mc:Fallback xmlns="">
          <p:sp>
            <p:nvSpPr>
              <p:cNvPr id="12" name="Content Placeholder 11">
                <a:extLst>
                  <a:ext uri="{FF2B5EF4-FFF2-40B4-BE49-F238E27FC236}">
                    <a16:creationId xmlns:a16="http://schemas.microsoft.com/office/drawing/2014/main" id="{2377EF59-30F4-DCE6-9B5A-0ECD90E1272F}"/>
                  </a:ext>
                </a:extLst>
              </p:cNvPr>
              <p:cNvSpPr>
                <a:spLocks noGrp="1" noRot="1" noChangeAspect="1" noMove="1" noResize="1" noEditPoints="1" noAdjustHandles="1" noChangeArrowheads="1" noChangeShapeType="1" noTextEdit="1"/>
              </p:cNvSpPr>
              <p:nvPr>
                <p:ph idx="1"/>
              </p:nvPr>
            </p:nvSpPr>
            <p:spPr>
              <a:xfrm>
                <a:off x="838200" y="2411654"/>
                <a:ext cx="4952681" cy="3122036"/>
              </a:xfrm>
              <a:blipFill>
                <a:blip r:embed="rId2"/>
                <a:stretch>
                  <a:fillRect l="-862" r="-862"/>
                </a:stretch>
              </a:blipFill>
            </p:spPr>
            <p:txBody>
              <a:bodyPr/>
              <a:lstStyle/>
              <a:p>
                <a:r>
                  <a:rPr lang="en-CA">
                    <a:noFill/>
                  </a:rPr>
                  <a:t> </a:t>
                </a:r>
              </a:p>
            </p:txBody>
          </p:sp>
        </mc:Fallback>
      </mc:AlternateContent>
      <p:sp>
        <p:nvSpPr>
          <p:cNvPr id="19" name="Rectangle 18">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96875" y="0"/>
            <a:ext cx="5992075"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4F5CB7-A3D1-44A9-8B58-DB497DD7DD92}"/>
              </a:ext>
            </a:extLst>
          </p:cNvPr>
          <p:cNvSpPr>
            <a:spLocks noGrp="1"/>
          </p:cNvSpPr>
          <p:nvPr>
            <p:ph type="sldNum" sz="quarter" idx="12"/>
          </p:nvPr>
        </p:nvSpPr>
        <p:spPr>
          <a:xfrm>
            <a:off x="8610600" y="6327648"/>
            <a:ext cx="2743200" cy="365125"/>
          </a:xfrm>
        </p:spPr>
        <p:txBody>
          <a:bodyPr>
            <a:normAutofit/>
          </a:bodyPr>
          <a:lstStyle/>
          <a:p>
            <a:pPr>
              <a:spcAft>
                <a:spcPts val="600"/>
              </a:spcAft>
            </a:pPr>
            <a:fld id="{73B850FF-6169-4056-8077-06FFA93A5366}" type="slidenum">
              <a:rPr lang="en-US" smtClean="0"/>
              <a:pPr>
                <a:spcAft>
                  <a:spcPts val="600"/>
                </a:spcAft>
              </a:pPr>
              <a:t>98</a:t>
            </a:fld>
            <a:endParaRPr lang="en-US"/>
          </a:p>
        </p:txBody>
      </p:sp>
      <p:grpSp>
        <p:nvGrpSpPr>
          <p:cNvPr id="43" name="Group 42">
            <a:extLst>
              <a:ext uri="{FF2B5EF4-FFF2-40B4-BE49-F238E27FC236}">
                <a16:creationId xmlns:a16="http://schemas.microsoft.com/office/drawing/2014/main" id="{152929FB-53D1-4F86-A8EB-5C0979C4409D}"/>
              </a:ext>
            </a:extLst>
          </p:cNvPr>
          <p:cNvGrpSpPr/>
          <p:nvPr/>
        </p:nvGrpSpPr>
        <p:grpSpPr>
          <a:xfrm>
            <a:off x="8568690" y="609712"/>
            <a:ext cx="1303020" cy="5638576"/>
            <a:chOff x="8568690" y="609712"/>
            <a:chExt cx="1303020" cy="5638576"/>
          </a:xfrm>
        </p:grpSpPr>
        <p:sp>
          <p:nvSpPr>
            <p:cNvPr id="44" name="Oval 43">
              <a:extLst>
                <a:ext uri="{FF2B5EF4-FFF2-40B4-BE49-F238E27FC236}">
                  <a16:creationId xmlns:a16="http://schemas.microsoft.com/office/drawing/2014/main" id="{CF9A6E49-A927-41C4-9913-2B97CA2D0715}"/>
                </a:ext>
              </a:extLst>
            </p:cNvPr>
            <p:cNvSpPr/>
            <p:nvPr/>
          </p:nvSpPr>
          <p:spPr>
            <a:xfrm>
              <a:off x="8682990" y="609712"/>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Main()</a:t>
              </a:r>
            </a:p>
          </p:txBody>
        </p:sp>
        <p:sp>
          <p:nvSpPr>
            <p:cNvPr id="48" name="Rectangle 47">
              <a:extLst>
                <a:ext uri="{FF2B5EF4-FFF2-40B4-BE49-F238E27FC236}">
                  <a16:creationId xmlns:a16="http://schemas.microsoft.com/office/drawing/2014/main" id="{E92D464E-7485-4E42-81AB-A8ACD862065D}"/>
                </a:ext>
              </a:extLst>
            </p:cNvPr>
            <p:cNvSpPr/>
            <p:nvPr/>
          </p:nvSpPr>
          <p:spPr>
            <a:xfrm>
              <a:off x="8568690" y="1402962"/>
              <a:ext cx="1303020"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latin typeface="Courier New" panose="02070309020205020404" pitchFamily="49" charset="0"/>
                  <a:cs typeface="Courier New" panose="02070309020205020404" pitchFamily="49" charset="0"/>
                </a:rPr>
                <a:t>Compute_MC</a:t>
              </a:r>
              <a:r>
                <a:rPr lang="en-CA" sz="1200">
                  <a:latin typeface="Courier New" panose="02070309020205020404" pitchFamily="49" charset="0"/>
                  <a:cs typeface="Courier New" panose="02070309020205020404" pitchFamily="49" charset="0"/>
                </a:rPr>
                <a:t>()</a:t>
              </a:r>
            </a:p>
          </p:txBody>
        </p:sp>
        <p:sp>
          <p:nvSpPr>
            <p:cNvPr id="50" name="Rectangle: Rounded Corners 49">
              <a:extLst>
                <a:ext uri="{FF2B5EF4-FFF2-40B4-BE49-F238E27FC236}">
                  <a16:creationId xmlns:a16="http://schemas.microsoft.com/office/drawing/2014/main" id="{FB473471-9B66-4217-AB60-A208D9B3AE68}"/>
                </a:ext>
              </a:extLst>
            </p:cNvPr>
            <p:cNvSpPr/>
            <p:nvPr/>
          </p:nvSpPr>
          <p:spPr>
            <a:xfrm>
              <a:off x="8831304" y="1985582"/>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SA</a:t>
              </a:r>
            </a:p>
          </p:txBody>
        </p:sp>
        <p:sp>
          <p:nvSpPr>
            <p:cNvPr id="52" name="Rectangle: Rounded Corners 51">
              <a:extLst>
                <a:ext uri="{FF2B5EF4-FFF2-40B4-BE49-F238E27FC236}">
                  <a16:creationId xmlns:a16="http://schemas.microsoft.com/office/drawing/2014/main" id="{203AA38B-938F-43A0-AF7E-D79E0DB66AD2}"/>
                </a:ext>
              </a:extLst>
            </p:cNvPr>
            <p:cNvSpPr/>
            <p:nvPr/>
          </p:nvSpPr>
          <p:spPr>
            <a:xfrm>
              <a:off x="8831304" y="2586978"/>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LCP</a:t>
              </a:r>
            </a:p>
          </p:txBody>
        </p:sp>
        <p:sp>
          <p:nvSpPr>
            <p:cNvPr id="54" name="Rectangle: Rounded Corners 53">
              <a:extLst>
                <a:ext uri="{FF2B5EF4-FFF2-40B4-BE49-F238E27FC236}">
                  <a16:creationId xmlns:a16="http://schemas.microsoft.com/office/drawing/2014/main" id="{8062EBCD-4904-44C9-BABB-213319A40091}"/>
                </a:ext>
              </a:extLst>
            </p:cNvPr>
            <p:cNvSpPr/>
            <p:nvPr/>
          </p:nvSpPr>
          <p:spPr>
            <a:xfrm>
              <a:off x="8841228" y="3188374"/>
              <a:ext cx="75476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RSF</a:t>
              </a:r>
            </a:p>
          </p:txBody>
        </p:sp>
        <p:sp>
          <p:nvSpPr>
            <p:cNvPr id="56" name="Rectangle: Rounded Corners 55">
              <a:extLst>
                <a:ext uri="{FF2B5EF4-FFF2-40B4-BE49-F238E27FC236}">
                  <a16:creationId xmlns:a16="http://schemas.microsoft.com/office/drawing/2014/main" id="{36868E16-0C05-4248-B6D0-6FD8BEF84025}"/>
                </a:ext>
              </a:extLst>
            </p:cNvPr>
            <p:cNvSpPr/>
            <p:nvPr/>
          </p:nvSpPr>
          <p:spPr>
            <a:xfrm>
              <a:off x="8839703" y="3789770"/>
              <a:ext cx="757818" cy="4648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Lobster" panose="00000500000000000000" pitchFamily="2" charset="0"/>
                </a:rPr>
                <a:t>OLP</a:t>
              </a:r>
            </a:p>
          </p:txBody>
        </p:sp>
        <p:sp>
          <p:nvSpPr>
            <p:cNvPr id="57" name="Rectangle: Rounded Corners 56">
              <a:extLst>
                <a:ext uri="{FF2B5EF4-FFF2-40B4-BE49-F238E27FC236}">
                  <a16:creationId xmlns:a16="http://schemas.microsoft.com/office/drawing/2014/main" id="{FED446C4-91D1-4774-B6A7-94D7EFBDA423}"/>
                </a:ext>
              </a:extLst>
            </p:cNvPr>
            <p:cNvSpPr/>
            <p:nvPr/>
          </p:nvSpPr>
          <p:spPr>
            <a:xfrm>
              <a:off x="8839703" y="4391166"/>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RSPC</a:t>
              </a:r>
            </a:p>
          </p:txBody>
        </p:sp>
        <p:sp>
          <p:nvSpPr>
            <p:cNvPr id="58" name="Rectangle: Rounded Corners 57">
              <a:extLst>
                <a:ext uri="{FF2B5EF4-FFF2-40B4-BE49-F238E27FC236}">
                  <a16:creationId xmlns:a16="http://schemas.microsoft.com/office/drawing/2014/main" id="{D1B1247A-58A2-432D-B83D-5E1A3D5868D4}"/>
                </a:ext>
              </a:extLst>
            </p:cNvPr>
            <p:cNvSpPr/>
            <p:nvPr/>
          </p:nvSpPr>
          <p:spPr>
            <a:xfrm>
              <a:off x="8768576" y="4973786"/>
              <a:ext cx="903249" cy="464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latin typeface="Courier New" panose="02070309020205020404" pitchFamily="49" charset="0"/>
                  <a:cs typeface="Courier New" panose="02070309020205020404" pitchFamily="49" charset="0"/>
                </a:rPr>
                <a:t>MC_List</a:t>
              </a:r>
              <a:endParaRPr lang="en-CA" sz="1200" baseline="-25000">
                <a:latin typeface="Courier New" panose="02070309020205020404" pitchFamily="49" charset="0"/>
                <a:cs typeface="Courier New" panose="02070309020205020404" pitchFamily="49" charset="0"/>
              </a:endParaRPr>
            </a:p>
          </p:txBody>
        </p:sp>
        <p:sp>
          <p:nvSpPr>
            <p:cNvPr id="60" name="Oval 59">
              <a:extLst>
                <a:ext uri="{FF2B5EF4-FFF2-40B4-BE49-F238E27FC236}">
                  <a16:creationId xmlns:a16="http://schemas.microsoft.com/office/drawing/2014/main" id="{6EF2E830-70A5-4138-927B-53E8ECE56B90}"/>
                </a:ext>
              </a:extLst>
            </p:cNvPr>
            <p:cNvSpPr/>
            <p:nvPr/>
          </p:nvSpPr>
          <p:spPr>
            <a:xfrm>
              <a:off x="8682990" y="5556409"/>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Output</a:t>
              </a:r>
            </a:p>
          </p:txBody>
        </p:sp>
        <p:cxnSp>
          <p:nvCxnSpPr>
            <p:cNvPr id="61" name="Connector: Elbow 60">
              <a:extLst>
                <a:ext uri="{FF2B5EF4-FFF2-40B4-BE49-F238E27FC236}">
                  <a16:creationId xmlns:a16="http://schemas.microsoft.com/office/drawing/2014/main" id="{89334EB0-4F0E-4667-9368-EBAC7F64A172}"/>
                </a:ext>
              </a:extLst>
            </p:cNvPr>
            <p:cNvCxnSpPr>
              <a:cxnSpLocks/>
            </p:cNvCxnSpPr>
            <p:nvPr/>
          </p:nvCxnSpPr>
          <p:spPr>
            <a:xfrm rot="16200000" flipH="1">
              <a:off x="9164821" y="1349102"/>
              <a:ext cx="110759" cy="6350"/>
            </a:xfrm>
            <a:prstGeom prst="bentConnector3">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BA68534C-EBD8-48E5-A80B-D58BCAA6F31E}"/>
                </a:ext>
              </a:extLst>
            </p:cNvPr>
            <p:cNvCxnSpPr>
              <a:cxnSpLocks/>
            </p:cNvCxnSpPr>
            <p:nvPr/>
          </p:nvCxnSpPr>
          <p:spPr>
            <a:xfrm flipH="1">
              <a:off x="9220200" y="5433912"/>
              <a:ext cx="1" cy="127191"/>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64F44AB4-3876-4FFA-A31B-E91195FEB3F2}"/>
                </a:ext>
              </a:extLst>
            </p:cNvPr>
            <p:cNvCxnSpPr>
              <a:cxnSpLocks/>
              <a:endCxn id="50" idx="0"/>
            </p:cNvCxnSpPr>
            <p:nvPr/>
          </p:nvCxnSpPr>
          <p:spPr>
            <a:xfrm flipH="1">
              <a:off x="9218612" y="1863088"/>
              <a:ext cx="1588" cy="122494"/>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FB1AD98-1131-423A-BEE4-5732EA843194}"/>
                </a:ext>
              </a:extLst>
            </p:cNvPr>
            <p:cNvCxnSpPr>
              <a:cxnSpLocks/>
              <a:stCxn id="50" idx="2"/>
              <a:endCxn id="52" idx="0"/>
            </p:cNvCxnSpPr>
            <p:nvPr/>
          </p:nvCxnSpPr>
          <p:spPr>
            <a:xfrm>
              <a:off x="9218612" y="2450402"/>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105827DC-F110-4B71-B79E-2C8123E8CF93}"/>
                </a:ext>
              </a:extLst>
            </p:cNvPr>
            <p:cNvCxnSpPr>
              <a:cxnSpLocks/>
              <a:stCxn id="52" idx="2"/>
              <a:endCxn id="54" idx="0"/>
            </p:cNvCxnSpPr>
            <p:nvPr/>
          </p:nvCxnSpPr>
          <p:spPr>
            <a:xfrm>
              <a:off x="9218612" y="3051798"/>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4B92A48B-6098-4926-BB2C-7A1CD3504411}"/>
                </a:ext>
              </a:extLst>
            </p:cNvPr>
            <p:cNvCxnSpPr>
              <a:cxnSpLocks/>
              <a:stCxn id="54" idx="2"/>
              <a:endCxn id="56" idx="0"/>
            </p:cNvCxnSpPr>
            <p:nvPr/>
          </p:nvCxnSpPr>
          <p:spPr>
            <a:xfrm>
              <a:off x="9218612" y="3653194"/>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099381FE-E52A-43E7-98B1-824AE46A1C14}"/>
                </a:ext>
              </a:extLst>
            </p:cNvPr>
            <p:cNvCxnSpPr>
              <a:cxnSpLocks/>
              <a:stCxn id="56" idx="2"/>
              <a:endCxn id="57" idx="0"/>
            </p:cNvCxnSpPr>
            <p:nvPr/>
          </p:nvCxnSpPr>
          <p:spPr>
            <a:xfrm>
              <a:off x="9218612" y="4254590"/>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A874B8A3-251D-4424-A486-2EC5679D1CF4}"/>
                </a:ext>
              </a:extLst>
            </p:cNvPr>
            <p:cNvCxnSpPr>
              <a:cxnSpLocks/>
              <a:stCxn id="57" idx="2"/>
              <a:endCxn id="58" idx="0"/>
            </p:cNvCxnSpPr>
            <p:nvPr/>
          </p:nvCxnSpPr>
          <p:spPr>
            <a:xfrm>
              <a:off x="9218612" y="4855986"/>
              <a:ext cx="1589" cy="11780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Rectangle: Rounded Corners 31">
            <a:extLst>
              <a:ext uri="{FF2B5EF4-FFF2-40B4-BE49-F238E27FC236}">
                <a16:creationId xmlns:a16="http://schemas.microsoft.com/office/drawing/2014/main" id="{897E4466-8CAF-489C-B474-5EC157A5273E}"/>
              </a:ext>
            </a:extLst>
          </p:cNvPr>
          <p:cNvSpPr/>
          <p:nvPr/>
        </p:nvSpPr>
        <p:spPr>
          <a:xfrm>
            <a:off x="10505165" y="1564500"/>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a:t>
            </a:r>
            <a:r>
              <a:rPr lang="en-CA" baseline="-25000">
                <a:latin typeface="Lobster" panose="00000500000000000000" pitchFamily="2" charset="0"/>
              </a:rPr>
              <a:t>1</a:t>
            </a:r>
          </a:p>
        </p:txBody>
      </p:sp>
      <p:sp>
        <p:nvSpPr>
          <p:cNvPr id="33" name="Rectangle: Rounded Corners 32">
            <a:extLst>
              <a:ext uri="{FF2B5EF4-FFF2-40B4-BE49-F238E27FC236}">
                <a16:creationId xmlns:a16="http://schemas.microsoft.com/office/drawing/2014/main" id="{9C2CC931-32DC-4ED6-B6BC-9B970B6E8CCB}"/>
              </a:ext>
            </a:extLst>
          </p:cNvPr>
          <p:cNvSpPr/>
          <p:nvPr/>
        </p:nvSpPr>
        <p:spPr>
          <a:xfrm>
            <a:off x="10505165" y="2165896"/>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a:t>
            </a:r>
            <a:r>
              <a:rPr lang="en-CA" baseline="-25000">
                <a:latin typeface="Lobster" panose="00000500000000000000" pitchFamily="2" charset="0"/>
              </a:rPr>
              <a:t>m</a:t>
            </a:r>
          </a:p>
        </p:txBody>
      </p:sp>
      <p:cxnSp>
        <p:nvCxnSpPr>
          <p:cNvPr id="36" name="Straight Arrow Connector 35">
            <a:extLst>
              <a:ext uri="{FF2B5EF4-FFF2-40B4-BE49-F238E27FC236}">
                <a16:creationId xmlns:a16="http://schemas.microsoft.com/office/drawing/2014/main" id="{3DCB3360-1C5D-4FCF-88A5-EC5960DBCC6A}"/>
              </a:ext>
            </a:extLst>
          </p:cNvPr>
          <p:cNvCxnSpPr>
            <a:cxnSpLocks/>
            <a:stCxn id="32" idx="2"/>
            <a:endCxn id="33" idx="0"/>
          </p:cNvCxnSpPr>
          <p:nvPr/>
        </p:nvCxnSpPr>
        <p:spPr>
          <a:xfrm>
            <a:off x="10892473" y="2029320"/>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EDCA9A2-88EC-43B3-9F4B-46D3549E6AB1}"/>
              </a:ext>
            </a:extLst>
          </p:cNvPr>
          <p:cNvCxnSpPr>
            <a:cxnSpLocks/>
            <a:stCxn id="33" idx="2"/>
          </p:cNvCxnSpPr>
          <p:nvPr/>
        </p:nvCxnSpPr>
        <p:spPr>
          <a:xfrm>
            <a:off x="10892473" y="2630716"/>
            <a:ext cx="0" cy="13657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2DC9D9C5-8205-4C6F-AA48-31D0E2437BFA}"/>
              </a:ext>
            </a:extLst>
          </p:cNvPr>
          <p:cNvSpPr/>
          <p:nvPr/>
        </p:nvSpPr>
        <p:spPr>
          <a:xfrm>
            <a:off x="10030258" y="2764490"/>
            <a:ext cx="1744277"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latin typeface="Courier New" panose="02070309020205020404" pitchFamily="49" charset="0"/>
                <a:cs typeface="Courier New" panose="02070309020205020404" pitchFamily="49" charset="0"/>
              </a:rPr>
              <a:t>Runs_for_exrun</a:t>
            </a:r>
            <a:r>
              <a:rPr lang="en-CA" sz="120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02407289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 name="Title 4">
            <a:extLst>
              <a:ext uri="{FF2B5EF4-FFF2-40B4-BE49-F238E27FC236}">
                <a16:creationId xmlns:a16="http://schemas.microsoft.com/office/drawing/2014/main" id="{6C87958C-AB57-4D4B-B090-C77E611748E3}"/>
              </a:ext>
            </a:extLst>
          </p:cNvPr>
          <p:cNvSpPr>
            <a:spLocks noGrp="1"/>
          </p:cNvSpPr>
          <p:nvPr>
            <p:ph type="title"/>
          </p:nvPr>
        </p:nvSpPr>
        <p:spPr>
          <a:xfrm>
            <a:off x="838200" y="586992"/>
            <a:ext cx="4953000" cy="1664573"/>
          </a:xfrm>
        </p:spPr>
        <p:txBody>
          <a:bodyPr>
            <a:normAutofit/>
          </a:bodyPr>
          <a:lstStyle/>
          <a:p>
            <a:pPr>
              <a:lnSpc>
                <a:spcPct val="90000"/>
              </a:lnSpc>
            </a:pPr>
            <a:r>
              <a:rPr lang="en-CA" sz="4000">
                <a:solidFill>
                  <a:schemeClr val="tx2"/>
                </a:solidFill>
              </a:rPr>
              <a:t>MAXCOVER</a:t>
            </a:r>
            <a:br>
              <a:rPr lang="en-CA" sz="3700">
                <a:solidFill>
                  <a:schemeClr val="tx2"/>
                </a:solidFill>
              </a:rPr>
            </a:br>
            <a:r>
              <a:rPr lang="en-CA" sz="2000" b="0">
                <a:solidFill>
                  <a:schemeClr val="tx2"/>
                </a:solidFill>
              </a:rPr>
              <a:t>Data Structures</a:t>
            </a:r>
          </a:p>
        </p:txBody>
      </p:sp>
      <p:sp>
        <p:nvSpPr>
          <p:cNvPr id="2" name="Rectangle 1">
            <a:extLst>
              <a:ext uri="{FF2B5EF4-FFF2-40B4-BE49-F238E27FC236}">
                <a16:creationId xmlns:a16="http://schemas.microsoft.com/office/drawing/2014/main" id="{EC84B4FB-95FA-48A3-A32A-19219E8F6B34}"/>
              </a:ext>
            </a:extLst>
          </p:cNvPr>
          <p:cNvSpPr/>
          <p:nvPr/>
        </p:nvSpPr>
        <p:spPr>
          <a:xfrm>
            <a:off x="2120630" y="3660628"/>
            <a:ext cx="1232170" cy="39256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2377EF59-30F4-DCE6-9B5A-0ECD90E1272F}"/>
                  </a:ext>
                </a:extLst>
              </p:cNvPr>
              <p:cNvSpPr>
                <a:spLocks noGrp="1"/>
              </p:cNvSpPr>
              <p:nvPr>
                <p:ph idx="1"/>
              </p:nvPr>
            </p:nvSpPr>
            <p:spPr>
              <a:xfrm>
                <a:off x="838200" y="2411654"/>
                <a:ext cx="4952681" cy="3122036"/>
              </a:xfrm>
            </p:spPr>
            <p:txBody>
              <a:bodyPr anchor="ctr">
                <a:normAutofit/>
              </a:bodyPr>
              <a:lstStyle/>
              <a:p>
                <a:r>
                  <a:rPr lang="en-US" sz="1800">
                    <a:solidFill>
                      <a:schemeClr val="tx2"/>
                    </a:solidFill>
                    <a:cs typeface="Courier New" panose="02070309020205020404" pitchFamily="49" charset="0"/>
                  </a:rPr>
                  <a:t>We can determine the </a:t>
                </a:r>
                <a:r>
                  <a:rPr lang="en-US" sz="1800" b="1">
                    <a:solidFill>
                      <a:schemeClr val="tx2"/>
                    </a:solidFill>
                    <a:cs typeface="Courier New" panose="02070309020205020404" pitchFamily="49" charset="0"/>
                  </a:rPr>
                  <a:t>eligible run </a:t>
                </a:r>
                <a:r>
                  <a:rPr lang="en-US" sz="1800">
                    <a:solidFill>
                      <a:schemeClr val="tx2"/>
                    </a:solidFill>
                    <a:cs typeface="Courier New" panose="02070309020205020404" pitchFamily="49" charset="0"/>
                  </a:rPr>
                  <a:t>of </a:t>
                </a:r>
                <a14:m>
                  <m:oMath xmlns:m="http://schemas.openxmlformats.org/officeDocument/2006/math">
                    <m:r>
                      <a:rPr lang="en-US" sz="1800" b="1" i="1" dirty="0" smtClean="0">
                        <a:solidFill>
                          <a:schemeClr val="tx2"/>
                        </a:solidFill>
                        <a:latin typeface="Cambria Math" panose="02040503050406030204" pitchFamily="18" charset="0"/>
                        <a:cs typeface="Courier New" panose="02070309020205020404" pitchFamily="49" charset="0"/>
                      </a:rPr>
                      <m:t>𝒖</m:t>
                    </m:r>
                  </m:oMath>
                </a14:m>
                <a:r>
                  <a:rPr lang="en-US" sz="1800">
                    <a:solidFill>
                      <a:schemeClr val="tx2"/>
                    </a:solidFill>
                    <a:cs typeface="Courier New" panose="02070309020205020404" pitchFamily="49" charset="0"/>
                  </a:rPr>
                  <a:t> using the </a:t>
                </a:r>
                <a14:m>
                  <m:oMath xmlns:m="http://schemas.openxmlformats.org/officeDocument/2006/math">
                    <m:r>
                      <a:rPr lang="en-US" sz="1800" i="1" dirty="0" smtClean="0">
                        <a:solidFill>
                          <a:schemeClr val="tx2"/>
                        </a:solidFill>
                        <a:latin typeface="Cambria Math" panose="02040503050406030204" pitchFamily="18" charset="0"/>
                        <a:cs typeface="Courier New" panose="02070309020205020404" pitchFamily="49" charset="0"/>
                      </a:rPr>
                      <m:t>𝑒𝑥𝑟𝑢𝑛</m:t>
                    </m:r>
                    <m:r>
                      <a:rPr lang="en-US" sz="1800" i="1" dirty="0" smtClean="0">
                        <a:solidFill>
                          <a:schemeClr val="tx2"/>
                        </a:solidFill>
                        <a:latin typeface="Cambria Math" panose="02040503050406030204" pitchFamily="18" charset="0"/>
                        <a:cs typeface="Courier New" panose="02070309020205020404" pitchFamily="49" charset="0"/>
                      </a:rPr>
                      <m:t>(</m:t>
                    </m:r>
                    <m:r>
                      <a:rPr lang="en-US" sz="1800" i="1" dirty="0" err="1" smtClean="0">
                        <a:solidFill>
                          <a:schemeClr val="tx2"/>
                        </a:solidFill>
                        <a:latin typeface="Cambria Math" panose="02040503050406030204" pitchFamily="18" charset="0"/>
                        <a:cs typeface="Courier New" panose="02070309020205020404" pitchFamily="49" charset="0"/>
                      </a:rPr>
                      <m:t>𝑖</m:t>
                    </m:r>
                    <m:r>
                      <a:rPr lang="en-US" sz="1800" i="1" dirty="0" smtClean="0">
                        <a:solidFill>
                          <a:schemeClr val="tx2"/>
                        </a:solidFill>
                        <a:latin typeface="Cambria Math" panose="02040503050406030204" pitchFamily="18" charset="0"/>
                        <a:cs typeface="Courier New" panose="02070309020205020404" pitchFamily="49" charset="0"/>
                      </a:rPr>
                      <m:t>′,</m:t>
                    </m:r>
                    <m:r>
                      <a:rPr lang="en-US" sz="1800" i="1" dirty="0" smtClean="0">
                        <a:solidFill>
                          <a:schemeClr val="tx2"/>
                        </a:solidFill>
                        <a:latin typeface="Cambria Math" panose="02040503050406030204" pitchFamily="18" charset="0"/>
                        <a:cs typeface="Courier New" panose="02070309020205020404" pitchFamily="49" charset="0"/>
                      </a:rPr>
                      <m:t>𝑗</m:t>
                    </m:r>
                    <m:r>
                      <a:rPr lang="en-US" sz="1800" i="1" dirty="0" smtClean="0">
                        <a:solidFill>
                          <a:schemeClr val="tx2"/>
                        </a:solidFill>
                        <a:latin typeface="Cambria Math" panose="02040503050406030204" pitchFamily="18" charset="0"/>
                        <a:cs typeface="Courier New" panose="02070309020205020404" pitchFamily="49" charset="0"/>
                      </a:rPr>
                      <m:t>′)</m:t>
                    </m:r>
                  </m:oMath>
                </a14:m>
                <a:r>
                  <a:rPr lang="en-US" sz="1800">
                    <a:solidFill>
                      <a:schemeClr val="tx2"/>
                    </a:solidFill>
                    <a:cs typeface="Courier New" panose="02070309020205020404" pitchFamily="49" charset="0"/>
                  </a:rPr>
                  <a:t> function </a:t>
                </a:r>
              </a:p>
              <a:p>
                <a:pPr lvl="1"/>
                <a:r>
                  <a:rPr lang="en-US" sz="1400" b="1">
                    <a:solidFill>
                      <a:schemeClr val="tx2"/>
                    </a:solidFill>
                    <a:cs typeface="Courier New" panose="02070309020205020404" pitchFamily="49" charset="0"/>
                  </a:rPr>
                  <a:t>Input:</a:t>
                </a:r>
                <a:r>
                  <a:rPr lang="en-US" sz="1400">
                    <a:solidFill>
                      <a:schemeClr val="tx2"/>
                    </a:solidFill>
                    <a:cs typeface="Courier New" panose="02070309020205020404" pitchFamily="49" charset="0"/>
                  </a:rPr>
                  <a:t> </a:t>
                </a:r>
                <a14:m>
                  <m:oMath xmlns:m="http://schemas.openxmlformats.org/officeDocument/2006/math">
                    <m:r>
                      <a:rPr lang="en-US" sz="1400" b="1" i="1" dirty="0" smtClean="0">
                        <a:solidFill>
                          <a:schemeClr val="tx2"/>
                        </a:solidFill>
                        <a:latin typeface="Cambria Math" panose="02040503050406030204" pitchFamily="18" charset="0"/>
                        <a:cs typeface="Courier New" panose="02070309020205020404" pitchFamily="49" charset="0"/>
                      </a:rPr>
                      <m:t>𝒙</m:t>
                    </m:r>
                    <m:r>
                      <a:rPr lang="en-US" sz="1400" i="1" dirty="0" smtClean="0">
                        <a:solidFill>
                          <a:schemeClr val="tx2"/>
                        </a:solidFill>
                        <a:latin typeface="Cambria Math" panose="02040503050406030204" pitchFamily="18" charset="0"/>
                        <a:cs typeface="Courier New" panose="02070309020205020404" pitchFamily="49" charset="0"/>
                      </a:rPr>
                      <m:t>[</m:t>
                    </m:r>
                    <m:r>
                      <a:rPr lang="en-US" sz="1400" i="1" dirty="0" err="1" smtClean="0">
                        <a:solidFill>
                          <a:schemeClr val="tx2"/>
                        </a:solidFill>
                        <a:latin typeface="Cambria Math" panose="02040503050406030204" pitchFamily="18" charset="0"/>
                        <a:cs typeface="Courier New" panose="02070309020205020404" pitchFamily="49" charset="0"/>
                      </a:rPr>
                      <m:t>𝑖</m:t>
                    </m:r>
                    <m:r>
                      <a:rPr lang="en-US" sz="1400" i="1" dirty="0" smtClean="0">
                        <a:solidFill>
                          <a:schemeClr val="tx2"/>
                        </a:solidFill>
                        <a:latin typeface="Cambria Math" panose="02040503050406030204" pitchFamily="18" charset="0"/>
                        <a:cs typeface="Courier New" panose="02070309020205020404" pitchFamily="49" charset="0"/>
                      </a:rPr>
                      <m:t>′..</m:t>
                    </m:r>
                    <m:r>
                      <a:rPr lang="en-US" sz="1400" i="1" dirty="0" smtClean="0">
                        <a:solidFill>
                          <a:schemeClr val="tx2"/>
                        </a:solidFill>
                        <a:latin typeface="Cambria Math" panose="02040503050406030204" pitchFamily="18" charset="0"/>
                        <a:cs typeface="Courier New" panose="02070309020205020404" pitchFamily="49" charset="0"/>
                      </a:rPr>
                      <m:t>𝑗</m:t>
                    </m:r>
                    <m:r>
                      <a:rPr lang="en-US" sz="1400" i="1" dirty="0" smtClean="0">
                        <a:solidFill>
                          <a:schemeClr val="tx2"/>
                        </a:solidFill>
                        <a:latin typeface="Cambria Math" panose="02040503050406030204" pitchFamily="18" charset="0"/>
                        <a:cs typeface="Courier New" panose="02070309020205020404" pitchFamily="49" charset="0"/>
                      </a:rPr>
                      <m:t>′] </m:t>
                    </m:r>
                  </m:oMath>
                </a14:m>
                <a:r>
                  <a:rPr lang="en-US" sz="1400">
                    <a:solidFill>
                      <a:schemeClr val="tx2"/>
                    </a:solidFill>
                    <a:cs typeface="Courier New" panose="02070309020205020404" pitchFamily="49" charset="0"/>
                  </a:rPr>
                  <a:t>where </a:t>
                </a:r>
                <a14:m>
                  <m:oMath xmlns:m="http://schemas.openxmlformats.org/officeDocument/2006/math">
                    <m:r>
                      <a:rPr lang="en-US" sz="1400" b="1" i="1" dirty="0">
                        <a:solidFill>
                          <a:schemeClr val="tx2"/>
                        </a:solidFill>
                        <a:latin typeface="Cambria Math" panose="02040503050406030204" pitchFamily="18" charset="0"/>
                        <a:cs typeface="Courier New" panose="02070309020205020404" pitchFamily="49" charset="0"/>
                      </a:rPr>
                      <m:t>𝒖</m:t>
                    </m:r>
                  </m:oMath>
                </a14:m>
                <a:r>
                  <a:rPr lang="en-US" sz="1400">
                    <a:solidFill>
                      <a:schemeClr val="tx2"/>
                    </a:solidFill>
                    <a:cs typeface="Courier New" panose="02070309020205020404" pitchFamily="49" charset="0"/>
                  </a:rPr>
                  <a:t> appears at least twice;</a:t>
                </a:r>
                <a:br>
                  <a:rPr lang="en-US" sz="1400">
                    <a:solidFill>
                      <a:schemeClr val="tx2"/>
                    </a:solidFill>
                    <a:cs typeface="Courier New" panose="02070309020205020404" pitchFamily="49" charset="0"/>
                  </a:rPr>
                </a:br>
                <a:r>
                  <a:rPr lang="en-US" sz="1400">
                    <a:solidFill>
                      <a:schemeClr val="tx2"/>
                    </a:solidFill>
                    <a:cs typeface="Courier New" panose="02070309020205020404" pitchFamily="49" charset="0"/>
                  </a:rPr>
                  <a:t>	ensuring </a:t>
                </a:r>
                <a14:m>
                  <m:oMath xmlns:m="http://schemas.openxmlformats.org/officeDocument/2006/math">
                    <m:r>
                      <a:rPr lang="en-US" sz="1400" i="1" dirty="0" smtClean="0">
                        <a:solidFill>
                          <a:schemeClr val="tx2"/>
                        </a:solidFill>
                        <a:latin typeface="Cambria Math" panose="02040503050406030204" pitchFamily="18" charset="0"/>
                        <a:cs typeface="Courier New" panose="02070309020205020404" pitchFamily="49" charset="0"/>
                      </a:rPr>
                      <m:t>|</m:t>
                    </m:r>
                    <m:r>
                      <a:rPr lang="en-US" sz="1400" b="1" i="1" dirty="0" smtClean="0">
                        <a:solidFill>
                          <a:schemeClr val="tx2"/>
                        </a:solidFill>
                        <a:latin typeface="Cambria Math" panose="02040503050406030204" pitchFamily="18" charset="0"/>
                        <a:cs typeface="Courier New" panose="02070309020205020404" pitchFamily="49" charset="0"/>
                      </a:rPr>
                      <m:t>𝒖</m:t>
                    </m:r>
                    <m:r>
                      <a:rPr lang="en-US" sz="1400" i="1" dirty="0" smtClean="0">
                        <a:solidFill>
                          <a:schemeClr val="tx2"/>
                        </a:solidFill>
                        <a:latin typeface="Cambria Math" panose="02040503050406030204" pitchFamily="18" charset="0"/>
                        <a:cs typeface="Courier New" panose="02070309020205020404" pitchFamily="49" charset="0"/>
                      </a:rPr>
                      <m:t>|&gt;</m:t>
                    </m:r>
                    <m:r>
                      <a:rPr lang="en-US" sz="1400" i="1" dirty="0" smtClean="0">
                        <a:solidFill>
                          <a:schemeClr val="tx2"/>
                        </a:solidFill>
                        <a:latin typeface="Cambria Math" panose="02040503050406030204" pitchFamily="18" charset="0"/>
                        <a:cs typeface="Courier New" panose="02070309020205020404" pitchFamily="49" charset="0"/>
                      </a:rPr>
                      <m:t>𝑝</m:t>
                    </m:r>
                  </m:oMath>
                </a14:m>
                <a:r>
                  <a:rPr lang="en-US" sz="1400">
                    <a:solidFill>
                      <a:schemeClr val="tx2"/>
                    </a:solidFill>
                    <a:cs typeface="Courier New" panose="02070309020205020404" pitchFamily="49" charset="0"/>
                  </a:rPr>
                  <a:t>.</a:t>
                </a:r>
              </a:p>
            </p:txBody>
          </p:sp>
        </mc:Choice>
        <mc:Fallback xmlns="">
          <p:sp>
            <p:nvSpPr>
              <p:cNvPr id="12" name="Content Placeholder 11">
                <a:extLst>
                  <a:ext uri="{FF2B5EF4-FFF2-40B4-BE49-F238E27FC236}">
                    <a16:creationId xmlns:a16="http://schemas.microsoft.com/office/drawing/2014/main" id="{2377EF59-30F4-DCE6-9B5A-0ECD90E1272F}"/>
                  </a:ext>
                </a:extLst>
              </p:cNvPr>
              <p:cNvSpPr>
                <a:spLocks noGrp="1" noRot="1" noChangeAspect="1" noMove="1" noResize="1" noEditPoints="1" noAdjustHandles="1" noChangeArrowheads="1" noChangeShapeType="1" noTextEdit="1"/>
              </p:cNvSpPr>
              <p:nvPr>
                <p:ph idx="1"/>
              </p:nvPr>
            </p:nvSpPr>
            <p:spPr>
              <a:xfrm>
                <a:off x="838200" y="2411654"/>
                <a:ext cx="4952681" cy="3122036"/>
              </a:xfrm>
              <a:blipFill>
                <a:blip r:embed="rId2"/>
                <a:stretch>
                  <a:fillRect l="-862"/>
                </a:stretch>
              </a:blipFill>
            </p:spPr>
            <p:txBody>
              <a:bodyPr/>
              <a:lstStyle/>
              <a:p>
                <a:r>
                  <a:rPr lang="en-CA">
                    <a:noFill/>
                  </a:rPr>
                  <a:t> </a:t>
                </a:r>
              </a:p>
            </p:txBody>
          </p:sp>
        </mc:Fallback>
      </mc:AlternateContent>
      <p:sp>
        <p:nvSpPr>
          <p:cNvPr id="19" name="Rectangle 18">
            <a:extLst>
              <a:ext uri="{FF2B5EF4-FFF2-40B4-BE49-F238E27FC236}">
                <a16:creationId xmlns:a16="http://schemas.microsoft.com/office/drawing/2014/main" id="{094C9708-F6A4-4956-B261-A4A2C4DFE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592DB257-3E16-4A3C-9E28-468282812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487685E6-1160-459B-8C70-301404C06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96875" y="0"/>
            <a:ext cx="5992075"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04F5CB7-A3D1-44A9-8B58-DB497DD7DD92}"/>
              </a:ext>
            </a:extLst>
          </p:cNvPr>
          <p:cNvSpPr>
            <a:spLocks noGrp="1"/>
          </p:cNvSpPr>
          <p:nvPr>
            <p:ph type="sldNum" sz="quarter" idx="12"/>
          </p:nvPr>
        </p:nvSpPr>
        <p:spPr>
          <a:xfrm>
            <a:off x="8610600" y="6327648"/>
            <a:ext cx="2743200" cy="365125"/>
          </a:xfrm>
        </p:spPr>
        <p:txBody>
          <a:bodyPr>
            <a:normAutofit/>
          </a:bodyPr>
          <a:lstStyle/>
          <a:p>
            <a:pPr>
              <a:spcAft>
                <a:spcPts val="600"/>
              </a:spcAft>
            </a:pPr>
            <a:fld id="{73B850FF-6169-4056-8077-06FFA93A5366}" type="slidenum">
              <a:rPr lang="en-US" smtClean="0"/>
              <a:pPr>
                <a:spcAft>
                  <a:spcPts val="600"/>
                </a:spcAft>
              </a:pPr>
              <a:t>99</a:t>
            </a:fld>
            <a:endParaRPr lang="en-US"/>
          </a:p>
        </p:txBody>
      </p:sp>
      <p:grpSp>
        <p:nvGrpSpPr>
          <p:cNvPr id="82" name="Group 81">
            <a:extLst>
              <a:ext uri="{FF2B5EF4-FFF2-40B4-BE49-F238E27FC236}">
                <a16:creationId xmlns:a16="http://schemas.microsoft.com/office/drawing/2014/main" id="{6DB9645E-E411-433E-B8E9-322B75B8CBDE}"/>
              </a:ext>
            </a:extLst>
          </p:cNvPr>
          <p:cNvGrpSpPr/>
          <p:nvPr/>
        </p:nvGrpSpPr>
        <p:grpSpPr>
          <a:xfrm>
            <a:off x="6844238" y="600168"/>
            <a:ext cx="5083946" cy="5657664"/>
            <a:chOff x="6844238" y="600168"/>
            <a:chExt cx="5083946" cy="5657664"/>
          </a:xfrm>
        </p:grpSpPr>
        <p:grpSp>
          <p:nvGrpSpPr>
            <p:cNvPr id="83" name="Group 82">
              <a:extLst>
                <a:ext uri="{FF2B5EF4-FFF2-40B4-BE49-F238E27FC236}">
                  <a16:creationId xmlns:a16="http://schemas.microsoft.com/office/drawing/2014/main" id="{826CBD1F-6BDF-4525-A527-71B5626B2501}"/>
                </a:ext>
              </a:extLst>
            </p:cNvPr>
            <p:cNvGrpSpPr/>
            <p:nvPr/>
          </p:nvGrpSpPr>
          <p:grpSpPr>
            <a:xfrm>
              <a:off x="6844238" y="600168"/>
              <a:ext cx="2601964" cy="5657664"/>
              <a:chOff x="7380236" y="590624"/>
              <a:chExt cx="2601964" cy="5657664"/>
            </a:xfrm>
          </p:grpSpPr>
          <p:sp>
            <p:nvSpPr>
              <p:cNvPr id="95" name="Oval 94">
                <a:extLst>
                  <a:ext uri="{FF2B5EF4-FFF2-40B4-BE49-F238E27FC236}">
                    <a16:creationId xmlns:a16="http://schemas.microsoft.com/office/drawing/2014/main" id="{5CD26C58-E76E-4F09-BABD-FEA5F1A93406}"/>
                  </a:ext>
                </a:extLst>
              </p:cNvPr>
              <p:cNvSpPr/>
              <p:nvPr/>
            </p:nvSpPr>
            <p:spPr>
              <a:xfrm>
                <a:off x="8144008" y="590624"/>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Main()</a:t>
                </a:r>
              </a:p>
            </p:txBody>
          </p:sp>
          <p:sp>
            <p:nvSpPr>
              <p:cNvPr id="96" name="Rectangle 95">
                <a:extLst>
                  <a:ext uri="{FF2B5EF4-FFF2-40B4-BE49-F238E27FC236}">
                    <a16:creationId xmlns:a16="http://schemas.microsoft.com/office/drawing/2014/main" id="{C4A2609E-206D-4814-B486-4D9E6D8602A7}"/>
                  </a:ext>
                </a:extLst>
              </p:cNvPr>
              <p:cNvSpPr/>
              <p:nvPr/>
            </p:nvSpPr>
            <p:spPr>
              <a:xfrm>
                <a:off x="8029708" y="1493828"/>
                <a:ext cx="1303020" cy="464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latin typeface="Courier New" panose="02070309020205020404" pitchFamily="49" charset="0"/>
                    <a:cs typeface="Courier New" panose="02070309020205020404" pitchFamily="49" charset="0"/>
                  </a:rPr>
                  <a:t>Compute_MC</a:t>
                </a:r>
                <a:r>
                  <a:rPr lang="en-CA" sz="1200">
                    <a:latin typeface="Courier New" panose="02070309020205020404" pitchFamily="49" charset="0"/>
                    <a:cs typeface="Courier New" panose="02070309020205020404" pitchFamily="49" charset="0"/>
                  </a:rPr>
                  <a:t>()</a:t>
                </a:r>
              </a:p>
            </p:txBody>
          </p:sp>
          <p:sp>
            <p:nvSpPr>
              <p:cNvPr id="97" name="Rectangle: Rounded Corners 96">
                <a:extLst>
                  <a:ext uri="{FF2B5EF4-FFF2-40B4-BE49-F238E27FC236}">
                    <a16:creationId xmlns:a16="http://schemas.microsoft.com/office/drawing/2014/main" id="{DA938540-45BF-42AA-A51B-95BDDE4A858D}"/>
                  </a:ext>
                </a:extLst>
              </p:cNvPr>
              <p:cNvSpPr/>
              <p:nvPr/>
            </p:nvSpPr>
            <p:spPr>
              <a:xfrm>
                <a:off x="8302309" y="4202756"/>
                <a:ext cx="757818" cy="46482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Lobster" panose="00000500000000000000" pitchFamily="2" charset="0"/>
                  </a:rPr>
                  <a:t>OLP</a:t>
                </a:r>
              </a:p>
            </p:txBody>
          </p:sp>
          <p:sp>
            <p:nvSpPr>
              <p:cNvPr id="98" name="Oval 97">
                <a:extLst>
                  <a:ext uri="{FF2B5EF4-FFF2-40B4-BE49-F238E27FC236}">
                    <a16:creationId xmlns:a16="http://schemas.microsoft.com/office/drawing/2014/main" id="{6F36F082-EE06-48C0-B3A9-6F82FD144258}"/>
                  </a:ext>
                </a:extLst>
              </p:cNvPr>
              <p:cNvSpPr/>
              <p:nvPr/>
            </p:nvSpPr>
            <p:spPr>
              <a:xfrm>
                <a:off x="8144008" y="5556409"/>
                <a:ext cx="1074420" cy="6918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latin typeface="Courier New" panose="02070309020205020404" pitchFamily="49" charset="0"/>
                    <a:cs typeface="Courier New" panose="02070309020205020404" pitchFamily="49" charset="0"/>
                  </a:rPr>
                  <a:t>Output</a:t>
                </a:r>
              </a:p>
            </p:txBody>
          </p:sp>
          <p:cxnSp>
            <p:nvCxnSpPr>
              <p:cNvPr id="99" name="Connector: Elbow 60">
                <a:extLst>
                  <a:ext uri="{FF2B5EF4-FFF2-40B4-BE49-F238E27FC236}">
                    <a16:creationId xmlns:a16="http://schemas.microsoft.com/office/drawing/2014/main" id="{6F932234-B7D3-4829-923D-FD32B73B2F04}"/>
                  </a:ext>
                </a:extLst>
              </p:cNvPr>
              <p:cNvCxnSpPr>
                <a:cxnSpLocks/>
                <a:endCxn id="96" idx="0"/>
              </p:cNvCxnSpPr>
              <p:nvPr/>
            </p:nvCxnSpPr>
            <p:spPr>
              <a:xfrm>
                <a:off x="8681218" y="1282503"/>
                <a:ext cx="0" cy="21132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61">
                <a:extLst>
                  <a:ext uri="{FF2B5EF4-FFF2-40B4-BE49-F238E27FC236}">
                    <a16:creationId xmlns:a16="http://schemas.microsoft.com/office/drawing/2014/main" id="{C358997F-BCB1-40F5-8943-C02FC1AE7C97}"/>
                  </a:ext>
                </a:extLst>
              </p:cNvPr>
              <p:cNvCxnSpPr>
                <a:cxnSpLocks/>
                <a:stCxn id="114" idx="3"/>
                <a:endCxn id="98" idx="2"/>
              </p:cNvCxnSpPr>
              <p:nvPr/>
            </p:nvCxnSpPr>
            <p:spPr>
              <a:xfrm flipH="1">
                <a:off x="8144008" y="5112677"/>
                <a:ext cx="1448773" cy="789672"/>
              </a:xfrm>
              <a:prstGeom prst="bentConnector5">
                <a:avLst>
                  <a:gd name="adj1" fmla="val -15779"/>
                  <a:gd name="adj2" fmla="val 42812"/>
                  <a:gd name="adj3" fmla="val 115779"/>
                </a:avLst>
              </a:prstGeom>
              <a:ln w="12700">
                <a:solidFill>
                  <a:schemeClr val="bg2"/>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63">
                <a:extLst>
                  <a:ext uri="{FF2B5EF4-FFF2-40B4-BE49-F238E27FC236}">
                    <a16:creationId xmlns:a16="http://schemas.microsoft.com/office/drawing/2014/main" id="{A5048A87-CFEF-4B81-AEE3-B68A873A7D45}"/>
                  </a:ext>
                </a:extLst>
              </p:cNvPr>
              <p:cNvCxnSpPr>
                <a:cxnSpLocks/>
                <a:stCxn id="96" idx="3"/>
                <a:endCxn id="116" idx="1"/>
              </p:cNvCxnSpPr>
              <p:nvPr/>
            </p:nvCxnSpPr>
            <p:spPr>
              <a:xfrm flipH="1">
                <a:off x="7380236" y="1726238"/>
                <a:ext cx="1952492" cy="680493"/>
              </a:xfrm>
              <a:prstGeom prst="bentConnector5">
                <a:avLst>
                  <a:gd name="adj1" fmla="val -11708"/>
                  <a:gd name="adj2" fmla="val 50000"/>
                  <a:gd name="adj3" fmla="val 11170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102" name="Group 101">
                <a:extLst>
                  <a:ext uri="{FF2B5EF4-FFF2-40B4-BE49-F238E27FC236}">
                    <a16:creationId xmlns:a16="http://schemas.microsoft.com/office/drawing/2014/main" id="{2A054157-FA8C-429C-97D1-766D35E651D1}"/>
                  </a:ext>
                </a:extLst>
              </p:cNvPr>
              <p:cNvGrpSpPr/>
              <p:nvPr/>
            </p:nvGrpSpPr>
            <p:grpSpPr>
              <a:xfrm>
                <a:off x="7380236" y="2169973"/>
                <a:ext cx="2601964" cy="469168"/>
                <a:chOff x="7012720" y="2013573"/>
                <a:chExt cx="2601964" cy="469168"/>
              </a:xfrm>
            </p:grpSpPr>
            <p:sp>
              <p:nvSpPr>
                <p:cNvPr id="116" name="Rectangle: Rounded Corners 115">
                  <a:extLst>
                    <a:ext uri="{FF2B5EF4-FFF2-40B4-BE49-F238E27FC236}">
                      <a16:creationId xmlns:a16="http://schemas.microsoft.com/office/drawing/2014/main" id="{EC2FE08B-7A32-4E49-8DB4-C2BD5D800968}"/>
                    </a:ext>
                  </a:extLst>
                </p:cNvPr>
                <p:cNvSpPr/>
                <p:nvPr/>
              </p:nvSpPr>
              <p:spPr>
                <a:xfrm>
                  <a:off x="7012720" y="2017921"/>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SA</a:t>
                  </a:r>
                </a:p>
              </p:txBody>
            </p:sp>
            <p:sp>
              <p:nvSpPr>
                <p:cNvPr id="117" name="Rectangle: Rounded Corners 116">
                  <a:extLst>
                    <a:ext uri="{FF2B5EF4-FFF2-40B4-BE49-F238E27FC236}">
                      <a16:creationId xmlns:a16="http://schemas.microsoft.com/office/drawing/2014/main" id="{0EF33BF8-E85B-44ED-BB4D-02A37892E150}"/>
                    </a:ext>
                  </a:extLst>
                </p:cNvPr>
                <p:cNvSpPr/>
                <p:nvPr/>
              </p:nvSpPr>
              <p:spPr>
                <a:xfrm>
                  <a:off x="7936318" y="201357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LCP</a:t>
                  </a:r>
                </a:p>
              </p:txBody>
            </p:sp>
            <p:sp>
              <p:nvSpPr>
                <p:cNvPr id="118" name="Rectangle: Rounded Corners 117">
                  <a:extLst>
                    <a:ext uri="{FF2B5EF4-FFF2-40B4-BE49-F238E27FC236}">
                      <a16:creationId xmlns:a16="http://schemas.microsoft.com/office/drawing/2014/main" id="{4E574F4D-104D-418B-B7BC-80A06FD99DD8}"/>
                    </a:ext>
                  </a:extLst>
                </p:cNvPr>
                <p:cNvSpPr/>
                <p:nvPr/>
              </p:nvSpPr>
              <p:spPr>
                <a:xfrm>
                  <a:off x="8859916" y="2013573"/>
                  <a:ext cx="75476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RSF</a:t>
                  </a:r>
                </a:p>
              </p:txBody>
            </p:sp>
            <p:cxnSp>
              <p:nvCxnSpPr>
                <p:cNvPr id="119" name="Straight Arrow Connector 118">
                  <a:extLst>
                    <a:ext uri="{FF2B5EF4-FFF2-40B4-BE49-F238E27FC236}">
                      <a16:creationId xmlns:a16="http://schemas.microsoft.com/office/drawing/2014/main" id="{02035312-D7CC-406F-BE2F-19104C8DD832}"/>
                    </a:ext>
                  </a:extLst>
                </p:cNvPr>
                <p:cNvCxnSpPr>
                  <a:cxnSpLocks/>
                  <a:stCxn id="116" idx="3"/>
                  <a:endCxn id="117" idx="1"/>
                </p:cNvCxnSpPr>
                <p:nvPr/>
              </p:nvCxnSpPr>
              <p:spPr>
                <a:xfrm flipV="1">
                  <a:off x="7787336" y="2245983"/>
                  <a:ext cx="148982" cy="434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D773C78C-CC24-4F88-B827-B4B496F3C9DF}"/>
                    </a:ext>
                  </a:extLst>
                </p:cNvPr>
                <p:cNvCxnSpPr>
                  <a:cxnSpLocks/>
                  <a:stCxn id="117" idx="3"/>
                  <a:endCxn id="118" idx="1"/>
                </p:cNvCxnSpPr>
                <p:nvPr/>
              </p:nvCxnSpPr>
              <p:spPr>
                <a:xfrm>
                  <a:off x="8710934" y="2245983"/>
                  <a:ext cx="148982" cy="0"/>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3" name="Straight Arrow Connector 69">
                <a:extLst>
                  <a:ext uri="{FF2B5EF4-FFF2-40B4-BE49-F238E27FC236}">
                    <a16:creationId xmlns:a16="http://schemas.microsoft.com/office/drawing/2014/main" id="{2FA51E2E-5494-4E15-975E-A76A2BC09455}"/>
                  </a:ext>
                </a:extLst>
              </p:cNvPr>
              <p:cNvCxnSpPr>
                <a:cxnSpLocks/>
                <a:stCxn id="118" idx="3"/>
                <a:endCxn id="110" idx="1"/>
              </p:cNvCxnSpPr>
              <p:nvPr/>
            </p:nvCxnSpPr>
            <p:spPr>
              <a:xfrm flipH="1">
                <a:off x="7840383" y="2402383"/>
                <a:ext cx="2141817" cy="680493"/>
              </a:xfrm>
              <a:prstGeom prst="bentConnector5">
                <a:avLst>
                  <a:gd name="adj1" fmla="val -10673"/>
                  <a:gd name="adj2" fmla="val 50000"/>
                  <a:gd name="adj3" fmla="val 110673"/>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71">
                <a:extLst>
                  <a:ext uri="{FF2B5EF4-FFF2-40B4-BE49-F238E27FC236}">
                    <a16:creationId xmlns:a16="http://schemas.microsoft.com/office/drawing/2014/main" id="{3EBAA780-CC43-4364-A9AA-DF662BD865E7}"/>
                  </a:ext>
                </a:extLst>
              </p:cNvPr>
              <p:cNvCxnSpPr>
                <a:cxnSpLocks/>
                <a:stCxn id="97" idx="2"/>
                <a:endCxn id="113" idx="1"/>
              </p:cNvCxnSpPr>
              <p:nvPr/>
            </p:nvCxnSpPr>
            <p:spPr>
              <a:xfrm rot="5400000">
                <a:off x="8003570" y="4433662"/>
                <a:ext cx="443735" cy="911562"/>
              </a:xfrm>
              <a:prstGeom prst="bentConnector4">
                <a:avLst>
                  <a:gd name="adj1" fmla="val 23812"/>
                  <a:gd name="adj2" fmla="val 12507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105" name="Group 104">
                <a:extLst>
                  <a:ext uri="{FF2B5EF4-FFF2-40B4-BE49-F238E27FC236}">
                    <a16:creationId xmlns:a16="http://schemas.microsoft.com/office/drawing/2014/main" id="{37A800BE-A288-4C08-BA4B-FDB914D1C290}"/>
                  </a:ext>
                </a:extLst>
              </p:cNvPr>
              <p:cNvGrpSpPr/>
              <p:nvPr/>
            </p:nvGrpSpPr>
            <p:grpSpPr>
              <a:xfrm>
                <a:off x="7769656" y="4878901"/>
                <a:ext cx="1823125" cy="466186"/>
                <a:chOff x="8352079" y="4990218"/>
                <a:chExt cx="1823125" cy="466186"/>
              </a:xfrm>
            </p:grpSpPr>
            <p:sp>
              <p:nvSpPr>
                <p:cNvPr id="113" name="Rectangle: Rounded Corners 112">
                  <a:extLst>
                    <a:ext uri="{FF2B5EF4-FFF2-40B4-BE49-F238E27FC236}">
                      <a16:creationId xmlns:a16="http://schemas.microsoft.com/office/drawing/2014/main" id="{EAD6207D-77C7-4C30-9787-D09A2DAC5A79}"/>
                    </a:ext>
                  </a:extLst>
                </p:cNvPr>
                <p:cNvSpPr/>
                <p:nvPr/>
              </p:nvSpPr>
              <p:spPr>
                <a:xfrm>
                  <a:off x="8352079" y="4990218"/>
                  <a:ext cx="757818"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latin typeface="Lobster" panose="00000500000000000000" pitchFamily="2" charset="0"/>
                    </a:rPr>
                    <a:t>RSPC</a:t>
                  </a:r>
                </a:p>
              </p:txBody>
            </p:sp>
            <p:sp>
              <p:nvSpPr>
                <p:cNvPr id="114" name="Rectangle: Rounded Corners 113">
                  <a:extLst>
                    <a:ext uri="{FF2B5EF4-FFF2-40B4-BE49-F238E27FC236}">
                      <a16:creationId xmlns:a16="http://schemas.microsoft.com/office/drawing/2014/main" id="{15FE2A2F-7640-420B-BCC4-FF9834D0D25E}"/>
                    </a:ext>
                  </a:extLst>
                </p:cNvPr>
                <p:cNvSpPr/>
                <p:nvPr/>
              </p:nvSpPr>
              <p:spPr>
                <a:xfrm>
                  <a:off x="9271955" y="4991584"/>
                  <a:ext cx="903249" cy="464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latin typeface="Courier New" panose="02070309020205020404" pitchFamily="49" charset="0"/>
                      <a:cs typeface="Courier New" panose="02070309020205020404" pitchFamily="49" charset="0"/>
                    </a:rPr>
                    <a:t>MC_List</a:t>
                  </a:r>
                  <a:endParaRPr lang="en-CA" sz="1200" baseline="-25000">
                    <a:latin typeface="Courier New" panose="02070309020205020404" pitchFamily="49" charset="0"/>
                    <a:cs typeface="Courier New" panose="02070309020205020404" pitchFamily="49" charset="0"/>
                  </a:endParaRPr>
                </a:p>
              </p:txBody>
            </p:sp>
            <p:cxnSp>
              <p:nvCxnSpPr>
                <p:cNvPr id="115" name="Straight Arrow Connector 114">
                  <a:extLst>
                    <a:ext uri="{FF2B5EF4-FFF2-40B4-BE49-F238E27FC236}">
                      <a16:creationId xmlns:a16="http://schemas.microsoft.com/office/drawing/2014/main" id="{DBE46557-50CD-49F9-A18A-7B8C6676709A}"/>
                    </a:ext>
                  </a:extLst>
                </p:cNvPr>
                <p:cNvCxnSpPr>
                  <a:cxnSpLocks/>
                  <a:stCxn id="113" idx="3"/>
                  <a:endCxn id="114" idx="1"/>
                </p:cNvCxnSpPr>
                <p:nvPr/>
              </p:nvCxnSpPr>
              <p:spPr>
                <a:xfrm>
                  <a:off x="9109897" y="5222628"/>
                  <a:ext cx="162058" cy="1366"/>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82B781EE-F4E8-4F43-8D07-5F9B8F149108}"/>
                  </a:ext>
                </a:extLst>
              </p:cNvPr>
              <p:cNvGrpSpPr/>
              <p:nvPr/>
            </p:nvGrpSpPr>
            <p:grpSpPr>
              <a:xfrm>
                <a:off x="7840383" y="2850466"/>
                <a:ext cx="1681671" cy="464820"/>
                <a:chOff x="7464789" y="2647963"/>
                <a:chExt cx="1681671" cy="464820"/>
              </a:xfrm>
              <a:solidFill>
                <a:srgbClr val="FFFF00"/>
              </a:solidFill>
            </p:grpSpPr>
            <p:sp>
              <p:nvSpPr>
                <p:cNvPr id="110" name="Rectangle: Rounded Corners 109">
                  <a:extLst>
                    <a:ext uri="{FF2B5EF4-FFF2-40B4-BE49-F238E27FC236}">
                      <a16:creationId xmlns:a16="http://schemas.microsoft.com/office/drawing/2014/main" id="{A19E77E9-2B51-44DE-A9F1-EF0F5B5E58AE}"/>
                    </a:ext>
                  </a:extLst>
                </p:cNvPr>
                <p:cNvSpPr/>
                <p:nvPr/>
              </p:nvSpPr>
              <p:spPr>
                <a:xfrm>
                  <a:off x="7464789" y="264796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bg2"/>
                      </a:solidFill>
                      <a:latin typeface="Lobster" panose="00000500000000000000" pitchFamily="2" charset="0"/>
                    </a:rPr>
                    <a:t>R</a:t>
                  </a:r>
                  <a:r>
                    <a:rPr lang="en-CA" baseline="-25000">
                      <a:solidFill>
                        <a:schemeClr val="bg2"/>
                      </a:solidFill>
                      <a:latin typeface="Lobster" panose="00000500000000000000" pitchFamily="2" charset="0"/>
                    </a:rPr>
                    <a:t>1</a:t>
                  </a:r>
                </a:p>
              </p:txBody>
            </p:sp>
            <p:sp>
              <p:nvSpPr>
                <p:cNvPr id="111" name="Rectangle: Rounded Corners 110">
                  <a:extLst>
                    <a:ext uri="{FF2B5EF4-FFF2-40B4-BE49-F238E27FC236}">
                      <a16:creationId xmlns:a16="http://schemas.microsoft.com/office/drawing/2014/main" id="{48C013A6-C596-4C55-A919-F9F84068D493}"/>
                    </a:ext>
                  </a:extLst>
                </p:cNvPr>
                <p:cNvSpPr/>
                <p:nvPr/>
              </p:nvSpPr>
              <p:spPr>
                <a:xfrm>
                  <a:off x="8371844" y="2647963"/>
                  <a:ext cx="774616" cy="46482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bg2"/>
                      </a:solidFill>
                      <a:latin typeface="Lobster" panose="00000500000000000000" pitchFamily="2" charset="0"/>
                    </a:rPr>
                    <a:t>R</a:t>
                  </a:r>
                  <a:r>
                    <a:rPr lang="en-CA" baseline="-25000">
                      <a:solidFill>
                        <a:schemeClr val="bg2"/>
                      </a:solidFill>
                      <a:latin typeface="Lobster" panose="00000500000000000000" pitchFamily="2" charset="0"/>
                    </a:rPr>
                    <a:t>m</a:t>
                  </a:r>
                </a:p>
              </p:txBody>
            </p:sp>
            <p:cxnSp>
              <p:nvCxnSpPr>
                <p:cNvPr id="112" name="Straight Arrow Connector 111">
                  <a:extLst>
                    <a:ext uri="{FF2B5EF4-FFF2-40B4-BE49-F238E27FC236}">
                      <a16:creationId xmlns:a16="http://schemas.microsoft.com/office/drawing/2014/main" id="{40D1C827-BCE0-4955-95A7-2E67A08AAECE}"/>
                    </a:ext>
                  </a:extLst>
                </p:cNvPr>
                <p:cNvCxnSpPr>
                  <a:cxnSpLocks/>
                  <a:stCxn id="110" idx="3"/>
                  <a:endCxn id="111" idx="1"/>
                </p:cNvCxnSpPr>
                <p:nvPr/>
              </p:nvCxnSpPr>
              <p:spPr>
                <a:xfrm>
                  <a:off x="8239405" y="2880373"/>
                  <a:ext cx="132439" cy="0"/>
                </a:xfrm>
                <a:prstGeom prst="straightConnector1">
                  <a:avLst/>
                </a:prstGeom>
                <a:grpFill/>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7" name="Straight Arrow Connector 35">
                <a:extLst>
                  <a:ext uri="{FF2B5EF4-FFF2-40B4-BE49-F238E27FC236}">
                    <a16:creationId xmlns:a16="http://schemas.microsoft.com/office/drawing/2014/main" id="{CFB20E05-E3CC-4382-B5C4-EEBE2C1D274C}"/>
                  </a:ext>
                </a:extLst>
              </p:cNvPr>
              <p:cNvCxnSpPr>
                <a:cxnSpLocks/>
                <a:stCxn id="111" idx="3"/>
                <a:endCxn id="108" idx="1"/>
              </p:cNvCxnSpPr>
              <p:nvPr/>
            </p:nvCxnSpPr>
            <p:spPr>
              <a:xfrm flipH="1">
                <a:off x="7822454" y="3082876"/>
                <a:ext cx="1699600" cy="676145"/>
              </a:xfrm>
              <a:prstGeom prst="bentConnector5">
                <a:avLst>
                  <a:gd name="adj1" fmla="val -13450"/>
                  <a:gd name="adj2" fmla="val 50000"/>
                  <a:gd name="adj3" fmla="val 113450"/>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08" name="Rectangle 107">
                <a:extLst>
                  <a:ext uri="{FF2B5EF4-FFF2-40B4-BE49-F238E27FC236}">
                    <a16:creationId xmlns:a16="http://schemas.microsoft.com/office/drawing/2014/main" id="{B04B4EC6-C5DE-4600-8E53-41A33844FC94}"/>
                  </a:ext>
                </a:extLst>
              </p:cNvPr>
              <p:cNvSpPr/>
              <p:nvPr/>
            </p:nvSpPr>
            <p:spPr>
              <a:xfrm>
                <a:off x="7822454" y="3526611"/>
                <a:ext cx="1717528" cy="46482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solidFill>
                      <a:schemeClr val="bg2"/>
                    </a:solidFill>
                    <a:latin typeface="Courier New" panose="02070309020205020404" pitchFamily="49" charset="0"/>
                    <a:cs typeface="Courier New" panose="02070309020205020404" pitchFamily="49" charset="0"/>
                  </a:rPr>
                  <a:t>Compute_Runs</a:t>
                </a:r>
                <a:r>
                  <a:rPr lang="en-CA" sz="1200">
                    <a:solidFill>
                      <a:schemeClr val="bg2"/>
                    </a:solidFill>
                    <a:latin typeface="Courier New" panose="02070309020205020404" pitchFamily="49" charset="0"/>
                    <a:cs typeface="Courier New" panose="02070309020205020404" pitchFamily="49" charset="0"/>
                  </a:rPr>
                  <a:t>()</a:t>
                </a:r>
              </a:p>
            </p:txBody>
          </p:sp>
          <p:cxnSp>
            <p:nvCxnSpPr>
              <p:cNvPr id="109" name="Straight Arrow Connector 108">
                <a:extLst>
                  <a:ext uri="{FF2B5EF4-FFF2-40B4-BE49-F238E27FC236}">
                    <a16:creationId xmlns:a16="http://schemas.microsoft.com/office/drawing/2014/main" id="{E6030422-8727-413D-9ABD-C6C47BB94790}"/>
                  </a:ext>
                </a:extLst>
              </p:cNvPr>
              <p:cNvCxnSpPr>
                <a:cxnSpLocks/>
                <a:stCxn id="108" idx="2"/>
                <a:endCxn id="97" idx="0"/>
              </p:cNvCxnSpPr>
              <p:nvPr/>
            </p:nvCxnSpPr>
            <p:spPr>
              <a:xfrm>
                <a:off x="8681218" y="3991431"/>
                <a:ext cx="0" cy="211325"/>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0C9D05F7-197F-4558-9033-AE7BB5BF67DC}"/>
                </a:ext>
              </a:extLst>
            </p:cNvPr>
            <p:cNvSpPr/>
            <p:nvPr/>
          </p:nvSpPr>
          <p:spPr>
            <a:xfrm>
              <a:off x="9138902" y="4212300"/>
              <a:ext cx="872284" cy="46482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err="1">
                  <a:solidFill>
                    <a:schemeClr val="bg2"/>
                  </a:solidFill>
                  <a:latin typeface="Courier New" panose="02070309020205020404" pitchFamily="49" charset="0"/>
                  <a:cs typeface="Courier New" panose="02070309020205020404" pitchFamily="49" charset="0"/>
                </a:rPr>
                <a:t>OLP</a:t>
              </a:r>
              <a:r>
                <a:rPr lang="en-CA" sz="1200" baseline="-25000" err="1">
                  <a:solidFill>
                    <a:schemeClr val="bg2"/>
                  </a:solidFill>
                  <a:latin typeface="Courier New" panose="02070309020205020404" pitchFamily="49" charset="0"/>
                  <a:cs typeface="Courier New" panose="02070309020205020404" pitchFamily="49" charset="0"/>
                </a:rPr>
                <a:t>i</a:t>
              </a:r>
              <a:r>
                <a:rPr lang="en-CA" sz="1200">
                  <a:solidFill>
                    <a:schemeClr val="bg2"/>
                  </a:solidFill>
                  <a:latin typeface="Courier New" panose="02070309020205020404" pitchFamily="49" charset="0"/>
                  <a:cs typeface="Courier New" panose="02070309020205020404" pitchFamily="49" charset="0"/>
                </a:rPr>
                <a:t>()</a:t>
              </a:r>
            </a:p>
          </p:txBody>
        </p:sp>
        <p:cxnSp>
          <p:nvCxnSpPr>
            <p:cNvPr id="85" name="Straight Arrow Connector 35">
              <a:extLst>
                <a:ext uri="{FF2B5EF4-FFF2-40B4-BE49-F238E27FC236}">
                  <a16:creationId xmlns:a16="http://schemas.microsoft.com/office/drawing/2014/main" id="{FC165C66-EB1D-4AB2-88E0-75FF61F8F833}"/>
                </a:ext>
              </a:extLst>
            </p:cNvPr>
            <p:cNvCxnSpPr>
              <a:cxnSpLocks/>
              <a:stCxn id="84" idx="3"/>
              <a:endCxn id="92" idx="0"/>
            </p:cNvCxnSpPr>
            <p:nvPr/>
          </p:nvCxnSpPr>
          <p:spPr>
            <a:xfrm flipV="1">
              <a:off x="10011186" y="3660628"/>
              <a:ext cx="1146147" cy="784082"/>
            </a:xfrm>
            <a:prstGeom prst="curvedConnector4">
              <a:avLst>
                <a:gd name="adj1" fmla="val 30907"/>
                <a:gd name="adj2" fmla="val 129155"/>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35">
              <a:extLst>
                <a:ext uri="{FF2B5EF4-FFF2-40B4-BE49-F238E27FC236}">
                  <a16:creationId xmlns:a16="http://schemas.microsoft.com/office/drawing/2014/main" id="{63AD42B1-1CDF-42CB-86B3-C5A8499502A4}"/>
                </a:ext>
              </a:extLst>
            </p:cNvPr>
            <p:cNvCxnSpPr>
              <a:cxnSpLocks/>
              <a:stCxn id="94" idx="2"/>
              <a:endCxn id="84" idx="3"/>
            </p:cNvCxnSpPr>
            <p:nvPr/>
          </p:nvCxnSpPr>
          <p:spPr>
            <a:xfrm rot="5400000" flipH="1">
              <a:off x="10192219" y="4263678"/>
              <a:ext cx="784082" cy="1146147"/>
            </a:xfrm>
            <a:prstGeom prst="curvedConnector4">
              <a:avLst>
                <a:gd name="adj1" fmla="val -29155"/>
                <a:gd name="adj2" fmla="val 83628"/>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35">
              <a:extLst>
                <a:ext uri="{FF2B5EF4-FFF2-40B4-BE49-F238E27FC236}">
                  <a16:creationId xmlns:a16="http://schemas.microsoft.com/office/drawing/2014/main" id="{EFEA3848-F0DE-4956-A076-BBC98D9DB84F}"/>
                </a:ext>
              </a:extLst>
            </p:cNvPr>
            <p:cNvCxnSpPr>
              <a:cxnSpLocks/>
              <a:stCxn id="97" idx="3"/>
              <a:endCxn id="84" idx="0"/>
            </p:cNvCxnSpPr>
            <p:nvPr/>
          </p:nvCxnSpPr>
          <p:spPr>
            <a:xfrm flipV="1">
              <a:off x="8524129" y="4212300"/>
              <a:ext cx="1050915" cy="232410"/>
            </a:xfrm>
            <a:prstGeom prst="curvedConnector4">
              <a:avLst>
                <a:gd name="adj1" fmla="val 29249"/>
                <a:gd name="adj2" fmla="val 19836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35">
              <a:extLst>
                <a:ext uri="{FF2B5EF4-FFF2-40B4-BE49-F238E27FC236}">
                  <a16:creationId xmlns:a16="http://schemas.microsoft.com/office/drawing/2014/main" id="{F209E724-F606-4160-9E57-609B245062E6}"/>
                </a:ext>
              </a:extLst>
            </p:cNvPr>
            <p:cNvCxnSpPr>
              <a:cxnSpLocks/>
              <a:stCxn id="84" idx="2"/>
              <a:endCxn id="97" idx="3"/>
            </p:cNvCxnSpPr>
            <p:nvPr/>
          </p:nvCxnSpPr>
          <p:spPr>
            <a:xfrm rot="5400000" flipH="1">
              <a:off x="8933382" y="4035458"/>
              <a:ext cx="232410" cy="1050915"/>
            </a:xfrm>
            <a:prstGeom prst="curvedConnector4">
              <a:avLst>
                <a:gd name="adj1" fmla="val -98361"/>
                <a:gd name="adj2" fmla="val 7075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id="{44B2B71A-F6C8-452D-8D13-AF425738EAD8}"/>
                </a:ext>
              </a:extLst>
            </p:cNvPr>
            <p:cNvGrpSpPr/>
            <p:nvPr/>
          </p:nvGrpSpPr>
          <p:grpSpPr>
            <a:xfrm>
              <a:off x="10386481" y="3660628"/>
              <a:ext cx="1541703" cy="1568164"/>
              <a:chOff x="10345032" y="3856033"/>
              <a:chExt cx="1541703" cy="1568164"/>
            </a:xfrm>
          </p:grpSpPr>
          <p:sp>
            <p:nvSpPr>
              <p:cNvPr id="92" name="Rectangle 91">
                <a:extLst>
                  <a:ext uri="{FF2B5EF4-FFF2-40B4-BE49-F238E27FC236}">
                    <a16:creationId xmlns:a16="http://schemas.microsoft.com/office/drawing/2014/main" id="{E8E997A1-3A27-4F25-92B8-75192AD3BE59}"/>
                  </a:ext>
                </a:extLst>
              </p:cNvPr>
              <p:cNvSpPr/>
              <p:nvPr/>
            </p:nvSpPr>
            <p:spPr>
              <a:xfrm>
                <a:off x="10678222" y="3856033"/>
                <a:ext cx="875324" cy="39256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err="1">
                    <a:solidFill>
                      <a:schemeClr val="tx2"/>
                    </a:solidFill>
                    <a:latin typeface="Courier New" panose="02070309020205020404" pitchFamily="49" charset="0"/>
                    <a:cs typeface="Courier New" panose="02070309020205020404" pitchFamily="49" charset="0"/>
                  </a:rPr>
                  <a:t>Exrun</a:t>
                </a:r>
                <a:r>
                  <a:rPr lang="en-CA" sz="1000">
                    <a:solidFill>
                      <a:schemeClr val="tx2"/>
                    </a:solidFill>
                    <a:latin typeface="Courier New" panose="02070309020205020404" pitchFamily="49" charset="0"/>
                    <a:cs typeface="Courier New" panose="02070309020205020404" pitchFamily="49" charset="0"/>
                  </a:rPr>
                  <a:t>()</a:t>
                </a:r>
              </a:p>
            </p:txBody>
          </p:sp>
          <p:sp>
            <p:nvSpPr>
              <p:cNvPr id="93" name="Rectangle 92">
                <a:extLst>
                  <a:ext uri="{FF2B5EF4-FFF2-40B4-BE49-F238E27FC236}">
                    <a16:creationId xmlns:a16="http://schemas.microsoft.com/office/drawing/2014/main" id="{7D4B6580-F1D2-4921-BE0D-034D725462F2}"/>
                  </a:ext>
                </a:extLst>
              </p:cNvPr>
              <p:cNvSpPr/>
              <p:nvPr/>
            </p:nvSpPr>
            <p:spPr>
              <a:xfrm>
                <a:off x="10580006" y="4390669"/>
                <a:ext cx="1071757" cy="39256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a:solidFill>
                      <a:schemeClr val="bg2"/>
                    </a:solidFill>
                    <a:latin typeface="Courier New" panose="02070309020205020404" pitchFamily="49" charset="0"/>
                    <a:cs typeface="Courier New" panose="02070309020205020404" pitchFamily="49" charset="0"/>
                  </a:rPr>
                  <a:t>Frequency()</a:t>
                </a:r>
              </a:p>
            </p:txBody>
          </p:sp>
          <mc:AlternateContent xmlns:mc="http://schemas.openxmlformats.org/markup-compatibility/2006" xmlns:a14="http://schemas.microsoft.com/office/drawing/2010/main">
            <mc:Choice Requires="a14">
              <p:sp>
                <p:nvSpPr>
                  <p:cNvPr id="94" name="Rectangle 93">
                    <a:extLst>
                      <a:ext uri="{FF2B5EF4-FFF2-40B4-BE49-F238E27FC236}">
                        <a16:creationId xmlns:a16="http://schemas.microsoft.com/office/drawing/2014/main" id="{C68D8B68-89B9-439B-BA26-605AA0A1B99D}"/>
                      </a:ext>
                    </a:extLst>
                  </p:cNvPr>
                  <p:cNvSpPr/>
                  <p:nvPr/>
                </p:nvSpPr>
                <p:spPr>
                  <a:xfrm>
                    <a:off x="10345032" y="4945340"/>
                    <a:ext cx="1541703" cy="47885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CA" sz="1200" b="0" i="1" dirty="0" smtClean="0">
                              <a:solidFill>
                                <a:schemeClr val="bg2"/>
                              </a:solidFill>
                              <a:latin typeface="Cambria Math" panose="02040503050406030204" pitchFamily="18" charset="0"/>
                              <a:cs typeface="Courier New" panose="02070309020205020404" pitchFamily="49" charset="0"/>
                            </a:rPr>
                            <m:t>𝑆𝑢𝑚</m:t>
                          </m:r>
                          <m:r>
                            <a:rPr lang="en-CA" sz="1200" i="1" dirty="0" smtClean="0">
                              <a:solidFill>
                                <a:schemeClr val="bg2"/>
                              </a:solidFill>
                              <a:latin typeface="Cambria Math" panose="02040503050406030204" pitchFamily="18" charset="0"/>
                              <a:cs typeface="Courier New" panose="02070309020205020404" pitchFamily="49" charset="0"/>
                            </a:rPr>
                            <m:t> += </m:t>
                          </m:r>
                        </m:oMath>
                      </m:oMathPara>
                    </a14:m>
                    <a:endParaRPr lang="en-CA" sz="1200" i="1">
                      <a:solidFill>
                        <a:schemeClr val="bg2"/>
                      </a:solidFill>
                      <a:latin typeface="Cambria Math" panose="02040503050406030204" pitchFamily="18" charset="0"/>
                      <a:cs typeface="Courier New" panose="02070309020205020404" pitchFamily="49" charset="0"/>
                    </a:endParaRPr>
                  </a:p>
                  <a:p>
                    <a:pPr algn="ctr"/>
                    <a14:m>
                      <m:oMathPara xmlns:m="http://schemas.openxmlformats.org/officeDocument/2006/math">
                        <m:oMathParaPr>
                          <m:jc m:val="centerGroup"/>
                        </m:oMathParaPr>
                        <m:oMath xmlns:m="http://schemas.openxmlformats.org/officeDocument/2006/math">
                          <m:r>
                            <a:rPr lang="en-CA" sz="1000" i="1" dirty="0" smtClean="0">
                              <a:solidFill>
                                <a:schemeClr val="bg2"/>
                              </a:solidFill>
                              <a:latin typeface="Cambria Math" panose="02040503050406030204" pitchFamily="18" charset="0"/>
                              <a:cs typeface="Courier New" panose="02070309020205020404" pitchFamily="49" charset="0"/>
                            </a:rPr>
                            <m:t>(</m:t>
                          </m:r>
                          <m:r>
                            <a:rPr lang="en-CA" sz="1000" i="1" dirty="0" err="1" smtClean="0">
                              <a:solidFill>
                                <a:schemeClr val="bg2"/>
                              </a:solidFill>
                              <a:latin typeface="Cambria Math" panose="02040503050406030204" pitchFamily="18" charset="0"/>
                              <a:cs typeface="Courier New" panose="02070309020205020404" pitchFamily="49" charset="0"/>
                            </a:rPr>
                            <m:t>𝐿𝐶𝑃</m:t>
                          </m:r>
                          <m:r>
                            <a:rPr lang="en-CA" sz="1000" i="1" baseline="-25000" dirty="0" err="1" smtClean="0">
                              <a:solidFill>
                                <a:schemeClr val="bg2"/>
                              </a:solidFill>
                              <a:latin typeface="Cambria Math" panose="02040503050406030204" pitchFamily="18" charset="0"/>
                              <a:cs typeface="Courier New" panose="02070309020205020404" pitchFamily="49" charset="0"/>
                            </a:rPr>
                            <m:t>𝑖</m:t>
                          </m:r>
                          <m:r>
                            <a:rPr lang="en-CA" sz="1000" i="1" dirty="0" smtClean="0">
                              <a:solidFill>
                                <a:schemeClr val="bg2"/>
                              </a:solidFill>
                              <a:latin typeface="Cambria Math" panose="02040503050406030204" pitchFamily="18" charset="0"/>
                              <a:cs typeface="Courier New" panose="02070309020205020404" pitchFamily="49" charset="0"/>
                            </a:rPr>
                            <m:t> – </m:t>
                          </m:r>
                          <m:r>
                            <a:rPr lang="en-CA" sz="1000" i="1" dirty="0" smtClean="0">
                              <a:solidFill>
                                <a:schemeClr val="bg2"/>
                              </a:solidFill>
                              <a:latin typeface="Cambria Math" panose="02040503050406030204" pitchFamily="18" charset="0"/>
                              <a:cs typeface="Courier New" panose="02070309020205020404" pitchFamily="49" charset="0"/>
                            </a:rPr>
                            <m:t>𝑝</m:t>
                          </m:r>
                          <m:r>
                            <a:rPr lang="en-CA" sz="1000" i="1" dirty="0" smtClean="0">
                              <a:solidFill>
                                <a:schemeClr val="bg2"/>
                              </a:solidFill>
                              <a:latin typeface="Cambria Math" panose="02040503050406030204" pitchFamily="18" charset="0"/>
                              <a:cs typeface="Courier New" panose="02070309020205020404" pitchFamily="49" charset="0"/>
                            </a:rPr>
                            <m:t>)	∗ (</m:t>
                          </m:r>
                          <m:r>
                            <a:rPr lang="en-CA" sz="1000" i="1" dirty="0" err="1" smtClean="0">
                              <a:solidFill>
                                <a:schemeClr val="bg2"/>
                              </a:solidFill>
                              <a:latin typeface="Cambria Math" panose="02040503050406030204" pitchFamily="18" charset="0"/>
                              <a:cs typeface="Courier New" panose="02070309020205020404" pitchFamily="49" charset="0"/>
                            </a:rPr>
                            <m:t>𝑓</m:t>
                          </m:r>
                          <m:r>
                            <a:rPr lang="en-CA" sz="1000" i="1" baseline="-25000" dirty="0" err="1" smtClean="0">
                              <a:solidFill>
                                <a:schemeClr val="bg2"/>
                              </a:solidFill>
                              <a:latin typeface="Cambria Math" panose="02040503050406030204" pitchFamily="18" charset="0"/>
                              <a:cs typeface="Courier New" panose="02070309020205020404" pitchFamily="49" charset="0"/>
                            </a:rPr>
                            <m:t>𝑟</m:t>
                          </m:r>
                          <m:r>
                            <a:rPr lang="en-CA" sz="1000" i="1" baseline="-25000" dirty="0" err="1" smtClean="0">
                              <a:solidFill>
                                <a:schemeClr val="bg2"/>
                              </a:solidFill>
                              <a:latin typeface="Cambria Math" panose="02040503050406030204" pitchFamily="18" charset="0"/>
                              <a:cs typeface="Courier New" panose="02070309020205020404" pitchFamily="49" charset="0"/>
                            </a:rPr>
                            <m:t>,</m:t>
                          </m:r>
                          <m:r>
                            <a:rPr lang="en-CA" sz="1000" i="1" baseline="-25000" dirty="0" err="1" smtClean="0">
                              <a:solidFill>
                                <a:schemeClr val="bg2"/>
                              </a:solidFill>
                              <a:latin typeface="Cambria Math" panose="02040503050406030204" pitchFamily="18" charset="0"/>
                              <a:cs typeface="Courier New" panose="02070309020205020404" pitchFamily="49" charset="0"/>
                            </a:rPr>
                            <m:t>𝑢</m:t>
                          </m:r>
                          <m:r>
                            <a:rPr lang="en-CA" sz="1000" i="1" dirty="0" smtClean="0">
                              <a:solidFill>
                                <a:schemeClr val="bg2"/>
                              </a:solidFill>
                              <a:latin typeface="Cambria Math" panose="02040503050406030204" pitchFamily="18" charset="0"/>
                              <a:cs typeface="Courier New" panose="02070309020205020404" pitchFamily="49" charset="0"/>
                            </a:rPr>
                            <m:t> − 1)</m:t>
                          </m:r>
                        </m:oMath>
                      </m:oMathPara>
                    </a14:m>
                    <a:endParaRPr lang="en-CA" sz="1000" baseline="-25000">
                      <a:solidFill>
                        <a:schemeClr val="bg2"/>
                      </a:solidFill>
                      <a:latin typeface="Courier New" panose="02070309020205020404" pitchFamily="49" charset="0"/>
                      <a:cs typeface="Courier New" panose="02070309020205020404" pitchFamily="49" charset="0"/>
                    </a:endParaRPr>
                  </a:p>
                </p:txBody>
              </p:sp>
            </mc:Choice>
            <mc:Fallback xmlns="">
              <p:sp>
                <p:nvSpPr>
                  <p:cNvPr id="94" name="Rectangle 93">
                    <a:extLst>
                      <a:ext uri="{FF2B5EF4-FFF2-40B4-BE49-F238E27FC236}">
                        <a16:creationId xmlns:a16="http://schemas.microsoft.com/office/drawing/2014/main" id="{C68D8B68-89B9-439B-BA26-605AA0A1B99D}"/>
                      </a:ext>
                    </a:extLst>
                  </p:cNvPr>
                  <p:cNvSpPr>
                    <a:spLocks noRot="1" noChangeAspect="1" noMove="1" noResize="1" noEditPoints="1" noAdjustHandles="1" noChangeArrowheads="1" noChangeShapeType="1" noTextEdit="1"/>
                  </p:cNvSpPr>
                  <p:nvPr/>
                </p:nvSpPr>
                <p:spPr>
                  <a:xfrm>
                    <a:off x="10345032" y="4945340"/>
                    <a:ext cx="1541703" cy="478857"/>
                  </a:xfrm>
                  <a:prstGeom prst="rect">
                    <a:avLst/>
                  </a:prstGeom>
                  <a:blipFill>
                    <a:blip r:embed="rId4"/>
                    <a:stretch>
                      <a:fillRect/>
                    </a:stretch>
                  </a:blipFill>
                </p:spPr>
                <p:txBody>
                  <a:bodyPr/>
                  <a:lstStyle/>
                  <a:p>
                    <a:r>
                      <a:rPr lang="en-CA">
                        <a:noFill/>
                      </a:rPr>
                      <a:t> </a:t>
                    </a:r>
                  </a:p>
                </p:txBody>
              </p:sp>
            </mc:Fallback>
          </mc:AlternateContent>
        </p:grpSp>
        <p:cxnSp>
          <p:nvCxnSpPr>
            <p:cNvPr id="90" name="Straight Arrow Connector 89">
              <a:extLst>
                <a:ext uri="{FF2B5EF4-FFF2-40B4-BE49-F238E27FC236}">
                  <a16:creationId xmlns:a16="http://schemas.microsoft.com/office/drawing/2014/main" id="{44E0DF0D-40A7-4972-93F5-DBC0541C3C65}"/>
                </a:ext>
              </a:extLst>
            </p:cNvPr>
            <p:cNvCxnSpPr>
              <a:cxnSpLocks/>
              <a:stCxn id="92" idx="2"/>
              <a:endCxn id="93" idx="0"/>
            </p:cNvCxnSpPr>
            <p:nvPr/>
          </p:nvCxnSpPr>
          <p:spPr>
            <a:xfrm>
              <a:off x="11157333" y="4053196"/>
              <a:ext cx="1" cy="142068"/>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254469ED-B676-467F-A1D2-78988C7D74AA}"/>
                </a:ext>
              </a:extLst>
            </p:cNvPr>
            <p:cNvCxnSpPr>
              <a:cxnSpLocks/>
              <a:stCxn id="93" idx="2"/>
              <a:endCxn id="94" idx="0"/>
            </p:cNvCxnSpPr>
            <p:nvPr/>
          </p:nvCxnSpPr>
          <p:spPr>
            <a:xfrm flipH="1">
              <a:off x="11157333" y="4587832"/>
              <a:ext cx="1" cy="162103"/>
            </a:xfrm>
            <a:prstGeom prst="straightConnector1">
              <a:avLst/>
            </a:prstGeom>
            <a:ln w="127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pic>
        <p:nvPicPr>
          <p:cNvPr id="121" name="Picture 120">
            <a:extLst>
              <a:ext uri="{FF2B5EF4-FFF2-40B4-BE49-F238E27FC236}">
                <a16:creationId xmlns:a16="http://schemas.microsoft.com/office/drawing/2014/main" id="{54D95744-B9D4-4704-BBFA-FD5BE2FB1BC9}"/>
              </a:ext>
            </a:extLst>
          </p:cNvPr>
          <p:cNvPicPr>
            <a:picLocks noChangeAspect="1"/>
          </p:cNvPicPr>
          <p:nvPr/>
        </p:nvPicPr>
        <p:blipFill>
          <a:blip r:embed="rId5">
            <a:extLst>
              <a:ext uri="{28A0092B-C50C-407E-A947-70E740481C1C}">
                <a14:useLocalDpi xmlns:a14="http://schemas.microsoft.com/office/drawing/2010/main" val="0"/>
              </a:ext>
            </a:extLst>
          </a:blip>
          <a:srcRect l="40" r="40"/>
          <a:stretch/>
        </p:blipFill>
        <p:spPr>
          <a:xfrm>
            <a:off x="1098123" y="2120076"/>
            <a:ext cx="3854204" cy="778733"/>
          </a:xfrm>
          <a:prstGeom prst="rect">
            <a:avLst/>
          </a:prstGeom>
        </p:spPr>
      </p:pic>
    </p:spTree>
    <p:extLst>
      <p:ext uri="{BB962C8B-B14F-4D97-AF65-F5344CB8AC3E}">
        <p14:creationId xmlns:p14="http://schemas.microsoft.com/office/powerpoint/2010/main" val="427133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lockprintVTI">
  <a:themeElements>
    <a:clrScheme name="Custom 69">
      <a:dk1>
        <a:sysClr val="windowText" lastClr="000000"/>
      </a:dk1>
      <a:lt1>
        <a:sysClr val="window" lastClr="FFFFFF"/>
      </a:lt1>
      <a:dk2>
        <a:srgbClr val="44131A"/>
      </a:dk2>
      <a:lt2>
        <a:srgbClr val="F2ECEA"/>
      </a:lt2>
      <a:accent1>
        <a:srgbClr val="A62C52"/>
      </a:accent1>
      <a:accent2>
        <a:srgbClr val="A7928D"/>
      </a:accent2>
      <a:accent3>
        <a:srgbClr val="307C71"/>
      </a:accent3>
      <a:accent4>
        <a:srgbClr val="41575D"/>
      </a:accent4>
      <a:accent5>
        <a:srgbClr val="8FA3A3"/>
      </a:accent5>
      <a:accent6>
        <a:srgbClr val="CA8370"/>
      </a:accent6>
      <a:hlink>
        <a:srgbClr val="D13D6E"/>
      </a:hlink>
      <a:folHlink>
        <a:srgbClr val="6C9D92"/>
      </a:folHlink>
    </a:clrScheme>
    <a:fontScheme name="Custom 56">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printVTI" id="{AA8C8908-6BA4-477C-AEA4-CB6C32A1FE3B}" vid="{36392749-7C1D-4938-93BB-440CD2A1B0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4630</TotalTime>
  <Words>11445</Words>
  <Application>Microsoft Office PowerPoint</Application>
  <PresentationFormat>Widescreen</PresentationFormat>
  <Paragraphs>2014</Paragraphs>
  <Slides>122</Slides>
  <Notes>29</Notes>
  <HiddenSlides>82</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122</vt:i4>
      </vt:variant>
    </vt:vector>
  </HeadingPairs>
  <TitlesOfParts>
    <vt:vector size="137" baseType="lpstr">
      <vt:lpstr>Arial</vt:lpstr>
      <vt:lpstr>Avenir Next LT Pro</vt:lpstr>
      <vt:lpstr>AvenirNext LT Pro Medium</vt:lpstr>
      <vt:lpstr>Calibri</vt:lpstr>
      <vt:lpstr>Cambria Math</vt:lpstr>
      <vt:lpstr>Courier New</vt:lpstr>
      <vt:lpstr>LMRoman10-Italic</vt:lpstr>
      <vt:lpstr>LMRoman10-Regular</vt:lpstr>
      <vt:lpstr>LMRomanCaps10-Regular</vt:lpstr>
      <vt:lpstr>Lobster</vt:lpstr>
      <vt:lpstr>Open Sans</vt:lpstr>
      <vt:lpstr>Roboto Slab</vt:lpstr>
      <vt:lpstr>Times New Roman</vt:lpstr>
      <vt:lpstr>Wingdings</vt:lpstr>
      <vt:lpstr>BlockprintVTI</vt:lpstr>
      <vt:lpstr> Improved Practical Algorithms to Compute Maximal Covers</vt:lpstr>
      <vt:lpstr>String</vt:lpstr>
      <vt:lpstr>Agenda</vt:lpstr>
      <vt:lpstr>We only consider regular strings.</vt:lpstr>
      <vt:lpstr>Definitions  Maximal Covers</vt:lpstr>
      <vt:lpstr>Definitions  Maximal Covers</vt:lpstr>
      <vt:lpstr>Maximal Cover</vt:lpstr>
      <vt:lpstr>Definitions  Maximal Cover</vt:lpstr>
      <vt:lpstr>Maximal Cover</vt:lpstr>
      <vt:lpstr>Maximal Cover  Previous Solutions</vt:lpstr>
      <vt:lpstr>Algorithms</vt:lpstr>
      <vt:lpstr>Overall architecture</vt:lpstr>
      <vt:lpstr>Overall architecture</vt:lpstr>
      <vt:lpstr>Overall architecture</vt:lpstr>
      <vt:lpstr>OLP-1 </vt:lpstr>
      <vt:lpstr>Definitions  Preliminaries</vt:lpstr>
      <vt:lpstr>OLP-1</vt:lpstr>
      <vt:lpstr>OLP-1</vt:lpstr>
      <vt:lpstr>OLP-1</vt:lpstr>
      <vt:lpstr>OLP-1</vt:lpstr>
      <vt:lpstr>eligible run </vt:lpstr>
      <vt:lpstr>OLP-1</vt:lpstr>
      <vt:lpstr>OLP-1</vt:lpstr>
      <vt:lpstr>OLP-1</vt:lpstr>
      <vt:lpstr>OLP-1</vt:lpstr>
      <vt:lpstr>“Gaps” problem</vt:lpstr>
      <vt:lpstr>Improved Algorithms</vt:lpstr>
      <vt:lpstr>OLP-2</vt:lpstr>
      <vt:lpstr>OLP-2</vt:lpstr>
      <vt:lpstr>OLP-3</vt:lpstr>
      <vt:lpstr>OLP-3</vt:lpstr>
      <vt:lpstr>Runtime Comparison Random Strings, Fibonacci, Protein Sequences</vt:lpstr>
      <vt:lpstr>Runtime Comparison of OLP-1,2,3 Random Strings</vt:lpstr>
      <vt:lpstr>Runtime Comparison</vt:lpstr>
      <vt:lpstr>Runtime Comparison</vt:lpstr>
      <vt:lpstr>Runtime Comparison of OLP-1,2,3 Fibonacci Strings</vt:lpstr>
      <vt:lpstr>Runtime Comparison of OLP-1,2,3 Protein Sequences</vt:lpstr>
      <vt:lpstr>Conclusion</vt:lpstr>
      <vt:lpstr>Conclusion Contributions</vt:lpstr>
      <vt:lpstr>Conclusion Future Work</vt:lpstr>
      <vt:lpstr>Questions?</vt:lpstr>
      <vt:lpstr>PowerPoint Presentation</vt:lpstr>
      <vt:lpstr>PowerPoint Presentation</vt:lpstr>
      <vt:lpstr>Motivation</vt:lpstr>
      <vt:lpstr>Performance</vt:lpstr>
      <vt:lpstr>Applications Bioinformatics</vt:lpstr>
      <vt:lpstr>Performance</vt:lpstr>
      <vt:lpstr>Performance</vt:lpstr>
      <vt:lpstr>MUMmer</vt:lpstr>
      <vt:lpstr>Definitions  Preliminaries</vt:lpstr>
      <vt:lpstr>Extension of MAXCOVER</vt:lpstr>
      <vt:lpstr>Data</vt:lpstr>
      <vt:lpstr>MUMmer Output</vt:lpstr>
      <vt:lpstr>MAXCOVER Output</vt:lpstr>
      <vt:lpstr>Comparison - 40K sampling of protein sequences</vt:lpstr>
      <vt:lpstr>String Processing – Applications</vt:lpstr>
      <vt:lpstr>Thus, it is essential to identify  string types and their uses  as well as optimize the algorithms that compute them.</vt:lpstr>
      <vt:lpstr>Motivation</vt:lpstr>
      <vt:lpstr>Contribution</vt:lpstr>
      <vt:lpstr>Definitions</vt:lpstr>
      <vt:lpstr>Definitions  Preliminaries</vt:lpstr>
      <vt:lpstr>Definitions  Arrays</vt:lpstr>
      <vt:lpstr>Agenda</vt:lpstr>
      <vt:lpstr>MAXCOVER Data Structures</vt:lpstr>
      <vt:lpstr>MAXCOVER Data Structures</vt:lpstr>
      <vt:lpstr>This thesis only concerns regular strings.</vt:lpstr>
      <vt:lpstr>Definitions  Preliminaries</vt:lpstr>
      <vt:lpstr>Definitions  Preliminaries</vt:lpstr>
      <vt:lpstr>Substring</vt:lpstr>
      <vt:lpstr>Repeating Substring (a.k.a. ‘Repeat’)</vt:lpstr>
      <vt:lpstr>MAXCOVER Data Structures</vt:lpstr>
      <vt:lpstr>Introduction  Motivation</vt:lpstr>
      <vt:lpstr>Introduction</vt:lpstr>
      <vt:lpstr>Definitions  Arrays</vt:lpstr>
      <vt:lpstr>MAXCOVER Data Structures</vt:lpstr>
      <vt:lpstr>Definitions  Preliminaries</vt:lpstr>
      <vt:lpstr>Introduction  Contributions</vt:lpstr>
      <vt:lpstr>MUMmer Output</vt:lpstr>
      <vt:lpstr>MAXCOVER Software Architecture</vt:lpstr>
      <vt:lpstr>MAXCOVER Data Structures</vt:lpstr>
      <vt:lpstr>MAXCOVER Output</vt:lpstr>
      <vt:lpstr>Agenda</vt:lpstr>
      <vt:lpstr>Maximal Cover</vt:lpstr>
      <vt:lpstr>MAXCOVER Data Structures</vt:lpstr>
      <vt:lpstr>MAXCOVER Data Structures</vt:lpstr>
      <vt:lpstr>MAXCOVER Software Architecture</vt:lpstr>
      <vt:lpstr>MAXCOVER Software Architecture</vt:lpstr>
      <vt:lpstr>MAXCOVER Software Architecture</vt:lpstr>
      <vt:lpstr>MAXCOVER Software Architecture</vt:lpstr>
      <vt:lpstr>MAXCOVER Software Architecture</vt:lpstr>
      <vt:lpstr>MAXCOVER Data Structures</vt:lpstr>
      <vt:lpstr>MAXCOVER Data Structures</vt:lpstr>
      <vt:lpstr>MAXCOVER Software Architecture</vt:lpstr>
      <vt:lpstr>eligible run </vt:lpstr>
      <vt:lpstr>MAXCOVER Software Architecture</vt:lpstr>
      <vt:lpstr>MAXCOVER Software Architecture</vt:lpstr>
      <vt:lpstr>eligible run </vt:lpstr>
      <vt:lpstr>MAXCOVER Data Structures</vt:lpstr>
      <vt:lpstr>MAXCOVER Data Structures</vt:lpstr>
      <vt:lpstr>MAXCOVER Data Structures</vt:lpstr>
      <vt:lpstr>MAXCOVER Data Structures</vt:lpstr>
      <vt:lpstr>MAXCOVER Data Structures</vt:lpstr>
      <vt:lpstr>MAXCOVER Data Structures</vt:lpstr>
      <vt:lpstr>MAXCOVER Data Structures</vt:lpstr>
      <vt:lpstr>MAXCOVER Data Structures</vt:lpstr>
      <vt:lpstr>MAXCOVER Data Structures</vt:lpstr>
      <vt:lpstr>Testing</vt:lpstr>
      <vt:lpstr>MAXCOVER software First software to compute maximal covers</vt:lpstr>
      <vt:lpstr>Applications</vt:lpstr>
      <vt:lpstr>Applications Data Analytics</vt:lpstr>
      <vt:lpstr>Improved Alg 1</vt:lpstr>
      <vt:lpstr>Applications Bioinformatics</vt:lpstr>
      <vt:lpstr>Improved Alg 1</vt:lpstr>
      <vt:lpstr>Improved Alg 1</vt:lpstr>
      <vt:lpstr>Extension of MAXCOVER</vt:lpstr>
      <vt:lpstr>PowerPoint Presentation</vt:lpstr>
      <vt:lpstr>Definition</vt:lpstr>
      <vt:lpstr>Definition</vt:lpstr>
      <vt:lpstr>MAXCOVER Software Architecture</vt:lpstr>
      <vt:lpstr>MAXCOVER Software Architecture</vt:lpstr>
      <vt:lpstr>MAXCOVER Software Architecture</vt:lpstr>
      <vt:lpstr>MAXCOVER Software Architecture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M.Sc Thesis Defence</dc:title>
  <dc:creator>Holly Koponen</dc:creator>
  <cp:lastModifiedBy>Holly Koponen</cp:lastModifiedBy>
  <cp:revision>2</cp:revision>
  <dcterms:created xsi:type="dcterms:W3CDTF">2022-04-06T20:56:02Z</dcterms:created>
  <dcterms:modified xsi:type="dcterms:W3CDTF">2023-08-28T09:34:49Z</dcterms:modified>
</cp:coreProperties>
</file>